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gg sans" panose="00000800000000000000" pitchFamily="2" charset="0"/>
      <p:bold r:id="rId19"/>
    </p:embeddedFont>
    <p:embeddedFont>
      <p:font typeface="Kalam" panose="020B060402020202020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13cdf0ef22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13cdf0ef22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b55a6776cb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b55a6776cb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b55a6776cb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b55a6776cb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3ec32a6c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3ec32a6c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aad1d59a8d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aad1d59a8d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b55a6776cb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b55a6776cb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b55a6776cb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b55a6776cb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b55a6776cb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b55a6776cb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b55a6776cb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b55a6776cb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b55a6776cb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b55a6776cb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b55a6776cb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b55a6776cb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A2F5D88-1677-8C8E-B398-3CF2FBC181D5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43F82C-CAFE-610D-C9CC-7C9C8DBF1EB5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51147-1232-25A1-D471-90A2CEFEF38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8B9A1C-1499-1543-713D-D8A00485E3E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6F00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10 - Prokaryotic Cells and Viruses</a:t>
            </a:r>
            <a:endParaRPr sz="35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Structure and Replication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624" name="Google Shape;624;p22"/>
          <p:cNvSpPr txBox="1"/>
          <p:nvPr/>
        </p:nvSpPr>
        <p:spPr>
          <a:xfrm>
            <a:off x="5932600" y="1979100"/>
            <a:ext cx="26112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basic structure of a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virus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Viruses have a simple and elegant design when compared to prokaryotic or eukaryotic cells.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25" name="Google Shape;625;p22"/>
          <p:cNvGrpSpPr/>
          <p:nvPr/>
        </p:nvGrpSpPr>
        <p:grpSpPr>
          <a:xfrm>
            <a:off x="1208025" y="859813"/>
            <a:ext cx="3672825" cy="3423863"/>
            <a:chOff x="1189075" y="573650"/>
            <a:chExt cx="4897100" cy="4565150"/>
          </a:xfrm>
        </p:grpSpPr>
        <p:sp>
          <p:nvSpPr>
            <p:cNvPr id="626" name="Google Shape;626;p22"/>
            <p:cNvSpPr/>
            <p:nvPr/>
          </p:nvSpPr>
          <p:spPr>
            <a:xfrm>
              <a:off x="3699775" y="573650"/>
              <a:ext cx="288375" cy="656200"/>
            </a:xfrm>
            <a:custGeom>
              <a:avLst/>
              <a:gdLst/>
              <a:ahLst/>
              <a:cxnLst/>
              <a:rect l="l" t="t" r="r" b="b"/>
              <a:pathLst>
                <a:path w="11535" h="26248" extrusionOk="0">
                  <a:moveTo>
                    <a:pt x="5742" y="0"/>
                  </a:moveTo>
                  <a:cubicBezTo>
                    <a:pt x="4306" y="0"/>
                    <a:pt x="0" y="3691"/>
                    <a:pt x="0" y="5127"/>
                  </a:cubicBezTo>
                  <a:lnTo>
                    <a:pt x="0" y="22147"/>
                  </a:lnTo>
                  <a:cubicBezTo>
                    <a:pt x="0" y="24402"/>
                    <a:pt x="1846" y="26248"/>
                    <a:pt x="4101" y="26248"/>
                  </a:cubicBezTo>
                  <a:lnTo>
                    <a:pt x="7382" y="26248"/>
                  </a:lnTo>
                  <a:cubicBezTo>
                    <a:pt x="9638" y="26248"/>
                    <a:pt x="11484" y="24402"/>
                    <a:pt x="11535" y="22147"/>
                  </a:cubicBezTo>
                  <a:lnTo>
                    <a:pt x="11535" y="5127"/>
                  </a:lnTo>
                  <a:cubicBezTo>
                    <a:pt x="11535" y="3691"/>
                    <a:pt x="7177" y="0"/>
                    <a:pt x="5742" y="0"/>
                  </a:cubicBezTo>
                  <a:close/>
                </a:path>
              </a:pathLst>
            </a:custGeom>
            <a:solidFill>
              <a:srgbClr val="D0ECF4"/>
            </a:solidFill>
            <a:ln w="32050" cap="flat" cmpd="sng">
              <a:solidFill>
                <a:srgbClr val="92D7E7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2"/>
            <p:cNvSpPr/>
            <p:nvPr/>
          </p:nvSpPr>
          <p:spPr>
            <a:xfrm>
              <a:off x="3619025" y="829975"/>
              <a:ext cx="160225" cy="138425"/>
            </a:xfrm>
            <a:custGeom>
              <a:avLst/>
              <a:gdLst/>
              <a:ahLst/>
              <a:cxnLst/>
              <a:rect l="l" t="t" r="r" b="b"/>
              <a:pathLst>
                <a:path w="6409" h="5537" extrusionOk="0">
                  <a:moveTo>
                    <a:pt x="1590" y="0"/>
                  </a:moveTo>
                  <a:lnTo>
                    <a:pt x="1" y="2769"/>
                  </a:lnTo>
                  <a:lnTo>
                    <a:pt x="1590" y="5537"/>
                  </a:lnTo>
                  <a:lnTo>
                    <a:pt x="4768" y="5537"/>
                  </a:lnTo>
                  <a:lnTo>
                    <a:pt x="6409" y="2769"/>
                  </a:lnTo>
                  <a:lnTo>
                    <a:pt x="4768" y="0"/>
                  </a:lnTo>
                  <a:close/>
                </a:path>
              </a:pathLst>
            </a:custGeom>
            <a:solidFill>
              <a:srgbClr val="00A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2"/>
            <p:cNvSpPr/>
            <p:nvPr/>
          </p:nvSpPr>
          <p:spPr>
            <a:xfrm>
              <a:off x="2618075" y="853525"/>
              <a:ext cx="507550" cy="609175"/>
            </a:xfrm>
            <a:custGeom>
              <a:avLst/>
              <a:gdLst/>
              <a:ahLst/>
              <a:cxnLst/>
              <a:rect l="l" t="t" r="r" b="b"/>
              <a:pathLst>
                <a:path w="20302" h="24367" extrusionOk="0">
                  <a:moveTo>
                    <a:pt x="4554" y="0"/>
                  </a:moveTo>
                  <a:cubicBezTo>
                    <a:pt x="3923" y="0"/>
                    <a:pt x="3410" y="73"/>
                    <a:pt x="3128" y="237"/>
                  </a:cubicBezTo>
                  <a:cubicBezTo>
                    <a:pt x="1898" y="955"/>
                    <a:pt x="1" y="6338"/>
                    <a:pt x="667" y="7568"/>
                  </a:cubicBezTo>
                  <a:lnTo>
                    <a:pt x="9177" y="22281"/>
                  </a:lnTo>
                  <a:cubicBezTo>
                    <a:pt x="9969" y="23625"/>
                    <a:pt x="11363" y="24366"/>
                    <a:pt x="12783" y="24366"/>
                  </a:cubicBezTo>
                  <a:cubicBezTo>
                    <a:pt x="13477" y="24366"/>
                    <a:pt x="14177" y="24189"/>
                    <a:pt x="14816" y="23819"/>
                  </a:cubicBezTo>
                  <a:lnTo>
                    <a:pt x="17687" y="22179"/>
                  </a:lnTo>
                  <a:cubicBezTo>
                    <a:pt x="19635" y="21000"/>
                    <a:pt x="20302" y="18488"/>
                    <a:pt x="19174" y="16540"/>
                  </a:cubicBezTo>
                  <a:lnTo>
                    <a:pt x="10664" y="1775"/>
                  </a:lnTo>
                  <a:cubicBezTo>
                    <a:pt x="10150" y="827"/>
                    <a:pt x="6680" y="0"/>
                    <a:pt x="4554" y="0"/>
                  </a:cubicBezTo>
                  <a:close/>
                </a:path>
              </a:pathLst>
            </a:custGeom>
            <a:solidFill>
              <a:srgbClr val="D0ECF4"/>
            </a:solidFill>
            <a:ln w="32050" cap="flat" cmpd="sng">
              <a:solidFill>
                <a:srgbClr val="92D7E7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2664225" y="1133725"/>
              <a:ext cx="139725" cy="160225"/>
            </a:xfrm>
            <a:custGeom>
              <a:avLst/>
              <a:gdLst/>
              <a:ahLst/>
              <a:cxnLst/>
              <a:rect l="l" t="t" r="r" b="b"/>
              <a:pathLst>
                <a:path w="5589" h="6409" extrusionOk="0">
                  <a:moveTo>
                    <a:pt x="2820" y="0"/>
                  </a:moveTo>
                  <a:lnTo>
                    <a:pt x="0" y="1589"/>
                  </a:lnTo>
                  <a:lnTo>
                    <a:pt x="0" y="4768"/>
                  </a:lnTo>
                  <a:lnTo>
                    <a:pt x="2820" y="6408"/>
                  </a:lnTo>
                  <a:lnTo>
                    <a:pt x="5588" y="4768"/>
                  </a:lnTo>
                  <a:lnTo>
                    <a:pt x="5588" y="158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00A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2"/>
            <p:cNvSpPr/>
            <p:nvPr/>
          </p:nvSpPr>
          <p:spPr>
            <a:xfrm>
              <a:off x="1828600" y="1615500"/>
              <a:ext cx="634425" cy="480300"/>
            </a:xfrm>
            <a:custGeom>
              <a:avLst/>
              <a:gdLst/>
              <a:ahLst/>
              <a:cxnLst/>
              <a:rect l="l" t="t" r="r" b="b"/>
              <a:pathLst>
                <a:path w="25377" h="19212" extrusionOk="0">
                  <a:moveTo>
                    <a:pt x="7182" y="1"/>
                  </a:moveTo>
                  <a:cubicBezTo>
                    <a:pt x="5242" y="1"/>
                    <a:pt x="1276" y="1524"/>
                    <a:pt x="667" y="2568"/>
                  </a:cubicBezTo>
                  <a:cubicBezTo>
                    <a:pt x="1" y="3798"/>
                    <a:pt x="1026" y="9437"/>
                    <a:pt x="2256" y="10155"/>
                  </a:cubicBezTo>
                  <a:lnTo>
                    <a:pt x="16969" y="18665"/>
                  </a:lnTo>
                  <a:cubicBezTo>
                    <a:pt x="17625" y="19035"/>
                    <a:pt x="18337" y="19212"/>
                    <a:pt x="19036" y="19212"/>
                  </a:cubicBezTo>
                  <a:cubicBezTo>
                    <a:pt x="20468" y="19212"/>
                    <a:pt x="21851" y="18470"/>
                    <a:pt x="22608" y="17127"/>
                  </a:cubicBezTo>
                  <a:lnTo>
                    <a:pt x="24249" y="14307"/>
                  </a:lnTo>
                  <a:cubicBezTo>
                    <a:pt x="25377" y="12308"/>
                    <a:pt x="24710" y="9796"/>
                    <a:pt x="22762" y="8668"/>
                  </a:cubicBezTo>
                  <a:lnTo>
                    <a:pt x="7998" y="158"/>
                  </a:lnTo>
                  <a:cubicBezTo>
                    <a:pt x="7811" y="50"/>
                    <a:pt x="7529" y="1"/>
                    <a:pt x="7182" y="1"/>
                  </a:cubicBezTo>
                  <a:close/>
                </a:path>
              </a:pathLst>
            </a:custGeom>
            <a:solidFill>
              <a:srgbClr val="D0ECF4"/>
            </a:solidFill>
            <a:ln w="32050" cap="flat" cmpd="sng">
              <a:solidFill>
                <a:srgbClr val="92D7E7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2"/>
            <p:cNvSpPr/>
            <p:nvPr/>
          </p:nvSpPr>
          <p:spPr>
            <a:xfrm>
              <a:off x="1976000" y="1898850"/>
              <a:ext cx="160225" cy="138425"/>
            </a:xfrm>
            <a:custGeom>
              <a:avLst/>
              <a:gdLst/>
              <a:ahLst/>
              <a:cxnLst/>
              <a:rect l="l" t="t" r="r" b="b"/>
              <a:pathLst>
                <a:path w="6409" h="5537" extrusionOk="0">
                  <a:moveTo>
                    <a:pt x="1589" y="0"/>
                  </a:moveTo>
                  <a:lnTo>
                    <a:pt x="0" y="2768"/>
                  </a:lnTo>
                  <a:lnTo>
                    <a:pt x="1589" y="5537"/>
                  </a:lnTo>
                  <a:lnTo>
                    <a:pt x="4819" y="5537"/>
                  </a:lnTo>
                  <a:lnTo>
                    <a:pt x="6408" y="2768"/>
                  </a:lnTo>
                  <a:lnTo>
                    <a:pt x="4819" y="0"/>
                  </a:lnTo>
                  <a:close/>
                </a:path>
              </a:pathLst>
            </a:custGeom>
            <a:solidFill>
              <a:srgbClr val="00A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2"/>
            <p:cNvSpPr/>
            <p:nvPr/>
          </p:nvSpPr>
          <p:spPr>
            <a:xfrm>
              <a:off x="1521025" y="2671650"/>
              <a:ext cx="656200" cy="288400"/>
            </a:xfrm>
            <a:custGeom>
              <a:avLst/>
              <a:gdLst/>
              <a:ahLst/>
              <a:cxnLst/>
              <a:rect l="l" t="t" r="r" b="b"/>
              <a:pathLst>
                <a:path w="26248" h="11536" extrusionOk="0">
                  <a:moveTo>
                    <a:pt x="5127" y="1"/>
                  </a:moveTo>
                  <a:cubicBezTo>
                    <a:pt x="3691" y="1"/>
                    <a:pt x="0" y="4358"/>
                    <a:pt x="0" y="5794"/>
                  </a:cubicBezTo>
                  <a:cubicBezTo>
                    <a:pt x="0" y="7178"/>
                    <a:pt x="3691" y="11535"/>
                    <a:pt x="5127" y="11535"/>
                  </a:cubicBezTo>
                  <a:lnTo>
                    <a:pt x="22095" y="11535"/>
                  </a:lnTo>
                  <a:cubicBezTo>
                    <a:pt x="24402" y="11535"/>
                    <a:pt x="26248" y="9690"/>
                    <a:pt x="26248" y="7383"/>
                  </a:cubicBezTo>
                  <a:lnTo>
                    <a:pt x="26248" y="4153"/>
                  </a:lnTo>
                  <a:cubicBezTo>
                    <a:pt x="26248" y="1846"/>
                    <a:pt x="24402" y="1"/>
                    <a:pt x="22095" y="1"/>
                  </a:cubicBezTo>
                  <a:close/>
                </a:path>
              </a:pathLst>
            </a:custGeom>
            <a:solidFill>
              <a:srgbClr val="D0ECF4"/>
            </a:solidFill>
            <a:ln w="32050" cap="flat" cmpd="sng">
              <a:solidFill>
                <a:srgbClr val="92D7E7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2"/>
            <p:cNvSpPr/>
            <p:nvPr/>
          </p:nvSpPr>
          <p:spPr>
            <a:xfrm>
              <a:off x="1776050" y="2880550"/>
              <a:ext cx="138450" cy="160225"/>
            </a:xfrm>
            <a:custGeom>
              <a:avLst/>
              <a:gdLst/>
              <a:ahLst/>
              <a:cxnLst/>
              <a:rect l="l" t="t" r="r" b="b"/>
              <a:pathLst>
                <a:path w="5538" h="6409" extrusionOk="0">
                  <a:moveTo>
                    <a:pt x="2769" y="1"/>
                  </a:moveTo>
                  <a:lnTo>
                    <a:pt x="1" y="1590"/>
                  </a:lnTo>
                  <a:lnTo>
                    <a:pt x="1" y="4820"/>
                  </a:lnTo>
                  <a:lnTo>
                    <a:pt x="2769" y="6409"/>
                  </a:lnTo>
                  <a:lnTo>
                    <a:pt x="5537" y="4820"/>
                  </a:lnTo>
                  <a:lnTo>
                    <a:pt x="5537" y="1590"/>
                  </a:lnTo>
                  <a:lnTo>
                    <a:pt x="2769" y="1"/>
                  </a:lnTo>
                  <a:close/>
                </a:path>
              </a:pathLst>
            </a:custGeom>
            <a:solidFill>
              <a:srgbClr val="00A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2"/>
            <p:cNvSpPr/>
            <p:nvPr/>
          </p:nvSpPr>
          <p:spPr>
            <a:xfrm>
              <a:off x="1787600" y="3547425"/>
              <a:ext cx="635700" cy="480225"/>
            </a:xfrm>
            <a:custGeom>
              <a:avLst/>
              <a:gdLst/>
              <a:ahLst/>
              <a:cxnLst/>
              <a:rect l="l" t="t" r="r" b="b"/>
              <a:pathLst>
                <a:path w="25428" h="19209" extrusionOk="0">
                  <a:moveTo>
                    <a:pt x="19087" y="0"/>
                  </a:moveTo>
                  <a:cubicBezTo>
                    <a:pt x="18387" y="0"/>
                    <a:pt x="17676" y="177"/>
                    <a:pt x="17020" y="547"/>
                  </a:cubicBezTo>
                  <a:lnTo>
                    <a:pt x="2307" y="9057"/>
                  </a:lnTo>
                  <a:cubicBezTo>
                    <a:pt x="1077" y="9775"/>
                    <a:pt x="0" y="15414"/>
                    <a:pt x="718" y="16644"/>
                  </a:cubicBezTo>
                  <a:cubicBezTo>
                    <a:pt x="1329" y="17648"/>
                    <a:pt x="5319" y="19208"/>
                    <a:pt x="7252" y="19208"/>
                  </a:cubicBezTo>
                  <a:cubicBezTo>
                    <a:pt x="7590" y="19208"/>
                    <a:pt x="7866" y="19161"/>
                    <a:pt x="8049" y="19054"/>
                  </a:cubicBezTo>
                  <a:lnTo>
                    <a:pt x="22813" y="10544"/>
                  </a:lnTo>
                  <a:cubicBezTo>
                    <a:pt x="24761" y="9416"/>
                    <a:pt x="25427" y="6904"/>
                    <a:pt x="24300" y="4905"/>
                  </a:cubicBezTo>
                  <a:lnTo>
                    <a:pt x="22659" y="2085"/>
                  </a:lnTo>
                  <a:cubicBezTo>
                    <a:pt x="21901" y="742"/>
                    <a:pt x="20519" y="0"/>
                    <a:pt x="19087" y="0"/>
                  </a:cubicBezTo>
                  <a:close/>
                </a:path>
              </a:pathLst>
            </a:custGeom>
            <a:solidFill>
              <a:srgbClr val="D0ECF4"/>
            </a:solidFill>
            <a:ln w="32050" cap="flat" cmpd="sng">
              <a:solidFill>
                <a:srgbClr val="92D7E7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2"/>
            <p:cNvSpPr/>
            <p:nvPr/>
          </p:nvSpPr>
          <p:spPr>
            <a:xfrm>
              <a:off x="2079800" y="3855875"/>
              <a:ext cx="160225" cy="138425"/>
            </a:xfrm>
            <a:custGeom>
              <a:avLst/>
              <a:gdLst/>
              <a:ahLst/>
              <a:cxnLst/>
              <a:rect l="l" t="t" r="r" b="b"/>
              <a:pathLst>
                <a:path w="6409" h="5537" extrusionOk="0">
                  <a:moveTo>
                    <a:pt x="1590" y="0"/>
                  </a:moveTo>
                  <a:lnTo>
                    <a:pt x="1" y="2768"/>
                  </a:lnTo>
                  <a:lnTo>
                    <a:pt x="1590" y="5537"/>
                  </a:lnTo>
                  <a:lnTo>
                    <a:pt x="4819" y="5537"/>
                  </a:lnTo>
                  <a:lnTo>
                    <a:pt x="6409" y="2768"/>
                  </a:lnTo>
                  <a:lnTo>
                    <a:pt x="4819" y="0"/>
                  </a:lnTo>
                  <a:close/>
                </a:path>
              </a:pathLst>
            </a:custGeom>
            <a:solidFill>
              <a:srgbClr val="00A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2"/>
            <p:cNvSpPr/>
            <p:nvPr/>
          </p:nvSpPr>
          <p:spPr>
            <a:xfrm>
              <a:off x="2547600" y="4210025"/>
              <a:ext cx="508825" cy="609025"/>
            </a:xfrm>
            <a:custGeom>
              <a:avLst/>
              <a:gdLst/>
              <a:ahLst/>
              <a:cxnLst/>
              <a:rect l="l" t="t" r="r" b="b"/>
              <a:pathLst>
                <a:path w="20353" h="24361" extrusionOk="0">
                  <a:moveTo>
                    <a:pt x="12800" y="0"/>
                  </a:moveTo>
                  <a:cubicBezTo>
                    <a:pt x="11368" y="0"/>
                    <a:pt x="9986" y="742"/>
                    <a:pt x="9228" y="2085"/>
                  </a:cubicBezTo>
                  <a:lnTo>
                    <a:pt x="718" y="16798"/>
                  </a:lnTo>
                  <a:cubicBezTo>
                    <a:pt x="0" y="18028"/>
                    <a:pt x="1897" y="23411"/>
                    <a:pt x="3127" y="24129"/>
                  </a:cubicBezTo>
                  <a:cubicBezTo>
                    <a:pt x="3414" y="24289"/>
                    <a:pt x="3916" y="24360"/>
                    <a:pt x="4530" y="24360"/>
                  </a:cubicBezTo>
                  <a:cubicBezTo>
                    <a:pt x="6664" y="24360"/>
                    <a:pt x="10157" y="23506"/>
                    <a:pt x="10715" y="22591"/>
                  </a:cubicBezTo>
                  <a:lnTo>
                    <a:pt x="19224" y="7827"/>
                  </a:lnTo>
                  <a:cubicBezTo>
                    <a:pt x="20352" y="5879"/>
                    <a:pt x="19686" y="3315"/>
                    <a:pt x="17687" y="2188"/>
                  </a:cubicBezTo>
                  <a:lnTo>
                    <a:pt x="14867" y="547"/>
                  </a:lnTo>
                  <a:cubicBezTo>
                    <a:pt x="14211" y="177"/>
                    <a:pt x="13500" y="0"/>
                    <a:pt x="12800" y="0"/>
                  </a:cubicBezTo>
                  <a:close/>
                </a:path>
              </a:pathLst>
            </a:custGeom>
            <a:solidFill>
              <a:srgbClr val="D0ECF4"/>
            </a:solidFill>
            <a:ln w="32050" cap="flat" cmpd="sng">
              <a:solidFill>
                <a:srgbClr val="92D7E7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2"/>
            <p:cNvSpPr/>
            <p:nvPr/>
          </p:nvSpPr>
          <p:spPr>
            <a:xfrm>
              <a:off x="2844925" y="4523600"/>
              <a:ext cx="138450" cy="160225"/>
            </a:xfrm>
            <a:custGeom>
              <a:avLst/>
              <a:gdLst/>
              <a:ahLst/>
              <a:cxnLst/>
              <a:rect l="l" t="t" r="r" b="b"/>
              <a:pathLst>
                <a:path w="5538" h="6409" extrusionOk="0">
                  <a:moveTo>
                    <a:pt x="2769" y="0"/>
                  </a:moveTo>
                  <a:lnTo>
                    <a:pt x="1" y="1589"/>
                  </a:lnTo>
                  <a:lnTo>
                    <a:pt x="1" y="4768"/>
                  </a:lnTo>
                  <a:lnTo>
                    <a:pt x="2769" y="6408"/>
                  </a:lnTo>
                  <a:lnTo>
                    <a:pt x="5537" y="4768"/>
                  </a:lnTo>
                  <a:lnTo>
                    <a:pt x="5537" y="1589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00A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2"/>
            <p:cNvSpPr/>
            <p:nvPr/>
          </p:nvSpPr>
          <p:spPr>
            <a:xfrm>
              <a:off x="3619025" y="4482575"/>
              <a:ext cx="288400" cy="656225"/>
            </a:xfrm>
            <a:custGeom>
              <a:avLst/>
              <a:gdLst/>
              <a:ahLst/>
              <a:cxnLst/>
              <a:rect l="l" t="t" r="r" b="b"/>
              <a:pathLst>
                <a:path w="11536" h="26249" extrusionOk="0">
                  <a:moveTo>
                    <a:pt x="4153" y="1"/>
                  </a:moveTo>
                  <a:cubicBezTo>
                    <a:pt x="1846" y="1"/>
                    <a:pt x="1" y="1846"/>
                    <a:pt x="1" y="4102"/>
                  </a:cubicBezTo>
                  <a:lnTo>
                    <a:pt x="1" y="21122"/>
                  </a:lnTo>
                  <a:cubicBezTo>
                    <a:pt x="1" y="22557"/>
                    <a:pt x="4358" y="26248"/>
                    <a:pt x="5793" y="26248"/>
                  </a:cubicBezTo>
                  <a:cubicBezTo>
                    <a:pt x="7178" y="26248"/>
                    <a:pt x="11535" y="22557"/>
                    <a:pt x="11535" y="21122"/>
                  </a:cubicBezTo>
                  <a:lnTo>
                    <a:pt x="11535" y="4102"/>
                  </a:lnTo>
                  <a:cubicBezTo>
                    <a:pt x="11535" y="1846"/>
                    <a:pt x="9690" y="1"/>
                    <a:pt x="7434" y="1"/>
                  </a:cubicBezTo>
                  <a:close/>
                </a:path>
              </a:pathLst>
            </a:custGeom>
            <a:solidFill>
              <a:srgbClr val="D0ECF4"/>
            </a:solidFill>
            <a:ln w="32050" cap="flat" cmpd="sng">
              <a:solidFill>
                <a:srgbClr val="92D7E7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2"/>
            <p:cNvSpPr/>
            <p:nvPr/>
          </p:nvSpPr>
          <p:spPr>
            <a:xfrm>
              <a:off x="3826650" y="4744025"/>
              <a:ext cx="160225" cy="138450"/>
            </a:xfrm>
            <a:custGeom>
              <a:avLst/>
              <a:gdLst/>
              <a:ahLst/>
              <a:cxnLst/>
              <a:rect l="l" t="t" r="r" b="b"/>
              <a:pathLst>
                <a:path w="6409" h="5538" extrusionOk="0">
                  <a:moveTo>
                    <a:pt x="1590" y="1"/>
                  </a:moveTo>
                  <a:lnTo>
                    <a:pt x="0" y="2769"/>
                  </a:lnTo>
                  <a:lnTo>
                    <a:pt x="1590" y="5537"/>
                  </a:lnTo>
                  <a:lnTo>
                    <a:pt x="4819" y="5537"/>
                  </a:lnTo>
                  <a:lnTo>
                    <a:pt x="6409" y="2769"/>
                  </a:lnTo>
                  <a:lnTo>
                    <a:pt x="4819" y="1"/>
                  </a:lnTo>
                  <a:close/>
                </a:path>
              </a:pathLst>
            </a:custGeom>
            <a:solidFill>
              <a:srgbClr val="00A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2"/>
            <p:cNvSpPr/>
            <p:nvPr/>
          </p:nvSpPr>
          <p:spPr>
            <a:xfrm>
              <a:off x="4480275" y="4249750"/>
              <a:ext cx="507550" cy="609175"/>
            </a:xfrm>
            <a:custGeom>
              <a:avLst/>
              <a:gdLst/>
              <a:ahLst/>
              <a:cxnLst/>
              <a:rect l="l" t="t" r="r" b="b"/>
              <a:pathLst>
                <a:path w="20302" h="24367" extrusionOk="0">
                  <a:moveTo>
                    <a:pt x="7519" y="0"/>
                  </a:moveTo>
                  <a:cubicBezTo>
                    <a:pt x="6825" y="0"/>
                    <a:pt x="6125" y="177"/>
                    <a:pt x="5486" y="547"/>
                  </a:cubicBezTo>
                  <a:lnTo>
                    <a:pt x="2615" y="2188"/>
                  </a:lnTo>
                  <a:cubicBezTo>
                    <a:pt x="667" y="3367"/>
                    <a:pt x="0" y="5879"/>
                    <a:pt x="1128" y="7827"/>
                  </a:cubicBezTo>
                  <a:lnTo>
                    <a:pt x="9638" y="22591"/>
                  </a:lnTo>
                  <a:cubicBezTo>
                    <a:pt x="10152" y="23540"/>
                    <a:pt x="13622" y="24366"/>
                    <a:pt x="15748" y="24366"/>
                  </a:cubicBezTo>
                  <a:cubicBezTo>
                    <a:pt x="16379" y="24366"/>
                    <a:pt x="16892" y="24293"/>
                    <a:pt x="17174" y="24129"/>
                  </a:cubicBezTo>
                  <a:cubicBezTo>
                    <a:pt x="18405" y="23463"/>
                    <a:pt x="20301" y="18029"/>
                    <a:pt x="19635" y="16798"/>
                  </a:cubicBezTo>
                  <a:lnTo>
                    <a:pt x="11125" y="2085"/>
                  </a:lnTo>
                  <a:cubicBezTo>
                    <a:pt x="10333" y="742"/>
                    <a:pt x="8939" y="0"/>
                    <a:pt x="7519" y="0"/>
                  </a:cubicBezTo>
                  <a:close/>
                </a:path>
              </a:pathLst>
            </a:custGeom>
            <a:solidFill>
              <a:srgbClr val="D0ECF4"/>
            </a:solidFill>
            <a:ln w="32050" cap="flat" cmpd="sng">
              <a:solidFill>
                <a:srgbClr val="92D7E7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2"/>
            <p:cNvSpPr/>
            <p:nvPr/>
          </p:nvSpPr>
          <p:spPr>
            <a:xfrm>
              <a:off x="4801950" y="4418500"/>
              <a:ext cx="139725" cy="160225"/>
            </a:xfrm>
            <a:custGeom>
              <a:avLst/>
              <a:gdLst/>
              <a:ahLst/>
              <a:cxnLst/>
              <a:rect l="l" t="t" r="r" b="b"/>
              <a:pathLst>
                <a:path w="5589" h="6409" extrusionOk="0">
                  <a:moveTo>
                    <a:pt x="2769" y="0"/>
                  </a:moveTo>
                  <a:lnTo>
                    <a:pt x="1" y="1641"/>
                  </a:lnTo>
                  <a:lnTo>
                    <a:pt x="1" y="4819"/>
                  </a:lnTo>
                  <a:lnTo>
                    <a:pt x="2769" y="6408"/>
                  </a:lnTo>
                  <a:lnTo>
                    <a:pt x="5589" y="4819"/>
                  </a:lnTo>
                  <a:lnTo>
                    <a:pt x="5589" y="1641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00A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2"/>
            <p:cNvSpPr/>
            <p:nvPr/>
          </p:nvSpPr>
          <p:spPr>
            <a:xfrm>
              <a:off x="5141600" y="3616625"/>
              <a:ext cx="635700" cy="480300"/>
            </a:xfrm>
            <a:custGeom>
              <a:avLst/>
              <a:gdLst/>
              <a:ahLst/>
              <a:cxnLst/>
              <a:rect l="l" t="t" r="r" b="b"/>
              <a:pathLst>
                <a:path w="25428" h="19212" extrusionOk="0">
                  <a:moveTo>
                    <a:pt x="6392" y="1"/>
                  </a:moveTo>
                  <a:cubicBezTo>
                    <a:pt x="4960" y="1"/>
                    <a:pt x="3577" y="742"/>
                    <a:pt x="2820" y="2086"/>
                  </a:cubicBezTo>
                  <a:lnTo>
                    <a:pt x="1179" y="4905"/>
                  </a:lnTo>
                  <a:cubicBezTo>
                    <a:pt x="0" y="6904"/>
                    <a:pt x="718" y="9416"/>
                    <a:pt x="2666" y="10544"/>
                  </a:cubicBezTo>
                  <a:lnTo>
                    <a:pt x="17430" y="19054"/>
                  </a:lnTo>
                  <a:cubicBezTo>
                    <a:pt x="17609" y="19163"/>
                    <a:pt x="17886" y="19212"/>
                    <a:pt x="18229" y="19212"/>
                  </a:cubicBezTo>
                  <a:cubicBezTo>
                    <a:pt x="20148" y="19212"/>
                    <a:pt x="24144" y="17688"/>
                    <a:pt x="24710" y="16645"/>
                  </a:cubicBezTo>
                  <a:cubicBezTo>
                    <a:pt x="25427" y="15363"/>
                    <a:pt x="24402" y="9775"/>
                    <a:pt x="23172" y="9058"/>
                  </a:cubicBezTo>
                  <a:lnTo>
                    <a:pt x="8459" y="548"/>
                  </a:lnTo>
                  <a:cubicBezTo>
                    <a:pt x="7803" y="178"/>
                    <a:pt x="7092" y="1"/>
                    <a:pt x="6392" y="1"/>
                  </a:cubicBezTo>
                  <a:close/>
                </a:path>
              </a:pathLst>
            </a:custGeom>
            <a:solidFill>
              <a:srgbClr val="D0ECF4"/>
            </a:solidFill>
            <a:ln w="32050" cap="flat" cmpd="sng">
              <a:solidFill>
                <a:srgbClr val="92D7E7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2"/>
            <p:cNvSpPr/>
            <p:nvPr/>
          </p:nvSpPr>
          <p:spPr>
            <a:xfrm>
              <a:off x="5469675" y="3675150"/>
              <a:ext cx="160250" cy="138450"/>
            </a:xfrm>
            <a:custGeom>
              <a:avLst/>
              <a:gdLst/>
              <a:ahLst/>
              <a:cxnLst/>
              <a:rect l="l" t="t" r="r" b="b"/>
              <a:pathLst>
                <a:path w="6410" h="5538" extrusionOk="0">
                  <a:moveTo>
                    <a:pt x="1590" y="1"/>
                  </a:moveTo>
                  <a:lnTo>
                    <a:pt x="1" y="2769"/>
                  </a:lnTo>
                  <a:lnTo>
                    <a:pt x="1590" y="5537"/>
                  </a:lnTo>
                  <a:lnTo>
                    <a:pt x="4820" y="5537"/>
                  </a:lnTo>
                  <a:lnTo>
                    <a:pt x="6409" y="2769"/>
                  </a:lnTo>
                  <a:lnTo>
                    <a:pt x="4820" y="1"/>
                  </a:lnTo>
                  <a:close/>
                </a:path>
              </a:pathLst>
            </a:custGeom>
            <a:solidFill>
              <a:srgbClr val="00A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2"/>
            <p:cNvSpPr/>
            <p:nvPr/>
          </p:nvSpPr>
          <p:spPr>
            <a:xfrm>
              <a:off x="5428675" y="2752400"/>
              <a:ext cx="657500" cy="288375"/>
            </a:xfrm>
            <a:custGeom>
              <a:avLst/>
              <a:gdLst/>
              <a:ahLst/>
              <a:cxnLst/>
              <a:rect l="l" t="t" r="r" b="b"/>
              <a:pathLst>
                <a:path w="26300" h="11535" extrusionOk="0">
                  <a:moveTo>
                    <a:pt x="4153" y="0"/>
                  </a:moveTo>
                  <a:cubicBezTo>
                    <a:pt x="1846" y="0"/>
                    <a:pt x="0" y="1846"/>
                    <a:pt x="0" y="4101"/>
                  </a:cubicBezTo>
                  <a:lnTo>
                    <a:pt x="0" y="7382"/>
                  </a:lnTo>
                  <a:cubicBezTo>
                    <a:pt x="0" y="9638"/>
                    <a:pt x="1846" y="11484"/>
                    <a:pt x="4153" y="11535"/>
                  </a:cubicBezTo>
                  <a:lnTo>
                    <a:pt x="21173" y="11535"/>
                  </a:lnTo>
                  <a:cubicBezTo>
                    <a:pt x="22608" y="11535"/>
                    <a:pt x="26299" y="7126"/>
                    <a:pt x="26299" y="5742"/>
                  </a:cubicBezTo>
                  <a:cubicBezTo>
                    <a:pt x="26299" y="4358"/>
                    <a:pt x="22557" y="0"/>
                    <a:pt x="21173" y="0"/>
                  </a:cubicBezTo>
                  <a:close/>
                </a:path>
              </a:pathLst>
            </a:custGeom>
            <a:solidFill>
              <a:srgbClr val="D0ECF4"/>
            </a:solidFill>
            <a:ln w="32050" cap="flat" cmpd="sng">
              <a:solidFill>
                <a:srgbClr val="92D7E7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2"/>
            <p:cNvSpPr/>
            <p:nvPr/>
          </p:nvSpPr>
          <p:spPr>
            <a:xfrm>
              <a:off x="5690125" y="2671650"/>
              <a:ext cx="139725" cy="160225"/>
            </a:xfrm>
            <a:custGeom>
              <a:avLst/>
              <a:gdLst/>
              <a:ahLst/>
              <a:cxnLst/>
              <a:rect l="l" t="t" r="r" b="b"/>
              <a:pathLst>
                <a:path w="5589" h="6409" extrusionOk="0">
                  <a:moveTo>
                    <a:pt x="2820" y="1"/>
                  </a:moveTo>
                  <a:lnTo>
                    <a:pt x="0" y="1641"/>
                  </a:lnTo>
                  <a:lnTo>
                    <a:pt x="0" y="4820"/>
                  </a:lnTo>
                  <a:lnTo>
                    <a:pt x="2820" y="6409"/>
                  </a:lnTo>
                  <a:lnTo>
                    <a:pt x="5588" y="4820"/>
                  </a:lnTo>
                  <a:lnTo>
                    <a:pt x="5588" y="1641"/>
                  </a:lnTo>
                  <a:lnTo>
                    <a:pt x="2820" y="1"/>
                  </a:lnTo>
                  <a:close/>
                </a:path>
              </a:pathLst>
            </a:custGeom>
            <a:solidFill>
              <a:srgbClr val="00A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2"/>
            <p:cNvSpPr/>
            <p:nvPr/>
          </p:nvSpPr>
          <p:spPr>
            <a:xfrm>
              <a:off x="5182600" y="1684800"/>
              <a:ext cx="634425" cy="480225"/>
            </a:xfrm>
            <a:custGeom>
              <a:avLst/>
              <a:gdLst/>
              <a:ahLst/>
              <a:cxnLst/>
              <a:rect l="l" t="t" r="r" b="b"/>
              <a:pathLst>
                <a:path w="25377" h="19209" extrusionOk="0">
                  <a:moveTo>
                    <a:pt x="18176" y="0"/>
                  </a:moveTo>
                  <a:cubicBezTo>
                    <a:pt x="17838" y="0"/>
                    <a:pt x="17563" y="48"/>
                    <a:pt x="17379" y="155"/>
                  </a:cubicBezTo>
                  <a:lnTo>
                    <a:pt x="2615" y="8665"/>
                  </a:lnTo>
                  <a:cubicBezTo>
                    <a:pt x="667" y="9792"/>
                    <a:pt x="1" y="12304"/>
                    <a:pt x="1128" y="14304"/>
                  </a:cubicBezTo>
                  <a:lnTo>
                    <a:pt x="2769" y="17123"/>
                  </a:lnTo>
                  <a:cubicBezTo>
                    <a:pt x="3527" y="18467"/>
                    <a:pt x="4909" y="19208"/>
                    <a:pt x="6341" y="19208"/>
                  </a:cubicBezTo>
                  <a:cubicBezTo>
                    <a:pt x="7041" y="19208"/>
                    <a:pt x="7752" y="19031"/>
                    <a:pt x="8408" y="18661"/>
                  </a:cubicBezTo>
                  <a:lnTo>
                    <a:pt x="23121" y="10151"/>
                  </a:lnTo>
                  <a:cubicBezTo>
                    <a:pt x="24351" y="9434"/>
                    <a:pt x="25377" y="3794"/>
                    <a:pt x="24710" y="2564"/>
                  </a:cubicBezTo>
                  <a:cubicBezTo>
                    <a:pt x="24099" y="1561"/>
                    <a:pt x="20109" y="0"/>
                    <a:pt x="18176" y="0"/>
                  </a:cubicBezTo>
                  <a:close/>
                </a:path>
              </a:pathLst>
            </a:custGeom>
            <a:solidFill>
              <a:srgbClr val="D0ECF4"/>
            </a:solidFill>
            <a:ln w="32050" cap="flat" cmpd="sng">
              <a:solidFill>
                <a:srgbClr val="92D7E7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2"/>
            <p:cNvSpPr/>
            <p:nvPr/>
          </p:nvSpPr>
          <p:spPr>
            <a:xfrm>
              <a:off x="5365875" y="1718125"/>
              <a:ext cx="160225" cy="138450"/>
            </a:xfrm>
            <a:custGeom>
              <a:avLst/>
              <a:gdLst/>
              <a:ahLst/>
              <a:cxnLst/>
              <a:rect l="l" t="t" r="r" b="b"/>
              <a:pathLst>
                <a:path w="6409" h="5538" extrusionOk="0">
                  <a:moveTo>
                    <a:pt x="1590" y="1"/>
                  </a:moveTo>
                  <a:lnTo>
                    <a:pt x="0" y="2769"/>
                  </a:lnTo>
                  <a:lnTo>
                    <a:pt x="1590" y="5537"/>
                  </a:lnTo>
                  <a:lnTo>
                    <a:pt x="4819" y="5537"/>
                  </a:lnTo>
                  <a:lnTo>
                    <a:pt x="6409" y="2769"/>
                  </a:lnTo>
                  <a:lnTo>
                    <a:pt x="4819" y="1"/>
                  </a:lnTo>
                  <a:close/>
                </a:path>
              </a:pathLst>
            </a:custGeom>
            <a:solidFill>
              <a:srgbClr val="00A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2"/>
            <p:cNvSpPr/>
            <p:nvPr/>
          </p:nvSpPr>
          <p:spPr>
            <a:xfrm>
              <a:off x="4549475" y="893250"/>
              <a:ext cx="507550" cy="609175"/>
            </a:xfrm>
            <a:custGeom>
              <a:avLst/>
              <a:gdLst/>
              <a:ahLst/>
              <a:cxnLst/>
              <a:rect l="l" t="t" r="r" b="b"/>
              <a:pathLst>
                <a:path w="20302" h="24367" extrusionOk="0">
                  <a:moveTo>
                    <a:pt x="15769" y="0"/>
                  </a:moveTo>
                  <a:cubicBezTo>
                    <a:pt x="13652" y="0"/>
                    <a:pt x="10152" y="827"/>
                    <a:pt x="9639" y="1776"/>
                  </a:cubicBezTo>
                  <a:lnTo>
                    <a:pt x="1129" y="16540"/>
                  </a:lnTo>
                  <a:cubicBezTo>
                    <a:pt x="1" y="18488"/>
                    <a:pt x="667" y="21051"/>
                    <a:pt x="2615" y="22179"/>
                  </a:cubicBezTo>
                  <a:lnTo>
                    <a:pt x="5486" y="23819"/>
                  </a:lnTo>
                  <a:cubicBezTo>
                    <a:pt x="6125" y="24189"/>
                    <a:pt x="6825" y="24366"/>
                    <a:pt x="7519" y="24366"/>
                  </a:cubicBezTo>
                  <a:cubicBezTo>
                    <a:pt x="8939" y="24366"/>
                    <a:pt x="10333" y="23625"/>
                    <a:pt x="11125" y="22281"/>
                  </a:cubicBezTo>
                  <a:lnTo>
                    <a:pt x="19635" y="7568"/>
                  </a:lnTo>
                  <a:cubicBezTo>
                    <a:pt x="20302" y="6338"/>
                    <a:pt x="18405" y="955"/>
                    <a:pt x="17175" y="238"/>
                  </a:cubicBezTo>
                  <a:cubicBezTo>
                    <a:pt x="16904" y="73"/>
                    <a:pt x="16398" y="0"/>
                    <a:pt x="15769" y="0"/>
                  </a:cubicBezTo>
                  <a:close/>
                </a:path>
              </a:pathLst>
            </a:custGeom>
            <a:solidFill>
              <a:srgbClr val="D0ECF4"/>
            </a:solidFill>
            <a:ln w="32050" cap="flat" cmpd="sng">
              <a:solidFill>
                <a:srgbClr val="92D7E7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2"/>
            <p:cNvSpPr/>
            <p:nvPr/>
          </p:nvSpPr>
          <p:spPr>
            <a:xfrm>
              <a:off x="4622525" y="1028625"/>
              <a:ext cx="138450" cy="160225"/>
            </a:xfrm>
            <a:custGeom>
              <a:avLst/>
              <a:gdLst/>
              <a:ahLst/>
              <a:cxnLst/>
              <a:rect l="l" t="t" r="r" b="b"/>
              <a:pathLst>
                <a:path w="5538" h="6409" extrusionOk="0">
                  <a:moveTo>
                    <a:pt x="2769" y="0"/>
                  </a:moveTo>
                  <a:lnTo>
                    <a:pt x="1" y="1641"/>
                  </a:lnTo>
                  <a:lnTo>
                    <a:pt x="1" y="4819"/>
                  </a:lnTo>
                  <a:lnTo>
                    <a:pt x="2769" y="6408"/>
                  </a:lnTo>
                  <a:lnTo>
                    <a:pt x="5537" y="4819"/>
                  </a:lnTo>
                  <a:lnTo>
                    <a:pt x="5537" y="1641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00A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2"/>
            <p:cNvSpPr/>
            <p:nvPr/>
          </p:nvSpPr>
          <p:spPr>
            <a:xfrm>
              <a:off x="2024700" y="1078600"/>
              <a:ext cx="3556500" cy="3556525"/>
            </a:xfrm>
            <a:custGeom>
              <a:avLst/>
              <a:gdLst/>
              <a:ahLst/>
              <a:cxnLst/>
              <a:rect l="l" t="t" r="r" b="b"/>
              <a:pathLst>
                <a:path w="142260" h="142261" extrusionOk="0">
                  <a:moveTo>
                    <a:pt x="71104" y="1"/>
                  </a:moveTo>
                  <a:cubicBezTo>
                    <a:pt x="31836" y="1"/>
                    <a:pt x="0" y="31836"/>
                    <a:pt x="0" y="71105"/>
                  </a:cubicBezTo>
                  <a:cubicBezTo>
                    <a:pt x="0" y="110373"/>
                    <a:pt x="31836" y="142260"/>
                    <a:pt x="71104" y="142260"/>
                  </a:cubicBezTo>
                  <a:cubicBezTo>
                    <a:pt x="110425" y="142260"/>
                    <a:pt x="142260" y="110373"/>
                    <a:pt x="142260" y="71105"/>
                  </a:cubicBezTo>
                  <a:cubicBezTo>
                    <a:pt x="142260" y="31836"/>
                    <a:pt x="110425" y="1"/>
                    <a:pt x="71104" y="1"/>
                  </a:cubicBezTo>
                  <a:close/>
                </a:path>
              </a:pathLst>
            </a:custGeom>
            <a:solidFill>
              <a:srgbClr val="FFDEDE"/>
            </a:solidFill>
            <a:ln w="48700" cap="flat" cmpd="sng">
              <a:solidFill>
                <a:srgbClr val="C18778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2"/>
            <p:cNvSpPr/>
            <p:nvPr/>
          </p:nvSpPr>
          <p:spPr>
            <a:xfrm>
              <a:off x="2323300" y="1574600"/>
              <a:ext cx="2959300" cy="2563250"/>
            </a:xfrm>
            <a:custGeom>
              <a:avLst/>
              <a:gdLst/>
              <a:ahLst/>
              <a:cxnLst/>
              <a:rect l="l" t="t" r="r" b="b"/>
              <a:pathLst>
                <a:path w="118372" h="102530" extrusionOk="0">
                  <a:moveTo>
                    <a:pt x="29581" y="0"/>
                  </a:moveTo>
                  <a:lnTo>
                    <a:pt x="1" y="51265"/>
                  </a:lnTo>
                  <a:lnTo>
                    <a:pt x="29581" y="102529"/>
                  </a:lnTo>
                  <a:lnTo>
                    <a:pt x="88791" y="102529"/>
                  </a:lnTo>
                  <a:lnTo>
                    <a:pt x="118371" y="51265"/>
                  </a:lnTo>
                  <a:lnTo>
                    <a:pt x="88791" y="0"/>
                  </a:lnTo>
                  <a:close/>
                </a:path>
              </a:pathLst>
            </a:custGeom>
            <a:solidFill>
              <a:srgbClr val="A8B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2"/>
            <p:cNvSpPr/>
            <p:nvPr/>
          </p:nvSpPr>
          <p:spPr>
            <a:xfrm>
              <a:off x="2860300" y="1619550"/>
              <a:ext cx="232000" cy="210725"/>
            </a:xfrm>
            <a:custGeom>
              <a:avLst/>
              <a:gdLst/>
              <a:ahLst/>
              <a:cxnLst/>
              <a:rect l="l" t="t" r="r" b="b"/>
              <a:pathLst>
                <a:path w="9280" h="8429" extrusionOk="0">
                  <a:moveTo>
                    <a:pt x="4904" y="0"/>
                  </a:moveTo>
                  <a:cubicBezTo>
                    <a:pt x="3455" y="0"/>
                    <a:pt x="1997" y="831"/>
                    <a:pt x="1180" y="2252"/>
                  </a:cubicBezTo>
                  <a:cubicBezTo>
                    <a:pt x="1" y="4303"/>
                    <a:pt x="565" y="6866"/>
                    <a:pt x="2461" y="7942"/>
                  </a:cubicBezTo>
                  <a:cubicBezTo>
                    <a:pt x="3058" y="8272"/>
                    <a:pt x="3702" y="8428"/>
                    <a:pt x="4344" y="8428"/>
                  </a:cubicBezTo>
                  <a:cubicBezTo>
                    <a:pt x="5800" y="8428"/>
                    <a:pt x="7247" y="7623"/>
                    <a:pt x="8101" y="6199"/>
                  </a:cubicBezTo>
                  <a:cubicBezTo>
                    <a:pt x="9280" y="4149"/>
                    <a:pt x="8665" y="1586"/>
                    <a:pt x="6768" y="509"/>
                  </a:cubicBezTo>
                  <a:cubicBezTo>
                    <a:pt x="6186" y="163"/>
                    <a:pt x="5546" y="0"/>
                    <a:pt x="4904" y="0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2747525" y="1816200"/>
              <a:ext cx="230725" cy="210150"/>
            </a:xfrm>
            <a:custGeom>
              <a:avLst/>
              <a:gdLst/>
              <a:ahLst/>
              <a:cxnLst/>
              <a:rect l="l" t="t" r="r" b="b"/>
              <a:pathLst>
                <a:path w="9229" h="8406" extrusionOk="0">
                  <a:moveTo>
                    <a:pt x="4909" y="0"/>
                  </a:moveTo>
                  <a:cubicBezTo>
                    <a:pt x="3458" y="0"/>
                    <a:pt x="1998" y="806"/>
                    <a:pt x="1180" y="2230"/>
                  </a:cubicBezTo>
                  <a:cubicBezTo>
                    <a:pt x="0" y="4280"/>
                    <a:pt x="564" y="6843"/>
                    <a:pt x="2461" y="7920"/>
                  </a:cubicBezTo>
                  <a:cubicBezTo>
                    <a:pt x="3042" y="8249"/>
                    <a:pt x="3680" y="8406"/>
                    <a:pt x="4319" y="8406"/>
                  </a:cubicBezTo>
                  <a:cubicBezTo>
                    <a:pt x="5770" y="8406"/>
                    <a:pt x="7231" y="7600"/>
                    <a:pt x="8049" y="6177"/>
                  </a:cubicBezTo>
                  <a:cubicBezTo>
                    <a:pt x="9228" y="4126"/>
                    <a:pt x="8664" y="1563"/>
                    <a:pt x="6767" y="487"/>
                  </a:cubicBezTo>
                  <a:cubicBezTo>
                    <a:pt x="6187" y="157"/>
                    <a:pt x="5549" y="0"/>
                    <a:pt x="4909" y="0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2633450" y="2012275"/>
              <a:ext cx="232000" cy="210175"/>
            </a:xfrm>
            <a:custGeom>
              <a:avLst/>
              <a:gdLst/>
              <a:ahLst/>
              <a:cxnLst/>
              <a:rect l="l" t="t" r="r" b="b"/>
              <a:pathLst>
                <a:path w="9280" h="8407" extrusionOk="0">
                  <a:moveTo>
                    <a:pt x="4910" y="1"/>
                  </a:moveTo>
                  <a:cubicBezTo>
                    <a:pt x="3459" y="1"/>
                    <a:pt x="1998" y="807"/>
                    <a:pt x="1180" y="2230"/>
                  </a:cubicBezTo>
                  <a:cubicBezTo>
                    <a:pt x="1" y="4281"/>
                    <a:pt x="616" y="6844"/>
                    <a:pt x="2513" y="7920"/>
                  </a:cubicBezTo>
                  <a:cubicBezTo>
                    <a:pt x="3093" y="8250"/>
                    <a:pt x="3731" y="8406"/>
                    <a:pt x="4371" y="8406"/>
                  </a:cubicBezTo>
                  <a:cubicBezTo>
                    <a:pt x="5822" y="8406"/>
                    <a:pt x="7282" y="7601"/>
                    <a:pt x="8101" y="6177"/>
                  </a:cubicBezTo>
                  <a:cubicBezTo>
                    <a:pt x="9280" y="4127"/>
                    <a:pt x="8716" y="1564"/>
                    <a:pt x="6768" y="487"/>
                  </a:cubicBezTo>
                  <a:cubicBezTo>
                    <a:pt x="6188" y="158"/>
                    <a:pt x="5550" y="1"/>
                    <a:pt x="4910" y="1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2520675" y="2207800"/>
              <a:ext cx="232000" cy="210725"/>
            </a:xfrm>
            <a:custGeom>
              <a:avLst/>
              <a:gdLst/>
              <a:ahLst/>
              <a:cxnLst/>
              <a:rect l="l" t="t" r="r" b="b"/>
              <a:pathLst>
                <a:path w="9280" h="8429" extrusionOk="0">
                  <a:moveTo>
                    <a:pt x="4904" y="1"/>
                  </a:moveTo>
                  <a:cubicBezTo>
                    <a:pt x="3455" y="1"/>
                    <a:pt x="1997" y="831"/>
                    <a:pt x="1180" y="2252"/>
                  </a:cubicBezTo>
                  <a:cubicBezTo>
                    <a:pt x="1" y="4303"/>
                    <a:pt x="565" y="6866"/>
                    <a:pt x="2461" y="7943"/>
                  </a:cubicBezTo>
                  <a:cubicBezTo>
                    <a:pt x="3042" y="8272"/>
                    <a:pt x="3680" y="8429"/>
                    <a:pt x="4319" y="8429"/>
                  </a:cubicBezTo>
                  <a:cubicBezTo>
                    <a:pt x="5771" y="8429"/>
                    <a:pt x="7231" y="7623"/>
                    <a:pt x="8049" y="6200"/>
                  </a:cubicBezTo>
                  <a:cubicBezTo>
                    <a:pt x="9280" y="4149"/>
                    <a:pt x="8664" y="1586"/>
                    <a:pt x="6768" y="509"/>
                  </a:cubicBezTo>
                  <a:cubicBezTo>
                    <a:pt x="6186" y="163"/>
                    <a:pt x="5546" y="1"/>
                    <a:pt x="4904" y="1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2"/>
            <p:cNvSpPr/>
            <p:nvPr/>
          </p:nvSpPr>
          <p:spPr>
            <a:xfrm>
              <a:off x="2407900" y="2404450"/>
              <a:ext cx="230700" cy="210175"/>
            </a:xfrm>
            <a:custGeom>
              <a:avLst/>
              <a:gdLst/>
              <a:ahLst/>
              <a:cxnLst/>
              <a:rect l="l" t="t" r="r" b="b"/>
              <a:pathLst>
                <a:path w="9228" h="8407" extrusionOk="0">
                  <a:moveTo>
                    <a:pt x="4909" y="1"/>
                  </a:moveTo>
                  <a:cubicBezTo>
                    <a:pt x="3458" y="1"/>
                    <a:pt x="1998" y="807"/>
                    <a:pt x="1179" y="2230"/>
                  </a:cubicBezTo>
                  <a:cubicBezTo>
                    <a:pt x="0" y="4281"/>
                    <a:pt x="564" y="6844"/>
                    <a:pt x="2461" y="7920"/>
                  </a:cubicBezTo>
                  <a:cubicBezTo>
                    <a:pt x="3041" y="8250"/>
                    <a:pt x="3679" y="8406"/>
                    <a:pt x="4319" y="8406"/>
                  </a:cubicBezTo>
                  <a:cubicBezTo>
                    <a:pt x="5770" y="8406"/>
                    <a:pt x="7231" y="7601"/>
                    <a:pt x="8049" y="6177"/>
                  </a:cubicBezTo>
                  <a:cubicBezTo>
                    <a:pt x="9228" y="4127"/>
                    <a:pt x="8664" y="1564"/>
                    <a:pt x="6767" y="487"/>
                  </a:cubicBezTo>
                  <a:cubicBezTo>
                    <a:pt x="6187" y="158"/>
                    <a:pt x="5549" y="1"/>
                    <a:pt x="4909" y="1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2"/>
            <p:cNvSpPr/>
            <p:nvPr/>
          </p:nvSpPr>
          <p:spPr>
            <a:xfrm>
              <a:off x="2293825" y="2600550"/>
              <a:ext cx="232000" cy="210150"/>
            </a:xfrm>
            <a:custGeom>
              <a:avLst/>
              <a:gdLst/>
              <a:ahLst/>
              <a:cxnLst/>
              <a:rect l="l" t="t" r="r" b="b"/>
              <a:pathLst>
                <a:path w="9280" h="8406" extrusionOk="0">
                  <a:moveTo>
                    <a:pt x="4910" y="0"/>
                  </a:moveTo>
                  <a:cubicBezTo>
                    <a:pt x="3459" y="0"/>
                    <a:pt x="1998" y="806"/>
                    <a:pt x="1180" y="2229"/>
                  </a:cubicBezTo>
                  <a:cubicBezTo>
                    <a:pt x="1" y="4280"/>
                    <a:pt x="565" y="6843"/>
                    <a:pt x="2513" y="7920"/>
                  </a:cubicBezTo>
                  <a:cubicBezTo>
                    <a:pt x="3093" y="8249"/>
                    <a:pt x="3731" y="8406"/>
                    <a:pt x="4371" y="8406"/>
                  </a:cubicBezTo>
                  <a:cubicBezTo>
                    <a:pt x="5822" y="8406"/>
                    <a:pt x="7282" y="7600"/>
                    <a:pt x="8101" y="6177"/>
                  </a:cubicBezTo>
                  <a:cubicBezTo>
                    <a:pt x="9280" y="4126"/>
                    <a:pt x="8664" y="1563"/>
                    <a:pt x="6768" y="486"/>
                  </a:cubicBezTo>
                  <a:cubicBezTo>
                    <a:pt x="6187" y="157"/>
                    <a:pt x="5549" y="0"/>
                    <a:pt x="4910" y="0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2"/>
            <p:cNvSpPr/>
            <p:nvPr/>
          </p:nvSpPr>
          <p:spPr>
            <a:xfrm>
              <a:off x="2293825" y="2901150"/>
              <a:ext cx="232000" cy="210750"/>
            </a:xfrm>
            <a:custGeom>
              <a:avLst/>
              <a:gdLst/>
              <a:ahLst/>
              <a:cxnLst/>
              <a:rect l="l" t="t" r="r" b="b"/>
              <a:pathLst>
                <a:path w="9280" h="8430" extrusionOk="0">
                  <a:moveTo>
                    <a:pt x="4376" y="1"/>
                  </a:moveTo>
                  <a:cubicBezTo>
                    <a:pt x="3735" y="1"/>
                    <a:pt x="3095" y="164"/>
                    <a:pt x="2513" y="510"/>
                  </a:cubicBezTo>
                  <a:cubicBezTo>
                    <a:pt x="616" y="1586"/>
                    <a:pt x="1" y="4149"/>
                    <a:pt x="1180" y="6200"/>
                  </a:cubicBezTo>
                  <a:cubicBezTo>
                    <a:pt x="1998" y="7623"/>
                    <a:pt x="3459" y="8429"/>
                    <a:pt x="4910" y="8429"/>
                  </a:cubicBezTo>
                  <a:cubicBezTo>
                    <a:pt x="5549" y="8429"/>
                    <a:pt x="6187" y="8272"/>
                    <a:pt x="6768" y="7943"/>
                  </a:cubicBezTo>
                  <a:cubicBezTo>
                    <a:pt x="8716" y="6866"/>
                    <a:pt x="9280" y="4303"/>
                    <a:pt x="8101" y="2253"/>
                  </a:cubicBezTo>
                  <a:cubicBezTo>
                    <a:pt x="7283" y="831"/>
                    <a:pt x="5825" y="1"/>
                    <a:pt x="4376" y="1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2"/>
            <p:cNvSpPr/>
            <p:nvPr/>
          </p:nvSpPr>
          <p:spPr>
            <a:xfrm>
              <a:off x="2407900" y="3097825"/>
              <a:ext cx="230700" cy="210150"/>
            </a:xfrm>
            <a:custGeom>
              <a:avLst/>
              <a:gdLst/>
              <a:ahLst/>
              <a:cxnLst/>
              <a:rect l="l" t="t" r="r" b="b"/>
              <a:pathLst>
                <a:path w="9228" h="8406" extrusionOk="0">
                  <a:moveTo>
                    <a:pt x="4319" y="0"/>
                  </a:moveTo>
                  <a:cubicBezTo>
                    <a:pt x="3679" y="0"/>
                    <a:pt x="3041" y="157"/>
                    <a:pt x="2461" y="486"/>
                  </a:cubicBezTo>
                  <a:cubicBezTo>
                    <a:pt x="564" y="1563"/>
                    <a:pt x="0" y="4126"/>
                    <a:pt x="1179" y="6177"/>
                  </a:cubicBezTo>
                  <a:cubicBezTo>
                    <a:pt x="1998" y="7600"/>
                    <a:pt x="3458" y="8406"/>
                    <a:pt x="4909" y="8406"/>
                  </a:cubicBezTo>
                  <a:cubicBezTo>
                    <a:pt x="5549" y="8406"/>
                    <a:pt x="6187" y="8249"/>
                    <a:pt x="6767" y="7920"/>
                  </a:cubicBezTo>
                  <a:cubicBezTo>
                    <a:pt x="8664" y="6843"/>
                    <a:pt x="9228" y="4280"/>
                    <a:pt x="8049" y="2229"/>
                  </a:cubicBezTo>
                  <a:cubicBezTo>
                    <a:pt x="7231" y="806"/>
                    <a:pt x="5770" y="0"/>
                    <a:pt x="4319" y="0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2"/>
            <p:cNvSpPr/>
            <p:nvPr/>
          </p:nvSpPr>
          <p:spPr>
            <a:xfrm>
              <a:off x="2520675" y="3293900"/>
              <a:ext cx="232000" cy="210150"/>
            </a:xfrm>
            <a:custGeom>
              <a:avLst/>
              <a:gdLst/>
              <a:ahLst/>
              <a:cxnLst/>
              <a:rect l="l" t="t" r="r" b="b"/>
              <a:pathLst>
                <a:path w="9280" h="8406" extrusionOk="0">
                  <a:moveTo>
                    <a:pt x="4344" y="1"/>
                  </a:moveTo>
                  <a:cubicBezTo>
                    <a:pt x="3701" y="1"/>
                    <a:pt x="3057" y="157"/>
                    <a:pt x="2461" y="487"/>
                  </a:cubicBezTo>
                  <a:cubicBezTo>
                    <a:pt x="565" y="1563"/>
                    <a:pt x="1" y="4126"/>
                    <a:pt x="1180" y="6177"/>
                  </a:cubicBezTo>
                  <a:cubicBezTo>
                    <a:pt x="1998" y="7600"/>
                    <a:pt x="3458" y="8406"/>
                    <a:pt x="4910" y="8406"/>
                  </a:cubicBezTo>
                  <a:cubicBezTo>
                    <a:pt x="5549" y="8406"/>
                    <a:pt x="6187" y="8249"/>
                    <a:pt x="6768" y="7920"/>
                  </a:cubicBezTo>
                  <a:cubicBezTo>
                    <a:pt x="8664" y="6843"/>
                    <a:pt x="9280" y="4280"/>
                    <a:pt x="8100" y="2230"/>
                  </a:cubicBezTo>
                  <a:cubicBezTo>
                    <a:pt x="7247" y="806"/>
                    <a:pt x="5800" y="1"/>
                    <a:pt x="4344" y="1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2"/>
            <p:cNvSpPr/>
            <p:nvPr/>
          </p:nvSpPr>
          <p:spPr>
            <a:xfrm>
              <a:off x="2642425" y="3504550"/>
              <a:ext cx="232000" cy="211800"/>
            </a:xfrm>
            <a:custGeom>
              <a:avLst/>
              <a:gdLst/>
              <a:ahLst/>
              <a:cxnLst/>
              <a:rect l="l" t="t" r="r" b="b"/>
              <a:pathLst>
                <a:path w="9280" h="8472" extrusionOk="0">
                  <a:moveTo>
                    <a:pt x="4390" y="0"/>
                  </a:moveTo>
                  <a:cubicBezTo>
                    <a:pt x="3731" y="0"/>
                    <a:pt x="3069" y="168"/>
                    <a:pt x="2461" y="519"/>
                  </a:cubicBezTo>
                  <a:cubicBezTo>
                    <a:pt x="565" y="1596"/>
                    <a:pt x="1" y="4159"/>
                    <a:pt x="1180" y="6210"/>
                  </a:cubicBezTo>
                  <a:cubicBezTo>
                    <a:pt x="1991" y="7656"/>
                    <a:pt x="3434" y="8472"/>
                    <a:pt x="4873" y="8472"/>
                  </a:cubicBezTo>
                  <a:cubicBezTo>
                    <a:pt x="5525" y="8472"/>
                    <a:pt x="6176" y="8304"/>
                    <a:pt x="6768" y="7953"/>
                  </a:cubicBezTo>
                  <a:cubicBezTo>
                    <a:pt x="8665" y="6876"/>
                    <a:pt x="9280" y="4313"/>
                    <a:pt x="8101" y="2262"/>
                  </a:cubicBezTo>
                  <a:cubicBezTo>
                    <a:pt x="7289" y="816"/>
                    <a:pt x="5846" y="0"/>
                    <a:pt x="4390" y="0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2"/>
            <p:cNvSpPr/>
            <p:nvPr/>
          </p:nvSpPr>
          <p:spPr>
            <a:xfrm>
              <a:off x="2747525" y="3686075"/>
              <a:ext cx="230725" cy="210150"/>
            </a:xfrm>
            <a:custGeom>
              <a:avLst/>
              <a:gdLst/>
              <a:ahLst/>
              <a:cxnLst/>
              <a:rect l="l" t="t" r="r" b="b"/>
              <a:pathLst>
                <a:path w="9229" h="8406" extrusionOk="0">
                  <a:moveTo>
                    <a:pt x="4319" y="1"/>
                  </a:moveTo>
                  <a:cubicBezTo>
                    <a:pt x="3680" y="1"/>
                    <a:pt x="3042" y="157"/>
                    <a:pt x="2461" y="487"/>
                  </a:cubicBezTo>
                  <a:cubicBezTo>
                    <a:pt x="564" y="1563"/>
                    <a:pt x="0" y="4126"/>
                    <a:pt x="1180" y="6177"/>
                  </a:cubicBezTo>
                  <a:cubicBezTo>
                    <a:pt x="1998" y="7600"/>
                    <a:pt x="3458" y="8406"/>
                    <a:pt x="4909" y="8406"/>
                  </a:cubicBezTo>
                  <a:cubicBezTo>
                    <a:pt x="5549" y="8406"/>
                    <a:pt x="6187" y="8249"/>
                    <a:pt x="6767" y="7920"/>
                  </a:cubicBezTo>
                  <a:cubicBezTo>
                    <a:pt x="8664" y="6843"/>
                    <a:pt x="9228" y="4280"/>
                    <a:pt x="8049" y="2230"/>
                  </a:cubicBezTo>
                  <a:cubicBezTo>
                    <a:pt x="7231" y="806"/>
                    <a:pt x="5770" y="1"/>
                    <a:pt x="4319" y="1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2"/>
            <p:cNvSpPr/>
            <p:nvPr/>
          </p:nvSpPr>
          <p:spPr>
            <a:xfrm>
              <a:off x="2860300" y="3882175"/>
              <a:ext cx="232000" cy="210150"/>
            </a:xfrm>
            <a:custGeom>
              <a:avLst/>
              <a:gdLst/>
              <a:ahLst/>
              <a:cxnLst/>
              <a:rect l="l" t="t" r="r" b="b"/>
              <a:pathLst>
                <a:path w="9280" h="8406" extrusionOk="0">
                  <a:moveTo>
                    <a:pt x="4320" y="0"/>
                  </a:moveTo>
                  <a:cubicBezTo>
                    <a:pt x="3680" y="0"/>
                    <a:pt x="3042" y="157"/>
                    <a:pt x="2461" y="486"/>
                  </a:cubicBezTo>
                  <a:cubicBezTo>
                    <a:pt x="565" y="1563"/>
                    <a:pt x="1" y="4126"/>
                    <a:pt x="1180" y="6176"/>
                  </a:cubicBezTo>
                  <a:cubicBezTo>
                    <a:pt x="1998" y="7600"/>
                    <a:pt x="3459" y="8405"/>
                    <a:pt x="4910" y="8405"/>
                  </a:cubicBezTo>
                  <a:cubicBezTo>
                    <a:pt x="5549" y="8405"/>
                    <a:pt x="6187" y="8249"/>
                    <a:pt x="6768" y="7919"/>
                  </a:cubicBezTo>
                  <a:cubicBezTo>
                    <a:pt x="8665" y="6843"/>
                    <a:pt x="9280" y="4280"/>
                    <a:pt x="8049" y="2229"/>
                  </a:cubicBezTo>
                  <a:cubicBezTo>
                    <a:pt x="7231" y="806"/>
                    <a:pt x="5771" y="0"/>
                    <a:pt x="4320" y="0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2"/>
            <p:cNvSpPr/>
            <p:nvPr/>
          </p:nvSpPr>
          <p:spPr>
            <a:xfrm>
              <a:off x="3129450" y="4037850"/>
              <a:ext cx="215325" cy="199950"/>
            </a:xfrm>
            <a:custGeom>
              <a:avLst/>
              <a:gdLst/>
              <a:ahLst/>
              <a:cxnLst/>
              <a:rect l="l" t="t" r="r" b="b"/>
              <a:pathLst>
                <a:path w="8613" h="7998" extrusionOk="0">
                  <a:moveTo>
                    <a:pt x="4307" y="1"/>
                  </a:moveTo>
                  <a:cubicBezTo>
                    <a:pt x="1948" y="1"/>
                    <a:pt x="0" y="1795"/>
                    <a:pt x="0" y="3999"/>
                  </a:cubicBezTo>
                  <a:cubicBezTo>
                    <a:pt x="0" y="6204"/>
                    <a:pt x="1948" y="7998"/>
                    <a:pt x="4307" y="7998"/>
                  </a:cubicBezTo>
                  <a:cubicBezTo>
                    <a:pt x="6665" y="7998"/>
                    <a:pt x="8613" y="6204"/>
                    <a:pt x="8613" y="3999"/>
                  </a:cubicBezTo>
                  <a:cubicBezTo>
                    <a:pt x="8613" y="1795"/>
                    <a:pt x="6665" y="1"/>
                    <a:pt x="4307" y="1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2"/>
            <p:cNvSpPr/>
            <p:nvPr/>
          </p:nvSpPr>
          <p:spPr>
            <a:xfrm>
              <a:off x="3356300" y="4037850"/>
              <a:ext cx="214050" cy="199950"/>
            </a:xfrm>
            <a:custGeom>
              <a:avLst/>
              <a:gdLst/>
              <a:ahLst/>
              <a:cxnLst/>
              <a:rect l="l" t="t" r="r" b="b"/>
              <a:pathLst>
                <a:path w="8562" h="7998" extrusionOk="0">
                  <a:moveTo>
                    <a:pt x="4255" y="1"/>
                  </a:moveTo>
                  <a:cubicBezTo>
                    <a:pt x="1897" y="1"/>
                    <a:pt x="0" y="1795"/>
                    <a:pt x="0" y="3999"/>
                  </a:cubicBezTo>
                  <a:cubicBezTo>
                    <a:pt x="0" y="6204"/>
                    <a:pt x="1897" y="7998"/>
                    <a:pt x="4255" y="7998"/>
                  </a:cubicBezTo>
                  <a:cubicBezTo>
                    <a:pt x="6665" y="7998"/>
                    <a:pt x="8561" y="6204"/>
                    <a:pt x="8561" y="3999"/>
                  </a:cubicBezTo>
                  <a:cubicBezTo>
                    <a:pt x="8561" y="1795"/>
                    <a:pt x="6665" y="1"/>
                    <a:pt x="4255" y="1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2"/>
            <p:cNvSpPr/>
            <p:nvPr/>
          </p:nvSpPr>
          <p:spPr>
            <a:xfrm>
              <a:off x="3581850" y="4037850"/>
              <a:ext cx="215350" cy="199950"/>
            </a:xfrm>
            <a:custGeom>
              <a:avLst/>
              <a:gdLst/>
              <a:ahLst/>
              <a:cxnLst/>
              <a:rect l="l" t="t" r="r" b="b"/>
              <a:pathLst>
                <a:path w="8614" h="7998" extrusionOk="0">
                  <a:moveTo>
                    <a:pt x="4307" y="1"/>
                  </a:moveTo>
                  <a:cubicBezTo>
                    <a:pt x="1949" y="1"/>
                    <a:pt x="1" y="1795"/>
                    <a:pt x="1" y="3999"/>
                  </a:cubicBezTo>
                  <a:cubicBezTo>
                    <a:pt x="1" y="6204"/>
                    <a:pt x="1949" y="7998"/>
                    <a:pt x="4307" y="7998"/>
                  </a:cubicBezTo>
                  <a:cubicBezTo>
                    <a:pt x="6665" y="7998"/>
                    <a:pt x="8613" y="6204"/>
                    <a:pt x="8613" y="3999"/>
                  </a:cubicBezTo>
                  <a:cubicBezTo>
                    <a:pt x="8613" y="1795"/>
                    <a:pt x="6665" y="1"/>
                    <a:pt x="4307" y="1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3808700" y="4037850"/>
              <a:ext cx="215350" cy="199950"/>
            </a:xfrm>
            <a:custGeom>
              <a:avLst/>
              <a:gdLst/>
              <a:ahLst/>
              <a:cxnLst/>
              <a:rect l="l" t="t" r="r" b="b"/>
              <a:pathLst>
                <a:path w="8614" h="7998" extrusionOk="0">
                  <a:moveTo>
                    <a:pt x="4307" y="1"/>
                  </a:moveTo>
                  <a:cubicBezTo>
                    <a:pt x="1949" y="1"/>
                    <a:pt x="1" y="1795"/>
                    <a:pt x="1" y="3999"/>
                  </a:cubicBezTo>
                  <a:cubicBezTo>
                    <a:pt x="1" y="6204"/>
                    <a:pt x="1949" y="7998"/>
                    <a:pt x="4307" y="7998"/>
                  </a:cubicBezTo>
                  <a:cubicBezTo>
                    <a:pt x="6665" y="7998"/>
                    <a:pt x="8613" y="6204"/>
                    <a:pt x="8613" y="3999"/>
                  </a:cubicBezTo>
                  <a:cubicBezTo>
                    <a:pt x="8613" y="1795"/>
                    <a:pt x="6665" y="1"/>
                    <a:pt x="4307" y="1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4035550" y="4037850"/>
              <a:ext cx="214050" cy="199950"/>
            </a:xfrm>
            <a:custGeom>
              <a:avLst/>
              <a:gdLst/>
              <a:ahLst/>
              <a:cxnLst/>
              <a:rect l="l" t="t" r="r" b="b"/>
              <a:pathLst>
                <a:path w="8562" h="7998" extrusionOk="0">
                  <a:moveTo>
                    <a:pt x="4256" y="1"/>
                  </a:moveTo>
                  <a:cubicBezTo>
                    <a:pt x="1897" y="1"/>
                    <a:pt x="1" y="1795"/>
                    <a:pt x="1" y="3999"/>
                  </a:cubicBezTo>
                  <a:cubicBezTo>
                    <a:pt x="1" y="6204"/>
                    <a:pt x="1897" y="7998"/>
                    <a:pt x="4256" y="7998"/>
                  </a:cubicBezTo>
                  <a:cubicBezTo>
                    <a:pt x="6665" y="7998"/>
                    <a:pt x="8562" y="6204"/>
                    <a:pt x="8562" y="3999"/>
                  </a:cubicBezTo>
                  <a:cubicBezTo>
                    <a:pt x="8562" y="1795"/>
                    <a:pt x="6665" y="1"/>
                    <a:pt x="4256" y="1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4261125" y="4037850"/>
              <a:ext cx="215325" cy="199950"/>
            </a:xfrm>
            <a:custGeom>
              <a:avLst/>
              <a:gdLst/>
              <a:ahLst/>
              <a:cxnLst/>
              <a:rect l="l" t="t" r="r" b="b"/>
              <a:pathLst>
                <a:path w="8613" h="7998" extrusionOk="0">
                  <a:moveTo>
                    <a:pt x="4306" y="1"/>
                  </a:moveTo>
                  <a:cubicBezTo>
                    <a:pt x="1948" y="1"/>
                    <a:pt x="0" y="1795"/>
                    <a:pt x="0" y="3999"/>
                  </a:cubicBezTo>
                  <a:cubicBezTo>
                    <a:pt x="0" y="6204"/>
                    <a:pt x="1948" y="7998"/>
                    <a:pt x="4306" y="7998"/>
                  </a:cubicBezTo>
                  <a:cubicBezTo>
                    <a:pt x="6665" y="7998"/>
                    <a:pt x="8613" y="6204"/>
                    <a:pt x="8613" y="3999"/>
                  </a:cubicBezTo>
                  <a:cubicBezTo>
                    <a:pt x="8613" y="1795"/>
                    <a:pt x="6665" y="1"/>
                    <a:pt x="4306" y="1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2"/>
            <p:cNvSpPr/>
            <p:nvPr/>
          </p:nvSpPr>
          <p:spPr>
            <a:xfrm>
              <a:off x="4513600" y="3881600"/>
              <a:ext cx="232000" cy="210725"/>
            </a:xfrm>
            <a:custGeom>
              <a:avLst/>
              <a:gdLst/>
              <a:ahLst/>
              <a:cxnLst/>
              <a:rect l="l" t="t" r="r" b="b"/>
              <a:pathLst>
                <a:path w="9280" h="8429" extrusionOk="0">
                  <a:moveTo>
                    <a:pt x="4904" y="0"/>
                  </a:moveTo>
                  <a:cubicBezTo>
                    <a:pt x="3455" y="0"/>
                    <a:pt x="1997" y="831"/>
                    <a:pt x="1179" y="2252"/>
                  </a:cubicBezTo>
                  <a:cubicBezTo>
                    <a:pt x="0" y="4303"/>
                    <a:pt x="616" y="6866"/>
                    <a:pt x="2512" y="7942"/>
                  </a:cubicBezTo>
                  <a:cubicBezTo>
                    <a:pt x="3093" y="8272"/>
                    <a:pt x="3731" y="8428"/>
                    <a:pt x="4370" y="8428"/>
                  </a:cubicBezTo>
                  <a:cubicBezTo>
                    <a:pt x="5822" y="8428"/>
                    <a:pt x="7282" y="7623"/>
                    <a:pt x="8100" y="6199"/>
                  </a:cubicBezTo>
                  <a:cubicBezTo>
                    <a:pt x="9279" y="4149"/>
                    <a:pt x="8715" y="1586"/>
                    <a:pt x="6767" y="509"/>
                  </a:cubicBezTo>
                  <a:cubicBezTo>
                    <a:pt x="6185" y="163"/>
                    <a:pt x="5545" y="0"/>
                    <a:pt x="4904" y="0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2"/>
            <p:cNvSpPr/>
            <p:nvPr/>
          </p:nvSpPr>
          <p:spPr>
            <a:xfrm>
              <a:off x="4627650" y="3686075"/>
              <a:ext cx="230725" cy="210150"/>
            </a:xfrm>
            <a:custGeom>
              <a:avLst/>
              <a:gdLst/>
              <a:ahLst/>
              <a:cxnLst/>
              <a:rect l="l" t="t" r="r" b="b"/>
              <a:pathLst>
                <a:path w="9229" h="8406" extrusionOk="0">
                  <a:moveTo>
                    <a:pt x="4910" y="1"/>
                  </a:moveTo>
                  <a:cubicBezTo>
                    <a:pt x="3459" y="1"/>
                    <a:pt x="1998" y="806"/>
                    <a:pt x="1180" y="2230"/>
                  </a:cubicBezTo>
                  <a:cubicBezTo>
                    <a:pt x="1" y="4280"/>
                    <a:pt x="565" y="6843"/>
                    <a:pt x="2462" y="7920"/>
                  </a:cubicBezTo>
                  <a:cubicBezTo>
                    <a:pt x="3042" y="8249"/>
                    <a:pt x="3680" y="8406"/>
                    <a:pt x="4320" y="8406"/>
                  </a:cubicBezTo>
                  <a:cubicBezTo>
                    <a:pt x="5771" y="8406"/>
                    <a:pt x="7231" y="7600"/>
                    <a:pt x="8050" y="6177"/>
                  </a:cubicBezTo>
                  <a:cubicBezTo>
                    <a:pt x="9229" y="4126"/>
                    <a:pt x="8665" y="1563"/>
                    <a:pt x="6768" y="487"/>
                  </a:cubicBezTo>
                  <a:cubicBezTo>
                    <a:pt x="6188" y="157"/>
                    <a:pt x="5550" y="1"/>
                    <a:pt x="4910" y="1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4740450" y="3490000"/>
              <a:ext cx="232000" cy="210150"/>
            </a:xfrm>
            <a:custGeom>
              <a:avLst/>
              <a:gdLst/>
              <a:ahLst/>
              <a:cxnLst/>
              <a:rect l="l" t="t" r="r" b="b"/>
              <a:pathLst>
                <a:path w="9280" h="8406" extrusionOk="0">
                  <a:moveTo>
                    <a:pt x="4909" y="0"/>
                  </a:moveTo>
                  <a:cubicBezTo>
                    <a:pt x="3458" y="0"/>
                    <a:pt x="1998" y="806"/>
                    <a:pt x="1179" y="2229"/>
                  </a:cubicBezTo>
                  <a:cubicBezTo>
                    <a:pt x="0" y="4280"/>
                    <a:pt x="564" y="6843"/>
                    <a:pt x="2461" y="7919"/>
                  </a:cubicBezTo>
                  <a:cubicBezTo>
                    <a:pt x="3041" y="8249"/>
                    <a:pt x="3679" y="8405"/>
                    <a:pt x="4319" y="8405"/>
                  </a:cubicBezTo>
                  <a:cubicBezTo>
                    <a:pt x="5770" y="8405"/>
                    <a:pt x="7231" y="7600"/>
                    <a:pt x="8049" y="6176"/>
                  </a:cubicBezTo>
                  <a:cubicBezTo>
                    <a:pt x="9279" y="4126"/>
                    <a:pt x="8664" y="1563"/>
                    <a:pt x="6767" y="486"/>
                  </a:cubicBezTo>
                  <a:cubicBezTo>
                    <a:pt x="6187" y="157"/>
                    <a:pt x="5549" y="0"/>
                    <a:pt x="4909" y="0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4853225" y="3293325"/>
              <a:ext cx="232000" cy="210725"/>
            </a:xfrm>
            <a:custGeom>
              <a:avLst/>
              <a:gdLst/>
              <a:ahLst/>
              <a:cxnLst/>
              <a:rect l="l" t="t" r="r" b="b"/>
              <a:pathLst>
                <a:path w="9280" h="8429" extrusionOk="0">
                  <a:moveTo>
                    <a:pt x="4931" y="1"/>
                  </a:moveTo>
                  <a:cubicBezTo>
                    <a:pt x="3477" y="1"/>
                    <a:pt x="2033" y="831"/>
                    <a:pt x="1180" y="2253"/>
                  </a:cubicBezTo>
                  <a:cubicBezTo>
                    <a:pt x="1" y="4303"/>
                    <a:pt x="616" y="6866"/>
                    <a:pt x="2513" y="7943"/>
                  </a:cubicBezTo>
                  <a:cubicBezTo>
                    <a:pt x="3093" y="8272"/>
                    <a:pt x="3731" y="8429"/>
                    <a:pt x="4371" y="8429"/>
                  </a:cubicBezTo>
                  <a:cubicBezTo>
                    <a:pt x="5822" y="8429"/>
                    <a:pt x="7282" y="7623"/>
                    <a:pt x="8100" y="6200"/>
                  </a:cubicBezTo>
                  <a:cubicBezTo>
                    <a:pt x="9279" y="4149"/>
                    <a:pt x="8716" y="1586"/>
                    <a:pt x="6819" y="510"/>
                  </a:cubicBezTo>
                  <a:cubicBezTo>
                    <a:pt x="6221" y="164"/>
                    <a:pt x="5575" y="1"/>
                    <a:pt x="4931" y="1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2"/>
            <p:cNvSpPr/>
            <p:nvPr/>
          </p:nvSpPr>
          <p:spPr>
            <a:xfrm>
              <a:off x="4980100" y="3079050"/>
              <a:ext cx="232000" cy="211550"/>
            </a:xfrm>
            <a:custGeom>
              <a:avLst/>
              <a:gdLst/>
              <a:ahLst/>
              <a:cxnLst/>
              <a:rect l="l" t="t" r="r" b="b"/>
              <a:pathLst>
                <a:path w="9280" h="8462" extrusionOk="0">
                  <a:moveTo>
                    <a:pt x="4890" y="1"/>
                  </a:moveTo>
                  <a:cubicBezTo>
                    <a:pt x="3434" y="1"/>
                    <a:pt x="1991" y="816"/>
                    <a:pt x="1180" y="2262"/>
                  </a:cubicBezTo>
                  <a:cubicBezTo>
                    <a:pt x="1" y="4313"/>
                    <a:pt x="616" y="6876"/>
                    <a:pt x="2513" y="7953"/>
                  </a:cubicBezTo>
                  <a:cubicBezTo>
                    <a:pt x="3095" y="8299"/>
                    <a:pt x="3735" y="8461"/>
                    <a:pt x="4376" y="8461"/>
                  </a:cubicBezTo>
                  <a:cubicBezTo>
                    <a:pt x="5825" y="8461"/>
                    <a:pt x="7283" y="7631"/>
                    <a:pt x="8101" y="6210"/>
                  </a:cubicBezTo>
                  <a:cubicBezTo>
                    <a:pt x="9280" y="4159"/>
                    <a:pt x="8716" y="1596"/>
                    <a:pt x="6819" y="519"/>
                  </a:cubicBezTo>
                  <a:cubicBezTo>
                    <a:pt x="6212" y="168"/>
                    <a:pt x="5550" y="1"/>
                    <a:pt x="4890" y="1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2"/>
            <p:cNvSpPr/>
            <p:nvPr/>
          </p:nvSpPr>
          <p:spPr>
            <a:xfrm>
              <a:off x="5080075" y="2901725"/>
              <a:ext cx="232000" cy="210175"/>
            </a:xfrm>
            <a:custGeom>
              <a:avLst/>
              <a:gdLst/>
              <a:ahLst/>
              <a:cxnLst/>
              <a:rect l="l" t="t" r="r" b="b"/>
              <a:pathLst>
                <a:path w="9280" h="8407" extrusionOk="0">
                  <a:moveTo>
                    <a:pt x="4909" y="1"/>
                  </a:moveTo>
                  <a:cubicBezTo>
                    <a:pt x="3458" y="1"/>
                    <a:pt x="1998" y="806"/>
                    <a:pt x="1180" y="2230"/>
                  </a:cubicBezTo>
                  <a:cubicBezTo>
                    <a:pt x="0" y="4280"/>
                    <a:pt x="564" y="6843"/>
                    <a:pt x="2461" y="7920"/>
                  </a:cubicBezTo>
                  <a:cubicBezTo>
                    <a:pt x="3057" y="8249"/>
                    <a:pt x="3701" y="8406"/>
                    <a:pt x="4343" y="8406"/>
                  </a:cubicBezTo>
                  <a:cubicBezTo>
                    <a:pt x="5800" y="8406"/>
                    <a:pt x="7246" y="7600"/>
                    <a:pt x="8100" y="6177"/>
                  </a:cubicBezTo>
                  <a:cubicBezTo>
                    <a:pt x="9279" y="4126"/>
                    <a:pt x="8664" y="1563"/>
                    <a:pt x="6767" y="487"/>
                  </a:cubicBezTo>
                  <a:cubicBezTo>
                    <a:pt x="6187" y="157"/>
                    <a:pt x="5549" y="1"/>
                    <a:pt x="4909" y="1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2"/>
            <p:cNvSpPr/>
            <p:nvPr/>
          </p:nvSpPr>
          <p:spPr>
            <a:xfrm>
              <a:off x="5080075" y="2599975"/>
              <a:ext cx="232000" cy="210725"/>
            </a:xfrm>
            <a:custGeom>
              <a:avLst/>
              <a:gdLst/>
              <a:ahLst/>
              <a:cxnLst/>
              <a:rect l="l" t="t" r="r" b="b"/>
              <a:pathLst>
                <a:path w="9280" h="8429" extrusionOk="0">
                  <a:moveTo>
                    <a:pt x="4349" y="1"/>
                  </a:moveTo>
                  <a:cubicBezTo>
                    <a:pt x="3705" y="1"/>
                    <a:pt x="3059" y="163"/>
                    <a:pt x="2461" y="509"/>
                  </a:cubicBezTo>
                  <a:cubicBezTo>
                    <a:pt x="564" y="1586"/>
                    <a:pt x="0" y="4149"/>
                    <a:pt x="1180" y="6200"/>
                  </a:cubicBezTo>
                  <a:cubicBezTo>
                    <a:pt x="1998" y="7623"/>
                    <a:pt x="3458" y="8429"/>
                    <a:pt x="4909" y="8429"/>
                  </a:cubicBezTo>
                  <a:cubicBezTo>
                    <a:pt x="5549" y="8429"/>
                    <a:pt x="6187" y="8272"/>
                    <a:pt x="6767" y="7943"/>
                  </a:cubicBezTo>
                  <a:cubicBezTo>
                    <a:pt x="8664" y="6866"/>
                    <a:pt x="9279" y="4303"/>
                    <a:pt x="8100" y="2252"/>
                  </a:cubicBezTo>
                  <a:cubicBezTo>
                    <a:pt x="7247" y="831"/>
                    <a:pt x="5803" y="1"/>
                    <a:pt x="4349" y="1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2"/>
            <p:cNvSpPr/>
            <p:nvPr/>
          </p:nvSpPr>
          <p:spPr>
            <a:xfrm>
              <a:off x="4983950" y="2414725"/>
              <a:ext cx="233275" cy="211425"/>
            </a:xfrm>
            <a:custGeom>
              <a:avLst/>
              <a:gdLst/>
              <a:ahLst/>
              <a:cxnLst/>
              <a:rect l="l" t="t" r="r" b="b"/>
              <a:pathLst>
                <a:path w="9331" h="8457" extrusionOk="0">
                  <a:moveTo>
                    <a:pt x="4371" y="0"/>
                  </a:moveTo>
                  <a:cubicBezTo>
                    <a:pt x="3731" y="0"/>
                    <a:pt x="3093" y="157"/>
                    <a:pt x="2513" y="486"/>
                  </a:cubicBezTo>
                  <a:cubicBezTo>
                    <a:pt x="616" y="1614"/>
                    <a:pt x="1" y="4177"/>
                    <a:pt x="1180" y="6228"/>
                  </a:cubicBezTo>
                  <a:cubicBezTo>
                    <a:pt x="2034" y="7651"/>
                    <a:pt x="3505" y="8457"/>
                    <a:pt x="4959" y="8457"/>
                  </a:cubicBezTo>
                  <a:cubicBezTo>
                    <a:pt x="5600" y="8457"/>
                    <a:pt x="6238" y="8300"/>
                    <a:pt x="6819" y="7971"/>
                  </a:cubicBezTo>
                  <a:cubicBezTo>
                    <a:pt x="8716" y="6894"/>
                    <a:pt x="9331" y="4331"/>
                    <a:pt x="8100" y="2229"/>
                  </a:cubicBezTo>
                  <a:cubicBezTo>
                    <a:pt x="7282" y="806"/>
                    <a:pt x="5822" y="0"/>
                    <a:pt x="4371" y="0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2"/>
            <p:cNvSpPr/>
            <p:nvPr/>
          </p:nvSpPr>
          <p:spPr>
            <a:xfrm>
              <a:off x="4853225" y="2208375"/>
              <a:ext cx="232000" cy="210150"/>
            </a:xfrm>
            <a:custGeom>
              <a:avLst/>
              <a:gdLst/>
              <a:ahLst/>
              <a:cxnLst/>
              <a:rect l="l" t="t" r="r" b="b"/>
              <a:pathLst>
                <a:path w="9280" h="8406" extrusionOk="0">
                  <a:moveTo>
                    <a:pt x="4371" y="0"/>
                  </a:moveTo>
                  <a:cubicBezTo>
                    <a:pt x="3731" y="0"/>
                    <a:pt x="3093" y="157"/>
                    <a:pt x="2513" y="486"/>
                  </a:cubicBezTo>
                  <a:cubicBezTo>
                    <a:pt x="616" y="1563"/>
                    <a:pt x="1" y="4126"/>
                    <a:pt x="1180" y="6177"/>
                  </a:cubicBezTo>
                  <a:cubicBezTo>
                    <a:pt x="2034" y="7600"/>
                    <a:pt x="3480" y="8406"/>
                    <a:pt x="4937" y="8406"/>
                  </a:cubicBezTo>
                  <a:cubicBezTo>
                    <a:pt x="5579" y="8406"/>
                    <a:pt x="6223" y="8249"/>
                    <a:pt x="6819" y="7920"/>
                  </a:cubicBezTo>
                  <a:cubicBezTo>
                    <a:pt x="8716" y="6843"/>
                    <a:pt x="9279" y="4280"/>
                    <a:pt x="8100" y="2229"/>
                  </a:cubicBezTo>
                  <a:cubicBezTo>
                    <a:pt x="7282" y="806"/>
                    <a:pt x="5822" y="0"/>
                    <a:pt x="4371" y="0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2"/>
            <p:cNvSpPr/>
            <p:nvPr/>
          </p:nvSpPr>
          <p:spPr>
            <a:xfrm>
              <a:off x="4740450" y="2011725"/>
              <a:ext cx="232000" cy="210725"/>
            </a:xfrm>
            <a:custGeom>
              <a:avLst/>
              <a:gdLst/>
              <a:ahLst/>
              <a:cxnLst/>
              <a:rect l="l" t="t" r="r" b="b"/>
              <a:pathLst>
                <a:path w="9280" h="8429" extrusionOk="0">
                  <a:moveTo>
                    <a:pt x="4348" y="0"/>
                  </a:moveTo>
                  <a:cubicBezTo>
                    <a:pt x="3705" y="0"/>
                    <a:pt x="3059" y="163"/>
                    <a:pt x="2461" y="509"/>
                  </a:cubicBezTo>
                  <a:cubicBezTo>
                    <a:pt x="564" y="1586"/>
                    <a:pt x="0" y="4149"/>
                    <a:pt x="1179" y="6199"/>
                  </a:cubicBezTo>
                  <a:cubicBezTo>
                    <a:pt x="1998" y="7623"/>
                    <a:pt x="3458" y="8428"/>
                    <a:pt x="4909" y="8428"/>
                  </a:cubicBezTo>
                  <a:cubicBezTo>
                    <a:pt x="5549" y="8428"/>
                    <a:pt x="6187" y="8272"/>
                    <a:pt x="6767" y="7942"/>
                  </a:cubicBezTo>
                  <a:cubicBezTo>
                    <a:pt x="8664" y="6866"/>
                    <a:pt x="9279" y="4303"/>
                    <a:pt x="8100" y="2252"/>
                  </a:cubicBezTo>
                  <a:cubicBezTo>
                    <a:pt x="7247" y="831"/>
                    <a:pt x="5803" y="0"/>
                    <a:pt x="4348" y="0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2"/>
            <p:cNvSpPr/>
            <p:nvPr/>
          </p:nvSpPr>
          <p:spPr>
            <a:xfrm>
              <a:off x="4627650" y="1816200"/>
              <a:ext cx="230725" cy="210150"/>
            </a:xfrm>
            <a:custGeom>
              <a:avLst/>
              <a:gdLst/>
              <a:ahLst/>
              <a:cxnLst/>
              <a:rect l="l" t="t" r="r" b="b"/>
              <a:pathLst>
                <a:path w="9229" h="8406" extrusionOk="0">
                  <a:moveTo>
                    <a:pt x="4320" y="0"/>
                  </a:moveTo>
                  <a:cubicBezTo>
                    <a:pt x="3680" y="0"/>
                    <a:pt x="3042" y="157"/>
                    <a:pt x="2462" y="487"/>
                  </a:cubicBezTo>
                  <a:cubicBezTo>
                    <a:pt x="565" y="1563"/>
                    <a:pt x="1" y="4126"/>
                    <a:pt x="1180" y="6177"/>
                  </a:cubicBezTo>
                  <a:cubicBezTo>
                    <a:pt x="1998" y="7600"/>
                    <a:pt x="3459" y="8406"/>
                    <a:pt x="4910" y="8406"/>
                  </a:cubicBezTo>
                  <a:cubicBezTo>
                    <a:pt x="5550" y="8406"/>
                    <a:pt x="6188" y="8249"/>
                    <a:pt x="6768" y="7920"/>
                  </a:cubicBezTo>
                  <a:cubicBezTo>
                    <a:pt x="8665" y="6843"/>
                    <a:pt x="9229" y="4280"/>
                    <a:pt x="8050" y="2230"/>
                  </a:cubicBezTo>
                  <a:cubicBezTo>
                    <a:pt x="7231" y="806"/>
                    <a:pt x="5771" y="0"/>
                    <a:pt x="4320" y="0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2"/>
            <p:cNvSpPr/>
            <p:nvPr/>
          </p:nvSpPr>
          <p:spPr>
            <a:xfrm>
              <a:off x="4513600" y="1620125"/>
              <a:ext cx="232000" cy="210150"/>
            </a:xfrm>
            <a:custGeom>
              <a:avLst/>
              <a:gdLst/>
              <a:ahLst/>
              <a:cxnLst/>
              <a:rect l="l" t="t" r="r" b="b"/>
              <a:pathLst>
                <a:path w="9280" h="8406" extrusionOk="0">
                  <a:moveTo>
                    <a:pt x="4370" y="0"/>
                  </a:moveTo>
                  <a:cubicBezTo>
                    <a:pt x="3731" y="0"/>
                    <a:pt x="3093" y="157"/>
                    <a:pt x="2512" y="486"/>
                  </a:cubicBezTo>
                  <a:cubicBezTo>
                    <a:pt x="616" y="1563"/>
                    <a:pt x="0" y="4126"/>
                    <a:pt x="1179" y="6176"/>
                  </a:cubicBezTo>
                  <a:cubicBezTo>
                    <a:pt x="2033" y="7600"/>
                    <a:pt x="3480" y="8405"/>
                    <a:pt x="4936" y="8405"/>
                  </a:cubicBezTo>
                  <a:cubicBezTo>
                    <a:pt x="5579" y="8405"/>
                    <a:pt x="6223" y="8249"/>
                    <a:pt x="6819" y="7919"/>
                  </a:cubicBezTo>
                  <a:cubicBezTo>
                    <a:pt x="8715" y="6843"/>
                    <a:pt x="9279" y="4280"/>
                    <a:pt x="8100" y="2229"/>
                  </a:cubicBezTo>
                  <a:cubicBezTo>
                    <a:pt x="7282" y="806"/>
                    <a:pt x="5822" y="0"/>
                    <a:pt x="4370" y="0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2"/>
            <p:cNvSpPr/>
            <p:nvPr/>
          </p:nvSpPr>
          <p:spPr>
            <a:xfrm>
              <a:off x="4261125" y="1474625"/>
              <a:ext cx="215325" cy="199950"/>
            </a:xfrm>
            <a:custGeom>
              <a:avLst/>
              <a:gdLst/>
              <a:ahLst/>
              <a:cxnLst/>
              <a:rect l="l" t="t" r="r" b="b"/>
              <a:pathLst>
                <a:path w="8613" h="7998" extrusionOk="0">
                  <a:moveTo>
                    <a:pt x="4306" y="0"/>
                  </a:moveTo>
                  <a:cubicBezTo>
                    <a:pt x="1948" y="0"/>
                    <a:pt x="0" y="1795"/>
                    <a:pt x="0" y="3999"/>
                  </a:cubicBezTo>
                  <a:cubicBezTo>
                    <a:pt x="0" y="6203"/>
                    <a:pt x="1948" y="7998"/>
                    <a:pt x="4306" y="7998"/>
                  </a:cubicBezTo>
                  <a:cubicBezTo>
                    <a:pt x="6665" y="7998"/>
                    <a:pt x="8613" y="6203"/>
                    <a:pt x="8613" y="3999"/>
                  </a:cubicBezTo>
                  <a:cubicBezTo>
                    <a:pt x="8613" y="1795"/>
                    <a:pt x="6665" y="0"/>
                    <a:pt x="4306" y="0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2"/>
            <p:cNvSpPr/>
            <p:nvPr/>
          </p:nvSpPr>
          <p:spPr>
            <a:xfrm>
              <a:off x="4035550" y="1474625"/>
              <a:ext cx="214050" cy="199950"/>
            </a:xfrm>
            <a:custGeom>
              <a:avLst/>
              <a:gdLst/>
              <a:ahLst/>
              <a:cxnLst/>
              <a:rect l="l" t="t" r="r" b="b"/>
              <a:pathLst>
                <a:path w="8562" h="7998" extrusionOk="0">
                  <a:moveTo>
                    <a:pt x="4256" y="0"/>
                  </a:moveTo>
                  <a:cubicBezTo>
                    <a:pt x="1897" y="0"/>
                    <a:pt x="1" y="1795"/>
                    <a:pt x="1" y="3999"/>
                  </a:cubicBezTo>
                  <a:cubicBezTo>
                    <a:pt x="1" y="6203"/>
                    <a:pt x="1897" y="7998"/>
                    <a:pt x="4256" y="7998"/>
                  </a:cubicBezTo>
                  <a:cubicBezTo>
                    <a:pt x="6665" y="7998"/>
                    <a:pt x="8562" y="6203"/>
                    <a:pt x="8562" y="3999"/>
                  </a:cubicBezTo>
                  <a:cubicBezTo>
                    <a:pt x="8562" y="1795"/>
                    <a:pt x="6665" y="0"/>
                    <a:pt x="4256" y="0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2"/>
            <p:cNvSpPr/>
            <p:nvPr/>
          </p:nvSpPr>
          <p:spPr>
            <a:xfrm>
              <a:off x="3808700" y="1474625"/>
              <a:ext cx="215350" cy="199950"/>
            </a:xfrm>
            <a:custGeom>
              <a:avLst/>
              <a:gdLst/>
              <a:ahLst/>
              <a:cxnLst/>
              <a:rect l="l" t="t" r="r" b="b"/>
              <a:pathLst>
                <a:path w="8614" h="7998" extrusionOk="0">
                  <a:moveTo>
                    <a:pt x="4307" y="0"/>
                  </a:moveTo>
                  <a:cubicBezTo>
                    <a:pt x="1949" y="0"/>
                    <a:pt x="1" y="1795"/>
                    <a:pt x="1" y="3999"/>
                  </a:cubicBezTo>
                  <a:cubicBezTo>
                    <a:pt x="1" y="6203"/>
                    <a:pt x="1949" y="7998"/>
                    <a:pt x="4307" y="7998"/>
                  </a:cubicBezTo>
                  <a:cubicBezTo>
                    <a:pt x="6665" y="7998"/>
                    <a:pt x="8613" y="6203"/>
                    <a:pt x="8613" y="3999"/>
                  </a:cubicBezTo>
                  <a:cubicBezTo>
                    <a:pt x="8613" y="1795"/>
                    <a:pt x="6665" y="0"/>
                    <a:pt x="4307" y="0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2"/>
            <p:cNvSpPr/>
            <p:nvPr/>
          </p:nvSpPr>
          <p:spPr>
            <a:xfrm>
              <a:off x="3581850" y="1474625"/>
              <a:ext cx="215350" cy="199950"/>
            </a:xfrm>
            <a:custGeom>
              <a:avLst/>
              <a:gdLst/>
              <a:ahLst/>
              <a:cxnLst/>
              <a:rect l="l" t="t" r="r" b="b"/>
              <a:pathLst>
                <a:path w="8614" h="7998" extrusionOk="0">
                  <a:moveTo>
                    <a:pt x="4307" y="0"/>
                  </a:moveTo>
                  <a:cubicBezTo>
                    <a:pt x="1949" y="0"/>
                    <a:pt x="1" y="1795"/>
                    <a:pt x="1" y="3999"/>
                  </a:cubicBezTo>
                  <a:cubicBezTo>
                    <a:pt x="1" y="6203"/>
                    <a:pt x="1949" y="7998"/>
                    <a:pt x="4307" y="7998"/>
                  </a:cubicBezTo>
                  <a:cubicBezTo>
                    <a:pt x="6665" y="7998"/>
                    <a:pt x="8613" y="6203"/>
                    <a:pt x="8613" y="3999"/>
                  </a:cubicBezTo>
                  <a:cubicBezTo>
                    <a:pt x="8613" y="1795"/>
                    <a:pt x="6665" y="0"/>
                    <a:pt x="4307" y="0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2"/>
            <p:cNvSpPr/>
            <p:nvPr/>
          </p:nvSpPr>
          <p:spPr>
            <a:xfrm>
              <a:off x="3356300" y="1474625"/>
              <a:ext cx="214050" cy="199950"/>
            </a:xfrm>
            <a:custGeom>
              <a:avLst/>
              <a:gdLst/>
              <a:ahLst/>
              <a:cxnLst/>
              <a:rect l="l" t="t" r="r" b="b"/>
              <a:pathLst>
                <a:path w="8562" h="7998" extrusionOk="0">
                  <a:moveTo>
                    <a:pt x="4255" y="0"/>
                  </a:moveTo>
                  <a:cubicBezTo>
                    <a:pt x="1897" y="0"/>
                    <a:pt x="0" y="1795"/>
                    <a:pt x="0" y="3999"/>
                  </a:cubicBezTo>
                  <a:cubicBezTo>
                    <a:pt x="0" y="6203"/>
                    <a:pt x="1897" y="7998"/>
                    <a:pt x="4255" y="7998"/>
                  </a:cubicBezTo>
                  <a:cubicBezTo>
                    <a:pt x="6665" y="7998"/>
                    <a:pt x="8561" y="6203"/>
                    <a:pt x="8561" y="3999"/>
                  </a:cubicBezTo>
                  <a:cubicBezTo>
                    <a:pt x="8561" y="1795"/>
                    <a:pt x="6665" y="0"/>
                    <a:pt x="4255" y="0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2"/>
            <p:cNvSpPr/>
            <p:nvPr/>
          </p:nvSpPr>
          <p:spPr>
            <a:xfrm>
              <a:off x="3129450" y="1474625"/>
              <a:ext cx="215325" cy="199950"/>
            </a:xfrm>
            <a:custGeom>
              <a:avLst/>
              <a:gdLst/>
              <a:ahLst/>
              <a:cxnLst/>
              <a:rect l="l" t="t" r="r" b="b"/>
              <a:pathLst>
                <a:path w="8613" h="7998" extrusionOk="0">
                  <a:moveTo>
                    <a:pt x="4307" y="0"/>
                  </a:moveTo>
                  <a:cubicBezTo>
                    <a:pt x="1948" y="0"/>
                    <a:pt x="0" y="1795"/>
                    <a:pt x="0" y="3999"/>
                  </a:cubicBezTo>
                  <a:cubicBezTo>
                    <a:pt x="0" y="6203"/>
                    <a:pt x="1948" y="7998"/>
                    <a:pt x="4307" y="7998"/>
                  </a:cubicBezTo>
                  <a:cubicBezTo>
                    <a:pt x="6665" y="7998"/>
                    <a:pt x="8613" y="6203"/>
                    <a:pt x="8613" y="3999"/>
                  </a:cubicBezTo>
                  <a:cubicBezTo>
                    <a:pt x="8613" y="1795"/>
                    <a:pt x="6665" y="0"/>
                    <a:pt x="4307" y="0"/>
                  </a:cubicBezTo>
                  <a:close/>
                </a:path>
              </a:pathLst>
            </a:custGeom>
            <a:solidFill>
              <a:srgbClr val="E0FFE8"/>
            </a:solidFill>
            <a:ln w="11525" cap="flat" cmpd="sng">
              <a:solidFill>
                <a:srgbClr val="95B5A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2"/>
            <p:cNvSpPr/>
            <p:nvPr/>
          </p:nvSpPr>
          <p:spPr>
            <a:xfrm>
              <a:off x="3649775" y="1858150"/>
              <a:ext cx="94875" cy="83350"/>
            </a:xfrm>
            <a:custGeom>
              <a:avLst/>
              <a:gdLst/>
              <a:ahLst/>
              <a:cxnLst/>
              <a:rect l="l" t="t" r="r" b="b"/>
              <a:pathLst>
                <a:path w="3795" h="3334" extrusionOk="0">
                  <a:moveTo>
                    <a:pt x="2058" y="0"/>
                  </a:moveTo>
                  <a:cubicBezTo>
                    <a:pt x="1911" y="0"/>
                    <a:pt x="1770" y="13"/>
                    <a:pt x="1641" y="39"/>
                  </a:cubicBezTo>
                  <a:cubicBezTo>
                    <a:pt x="667" y="141"/>
                    <a:pt x="1" y="1167"/>
                    <a:pt x="308" y="2141"/>
                  </a:cubicBezTo>
                  <a:cubicBezTo>
                    <a:pt x="588" y="2885"/>
                    <a:pt x="1247" y="3334"/>
                    <a:pt x="2018" y="3334"/>
                  </a:cubicBezTo>
                  <a:cubicBezTo>
                    <a:pt x="2096" y="3334"/>
                    <a:pt x="2176" y="3329"/>
                    <a:pt x="2257" y="3320"/>
                  </a:cubicBezTo>
                  <a:cubicBezTo>
                    <a:pt x="2410" y="3320"/>
                    <a:pt x="2564" y="3217"/>
                    <a:pt x="2718" y="3166"/>
                  </a:cubicBezTo>
                  <a:cubicBezTo>
                    <a:pt x="2820" y="3063"/>
                    <a:pt x="2923" y="2910"/>
                    <a:pt x="3026" y="2807"/>
                  </a:cubicBezTo>
                  <a:cubicBezTo>
                    <a:pt x="3282" y="2448"/>
                    <a:pt x="3487" y="2089"/>
                    <a:pt x="3641" y="1679"/>
                  </a:cubicBezTo>
                  <a:cubicBezTo>
                    <a:pt x="3795" y="1218"/>
                    <a:pt x="3641" y="705"/>
                    <a:pt x="3231" y="398"/>
                  </a:cubicBezTo>
                  <a:cubicBezTo>
                    <a:pt x="3026" y="244"/>
                    <a:pt x="2769" y="90"/>
                    <a:pt x="2513" y="39"/>
                  </a:cubicBezTo>
                  <a:cubicBezTo>
                    <a:pt x="2359" y="13"/>
                    <a:pt x="2205" y="0"/>
                    <a:pt x="2058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2"/>
            <p:cNvSpPr/>
            <p:nvPr/>
          </p:nvSpPr>
          <p:spPr>
            <a:xfrm>
              <a:off x="3548525" y="1889450"/>
              <a:ext cx="112250" cy="86625"/>
            </a:xfrm>
            <a:custGeom>
              <a:avLst/>
              <a:gdLst/>
              <a:ahLst/>
              <a:cxnLst/>
              <a:rect l="l" t="t" r="r" b="b"/>
              <a:pathLst>
                <a:path w="4490" h="3465" extrusionOk="0">
                  <a:moveTo>
                    <a:pt x="2039" y="0"/>
                  </a:moveTo>
                  <a:cubicBezTo>
                    <a:pt x="1803" y="0"/>
                    <a:pt x="1550" y="53"/>
                    <a:pt x="1283" y="171"/>
                  </a:cubicBezTo>
                  <a:cubicBezTo>
                    <a:pt x="462" y="479"/>
                    <a:pt x="1" y="1401"/>
                    <a:pt x="257" y="2273"/>
                  </a:cubicBezTo>
                  <a:cubicBezTo>
                    <a:pt x="498" y="2994"/>
                    <a:pt x="1145" y="3465"/>
                    <a:pt x="1857" y="3465"/>
                  </a:cubicBezTo>
                  <a:cubicBezTo>
                    <a:pt x="2056" y="3465"/>
                    <a:pt x="2260" y="3428"/>
                    <a:pt x="2462" y="3349"/>
                  </a:cubicBezTo>
                  <a:cubicBezTo>
                    <a:pt x="4489" y="2764"/>
                    <a:pt x="3745" y="0"/>
                    <a:pt x="2039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2"/>
            <p:cNvSpPr/>
            <p:nvPr/>
          </p:nvSpPr>
          <p:spPr>
            <a:xfrm>
              <a:off x="3444725" y="1909100"/>
              <a:ext cx="89750" cy="83325"/>
            </a:xfrm>
            <a:custGeom>
              <a:avLst/>
              <a:gdLst/>
              <a:ahLst/>
              <a:cxnLst/>
              <a:rect l="l" t="t" r="r" b="b"/>
              <a:pathLst>
                <a:path w="3590" h="3333" extrusionOk="0">
                  <a:moveTo>
                    <a:pt x="1744" y="0"/>
                  </a:moveTo>
                  <a:cubicBezTo>
                    <a:pt x="1231" y="0"/>
                    <a:pt x="770" y="205"/>
                    <a:pt x="411" y="615"/>
                  </a:cubicBezTo>
                  <a:cubicBezTo>
                    <a:pt x="103" y="974"/>
                    <a:pt x="1" y="1436"/>
                    <a:pt x="103" y="1897"/>
                  </a:cubicBezTo>
                  <a:cubicBezTo>
                    <a:pt x="206" y="2307"/>
                    <a:pt x="462" y="2666"/>
                    <a:pt x="770" y="2974"/>
                  </a:cubicBezTo>
                  <a:cubicBezTo>
                    <a:pt x="1077" y="3230"/>
                    <a:pt x="1436" y="3332"/>
                    <a:pt x="1846" y="3332"/>
                  </a:cubicBezTo>
                  <a:cubicBezTo>
                    <a:pt x="2000" y="3332"/>
                    <a:pt x="2205" y="3281"/>
                    <a:pt x="2359" y="3230"/>
                  </a:cubicBezTo>
                  <a:cubicBezTo>
                    <a:pt x="2461" y="3179"/>
                    <a:pt x="2513" y="3127"/>
                    <a:pt x="2615" y="3076"/>
                  </a:cubicBezTo>
                  <a:cubicBezTo>
                    <a:pt x="2769" y="3025"/>
                    <a:pt x="2871" y="2974"/>
                    <a:pt x="2974" y="2871"/>
                  </a:cubicBezTo>
                  <a:cubicBezTo>
                    <a:pt x="3384" y="2615"/>
                    <a:pt x="3589" y="2153"/>
                    <a:pt x="3487" y="1641"/>
                  </a:cubicBezTo>
                  <a:cubicBezTo>
                    <a:pt x="3384" y="1231"/>
                    <a:pt x="3230" y="872"/>
                    <a:pt x="2974" y="513"/>
                  </a:cubicBezTo>
                  <a:cubicBezTo>
                    <a:pt x="2923" y="410"/>
                    <a:pt x="2923" y="359"/>
                    <a:pt x="2871" y="308"/>
                  </a:cubicBezTo>
                  <a:cubicBezTo>
                    <a:pt x="2769" y="257"/>
                    <a:pt x="2615" y="205"/>
                    <a:pt x="2513" y="154"/>
                  </a:cubicBezTo>
                  <a:cubicBezTo>
                    <a:pt x="2256" y="51"/>
                    <a:pt x="2000" y="0"/>
                    <a:pt x="1744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2"/>
            <p:cNvSpPr/>
            <p:nvPr/>
          </p:nvSpPr>
          <p:spPr>
            <a:xfrm>
              <a:off x="3340925" y="1939025"/>
              <a:ext cx="87175" cy="83350"/>
            </a:xfrm>
            <a:custGeom>
              <a:avLst/>
              <a:gdLst/>
              <a:ahLst/>
              <a:cxnLst/>
              <a:rect l="l" t="t" r="r" b="b"/>
              <a:pathLst>
                <a:path w="3487" h="3334" extrusionOk="0">
                  <a:moveTo>
                    <a:pt x="1847" y="1"/>
                  </a:moveTo>
                  <a:cubicBezTo>
                    <a:pt x="1512" y="1"/>
                    <a:pt x="1186" y="93"/>
                    <a:pt x="923" y="290"/>
                  </a:cubicBezTo>
                  <a:cubicBezTo>
                    <a:pt x="461" y="597"/>
                    <a:pt x="154" y="1059"/>
                    <a:pt x="51" y="1571"/>
                  </a:cubicBezTo>
                  <a:cubicBezTo>
                    <a:pt x="0" y="2033"/>
                    <a:pt x="205" y="2494"/>
                    <a:pt x="564" y="2802"/>
                  </a:cubicBezTo>
                  <a:cubicBezTo>
                    <a:pt x="872" y="3058"/>
                    <a:pt x="1230" y="3263"/>
                    <a:pt x="1692" y="3314"/>
                  </a:cubicBezTo>
                  <a:cubicBezTo>
                    <a:pt x="1769" y="3327"/>
                    <a:pt x="1852" y="3334"/>
                    <a:pt x="1939" y="3334"/>
                  </a:cubicBezTo>
                  <a:cubicBezTo>
                    <a:pt x="2198" y="3334"/>
                    <a:pt x="2486" y="3276"/>
                    <a:pt x="2717" y="3161"/>
                  </a:cubicBezTo>
                  <a:cubicBezTo>
                    <a:pt x="3025" y="2956"/>
                    <a:pt x="3230" y="2648"/>
                    <a:pt x="3332" y="2289"/>
                  </a:cubicBezTo>
                  <a:cubicBezTo>
                    <a:pt x="3486" y="1828"/>
                    <a:pt x="3486" y="1418"/>
                    <a:pt x="3332" y="1008"/>
                  </a:cubicBezTo>
                  <a:cubicBezTo>
                    <a:pt x="3179" y="546"/>
                    <a:pt x="2871" y="187"/>
                    <a:pt x="2410" y="85"/>
                  </a:cubicBezTo>
                  <a:cubicBezTo>
                    <a:pt x="2226" y="30"/>
                    <a:pt x="2035" y="1"/>
                    <a:pt x="1847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2"/>
            <p:cNvSpPr/>
            <p:nvPr/>
          </p:nvSpPr>
          <p:spPr>
            <a:xfrm>
              <a:off x="3290925" y="2027875"/>
              <a:ext cx="91025" cy="85125"/>
            </a:xfrm>
            <a:custGeom>
              <a:avLst/>
              <a:gdLst/>
              <a:ahLst/>
              <a:cxnLst/>
              <a:rect l="l" t="t" r="r" b="b"/>
              <a:pathLst>
                <a:path w="3641" h="3405" extrusionOk="0">
                  <a:moveTo>
                    <a:pt x="1546" y="0"/>
                  </a:moveTo>
                  <a:cubicBezTo>
                    <a:pt x="1180" y="0"/>
                    <a:pt x="834" y="136"/>
                    <a:pt x="616" y="427"/>
                  </a:cubicBezTo>
                  <a:cubicBezTo>
                    <a:pt x="103" y="940"/>
                    <a:pt x="1" y="1709"/>
                    <a:pt x="257" y="2375"/>
                  </a:cubicBezTo>
                  <a:cubicBezTo>
                    <a:pt x="500" y="2959"/>
                    <a:pt x="1067" y="3404"/>
                    <a:pt x="1738" y="3404"/>
                  </a:cubicBezTo>
                  <a:cubicBezTo>
                    <a:pt x="1773" y="3404"/>
                    <a:pt x="1810" y="3403"/>
                    <a:pt x="1846" y="3400"/>
                  </a:cubicBezTo>
                  <a:cubicBezTo>
                    <a:pt x="2359" y="3400"/>
                    <a:pt x="2872" y="3093"/>
                    <a:pt x="3128" y="2631"/>
                  </a:cubicBezTo>
                  <a:cubicBezTo>
                    <a:pt x="3282" y="2272"/>
                    <a:pt x="3384" y="1862"/>
                    <a:pt x="3436" y="1503"/>
                  </a:cubicBezTo>
                  <a:cubicBezTo>
                    <a:pt x="3538" y="1145"/>
                    <a:pt x="3641" y="991"/>
                    <a:pt x="3641" y="888"/>
                  </a:cubicBezTo>
                  <a:cubicBezTo>
                    <a:pt x="3589" y="786"/>
                    <a:pt x="3384" y="734"/>
                    <a:pt x="3077" y="581"/>
                  </a:cubicBezTo>
                  <a:cubicBezTo>
                    <a:pt x="2718" y="376"/>
                    <a:pt x="2359" y="171"/>
                    <a:pt x="2000" y="68"/>
                  </a:cubicBezTo>
                  <a:cubicBezTo>
                    <a:pt x="1851" y="23"/>
                    <a:pt x="1697" y="0"/>
                    <a:pt x="1546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2"/>
            <p:cNvSpPr/>
            <p:nvPr/>
          </p:nvSpPr>
          <p:spPr>
            <a:xfrm>
              <a:off x="3387950" y="2062325"/>
              <a:ext cx="91775" cy="84450"/>
            </a:xfrm>
            <a:custGeom>
              <a:avLst/>
              <a:gdLst/>
              <a:ahLst/>
              <a:cxnLst/>
              <a:rect l="l" t="t" r="r" b="b"/>
              <a:pathLst>
                <a:path w="3671" h="3378" extrusionOk="0">
                  <a:moveTo>
                    <a:pt x="1823" y="1"/>
                  </a:moveTo>
                  <a:cubicBezTo>
                    <a:pt x="1064" y="1"/>
                    <a:pt x="309" y="463"/>
                    <a:pt x="170" y="1458"/>
                  </a:cubicBezTo>
                  <a:cubicBezTo>
                    <a:pt x="1" y="2695"/>
                    <a:pt x="943" y="3377"/>
                    <a:pt x="1870" y="3377"/>
                  </a:cubicBezTo>
                  <a:cubicBezTo>
                    <a:pt x="2633" y="3377"/>
                    <a:pt x="3386" y="2915"/>
                    <a:pt x="3502" y="1920"/>
                  </a:cubicBezTo>
                  <a:cubicBezTo>
                    <a:pt x="3671" y="683"/>
                    <a:pt x="2744" y="1"/>
                    <a:pt x="1823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2"/>
            <p:cNvSpPr/>
            <p:nvPr/>
          </p:nvSpPr>
          <p:spPr>
            <a:xfrm>
              <a:off x="3499175" y="2068000"/>
              <a:ext cx="85925" cy="84650"/>
            </a:xfrm>
            <a:custGeom>
              <a:avLst/>
              <a:gdLst/>
              <a:ahLst/>
              <a:cxnLst/>
              <a:rect l="l" t="t" r="r" b="b"/>
              <a:pathLst>
                <a:path w="3437" h="3386" extrusionOk="0">
                  <a:moveTo>
                    <a:pt x="1738" y="0"/>
                  </a:moveTo>
                  <a:cubicBezTo>
                    <a:pt x="873" y="0"/>
                    <a:pt x="1" y="591"/>
                    <a:pt x="27" y="1744"/>
                  </a:cubicBezTo>
                  <a:cubicBezTo>
                    <a:pt x="52" y="2846"/>
                    <a:pt x="873" y="3385"/>
                    <a:pt x="1699" y="3385"/>
                  </a:cubicBezTo>
                  <a:cubicBezTo>
                    <a:pt x="2565" y="3385"/>
                    <a:pt x="3437" y="2795"/>
                    <a:pt x="3410" y="1641"/>
                  </a:cubicBezTo>
                  <a:cubicBezTo>
                    <a:pt x="3385" y="539"/>
                    <a:pt x="2565" y="0"/>
                    <a:pt x="1738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2"/>
            <p:cNvSpPr/>
            <p:nvPr/>
          </p:nvSpPr>
          <p:spPr>
            <a:xfrm>
              <a:off x="3602950" y="2056650"/>
              <a:ext cx="94225" cy="84675"/>
            </a:xfrm>
            <a:custGeom>
              <a:avLst/>
              <a:gdLst/>
              <a:ahLst/>
              <a:cxnLst/>
              <a:rect l="l" t="t" r="r" b="b"/>
              <a:pathLst>
                <a:path w="3769" h="3387" extrusionOk="0">
                  <a:moveTo>
                    <a:pt x="1938" y="0"/>
                  </a:moveTo>
                  <a:cubicBezTo>
                    <a:pt x="976" y="0"/>
                    <a:pt x="0" y="740"/>
                    <a:pt x="233" y="1993"/>
                  </a:cubicBezTo>
                  <a:cubicBezTo>
                    <a:pt x="412" y="2952"/>
                    <a:pt x="1133" y="3387"/>
                    <a:pt x="1862" y="3387"/>
                  </a:cubicBezTo>
                  <a:cubicBezTo>
                    <a:pt x="2809" y="3387"/>
                    <a:pt x="3768" y="2652"/>
                    <a:pt x="3566" y="1378"/>
                  </a:cubicBezTo>
                  <a:cubicBezTo>
                    <a:pt x="3389" y="426"/>
                    <a:pt x="2668" y="0"/>
                    <a:pt x="1938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3701050" y="2031850"/>
              <a:ext cx="103050" cy="85025"/>
            </a:xfrm>
            <a:custGeom>
              <a:avLst/>
              <a:gdLst/>
              <a:ahLst/>
              <a:cxnLst/>
              <a:rect l="l" t="t" r="r" b="b"/>
              <a:pathLst>
                <a:path w="4122" h="3401" extrusionOk="0">
                  <a:moveTo>
                    <a:pt x="2145" y="1"/>
                  </a:moveTo>
                  <a:cubicBezTo>
                    <a:pt x="1996" y="1"/>
                    <a:pt x="1844" y="21"/>
                    <a:pt x="1692" y="63"/>
                  </a:cubicBezTo>
                  <a:cubicBezTo>
                    <a:pt x="257" y="473"/>
                    <a:pt x="0" y="2421"/>
                    <a:pt x="1333" y="3190"/>
                  </a:cubicBezTo>
                  <a:cubicBezTo>
                    <a:pt x="1593" y="3335"/>
                    <a:pt x="1865" y="3401"/>
                    <a:pt x="2131" y="3401"/>
                  </a:cubicBezTo>
                  <a:cubicBezTo>
                    <a:pt x="3177" y="3401"/>
                    <a:pt x="4121" y="2387"/>
                    <a:pt x="3794" y="1242"/>
                  </a:cubicBezTo>
                  <a:cubicBezTo>
                    <a:pt x="3580" y="514"/>
                    <a:pt x="2901" y="1"/>
                    <a:pt x="2145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2"/>
            <p:cNvSpPr/>
            <p:nvPr/>
          </p:nvSpPr>
          <p:spPr>
            <a:xfrm>
              <a:off x="3811400" y="2004775"/>
              <a:ext cx="97900" cy="84950"/>
            </a:xfrm>
            <a:custGeom>
              <a:avLst/>
              <a:gdLst/>
              <a:ahLst/>
              <a:cxnLst/>
              <a:rect l="l" t="t" r="r" b="b"/>
              <a:pathLst>
                <a:path w="3916" h="3398" extrusionOk="0">
                  <a:moveTo>
                    <a:pt x="2009" y="1"/>
                  </a:moveTo>
                  <a:cubicBezTo>
                    <a:pt x="1019" y="1"/>
                    <a:pt x="0" y="819"/>
                    <a:pt x="303" y="2120"/>
                  </a:cubicBezTo>
                  <a:cubicBezTo>
                    <a:pt x="535" y="3006"/>
                    <a:pt x="1227" y="3397"/>
                    <a:pt x="1922" y="3397"/>
                  </a:cubicBezTo>
                  <a:cubicBezTo>
                    <a:pt x="2916" y="3397"/>
                    <a:pt x="3916" y="2597"/>
                    <a:pt x="3584" y="1300"/>
                  </a:cubicBezTo>
                  <a:cubicBezTo>
                    <a:pt x="3374" y="396"/>
                    <a:pt x="2698" y="1"/>
                    <a:pt x="2009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3922600" y="1987075"/>
              <a:ext cx="86075" cy="82325"/>
            </a:xfrm>
            <a:custGeom>
              <a:avLst/>
              <a:gdLst/>
              <a:ahLst/>
              <a:cxnLst/>
              <a:rect l="l" t="t" r="r" b="b"/>
              <a:pathLst>
                <a:path w="3443" h="3293" extrusionOk="0">
                  <a:moveTo>
                    <a:pt x="1792" y="0"/>
                  </a:moveTo>
                  <a:cubicBezTo>
                    <a:pt x="899" y="0"/>
                    <a:pt x="0" y="649"/>
                    <a:pt x="110" y="1854"/>
                  </a:cubicBezTo>
                  <a:cubicBezTo>
                    <a:pt x="258" y="2691"/>
                    <a:pt x="974" y="3292"/>
                    <a:pt x="1848" y="3292"/>
                  </a:cubicBezTo>
                  <a:cubicBezTo>
                    <a:pt x="1884" y="3292"/>
                    <a:pt x="1919" y="3291"/>
                    <a:pt x="1955" y="3289"/>
                  </a:cubicBezTo>
                  <a:cubicBezTo>
                    <a:pt x="2827" y="3135"/>
                    <a:pt x="3442" y="2418"/>
                    <a:pt x="3442" y="1546"/>
                  </a:cubicBezTo>
                  <a:cubicBezTo>
                    <a:pt x="3346" y="495"/>
                    <a:pt x="2572" y="0"/>
                    <a:pt x="1792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4028650" y="1989300"/>
              <a:ext cx="94175" cy="84550"/>
            </a:xfrm>
            <a:custGeom>
              <a:avLst/>
              <a:gdLst/>
              <a:ahLst/>
              <a:cxnLst/>
              <a:rect l="l" t="t" r="r" b="b"/>
              <a:pathLst>
                <a:path w="3767" h="3382" extrusionOk="0">
                  <a:moveTo>
                    <a:pt x="1801" y="0"/>
                  </a:moveTo>
                  <a:cubicBezTo>
                    <a:pt x="1048" y="0"/>
                    <a:pt x="308" y="450"/>
                    <a:pt x="174" y="1457"/>
                  </a:cubicBezTo>
                  <a:cubicBezTo>
                    <a:pt x="0" y="2672"/>
                    <a:pt x="937" y="3381"/>
                    <a:pt x="1869" y="3381"/>
                  </a:cubicBezTo>
                  <a:cubicBezTo>
                    <a:pt x="2589" y="3381"/>
                    <a:pt x="3305" y="2959"/>
                    <a:pt x="3506" y="2021"/>
                  </a:cubicBezTo>
                  <a:cubicBezTo>
                    <a:pt x="3766" y="750"/>
                    <a:pt x="2773" y="0"/>
                    <a:pt x="1801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2"/>
            <p:cNvSpPr/>
            <p:nvPr/>
          </p:nvSpPr>
          <p:spPr>
            <a:xfrm>
              <a:off x="4135525" y="2023550"/>
              <a:ext cx="87175" cy="84225"/>
            </a:xfrm>
            <a:custGeom>
              <a:avLst/>
              <a:gdLst/>
              <a:ahLst/>
              <a:cxnLst/>
              <a:rect l="l" t="t" r="r" b="b"/>
              <a:pathLst>
                <a:path w="3487" h="3369" extrusionOk="0">
                  <a:moveTo>
                    <a:pt x="1612" y="1"/>
                  </a:moveTo>
                  <a:cubicBezTo>
                    <a:pt x="1430" y="1"/>
                    <a:pt x="1250" y="30"/>
                    <a:pt x="1077" y="87"/>
                  </a:cubicBezTo>
                  <a:cubicBezTo>
                    <a:pt x="615" y="241"/>
                    <a:pt x="308" y="549"/>
                    <a:pt x="154" y="959"/>
                  </a:cubicBezTo>
                  <a:cubicBezTo>
                    <a:pt x="0" y="1369"/>
                    <a:pt x="0" y="1830"/>
                    <a:pt x="154" y="2240"/>
                  </a:cubicBezTo>
                  <a:cubicBezTo>
                    <a:pt x="257" y="2650"/>
                    <a:pt x="513" y="2958"/>
                    <a:pt x="821" y="3163"/>
                  </a:cubicBezTo>
                  <a:cubicBezTo>
                    <a:pt x="1060" y="3300"/>
                    <a:pt x="1322" y="3368"/>
                    <a:pt x="1576" y="3368"/>
                  </a:cubicBezTo>
                  <a:cubicBezTo>
                    <a:pt x="1703" y="3368"/>
                    <a:pt x="1829" y="3351"/>
                    <a:pt x="1948" y="3317"/>
                  </a:cubicBezTo>
                  <a:cubicBezTo>
                    <a:pt x="2358" y="3214"/>
                    <a:pt x="2769" y="3009"/>
                    <a:pt x="3076" y="2650"/>
                  </a:cubicBezTo>
                  <a:cubicBezTo>
                    <a:pt x="3332" y="2343"/>
                    <a:pt x="3486" y="1882"/>
                    <a:pt x="3384" y="1420"/>
                  </a:cubicBezTo>
                  <a:cubicBezTo>
                    <a:pt x="3281" y="907"/>
                    <a:pt x="2974" y="497"/>
                    <a:pt x="2512" y="241"/>
                  </a:cubicBezTo>
                  <a:cubicBezTo>
                    <a:pt x="2224" y="81"/>
                    <a:pt x="1915" y="1"/>
                    <a:pt x="1612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2"/>
            <p:cNvSpPr/>
            <p:nvPr/>
          </p:nvSpPr>
          <p:spPr>
            <a:xfrm>
              <a:off x="4211125" y="2097175"/>
              <a:ext cx="91025" cy="83700"/>
            </a:xfrm>
            <a:custGeom>
              <a:avLst/>
              <a:gdLst/>
              <a:ahLst/>
              <a:cxnLst/>
              <a:rect l="l" t="t" r="r" b="b"/>
              <a:pathLst>
                <a:path w="3641" h="3348" extrusionOk="0">
                  <a:moveTo>
                    <a:pt x="1730" y="1"/>
                  </a:moveTo>
                  <a:cubicBezTo>
                    <a:pt x="1344" y="1"/>
                    <a:pt x="969" y="121"/>
                    <a:pt x="667" y="423"/>
                  </a:cubicBezTo>
                  <a:cubicBezTo>
                    <a:pt x="360" y="680"/>
                    <a:pt x="155" y="1090"/>
                    <a:pt x="103" y="1500"/>
                  </a:cubicBezTo>
                  <a:cubicBezTo>
                    <a:pt x="1" y="1910"/>
                    <a:pt x="52" y="2269"/>
                    <a:pt x="257" y="2576"/>
                  </a:cubicBezTo>
                  <a:cubicBezTo>
                    <a:pt x="462" y="2884"/>
                    <a:pt x="719" y="3089"/>
                    <a:pt x="1077" y="3191"/>
                  </a:cubicBezTo>
                  <a:cubicBezTo>
                    <a:pt x="1342" y="3291"/>
                    <a:pt x="1628" y="3347"/>
                    <a:pt x="1908" y="3347"/>
                  </a:cubicBezTo>
                  <a:cubicBezTo>
                    <a:pt x="2062" y="3347"/>
                    <a:pt x="2214" y="3330"/>
                    <a:pt x="2359" y="3294"/>
                  </a:cubicBezTo>
                  <a:cubicBezTo>
                    <a:pt x="2820" y="3191"/>
                    <a:pt x="3179" y="2884"/>
                    <a:pt x="3333" y="2423"/>
                  </a:cubicBezTo>
                  <a:cubicBezTo>
                    <a:pt x="3641" y="1397"/>
                    <a:pt x="3026" y="269"/>
                    <a:pt x="1949" y="13"/>
                  </a:cubicBezTo>
                  <a:cubicBezTo>
                    <a:pt x="1876" y="5"/>
                    <a:pt x="1803" y="1"/>
                    <a:pt x="1730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4220100" y="2203875"/>
              <a:ext cx="87175" cy="84800"/>
            </a:xfrm>
            <a:custGeom>
              <a:avLst/>
              <a:gdLst/>
              <a:ahLst/>
              <a:cxnLst/>
              <a:rect l="l" t="t" r="r" b="b"/>
              <a:pathLst>
                <a:path w="3487" h="3392" extrusionOk="0">
                  <a:moveTo>
                    <a:pt x="2103" y="0"/>
                  </a:moveTo>
                  <a:cubicBezTo>
                    <a:pt x="1692" y="0"/>
                    <a:pt x="1282" y="103"/>
                    <a:pt x="872" y="256"/>
                  </a:cubicBezTo>
                  <a:cubicBezTo>
                    <a:pt x="616" y="359"/>
                    <a:pt x="360" y="564"/>
                    <a:pt x="155" y="769"/>
                  </a:cubicBezTo>
                  <a:cubicBezTo>
                    <a:pt x="52" y="1077"/>
                    <a:pt x="1" y="1384"/>
                    <a:pt x="103" y="1743"/>
                  </a:cubicBezTo>
                  <a:cubicBezTo>
                    <a:pt x="155" y="2153"/>
                    <a:pt x="308" y="2563"/>
                    <a:pt x="565" y="2871"/>
                  </a:cubicBezTo>
                  <a:cubicBezTo>
                    <a:pt x="841" y="3193"/>
                    <a:pt x="1241" y="3391"/>
                    <a:pt x="1654" y="3391"/>
                  </a:cubicBezTo>
                  <a:cubicBezTo>
                    <a:pt x="1701" y="3391"/>
                    <a:pt x="1748" y="3389"/>
                    <a:pt x="1795" y="3384"/>
                  </a:cubicBezTo>
                  <a:cubicBezTo>
                    <a:pt x="2359" y="3281"/>
                    <a:pt x="2872" y="2922"/>
                    <a:pt x="3128" y="2409"/>
                  </a:cubicBezTo>
                  <a:cubicBezTo>
                    <a:pt x="3435" y="1897"/>
                    <a:pt x="3487" y="1230"/>
                    <a:pt x="3230" y="666"/>
                  </a:cubicBezTo>
                  <a:cubicBezTo>
                    <a:pt x="3025" y="256"/>
                    <a:pt x="2564" y="0"/>
                    <a:pt x="2103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2"/>
            <p:cNvSpPr/>
            <p:nvPr/>
          </p:nvSpPr>
          <p:spPr>
            <a:xfrm>
              <a:off x="4131675" y="2268575"/>
              <a:ext cx="92300" cy="83700"/>
            </a:xfrm>
            <a:custGeom>
              <a:avLst/>
              <a:gdLst/>
              <a:ahLst/>
              <a:cxnLst/>
              <a:rect l="l" t="t" r="r" b="b"/>
              <a:pathLst>
                <a:path w="3692" h="3348" extrusionOk="0">
                  <a:moveTo>
                    <a:pt x="1795" y="1"/>
                  </a:moveTo>
                  <a:cubicBezTo>
                    <a:pt x="1602" y="1"/>
                    <a:pt x="1410" y="27"/>
                    <a:pt x="1231" y="78"/>
                  </a:cubicBezTo>
                  <a:cubicBezTo>
                    <a:pt x="411" y="437"/>
                    <a:pt x="0" y="1308"/>
                    <a:pt x="257" y="2180"/>
                  </a:cubicBezTo>
                  <a:cubicBezTo>
                    <a:pt x="452" y="2883"/>
                    <a:pt x="1124" y="3348"/>
                    <a:pt x="1841" y="3348"/>
                  </a:cubicBezTo>
                  <a:cubicBezTo>
                    <a:pt x="2065" y="3348"/>
                    <a:pt x="2293" y="3303"/>
                    <a:pt x="2512" y="3205"/>
                  </a:cubicBezTo>
                  <a:cubicBezTo>
                    <a:pt x="2974" y="3000"/>
                    <a:pt x="3333" y="2641"/>
                    <a:pt x="3538" y="2180"/>
                  </a:cubicBezTo>
                  <a:cubicBezTo>
                    <a:pt x="3692" y="1718"/>
                    <a:pt x="3589" y="1257"/>
                    <a:pt x="3333" y="898"/>
                  </a:cubicBezTo>
                  <a:cubicBezTo>
                    <a:pt x="3128" y="539"/>
                    <a:pt x="2769" y="232"/>
                    <a:pt x="2359" y="78"/>
                  </a:cubicBezTo>
                  <a:cubicBezTo>
                    <a:pt x="2179" y="27"/>
                    <a:pt x="1987" y="1"/>
                    <a:pt x="1795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2"/>
            <p:cNvSpPr/>
            <p:nvPr/>
          </p:nvSpPr>
          <p:spPr>
            <a:xfrm>
              <a:off x="4030425" y="2295825"/>
              <a:ext cx="87175" cy="83350"/>
            </a:xfrm>
            <a:custGeom>
              <a:avLst/>
              <a:gdLst/>
              <a:ahLst/>
              <a:cxnLst/>
              <a:rect l="l" t="t" r="r" b="b"/>
              <a:pathLst>
                <a:path w="3487" h="3334" extrusionOk="0">
                  <a:moveTo>
                    <a:pt x="1662" y="0"/>
                  </a:moveTo>
                  <a:cubicBezTo>
                    <a:pt x="1588" y="0"/>
                    <a:pt x="1513" y="5"/>
                    <a:pt x="1436" y="13"/>
                  </a:cubicBezTo>
                  <a:cubicBezTo>
                    <a:pt x="1026" y="64"/>
                    <a:pt x="667" y="269"/>
                    <a:pt x="411" y="628"/>
                  </a:cubicBezTo>
                  <a:cubicBezTo>
                    <a:pt x="154" y="987"/>
                    <a:pt x="1" y="1397"/>
                    <a:pt x="52" y="1859"/>
                  </a:cubicBezTo>
                  <a:cubicBezTo>
                    <a:pt x="52" y="2320"/>
                    <a:pt x="308" y="2730"/>
                    <a:pt x="667" y="3038"/>
                  </a:cubicBezTo>
                  <a:cubicBezTo>
                    <a:pt x="933" y="3228"/>
                    <a:pt x="1284" y="3333"/>
                    <a:pt x="1636" y="3333"/>
                  </a:cubicBezTo>
                  <a:cubicBezTo>
                    <a:pt x="1758" y="3333"/>
                    <a:pt x="1881" y="3321"/>
                    <a:pt x="2000" y="3294"/>
                  </a:cubicBezTo>
                  <a:cubicBezTo>
                    <a:pt x="2461" y="3243"/>
                    <a:pt x="2871" y="2986"/>
                    <a:pt x="3128" y="2628"/>
                  </a:cubicBezTo>
                  <a:cubicBezTo>
                    <a:pt x="3384" y="2269"/>
                    <a:pt x="3487" y="1756"/>
                    <a:pt x="3384" y="1346"/>
                  </a:cubicBezTo>
                  <a:cubicBezTo>
                    <a:pt x="3282" y="936"/>
                    <a:pt x="3025" y="526"/>
                    <a:pt x="2666" y="321"/>
                  </a:cubicBezTo>
                  <a:cubicBezTo>
                    <a:pt x="2367" y="107"/>
                    <a:pt x="2033" y="0"/>
                    <a:pt x="1662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2"/>
            <p:cNvSpPr/>
            <p:nvPr/>
          </p:nvSpPr>
          <p:spPr>
            <a:xfrm>
              <a:off x="3922775" y="2302550"/>
              <a:ext cx="85900" cy="84600"/>
            </a:xfrm>
            <a:custGeom>
              <a:avLst/>
              <a:gdLst/>
              <a:ahLst/>
              <a:cxnLst/>
              <a:rect l="l" t="t" r="r" b="b"/>
              <a:pathLst>
                <a:path w="3436" h="3384" extrusionOk="0">
                  <a:moveTo>
                    <a:pt x="1743" y="0"/>
                  </a:moveTo>
                  <a:cubicBezTo>
                    <a:pt x="821" y="0"/>
                    <a:pt x="103" y="718"/>
                    <a:pt x="52" y="1641"/>
                  </a:cubicBezTo>
                  <a:cubicBezTo>
                    <a:pt x="0" y="2564"/>
                    <a:pt x="769" y="3384"/>
                    <a:pt x="1692" y="3384"/>
                  </a:cubicBezTo>
                  <a:cubicBezTo>
                    <a:pt x="2205" y="3384"/>
                    <a:pt x="2615" y="3179"/>
                    <a:pt x="2974" y="2871"/>
                  </a:cubicBezTo>
                  <a:cubicBezTo>
                    <a:pt x="3281" y="2512"/>
                    <a:pt x="3435" y="2102"/>
                    <a:pt x="3435" y="1641"/>
                  </a:cubicBezTo>
                  <a:cubicBezTo>
                    <a:pt x="3384" y="1180"/>
                    <a:pt x="3179" y="769"/>
                    <a:pt x="2871" y="462"/>
                  </a:cubicBezTo>
                  <a:cubicBezTo>
                    <a:pt x="2564" y="205"/>
                    <a:pt x="2153" y="0"/>
                    <a:pt x="1743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2"/>
            <p:cNvSpPr/>
            <p:nvPr/>
          </p:nvSpPr>
          <p:spPr>
            <a:xfrm>
              <a:off x="3811275" y="2294825"/>
              <a:ext cx="100325" cy="84900"/>
            </a:xfrm>
            <a:custGeom>
              <a:avLst/>
              <a:gdLst/>
              <a:ahLst/>
              <a:cxnLst/>
              <a:rect l="l" t="t" r="r" b="b"/>
              <a:pathLst>
                <a:path w="4013" h="3396" extrusionOk="0">
                  <a:moveTo>
                    <a:pt x="1822" y="1"/>
                  </a:moveTo>
                  <a:cubicBezTo>
                    <a:pt x="1040" y="1"/>
                    <a:pt x="280" y="527"/>
                    <a:pt x="154" y="1437"/>
                  </a:cubicBezTo>
                  <a:cubicBezTo>
                    <a:pt x="0" y="2360"/>
                    <a:pt x="667" y="3232"/>
                    <a:pt x="1641" y="3385"/>
                  </a:cubicBezTo>
                  <a:cubicBezTo>
                    <a:pt x="1704" y="3392"/>
                    <a:pt x="1767" y="3395"/>
                    <a:pt x="1829" y="3395"/>
                  </a:cubicBezTo>
                  <a:cubicBezTo>
                    <a:pt x="3203" y="3395"/>
                    <a:pt x="4013" y="1797"/>
                    <a:pt x="3179" y="668"/>
                  </a:cubicBezTo>
                  <a:cubicBezTo>
                    <a:pt x="2821" y="211"/>
                    <a:pt x="2317" y="1"/>
                    <a:pt x="1822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2"/>
            <p:cNvSpPr/>
            <p:nvPr/>
          </p:nvSpPr>
          <p:spPr>
            <a:xfrm>
              <a:off x="3702850" y="2277175"/>
              <a:ext cx="95075" cy="84950"/>
            </a:xfrm>
            <a:custGeom>
              <a:avLst/>
              <a:gdLst/>
              <a:ahLst/>
              <a:cxnLst/>
              <a:rect l="l" t="t" r="r" b="b"/>
              <a:pathLst>
                <a:path w="3803" h="3398" extrusionOk="0">
                  <a:moveTo>
                    <a:pt x="1853" y="1"/>
                  </a:moveTo>
                  <a:cubicBezTo>
                    <a:pt x="1127" y="1"/>
                    <a:pt x="412" y="428"/>
                    <a:pt x="236" y="1374"/>
                  </a:cubicBezTo>
                  <a:cubicBezTo>
                    <a:pt x="1" y="2639"/>
                    <a:pt x="981" y="3398"/>
                    <a:pt x="1947" y="3398"/>
                  </a:cubicBezTo>
                  <a:cubicBezTo>
                    <a:pt x="2663" y="3398"/>
                    <a:pt x="3372" y="2980"/>
                    <a:pt x="3568" y="2041"/>
                  </a:cubicBezTo>
                  <a:cubicBezTo>
                    <a:pt x="3802" y="754"/>
                    <a:pt x="2818" y="1"/>
                    <a:pt x="1853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2"/>
            <p:cNvSpPr/>
            <p:nvPr/>
          </p:nvSpPr>
          <p:spPr>
            <a:xfrm>
              <a:off x="3597250" y="2255775"/>
              <a:ext cx="92300" cy="84600"/>
            </a:xfrm>
            <a:custGeom>
              <a:avLst/>
              <a:gdLst/>
              <a:ahLst/>
              <a:cxnLst/>
              <a:rect l="l" t="t" r="r" b="b"/>
              <a:pathLst>
                <a:path w="3692" h="3384" extrusionOk="0">
                  <a:moveTo>
                    <a:pt x="1902" y="1"/>
                  </a:moveTo>
                  <a:cubicBezTo>
                    <a:pt x="1098" y="1"/>
                    <a:pt x="388" y="538"/>
                    <a:pt x="205" y="1359"/>
                  </a:cubicBezTo>
                  <a:cubicBezTo>
                    <a:pt x="0" y="2282"/>
                    <a:pt x="615" y="3153"/>
                    <a:pt x="1538" y="3358"/>
                  </a:cubicBezTo>
                  <a:cubicBezTo>
                    <a:pt x="1634" y="3375"/>
                    <a:pt x="1731" y="3383"/>
                    <a:pt x="1827" y="3383"/>
                  </a:cubicBezTo>
                  <a:cubicBezTo>
                    <a:pt x="2603" y="3383"/>
                    <a:pt x="3349" y="2846"/>
                    <a:pt x="3486" y="2025"/>
                  </a:cubicBezTo>
                  <a:cubicBezTo>
                    <a:pt x="3691" y="1102"/>
                    <a:pt x="3127" y="231"/>
                    <a:pt x="2204" y="26"/>
                  </a:cubicBezTo>
                  <a:cubicBezTo>
                    <a:pt x="2103" y="9"/>
                    <a:pt x="2002" y="1"/>
                    <a:pt x="1902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2"/>
            <p:cNvSpPr/>
            <p:nvPr/>
          </p:nvSpPr>
          <p:spPr>
            <a:xfrm>
              <a:off x="3489425" y="2235525"/>
              <a:ext cx="95750" cy="84825"/>
            </a:xfrm>
            <a:custGeom>
              <a:avLst/>
              <a:gdLst/>
              <a:ahLst/>
              <a:cxnLst/>
              <a:rect l="l" t="t" r="r" b="b"/>
              <a:pathLst>
                <a:path w="3830" h="3393" extrusionOk="0">
                  <a:moveTo>
                    <a:pt x="1882" y="1"/>
                  </a:moveTo>
                  <a:cubicBezTo>
                    <a:pt x="1155" y="1"/>
                    <a:pt x="439" y="431"/>
                    <a:pt x="263" y="1400"/>
                  </a:cubicBezTo>
                  <a:cubicBezTo>
                    <a:pt x="1" y="2653"/>
                    <a:pt x="964" y="3392"/>
                    <a:pt x="1930" y="3392"/>
                  </a:cubicBezTo>
                  <a:cubicBezTo>
                    <a:pt x="2663" y="3392"/>
                    <a:pt x="3396" y="2966"/>
                    <a:pt x="3595" y="2015"/>
                  </a:cubicBezTo>
                  <a:cubicBezTo>
                    <a:pt x="3829" y="758"/>
                    <a:pt x="2846" y="1"/>
                    <a:pt x="1882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2"/>
            <p:cNvSpPr/>
            <p:nvPr/>
          </p:nvSpPr>
          <p:spPr>
            <a:xfrm>
              <a:off x="3385775" y="2218750"/>
              <a:ext cx="100250" cy="84050"/>
            </a:xfrm>
            <a:custGeom>
              <a:avLst/>
              <a:gdLst/>
              <a:ahLst/>
              <a:cxnLst/>
              <a:rect l="l" t="t" r="r" b="b"/>
              <a:pathLst>
                <a:path w="4010" h="3362" extrusionOk="0">
                  <a:moveTo>
                    <a:pt x="1752" y="1"/>
                  </a:moveTo>
                  <a:cubicBezTo>
                    <a:pt x="943" y="1"/>
                    <a:pt x="167" y="571"/>
                    <a:pt x="103" y="1507"/>
                  </a:cubicBezTo>
                  <a:cubicBezTo>
                    <a:pt x="0" y="2430"/>
                    <a:pt x="667" y="3250"/>
                    <a:pt x="1590" y="3352"/>
                  </a:cubicBezTo>
                  <a:cubicBezTo>
                    <a:pt x="1652" y="3359"/>
                    <a:pt x="1713" y="3362"/>
                    <a:pt x="1773" y="3362"/>
                  </a:cubicBezTo>
                  <a:cubicBezTo>
                    <a:pt x="3154" y="3362"/>
                    <a:pt x="4010" y="1716"/>
                    <a:pt x="3076" y="635"/>
                  </a:cubicBezTo>
                  <a:cubicBezTo>
                    <a:pt x="2715" y="198"/>
                    <a:pt x="2228" y="1"/>
                    <a:pt x="1752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2"/>
            <p:cNvSpPr/>
            <p:nvPr/>
          </p:nvSpPr>
          <p:spPr>
            <a:xfrm>
              <a:off x="3279400" y="2212825"/>
              <a:ext cx="84600" cy="84625"/>
            </a:xfrm>
            <a:custGeom>
              <a:avLst/>
              <a:gdLst/>
              <a:ahLst/>
              <a:cxnLst/>
              <a:rect l="l" t="t" r="r" b="b"/>
              <a:pathLst>
                <a:path w="3384" h="3385" extrusionOk="0">
                  <a:moveTo>
                    <a:pt x="1692" y="1"/>
                  </a:moveTo>
                  <a:cubicBezTo>
                    <a:pt x="846" y="1"/>
                    <a:pt x="0" y="565"/>
                    <a:pt x="0" y="1693"/>
                  </a:cubicBezTo>
                  <a:cubicBezTo>
                    <a:pt x="0" y="2820"/>
                    <a:pt x="846" y="3384"/>
                    <a:pt x="1692" y="3384"/>
                  </a:cubicBezTo>
                  <a:cubicBezTo>
                    <a:pt x="2538" y="3384"/>
                    <a:pt x="3384" y="2820"/>
                    <a:pt x="3384" y="1693"/>
                  </a:cubicBezTo>
                  <a:cubicBezTo>
                    <a:pt x="3384" y="565"/>
                    <a:pt x="2538" y="1"/>
                    <a:pt x="1692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2"/>
            <p:cNvSpPr/>
            <p:nvPr/>
          </p:nvSpPr>
          <p:spPr>
            <a:xfrm>
              <a:off x="3166625" y="2220875"/>
              <a:ext cx="91000" cy="84550"/>
            </a:xfrm>
            <a:custGeom>
              <a:avLst/>
              <a:gdLst/>
              <a:ahLst/>
              <a:cxnLst/>
              <a:rect l="l" t="t" r="r" b="b"/>
              <a:pathLst>
                <a:path w="3640" h="3382" extrusionOk="0">
                  <a:moveTo>
                    <a:pt x="1976" y="1"/>
                  </a:moveTo>
                  <a:cubicBezTo>
                    <a:pt x="1866" y="1"/>
                    <a:pt x="1754" y="13"/>
                    <a:pt x="1641" y="38"/>
                  </a:cubicBezTo>
                  <a:cubicBezTo>
                    <a:pt x="667" y="140"/>
                    <a:pt x="0" y="1063"/>
                    <a:pt x="256" y="2037"/>
                  </a:cubicBezTo>
                  <a:cubicBezTo>
                    <a:pt x="446" y="2797"/>
                    <a:pt x="1165" y="3381"/>
                    <a:pt x="1962" y="3381"/>
                  </a:cubicBezTo>
                  <a:cubicBezTo>
                    <a:pt x="2026" y="3381"/>
                    <a:pt x="2089" y="3377"/>
                    <a:pt x="2153" y="3370"/>
                  </a:cubicBezTo>
                  <a:cubicBezTo>
                    <a:pt x="3025" y="3165"/>
                    <a:pt x="3640" y="2345"/>
                    <a:pt x="3537" y="1473"/>
                  </a:cubicBezTo>
                  <a:cubicBezTo>
                    <a:pt x="3447" y="618"/>
                    <a:pt x="2765" y="1"/>
                    <a:pt x="1976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3065375" y="2253500"/>
              <a:ext cx="92300" cy="83675"/>
            </a:xfrm>
            <a:custGeom>
              <a:avLst/>
              <a:gdLst/>
              <a:ahLst/>
              <a:cxnLst/>
              <a:rect l="l" t="t" r="r" b="b"/>
              <a:pathLst>
                <a:path w="3692" h="3347" extrusionOk="0">
                  <a:moveTo>
                    <a:pt x="1902" y="1"/>
                  </a:moveTo>
                  <a:cubicBezTo>
                    <a:pt x="1599" y="1"/>
                    <a:pt x="1293" y="87"/>
                    <a:pt x="1025" y="271"/>
                  </a:cubicBezTo>
                  <a:cubicBezTo>
                    <a:pt x="513" y="527"/>
                    <a:pt x="205" y="988"/>
                    <a:pt x="103" y="1501"/>
                  </a:cubicBezTo>
                  <a:cubicBezTo>
                    <a:pt x="0" y="1962"/>
                    <a:pt x="154" y="2424"/>
                    <a:pt x="513" y="2731"/>
                  </a:cubicBezTo>
                  <a:cubicBezTo>
                    <a:pt x="820" y="3039"/>
                    <a:pt x="1231" y="3244"/>
                    <a:pt x="1641" y="3295"/>
                  </a:cubicBezTo>
                  <a:cubicBezTo>
                    <a:pt x="1760" y="3329"/>
                    <a:pt x="1886" y="3347"/>
                    <a:pt x="2011" y="3347"/>
                  </a:cubicBezTo>
                  <a:cubicBezTo>
                    <a:pt x="2262" y="3347"/>
                    <a:pt x="2512" y="3278"/>
                    <a:pt x="2717" y="3142"/>
                  </a:cubicBezTo>
                  <a:cubicBezTo>
                    <a:pt x="3384" y="2680"/>
                    <a:pt x="3691" y="1809"/>
                    <a:pt x="3384" y="988"/>
                  </a:cubicBezTo>
                  <a:cubicBezTo>
                    <a:pt x="3142" y="367"/>
                    <a:pt x="2528" y="1"/>
                    <a:pt x="1902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2"/>
            <p:cNvSpPr/>
            <p:nvPr/>
          </p:nvSpPr>
          <p:spPr>
            <a:xfrm>
              <a:off x="3003850" y="2335275"/>
              <a:ext cx="85900" cy="88250"/>
            </a:xfrm>
            <a:custGeom>
              <a:avLst/>
              <a:gdLst/>
              <a:ahLst/>
              <a:cxnLst/>
              <a:rect l="l" t="t" r="r" b="b"/>
              <a:pathLst>
                <a:path w="3436" h="3530" extrusionOk="0">
                  <a:moveTo>
                    <a:pt x="1610" y="0"/>
                  </a:moveTo>
                  <a:cubicBezTo>
                    <a:pt x="1428" y="0"/>
                    <a:pt x="1248" y="41"/>
                    <a:pt x="1077" y="127"/>
                  </a:cubicBezTo>
                  <a:cubicBezTo>
                    <a:pt x="513" y="434"/>
                    <a:pt x="206" y="947"/>
                    <a:pt x="103" y="1562"/>
                  </a:cubicBezTo>
                  <a:cubicBezTo>
                    <a:pt x="0" y="2126"/>
                    <a:pt x="206" y="2741"/>
                    <a:pt x="616" y="3203"/>
                  </a:cubicBezTo>
                  <a:cubicBezTo>
                    <a:pt x="863" y="3415"/>
                    <a:pt x="1184" y="3530"/>
                    <a:pt x="1494" y="3530"/>
                  </a:cubicBezTo>
                  <a:cubicBezTo>
                    <a:pt x="1633" y="3530"/>
                    <a:pt x="1770" y="3507"/>
                    <a:pt x="1897" y="3459"/>
                  </a:cubicBezTo>
                  <a:cubicBezTo>
                    <a:pt x="2307" y="3305"/>
                    <a:pt x="2666" y="3049"/>
                    <a:pt x="2974" y="2741"/>
                  </a:cubicBezTo>
                  <a:cubicBezTo>
                    <a:pt x="3179" y="2588"/>
                    <a:pt x="3333" y="2280"/>
                    <a:pt x="3435" y="2024"/>
                  </a:cubicBezTo>
                  <a:cubicBezTo>
                    <a:pt x="3435" y="1716"/>
                    <a:pt x="3333" y="1408"/>
                    <a:pt x="3179" y="1152"/>
                  </a:cubicBezTo>
                  <a:cubicBezTo>
                    <a:pt x="2974" y="793"/>
                    <a:pt x="2666" y="486"/>
                    <a:pt x="2359" y="229"/>
                  </a:cubicBezTo>
                  <a:cubicBezTo>
                    <a:pt x="2120" y="80"/>
                    <a:pt x="1863" y="0"/>
                    <a:pt x="1610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3041025" y="2438075"/>
              <a:ext cx="85875" cy="82575"/>
            </a:xfrm>
            <a:custGeom>
              <a:avLst/>
              <a:gdLst/>
              <a:ahLst/>
              <a:cxnLst/>
              <a:rect l="l" t="t" r="r" b="b"/>
              <a:pathLst>
                <a:path w="3435" h="3303" extrusionOk="0">
                  <a:moveTo>
                    <a:pt x="1810" y="0"/>
                  </a:moveTo>
                  <a:cubicBezTo>
                    <a:pt x="1446" y="0"/>
                    <a:pt x="1116" y="92"/>
                    <a:pt x="820" y="219"/>
                  </a:cubicBezTo>
                  <a:cubicBezTo>
                    <a:pt x="359" y="424"/>
                    <a:pt x="103" y="834"/>
                    <a:pt x="51" y="1295"/>
                  </a:cubicBezTo>
                  <a:cubicBezTo>
                    <a:pt x="0" y="1859"/>
                    <a:pt x="205" y="2372"/>
                    <a:pt x="615" y="2782"/>
                  </a:cubicBezTo>
                  <a:cubicBezTo>
                    <a:pt x="938" y="3104"/>
                    <a:pt x="1425" y="3302"/>
                    <a:pt x="1892" y="3302"/>
                  </a:cubicBezTo>
                  <a:cubicBezTo>
                    <a:pt x="1946" y="3302"/>
                    <a:pt x="1998" y="3300"/>
                    <a:pt x="2051" y="3294"/>
                  </a:cubicBezTo>
                  <a:cubicBezTo>
                    <a:pt x="2512" y="3243"/>
                    <a:pt x="2922" y="2987"/>
                    <a:pt x="3179" y="2577"/>
                  </a:cubicBezTo>
                  <a:cubicBezTo>
                    <a:pt x="3384" y="2218"/>
                    <a:pt x="3435" y="1756"/>
                    <a:pt x="3384" y="1346"/>
                  </a:cubicBezTo>
                  <a:cubicBezTo>
                    <a:pt x="3384" y="987"/>
                    <a:pt x="3230" y="629"/>
                    <a:pt x="2973" y="372"/>
                  </a:cubicBezTo>
                  <a:cubicBezTo>
                    <a:pt x="2717" y="167"/>
                    <a:pt x="2410" y="13"/>
                    <a:pt x="2051" y="13"/>
                  </a:cubicBezTo>
                  <a:cubicBezTo>
                    <a:pt x="1969" y="4"/>
                    <a:pt x="1889" y="0"/>
                    <a:pt x="1810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132000" y="2485900"/>
              <a:ext cx="94875" cy="84075"/>
            </a:xfrm>
            <a:custGeom>
              <a:avLst/>
              <a:gdLst/>
              <a:ahLst/>
              <a:cxnLst/>
              <a:rect l="l" t="t" r="r" b="b"/>
              <a:pathLst>
                <a:path w="3795" h="3363" extrusionOk="0">
                  <a:moveTo>
                    <a:pt x="2016" y="0"/>
                  </a:moveTo>
                  <a:cubicBezTo>
                    <a:pt x="1325" y="0"/>
                    <a:pt x="661" y="436"/>
                    <a:pt x="360" y="1125"/>
                  </a:cubicBezTo>
                  <a:cubicBezTo>
                    <a:pt x="1" y="2048"/>
                    <a:pt x="565" y="3073"/>
                    <a:pt x="1539" y="3278"/>
                  </a:cubicBezTo>
                  <a:cubicBezTo>
                    <a:pt x="1710" y="3335"/>
                    <a:pt x="1883" y="3362"/>
                    <a:pt x="2052" y="3362"/>
                  </a:cubicBezTo>
                  <a:cubicBezTo>
                    <a:pt x="2795" y="3362"/>
                    <a:pt x="3464" y="2841"/>
                    <a:pt x="3589" y="2048"/>
                  </a:cubicBezTo>
                  <a:cubicBezTo>
                    <a:pt x="3795" y="1176"/>
                    <a:pt x="3282" y="305"/>
                    <a:pt x="2410" y="49"/>
                  </a:cubicBezTo>
                  <a:cubicBezTo>
                    <a:pt x="2279" y="16"/>
                    <a:pt x="2147" y="0"/>
                    <a:pt x="2016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2"/>
            <p:cNvSpPr/>
            <p:nvPr/>
          </p:nvSpPr>
          <p:spPr>
            <a:xfrm>
              <a:off x="3241100" y="2505675"/>
              <a:ext cx="92575" cy="84625"/>
            </a:xfrm>
            <a:custGeom>
              <a:avLst/>
              <a:gdLst/>
              <a:ahLst/>
              <a:cxnLst/>
              <a:rect l="l" t="t" r="r" b="b"/>
              <a:pathLst>
                <a:path w="3703" h="3385" extrusionOk="0">
                  <a:moveTo>
                    <a:pt x="1825" y="0"/>
                  </a:moveTo>
                  <a:cubicBezTo>
                    <a:pt x="1076" y="0"/>
                    <a:pt x="337" y="456"/>
                    <a:pt x="199" y="1462"/>
                  </a:cubicBezTo>
                  <a:cubicBezTo>
                    <a:pt x="1" y="2683"/>
                    <a:pt x="950" y="3385"/>
                    <a:pt x="1889" y="3385"/>
                  </a:cubicBezTo>
                  <a:cubicBezTo>
                    <a:pt x="2645" y="3385"/>
                    <a:pt x="3394" y="2930"/>
                    <a:pt x="3532" y="1923"/>
                  </a:cubicBezTo>
                  <a:cubicBezTo>
                    <a:pt x="3702" y="702"/>
                    <a:pt x="2756" y="0"/>
                    <a:pt x="1825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2"/>
            <p:cNvSpPr/>
            <p:nvPr/>
          </p:nvSpPr>
          <p:spPr>
            <a:xfrm>
              <a:off x="3351725" y="2516950"/>
              <a:ext cx="87350" cy="84325"/>
            </a:xfrm>
            <a:custGeom>
              <a:avLst/>
              <a:gdLst/>
              <a:ahLst/>
              <a:cxnLst/>
              <a:rect l="l" t="t" r="r" b="b"/>
              <a:pathLst>
                <a:path w="3494" h="3373" extrusionOk="0">
                  <a:moveTo>
                    <a:pt x="1733" y="0"/>
                  </a:moveTo>
                  <a:cubicBezTo>
                    <a:pt x="941" y="0"/>
                    <a:pt x="154" y="505"/>
                    <a:pt x="81" y="1575"/>
                  </a:cubicBezTo>
                  <a:cubicBezTo>
                    <a:pt x="0" y="2754"/>
                    <a:pt x="886" y="3373"/>
                    <a:pt x="1765" y="3373"/>
                  </a:cubicBezTo>
                  <a:cubicBezTo>
                    <a:pt x="2568" y="3373"/>
                    <a:pt x="3364" y="2857"/>
                    <a:pt x="3413" y="1780"/>
                  </a:cubicBezTo>
                  <a:cubicBezTo>
                    <a:pt x="3494" y="621"/>
                    <a:pt x="2611" y="0"/>
                    <a:pt x="1733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3460750" y="2519775"/>
              <a:ext cx="85900" cy="84625"/>
            </a:xfrm>
            <a:custGeom>
              <a:avLst/>
              <a:gdLst/>
              <a:ahLst/>
              <a:cxnLst/>
              <a:rect l="l" t="t" r="r" b="b"/>
              <a:pathLst>
                <a:path w="3436" h="3385" extrusionOk="0">
                  <a:moveTo>
                    <a:pt x="1708" y="1"/>
                  </a:moveTo>
                  <a:cubicBezTo>
                    <a:pt x="852" y="1"/>
                    <a:pt x="0" y="578"/>
                    <a:pt x="26" y="1718"/>
                  </a:cubicBezTo>
                  <a:cubicBezTo>
                    <a:pt x="51" y="2833"/>
                    <a:pt x="891" y="3384"/>
                    <a:pt x="1727" y="3384"/>
                  </a:cubicBezTo>
                  <a:cubicBezTo>
                    <a:pt x="2583" y="3384"/>
                    <a:pt x="3435" y="2808"/>
                    <a:pt x="3409" y="1667"/>
                  </a:cubicBezTo>
                  <a:cubicBezTo>
                    <a:pt x="3384" y="552"/>
                    <a:pt x="2545" y="1"/>
                    <a:pt x="1708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2"/>
            <p:cNvSpPr/>
            <p:nvPr/>
          </p:nvSpPr>
          <p:spPr>
            <a:xfrm>
              <a:off x="3567575" y="2513625"/>
              <a:ext cx="89525" cy="84100"/>
            </a:xfrm>
            <a:custGeom>
              <a:avLst/>
              <a:gdLst/>
              <a:ahLst/>
              <a:cxnLst/>
              <a:rect l="l" t="t" r="r" b="b"/>
              <a:pathLst>
                <a:path w="3581" h="3364" extrusionOk="0">
                  <a:moveTo>
                    <a:pt x="1809" y="0"/>
                  </a:moveTo>
                  <a:cubicBezTo>
                    <a:pt x="911" y="0"/>
                    <a:pt x="0" y="650"/>
                    <a:pt x="110" y="1862"/>
                  </a:cubicBezTo>
                  <a:cubicBezTo>
                    <a:pt x="205" y="2882"/>
                    <a:pt x="981" y="3364"/>
                    <a:pt x="1762" y="3364"/>
                  </a:cubicBezTo>
                  <a:cubicBezTo>
                    <a:pt x="2668" y="3364"/>
                    <a:pt x="3580" y="2714"/>
                    <a:pt x="3443" y="1503"/>
                  </a:cubicBezTo>
                  <a:cubicBezTo>
                    <a:pt x="3348" y="483"/>
                    <a:pt x="2583" y="0"/>
                    <a:pt x="1809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2"/>
            <p:cNvSpPr/>
            <p:nvPr/>
          </p:nvSpPr>
          <p:spPr>
            <a:xfrm>
              <a:off x="3672150" y="2498800"/>
              <a:ext cx="95000" cy="84275"/>
            </a:xfrm>
            <a:custGeom>
              <a:avLst/>
              <a:gdLst/>
              <a:ahLst/>
              <a:cxnLst/>
              <a:rect l="l" t="t" r="r" b="b"/>
              <a:pathLst>
                <a:path w="3800" h="3371" extrusionOk="0">
                  <a:moveTo>
                    <a:pt x="1938" y="1"/>
                  </a:moveTo>
                  <a:cubicBezTo>
                    <a:pt x="977" y="1"/>
                    <a:pt x="1" y="740"/>
                    <a:pt x="234" y="1993"/>
                  </a:cubicBezTo>
                  <a:cubicBezTo>
                    <a:pt x="411" y="2945"/>
                    <a:pt x="1132" y="3371"/>
                    <a:pt x="1862" y="3371"/>
                  </a:cubicBezTo>
                  <a:cubicBezTo>
                    <a:pt x="2823" y="3371"/>
                    <a:pt x="3799" y="2631"/>
                    <a:pt x="3566" y="1378"/>
                  </a:cubicBezTo>
                  <a:cubicBezTo>
                    <a:pt x="3389" y="427"/>
                    <a:pt x="2668" y="1"/>
                    <a:pt x="1938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2"/>
            <p:cNvSpPr/>
            <p:nvPr/>
          </p:nvSpPr>
          <p:spPr>
            <a:xfrm>
              <a:off x="3776825" y="2475675"/>
              <a:ext cx="97900" cy="84950"/>
            </a:xfrm>
            <a:custGeom>
              <a:avLst/>
              <a:gdLst/>
              <a:ahLst/>
              <a:cxnLst/>
              <a:rect l="l" t="t" r="r" b="b"/>
              <a:pathLst>
                <a:path w="3916" h="3398" extrusionOk="0">
                  <a:moveTo>
                    <a:pt x="1979" y="1"/>
                  </a:moveTo>
                  <a:cubicBezTo>
                    <a:pt x="994" y="1"/>
                    <a:pt x="0" y="801"/>
                    <a:pt x="302" y="2098"/>
                  </a:cubicBezTo>
                  <a:cubicBezTo>
                    <a:pt x="533" y="3002"/>
                    <a:pt x="1221" y="3397"/>
                    <a:pt x="1913" y="3397"/>
                  </a:cubicBezTo>
                  <a:cubicBezTo>
                    <a:pt x="2910" y="3397"/>
                    <a:pt x="3915" y="2578"/>
                    <a:pt x="3583" y="1278"/>
                  </a:cubicBezTo>
                  <a:cubicBezTo>
                    <a:pt x="3351" y="392"/>
                    <a:pt x="2667" y="1"/>
                    <a:pt x="1979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2"/>
            <p:cNvSpPr/>
            <p:nvPr/>
          </p:nvSpPr>
          <p:spPr>
            <a:xfrm>
              <a:off x="3877925" y="2448800"/>
              <a:ext cx="101600" cy="84125"/>
            </a:xfrm>
            <a:custGeom>
              <a:avLst/>
              <a:gdLst/>
              <a:ahLst/>
              <a:cxnLst/>
              <a:rect l="l" t="t" r="r" b="b"/>
              <a:pathLst>
                <a:path w="4064" h="3365" extrusionOk="0">
                  <a:moveTo>
                    <a:pt x="2098" y="1"/>
                  </a:moveTo>
                  <a:cubicBezTo>
                    <a:pt x="1964" y="1"/>
                    <a:pt x="1828" y="16"/>
                    <a:pt x="1692" y="46"/>
                  </a:cubicBezTo>
                  <a:cubicBezTo>
                    <a:pt x="256" y="456"/>
                    <a:pt x="0" y="2404"/>
                    <a:pt x="1282" y="3122"/>
                  </a:cubicBezTo>
                  <a:cubicBezTo>
                    <a:pt x="1561" y="3289"/>
                    <a:pt x="1855" y="3364"/>
                    <a:pt x="2140" y="3364"/>
                  </a:cubicBezTo>
                  <a:cubicBezTo>
                    <a:pt x="3161" y="3364"/>
                    <a:pt x="4063" y="2399"/>
                    <a:pt x="3742" y="1276"/>
                  </a:cubicBezTo>
                  <a:cubicBezTo>
                    <a:pt x="3568" y="490"/>
                    <a:pt x="2871" y="1"/>
                    <a:pt x="2098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3987850" y="2422900"/>
              <a:ext cx="96700" cy="84850"/>
            </a:xfrm>
            <a:custGeom>
              <a:avLst/>
              <a:gdLst/>
              <a:ahLst/>
              <a:cxnLst/>
              <a:rect l="l" t="t" r="r" b="b"/>
              <a:pathLst>
                <a:path w="3868" h="3394" extrusionOk="0">
                  <a:moveTo>
                    <a:pt x="1968" y="1"/>
                  </a:moveTo>
                  <a:cubicBezTo>
                    <a:pt x="990" y="1"/>
                    <a:pt x="1" y="779"/>
                    <a:pt x="268" y="2056"/>
                  </a:cubicBezTo>
                  <a:cubicBezTo>
                    <a:pt x="462" y="2983"/>
                    <a:pt x="1164" y="3393"/>
                    <a:pt x="1878" y="3393"/>
                  </a:cubicBezTo>
                  <a:cubicBezTo>
                    <a:pt x="2862" y="3393"/>
                    <a:pt x="3868" y="2615"/>
                    <a:pt x="3600" y="1338"/>
                  </a:cubicBezTo>
                  <a:cubicBezTo>
                    <a:pt x="3385" y="411"/>
                    <a:pt x="2679" y="1"/>
                    <a:pt x="1968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097450" y="2405450"/>
              <a:ext cx="90250" cy="84200"/>
            </a:xfrm>
            <a:custGeom>
              <a:avLst/>
              <a:gdLst/>
              <a:ahLst/>
              <a:cxnLst/>
              <a:rect l="l" t="t" r="r" b="b"/>
              <a:pathLst>
                <a:path w="3610" h="3368" extrusionOk="0">
                  <a:moveTo>
                    <a:pt x="1832" y="1"/>
                  </a:moveTo>
                  <a:cubicBezTo>
                    <a:pt x="922" y="1"/>
                    <a:pt x="1" y="665"/>
                    <a:pt x="139" y="1882"/>
                  </a:cubicBezTo>
                  <a:cubicBezTo>
                    <a:pt x="257" y="2895"/>
                    <a:pt x="1024" y="3367"/>
                    <a:pt x="1795" y="3367"/>
                  </a:cubicBezTo>
                  <a:cubicBezTo>
                    <a:pt x="2700" y="3367"/>
                    <a:pt x="3610" y="2715"/>
                    <a:pt x="3471" y="1524"/>
                  </a:cubicBezTo>
                  <a:cubicBezTo>
                    <a:pt x="3377" y="485"/>
                    <a:pt x="2609" y="1"/>
                    <a:pt x="1832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2"/>
            <p:cNvSpPr/>
            <p:nvPr/>
          </p:nvSpPr>
          <p:spPr>
            <a:xfrm>
              <a:off x="4207250" y="2403100"/>
              <a:ext cx="87250" cy="84725"/>
            </a:xfrm>
            <a:custGeom>
              <a:avLst/>
              <a:gdLst/>
              <a:ahLst/>
              <a:cxnLst/>
              <a:rect l="l" t="t" r="r" b="b"/>
              <a:pathLst>
                <a:path w="3490" h="3389" extrusionOk="0">
                  <a:moveTo>
                    <a:pt x="1736" y="1"/>
                  </a:moveTo>
                  <a:cubicBezTo>
                    <a:pt x="918" y="1"/>
                    <a:pt x="103" y="528"/>
                    <a:pt x="53" y="1618"/>
                  </a:cubicBezTo>
                  <a:cubicBezTo>
                    <a:pt x="0" y="2784"/>
                    <a:pt x="879" y="3388"/>
                    <a:pt x="1755" y="3388"/>
                  </a:cubicBezTo>
                  <a:cubicBezTo>
                    <a:pt x="2572" y="3388"/>
                    <a:pt x="3387" y="2861"/>
                    <a:pt x="3437" y="1771"/>
                  </a:cubicBezTo>
                  <a:cubicBezTo>
                    <a:pt x="3490" y="605"/>
                    <a:pt x="2611" y="1"/>
                    <a:pt x="1736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2"/>
            <p:cNvSpPr/>
            <p:nvPr/>
          </p:nvSpPr>
          <p:spPr>
            <a:xfrm>
              <a:off x="4310600" y="2416450"/>
              <a:ext cx="98350" cy="84900"/>
            </a:xfrm>
            <a:custGeom>
              <a:avLst/>
              <a:gdLst/>
              <a:ahLst/>
              <a:cxnLst/>
              <a:rect l="l" t="t" r="r" b="b"/>
              <a:pathLst>
                <a:path w="3934" h="3396" extrusionOk="0">
                  <a:moveTo>
                    <a:pt x="1848" y="0"/>
                  </a:moveTo>
                  <a:cubicBezTo>
                    <a:pt x="1148" y="0"/>
                    <a:pt x="464" y="405"/>
                    <a:pt x="277" y="1340"/>
                  </a:cubicBezTo>
                  <a:cubicBezTo>
                    <a:pt x="1" y="2597"/>
                    <a:pt x="991" y="3396"/>
                    <a:pt x="1962" y="3396"/>
                  </a:cubicBezTo>
                  <a:cubicBezTo>
                    <a:pt x="2615" y="3396"/>
                    <a:pt x="3259" y="3035"/>
                    <a:pt x="3507" y="2211"/>
                  </a:cubicBezTo>
                  <a:cubicBezTo>
                    <a:pt x="3933" y="870"/>
                    <a:pt x="2874" y="0"/>
                    <a:pt x="1848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4412350" y="2456950"/>
              <a:ext cx="91025" cy="84150"/>
            </a:xfrm>
            <a:custGeom>
              <a:avLst/>
              <a:gdLst/>
              <a:ahLst/>
              <a:cxnLst/>
              <a:rect l="l" t="t" r="r" b="b"/>
              <a:pathLst>
                <a:path w="3641" h="3366" extrusionOk="0">
                  <a:moveTo>
                    <a:pt x="1776" y="1"/>
                  </a:moveTo>
                  <a:cubicBezTo>
                    <a:pt x="1161" y="1"/>
                    <a:pt x="578" y="342"/>
                    <a:pt x="308" y="950"/>
                  </a:cubicBezTo>
                  <a:cubicBezTo>
                    <a:pt x="0" y="1770"/>
                    <a:pt x="257" y="2693"/>
                    <a:pt x="974" y="3155"/>
                  </a:cubicBezTo>
                  <a:cubicBezTo>
                    <a:pt x="1242" y="3298"/>
                    <a:pt x="1529" y="3366"/>
                    <a:pt x="1811" y="3366"/>
                  </a:cubicBezTo>
                  <a:cubicBezTo>
                    <a:pt x="2337" y="3366"/>
                    <a:pt x="2845" y="3127"/>
                    <a:pt x="3179" y="2693"/>
                  </a:cubicBezTo>
                  <a:cubicBezTo>
                    <a:pt x="3486" y="2386"/>
                    <a:pt x="3640" y="1924"/>
                    <a:pt x="3538" y="1463"/>
                  </a:cubicBezTo>
                  <a:cubicBezTo>
                    <a:pt x="3435" y="950"/>
                    <a:pt x="3128" y="540"/>
                    <a:pt x="2717" y="284"/>
                  </a:cubicBezTo>
                  <a:cubicBezTo>
                    <a:pt x="2421" y="92"/>
                    <a:pt x="2094" y="1"/>
                    <a:pt x="1776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490525" y="2530425"/>
              <a:ext cx="89750" cy="84225"/>
            </a:xfrm>
            <a:custGeom>
              <a:avLst/>
              <a:gdLst/>
              <a:ahLst/>
              <a:cxnLst/>
              <a:rect l="l" t="t" r="r" b="b"/>
              <a:pathLst>
                <a:path w="3590" h="3369" extrusionOk="0">
                  <a:moveTo>
                    <a:pt x="1824" y="1"/>
                  </a:moveTo>
                  <a:cubicBezTo>
                    <a:pt x="1424" y="1"/>
                    <a:pt x="1038" y="152"/>
                    <a:pt x="770" y="421"/>
                  </a:cubicBezTo>
                  <a:cubicBezTo>
                    <a:pt x="154" y="985"/>
                    <a:pt x="1" y="1856"/>
                    <a:pt x="359" y="2625"/>
                  </a:cubicBezTo>
                  <a:cubicBezTo>
                    <a:pt x="565" y="2933"/>
                    <a:pt x="872" y="3189"/>
                    <a:pt x="1231" y="3291"/>
                  </a:cubicBezTo>
                  <a:cubicBezTo>
                    <a:pt x="1436" y="3343"/>
                    <a:pt x="1654" y="3368"/>
                    <a:pt x="1872" y="3368"/>
                  </a:cubicBezTo>
                  <a:cubicBezTo>
                    <a:pt x="2090" y="3368"/>
                    <a:pt x="2308" y="3343"/>
                    <a:pt x="2513" y="3291"/>
                  </a:cubicBezTo>
                  <a:cubicBezTo>
                    <a:pt x="2974" y="3189"/>
                    <a:pt x="3282" y="2830"/>
                    <a:pt x="3435" y="2369"/>
                  </a:cubicBezTo>
                  <a:cubicBezTo>
                    <a:pt x="3589" y="1856"/>
                    <a:pt x="3487" y="1292"/>
                    <a:pt x="3230" y="882"/>
                  </a:cubicBezTo>
                  <a:cubicBezTo>
                    <a:pt x="2974" y="421"/>
                    <a:pt x="2513" y="113"/>
                    <a:pt x="2000" y="11"/>
                  </a:cubicBezTo>
                  <a:cubicBezTo>
                    <a:pt x="1941" y="4"/>
                    <a:pt x="1883" y="1"/>
                    <a:pt x="1824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2"/>
            <p:cNvSpPr/>
            <p:nvPr/>
          </p:nvSpPr>
          <p:spPr>
            <a:xfrm>
              <a:off x="4511025" y="2635575"/>
              <a:ext cx="85900" cy="87850"/>
            </a:xfrm>
            <a:custGeom>
              <a:avLst/>
              <a:gdLst/>
              <a:ahLst/>
              <a:cxnLst/>
              <a:rect l="l" t="t" r="r" b="b"/>
              <a:pathLst>
                <a:path w="3436" h="3514" extrusionOk="0">
                  <a:moveTo>
                    <a:pt x="1987" y="0"/>
                  </a:moveTo>
                  <a:cubicBezTo>
                    <a:pt x="1940" y="0"/>
                    <a:pt x="1893" y="3"/>
                    <a:pt x="1846" y="8"/>
                  </a:cubicBezTo>
                  <a:cubicBezTo>
                    <a:pt x="1436" y="59"/>
                    <a:pt x="1026" y="265"/>
                    <a:pt x="719" y="521"/>
                  </a:cubicBezTo>
                  <a:cubicBezTo>
                    <a:pt x="565" y="572"/>
                    <a:pt x="411" y="726"/>
                    <a:pt x="308" y="828"/>
                  </a:cubicBezTo>
                  <a:cubicBezTo>
                    <a:pt x="206" y="931"/>
                    <a:pt x="155" y="1085"/>
                    <a:pt x="103" y="1187"/>
                  </a:cubicBezTo>
                  <a:cubicBezTo>
                    <a:pt x="1" y="1495"/>
                    <a:pt x="52" y="1854"/>
                    <a:pt x="206" y="2110"/>
                  </a:cubicBezTo>
                  <a:cubicBezTo>
                    <a:pt x="308" y="2520"/>
                    <a:pt x="565" y="2879"/>
                    <a:pt x="872" y="3187"/>
                  </a:cubicBezTo>
                  <a:cubicBezTo>
                    <a:pt x="1120" y="3399"/>
                    <a:pt x="1441" y="3514"/>
                    <a:pt x="1768" y="3514"/>
                  </a:cubicBezTo>
                  <a:cubicBezTo>
                    <a:pt x="1915" y="3514"/>
                    <a:pt x="2062" y="3491"/>
                    <a:pt x="2205" y="3443"/>
                  </a:cubicBezTo>
                  <a:cubicBezTo>
                    <a:pt x="2718" y="3238"/>
                    <a:pt x="3128" y="2777"/>
                    <a:pt x="3282" y="2213"/>
                  </a:cubicBezTo>
                  <a:cubicBezTo>
                    <a:pt x="3384" y="1905"/>
                    <a:pt x="3436" y="1597"/>
                    <a:pt x="3384" y="1290"/>
                  </a:cubicBezTo>
                  <a:cubicBezTo>
                    <a:pt x="3333" y="1034"/>
                    <a:pt x="3231" y="777"/>
                    <a:pt x="3077" y="572"/>
                  </a:cubicBezTo>
                  <a:cubicBezTo>
                    <a:pt x="2846" y="203"/>
                    <a:pt x="2409" y="0"/>
                    <a:pt x="1987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2"/>
            <p:cNvSpPr/>
            <p:nvPr/>
          </p:nvSpPr>
          <p:spPr>
            <a:xfrm>
              <a:off x="4435425" y="2714275"/>
              <a:ext cx="92300" cy="84750"/>
            </a:xfrm>
            <a:custGeom>
              <a:avLst/>
              <a:gdLst/>
              <a:ahLst/>
              <a:cxnLst/>
              <a:rect l="l" t="t" r="r" b="b"/>
              <a:pathLst>
                <a:path w="3692" h="3390" extrusionOk="0">
                  <a:moveTo>
                    <a:pt x="1714" y="0"/>
                  </a:moveTo>
                  <a:cubicBezTo>
                    <a:pt x="1487" y="0"/>
                    <a:pt x="1263" y="68"/>
                    <a:pt x="1077" y="192"/>
                  </a:cubicBezTo>
                  <a:cubicBezTo>
                    <a:pt x="308" y="603"/>
                    <a:pt x="0" y="1525"/>
                    <a:pt x="308" y="2346"/>
                  </a:cubicBezTo>
                  <a:cubicBezTo>
                    <a:pt x="560" y="2994"/>
                    <a:pt x="1192" y="3389"/>
                    <a:pt x="1847" y="3389"/>
                  </a:cubicBezTo>
                  <a:cubicBezTo>
                    <a:pt x="2125" y="3389"/>
                    <a:pt x="2407" y="3318"/>
                    <a:pt x="2666" y="3166"/>
                  </a:cubicBezTo>
                  <a:cubicBezTo>
                    <a:pt x="3076" y="2909"/>
                    <a:pt x="3435" y="2499"/>
                    <a:pt x="3589" y="1987"/>
                  </a:cubicBezTo>
                  <a:cubicBezTo>
                    <a:pt x="3691" y="1525"/>
                    <a:pt x="3538" y="1064"/>
                    <a:pt x="3230" y="705"/>
                  </a:cubicBezTo>
                  <a:cubicBezTo>
                    <a:pt x="2974" y="397"/>
                    <a:pt x="2563" y="141"/>
                    <a:pt x="2153" y="90"/>
                  </a:cubicBezTo>
                  <a:cubicBezTo>
                    <a:pt x="2012" y="29"/>
                    <a:pt x="1862" y="0"/>
                    <a:pt x="1714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330150" y="2748575"/>
              <a:ext cx="98325" cy="84925"/>
            </a:xfrm>
            <a:custGeom>
              <a:avLst/>
              <a:gdLst/>
              <a:ahLst/>
              <a:cxnLst/>
              <a:rect l="l" t="t" r="r" b="b"/>
              <a:pathLst>
                <a:path w="3933" h="3397" extrusionOk="0">
                  <a:moveTo>
                    <a:pt x="2014" y="1"/>
                  </a:moveTo>
                  <a:cubicBezTo>
                    <a:pt x="1014" y="1"/>
                    <a:pt x="0" y="840"/>
                    <a:pt x="366" y="2153"/>
                  </a:cubicBezTo>
                  <a:cubicBezTo>
                    <a:pt x="593" y="3020"/>
                    <a:pt x="1253" y="3396"/>
                    <a:pt x="1922" y="3396"/>
                  </a:cubicBezTo>
                  <a:cubicBezTo>
                    <a:pt x="2916" y="3396"/>
                    <a:pt x="3933" y="2567"/>
                    <a:pt x="3596" y="1281"/>
                  </a:cubicBezTo>
                  <a:cubicBezTo>
                    <a:pt x="3368" y="389"/>
                    <a:pt x="2694" y="1"/>
                    <a:pt x="2014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227825" y="2772575"/>
              <a:ext cx="101250" cy="84575"/>
            </a:xfrm>
            <a:custGeom>
              <a:avLst/>
              <a:gdLst/>
              <a:ahLst/>
              <a:cxnLst/>
              <a:rect l="l" t="t" r="r" b="b"/>
              <a:pathLst>
                <a:path w="4050" h="3383" extrusionOk="0">
                  <a:moveTo>
                    <a:pt x="1860" y="1"/>
                  </a:moveTo>
                  <a:cubicBezTo>
                    <a:pt x="902" y="1"/>
                    <a:pt x="0" y="853"/>
                    <a:pt x="153" y="1962"/>
                  </a:cubicBezTo>
                  <a:cubicBezTo>
                    <a:pt x="288" y="2771"/>
                    <a:pt x="975" y="3383"/>
                    <a:pt x="1764" y="3383"/>
                  </a:cubicBezTo>
                  <a:cubicBezTo>
                    <a:pt x="1875" y="3383"/>
                    <a:pt x="1988" y="3371"/>
                    <a:pt x="2101" y="3346"/>
                  </a:cubicBezTo>
                  <a:cubicBezTo>
                    <a:pt x="3588" y="3089"/>
                    <a:pt x="4049" y="1193"/>
                    <a:pt x="2819" y="321"/>
                  </a:cubicBezTo>
                  <a:cubicBezTo>
                    <a:pt x="2519" y="100"/>
                    <a:pt x="2186" y="1"/>
                    <a:pt x="1860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2"/>
            <p:cNvSpPr/>
            <p:nvPr/>
          </p:nvSpPr>
          <p:spPr>
            <a:xfrm>
              <a:off x="4121250" y="2785525"/>
              <a:ext cx="90075" cy="85000"/>
            </a:xfrm>
            <a:custGeom>
              <a:avLst/>
              <a:gdLst/>
              <a:ahLst/>
              <a:cxnLst/>
              <a:rect l="l" t="t" r="r" b="b"/>
              <a:pathLst>
                <a:path w="3603" h="3400" extrusionOk="0">
                  <a:moveTo>
                    <a:pt x="1820" y="0"/>
                  </a:moveTo>
                  <a:cubicBezTo>
                    <a:pt x="914" y="0"/>
                    <a:pt x="0" y="649"/>
                    <a:pt x="110" y="1854"/>
                  </a:cubicBezTo>
                  <a:cubicBezTo>
                    <a:pt x="205" y="2905"/>
                    <a:pt x="991" y="3399"/>
                    <a:pt x="1783" y="3399"/>
                  </a:cubicBezTo>
                  <a:cubicBezTo>
                    <a:pt x="2689" y="3399"/>
                    <a:pt x="3603" y="2750"/>
                    <a:pt x="3493" y="1546"/>
                  </a:cubicBezTo>
                  <a:cubicBezTo>
                    <a:pt x="3398" y="495"/>
                    <a:pt x="2612" y="0"/>
                    <a:pt x="1820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2"/>
            <p:cNvSpPr/>
            <p:nvPr/>
          </p:nvSpPr>
          <p:spPr>
            <a:xfrm>
              <a:off x="4015450" y="2793225"/>
              <a:ext cx="98300" cy="83575"/>
            </a:xfrm>
            <a:custGeom>
              <a:avLst/>
              <a:gdLst/>
              <a:ahLst/>
              <a:cxnLst/>
              <a:rect l="l" t="t" r="r" b="b"/>
              <a:pathLst>
                <a:path w="3932" h="3343" extrusionOk="0">
                  <a:moveTo>
                    <a:pt x="1702" y="1"/>
                  </a:moveTo>
                  <a:cubicBezTo>
                    <a:pt x="830" y="1"/>
                    <a:pt x="1" y="682"/>
                    <a:pt x="36" y="1700"/>
                  </a:cubicBezTo>
                  <a:cubicBezTo>
                    <a:pt x="36" y="2593"/>
                    <a:pt x="757" y="3342"/>
                    <a:pt x="1640" y="3342"/>
                  </a:cubicBezTo>
                  <a:cubicBezTo>
                    <a:pt x="1669" y="3342"/>
                    <a:pt x="1698" y="3342"/>
                    <a:pt x="1727" y="3340"/>
                  </a:cubicBezTo>
                  <a:cubicBezTo>
                    <a:pt x="3214" y="3340"/>
                    <a:pt x="3932" y="1494"/>
                    <a:pt x="2855" y="469"/>
                  </a:cubicBezTo>
                  <a:cubicBezTo>
                    <a:pt x="2515" y="146"/>
                    <a:pt x="2104" y="1"/>
                    <a:pt x="1702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6725" y="2792100"/>
              <a:ext cx="85925" cy="84650"/>
            </a:xfrm>
            <a:custGeom>
              <a:avLst/>
              <a:gdLst/>
              <a:ahLst/>
              <a:cxnLst/>
              <a:rect l="l" t="t" r="r" b="b"/>
              <a:pathLst>
                <a:path w="3437" h="3386" extrusionOk="0">
                  <a:moveTo>
                    <a:pt x="1700" y="1"/>
                  </a:moveTo>
                  <a:cubicBezTo>
                    <a:pt x="873" y="1"/>
                    <a:pt x="52" y="540"/>
                    <a:pt x="27" y="1642"/>
                  </a:cubicBezTo>
                  <a:cubicBezTo>
                    <a:pt x="1" y="2795"/>
                    <a:pt x="873" y="3386"/>
                    <a:pt x="1738" y="3386"/>
                  </a:cubicBezTo>
                  <a:cubicBezTo>
                    <a:pt x="2565" y="3386"/>
                    <a:pt x="3386" y="2847"/>
                    <a:pt x="3411" y="1745"/>
                  </a:cubicBezTo>
                  <a:cubicBezTo>
                    <a:pt x="3437" y="591"/>
                    <a:pt x="2565" y="1"/>
                    <a:pt x="1700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3797050" y="2786225"/>
              <a:ext cx="88050" cy="84375"/>
            </a:xfrm>
            <a:custGeom>
              <a:avLst/>
              <a:gdLst/>
              <a:ahLst/>
              <a:cxnLst/>
              <a:rect l="l" t="t" r="r" b="b"/>
              <a:pathLst>
                <a:path w="3522" h="3375" extrusionOk="0">
                  <a:moveTo>
                    <a:pt x="1748" y="0"/>
                  </a:moveTo>
                  <a:cubicBezTo>
                    <a:pt x="960" y="0"/>
                    <a:pt x="180" y="505"/>
                    <a:pt x="108" y="1569"/>
                  </a:cubicBezTo>
                  <a:cubicBezTo>
                    <a:pt x="0" y="2755"/>
                    <a:pt x="884" y="3375"/>
                    <a:pt x="1770" y="3375"/>
                  </a:cubicBezTo>
                  <a:cubicBezTo>
                    <a:pt x="2568" y="3375"/>
                    <a:pt x="3367" y="2871"/>
                    <a:pt x="3440" y="1826"/>
                  </a:cubicBezTo>
                  <a:cubicBezTo>
                    <a:pt x="3521" y="634"/>
                    <a:pt x="2630" y="0"/>
                    <a:pt x="1748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2"/>
            <p:cNvSpPr/>
            <p:nvPr/>
          </p:nvSpPr>
          <p:spPr>
            <a:xfrm>
              <a:off x="3688225" y="2777225"/>
              <a:ext cx="100275" cy="84375"/>
            </a:xfrm>
            <a:custGeom>
              <a:avLst/>
              <a:gdLst/>
              <a:ahLst/>
              <a:cxnLst/>
              <a:rect l="l" t="t" r="r" b="b"/>
              <a:pathLst>
                <a:path w="4011" h="3375" extrusionOk="0">
                  <a:moveTo>
                    <a:pt x="1815" y="0"/>
                  </a:moveTo>
                  <a:cubicBezTo>
                    <a:pt x="1006" y="0"/>
                    <a:pt x="201" y="573"/>
                    <a:pt x="103" y="1519"/>
                  </a:cubicBezTo>
                  <a:cubicBezTo>
                    <a:pt x="1" y="2442"/>
                    <a:pt x="719" y="3262"/>
                    <a:pt x="1641" y="3365"/>
                  </a:cubicBezTo>
                  <a:cubicBezTo>
                    <a:pt x="1703" y="3371"/>
                    <a:pt x="1764" y="3374"/>
                    <a:pt x="1824" y="3374"/>
                  </a:cubicBezTo>
                  <a:cubicBezTo>
                    <a:pt x="3202" y="3374"/>
                    <a:pt x="4010" y="1726"/>
                    <a:pt x="3077" y="597"/>
                  </a:cubicBezTo>
                  <a:cubicBezTo>
                    <a:pt x="2741" y="187"/>
                    <a:pt x="2278" y="0"/>
                    <a:pt x="1815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2"/>
            <p:cNvSpPr/>
            <p:nvPr/>
          </p:nvSpPr>
          <p:spPr>
            <a:xfrm>
              <a:off x="3580575" y="2764725"/>
              <a:ext cx="100025" cy="84225"/>
            </a:xfrm>
            <a:custGeom>
              <a:avLst/>
              <a:gdLst/>
              <a:ahLst/>
              <a:cxnLst/>
              <a:rect l="l" t="t" r="r" b="b"/>
              <a:pathLst>
                <a:path w="4001" h="3369" extrusionOk="0">
                  <a:moveTo>
                    <a:pt x="1814" y="1"/>
                  </a:moveTo>
                  <a:cubicBezTo>
                    <a:pt x="1011" y="1"/>
                    <a:pt x="232" y="571"/>
                    <a:pt x="103" y="1507"/>
                  </a:cubicBezTo>
                  <a:cubicBezTo>
                    <a:pt x="1" y="2429"/>
                    <a:pt x="667" y="3250"/>
                    <a:pt x="1590" y="3352"/>
                  </a:cubicBezTo>
                  <a:cubicBezTo>
                    <a:pt x="1671" y="3363"/>
                    <a:pt x="1750" y="3369"/>
                    <a:pt x="1828" y="3369"/>
                  </a:cubicBezTo>
                  <a:cubicBezTo>
                    <a:pt x="3177" y="3369"/>
                    <a:pt x="4000" y="1750"/>
                    <a:pt x="3128" y="635"/>
                  </a:cubicBezTo>
                  <a:cubicBezTo>
                    <a:pt x="2767" y="198"/>
                    <a:pt x="2286" y="1"/>
                    <a:pt x="1814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3472925" y="2752125"/>
              <a:ext cx="89725" cy="83875"/>
            </a:xfrm>
            <a:custGeom>
              <a:avLst/>
              <a:gdLst/>
              <a:ahLst/>
              <a:cxnLst/>
              <a:rect l="l" t="t" r="r" b="b"/>
              <a:pathLst>
                <a:path w="3589" h="3355" extrusionOk="0">
                  <a:moveTo>
                    <a:pt x="1812" y="1"/>
                  </a:moveTo>
                  <a:cubicBezTo>
                    <a:pt x="962" y="1"/>
                    <a:pt x="198" y="638"/>
                    <a:pt x="103" y="1498"/>
                  </a:cubicBezTo>
                  <a:cubicBezTo>
                    <a:pt x="0" y="2421"/>
                    <a:pt x="667" y="3241"/>
                    <a:pt x="1590" y="3344"/>
                  </a:cubicBezTo>
                  <a:cubicBezTo>
                    <a:pt x="1657" y="3351"/>
                    <a:pt x="1724" y="3355"/>
                    <a:pt x="1790" y="3355"/>
                  </a:cubicBezTo>
                  <a:cubicBezTo>
                    <a:pt x="2628" y="3355"/>
                    <a:pt x="3340" y="2764"/>
                    <a:pt x="3435" y="1908"/>
                  </a:cubicBezTo>
                  <a:cubicBezTo>
                    <a:pt x="3589" y="985"/>
                    <a:pt x="2922" y="114"/>
                    <a:pt x="2000" y="11"/>
                  </a:cubicBezTo>
                  <a:cubicBezTo>
                    <a:pt x="1937" y="4"/>
                    <a:pt x="1874" y="1"/>
                    <a:pt x="1812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3365275" y="2739325"/>
              <a:ext cx="89725" cy="83850"/>
            </a:xfrm>
            <a:custGeom>
              <a:avLst/>
              <a:gdLst/>
              <a:ahLst/>
              <a:cxnLst/>
              <a:rect l="l" t="t" r="r" b="b"/>
              <a:pathLst>
                <a:path w="3589" h="3354" extrusionOk="0">
                  <a:moveTo>
                    <a:pt x="1812" y="0"/>
                  </a:moveTo>
                  <a:cubicBezTo>
                    <a:pt x="961" y="0"/>
                    <a:pt x="198" y="638"/>
                    <a:pt x="103" y="1497"/>
                  </a:cubicBezTo>
                  <a:cubicBezTo>
                    <a:pt x="0" y="2420"/>
                    <a:pt x="667" y="3240"/>
                    <a:pt x="1589" y="3343"/>
                  </a:cubicBezTo>
                  <a:cubicBezTo>
                    <a:pt x="1652" y="3350"/>
                    <a:pt x="1715" y="3353"/>
                    <a:pt x="1777" y="3353"/>
                  </a:cubicBezTo>
                  <a:cubicBezTo>
                    <a:pt x="2621" y="3353"/>
                    <a:pt x="3339" y="2716"/>
                    <a:pt x="3435" y="1856"/>
                  </a:cubicBezTo>
                  <a:cubicBezTo>
                    <a:pt x="3589" y="933"/>
                    <a:pt x="2922" y="113"/>
                    <a:pt x="1999" y="11"/>
                  </a:cubicBezTo>
                  <a:cubicBezTo>
                    <a:pt x="1936" y="4"/>
                    <a:pt x="1874" y="0"/>
                    <a:pt x="1812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3257600" y="2726675"/>
              <a:ext cx="100275" cy="84925"/>
            </a:xfrm>
            <a:custGeom>
              <a:avLst/>
              <a:gdLst/>
              <a:ahLst/>
              <a:cxnLst/>
              <a:rect l="l" t="t" r="r" b="b"/>
              <a:pathLst>
                <a:path w="4011" h="3397" extrusionOk="0">
                  <a:moveTo>
                    <a:pt x="1797" y="0"/>
                  </a:moveTo>
                  <a:cubicBezTo>
                    <a:pt x="987" y="0"/>
                    <a:pt x="201" y="594"/>
                    <a:pt x="103" y="1542"/>
                  </a:cubicBezTo>
                  <a:cubicBezTo>
                    <a:pt x="1" y="2465"/>
                    <a:pt x="667" y="3285"/>
                    <a:pt x="1590" y="3387"/>
                  </a:cubicBezTo>
                  <a:cubicBezTo>
                    <a:pt x="1654" y="3394"/>
                    <a:pt x="1717" y="3397"/>
                    <a:pt x="1779" y="3397"/>
                  </a:cubicBezTo>
                  <a:cubicBezTo>
                    <a:pt x="3202" y="3397"/>
                    <a:pt x="4010" y="1749"/>
                    <a:pt x="3077" y="619"/>
                  </a:cubicBezTo>
                  <a:cubicBezTo>
                    <a:pt x="2724" y="192"/>
                    <a:pt x="2257" y="0"/>
                    <a:pt x="1797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3147400" y="2719225"/>
              <a:ext cx="91975" cy="84450"/>
            </a:xfrm>
            <a:custGeom>
              <a:avLst/>
              <a:gdLst/>
              <a:ahLst/>
              <a:cxnLst/>
              <a:rect l="l" t="t" r="r" b="b"/>
              <a:pathLst>
                <a:path w="3679" h="3378" extrusionOk="0">
                  <a:moveTo>
                    <a:pt x="2055" y="1"/>
                  </a:moveTo>
                  <a:cubicBezTo>
                    <a:pt x="1936" y="1"/>
                    <a:pt x="1814" y="15"/>
                    <a:pt x="1692" y="46"/>
                  </a:cubicBezTo>
                  <a:cubicBezTo>
                    <a:pt x="1282" y="46"/>
                    <a:pt x="923" y="199"/>
                    <a:pt x="615" y="456"/>
                  </a:cubicBezTo>
                  <a:cubicBezTo>
                    <a:pt x="256" y="712"/>
                    <a:pt x="0" y="1122"/>
                    <a:pt x="0" y="1584"/>
                  </a:cubicBezTo>
                  <a:cubicBezTo>
                    <a:pt x="0" y="1891"/>
                    <a:pt x="154" y="2250"/>
                    <a:pt x="410" y="2455"/>
                  </a:cubicBezTo>
                  <a:cubicBezTo>
                    <a:pt x="667" y="2660"/>
                    <a:pt x="923" y="2814"/>
                    <a:pt x="1230" y="2968"/>
                  </a:cubicBezTo>
                  <a:cubicBezTo>
                    <a:pt x="1436" y="3019"/>
                    <a:pt x="1641" y="3173"/>
                    <a:pt x="1846" y="3275"/>
                  </a:cubicBezTo>
                  <a:cubicBezTo>
                    <a:pt x="1897" y="3327"/>
                    <a:pt x="1999" y="3378"/>
                    <a:pt x="2102" y="3378"/>
                  </a:cubicBezTo>
                  <a:cubicBezTo>
                    <a:pt x="2410" y="3275"/>
                    <a:pt x="2717" y="3122"/>
                    <a:pt x="2973" y="2865"/>
                  </a:cubicBezTo>
                  <a:cubicBezTo>
                    <a:pt x="3332" y="2609"/>
                    <a:pt x="3537" y="2199"/>
                    <a:pt x="3589" y="1737"/>
                  </a:cubicBezTo>
                  <a:cubicBezTo>
                    <a:pt x="3679" y="789"/>
                    <a:pt x="2935" y="1"/>
                    <a:pt x="2055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3088425" y="2797400"/>
              <a:ext cx="87175" cy="85975"/>
            </a:xfrm>
            <a:custGeom>
              <a:avLst/>
              <a:gdLst/>
              <a:ahLst/>
              <a:cxnLst/>
              <a:rect l="l" t="t" r="r" b="b"/>
              <a:pathLst>
                <a:path w="3487" h="3439" extrusionOk="0">
                  <a:moveTo>
                    <a:pt x="1601" y="0"/>
                  </a:moveTo>
                  <a:cubicBezTo>
                    <a:pt x="1371" y="0"/>
                    <a:pt x="1140" y="64"/>
                    <a:pt x="924" y="200"/>
                  </a:cubicBezTo>
                  <a:cubicBezTo>
                    <a:pt x="462" y="507"/>
                    <a:pt x="206" y="969"/>
                    <a:pt x="103" y="1481"/>
                  </a:cubicBezTo>
                  <a:cubicBezTo>
                    <a:pt x="1" y="2045"/>
                    <a:pt x="206" y="2558"/>
                    <a:pt x="514" y="2968"/>
                  </a:cubicBezTo>
                  <a:cubicBezTo>
                    <a:pt x="783" y="3282"/>
                    <a:pt x="1170" y="3439"/>
                    <a:pt x="1571" y="3439"/>
                  </a:cubicBezTo>
                  <a:cubicBezTo>
                    <a:pt x="1629" y="3439"/>
                    <a:pt x="1686" y="3436"/>
                    <a:pt x="1744" y="3429"/>
                  </a:cubicBezTo>
                  <a:cubicBezTo>
                    <a:pt x="2154" y="3378"/>
                    <a:pt x="2564" y="3173"/>
                    <a:pt x="2872" y="2865"/>
                  </a:cubicBezTo>
                  <a:cubicBezTo>
                    <a:pt x="3179" y="2660"/>
                    <a:pt x="3333" y="2353"/>
                    <a:pt x="3436" y="1994"/>
                  </a:cubicBezTo>
                  <a:cubicBezTo>
                    <a:pt x="3487" y="1635"/>
                    <a:pt x="3384" y="1276"/>
                    <a:pt x="3128" y="969"/>
                  </a:cubicBezTo>
                  <a:cubicBezTo>
                    <a:pt x="2923" y="610"/>
                    <a:pt x="2564" y="302"/>
                    <a:pt x="2205" y="148"/>
                  </a:cubicBezTo>
                  <a:cubicBezTo>
                    <a:pt x="2012" y="52"/>
                    <a:pt x="1807" y="0"/>
                    <a:pt x="1601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3106375" y="2905775"/>
              <a:ext cx="87175" cy="84275"/>
            </a:xfrm>
            <a:custGeom>
              <a:avLst/>
              <a:gdLst/>
              <a:ahLst/>
              <a:cxnLst/>
              <a:rect l="l" t="t" r="r" b="b"/>
              <a:pathLst>
                <a:path w="3487" h="3371" extrusionOk="0">
                  <a:moveTo>
                    <a:pt x="1746" y="1"/>
                  </a:moveTo>
                  <a:cubicBezTo>
                    <a:pt x="1562" y="1"/>
                    <a:pt x="1371" y="26"/>
                    <a:pt x="1180" y="68"/>
                  </a:cubicBezTo>
                  <a:cubicBezTo>
                    <a:pt x="770" y="171"/>
                    <a:pt x="359" y="478"/>
                    <a:pt x="206" y="889"/>
                  </a:cubicBezTo>
                  <a:cubicBezTo>
                    <a:pt x="1" y="1350"/>
                    <a:pt x="52" y="1914"/>
                    <a:pt x="257" y="2375"/>
                  </a:cubicBezTo>
                  <a:cubicBezTo>
                    <a:pt x="462" y="2837"/>
                    <a:pt x="872" y="3195"/>
                    <a:pt x="1385" y="3298"/>
                  </a:cubicBezTo>
                  <a:cubicBezTo>
                    <a:pt x="1533" y="3347"/>
                    <a:pt x="1681" y="3370"/>
                    <a:pt x="1825" y="3370"/>
                  </a:cubicBezTo>
                  <a:cubicBezTo>
                    <a:pt x="2131" y="3370"/>
                    <a:pt x="2423" y="3267"/>
                    <a:pt x="2666" y="3093"/>
                  </a:cubicBezTo>
                  <a:cubicBezTo>
                    <a:pt x="3025" y="2785"/>
                    <a:pt x="3282" y="2426"/>
                    <a:pt x="3384" y="2016"/>
                  </a:cubicBezTo>
                  <a:cubicBezTo>
                    <a:pt x="3487" y="1606"/>
                    <a:pt x="3487" y="1247"/>
                    <a:pt x="3282" y="889"/>
                  </a:cubicBezTo>
                  <a:cubicBezTo>
                    <a:pt x="3128" y="530"/>
                    <a:pt x="2820" y="273"/>
                    <a:pt x="2461" y="171"/>
                  </a:cubicBezTo>
                  <a:cubicBezTo>
                    <a:pt x="2251" y="51"/>
                    <a:pt x="2006" y="1"/>
                    <a:pt x="1746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3156400" y="2989100"/>
              <a:ext cx="119175" cy="85750"/>
            </a:xfrm>
            <a:custGeom>
              <a:avLst/>
              <a:gdLst/>
              <a:ahLst/>
              <a:cxnLst/>
              <a:rect l="l" t="t" r="r" b="b"/>
              <a:pathLst>
                <a:path w="4767" h="3430" extrusionOk="0">
                  <a:moveTo>
                    <a:pt x="2460" y="0"/>
                  </a:moveTo>
                  <a:cubicBezTo>
                    <a:pt x="2056" y="0"/>
                    <a:pt x="1639" y="157"/>
                    <a:pt x="1281" y="529"/>
                  </a:cubicBezTo>
                  <a:cubicBezTo>
                    <a:pt x="0" y="1772"/>
                    <a:pt x="1209" y="3429"/>
                    <a:pt x="2510" y="3429"/>
                  </a:cubicBezTo>
                  <a:cubicBezTo>
                    <a:pt x="2981" y="3429"/>
                    <a:pt x="3463" y="3213"/>
                    <a:pt x="3844" y="2682"/>
                  </a:cubicBezTo>
                  <a:cubicBezTo>
                    <a:pt x="4767" y="1413"/>
                    <a:pt x="3671" y="0"/>
                    <a:pt x="2460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3262725" y="3042000"/>
              <a:ext cx="94875" cy="83550"/>
            </a:xfrm>
            <a:custGeom>
              <a:avLst/>
              <a:gdLst/>
              <a:ahLst/>
              <a:cxnLst/>
              <a:rect l="l" t="t" r="r" b="b"/>
              <a:pathLst>
                <a:path w="3795" h="3342" extrusionOk="0">
                  <a:moveTo>
                    <a:pt x="2086" y="1"/>
                  </a:moveTo>
                  <a:cubicBezTo>
                    <a:pt x="1405" y="1"/>
                    <a:pt x="750" y="391"/>
                    <a:pt x="411" y="1027"/>
                  </a:cubicBezTo>
                  <a:cubicBezTo>
                    <a:pt x="1" y="1899"/>
                    <a:pt x="514" y="2975"/>
                    <a:pt x="1488" y="3232"/>
                  </a:cubicBezTo>
                  <a:cubicBezTo>
                    <a:pt x="1679" y="3306"/>
                    <a:pt x="1873" y="3341"/>
                    <a:pt x="2062" y="3341"/>
                  </a:cubicBezTo>
                  <a:cubicBezTo>
                    <a:pt x="2784" y="3341"/>
                    <a:pt x="3438" y="2835"/>
                    <a:pt x="3641" y="2104"/>
                  </a:cubicBezTo>
                  <a:cubicBezTo>
                    <a:pt x="3795" y="1232"/>
                    <a:pt x="3333" y="361"/>
                    <a:pt x="2513" y="53"/>
                  </a:cubicBezTo>
                  <a:cubicBezTo>
                    <a:pt x="2371" y="18"/>
                    <a:pt x="2228" y="1"/>
                    <a:pt x="2086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2"/>
            <p:cNvSpPr/>
            <p:nvPr/>
          </p:nvSpPr>
          <p:spPr>
            <a:xfrm>
              <a:off x="3374800" y="3059575"/>
              <a:ext cx="87950" cy="83825"/>
            </a:xfrm>
            <a:custGeom>
              <a:avLst/>
              <a:gdLst/>
              <a:ahLst/>
              <a:cxnLst/>
              <a:rect l="l" t="t" r="r" b="b"/>
              <a:pathLst>
                <a:path w="3518" h="3353" extrusionOk="0">
                  <a:moveTo>
                    <a:pt x="1751" y="0"/>
                  </a:moveTo>
                  <a:cubicBezTo>
                    <a:pt x="950" y="0"/>
                    <a:pt x="154" y="504"/>
                    <a:pt x="81" y="1555"/>
                  </a:cubicBezTo>
                  <a:cubicBezTo>
                    <a:pt x="0" y="2734"/>
                    <a:pt x="900" y="3353"/>
                    <a:pt x="1792" y="3353"/>
                  </a:cubicBezTo>
                  <a:cubicBezTo>
                    <a:pt x="2607" y="3353"/>
                    <a:pt x="3415" y="2836"/>
                    <a:pt x="3464" y="1760"/>
                  </a:cubicBezTo>
                  <a:cubicBezTo>
                    <a:pt x="3518" y="606"/>
                    <a:pt x="2631" y="0"/>
                    <a:pt x="1751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2"/>
            <p:cNvSpPr/>
            <p:nvPr/>
          </p:nvSpPr>
          <p:spPr>
            <a:xfrm>
              <a:off x="3481725" y="3056450"/>
              <a:ext cx="90075" cy="84500"/>
            </a:xfrm>
            <a:custGeom>
              <a:avLst/>
              <a:gdLst/>
              <a:ahLst/>
              <a:cxnLst/>
              <a:rect l="l" t="t" r="r" b="b"/>
              <a:pathLst>
                <a:path w="3603" h="3380" extrusionOk="0">
                  <a:moveTo>
                    <a:pt x="1808" y="1"/>
                  </a:moveTo>
                  <a:cubicBezTo>
                    <a:pt x="906" y="1"/>
                    <a:pt x="1" y="635"/>
                    <a:pt x="110" y="1834"/>
                  </a:cubicBezTo>
                  <a:cubicBezTo>
                    <a:pt x="205" y="2885"/>
                    <a:pt x="991" y="3379"/>
                    <a:pt x="1783" y="3379"/>
                  </a:cubicBezTo>
                  <a:cubicBezTo>
                    <a:pt x="2689" y="3379"/>
                    <a:pt x="3603" y="2730"/>
                    <a:pt x="3493" y="1526"/>
                  </a:cubicBezTo>
                  <a:cubicBezTo>
                    <a:pt x="3397" y="493"/>
                    <a:pt x="2603" y="1"/>
                    <a:pt x="1808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3579300" y="3044050"/>
              <a:ext cx="101225" cy="84425"/>
            </a:xfrm>
            <a:custGeom>
              <a:avLst/>
              <a:gdLst/>
              <a:ahLst/>
              <a:cxnLst/>
              <a:rect l="l" t="t" r="r" b="b"/>
              <a:pathLst>
                <a:path w="4049" h="3377" extrusionOk="0">
                  <a:moveTo>
                    <a:pt x="2266" y="1"/>
                  </a:moveTo>
                  <a:cubicBezTo>
                    <a:pt x="2178" y="1"/>
                    <a:pt x="2089" y="8"/>
                    <a:pt x="2000" y="23"/>
                  </a:cubicBezTo>
                  <a:cubicBezTo>
                    <a:pt x="513" y="228"/>
                    <a:pt x="0" y="2124"/>
                    <a:pt x="1231" y="3047"/>
                  </a:cubicBezTo>
                  <a:cubicBezTo>
                    <a:pt x="1538" y="3274"/>
                    <a:pt x="1880" y="3376"/>
                    <a:pt x="2214" y="3376"/>
                  </a:cubicBezTo>
                  <a:cubicBezTo>
                    <a:pt x="3163" y="3376"/>
                    <a:pt x="4048" y="2557"/>
                    <a:pt x="3896" y="1458"/>
                  </a:cubicBezTo>
                  <a:cubicBezTo>
                    <a:pt x="3804" y="625"/>
                    <a:pt x="3084" y="1"/>
                    <a:pt x="2266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3686950" y="3031525"/>
              <a:ext cx="100200" cy="83850"/>
            </a:xfrm>
            <a:custGeom>
              <a:avLst/>
              <a:gdLst/>
              <a:ahLst/>
              <a:cxnLst/>
              <a:rect l="l" t="t" r="r" b="b"/>
              <a:pathLst>
                <a:path w="4008" h="3354" extrusionOk="0">
                  <a:moveTo>
                    <a:pt x="2238" y="1"/>
                  </a:moveTo>
                  <a:cubicBezTo>
                    <a:pt x="2177" y="1"/>
                    <a:pt x="2114" y="4"/>
                    <a:pt x="2051" y="11"/>
                  </a:cubicBezTo>
                  <a:cubicBezTo>
                    <a:pt x="564" y="165"/>
                    <a:pt x="1" y="2010"/>
                    <a:pt x="1180" y="2984"/>
                  </a:cubicBezTo>
                  <a:cubicBezTo>
                    <a:pt x="1492" y="3240"/>
                    <a:pt x="1851" y="3354"/>
                    <a:pt x="2203" y="3354"/>
                  </a:cubicBezTo>
                  <a:cubicBezTo>
                    <a:pt x="3127" y="3354"/>
                    <a:pt x="4008" y="2573"/>
                    <a:pt x="3897" y="1498"/>
                  </a:cubicBezTo>
                  <a:cubicBezTo>
                    <a:pt x="3801" y="638"/>
                    <a:pt x="3083" y="1"/>
                    <a:pt x="2238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2"/>
            <p:cNvSpPr/>
            <p:nvPr/>
          </p:nvSpPr>
          <p:spPr>
            <a:xfrm>
              <a:off x="3794600" y="3021475"/>
              <a:ext cx="100525" cy="84675"/>
            </a:xfrm>
            <a:custGeom>
              <a:avLst/>
              <a:gdLst/>
              <a:ahLst/>
              <a:cxnLst/>
              <a:rect l="l" t="t" r="r" b="b"/>
              <a:pathLst>
                <a:path w="4021" h="3387" extrusionOk="0">
                  <a:moveTo>
                    <a:pt x="2202" y="0"/>
                  </a:moveTo>
                  <a:cubicBezTo>
                    <a:pt x="2169" y="0"/>
                    <a:pt x="2136" y="1"/>
                    <a:pt x="2103" y="3"/>
                  </a:cubicBezTo>
                  <a:cubicBezTo>
                    <a:pt x="616" y="105"/>
                    <a:pt x="1" y="1951"/>
                    <a:pt x="1129" y="2976"/>
                  </a:cubicBezTo>
                  <a:cubicBezTo>
                    <a:pt x="1457" y="3260"/>
                    <a:pt x="1841" y="3387"/>
                    <a:pt x="2219" y="3387"/>
                  </a:cubicBezTo>
                  <a:cubicBezTo>
                    <a:pt x="3140" y="3387"/>
                    <a:pt x="4021" y="2631"/>
                    <a:pt x="3948" y="1541"/>
                  </a:cubicBezTo>
                  <a:cubicBezTo>
                    <a:pt x="3849" y="651"/>
                    <a:pt x="3084" y="0"/>
                    <a:pt x="2202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2"/>
            <p:cNvSpPr/>
            <p:nvPr/>
          </p:nvSpPr>
          <p:spPr>
            <a:xfrm>
              <a:off x="3915700" y="3015725"/>
              <a:ext cx="86600" cy="84200"/>
            </a:xfrm>
            <a:custGeom>
              <a:avLst/>
              <a:gdLst/>
              <a:ahLst/>
              <a:cxnLst/>
              <a:rect l="l" t="t" r="r" b="b"/>
              <a:pathLst>
                <a:path w="3464" h="3368" extrusionOk="0">
                  <a:moveTo>
                    <a:pt x="1747" y="0"/>
                  </a:moveTo>
                  <a:cubicBezTo>
                    <a:pt x="878" y="0"/>
                    <a:pt x="0" y="605"/>
                    <a:pt x="27" y="1771"/>
                  </a:cubicBezTo>
                  <a:cubicBezTo>
                    <a:pt x="77" y="2841"/>
                    <a:pt x="900" y="3368"/>
                    <a:pt x="1723" y="3368"/>
                  </a:cubicBezTo>
                  <a:cubicBezTo>
                    <a:pt x="2594" y="3368"/>
                    <a:pt x="3463" y="2777"/>
                    <a:pt x="3410" y="1617"/>
                  </a:cubicBezTo>
                  <a:cubicBezTo>
                    <a:pt x="3361" y="528"/>
                    <a:pt x="2558" y="0"/>
                    <a:pt x="1747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2"/>
            <p:cNvSpPr/>
            <p:nvPr/>
          </p:nvSpPr>
          <p:spPr>
            <a:xfrm>
              <a:off x="4025300" y="3012575"/>
              <a:ext cx="84600" cy="84600"/>
            </a:xfrm>
            <a:custGeom>
              <a:avLst/>
              <a:gdLst/>
              <a:ahLst/>
              <a:cxnLst/>
              <a:rect l="l" t="t" r="r" b="b"/>
              <a:pathLst>
                <a:path w="3384" h="3384" extrusionOk="0">
                  <a:moveTo>
                    <a:pt x="1692" y="0"/>
                  </a:moveTo>
                  <a:cubicBezTo>
                    <a:pt x="846" y="0"/>
                    <a:pt x="0" y="564"/>
                    <a:pt x="0" y="1692"/>
                  </a:cubicBezTo>
                  <a:cubicBezTo>
                    <a:pt x="0" y="2820"/>
                    <a:pt x="846" y="3383"/>
                    <a:pt x="1692" y="3383"/>
                  </a:cubicBezTo>
                  <a:cubicBezTo>
                    <a:pt x="2538" y="3383"/>
                    <a:pt x="3384" y="2820"/>
                    <a:pt x="3384" y="1692"/>
                  </a:cubicBezTo>
                  <a:cubicBezTo>
                    <a:pt x="3384" y="564"/>
                    <a:pt x="2538" y="0"/>
                    <a:pt x="1692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2"/>
            <p:cNvSpPr/>
            <p:nvPr/>
          </p:nvSpPr>
          <p:spPr>
            <a:xfrm>
              <a:off x="4132925" y="3013825"/>
              <a:ext cx="85950" cy="84650"/>
            </a:xfrm>
            <a:custGeom>
              <a:avLst/>
              <a:gdLst/>
              <a:ahLst/>
              <a:cxnLst/>
              <a:rect l="l" t="t" r="r" b="b"/>
              <a:pathLst>
                <a:path w="3438" h="3386" extrusionOk="0">
                  <a:moveTo>
                    <a:pt x="1720" y="0"/>
                  </a:moveTo>
                  <a:cubicBezTo>
                    <a:pt x="899" y="0"/>
                    <a:pt x="78" y="540"/>
                    <a:pt x="53" y="1642"/>
                  </a:cubicBezTo>
                  <a:cubicBezTo>
                    <a:pt x="1" y="2795"/>
                    <a:pt x="860" y="3386"/>
                    <a:pt x="1719" y="3386"/>
                  </a:cubicBezTo>
                  <a:cubicBezTo>
                    <a:pt x="2539" y="3386"/>
                    <a:pt x="3360" y="2846"/>
                    <a:pt x="3385" y="1744"/>
                  </a:cubicBezTo>
                  <a:cubicBezTo>
                    <a:pt x="3438" y="591"/>
                    <a:pt x="2579" y="0"/>
                    <a:pt x="1720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2"/>
            <p:cNvSpPr/>
            <p:nvPr/>
          </p:nvSpPr>
          <p:spPr>
            <a:xfrm>
              <a:off x="4240600" y="3018725"/>
              <a:ext cx="89750" cy="84850"/>
            </a:xfrm>
            <a:custGeom>
              <a:avLst/>
              <a:gdLst/>
              <a:ahLst/>
              <a:cxnLst/>
              <a:rect l="l" t="t" r="r" b="b"/>
              <a:pathLst>
                <a:path w="3590" h="3394" extrusionOk="0">
                  <a:moveTo>
                    <a:pt x="1713" y="1"/>
                  </a:moveTo>
                  <a:cubicBezTo>
                    <a:pt x="822" y="1"/>
                    <a:pt x="100" y="688"/>
                    <a:pt x="52" y="1600"/>
                  </a:cubicBezTo>
                  <a:cubicBezTo>
                    <a:pt x="1" y="2522"/>
                    <a:pt x="719" y="3291"/>
                    <a:pt x="1590" y="3394"/>
                  </a:cubicBezTo>
                  <a:cubicBezTo>
                    <a:pt x="2513" y="3394"/>
                    <a:pt x="3282" y="2779"/>
                    <a:pt x="3436" y="1907"/>
                  </a:cubicBezTo>
                  <a:cubicBezTo>
                    <a:pt x="3590" y="933"/>
                    <a:pt x="2872" y="62"/>
                    <a:pt x="1898" y="10"/>
                  </a:cubicBezTo>
                  <a:cubicBezTo>
                    <a:pt x="1836" y="4"/>
                    <a:pt x="1774" y="1"/>
                    <a:pt x="1713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2"/>
            <p:cNvSpPr/>
            <p:nvPr/>
          </p:nvSpPr>
          <p:spPr>
            <a:xfrm>
              <a:off x="4344425" y="3044000"/>
              <a:ext cx="91025" cy="83975"/>
            </a:xfrm>
            <a:custGeom>
              <a:avLst/>
              <a:gdLst/>
              <a:ahLst/>
              <a:cxnLst/>
              <a:rect l="l" t="t" r="r" b="b"/>
              <a:pathLst>
                <a:path w="3641" h="3359" extrusionOk="0">
                  <a:moveTo>
                    <a:pt x="1693" y="1"/>
                  </a:moveTo>
                  <a:cubicBezTo>
                    <a:pt x="1480" y="1"/>
                    <a:pt x="1270" y="42"/>
                    <a:pt x="1077" y="127"/>
                  </a:cubicBezTo>
                  <a:cubicBezTo>
                    <a:pt x="616" y="332"/>
                    <a:pt x="308" y="691"/>
                    <a:pt x="205" y="1101"/>
                  </a:cubicBezTo>
                  <a:cubicBezTo>
                    <a:pt x="0" y="1921"/>
                    <a:pt x="308" y="2742"/>
                    <a:pt x="974" y="3203"/>
                  </a:cubicBezTo>
                  <a:cubicBezTo>
                    <a:pt x="1173" y="3302"/>
                    <a:pt x="1372" y="3359"/>
                    <a:pt x="1584" y="3359"/>
                  </a:cubicBezTo>
                  <a:cubicBezTo>
                    <a:pt x="1701" y="3359"/>
                    <a:pt x="1821" y="3342"/>
                    <a:pt x="1948" y="3306"/>
                  </a:cubicBezTo>
                  <a:cubicBezTo>
                    <a:pt x="2359" y="3203"/>
                    <a:pt x="2769" y="3049"/>
                    <a:pt x="3076" y="2793"/>
                  </a:cubicBezTo>
                  <a:cubicBezTo>
                    <a:pt x="3435" y="2485"/>
                    <a:pt x="3640" y="2024"/>
                    <a:pt x="3538" y="1511"/>
                  </a:cubicBezTo>
                  <a:cubicBezTo>
                    <a:pt x="3435" y="999"/>
                    <a:pt x="3076" y="486"/>
                    <a:pt x="2564" y="230"/>
                  </a:cubicBezTo>
                  <a:cubicBezTo>
                    <a:pt x="2295" y="80"/>
                    <a:pt x="1991" y="1"/>
                    <a:pt x="1693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2"/>
            <p:cNvSpPr/>
            <p:nvPr/>
          </p:nvSpPr>
          <p:spPr>
            <a:xfrm>
              <a:off x="4400825" y="3129875"/>
              <a:ext cx="84600" cy="88375"/>
            </a:xfrm>
            <a:custGeom>
              <a:avLst/>
              <a:gdLst/>
              <a:ahLst/>
              <a:cxnLst/>
              <a:rect l="l" t="t" r="r" b="b"/>
              <a:pathLst>
                <a:path w="3384" h="3535" extrusionOk="0">
                  <a:moveTo>
                    <a:pt x="1885" y="0"/>
                  </a:moveTo>
                  <a:cubicBezTo>
                    <a:pt x="1693" y="0"/>
                    <a:pt x="1504" y="41"/>
                    <a:pt x="1333" y="127"/>
                  </a:cubicBezTo>
                  <a:cubicBezTo>
                    <a:pt x="974" y="332"/>
                    <a:pt x="667" y="640"/>
                    <a:pt x="410" y="947"/>
                  </a:cubicBezTo>
                  <a:cubicBezTo>
                    <a:pt x="154" y="1152"/>
                    <a:pt x="51" y="1409"/>
                    <a:pt x="0" y="1716"/>
                  </a:cubicBezTo>
                  <a:cubicBezTo>
                    <a:pt x="0" y="2024"/>
                    <a:pt x="154" y="2331"/>
                    <a:pt x="359" y="2588"/>
                  </a:cubicBezTo>
                  <a:cubicBezTo>
                    <a:pt x="564" y="2946"/>
                    <a:pt x="923" y="3203"/>
                    <a:pt x="1282" y="3408"/>
                  </a:cubicBezTo>
                  <a:cubicBezTo>
                    <a:pt x="1453" y="3493"/>
                    <a:pt x="1642" y="3534"/>
                    <a:pt x="1834" y="3534"/>
                  </a:cubicBezTo>
                  <a:cubicBezTo>
                    <a:pt x="2102" y="3534"/>
                    <a:pt x="2376" y="3455"/>
                    <a:pt x="2615" y="3305"/>
                  </a:cubicBezTo>
                  <a:cubicBezTo>
                    <a:pt x="3076" y="2998"/>
                    <a:pt x="3332" y="2434"/>
                    <a:pt x="3384" y="1819"/>
                  </a:cubicBezTo>
                  <a:cubicBezTo>
                    <a:pt x="3384" y="1203"/>
                    <a:pt x="3127" y="640"/>
                    <a:pt x="2666" y="229"/>
                  </a:cubicBezTo>
                  <a:cubicBezTo>
                    <a:pt x="2427" y="80"/>
                    <a:pt x="2153" y="0"/>
                    <a:pt x="1885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2"/>
            <p:cNvSpPr/>
            <p:nvPr/>
          </p:nvSpPr>
          <p:spPr>
            <a:xfrm>
              <a:off x="4346975" y="3226600"/>
              <a:ext cx="89750" cy="84325"/>
            </a:xfrm>
            <a:custGeom>
              <a:avLst/>
              <a:gdLst/>
              <a:ahLst/>
              <a:cxnLst/>
              <a:rect l="l" t="t" r="r" b="b"/>
              <a:pathLst>
                <a:path w="3590" h="3373" extrusionOk="0">
                  <a:moveTo>
                    <a:pt x="1744" y="0"/>
                  </a:moveTo>
                  <a:cubicBezTo>
                    <a:pt x="1385" y="0"/>
                    <a:pt x="1078" y="103"/>
                    <a:pt x="770" y="308"/>
                  </a:cubicBezTo>
                  <a:cubicBezTo>
                    <a:pt x="206" y="872"/>
                    <a:pt x="1" y="1743"/>
                    <a:pt x="360" y="2461"/>
                  </a:cubicBezTo>
                  <a:cubicBezTo>
                    <a:pt x="637" y="3046"/>
                    <a:pt x="1211" y="3373"/>
                    <a:pt x="1792" y="3373"/>
                  </a:cubicBezTo>
                  <a:cubicBezTo>
                    <a:pt x="2177" y="3373"/>
                    <a:pt x="2565" y="3229"/>
                    <a:pt x="2872" y="2922"/>
                  </a:cubicBezTo>
                  <a:cubicBezTo>
                    <a:pt x="3282" y="2615"/>
                    <a:pt x="3589" y="2102"/>
                    <a:pt x="3589" y="1538"/>
                  </a:cubicBezTo>
                  <a:cubicBezTo>
                    <a:pt x="3589" y="1077"/>
                    <a:pt x="3333" y="615"/>
                    <a:pt x="2974" y="359"/>
                  </a:cubicBezTo>
                  <a:cubicBezTo>
                    <a:pt x="2615" y="154"/>
                    <a:pt x="2154" y="0"/>
                    <a:pt x="1744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2"/>
            <p:cNvSpPr/>
            <p:nvPr/>
          </p:nvSpPr>
          <p:spPr>
            <a:xfrm>
              <a:off x="4248300" y="3265975"/>
              <a:ext cx="92300" cy="83375"/>
            </a:xfrm>
            <a:custGeom>
              <a:avLst/>
              <a:gdLst/>
              <a:ahLst/>
              <a:cxnLst/>
              <a:rect l="l" t="t" r="r" b="b"/>
              <a:pathLst>
                <a:path w="3692" h="3335" extrusionOk="0">
                  <a:moveTo>
                    <a:pt x="1675" y="0"/>
                  </a:moveTo>
                  <a:cubicBezTo>
                    <a:pt x="1596" y="0"/>
                    <a:pt x="1516" y="5"/>
                    <a:pt x="1436" y="14"/>
                  </a:cubicBezTo>
                  <a:cubicBezTo>
                    <a:pt x="564" y="219"/>
                    <a:pt x="1" y="1040"/>
                    <a:pt x="103" y="1962"/>
                  </a:cubicBezTo>
                  <a:cubicBezTo>
                    <a:pt x="237" y="2765"/>
                    <a:pt x="952" y="3335"/>
                    <a:pt x="1777" y="3335"/>
                  </a:cubicBezTo>
                  <a:cubicBezTo>
                    <a:pt x="1901" y="3335"/>
                    <a:pt x="2027" y="3322"/>
                    <a:pt x="2154" y="3295"/>
                  </a:cubicBezTo>
                  <a:cubicBezTo>
                    <a:pt x="3128" y="3142"/>
                    <a:pt x="3692" y="2168"/>
                    <a:pt x="3435" y="1245"/>
                  </a:cubicBezTo>
                  <a:cubicBezTo>
                    <a:pt x="3156" y="454"/>
                    <a:pt x="2454" y="0"/>
                    <a:pt x="1675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2"/>
            <p:cNvSpPr/>
            <p:nvPr/>
          </p:nvSpPr>
          <p:spPr>
            <a:xfrm>
              <a:off x="4140450" y="3279525"/>
              <a:ext cx="90125" cy="84625"/>
            </a:xfrm>
            <a:custGeom>
              <a:avLst/>
              <a:gdLst/>
              <a:ahLst/>
              <a:cxnLst/>
              <a:rect l="l" t="t" r="r" b="b"/>
              <a:pathLst>
                <a:path w="3605" h="3385" extrusionOk="0">
                  <a:moveTo>
                    <a:pt x="1829" y="0"/>
                  </a:moveTo>
                  <a:cubicBezTo>
                    <a:pt x="919" y="0"/>
                    <a:pt x="0" y="665"/>
                    <a:pt x="111" y="1882"/>
                  </a:cubicBezTo>
                  <a:cubicBezTo>
                    <a:pt x="206" y="2902"/>
                    <a:pt x="981" y="3384"/>
                    <a:pt x="1767" y="3384"/>
                  </a:cubicBezTo>
                  <a:cubicBezTo>
                    <a:pt x="2679" y="3384"/>
                    <a:pt x="3604" y="2735"/>
                    <a:pt x="3494" y="1523"/>
                  </a:cubicBezTo>
                  <a:cubicBezTo>
                    <a:pt x="3376" y="484"/>
                    <a:pt x="2606" y="0"/>
                    <a:pt x="1829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2"/>
            <p:cNvSpPr/>
            <p:nvPr/>
          </p:nvSpPr>
          <p:spPr>
            <a:xfrm>
              <a:off x="4035550" y="3285550"/>
              <a:ext cx="84625" cy="83650"/>
            </a:xfrm>
            <a:custGeom>
              <a:avLst/>
              <a:gdLst/>
              <a:ahLst/>
              <a:cxnLst/>
              <a:rect l="l" t="t" r="r" b="b"/>
              <a:pathLst>
                <a:path w="3385" h="3346" extrusionOk="0">
                  <a:moveTo>
                    <a:pt x="1692" y="0"/>
                  </a:moveTo>
                  <a:cubicBezTo>
                    <a:pt x="846" y="0"/>
                    <a:pt x="1" y="564"/>
                    <a:pt x="1" y="1692"/>
                  </a:cubicBezTo>
                  <a:cubicBezTo>
                    <a:pt x="1" y="2794"/>
                    <a:pt x="846" y="3345"/>
                    <a:pt x="1692" y="3345"/>
                  </a:cubicBezTo>
                  <a:cubicBezTo>
                    <a:pt x="2538" y="3345"/>
                    <a:pt x="3384" y="2794"/>
                    <a:pt x="3384" y="1692"/>
                  </a:cubicBezTo>
                  <a:cubicBezTo>
                    <a:pt x="3384" y="564"/>
                    <a:pt x="2538" y="0"/>
                    <a:pt x="1692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2"/>
            <p:cNvSpPr/>
            <p:nvPr/>
          </p:nvSpPr>
          <p:spPr>
            <a:xfrm>
              <a:off x="3922900" y="3276975"/>
              <a:ext cx="92625" cy="83800"/>
            </a:xfrm>
            <a:custGeom>
              <a:avLst/>
              <a:gdLst/>
              <a:ahLst/>
              <a:cxnLst/>
              <a:rect l="l" t="t" r="r" b="b"/>
              <a:pathLst>
                <a:path w="3705" h="3352" extrusionOk="0">
                  <a:moveTo>
                    <a:pt x="1809" y="1"/>
                  </a:moveTo>
                  <a:cubicBezTo>
                    <a:pt x="1065" y="1"/>
                    <a:pt x="337" y="444"/>
                    <a:pt x="200" y="1420"/>
                  </a:cubicBezTo>
                  <a:cubicBezTo>
                    <a:pt x="0" y="2649"/>
                    <a:pt x="947" y="3352"/>
                    <a:pt x="1886" y="3352"/>
                  </a:cubicBezTo>
                  <a:cubicBezTo>
                    <a:pt x="2632" y="3352"/>
                    <a:pt x="3374" y="2908"/>
                    <a:pt x="3533" y="1933"/>
                  </a:cubicBezTo>
                  <a:cubicBezTo>
                    <a:pt x="3704" y="704"/>
                    <a:pt x="2745" y="1"/>
                    <a:pt x="1809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2"/>
            <p:cNvSpPr/>
            <p:nvPr/>
          </p:nvSpPr>
          <p:spPr>
            <a:xfrm>
              <a:off x="3817675" y="3254600"/>
              <a:ext cx="92300" cy="84650"/>
            </a:xfrm>
            <a:custGeom>
              <a:avLst/>
              <a:gdLst/>
              <a:ahLst/>
              <a:cxnLst/>
              <a:rect l="l" t="t" r="r" b="b"/>
              <a:pathLst>
                <a:path w="3692" h="3386" extrusionOk="0">
                  <a:moveTo>
                    <a:pt x="1779" y="1"/>
                  </a:moveTo>
                  <a:cubicBezTo>
                    <a:pt x="1014" y="1"/>
                    <a:pt x="328" y="561"/>
                    <a:pt x="154" y="1341"/>
                  </a:cubicBezTo>
                  <a:cubicBezTo>
                    <a:pt x="1" y="2264"/>
                    <a:pt x="565" y="3084"/>
                    <a:pt x="1436" y="3340"/>
                  </a:cubicBezTo>
                  <a:cubicBezTo>
                    <a:pt x="1565" y="3370"/>
                    <a:pt x="1694" y="3385"/>
                    <a:pt x="1823" y="3385"/>
                  </a:cubicBezTo>
                  <a:cubicBezTo>
                    <a:pt x="2565" y="3385"/>
                    <a:pt x="3268" y="2897"/>
                    <a:pt x="3487" y="2110"/>
                  </a:cubicBezTo>
                  <a:cubicBezTo>
                    <a:pt x="3692" y="1238"/>
                    <a:pt x="3128" y="264"/>
                    <a:pt x="2205" y="59"/>
                  </a:cubicBezTo>
                  <a:cubicBezTo>
                    <a:pt x="2062" y="20"/>
                    <a:pt x="1919" y="1"/>
                    <a:pt x="1779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2"/>
            <p:cNvSpPr/>
            <p:nvPr/>
          </p:nvSpPr>
          <p:spPr>
            <a:xfrm>
              <a:off x="3710025" y="3247925"/>
              <a:ext cx="88450" cy="84125"/>
            </a:xfrm>
            <a:custGeom>
              <a:avLst/>
              <a:gdLst/>
              <a:ahLst/>
              <a:cxnLst/>
              <a:rect l="l" t="t" r="r" b="b"/>
              <a:pathLst>
                <a:path w="3538" h="3365" extrusionOk="0">
                  <a:moveTo>
                    <a:pt x="1957" y="1"/>
                  </a:moveTo>
                  <a:cubicBezTo>
                    <a:pt x="1799" y="1"/>
                    <a:pt x="1641" y="24"/>
                    <a:pt x="1487" y="70"/>
                  </a:cubicBezTo>
                  <a:cubicBezTo>
                    <a:pt x="923" y="173"/>
                    <a:pt x="410" y="531"/>
                    <a:pt x="205" y="1044"/>
                  </a:cubicBezTo>
                  <a:cubicBezTo>
                    <a:pt x="0" y="1454"/>
                    <a:pt x="52" y="1916"/>
                    <a:pt x="308" y="2326"/>
                  </a:cubicBezTo>
                  <a:cubicBezTo>
                    <a:pt x="564" y="2684"/>
                    <a:pt x="872" y="2941"/>
                    <a:pt x="1282" y="3146"/>
                  </a:cubicBezTo>
                  <a:cubicBezTo>
                    <a:pt x="1493" y="3272"/>
                    <a:pt x="1773" y="3364"/>
                    <a:pt x="2037" y="3364"/>
                  </a:cubicBezTo>
                  <a:cubicBezTo>
                    <a:pt x="2094" y="3364"/>
                    <a:pt x="2150" y="3360"/>
                    <a:pt x="2205" y="3351"/>
                  </a:cubicBezTo>
                  <a:cubicBezTo>
                    <a:pt x="2512" y="3248"/>
                    <a:pt x="2820" y="3043"/>
                    <a:pt x="3025" y="2736"/>
                  </a:cubicBezTo>
                  <a:cubicBezTo>
                    <a:pt x="3333" y="2428"/>
                    <a:pt x="3486" y="2018"/>
                    <a:pt x="3538" y="1557"/>
                  </a:cubicBezTo>
                  <a:cubicBezTo>
                    <a:pt x="3538" y="1095"/>
                    <a:pt x="3333" y="634"/>
                    <a:pt x="2974" y="378"/>
                  </a:cubicBezTo>
                  <a:cubicBezTo>
                    <a:pt x="2687" y="126"/>
                    <a:pt x="2324" y="1"/>
                    <a:pt x="1957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2"/>
            <p:cNvSpPr/>
            <p:nvPr/>
          </p:nvSpPr>
          <p:spPr>
            <a:xfrm>
              <a:off x="3634400" y="3313250"/>
              <a:ext cx="87175" cy="86575"/>
            </a:xfrm>
            <a:custGeom>
              <a:avLst/>
              <a:gdLst/>
              <a:ahLst/>
              <a:cxnLst/>
              <a:rect l="l" t="t" r="r" b="b"/>
              <a:pathLst>
                <a:path w="3487" h="3463" extrusionOk="0">
                  <a:moveTo>
                    <a:pt x="1736" y="1"/>
                  </a:moveTo>
                  <a:cubicBezTo>
                    <a:pt x="1597" y="1"/>
                    <a:pt x="1461" y="24"/>
                    <a:pt x="1334" y="71"/>
                  </a:cubicBezTo>
                  <a:cubicBezTo>
                    <a:pt x="770" y="277"/>
                    <a:pt x="360" y="738"/>
                    <a:pt x="206" y="1302"/>
                  </a:cubicBezTo>
                  <a:cubicBezTo>
                    <a:pt x="1" y="1814"/>
                    <a:pt x="103" y="2430"/>
                    <a:pt x="411" y="2891"/>
                  </a:cubicBezTo>
                  <a:cubicBezTo>
                    <a:pt x="641" y="3260"/>
                    <a:pt x="1037" y="3463"/>
                    <a:pt x="1450" y="3463"/>
                  </a:cubicBezTo>
                  <a:cubicBezTo>
                    <a:pt x="1497" y="3463"/>
                    <a:pt x="1543" y="3460"/>
                    <a:pt x="1590" y="3455"/>
                  </a:cubicBezTo>
                  <a:cubicBezTo>
                    <a:pt x="2000" y="3455"/>
                    <a:pt x="2410" y="3301"/>
                    <a:pt x="2769" y="3045"/>
                  </a:cubicBezTo>
                  <a:cubicBezTo>
                    <a:pt x="3077" y="2891"/>
                    <a:pt x="3282" y="2635"/>
                    <a:pt x="3384" y="2327"/>
                  </a:cubicBezTo>
                  <a:cubicBezTo>
                    <a:pt x="3487" y="2020"/>
                    <a:pt x="3435" y="1712"/>
                    <a:pt x="3282" y="1404"/>
                  </a:cubicBezTo>
                  <a:cubicBezTo>
                    <a:pt x="3179" y="994"/>
                    <a:pt x="2923" y="635"/>
                    <a:pt x="2615" y="328"/>
                  </a:cubicBezTo>
                  <a:cubicBezTo>
                    <a:pt x="2367" y="115"/>
                    <a:pt x="2046" y="1"/>
                    <a:pt x="1736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2"/>
            <p:cNvSpPr/>
            <p:nvPr/>
          </p:nvSpPr>
          <p:spPr>
            <a:xfrm>
              <a:off x="3649775" y="3421275"/>
              <a:ext cx="83350" cy="86025"/>
            </a:xfrm>
            <a:custGeom>
              <a:avLst/>
              <a:gdLst/>
              <a:ahLst/>
              <a:cxnLst/>
              <a:rect l="l" t="t" r="r" b="b"/>
              <a:pathLst>
                <a:path w="3334" h="3441" extrusionOk="0">
                  <a:moveTo>
                    <a:pt x="1587" y="1"/>
                  </a:moveTo>
                  <a:cubicBezTo>
                    <a:pt x="1422" y="1"/>
                    <a:pt x="1254" y="18"/>
                    <a:pt x="1077" y="57"/>
                  </a:cubicBezTo>
                  <a:cubicBezTo>
                    <a:pt x="616" y="159"/>
                    <a:pt x="257" y="467"/>
                    <a:pt x="103" y="928"/>
                  </a:cubicBezTo>
                  <a:cubicBezTo>
                    <a:pt x="1" y="1185"/>
                    <a:pt x="1" y="1441"/>
                    <a:pt x="52" y="1748"/>
                  </a:cubicBezTo>
                  <a:cubicBezTo>
                    <a:pt x="103" y="2056"/>
                    <a:pt x="257" y="2312"/>
                    <a:pt x="411" y="2569"/>
                  </a:cubicBezTo>
                  <a:cubicBezTo>
                    <a:pt x="616" y="2825"/>
                    <a:pt x="872" y="3081"/>
                    <a:pt x="1129" y="3235"/>
                  </a:cubicBezTo>
                  <a:cubicBezTo>
                    <a:pt x="1385" y="3338"/>
                    <a:pt x="1693" y="3389"/>
                    <a:pt x="1949" y="3440"/>
                  </a:cubicBezTo>
                  <a:cubicBezTo>
                    <a:pt x="2410" y="3389"/>
                    <a:pt x="2820" y="3133"/>
                    <a:pt x="3077" y="2722"/>
                  </a:cubicBezTo>
                  <a:cubicBezTo>
                    <a:pt x="3231" y="2312"/>
                    <a:pt x="3333" y="1851"/>
                    <a:pt x="3282" y="1441"/>
                  </a:cubicBezTo>
                  <a:cubicBezTo>
                    <a:pt x="3333" y="1287"/>
                    <a:pt x="3333" y="1133"/>
                    <a:pt x="3282" y="928"/>
                  </a:cubicBezTo>
                  <a:cubicBezTo>
                    <a:pt x="3282" y="826"/>
                    <a:pt x="3231" y="672"/>
                    <a:pt x="3179" y="569"/>
                  </a:cubicBezTo>
                  <a:cubicBezTo>
                    <a:pt x="3077" y="467"/>
                    <a:pt x="2974" y="364"/>
                    <a:pt x="2872" y="313"/>
                  </a:cubicBezTo>
                  <a:cubicBezTo>
                    <a:pt x="2718" y="262"/>
                    <a:pt x="2513" y="159"/>
                    <a:pt x="2359" y="108"/>
                  </a:cubicBezTo>
                  <a:cubicBezTo>
                    <a:pt x="2106" y="45"/>
                    <a:pt x="1852" y="1"/>
                    <a:pt x="1587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2"/>
            <p:cNvSpPr/>
            <p:nvPr/>
          </p:nvSpPr>
          <p:spPr>
            <a:xfrm>
              <a:off x="3744625" y="3466550"/>
              <a:ext cx="88450" cy="83625"/>
            </a:xfrm>
            <a:custGeom>
              <a:avLst/>
              <a:gdLst/>
              <a:ahLst/>
              <a:cxnLst/>
              <a:rect l="l" t="t" r="r" b="b"/>
              <a:pathLst>
                <a:path w="3538" h="3345" extrusionOk="0">
                  <a:moveTo>
                    <a:pt x="1786" y="1"/>
                  </a:moveTo>
                  <a:cubicBezTo>
                    <a:pt x="1487" y="1"/>
                    <a:pt x="1203" y="106"/>
                    <a:pt x="975" y="296"/>
                  </a:cubicBezTo>
                  <a:cubicBezTo>
                    <a:pt x="564" y="553"/>
                    <a:pt x="308" y="911"/>
                    <a:pt x="154" y="1322"/>
                  </a:cubicBezTo>
                  <a:cubicBezTo>
                    <a:pt x="1" y="1732"/>
                    <a:pt x="103" y="2193"/>
                    <a:pt x="359" y="2603"/>
                  </a:cubicBezTo>
                  <a:cubicBezTo>
                    <a:pt x="616" y="2962"/>
                    <a:pt x="1077" y="3270"/>
                    <a:pt x="1538" y="3321"/>
                  </a:cubicBezTo>
                  <a:cubicBezTo>
                    <a:pt x="1633" y="3337"/>
                    <a:pt x="1728" y="3344"/>
                    <a:pt x="1821" y="3344"/>
                  </a:cubicBezTo>
                  <a:cubicBezTo>
                    <a:pt x="2633" y="3344"/>
                    <a:pt x="3349" y="2759"/>
                    <a:pt x="3487" y="1885"/>
                  </a:cubicBezTo>
                  <a:cubicBezTo>
                    <a:pt x="3538" y="1014"/>
                    <a:pt x="2974" y="194"/>
                    <a:pt x="2102" y="40"/>
                  </a:cubicBezTo>
                  <a:cubicBezTo>
                    <a:pt x="1996" y="13"/>
                    <a:pt x="1890" y="1"/>
                    <a:pt x="1786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2"/>
            <p:cNvSpPr/>
            <p:nvPr/>
          </p:nvSpPr>
          <p:spPr>
            <a:xfrm>
              <a:off x="3854850" y="3473950"/>
              <a:ext cx="84600" cy="84600"/>
            </a:xfrm>
            <a:custGeom>
              <a:avLst/>
              <a:gdLst/>
              <a:ahLst/>
              <a:cxnLst/>
              <a:rect l="l" t="t" r="r" b="b"/>
              <a:pathLst>
                <a:path w="3384" h="3384" extrusionOk="0">
                  <a:moveTo>
                    <a:pt x="1692" y="0"/>
                  </a:moveTo>
                  <a:cubicBezTo>
                    <a:pt x="846" y="0"/>
                    <a:pt x="0" y="564"/>
                    <a:pt x="0" y="1692"/>
                  </a:cubicBezTo>
                  <a:cubicBezTo>
                    <a:pt x="0" y="2820"/>
                    <a:pt x="846" y="3384"/>
                    <a:pt x="1692" y="3384"/>
                  </a:cubicBezTo>
                  <a:cubicBezTo>
                    <a:pt x="2538" y="3384"/>
                    <a:pt x="3384" y="2820"/>
                    <a:pt x="3384" y="1692"/>
                  </a:cubicBezTo>
                  <a:cubicBezTo>
                    <a:pt x="3384" y="564"/>
                    <a:pt x="2538" y="0"/>
                    <a:pt x="1692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2"/>
            <p:cNvSpPr/>
            <p:nvPr/>
          </p:nvSpPr>
          <p:spPr>
            <a:xfrm>
              <a:off x="3943875" y="3467050"/>
              <a:ext cx="104525" cy="84600"/>
            </a:xfrm>
            <a:custGeom>
              <a:avLst/>
              <a:gdLst/>
              <a:ahLst/>
              <a:cxnLst/>
              <a:rect l="l" t="t" r="r" b="b"/>
              <a:pathLst>
                <a:path w="4181" h="3384" extrusionOk="0">
                  <a:moveTo>
                    <a:pt x="2533" y="0"/>
                  </a:moveTo>
                  <a:cubicBezTo>
                    <a:pt x="2451" y="0"/>
                    <a:pt x="2367" y="7"/>
                    <a:pt x="2283" y="20"/>
                  </a:cubicBezTo>
                  <a:cubicBezTo>
                    <a:pt x="1" y="69"/>
                    <a:pt x="203" y="3384"/>
                    <a:pt x="2279" y="3384"/>
                  </a:cubicBezTo>
                  <a:cubicBezTo>
                    <a:pt x="2394" y="3384"/>
                    <a:pt x="2516" y="3374"/>
                    <a:pt x="2642" y="3352"/>
                  </a:cubicBezTo>
                  <a:cubicBezTo>
                    <a:pt x="3514" y="3250"/>
                    <a:pt x="4180" y="2481"/>
                    <a:pt x="4129" y="1609"/>
                  </a:cubicBezTo>
                  <a:cubicBezTo>
                    <a:pt x="4129" y="719"/>
                    <a:pt x="3401" y="0"/>
                    <a:pt x="2533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2"/>
            <p:cNvSpPr/>
            <p:nvPr/>
          </p:nvSpPr>
          <p:spPr>
            <a:xfrm>
              <a:off x="4068875" y="3477800"/>
              <a:ext cx="89750" cy="82875"/>
            </a:xfrm>
            <a:custGeom>
              <a:avLst/>
              <a:gdLst/>
              <a:ahLst/>
              <a:cxnLst/>
              <a:rect l="l" t="t" r="r" b="b"/>
              <a:pathLst>
                <a:path w="3590" h="3315" extrusionOk="0">
                  <a:moveTo>
                    <a:pt x="1590" y="0"/>
                  </a:moveTo>
                  <a:cubicBezTo>
                    <a:pt x="1333" y="0"/>
                    <a:pt x="1077" y="51"/>
                    <a:pt x="872" y="205"/>
                  </a:cubicBezTo>
                  <a:cubicBezTo>
                    <a:pt x="462" y="410"/>
                    <a:pt x="154" y="820"/>
                    <a:pt x="103" y="1282"/>
                  </a:cubicBezTo>
                  <a:cubicBezTo>
                    <a:pt x="0" y="1999"/>
                    <a:pt x="308" y="2768"/>
                    <a:pt x="923" y="3230"/>
                  </a:cubicBezTo>
                  <a:cubicBezTo>
                    <a:pt x="1073" y="3290"/>
                    <a:pt x="1241" y="3315"/>
                    <a:pt x="1406" y="3315"/>
                  </a:cubicBezTo>
                  <a:cubicBezTo>
                    <a:pt x="1522" y="3315"/>
                    <a:pt x="1637" y="3302"/>
                    <a:pt x="1744" y="3281"/>
                  </a:cubicBezTo>
                  <a:cubicBezTo>
                    <a:pt x="2205" y="3230"/>
                    <a:pt x="2615" y="3076"/>
                    <a:pt x="2974" y="2871"/>
                  </a:cubicBezTo>
                  <a:cubicBezTo>
                    <a:pt x="3333" y="2615"/>
                    <a:pt x="3589" y="2153"/>
                    <a:pt x="3538" y="1692"/>
                  </a:cubicBezTo>
                  <a:cubicBezTo>
                    <a:pt x="3435" y="1077"/>
                    <a:pt x="3076" y="564"/>
                    <a:pt x="2512" y="256"/>
                  </a:cubicBezTo>
                  <a:cubicBezTo>
                    <a:pt x="2359" y="205"/>
                    <a:pt x="2205" y="103"/>
                    <a:pt x="2051" y="103"/>
                  </a:cubicBezTo>
                  <a:cubicBezTo>
                    <a:pt x="1897" y="51"/>
                    <a:pt x="1744" y="51"/>
                    <a:pt x="1590" y="0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2"/>
            <p:cNvSpPr/>
            <p:nvPr/>
          </p:nvSpPr>
          <p:spPr>
            <a:xfrm>
              <a:off x="4115025" y="3568725"/>
              <a:ext cx="83325" cy="89800"/>
            </a:xfrm>
            <a:custGeom>
              <a:avLst/>
              <a:gdLst/>
              <a:ahLst/>
              <a:cxnLst/>
              <a:rect l="l" t="t" r="r" b="b"/>
              <a:pathLst>
                <a:path w="3333" h="3592" extrusionOk="0">
                  <a:moveTo>
                    <a:pt x="2021" y="1"/>
                  </a:moveTo>
                  <a:cubicBezTo>
                    <a:pt x="1861" y="1"/>
                    <a:pt x="1696" y="35"/>
                    <a:pt x="1538" y="105"/>
                  </a:cubicBezTo>
                  <a:cubicBezTo>
                    <a:pt x="1179" y="259"/>
                    <a:pt x="820" y="464"/>
                    <a:pt x="513" y="772"/>
                  </a:cubicBezTo>
                  <a:cubicBezTo>
                    <a:pt x="359" y="874"/>
                    <a:pt x="256" y="977"/>
                    <a:pt x="154" y="1079"/>
                  </a:cubicBezTo>
                  <a:cubicBezTo>
                    <a:pt x="103" y="1079"/>
                    <a:pt x="51" y="1131"/>
                    <a:pt x="0" y="1182"/>
                  </a:cubicBezTo>
                  <a:cubicBezTo>
                    <a:pt x="0" y="1233"/>
                    <a:pt x="51" y="1336"/>
                    <a:pt x="103" y="1490"/>
                  </a:cubicBezTo>
                  <a:cubicBezTo>
                    <a:pt x="154" y="1695"/>
                    <a:pt x="205" y="1900"/>
                    <a:pt x="256" y="2105"/>
                  </a:cubicBezTo>
                  <a:cubicBezTo>
                    <a:pt x="308" y="2412"/>
                    <a:pt x="410" y="2720"/>
                    <a:pt x="513" y="2976"/>
                  </a:cubicBezTo>
                  <a:cubicBezTo>
                    <a:pt x="666" y="3233"/>
                    <a:pt x="923" y="3489"/>
                    <a:pt x="1179" y="3540"/>
                  </a:cubicBezTo>
                  <a:cubicBezTo>
                    <a:pt x="1316" y="3574"/>
                    <a:pt x="1453" y="3591"/>
                    <a:pt x="1587" y="3591"/>
                  </a:cubicBezTo>
                  <a:cubicBezTo>
                    <a:pt x="1857" y="3591"/>
                    <a:pt x="2119" y="3523"/>
                    <a:pt x="2358" y="3386"/>
                  </a:cubicBezTo>
                  <a:cubicBezTo>
                    <a:pt x="2512" y="3233"/>
                    <a:pt x="2666" y="3079"/>
                    <a:pt x="2820" y="2925"/>
                  </a:cubicBezTo>
                  <a:cubicBezTo>
                    <a:pt x="2973" y="2720"/>
                    <a:pt x="3127" y="2515"/>
                    <a:pt x="3178" y="2259"/>
                  </a:cubicBezTo>
                  <a:cubicBezTo>
                    <a:pt x="3332" y="1900"/>
                    <a:pt x="3332" y="1490"/>
                    <a:pt x="3281" y="1131"/>
                  </a:cubicBezTo>
                  <a:cubicBezTo>
                    <a:pt x="3178" y="823"/>
                    <a:pt x="3025" y="567"/>
                    <a:pt x="2820" y="362"/>
                  </a:cubicBezTo>
                  <a:cubicBezTo>
                    <a:pt x="2618" y="126"/>
                    <a:pt x="2327" y="1"/>
                    <a:pt x="2021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2"/>
            <p:cNvSpPr/>
            <p:nvPr/>
          </p:nvSpPr>
          <p:spPr>
            <a:xfrm>
              <a:off x="4020175" y="3611075"/>
              <a:ext cx="87175" cy="83525"/>
            </a:xfrm>
            <a:custGeom>
              <a:avLst/>
              <a:gdLst/>
              <a:ahLst/>
              <a:cxnLst/>
              <a:rect l="l" t="t" r="r" b="b"/>
              <a:pathLst>
                <a:path w="3487" h="3341" extrusionOk="0">
                  <a:moveTo>
                    <a:pt x="1795" y="1"/>
                  </a:moveTo>
                  <a:cubicBezTo>
                    <a:pt x="1333" y="1"/>
                    <a:pt x="872" y="154"/>
                    <a:pt x="564" y="411"/>
                  </a:cubicBezTo>
                  <a:cubicBezTo>
                    <a:pt x="205" y="718"/>
                    <a:pt x="0" y="1180"/>
                    <a:pt x="52" y="1641"/>
                  </a:cubicBezTo>
                  <a:cubicBezTo>
                    <a:pt x="205" y="2564"/>
                    <a:pt x="616" y="3282"/>
                    <a:pt x="1692" y="3333"/>
                  </a:cubicBezTo>
                  <a:cubicBezTo>
                    <a:pt x="1739" y="3338"/>
                    <a:pt x="1787" y="3341"/>
                    <a:pt x="1835" y="3341"/>
                  </a:cubicBezTo>
                  <a:cubicBezTo>
                    <a:pt x="2257" y="3341"/>
                    <a:pt x="2703" y="3142"/>
                    <a:pt x="3025" y="2820"/>
                  </a:cubicBezTo>
                  <a:cubicBezTo>
                    <a:pt x="3333" y="2513"/>
                    <a:pt x="3486" y="2051"/>
                    <a:pt x="3384" y="1590"/>
                  </a:cubicBezTo>
                  <a:cubicBezTo>
                    <a:pt x="3333" y="1180"/>
                    <a:pt x="3128" y="770"/>
                    <a:pt x="2820" y="462"/>
                  </a:cubicBezTo>
                  <a:cubicBezTo>
                    <a:pt x="2564" y="154"/>
                    <a:pt x="2154" y="1"/>
                    <a:pt x="1795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2"/>
            <p:cNvSpPr/>
            <p:nvPr/>
          </p:nvSpPr>
          <p:spPr>
            <a:xfrm>
              <a:off x="3913800" y="3630475"/>
              <a:ext cx="85900" cy="86250"/>
            </a:xfrm>
            <a:custGeom>
              <a:avLst/>
              <a:gdLst/>
              <a:ahLst/>
              <a:cxnLst/>
              <a:rect l="l" t="t" r="r" b="b"/>
              <a:pathLst>
                <a:path w="3436" h="3450" extrusionOk="0">
                  <a:moveTo>
                    <a:pt x="2074" y="1"/>
                  </a:moveTo>
                  <a:cubicBezTo>
                    <a:pt x="1543" y="1"/>
                    <a:pt x="1038" y="247"/>
                    <a:pt x="667" y="660"/>
                  </a:cubicBezTo>
                  <a:cubicBezTo>
                    <a:pt x="359" y="916"/>
                    <a:pt x="154" y="1326"/>
                    <a:pt x="103" y="1737"/>
                  </a:cubicBezTo>
                  <a:cubicBezTo>
                    <a:pt x="0" y="2095"/>
                    <a:pt x="52" y="2454"/>
                    <a:pt x="206" y="2762"/>
                  </a:cubicBezTo>
                  <a:cubicBezTo>
                    <a:pt x="240" y="2899"/>
                    <a:pt x="297" y="2921"/>
                    <a:pt x="361" y="2921"/>
                  </a:cubicBezTo>
                  <a:cubicBezTo>
                    <a:pt x="393" y="2921"/>
                    <a:pt x="428" y="2916"/>
                    <a:pt x="462" y="2916"/>
                  </a:cubicBezTo>
                  <a:cubicBezTo>
                    <a:pt x="513" y="2967"/>
                    <a:pt x="616" y="3018"/>
                    <a:pt x="718" y="3069"/>
                  </a:cubicBezTo>
                  <a:cubicBezTo>
                    <a:pt x="872" y="3172"/>
                    <a:pt x="1077" y="3275"/>
                    <a:pt x="1282" y="3377"/>
                  </a:cubicBezTo>
                  <a:cubicBezTo>
                    <a:pt x="1463" y="3413"/>
                    <a:pt x="1619" y="3450"/>
                    <a:pt x="1785" y="3450"/>
                  </a:cubicBezTo>
                  <a:cubicBezTo>
                    <a:pt x="1854" y="3450"/>
                    <a:pt x="1925" y="3443"/>
                    <a:pt x="2000" y="3428"/>
                  </a:cubicBezTo>
                  <a:cubicBezTo>
                    <a:pt x="2102" y="3428"/>
                    <a:pt x="2256" y="3326"/>
                    <a:pt x="2307" y="3275"/>
                  </a:cubicBezTo>
                  <a:cubicBezTo>
                    <a:pt x="2445" y="3183"/>
                    <a:pt x="2500" y="3010"/>
                    <a:pt x="2583" y="3010"/>
                  </a:cubicBezTo>
                  <a:cubicBezTo>
                    <a:pt x="2593" y="3010"/>
                    <a:pt x="2604" y="3013"/>
                    <a:pt x="2615" y="3018"/>
                  </a:cubicBezTo>
                  <a:cubicBezTo>
                    <a:pt x="2702" y="2975"/>
                    <a:pt x="2777" y="2960"/>
                    <a:pt x="2840" y="2960"/>
                  </a:cubicBezTo>
                  <a:cubicBezTo>
                    <a:pt x="2975" y="2960"/>
                    <a:pt x="3060" y="3027"/>
                    <a:pt x="3106" y="3027"/>
                  </a:cubicBezTo>
                  <a:cubicBezTo>
                    <a:pt x="3114" y="3027"/>
                    <a:pt x="3122" y="3024"/>
                    <a:pt x="3128" y="3018"/>
                  </a:cubicBezTo>
                  <a:cubicBezTo>
                    <a:pt x="3230" y="2762"/>
                    <a:pt x="3281" y="2557"/>
                    <a:pt x="3333" y="2300"/>
                  </a:cubicBezTo>
                  <a:cubicBezTo>
                    <a:pt x="3435" y="1890"/>
                    <a:pt x="3435" y="1429"/>
                    <a:pt x="3333" y="1019"/>
                  </a:cubicBezTo>
                  <a:cubicBezTo>
                    <a:pt x="3230" y="557"/>
                    <a:pt x="2871" y="199"/>
                    <a:pt x="2461" y="45"/>
                  </a:cubicBezTo>
                  <a:cubicBezTo>
                    <a:pt x="2331" y="15"/>
                    <a:pt x="2202" y="1"/>
                    <a:pt x="2074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2"/>
            <p:cNvSpPr/>
            <p:nvPr/>
          </p:nvSpPr>
          <p:spPr>
            <a:xfrm>
              <a:off x="3868950" y="3731450"/>
              <a:ext cx="94850" cy="84325"/>
            </a:xfrm>
            <a:custGeom>
              <a:avLst/>
              <a:gdLst/>
              <a:ahLst/>
              <a:cxnLst/>
              <a:rect l="l" t="t" r="r" b="b"/>
              <a:pathLst>
                <a:path w="3794" h="3373" extrusionOk="0">
                  <a:moveTo>
                    <a:pt x="1857" y="1"/>
                  </a:moveTo>
                  <a:cubicBezTo>
                    <a:pt x="1312" y="1"/>
                    <a:pt x="798" y="251"/>
                    <a:pt x="462" y="722"/>
                  </a:cubicBezTo>
                  <a:cubicBezTo>
                    <a:pt x="0" y="1491"/>
                    <a:pt x="154" y="2414"/>
                    <a:pt x="820" y="2978"/>
                  </a:cubicBezTo>
                  <a:cubicBezTo>
                    <a:pt x="1129" y="3245"/>
                    <a:pt x="1495" y="3372"/>
                    <a:pt x="1857" y="3372"/>
                  </a:cubicBezTo>
                  <a:cubicBezTo>
                    <a:pt x="2396" y="3372"/>
                    <a:pt x="2923" y="3089"/>
                    <a:pt x="3230" y="2568"/>
                  </a:cubicBezTo>
                  <a:cubicBezTo>
                    <a:pt x="3794" y="1799"/>
                    <a:pt x="3537" y="671"/>
                    <a:pt x="2717" y="210"/>
                  </a:cubicBezTo>
                  <a:cubicBezTo>
                    <a:pt x="2436" y="69"/>
                    <a:pt x="2142" y="1"/>
                    <a:pt x="1857" y="1"/>
                  </a:cubicBezTo>
                  <a:close/>
                </a:path>
              </a:pathLst>
            </a:custGeom>
            <a:solidFill>
              <a:srgbClr val="3E3B79"/>
            </a:solidFill>
            <a:ln w="24350" cap="flat" cmpd="sng">
              <a:solidFill>
                <a:srgbClr val="3B395A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2"/>
            <p:cNvSpPr/>
            <p:nvPr/>
          </p:nvSpPr>
          <p:spPr>
            <a:xfrm>
              <a:off x="3199925" y="3513675"/>
              <a:ext cx="310200" cy="352475"/>
            </a:xfrm>
            <a:custGeom>
              <a:avLst/>
              <a:gdLst/>
              <a:ahLst/>
              <a:cxnLst/>
              <a:rect l="l" t="t" r="r" b="b"/>
              <a:pathLst>
                <a:path w="12408" h="14099" extrusionOk="0">
                  <a:moveTo>
                    <a:pt x="8511" y="0"/>
                  </a:moveTo>
                  <a:cubicBezTo>
                    <a:pt x="4615" y="0"/>
                    <a:pt x="1" y="3128"/>
                    <a:pt x="1" y="7024"/>
                  </a:cubicBezTo>
                  <a:cubicBezTo>
                    <a:pt x="1" y="10920"/>
                    <a:pt x="4615" y="14098"/>
                    <a:pt x="8511" y="14098"/>
                  </a:cubicBezTo>
                  <a:cubicBezTo>
                    <a:pt x="12407" y="14098"/>
                    <a:pt x="5896" y="10920"/>
                    <a:pt x="5896" y="7024"/>
                  </a:cubicBezTo>
                  <a:cubicBezTo>
                    <a:pt x="5896" y="3128"/>
                    <a:pt x="12407" y="0"/>
                    <a:pt x="8511" y="0"/>
                  </a:cubicBezTo>
                  <a:close/>
                </a:path>
              </a:pathLst>
            </a:custGeom>
            <a:solidFill>
              <a:srgbClr val="C64E4D"/>
            </a:solidFill>
            <a:ln w="32050" cap="flat" cmpd="sng">
              <a:solidFill>
                <a:srgbClr val="734959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2"/>
            <p:cNvSpPr/>
            <p:nvPr/>
          </p:nvSpPr>
          <p:spPr>
            <a:xfrm>
              <a:off x="4272650" y="3436025"/>
              <a:ext cx="412700" cy="332150"/>
            </a:xfrm>
            <a:custGeom>
              <a:avLst/>
              <a:gdLst/>
              <a:ahLst/>
              <a:cxnLst/>
              <a:rect l="l" t="t" r="r" b="b"/>
              <a:pathLst>
                <a:path w="16508" h="13286" extrusionOk="0">
                  <a:moveTo>
                    <a:pt x="4778" y="1"/>
                  </a:moveTo>
                  <a:cubicBezTo>
                    <a:pt x="4557" y="1"/>
                    <a:pt x="4244" y="196"/>
                    <a:pt x="3794" y="646"/>
                  </a:cubicBezTo>
                  <a:cubicBezTo>
                    <a:pt x="1026" y="3414"/>
                    <a:pt x="1" y="8899"/>
                    <a:pt x="2769" y="11668"/>
                  </a:cubicBezTo>
                  <a:cubicBezTo>
                    <a:pt x="3876" y="12796"/>
                    <a:pt x="5444" y="13286"/>
                    <a:pt x="7100" y="13286"/>
                  </a:cubicBezTo>
                  <a:cubicBezTo>
                    <a:pt x="9506" y="13286"/>
                    <a:pt x="12100" y="12252"/>
                    <a:pt x="13740" y="10642"/>
                  </a:cubicBezTo>
                  <a:cubicBezTo>
                    <a:pt x="16508" y="7874"/>
                    <a:pt x="9638" y="10284"/>
                    <a:pt x="6921" y="7515"/>
                  </a:cubicBezTo>
                  <a:cubicBezTo>
                    <a:pt x="4603" y="5197"/>
                    <a:pt x="5916" y="1"/>
                    <a:pt x="4778" y="1"/>
                  </a:cubicBezTo>
                  <a:close/>
                </a:path>
              </a:pathLst>
            </a:custGeom>
            <a:solidFill>
              <a:srgbClr val="C64E4D"/>
            </a:solidFill>
            <a:ln w="32050" cap="flat" cmpd="sng">
              <a:solidFill>
                <a:srgbClr val="734959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2"/>
            <p:cNvSpPr/>
            <p:nvPr/>
          </p:nvSpPr>
          <p:spPr>
            <a:xfrm>
              <a:off x="4016325" y="813300"/>
              <a:ext cx="1089400" cy="25"/>
            </a:xfrm>
            <a:custGeom>
              <a:avLst/>
              <a:gdLst/>
              <a:ahLst/>
              <a:cxnLst/>
              <a:rect l="l" t="t" r="r" b="b"/>
              <a:pathLst>
                <a:path w="43576" h="1" fill="none" extrusionOk="0">
                  <a:moveTo>
                    <a:pt x="1" y="1"/>
                  </a:moveTo>
                  <a:lnTo>
                    <a:pt x="43576" y="1"/>
                  </a:lnTo>
                </a:path>
              </a:pathLst>
            </a:custGeom>
            <a:noFill/>
            <a:ln w="16650" cap="flat" cmpd="sng">
              <a:solidFill>
                <a:srgbClr val="000000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2"/>
            <p:cNvSpPr/>
            <p:nvPr/>
          </p:nvSpPr>
          <p:spPr>
            <a:xfrm>
              <a:off x="1253150" y="1510500"/>
              <a:ext cx="1377775" cy="25"/>
            </a:xfrm>
            <a:custGeom>
              <a:avLst/>
              <a:gdLst/>
              <a:ahLst/>
              <a:cxnLst/>
              <a:rect l="l" t="t" r="r" b="b"/>
              <a:pathLst>
                <a:path w="55111" h="1" fill="none" extrusionOk="0">
                  <a:moveTo>
                    <a:pt x="55110" y="1"/>
                  </a:moveTo>
                  <a:lnTo>
                    <a:pt x="1" y="1"/>
                  </a:lnTo>
                </a:path>
              </a:pathLst>
            </a:custGeom>
            <a:noFill/>
            <a:ln w="16650" cap="flat" cmpd="sng">
              <a:solidFill>
                <a:srgbClr val="000000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2"/>
            <p:cNvSpPr/>
            <p:nvPr/>
          </p:nvSpPr>
          <p:spPr>
            <a:xfrm>
              <a:off x="1189075" y="2326900"/>
              <a:ext cx="1345725" cy="25"/>
            </a:xfrm>
            <a:custGeom>
              <a:avLst/>
              <a:gdLst/>
              <a:ahLst/>
              <a:cxnLst/>
              <a:rect l="l" t="t" r="r" b="b"/>
              <a:pathLst>
                <a:path w="53829" h="1" fill="none" extrusionOk="0">
                  <a:moveTo>
                    <a:pt x="53829" y="0"/>
                  </a:moveTo>
                  <a:lnTo>
                    <a:pt x="0" y="0"/>
                  </a:lnTo>
                </a:path>
              </a:pathLst>
            </a:custGeom>
            <a:noFill/>
            <a:ln w="16650" cap="flat" cmpd="sng">
              <a:solidFill>
                <a:srgbClr val="000000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2"/>
            <p:cNvSpPr/>
            <p:nvPr/>
          </p:nvSpPr>
          <p:spPr>
            <a:xfrm>
              <a:off x="4473875" y="2503750"/>
              <a:ext cx="1521300" cy="25"/>
            </a:xfrm>
            <a:custGeom>
              <a:avLst/>
              <a:gdLst/>
              <a:ahLst/>
              <a:cxnLst/>
              <a:rect l="l" t="t" r="r" b="b"/>
              <a:pathLst>
                <a:path w="60852" h="1" fill="none" extrusionOk="0">
                  <a:moveTo>
                    <a:pt x="0" y="1"/>
                  </a:moveTo>
                  <a:lnTo>
                    <a:pt x="60851" y="1"/>
                  </a:lnTo>
                </a:path>
              </a:pathLst>
            </a:custGeom>
            <a:noFill/>
            <a:ln w="16650" cap="flat" cmpd="sng">
              <a:solidFill>
                <a:srgbClr val="000000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2"/>
            <p:cNvSpPr/>
            <p:nvPr/>
          </p:nvSpPr>
          <p:spPr>
            <a:xfrm>
              <a:off x="1517175" y="3704625"/>
              <a:ext cx="1666125" cy="25"/>
            </a:xfrm>
            <a:custGeom>
              <a:avLst/>
              <a:gdLst/>
              <a:ahLst/>
              <a:cxnLst/>
              <a:rect l="l" t="t" r="r" b="b"/>
              <a:pathLst>
                <a:path w="66645" h="1" fill="none" extrusionOk="0">
                  <a:moveTo>
                    <a:pt x="66645" y="1"/>
                  </a:moveTo>
                  <a:lnTo>
                    <a:pt x="0" y="1"/>
                  </a:lnTo>
                </a:path>
              </a:pathLst>
            </a:custGeom>
            <a:noFill/>
            <a:ln w="16650" cap="flat" cmpd="sng">
              <a:solidFill>
                <a:srgbClr val="000000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3" name="Google Shape;783;p22"/>
          <p:cNvSpPr txBox="1"/>
          <p:nvPr/>
        </p:nvSpPr>
        <p:spPr>
          <a:xfrm>
            <a:off x="4087181" y="890216"/>
            <a:ext cx="1512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ATTACHMENT PROTEIN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84" name="Google Shape;784;p22"/>
          <p:cNvSpPr txBox="1"/>
          <p:nvPr/>
        </p:nvSpPr>
        <p:spPr>
          <a:xfrm>
            <a:off x="4470132" y="2160969"/>
            <a:ext cx="1512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DNA OR RNA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85" name="Google Shape;785;p22"/>
          <p:cNvSpPr txBox="1"/>
          <p:nvPr/>
        </p:nvSpPr>
        <p:spPr>
          <a:xfrm>
            <a:off x="508238" y="3066613"/>
            <a:ext cx="965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ENZYMES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86" name="Google Shape;786;p22"/>
          <p:cNvSpPr txBox="1"/>
          <p:nvPr/>
        </p:nvSpPr>
        <p:spPr>
          <a:xfrm>
            <a:off x="439538" y="2026663"/>
            <a:ext cx="781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CAPSID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87" name="Google Shape;787;p22"/>
          <p:cNvSpPr txBox="1"/>
          <p:nvPr/>
        </p:nvSpPr>
        <p:spPr>
          <a:xfrm>
            <a:off x="147881" y="1416560"/>
            <a:ext cx="1108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VIRAL ENVELOPE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Viral Replication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93" name="Google Shape;79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Viruses </a:t>
            </a:r>
            <a:r>
              <a:rPr lang="en" b="1">
                <a:solidFill>
                  <a:srgbClr val="CCCCCC"/>
                </a:solidFill>
              </a:rPr>
              <a:t>inject </a:t>
            </a:r>
            <a:r>
              <a:rPr lang="en">
                <a:solidFill>
                  <a:srgbClr val="CCCCCC"/>
                </a:solidFill>
              </a:rPr>
              <a:t>their nucleic acid into </a:t>
            </a:r>
            <a:r>
              <a:rPr lang="en" b="1">
                <a:solidFill>
                  <a:srgbClr val="CCCCCC"/>
                </a:solidFill>
              </a:rPr>
              <a:t>host cells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do this by binding to cells using their </a:t>
            </a:r>
            <a:r>
              <a:rPr lang="en" b="1">
                <a:solidFill>
                  <a:srgbClr val="CCCCCC"/>
                </a:solidFill>
              </a:rPr>
              <a:t>attachment proteins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Some viruses can only attach to a single cell type.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Others can attach to many </a:t>
            </a:r>
            <a:r>
              <a:rPr lang="en" b="1">
                <a:solidFill>
                  <a:srgbClr val="CCCCCC"/>
                </a:solidFill>
              </a:rPr>
              <a:t>different </a:t>
            </a:r>
            <a:r>
              <a:rPr lang="en">
                <a:solidFill>
                  <a:srgbClr val="CCCCCC"/>
                </a:solidFill>
              </a:rPr>
              <a:t>types of cell.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These ‘hijacked’ cells then create </a:t>
            </a:r>
            <a:r>
              <a:rPr lang="en" b="1">
                <a:solidFill>
                  <a:srgbClr val="CCCCCC"/>
                </a:solidFill>
              </a:rPr>
              <a:t>proteins </a:t>
            </a:r>
            <a:r>
              <a:rPr lang="en">
                <a:solidFill>
                  <a:srgbClr val="CCCCCC"/>
                </a:solidFill>
              </a:rPr>
              <a:t>and other compounds to </a:t>
            </a:r>
            <a:r>
              <a:rPr lang="en" b="1">
                <a:solidFill>
                  <a:srgbClr val="CCCCCC"/>
                </a:solidFill>
              </a:rPr>
              <a:t>assemble new viruses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Viruses co-opt ribosomes into creating new proteins.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new viruses </a:t>
            </a:r>
            <a:r>
              <a:rPr lang="en" b="1">
                <a:solidFill>
                  <a:srgbClr val="CCCCCC"/>
                </a:solidFill>
              </a:rPr>
              <a:t>burst </a:t>
            </a:r>
            <a:r>
              <a:rPr lang="en">
                <a:solidFill>
                  <a:srgbClr val="CCCCCC"/>
                </a:solidFill>
              </a:rPr>
              <a:t>out of the host cell.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causes the cell to </a:t>
            </a:r>
            <a:r>
              <a:rPr lang="en" b="1">
                <a:solidFill>
                  <a:srgbClr val="CCCCCC"/>
                </a:solidFill>
              </a:rPr>
              <a:t>lyse </a:t>
            </a:r>
            <a:r>
              <a:rPr lang="en">
                <a:solidFill>
                  <a:srgbClr val="CCCCCC"/>
                </a:solidFill>
              </a:rPr>
              <a:t>and die.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what </a:t>
            </a:r>
            <a:r>
              <a:rPr lang="en" b="1">
                <a:solidFill>
                  <a:srgbClr val="CCCCCC"/>
                </a:solidFill>
              </a:rPr>
              <a:t>usually </a:t>
            </a:r>
            <a:r>
              <a:rPr lang="en">
                <a:solidFill>
                  <a:srgbClr val="CCCCCC"/>
                </a:solidFill>
              </a:rPr>
              <a:t>causes viral illness.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794" name="Google Shape;79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800" name="Google Shape;800;p24"/>
          <p:cNvSpPr txBox="1"/>
          <p:nvPr/>
        </p:nvSpPr>
        <p:spPr>
          <a:xfrm>
            <a:off x="413850" y="2379313"/>
            <a:ext cx="2641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Viral replication inside a host cell.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801" name="Google Shape;801;p24"/>
          <p:cNvGrpSpPr/>
          <p:nvPr/>
        </p:nvGrpSpPr>
        <p:grpSpPr>
          <a:xfrm>
            <a:off x="3055050" y="565141"/>
            <a:ext cx="5843396" cy="4013231"/>
            <a:chOff x="246525" y="369825"/>
            <a:chExt cx="7091500" cy="4895975"/>
          </a:xfrm>
        </p:grpSpPr>
        <p:sp>
          <p:nvSpPr>
            <p:cNvPr id="802" name="Google Shape;802;p24"/>
            <p:cNvSpPr/>
            <p:nvPr/>
          </p:nvSpPr>
          <p:spPr>
            <a:xfrm>
              <a:off x="793525" y="369825"/>
              <a:ext cx="5039750" cy="4180950"/>
            </a:xfrm>
            <a:custGeom>
              <a:avLst/>
              <a:gdLst/>
              <a:ahLst/>
              <a:cxnLst/>
              <a:rect l="l" t="t" r="r" b="b"/>
              <a:pathLst>
                <a:path w="201590" h="167238" extrusionOk="0">
                  <a:moveTo>
                    <a:pt x="190090" y="83451"/>
                  </a:moveTo>
                  <a:cubicBezTo>
                    <a:pt x="190127" y="77104"/>
                    <a:pt x="194608" y="71652"/>
                    <a:pt x="200843" y="70383"/>
                  </a:cubicBezTo>
                  <a:cubicBezTo>
                    <a:pt x="201067" y="70383"/>
                    <a:pt x="201291" y="70271"/>
                    <a:pt x="201478" y="70084"/>
                  </a:cubicBezTo>
                  <a:cubicBezTo>
                    <a:pt x="201590" y="69823"/>
                    <a:pt x="201590" y="69561"/>
                    <a:pt x="201515" y="69300"/>
                  </a:cubicBezTo>
                  <a:cubicBezTo>
                    <a:pt x="198117" y="50594"/>
                    <a:pt x="187476" y="36480"/>
                    <a:pt x="171682" y="23113"/>
                  </a:cubicBezTo>
                  <a:cubicBezTo>
                    <a:pt x="153685" y="7767"/>
                    <a:pt x="125793" y="0"/>
                    <a:pt x="98984" y="0"/>
                  </a:cubicBezTo>
                  <a:cubicBezTo>
                    <a:pt x="72175" y="0"/>
                    <a:pt x="53431" y="8588"/>
                    <a:pt x="35397" y="23897"/>
                  </a:cubicBezTo>
                  <a:cubicBezTo>
                    <a:pt x="31962" y="26809"/>
                    <a:pt x="28639" y="29722"/>
                    <a:pt x="25502" y="32709"/>
                  </a:cubicBezTo>
                  <a:cubicBezTo>
                    <a:pt x="24980" y="33157"/>
                    <a:pt x="24606" y="33679"/>
                    <a:pt x="24606" y="34053"/>
                  </a:cubicBezTo>
                  <a:cubicBezTo>
                    <a:pt x="24718" y="34650"/>
                    <a:pt x="24980" y="35210"/>
                    <a:pt x="25353" y="35696"/>
                  </a:cubicBezTo>
                  <a:cubicBezTo>
                    <a:pt x="26996" y="37936"/>
                    <a:pt x="27892" y="40662"/>
                    <a:pt x="27892" y="43425"/>
                  </a:cubicBezTo>
                  <a:cubicBezTo>
                    <a:pt x="27817" y="50743"/>
                    <a:pt x="21881" y="56642"/>
                    <a:pt x="14562" y="56717"/>
                  </a:cubicBezTo>
                  <a:cubicBezTo>
                    <a:pt x="12397" y="56717"/>
                    <a:pt x="10268" y="56157"/>
                    <a:pt x="8327" y="55111"/>
                  </a:cubicBezTo>
                  <a:cubicBezTo>
                    <a:pt x="8065" y="54962"/>
                    <a:pt x="7916" y="54813"/>
                    <a:pt x="7580" y="54925"/>
                  </a:cubicBezTo>
                  <a:cubicBezTo>
                    <a:pt x="7207" y="55037"/>
                    <a:pt x="7169" y="55223"/>
                    <a:pt x="7020" y="55522"/>
                  </a:cubicBezTo>
                  <a:cubicBezTo>
                    <a:pt x="2390" y="63886"/>
                    <a:pt x="0" y="73258"/>
                    <a:pt x="75" y="82779"/>
                  </a:cubicBezTo>
                  <a:cubicBezTo>
                    <a:pt x="75" y="108580"/>
                    <a:pt x="4406" y="131804"/>
                    <a:pt x="23747" y="148233"/>
                  </a:cubicBezTo>
                  <a:cubicBezTo>
                    <a:pt x="41782" y="163541"/>
                    <a:pt x="72175" y="167238"/>
                    <a:pt x="98984" y="167238"/>
                  </a:cubicBezTo>
                  <a:cubicBezTo>
                    <a:pt x="125756" y="167238"/>
                    <a:pt x="152565" y="166454"/>
                    <a:pt x="170599" y="151145"/>
                  </a:cubicBezTo>
                  <a:cubicBezTo>
                    <a:pt x="186057" y="138002"/>
                    <a:pt x="197296" y="118698"/>
                    <a:pt x="201179" y="98312"/>
                  </a:cubicBezTo>
                  <a:cubicBezTo>
                    <a:pt x="201291" y="97752"/>
                    <a:pt x="201478" y="97192"/>
                    <a:pt x="201254" y="96855"/>
                  </a:cubicBezTo>
                  <a:cubicBezTo>
                    <a:pt x="201104" y="96594"/>
                    <a:pt x="200806" y="96445"/>
                    <a:pt x="200507" y="96407"/>
                  </a:cubicBezTo>
                  <a:cubicBezTo>
                    <a:pt x="194458" y="95026"/>
                    <a:pt x="190127" y="89649"/>
                    <a:pt x="190090" y="83451"/>
                  </a:cubicBezTo>
                  <a:close/>
                  <a:moveTo>
                    <a:pt x="169479" y="64745"/>
                  </a:moveTo>
                  <a:cubicBezTo>
                    <a:pt x="165036" y="67545"/>
                    <a:pt x="159659" y="70943"/>
                    <a:pt x="153386" y="70943"/>
                  </a:cubicBezTo>
                  <a:cubicBezTo>
                    <a:pt x="147076" y="70943"/>
                    <a:pt x="141550" y="67769"/>
                    <a:pt x="137144" y="64969"/>
                  </a:cubicBezTo>
                  <a:cubicBezTo>
                    <a:pt x="131730" y="61571"/>
                    <a:pt x="126652" y="56978"/>
                    <a:pt x="126652" y="51340"/>
                  </a:cubicBezTo>
                  <a:cubicBezTo>
                    <a:pt x="126652" y="45702"/>
                    <a:pt x="131655" y="40998"/>
                    <a:pt x="137032" y="37600"/>
                  </a:cubicBezTo>
                  <a:cubicBezTo>
                    <a:pt x="141923" y="34538"/>
                    <a:pt x="147599" y="32933"/>
                    <a:pt x="153386" y="32970"/>
                  </a:cubicBezTo>
                  <a:cubicBezTo>
                    <a:pt x="159696" y="32970"/>
                    <a:pt x="165409" y="34538"/>
                    <a:pt x="169852" y="37338"/>
                  </a:cubicBezTo>
                  <a:cubicBezTo>
                    <a:pt x="175229" y="40736"/>
                    <a:pt x="178589" y="45702"/>
                    <a:pt x="178589" y="51340"/>
                  </a:cubicBezTo>
                  <a:cubicBezTo>
                    <a:pt x="178589" y="56978"/>
                    <a:pt x="174856" y="61347"/>
                    <a:pt x="169479" y="64782"/>
                  </a:cubicBezTo>
                  <a:close/>
                </a:path>
              </a:pathLst>
            </a:custGeom>
            <a:solidFill>
              <a:srgbClr val="F2F9FE"/>
            </a:solidFill>
            <a:ln w="93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4"/>
            <p:cNvSpPr/>
            <p:nvPr/>
          </p:nvSpPr>
          <p:spPr>
            <a:xfrm>
              <a:off x="2834050" y="2684775"/>
              <a:ext cx="2443825" cy="1540225"/>
            </a:xfrm>
            <a:custGeom>
              <a:avLst/>
              <a:gdLst/>
              <a:ahLst/>
              <a:cxnLst/>
              <a:rect l="l" t="t" r="r" b="b"/>
              <a:pathLst>
                <a:path w="97753" h="61609" extrusionOk="0">
                  <a:moveTo>
                    <a:pt x="94616" y="11240"/>
                  </a:moveTo>
                  <a:cubicBezTo>
                    <a:pt x="56158" y="1"/>
                    <a:pt x="15459" y="19902"/>
                    <a:pt x="710" y="57166"/>
                  </a:cubicBezTo>
                  <a:cubicBezTo>
                    <a:pt x="1" y="59033"/>
                    <a:pt x="374" y="60862"/>
                    <a:pt x="1457" y="61236"/>
                  </a:cubicBezTo>
                  <a:cubicBezTo>
                    <a:pt x="2577" y="61609"/>
                    <a:pt x="3959" y="60451"/>
                    <a:pt x="4631" y="58734"/>
                  </a:cubicBezTo>
                  <a:cubicBezTo>
                    <a:pt x="7058" y="52610"/>
                    <a:pt x="10269" y="46823"/>
                    <a:pt x="14227" y="41596"/>
                  </a:cubicBezTo>
                  <a:cubicBezTo>
                    <a:pt x="14824" y="40774"/>
                    <a:pt x="15758" y="40438"/>
                    <a:pt x="16280" y="40886"/>
                  </a:cubicBezTo>
                  <a:cubicBezTo>
                    <a:pt x="16318" y="40886"/>
                    <a:pt x="16355" y="40924"/>
                    <a:pt x="16392" y="40961"/>
                  </a:cubicBezTo>
                  <a:cubicBezTo>
                    <a:pt x="16915" y="41372"/>
                    <a:pt x="16878" y="42342"/>
                    <a:pt x="16280" y="43127"/>
                  </a:cubicBezTo>
                  <a:cubicBezTo>
                    <a:pt x="15048" y="44769"/>
                    <a:pt x="13891" y="46450"/>
                    <a:pt x="12808" y="48167"/>
                  </a:cubicBezTo>
                  <a:cubicBezTo>
                    <a:pt x="11874" y="49661"/>
                    <a:pt x="12024" y="51378"/>
                    <a:pt x="13032" y="51938"/>
                  </a:cubicBezTo>
                  <a:cubicBezTo>
                    <a:pt x="14040" y="52498"/>
                    <a:pt x="15496" y="51789"/>
                    <a:pt x="16355" y="50407"/>
                  </a:cubicBezTo>
                  <a:cubicBezTo>
                    <a:pt x="20686" y="43463"/>
                    <a:pt x="26250" y="37414"/>
                    <a:pt x="32784" y="32485"/>
                  </a:cubicBezTo>
                  <a:cubicBezTo>
                    <a:pt x="33605" y="31888"/>
                    <a:pt x="34651" y="31888"/>
                    <a:pt x="35099" y="32485"/>
                  </a:cubicBezTo>
                  <a:cubicBezTo>
                    <a:pt x="35547" y="33083"/>
                    <a:pt x="35248" y="34091"/>
                    <a:pt x="34427" y="34688"/>
                  </a:cubicBezTo>
                  <a:cubicBezTo>
                    <a:pt x="30842" y="37414"/>
                    <a:pt x="27556" y="40513"/>
                    <a:pt x="24607" y="43911"/>
                  </a:cubicBezTo>
                  <a:cubicBezTo>
                    <a:pt x="23561" y="45105"/>
                    <a:pt x="23524" y="46674"/>
                    <a:pt x="24457" y="47383"/>
                  </a:cubicBezTo>
                  <a:cubicBezTo>
                    <a:pt x="25391" y="48092"/>
                    <a:pt x="26847" y="47756"/>
                    <a:pt x="27781" y="46674"/>
                  </a:cubicBezTo>
                  <a:cubicBezTo>
                    <a:pt x="33232" y="40363"/>
                    <a:pt x="39990" y="35285"/>
                    <a:pt x="47532" y="31738"/>
                  </a:cubicBezTo>
                  <a:cubicBezTo>
                    <a:pt x="48690" y="30954"/>
                    <a:pt x="49847" y="33493"/>
                    <a:pt x="48541" y="33867"/>
                  </a:cubicBezTo>
                  <a:cubicBezTo>
                    <a:pt x="43537" y="36182"/>
                    <a:pt x="38945" y="39243"/>
                    <a:pt x="34837" y="42865"/>
                  </a:cubicBezTo>
                  <a:cubicBezTo>
                    <a:pt x="33792" y="43799"/>
                    <a:pt x="33643" y="45255"/>
                    <a:pt x="34464" y="46076"/>
                  </a:cubicBezTo>
                  <a:cubicBezTo>
                    <a:pt x="35360" y="46898"/>
                    <a:pt x="36742" y="46860"/>
                    <a:pt x="37638" y="46039"/>
                  </a:cubicBezTo>
                  <a:cubicBezTo>
                    <a:pt x="44844" y="39617"/>
                    <a:pt x="53693" y="35323"/>
                    <a:pt x="63140" y="33531"/>
                  </a:cubicBezTo>
                  <a:cubicBezTo>
                    <a:pt x="64372" y="33381"/>
                    <a:pt x="65231" y="32298"/>
                    <a:pt x="65119" y="31104"/>
                  </a:cubicBezTo>
                  <a:cubicBezTo>
                    <a:pt x="64969" y="29909"/>
                    <a:pt x="63737" y="29162"/>
                    <a:pt x="62393" y="29386"/>
                  </a:cubicBezTo>
                  <a:cubicBezTo>
                    <a:pt x="59481" y="29946"/>
                    <a:pt x="56643" y="30693"/>
                    <a:pt x="53843" y="31701"/>
                  </a:cubicBezTo>
                  <a:cubicBezTo>
                    <a:pt x="53320" y="31738"/>
                    <a:pt x="52835" y="31440"/>
                    <a:pt x="52610" y="30954"/>
                  </a:cubicBezTo>
                  <a:cubicBezTo>
                    <a:pt x="52386" y="30357"/>
                    <a:pt x="52797" y="29647"/>
                    <a:pt x="53544" y="29386"/>
                  </a:cubicBezTo>
                  <a:cubicBezTo>
                    <a:pt x="53731" y="29311"/>
                    <a:pt x="53955" y="29237"/>
                    <a:pt x="54141" y="29199"/>
                  </a:cubicBezTo>
                  <a:cubicBezTo>
                    <a:pt x="59182" y="27482"/>
                    <a:pt x="64409" y="26474"/>
                    <a:pt x="69711" y="26175"/>
                  </a:cubicBezTo>
                  <a:cubicBezTo>
                    <a:pt x="71130" y="26100"/>
                    <a:pt x="72325" y="25167"/>
                    <a:pt x="72325" y="23972"/>
                  </a:cubicBezTo>
                  <a:cubicBezTo>
                    <a:pt x="72325" y="22815"/>
                    <a:pt x="71056" y="21881"/>
                    <a:pt x="69487" y="21956"/>
                  </a:cubicBezTo>
                  <a:cubicBezTo>
                    <a:pt x="59443" y="22479"/>
                    <a:pt x="49623" y="25354"/>
                    <a:pt x="40886" y="30394"/>
                  </a:cubicBezTo>
                  <a:cubicBezTo>
                    <a:pt x="40252" y="30656"/>
                    <a:pt x="39505" y="30469"/>
                    <a:pt x="39057" y="29946"/>
                  </a:cubicBezTo>
                  <a:cubicBezTo>
                    <a:pt x="38721" y="29386"/>
                    <a:pt x="38982" y="28602"/>
                    <a:pt x="39579" y="28079"/>
                  </a:cubicBezTo>
                  <a:cubicBezTo>
                    <a:pt x="51677" y="21060"/>
                    <a:pt x="65716" y="18035"/>
                    <a:pt x="79681" y="19454"/>
                  </a:cubicBezTo>
                  <a:cubicBezTo>
                    <a:pt x="81286" y="19603"/>
                    <a:pt x="82780" y="18894"/>
                    <a:pt x="82929" y="17737"/>
                  </a:cubicBezTo>
                  <a:cubicBezTo>
                    <a:pt x="83116" y="16579"/>
                    <a:pt x="81846" y="15422"/>
                    <a:pt x="80129" y="15272"/>
                  </a:cubicBezTo>
                  <a:cubicBezTo>
                    <a:pt x="71578" y="14376"/>
                    <a:pt x="62953" y="15048"/>
                    <a:pt x="54664" y="17251"/>
                  </a:cubicBezTo>
                  <a:lnTo>
                    <a:pt x="54664" y="17251"/>
                  </a:lnTo>
                  <a:cubicBezTo>
                    <a:pt x="53731" y="17513"/>
                    <a:pt x="52797" y="17176"/>
                    <a:pt x="52610" y="16579"/>
                  </a:cubicBezTo>
                  <a:cubicBezTo>
                    <a:pt x="52424" y="15944"/>
                    <a:pt x="53021" y="15048"/>
                    <a:pt x="54029" y="14824"/>
                  </a:cubicBezTo>
                  <a:lnTo>
                    <a:pt x="54029" y="14824"/>
                  </a:lnTo>
                  <a:cubicBezTo>
                    <a:pt x="66948" y="11352"/>
                    <a:pt x="80577" y="11501"/>
                    <a:pt x="93459" y="15272"/>
                  </a:cubicBezTo>
                  <a:cubicBezTo>
                    <a:pt x="95213" y="15795"/>
                    <a:pt x="96968" y="15422"/>
                    <a:pt x="97342" y="14339"/>
                  </a:cubicBezTo>
                  <a:cubicBezTo>
                    <a:pt x="97752" y="13256"/>
                    <a:pt x="96520" y="11800"/>
                    <a:pt x="94616" y="11277"/>
                  </a:cubicBezTo>
                  <a:close/>
                  <a:moveTo>
                    <a:pt x="47234" y="18259"/>
                  </a:moveTo>
                  <a:cubicBezTo>
                    <a:pt x="47234" y="18297"/>
                    <a:pt x="47234" y="18334"/>
                    <a:pt x="47271" y="18371"/>
                  </a:cubicBezTo>
                  <a:cubicBezTo>
                    <a:pt x="47495" y="19006"/>
                    <a:pt x="46972" y="19790"/>
                    <a:pt x="46076" y="20126"/>
                  </a:cubicBezTo>
                  <a:cubicBezTo>
                    <a:pt x="45180" y="20500"/>
                    <a:pt x="44209" y="20948"/>
                    <a:pt x="43313" y="21358"/>
                  </a:cubicBezTo>
                  <a:cubicBezTo>
                    <a:pt x="34763" y="25279"/>
                    <a:pt x="27071" y="30880"/>
                    <a:pt x="20686" y="37787"/>
                  </a:cubicBezTo>
                  <a:cubicBezTo>
                    <a:pt x="20686" y="37787"/>
                    <a:pt x="19753" y="38459"/>
                    <a:pt x="18931" y="37937"/>
                  </a:cubicBezTo>
                  <a:cubicBezTo>
                    <a:pt x="18147" y="37414"/>
                    <a:pt x="18819" y="36070"/>
                    <a:pt x="18819" y="36070"/>
                  </a:cubicBezTo>
                  <a:cubicBezTo>
                    <a:pt x="25391" y="28901"/>
                    <a:pt x="33344" y="23113"/>
                    <a:pt x="42230" y="19043"/>
                  </a:cubicBezTo>
                  <a:cubicBezTo>
                    <a:pt x="43164" y="18595"/>
                    <a:pt x="44135" y="18185"/>
                    <a:pt x="45105" y="17774"/>
                  </a:cubicBezTo>
                  <a:cubicBezTo>
                    <a:pt x="46039" y="17363"/>
                    <a:pt x="46972" y="17625"/>
                    <a:pt x="47196" y="18259"/>
                  </a:cubicBezTo>
                  <a:close/>
                </a:path>
              </a:pathLst>
            </a:custGeom>
            <a:solidFill>
              <a:srgbClr val="FBCC54"/>
            </a:solidFill>
            <a:ln w="467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4"/>
            <p:cNvSpPr/>
            <p:nvPr/>
          </p:nvSpPr>
          <p:spPr>
            <a:xfrm>
              <a:off x="3987800" y="3624775"/>
              <a:ext cx="829875" cy="620775"/>
            </a:xfrm>
            <a:custGeom>
              <a:avLst/>
              <a:gdLst/>
              <a:ahLst/>
              <a:cxnLst/>
              <a:rect l="l" t="t" r="r" b="b"/>
              <a:pathLst>
                <a:path w="33195" h="24831" extrusionOk="0">
                  <a:moveTo>
                    <a:pt x="31851" y="5228"/>
                  </a:moveTo>
                  <a:cubicBezTo>
                    <a:pt x="33195" y="7991"/>
                    <a:pt x="32112" y="11314"/>
                    <a:pt x="29872" y="14562"/>
                  </a:cubicBezTo>
                  <a:cubicBezTo>
                    <a:pt x="27631" y="17885"/>
                    <a:pt x="24570" y="20574"/>
                    <a:pt x="20985" y="22366"/>
                  </a:cubicBezTo>
                  <a:cubicBezTo>
                    <a:pt x="17363" y="24084"/>
                    <a:pt x="13368" y="24830"/>
                    <a:pt x="9410" y="24532"/>
                  </a:cubicBezTo>
                  <a:cubicBezTo>
                    <a:pt x="5452" y="24308"/>
                    <a:pt x="2652" y="22926"/>
                    <a:pt x="1308" y="20163"/>
                  </a:cubicBezTo>
                  <a:cubicBezTo>
                    <a:pt x="1" y="17437"/>
                    <a:pt x="150" y="14264"/>
                    <a:pt x="2391" y="10978"/>
                  </a:cubicBezTo>
                  <a:cubicBezTo>
                    <a:pt x="4743" y="7655"/>
                    <a:pt x="7917" y="4966"/>
                    <a:pt x="11613" y="3212"/>
                  </a:cubicBezTo>
                  <a:cubicBezTo>
                    <a:pt x="15646" y="1233"/>
                    <a:pt x="20089" y="0"/>
                    <a:pt x="23599" y="224"/>
                  </a:cubicBezTo>
                  <a:cubicBezTo>
                    <a:pt x="27519" y="411"/>
                    <a:pt x="30506" y="2465"/>
                    <a:pt x="31851" y="5228"/>
                  </a:cubicBezTo>
                  <a:close/>
                </a:path>
              </a:pathLst>
            </a:custGeom>
            <a:solidFill>
              <a:srgbClr val="B1A7B4"/>
            </a:solidFill>
            <a:ln w="467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4"/>
            <p:cNvSpPr/>
            <p:nvPr/>
          </p:nvSpPr>
          <p:spPr>
            <a:xfrm>
              <a:off x="1951000" y="2375825"/>
              <a:ext cx="15900" cy="41075"/>
            </a:xfrm>
            <a:custGeom>
              <a:avLst/>
              <a:gdLst/>
              <a:ahLst/>
              <a:cxnLst/>
              <a:rect l="l" t="t" r="r" b="b"/>
              <a:pathLst>
                <a:path w="636" h="1643" extrusionOk="0">
                  <a:moveTo>
                    <a:pt x="598" y="0"/>
                  </a:moveTo>
                  <a:lnTo>
                    <a:pt x="449" y="37"/>
                  </a:lnTo>
                  <a:cubicBezTo>
                    <a:pt x="150" y="149"/>
                    <a:pt x="187" y="560"/>
                    <a:pt x="225" y="821"/>
                  </a:cubicBezTo>
                  <a:cubicBezTo>
                    <a:pt x="225" y="971"/>
                    <a:pt x="225" y="1158"/>
                    <a:pt x="225" y="1344"/>
                  </a:cubicBezTo>
                  <a:cubicBezTo>
                    <a:pt x="225" y="1456"/>
                    <a:pt x="150" y="1568"/>
                    <a:pt x="1" y="1643"/>
                  </a:cubicBezTo>
                  <a:lnTo>
                    <a:pt x="38" y="1643"/>
                  </a:lnTo>
                  <a:lnTo>
                    <a:pt x="187" y="1606"/>
                  </a:lnTo>
                  <a:cubicBezTo>
                    <a:pt x="449" y="1494"/>
                    <a:pt x="412" y="1083"/>
                    <a:pt x="412" y="859"/>
                  </a:cubicBezTo>
                  <a:cubicBezTo>
                    <a:pt x="412" y="672"/>
                    <a:pt x="412" y="485"/>
                    <a:pt x="412" y="336"/>
                  </a:cubicBezTo>
                  <a:cubicBezTo>
                    <a:pt x="412" y="187"/>
                    <a:pt x="486" y="75"/>
                    <a:pt x="636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4"/>
            <p:cNvSpPr/>
            <p:nvPr/>
          </p:nvSpPr>
          <p:spPr>
            <a:xfrm>
              <a:off x="1962200" y="2375225"/>
              <a:ext cx="22425" cy="18350"/>
            </a:xfrm>
            <a:custGeom>
              <a:avLst/>
              <a:gdLst/>
              <a:ahLst/>
              <a:cxnLst/>
              <a:rect l="l" t="t" r="r" b="b"/>
              <a:pathLst>
                <a:path w="897" h="734" extrusionOk="0">
                  <a:moveTo>
                    <a:pt x="305" y="0"/>
                  </a:moveTo>
                  <a:cubicBezTo>
                    <a:pt x="268" y="0"/>
                    <a:pt x="228" y="8"/>
                    <a:pt x="188" y="24"/>
                  </a:cubicBezTo>
                  <a:lnTo>
                    <a:pt x="38" y="61"/>
                  </a:lnTo>
                  <a:lnTo>
                    <a:pt x="1" y="61"/>
                  </a:lnTo>
                  <a:cubicBezTo>
                    <a:pt x="113" y="61"/>
                    <a:pt x="262" y="99"/>
                    <a:pt x="337" y="173"/>
                  </a:cubicBezTo>
                  <a:cubicBezTo>
                    <a:pt x="486" y="285"/>
                    <a:pt x="598" y="397"/>
                    <a:pt x="710" y="547"/>
                  </a:cubicBezTo>
                  <a:cubicBezTo>
                    <a:pt x="748" y="584"/>
                    <a:pt x="822" y="659"/>
                    <a:pt x="897" y="733"/>
                  </a:cubicBezTo>
                  <a:lnTo>
                    <a:pt x="673" y="211"/>
                  </a:lnTo>
                  <a:cubicBezTo>
                    <a:pt x="556" y="94"/>
                    <a:pt x="440" y="0"/>
                    <a:pt x="30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4"/>
            <p:cNvSpPr/>
            <p:nvPr/>
          </p:nvSpPr>
          <p:spPr>
            <a:xfrm>
              <a:off x="1933275" y="2399150"/>
              <a:ext cx="22725" cy="19300"/>
            </a:xfrm>
            <a:custGeom>
              <a:avLst/>
              <a:gdLst/>
              <a:ahLst/>
              <a:cxnLst/>
              <a:rect l="l" t="t" r="r" b="b"/>
              <a:pathLst>
                <a:path w="909" h="772" extrusionOk="0">
                  <a:moveTo>
                    <a:pt x="903" y="656"/>
                  </a:moveTo>
                  <a:cubicBezTo>
                    <a:pt x="892" y="656"/>
                    <a:pt x="859" y="673"/>
                    <a:pt x="859" y="673"/>
                  </a:cubicBezTo>
                  <a:lnTo>
                    <a:pt x="837" y="684"/>
                  </a:lnTo>
                  <a:lnTo>
                    <a:pt x="837" y="684"/>
                  </a:lnTo>
                  <a:cubicBezTo>
                    <a:pt x="856" y="681"/>
                    <a:pt x="876" y="678"/>
                    <a:pt x="896" y="673"/>
                  </a:cubicBezTo>
                  <a:cubicBezTo>
                    <a:pt x="909" y="660"/>
                    <a:pt x="909" y="656"/>
                    <a:pt x="903" y="656"/>
                  </a:cubicBezTo>
                  <a:close/>
                  <a:moveTo>
                    <a:pt x="0" y="0"/>
                  </a:moveTo>
                  <a:lnTo>
                    <a:pt x="187" y="561"/>
                  </a:lnTo>
                  <a:cubicBezTo>
                    <a:pt x="333" y="677"/>
                    <a:pt x="456" y="771"/>
                    <a:pt x="592" y="771"/>
                  </a:cubicBezTo>
                  <a:cubicBezTo>
                    <a:pt x="630" y="771"/>
                    <a:pt x="669" y="764"/>
                    <a:pt x="710" y="747"/>
                  </a:cubicBezTo>
                  <a:lnTo>
                    <a:pt x="837" y="684"/>
                  </a:lnTo>
                  <a:lnTo>
                    <a:pt x="837" y="684"/>
                  </a:lnTo>
                  <a:cubicBezTo>
                    <a:pt x="821" y="686"/>
                    <a:pt x="806" y="687"/>
                    <a:pt x="791" y="687"/>
                  </a:cubicBezTo>
                  <a:cubicBezTo>
                    <a:pt x="691" y="687"/>
                    <a:pt x="607" y="645"/>
                    <a:pt x="523" y="561"/>
                  </a:cubicBezTo>
                  <a:cubicBezTo>
                    <a:pt x="411" y="486"/>
                    <a:pt x="299" y="337"/>
                    <a:pt x="187" y="225"/>
                  </a:cubicBezTo>
                  <a:cubicBezTo>
                    <a:pt x="112" y="150"/>
                    <a:pt x="38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4"/>
            <p:cNvSpPr/>
            <p:nvPr/>
          </p:nvSpPr>
          <p:spPr>
            <a:xfrm>
              <a:off x="1997675" y="2359000"/>
              <a:ext cx="15900" cy="40175"/>
            </a:xfrm>
            <a:custGeom>
              <a:avLst/>
              <a:gdLst/>
              <a:ahLst/>
              <a:cxnLst/>
              <a:rect l="l" t="t" r="r" b="b"/>
              <a:pathLst>
                <a:path w="636" h="1607" extrusionOk="0">
                  <a:moveTo>
                    <a:pt x="598" y="1"/>
                  </a:moveTo>
                  <a:lnTo>
                    <a:pt x="449" y="38"/>
                  </a:lnTo>
                  <a:cubicBezTo>
                    <a:pt x="150" y="150"/>
                    <a:pt x="187" y="561"/>
                    <a:pt x="187" y="785"/>
                  </a:cubicBezTo>
                  <a:cubicBezTo>
                    <a:pt x="187" y="934"/>
                    <a:pt x="187" y="1121"/>
                    <a:pt x="187" y="1270"/>
                  </a:cubicBezTo>
                  <a:cubicBezTo>
                    <a:pt x="187" y="1420"/>
                    <a:pt x="113" y="1532"/>
                    <a:pt x="1" y="1606"/>
                  </a:cubicBezTo>
                  <a:lnTo>
                    <a:pt x="38" y="1606"/>
                  </a:lnTo>
                  <a:lnTo>
                    <a:pt x="150" y="1569"/>
                  </a:lnTo>
                  <a:cubicBezTo>
                    <a:pt x="449" y="1457"/>
                    <a:pt x="411" y="1046"/>
                    <a:pt x="411" y="785"/>
                  </a:cubicBezTo>
                  <a:cubicBezTo>
                    <a:pt x="411" y="636"/>
                    <a:pt x="411" y="449"/>
                    <a:pt x="411" y="300"/>
                  </a:cubicBezTo>
                  <a:cubicBezTo>
                    <a:pt x="449" y="188"/>
                    <a:pt x="486" y="38"/>
                    <a:pt x="63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4"/>
            <p:cNvSpPr/>
            <p:nvPr/>
          </p:nvSpPr>
          <p:spPr>
            <a:xfrm>
              <a:off x="2008875" y="2357850"/>
              <a:ext cx="21500" cy="18925"/>
            </a:xfrm>
            <a:custGeom>
              <a:avLst/>
              <a:gdLst/>
              <a:ahLst/>
              <a:cxnLst/>
              <a:rect l="l" t="t" r="r" b="b"/>
              <a:pathLst>
                <a:path w="860" h="757" extrusionOk="0">
                  <a:moveTo>
                    <a:pt x="60" y="73"/>
                  </a:moveTo>
                  <a:cubicBezTo>
                    <a:pt x="41" y="75"/>
                    <a:pt x="21" y="79"/>
                    <a:pt x="1" y="84"/>
                  </a:cubicBezTo>
                  <a:lnTo>
                    <a:pt x="38" y="84"/>
                  </a:lnTo>
                  <a:lnTo>
                    <a:pt x="60" y="73"/>
                  </a:lnTo>
                  <a:close/>
                  <a:moveTo>
                    <a:pt x="280" y="0"/>
                  </a:moveTo>
                  <a:cubicBezTo>
                    <a:pt x="250" y="0"/>
                    <a:pt x="219" y="3"/>
                    <a:pt x="187" y="10"/>
                  </a:cubicBezTo>
                  <a:lnTo>
                    <a:pt x="60" y="73"/>
                  </a:lnTo>
                  <a:lnTo>
                    <a:pt x="60" y="73"/>
                  </a:lnTo>
                  <a:cubicBezTo>
                    <a:pt x="76" y="71"/>
                    <a:pt x="91" y="70"/>
                    <a:pt x="106" y="70"/>
                  </a:cubicBezTo>
                  <a:cubicBezTo>
                    <a:pt x="204" y="70"/>
                    <a:pt x="281" y="112"/>
                    <a:pt x="337" y="196"/>
                  </a:cubicBezTo>
                  <a:cubicBezTo>
                    <a:pt x="486" y="308"/>
                    <a:pt x="598" y="420"/>
                    <a:pt x="673" y="570"/>
                  </a:cubicBezTo>
                  <a:cubicBezTo>
                    <a:pt x="748" y="607"/>
                    <a:pt x="785" y="682"/>
                    <a:pt x="860" y="756"/>
                  </a:cubicBezTo>
                  <a:lnTo>
                    <a:pt x="673" y="234"/>
                  </a:lnTo>
                  <a:cubicBezTo>
                    <a:pt x="580" y="78"/>
                    <a:pt x="434" y="0"/>
                    <a:pt x="28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4"/>
            <p:cNvSpPr/>
            <p:nvPr/>
          </p:nvSpPr>
          <p:spPr>
            <a:xfrm>
              <a:off x="1979000" y="2380475"/>
              <a:ext cx="22450" cy="18925"/>
            </a:xfrm>
            <a:custGeom>
              <a:avLst/>
              <a:gdLst/>
              <a:ahLst/>
              <a:cxnLst/>
              <a:rect l="l" t="t" r="r" b="b"/>
              <a:pathLst>
                <a:path w="898" h="757" extrusionOk="0">
                  <a:moveTo>
                    <a:pt x="1" y="1"/>
                  </a:moveTo>
                  <a:lnTo>
                    <a:pt x="225" y="523"/>
                  </a:lnTo>
                  <a:cubicBezTo>
                    <a:pt x="318" y="679"/>
                    <a:pt x="464" y="757"/>
                    <a:pt x="617" y="757"/>
                  </a:cubicBezTo>
                  <a:cubicBezTo>
                    <a:pt x="648" y="757"/>
                    <a:pt x="679" y="754"/>
                    <a:pt x="710" y="747"/>
                  </a:cubicBezTo>
                  <a:lnTo>
                    <a:pt x="860" y="710"/>
                  </a:lnTo>
                  <a:lnTo>
                    <a:pt x="897" y="710"/>
                  </a:lnTo>
                  <a:cubicBezTo>
                    <a:pt x="748" y="710"/>
                    <a:pt x="636" y="673"/>
                    <a:pt x="561" y="561"/>
                  </a:cubicBezTo>
                  <a:cubicBezTo>
                    <a:pt x="412" y="486"/>
                    <a:pt x="300" y="337"/>
                    <a:pt x="188" y="225"/>
                  </a:cubicBezTo>
                  <a:cubicBezTo>
                    <a:pt x="150" y="150"/>
                    <a:pt x="76" y="75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4"/>
            <p:cNvSpPr/>
            <p:nvPr/>
          </p:nvSpPr>
          <p:spPr>
            <a:xfrm>
              <a:off x="2043425" y="2342200"/>
              <a:ext cx="17750" cy="41100"/>
            </a:xfrm>
            <a:custGeom>
              <a:avLst/>
              <a:gdLst/>
              <a:ahLst/>
              <a:cxnLst/>
              <a:rect l="l" t="t" r="r" b="b"/>
              <a:pathLst>
                <a:path w="710" h="1644" extrusionOk="0">
                  <a:moveTo>
                    <a:pt x="672" y="1"/>
                  </a:moveTo>
                  <a:lnTo>
                    <a:pt x="523" y="76"/>
                  </a:lnTo>
                  <a:cubicBezTo>
                    <a:pt x="224" y="150"/>
                    <a:pt x="262" y="561"/>
                    <a:pt x="224" y="822"/>
                  </a:cubicBezTo>
                  <a:cubicBezTo>
                    <a:pt x="224" y="972"/>
                    <a:pt x="224" y="1158"/>
                    <a:pt x="187" y="1308"/>
                  </a:cubicBezTo>
                  <a:cubicBezTo>
                    <a:pt x="187" y="1457"/>
                    <a:pt x="112" y="1569"/>
                    <a:pt x="0" y="1644"/>
                  </a:cubicBezTo>
                  <a:lnTo>
                    <a:pt x="38" y="1644"/>
                  </a:lnTo>
                  <a:lnTo>
                    <a:pt x="187" y="1569"/>
                  </a:lnTo>
                  <a:cubicBezTo>
                    <a:pt x="448" y="1494"/>
                    <a:pt x="411" y="1084"/>
                    <a:pt x="448" y="822"/>
                  </a:cubicBezTo>
                  <a:cubicBezTo>
                    <a:pt x="448" y="673"/>
                    <a:pt x="448" y="486"/>
                    <a:pt x="486" y="337"/>
                  </a:cubicBezTo>
                  <a:cubicBezTo>
                    <a:pt x="523" y="225"/>
                    <a:pt x="560" y="76"/>
                    <a:pt x="71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4"/>
            <p:cNvSpPr/>
            <p:nvPr/>
          </p:nvSpPr>
          <p:spPr>
            <a:xfrm>
              <a:off x="2056175" y="2341125"/>
              <a:ext cx="21800" cy="20700"/>
            </a:xfrm>
            <a:custGeom>
              <a:avLst/>
              <a:gdLst/>
              <a:ahLst/>
              <a:cxnLst/>
              <a:rect l="l" t="t" r="r" b="b"/>
              <a:pathLst>
                <a:path w="872" h="828" extrusionOk="0">
                  <a:moveTo>
                    <a:pt x="78" y="71"/>
                  </a:moveTo>
                  <a:cubicBezTo>
                    <a:pt x="55" y="71"/>
                    <a:pt x="34" y="74"/>
                    <a:pt x="13" y="81"/>
                  </a:cubicBezTo>
                  <a:cubicBezTo>
                    <a:pt x="1" y="94"/>
                    <a:pt x="1" y="98"/>
                    <a:pt x="6" y="98"/>
                  </a:cubicBezTo>
                  <a:cubicBezTo>
                    <a:pt x="17" y="98"/>
                    <a:pt x="50" y="81"/>
                    <a:pt x="50" y="81"/>
                  </a:cubicBezTo>
                  <a:lnTo>
                    <a:pt x="89" y="72"/>
                  </a:lnTo>
                  <a:lnTo>
                    <a:pt x="89" y="72"/>
                  </a:lnTo>
                  <a:cubicBezTo>
                    <a:pt x="85" y="71"/>
                    <a:pt x="82" y="71"/>
                    <a:pt x="78" y="71"/>
                  </a:cubicBezTo>
                  <a:close/>
                  <a:moveTo>
                    <a:pt x="258" y="1"/>
                  </a:moveTo>
                  <a:cubicBezTo>
                    <a:pt x="239" y="1"/>
                    <a:pt x="219" y="3"/>
                    <a:pt x="200" y="7"/>
                  </a:cubicBezTo>
                  <a:lnTo>
                    <a:pt x="200" y="44"/>
                  </a:lnTo>
                  <a:lnTo>
                    <a:pt x="89" y="72"/>
                  </a:lnTo>
                  <a:lnTo>
                    <a:pt x="89" y="72"/>
                  </a:lnTo>
                  <a:cubicBezTo>
                    <a:pt x="186" y="76"/>
                    <a:pt x="290" y="135"/>
                    <a:pt x="349" y="193"/>
                  </a:cubicBezTo>
                  <a:cubicBezTo>
                    <a:pt x="461" y="305"/>
                    <a:pt x="573" y="455"/>
                    <a:pt x="685" y="604"/>
                  </a:cubicBezTo>
                  <a:cubicBezTo>
                    <a:pt x="722" y="679"/>
                    <a:pt x="797" y="753"/>
                    <a:pt x="872" y="828"/>
                  </a:cubicBezTo>
                  <a:lnTo>
                    <a:pt x="685" y="268"/>
                  </a:lnTo>
                  <a:cubicBezTo>
                    <a:pt x="552" y="134"/>
                    <a:pt x="418" y="1"/>
                    <a:pt x="25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2025675" y="2362750"/>
              <a:ext cx="22425" cy="20125"/>
            </a:xfrm>
            <a:custGeom>
              <a:avLst/>
              <a:gdLst/>
              <a:ahLst/>
              <a:cxnLst/>
              <a:rect l="l" t="t" r="r" b="b"/>
              <a:pathLst>
                <a:path w="897" h="805" extrusionOk="0">
                  <a:moveTo>
                    <a:pt x="860" y="710"/>
                  </a:moveTo>
                  <a:lnTo>
                    <a:pt x="837" y="721"/>
                  </a:lnTo>
                  <a:lnTo>
                    <a:pt x="837" y="721"/>
                  </a:lnTo>
                  <a:cubicBezTo>
                    <a:pt x="857" y="719"/>
                    <a:pt x="876" y="715"/>
                    <a:pt x="897" y="710"/>
                  </a:cubicBezTo>
                  <a:close/>
                  <a:moveTo>
                    <a:pt x="1" y="0"/>
                  </a:moveTo>
                  <a:lnTo>
                    <a:pt x="188" y="560"/>
                  </a:lnTo>
                  <a:cubicBezTo>
                    <a:pt x="309" y="682"/>
                    <a:pt x="456" y="804"/>
                    <a:pt x="587" y="804"/>
                  </a:cubicBezTo>
                  <a:cubicBezTo>
                    <a:pt x="617" y="804"/>
                    <a:pt x="646" y="798"/>
                    <a:pt x="673" y="784"/>
                  </a:cubicBezTo>
                  <a:lnTo>
                    <a:pt x="710" y="784"/>
                  </a:lnTo>
                  <a:lnTo>
                    <a:pt x="837" y="721"/>
                  </a:lnTo>
                  <a:lnTo>
                    <a:pt x="837" y="721"/>
                  </a:lnTo>
                  <a:cubicBezTo>
                    <a:pt x="822" y="723"/>
                    <a:pt x="806" y="724"/>
                    <a:pt x="791" y="724"/>
                  </a:cubicBezTo>
                  <a:cubicBezTo>
                    <a:pt x="692" y="724"/>
                    <a:pt x="608" y="682"/>
                    <a:pt x="524" y="598"/>
                  </a:cubicBezTo>
                  <a:cubicBezTo>
                    <a:pt x="412" y="486"/>
                    <a:pt x="300" y="374"/>
                    <a:pt x="188" y="224"/>
                  </a:cubicBezTo>
                  <a:cubicBezTo>
                    <a:pt x="150" y="150"/>
                    <a:pt x="76" y="75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2090100" y="2328200"/>
              <a:ext cx="19625" cy="39225"/>
            </a:xfrm>
            <a:custGeom>
              <a:avLst/>
              <a:gdLst/>
              <a:ahLst/>
              <a:cxnLst/>
              <a:rect l="l" t="t" r="r" b="b"/>
              <a:pathLst>
                <a:path w="785" h="1569" extrusionOk="0">
                  <a:moveTo>
                    <a:pt x="747" y="1"/>
                  </a:moveTo>
                  <a:lnTo>
                    <a:pt x="598" y="38"/>
                  </a:lnTo>
                  <a:cubicBezTo>
                    <a:pt x="299" y="150"/>
                    <a:pt x="299" y="524"/>
                    <a:pt x="262" y="785"/>
                  </a:cubicBezTo>
                  <a:cubicBezTo>
                    <a:pt x="262" y="972"/>
                    <a:pt x="224" y="1121"/>
                    <a:pt x="224" y="1308"/>
                  </a:cubicBezTo>
                  <a:cubicBezTo>
                    <a:pt x="187" y="1420"/>
                    <a:pt x="112" y="1532"/>
                    <a:pt x="0" y="1569"/>
                  </a:cubicBezTo>
                  <a:lnTo>
                    <a:pt x="38" y="1569"/>
                  </a:lnTo>
                  <a:lnTo>
                    <a:pt x="187" y="1532"/>
                  </a:lnTo>
                  <a:cubicBezTo>
                    <a:pt x="448" y="1457"/>
                    <a:pt x="448" y="1046"/>
                    <a:pt x="486" y="822"/>
                  </a:cubicBezTo>
                  <a:cubicBezTo>
                    <a:pt x="486" y="636"/>
                    <a:pt x="486" y="486"/>
                    <a:pt x="523" y="299"/>
                  </a:cubicBezTo>
                  <a:cubicBezTo>
                    <a:pt x="560" y="187"/>
                    <a:pt x="635" y="38"/>
                    <a:pt x="784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2105025" y="2327275"/>
              <a:ext cx="20575" cy="20550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8" y="68"/>
                  </a:moveTo>
                  <a:cubicBezTo>
                    <a:pt x="32" y="68"/>
                    <a:pt x="16" y="70"/>
                    <a:pt x="1" y="75"/>
                  </a:cubicBezTo>
                  <a:lnTo>
                    <a:pt x="38" y="75"/>
                  </a:lnTo>
                  <a:lnTo>
                    <a:pt x="65" y="68"/>
                  </a:lnTo>
                  <a:lnTo>
                    <a:pt x="65" y="68"/>
                  </a:lnTo>
                  <a:cubicBezTo>
                    <a:pt x="59" y="68"/>
                    <a:pt x="54" y="68"/>
                    <a:pt x="48" y="68"/>
                  </a:cubicBezTo>
                  <a:close/>
                  <a:moveTo>
                    <a:pt x="187" y="0"/>
                  </a:moveTo>
                  <a:lnTo>
                    <a:pt x="187" y="38"/>
                  </a:lnTo>
                  <a:lnTo>
                    <a:pt x="65" y="68"/>
                  </a:lnTo>
                  <a:lnTo>
                    <a:pt x="65" y="68"/>
                  </a:lnTo>
                  <a:cubicBezTo>
                    <a:pt x="164" y="77"/>
                    <a:pt x="276" y="163"/>
                    <a:pt x="337" y="224"/>
                  </a:cubicBezTo>
                  <a:cubicBezTo>
                    <a:pt x="449" y="336"/>
                    <a:pt x="523" y="448"/>
                    <a:pt x="635" y="598"/>
                  </a:cubicBezTo>
                  <a:cubicBezTo>
                    <a:pt x="673" y="673"/>
                    <a:pt x="747" y="747"/>
                    <a:pt x="822" y="822"/>
                  </a:cubicBezTo>
                  <a:lnTo>
                    <a:pt x="673" y="299"/>
                  </a:lnTo>
                  <a:cubicBezTo>
                    <a:pt x="561" y="112"/>
                    <a:pt x="374" y="0"/>
                    <a:pt x="18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2073300" y="2347800"/>
              <a:ext cx="20550" cy="20125"/>
            </a:xfrm>
            <a:custGeom>
              <a:avLst/>
              <a:gdLst/>
              <a:ahLst/>
              <a:cxnLst/>
              <a:rect l="l" t="t" r="r" b="b"/>
              <a:pathLst>
                <a:path w="822" h="805" extrusionOk="0">
                  <a:moveTo>
                    <a:pt x="0" y="1"/>
                  </a:moveTo>
                  <a:lnTo>
                    <a:pt x="187" y="561"/>
                  </a:lnTo>
                  <a:cubicBezTo>
                    <a:pt x="309" y="683"/>
                    <a:pt x="431" y="805"/>
                    <a:pt x="553" y="805"/>
                  </a:cubicBezTo>
                  <a:cubicBezTo>
                    <a:pt x="580" y="805"/>
                    <a:pt x="607" y="799"/>
                    <a:pt x="635" y="785"/>
                  </a:cubicBezTo>
                  <a:lnTo>
                    <a:pt x="672" y="785"/>
                  </a:lnTo>
                  <a:lnTo>
                    <a:pt x="784" y="748"/>
                  </a:lnTo>
                  <a:lnTo>
                    <a:pt x="822" y="748"/>
                  </a:lnTo>
                  <a:cubicBezTo>
                    <a:pt x="710" y="748"/>
                    <a:pt x="598" y="710"/>
                    <a:pt x="523" y="636"/>
                  </a:cubicBezTo>
                  <a:cubicBezTo>
                    <a:pt x="373" y="524"/>
                    <a:pt x="261" y="374"/>
                    <a:pt x="187" y="225"/>
                  </a:cubicBezTo>
                  <a:cubicBezTo>
                    <a:pt x="112" y="150"/>
                    <a:pt x="75" y="76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2136775" y="2316075"/>
              <a:ext cx="21475" cy="39225"/>
            </a:xfrm>
            <a:custGeom>
              <a:avLst/>
              <a:gdLst/>
              <a:ahLst/>
              <a:cxnLst/>
              <a:rect l="l" t="t" r="r" b="b"/>
              <a:pathLst>
                <a:path w="859" h="1569" extrusionOk="0">
                  <a:moveTo>
                    <a:pt x="822" y="0"/>
                  </a:moveTo>
                  <a:lnTo>
                    <a:pt x="672" y="75"/>
                  </a:lnTo>
                  <a:cubicBezTo>
                    <a:pt x="373" y="150"/>
                    <a:pt x="336" y="523"/>
                    <a:pt x="336" y="784"/>
                  </a:cubicBezTo>
                  <a:cubicBezTo>
                    <a:pt x="299" y="1009"/>
                    <a:pt x="261" y="1083"/>
                    <a:pt x="224" y="1270"/>
                  </a:cubicBezTo>
                  <a:cubicBezTo>
                    <a:pt x="187" y="1457"/>
                    <a:pt x="149" y="1531"/>
                    <a:pt x="0" y="1569"/>
                  </a:cubicBezTo>
                  <a:lnTo>
                    <a:pt x="37" y="1569"/>
                  </a:lnTo>
                  <a:lnTo>
                    <a:pt x="187" y="1531"/>
                  </a:lnTo>
                  <a:cubicBezTo>
                    <a:pt x="448" y="1457"/>
                    <a:pt x="486" y="1046"/>
                    <a:pt x="523" y="822"/>
                  </a:cubicBezTo>
                  <a:cubicBezTo>
                    <a:pt x="523" y="635"/>
                    <a:pt x="560" y="486"/>
                    <a:pt x="635" y="299"/>
                  </a:cubicBezTo>
                  <a:cubicBezTo>
                    <a:pt x="672" y="187"/>
                    <a:pt x="747" y="75"/>
                    <a:pt x="85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2152625" y="2315925"/>
              <a:ext cx="20575" cy="21650"/>
            </a:xfrm>
            <a:custGeom>
              <a:avLst/>
              <a:gdLst/>
              <a:ahLst/>
              <a:cxnLst/>
              <a:rect l="l" t="t" r="r" b="b"/>
              <a:pathLst>
                <a:path w="823" h="866" extrusionOk="0">
                  <a:moveTo>
                    <a:pt x="293" y="1"/>
                  </a:moveTo>
                  <a:cubicBezTo>
                    <a:pt x="271" y="1"/>
                    <a:pt x="248" y="2"/>
                    <a:pt x="225" y="6"/>
                  </a:cubicBezTo>
                  <a:lnTo>
                    <a:pt x="76" y="6"/>
                  </a:lnTo>
                  <a:cubicBezTo>
                    <a:pt x="76" y="44"/>
                    <a:pt x="1" y="44"/>
                    <a:pt x="38" y="44"/>
                  </a:cubicBezTo>
                  <a:cubicBezTo>
                    <a:pt x="188" y="44"/>
                    <a:pt x="300" y="81"/>
                    <a:pt x="374" y="193"/>
                  </a:cubicBezTo>
                  <a:cubicBezTo>
                    <a:pt x="486" y="342"/>
                    <a:pt x="598" y="454"/>
                    <a:pt x="673" y="604"/>
                  </a:cubicBezTo>
                  <a:cubicBezTo>
                    <a:pt x="710" y="678"/>
                    <a:pt x="785" y="790"/>
                    <a:pt x="822" y="865"/>
                  </a:cubicBezTo>
                  <a:lnTo>
                    <a:pt x="710" y="305"/>
                  </a:lnTo>
                  <a:cubicBezTo>
                    <a:pt x="610" y="138"/>
                    <a:pt x="480" y="1"/>
                    <a:pt x="293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2120900" y="2334750"/>
              <a:ext cx="20550" cy="20700"/>
            </a:xfrm>
            <a:custGeom>
              <a:avLst/>
              <a:gdLst/>
              <a:ahLst/>
              <a:cxnLst/>
              <a:rect l="l" t="t" r="r" b="b"/>
              <a:pathLst>
                <a:path w="822" h="828" extrusionOk="0">
                  <a:moveTo>
                    <a:pt x="0" y="0"/>
                  </a:moveTo>
                  <a:lnTo>
                    <a:pt x="187" y="560"/>
                  </a:lnTo>
                  <a:cubicBezTo>
                    <a:pt x="287" y="694"/>
                    <a:pt x="417" y="827"/>
                    <a:pt x="577" y="827"/>
                  </a:cubicBezTo>
                  <a:cubicBezTo>
                    <a:pt x="596" y="827"/>
                    <a:pt x="615" y="826"/>
                    <a:pt x="635" y="822"/>
                  </a:cubicBezTo>
                  <a:lnTo>
                    <a:pt x="784" y="784"/>
                  </a:lnTo>
                  <a:lnTo>
                    <a:pt x="822" y="784"/>
                  </a:lnTo>
                  <a:cubicBezTo>
                    <a:pt x="710" y="784"/>
                    <a:pt x="560" y="747"/>
                    <a:pt x="523" y="635"/>
                  </a:cubicBezTo>
                  <a:cubicBezTo>
                    <a:pt x="374" y="523"/>
                    <a:pt x="262" y="374"/>
                    <a:pt x="187" y="224"/>
                  </a:cubicBezTo>
                  <a:cubicBezTo>
                    <a:pt x="150" y="149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2185300" y="2307675"/>
              <a:ext cx="22425" cy="37350"/>
            </a:xfrm>
            <a:custGeom>
              <a:avLst/>
              <a:gdLst/>
              <a:ahLst/>
              <a:cxnLst/>
              <a:rect l="l" t="t" r="r" b="b"/>
              <a:pathLst>
                <a:path w="897" h="1494" extrusionOk="0">
                  <a:moveTo>
                    <a:pt x="859" y="0"/>
                  </a:moveTo>
                  <a:cubicBezTo>
                    <a:pt x="785" y="38"/>
                    <a:pt x="747" y="38"/>
                    <a:pt x="710" y="38"/>
                  </a:cubicBezTo>
                  <a:cubicBezTo>
                    <a:pt x="411" y="75"/>
                    <a:pt x="374" y="486"/>
                    <a:pt x="337" y="710"/>
                  </a:cubicBezTo>
                  <a:cubicBezTo>
                    <a:pt x="299" y="859"/>
                    <a:pt x="262" y="1046"/>
                    <a:pt x="225" y="1195"/>
                  </a:cubicBezTo>
                  <a:cubicBezTo>
                    <a:pt x="187" y="1307"/>
                    <a:pt x="113" y="1419"/>
                    <a:pt x="1" y="1494"/>
                  </a:cubicBezTo>
                  <a:lnTo>
                    <a:pt x="150" y="1494"/>
                  </a:lnTo>
                  <a:cubicBezTo>
                    <a:pt x="411" y="1419"/>
                    <a:pt x="449" y="1008"/>
                    <a:pt x="523" y="784"/>
                  </a:cubicBezTo>
                  <a:cubicBezTo>
                    <a:pt x="523" y="598"/>
                    <a:pt x="598" y="448"/>
                    <a:pt x="635" y="262"/>
                  </a:cubicBezTo>
                  <a:cubicBezTo>
                    <a:pt x="673" y="150"/>
                    <a:pt x="747" y="38"/>
                    <a:pt x="89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4"/>
            <p:cNvSpPr/>
            <p:nvPr/>
          </p:nvSpPr>
          <p:spPr>
            <a:xfrm>
              <a:off x="2203050" y="2306750"/>
              <a:ext cx="18675" cy="22425"/>
            </a:xfrm>
            <a:custGeom>
              <a:avLst/>
              <a:gdLst/>
              <a:ahLst/>
              <a:cxnLst/>
              <a:rect l="l" t="t" r="r" b="b"/>
              <a:pathLst>
                <a:path w="747" h="897" extrusionOk="0">
                  <a:moveTo>
                    <a:pt x="187" y="0"/>
                  </a:moveTo>
                  <a:lnTo>
                    <a:pt x="187" y="37"/>
                  </a:lnTo>
                  <a:lnTo>
                    <a:pt x="0" y="37"/>
                  </a:lnTo>
                  <a:cubicBezTo>
                    <a:pt x="149" y="37"/>
                    <a:pt x="261" y="112"/>
                    <a:pt x="336" y="224"/>
                  </a:cubicBezTo>
                  <a:cubicBezTo>
                    <a:pt x="448" y="336"/>
                    <a:pt x="523" y="485"/>
                    <a:pt x="598" y="635"/>
                  </a:cubicBezTo>
                  <a:cubicBezTo>
                    <a:pt x="635" y="709"/>
                    <a:pt x="710" y="821"/>
                    <a:pt x="747" y="896"/>
                  </a:cubicBezTo>
                  <a:lnTo>
                    <a:pt x="672" y="299"/>
                  </a:lnTo>
                  <a:cubicBezTo>
                    <a:pt x="560" y="149"/>
                    <a:pt x="411" y="0"/>
                    <a:pt x="18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4"/>
            <p:cNvSpPr/>
            <p:nvPr/>
          </p:nvSpPr>
          <p:spPr>
            <a:xfrm>
              <a:off x="2170375" y="2323550"/>
              <a:ext cx="18700" cy="21475"/>
            </a:xfrm>
            <a:custGeom>
              <a:avLst/>
              <a:gdLst/>
              <a:ahLst/>
              <a:cxnLst/>
              <a:rect l="l" t="t" r="r" b="b"/>
              <a:pathLst>
                <a:path w="748" h="859" extrusionOk="0">
                  <a:moveTo>
                    <a:pt x="0" y="0"/>
                  </a:moveTo>
                  <a:lnTo>
                    <a:pt x="112" y="560"/>
                  </a:lnTo>
                  <a:cubicBezTo>
                    <a:pt x="187" y="747"/>
                    <a:pt x="374" y="859"/>
                    <a:pt x="560" y="859"/>
                  </a:cubicBezTo>
                  <a:lnTo>
                    <a:pt x="710" y="822"/>
                  </a:lnTo>
                  <a:lnTo>
                    <a:pt x="747" y="822"/>
                  </a:lnTo>
                  <a:cubicBezTo>
                    <a:pt x="598" y="822"/>
                    <a:pt x="523" y="747"/>
                    <a:pt x="411" y="635"/>
                  </a:cubicBezTo>
                  <a:cubicBezTo>
                    <a:pt x="336" y="523"/>
                    <a:pt x="224" y="373"/>
                    <a:pt x="150" y="224"/>
                  </a:cubicBezTo>
                  <a:cubicBezTo>
                    <a:pt x="112" y="149"/>
                    <a:pt x="38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2232900" y="2302075"/>
              <a:ext cx="25250" cy="34550"/>
            </a:xfrm>
            <a:custGeom>
              <a:avLst/>
              <a:gdLst/>
              <a:ahLst/>
              <a:cxnLst/>
              <a:rect l="l" t="t" r="r" b="b"/>
              <a:pathLst>
                <a:path w="1010" h="1382" extrusionOk="0">
                  <a:moveTo>
                    <a:pt x="822" y="0"/>
                  </a:moveTo>
                  <a:cubicBezTo>
                    <a:pt x="524" y="0"/>
                    <a:pt x="449" y="411"/>
                    <a:pt x="412" y="672"/>
                  </a:cubicBezTo>
                  <a:cubicBezTo>
                    <a:pt x="337" y="896"/>
                    <a:pt x="300" y="971"/>
                    <a:pt x="262" y="1120"/>
                  </a:cubicBezTo>
                  <a:cubicBezTo>
                    <a:pt x="225" y="1232"/>
                    <a:pt x="113" y="1344"/>
                    <a:pt x="1" y="1382"/>
                  </a:cubicBezTo>
                  <a:lnTo>
                    <a:pt x="188" y="1382"/>
                  </a:lnTo>
                  <a:cubicBezTo>
                    <a:pt x="449" y="1344"/>
                    <a:pt x="524" y="971"/>
                    <a:pt x="598" y="710"/>
                  </a:cubicBezTo>
                  <a:cubicBezTo>
                    <a:pt x="636" y="560"/>
                    <a:pt x="673" y="411"/>
                    <a:pt x="748" y="262"/>
                  </a:cubicBezTo>
                  <a:cubicBezTo>
                    <a:pt x="785" y="112"/>
                    <a:pt x="897" y="0"/>
                    <a:pt x="100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2253450" y="2301125"/>
              <a:ext cx="16825" cy="23375"/>
            </a:xfrm>
            <a:custGeom>
              <a:avLst/>
              <a:gdLst/>
              <a:ahLst/>
              <a:cxnLst/>
              <a:rect l="l" t="t" r="r" b="b"/>
              <a:pathLst>
                <a:path w="673" h="935" extrusionOk="0">
                  <a:moveTo>
                    <a:pt x="0" y="1"/>
                  </a:moveTo>
                  <a:cubicBezTo>
                    <a:pt x="150" y="1"/>
                    <a:pt x="262" y="76"/>
                    <a:pt x="299" y="225"/>
                  </a:cubicBezTo>
                  <a:cubicBezTo>
                    <a:pt x="411" y="337"/>
                    <a:pt x="486" y="524"/>
                    <a:pt x="560" y="673"/>
                  </a:cubicBezTo>
                  <a:cubicBezTo>
                    <a:pt x="598" y="748"/>
                    <a:pt x="635" y="860"/>
                    <a:pt x="672" y="934"/>
                  </a:cubicBezTo>
                  <a:lnTo>
                    <a:pt x="635" y="374"/>
                  </a:lnTo>
                  <a:cubicBezTo>
                    <a:pt x="560" y="188"/>
                    <a:pt x="411" y="1"/>
                    <a:pt x="18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2219850" y="2315150"/>
              <a:ext cx="17750" cy="22425"/>
            </a:xfrm>
            <a:custGeom>
              <a:avLst/>
              <a:gdLst/>
              <a:ahLst/>
              <a:cxnLst/>
              <a:rect l="l" t="t" r="r" b="b"/>
              <a:pathLst>
                <a:path w="710" h="897" extrusionOk="0">
                  <a:moveTo>
                    <a:pt x="0" y="0"/>
                  </a:moveTo>
                  <a:lnTo>
                    <a:pt x="75" y="560"/>
                  </a:lnTo>
                  <a:cubicBezTo>
                    <a:pt x="150" y="747"/>
                    <a:pt x="299" y="896"/>
                    <a:pt x="523" y="896"/>
                  </a:cubicBezTo>
                  <a:lnTo>
                    <a:pt x="710" y="896"/>
                  </a:lnTo>
                  <a:cubicBezTo>
                    <a:pt x="560" y="896"/>
                    <a:pt x="448" y="784"/>
                    <a:pt x="374" y="709"/>
                  </a:cubicBezTo>
                  <a:cubicBezTo>
                    <a:pt x="299" y="560"/>
                    <a:pt x="187" y="411"/>
                    <a:pt x="112" y="261"/>
                  </a:cubicBezTo>
                  <a:cubicBezTo>
                    <a:pt x="75" y="149"/>
                    <a:pt x="38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2281450" y="2299275"/>
              <a:ext cx="28025" cy="33625"/>
            </a:xfrm>
            <a:custGeom>
              <a:avLst/>
              <a:gdLst/>
              <a:ahLst/>
              <a:cxnLst/>
              <a:rect l="l" t="t" r="r" b="b"/>
              <a:pathLst>
                <a:path w="1121" h="1345" extrusionOk="0">
                  <a:moveTo>
                    <a:pt x="934" y="0"/>
                  </a:moveTo>
                  <a:cubicBezTo>
                    <a:pt x="598" y="0"/>
                    <a:pt x="523" y="411"/>
                    <a:pt x="449" y="635"/>
                  </a:cubicBezTo>
                  <a:cubicBezTo>
                    <a:pt x="411" y="784"/>
                    <a:pt x="337" y="934"/>
                    <a:pt x="262" y="1083"/>
                  </a:cubicBezTo>
                  <a:cubicBezTo>
                    <a:pt x="225" y="1232"/>
                    <a:pt x="113" y="1307"/>
                    <a:pt x="1" y="1344"/>
                  </a:cubicBezTo>
                  <a:lnTo>
                    <a:pt x="187" y="1344"/>
                  </a:lnTo>
                  <a:cubicBezTo>
                    <a:pt x="486" y="1344"/>
                    <a:pt x="561" y="934"/>
                    <a:pt x="635" y="710"/>
                  </a:cubicBezTo>
                  <a:cubicBezTo>
                    <a:pt x="710" y="523"/>
                    <a:pt x="747" y="374"/>
                    <a:pt x="859" y="224"/>
                  </a:cubicBezTo>
                  <a:cubicBezTo>
                    <a:pt x="897" y="112"/>
                    <a:pt x="1009" y="0"/>
                    <a:pt x="112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2304775" y="2299275"/>
              <a:ext cx="14975" cy="23350"/>
            </a:xfrm>
            <a:custGeom>
              <a:avLst/>
              <a:gdLst/>
              <a:ahLst/>
              <a:cxnLst/>
              <a:rect l="l" t="t" r="r" b="b"/>
              <a:pathLst>
                <a:path w="599" h="934" extrusionOk="0">
                  <a:moveTo>
                    <a:pt x="1" y="0"/>
                  </a:moveTo>
                  <a:cubicBezTo>
                    <a:pt x="113" y="0"/>
                    <a:pt x="225" y="75"/>
                    <a:pt x="262" y="224"/>
                  </a:cubicBezTo>
                  <a:cubicBezTo>
                    <a:pt x="374" y="336"/>
                    <a:pt x="449" y="523"/>
                    <a:pt x="486" y="672"/>
                  </a:cubicBezTo>
                  <a:cubicBezTo>
                    <a:pt x="524" y="747"/>
                    <a:pt x="561" y="859"/>
                    <a:pt x="598" y="934"/>
                  </a:cubicBezTo>
                  <a:lnTo>
                    <a:pt x="598" y="374"/>
                  </a:lnTo>
                  <a:cubicBezTo>
                    <a:pt x="486" y="187"/>
                    <a:pt x="374" y="0"/>
                    <a:pt x="18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2269325" y="2309550"/>
              <a:ext cx="15875" cy="23350"/>
            </a:xfrm>
            <a:custGeom>
              <a:avLst/>
              <a:gdLst/>
              <a:ahLst/>
              <a:cxnLst/>
              <a:rect l="l" t="t" r="r" b="b"/>
              <a:pathLst>
                <a:path w="635" h="934" extrusionOk="0">
                  <a:moveTo>
                    <a:pt x="0" y="0"/>
                  </a:moveTo>
                  <a:lnTo>
                    <a:pt x="37" y="560"/>
                  </a:lnTo>
                  <a:cubicBezTo>
                    <a:pt x="149" y="747"/>
                    <a:pt x="262" y="933"/>
                    <a:pt x="448" y="933"/>
                  </a:cubicBezTo>
                  <a:lnTo>
                    <a:pt x="635" y="933"/>
                  </a:lnTo>
                  <a:cubicBezTo>
                    <a:pt x="523" y="933"/>
                    <a:pt x="411" y="821"/>
                    <a:pt x="336" y="709"/>
                  </a:cubicBezTo>
                  <a:cubicBezTo>
                    <a:pt x="262" y="597"/>
                    <a:pt x="187" y="411"/>
                    <a:pt x="112" y="261"/>
                  </a:cubicBezTo>
                  <a:cubicBezTo>
                    <a:pt x="75" y="187"/>
                    <a:pt x="37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2329050" y="2299275"/>
              <a:ext cx="30825" cy="32700"/>
            </a:xfrm>
            <a:custGeom>
              <a:avLst/>
              <a:gdLst/>
              <a:ahLst/>
              <a:cxnLst/>
              <a:rect l="l" t="t" r="r" b="b"/>
              <a:pathLst>
                <a:path w="1233" h="1308" extrusionOk="0">
                  <a:moveTo>
                    <a:pt x="1046" y="0"/>
                  </a:moveTo>
                  <a:cubicBezTo>
                    <a:pt x="748" y="0"/>
                    <a:pt x="598" y="374"/>
                    <a:pt x="486" y="598"/>
                  </a:cubicBezTo>
                  <a:cubicBezTo>
                    <a:pt x="449" y="784"/>
                    <a:pt x="374" y="934"/>
                    <a:pt x="299" y="1083"/>
                  </a:cubicBezTo>
                  <a:cubicBezTo>
                    <a:pt x="225" y="1195"/>
                    <a:pt x="150" y="1307"/>
                    <a:pt x="1" y="1307"/>
                  </a:cubicBezTo>
                  <a:lnTo>
                    <a:pt x="187" y="1307"/>
                  </a:lnTo>
                  <a:cubicBezTo>
                    <a:pt x="486" y="1307"/>
                    <a:pt x="598" y="934"/>
                    <a:pt x="710" y="710"/>
                  </a:cubicBezTo>
                  <a:cubicBezTo>
                    <a:pt x="748" y="523"/>
                    <a:pt x="822" y="374"/>
                    <a:pt x="934" y="224"/>
                  </a:cubicBezTo>
                  <a:cubicBezTo>
                    <a:pt x="972" y="75"/>
                    <a:pt x="1084" y="0"/>
                    <a:pt x="1233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2355200" y="2299275"/>
              <a:ext cx="14950" cy="24300"/>
            </a:xfrm>
            <a:custGeom>
              <a:avLst/>
              <a:gdLst/>
              <a:ahLst/>
              <a:cxnLst/>
              <a:rect l="l" t="t" r="r" b="b"/>
              <a:pathLst>
                <a:path w="598" h="972" extrusionOk="0">
                  <a:moveTo>
                    <a:pt x="0" y="0"/>
                  </a:moveTo>
                  <a:cubicBezTo>
                    <a:pt x="150" y="0"/>
                    <a:pt x="224" y="150"/>
                    <a:pt x="262" y="262"/>
                  </a:cubicBezTo>
                  <a:cubicBezTo>
                    <a:pt x="336" y="374"/>
                    <a:pt x="411" y="560"/>
                    <a:pt x="448" y="710"/>
                  </a:cubicBezTo>
                  <a:cubicBezTo>
                    <a:pt x="486" y="784"/>
                    <a:pt x="523" y="896"/>
                    <a:pt x="523" y="971"/>
                  </a:cubicBezTo>
                  <a:lnTo>
                    <a:pt x="598" y="411"/>
                  </a:lnTo>
                  <a:cubicBezTo>
                    <a:pt x="486" y="187"/>
                    <a:pt x="374" y="0"/>
                    <a:pt x="18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4"/>
            <p:cNvSpPr/>
            <p:nvPr/>
          </p:nvSpPr>
          <p:spPr>
            <a:xfrm>
              <a:off x="2319725" y="2308600"/>
              <a:ext cx="14025" cy="23375"/>
            </a:xfrm>
            <a:custGeom>
              <a:avLst/>
              <a:gdLst/>
              <a:ahLst/>
              <a:cxnLst/>
              <a:rect l="l" t="t" r="r" b="b"/>
              <a:pathLst>
                <a:path w="561" h="935" extrusionOk="0">
                  <a:moveTo>
                    <a:pt x="0" y="1"/>
                  </a:moveTo>
                  <a:lnTo>
                    <a:pt x="0" y="561"/>
                  </a:lnTo>
                  <a:cubicBezTo>
                    <a:pt x="75" y="747"/>
                    <a:pt x="187" y="897"/>
                    <a:pt x="374" y="934"/>
                  </a:cubicBezTo>
                  <a:lnTo>
                    <a:pt x="560" y="934"/>
                  </a:lnTo>
                  <a:cubicBezTo>
                    <a:pt x="448" y="934"/>
                    <a:pt x="374" y="822"/>
                    <a:pt x="299" y="710"/>
                  </a:cubicBezTo>
                  <a:cubicBezTo>
                    <a:pt x="187" y="561"/>
                    <a:pt x="150" y="411"/>
                    <a:pt x="75" y="225"/>
                  </a:cubicBezTo>
                  <a:cubicBezTo>
                    <a:pt x="75" y="150"/>
                    <a:pt x="38" y="75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4"/>
            <p:cNvSpPr/>
            <p:nvPr/>
          </p:nvSpPr>
          <p:spPr>
            <a:xfrm>
              <a:off x="2377600" y="2303000"/>
              <a:ext cx="33625" cy="30825"/>
            </a:xfrm>
            <a:custGeom>
              <a:avLst/>
              <a:gdLst/>
              <a:ahLst/>
              <a:cxnLst/>
              <a:rect l="l" t="t" r="r" b="b"/>
              <a:pathLst>
                <a:path w="1345" h="1233" extrusionOk="0">
                  <a:moveTo>
                    <a:pt x="1121" y="1"/>
                  </a:moveTo>
                  <a:cubicBezTo>
                    <a:pt x="822" y="1"/>
                    <a:pt x="672" y="374"/>
                    <a:pt x="560" y="598"/>
                  </a:cubicBezTo>
                  <a:cubicBezTo>
                    <a:pt x="486" y="747"/>
                    <a:pt x="411" y="897"/>
                    <a:pt x="299" y="1046"/>
                  </a:cubicBezTo>
                  <a:cubicBezTo>
                    <a:pt x="262" y="1158"/>
                    <a:pt x="112" y="1233"/>
                    <a:pt x="0" y="1233"/>
                  </a:cubicBezTo>
                  <a:lnTo>
                    <a:pt x="187" y="1233"/>
                  </a:lnTo>
                  <a:cubicBezTo>
                    <a:pt x="486" y="1233"/>
                    <a:pt x="635" y="897"/>
                    <a:pt x="747" y="673"/>
                  </a:cubicBezTo>
                  <a:cubicBezTo>
                    <a:pt x="822" y="523"/>
                    <a:pt x="897" y="374"/>
                    <a:pt x="971" y="225"/>
                  </a:cubicBezTo>
                  <a:cubicBezTo>
                    <a:pt x="1046" y="113"/>
                    <a:pt x="1158" y="38"/>
                    <a:pt x="1307" y="38"/>
                  </a:cubicBezTo>
                  <a:cubicBezTo>
                    <a:pt x="1345" y="38"/>
                    <a:pt x="1270" y="1"/>
                    <a:pt x="127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4"/>
            <p:cNvSpPr/>
            <p:nvPr/>
          </p:nvSpPr>
          <p:spPr>
            <a:xfrm>
              <a:off x="2405600" y="2303925"/>
              <a:ext cx="14025" cy="25250"/>
            </a:xfrm>
            <a:custGeom>
              <a:avLst/>
              <a:gdLst/>
              <a:ahLst/>
              <a:cxnLst/>
              <a:rect l="l" t="t" r="r" b="b"/>
              <a:pathLst>
                <a:path w="561" h="1010" extrusionOk="0">
                  <a:moveTo>
                    <a:pt x="1" y="1"/>
                  </a:moveTo>
                  <a:cubicBezTo>
                    <a:pt x="150" y="1"/>
                    <a:pt x="225" y="150"/>
                    <a:pt x="262" y="262"/>
                  </a:cubicBezTo>
                  <a:cubicBezTo>
                    <a:pt x="337" y="337"/>
                    <a:pt x="374" y="598"/>
                    <a:pt x="411" y="710"/>
                  </a:cubicBezTo>
                  <a:lnTo>
                    <a:pt x="449" y="1009"/>
                  </a:lnTo>
                  <a:lnTo>
                    <a:pt x="561" y="412"/>
                  </a:lnTo>
                  <a:cubicBezTo>
                    <a:pt x="486" y="225"/>
                    <a:pt x="411" y="38"/>
                    <a:pt x="18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4"/>
            <p:cNvSpPr/>
            <p:nvPr/>
          </p:nvSpPr>
          <p:spPr>
            <a:xfrm>
              <a:off x="2369200" y="2309550"/>
              <a:ext cx="13100" cy="24275"/>
            </a:xfrm>
            <a:custGeom>
              <a:avLst/>
              <a:gdLst/>
              <a:ahLst/>
              <a:cxnLst/>
              <a:rect l="l" t="t" r="r" b="b"/>
              <a:pathLst>
                <a:path w="524" h="971" extrusionOk="0">
                  <a:moveTo>
                    <a:pt x="0" y="0"/>
                  </a:moveTo>
                  <a:lnTo>
                    <a:pt x="0" y="597"/>
                  </a:lnTo>
                  <a:cubicBezTo>
                    <a:pt x="75" y="784"/>
                    <a:pt x="150" y="971"/>
                    <a:pt x="336" y="971"/>
                  </a:cubicBezTo>
                  <a:lnTo>
                    <a:pt x="523" y="971"/>
                  </a:lnTo>
                  <a:cubicBezTo>
                    <a:pt x="411" y="933"/>
                    <a:pt x="299" y="859"/>
                    <a:pt x="262" y="747"/>
                  </a:cubicBezTo>
                  <a:cubicBezTo>
                    <a:pt x="187" y="597"/>
                    <a:pt x="150" y="448"/>
                    <a:pt x="112" y="261"/>
                  </a:cubicBezTo>
                  <a:cubicBezTo>
                    <a:pt x="75" y="187"/>
                    <a:pt x="38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2426125" y="2310400"/>
              <a:ext cx="34575" cy="30025"/>
            </a:xfrm>
            <a:custGeom>
              <a:avLst/>
              <a:gdLst/>
              <a:ahLst/>
              <a:cxnLst/>
              <a:rect l="l" t="t" r="r" b="b"/>
              <a:pathLst>
                <a:path w="1383" h="1201" extrusionOk="0">
                  <a:moveTo>
                    <a:pt x="1154" y="1"/>
                  </a:moveTo>
                  <a:cubicBezTo>
                    <a:pt x="880" y="1"/>
                    <a:pt x="705" y="350"/>
                    <a:pt x="598" y="563"/>
                  </a:cubicBezTo>
                  <a:cubicBezTo>
                    <a:pt x="486" y="675"/>
                    <a:pt x="412" y="862"/>
                    <a:pt x="337" y="974"/>
                  </a:cubicBezTo>
                  <a:cubicBezTo>
                    <a:pt x="262" y="1086"/>
                    <a:pt x="113" y="1161"/>
                    <a:pt x="1" y="1161"/>
                  </a:cubicBezTo>
                  <a:lnTo>
                    <a:pt x="38" y="1161"/>
                  </a:lnTo>
                  <a:lnTo>
                    <a:pt x="150" y="1198"/>
                  </a:lnTo>
                  <a:cubicBezTo>
                    <a:pt x="164" y="1200"/>
                    <a:pt x="178" y="1201"/>
                    <a:pt x="192" y="1201"/>
                  </a:cubicBezTo>
                  <a:cubicBezTo>
                    <a:pt x="466" y="1201"/>
                    <a:pt x="643" y="852"/>
                    <a:pt x="785" y="638"/>
                  </a:cubicBezTo>
                  <a:cubicBezTo>
                    <a:pt x="860" y="489"/>
                    <a:pt x="934" y="339"/>
                    <a:pt x="1046" y="227"/>
                  </a:cubicBezTo>
                  <a:cubicBezTo>
                    <a:pt x="1121" y="115"/>
                    <a:pt x="1233" y="41"/>
                    <a:pt x="1382" y="41"/>
                  </a:cubicBezTo>
                  <a:lnTo>
                    <a:pt x="1345" y="41"/>
                  </a:lnTo>
                  <a:lnTo>
                    <a:pt x="1196" y="3"/>
                  </a:lnTo>
                  <a:cubicBezTo>
                    <a:pt x="1182" y="2"/>
                    <a:pt x="1168" y="1"/>
                    <a:pt x="1154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2456000" y="2311400"/>
              <a:ext cx="12175" cy="26175"/>
            </a:xfrm>
            <a:custGeom>
              <a:avLst/>
              <a:gdLst/>
              <a:ahLst/>
              <a:cxnLst/>
              <a:rect l="l" t="t" r="r" b="b"/>
              <a:pathLst>
                <a:path w="487" h="1047" extrusionOk="0">
                  <a:moveTo>
                    <a:pt x="1" y="1"/>
                  </a:moveTo>
                  <a:cubicBezTo>
                    <a:pt x="38" y="1"/>
                    <a:pt x="187" y="150"/>
                    <a:pt x="225" y="262"/>
                  </a:cubicBezTo>
                  <a:cubicBezTo>
                    <a:pt x="300" y="411"/>
                    <a:pt x="337" y="598"/>
                    <a:pt x="337" y="747"/>
                  </a:cubicBezTo>
                  <a:cubicBezTo>
                    <a:pt x="337" y="859"/>
                    <a:pt x="374" y="934"/>
                    <a:pt x="412" y="1046"/>
                  </a:cubicBezTo>
                  <a:lnTo>
                    <a:pt x="486" y="486"/>
                  </a:lnTo>
                  <a:cubicBezTo>
                    <a:pt x="449" y="299"/>
                    <a:pt x="374" y="75"/>
                    <a:pt x="187" y="38"/>
                  </a:cubicBezTo>
                  <a:lnTo>
                    <a:pt x="18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4"/>
            <p:cNvSpPr/>
            <p:nvPr/>
          </p:nvSpPr>
          <p:spPr>
            <a:xfrm>
              <a:off x="2416800" y="2315150"/>
              <a:ext cx="13100" cy="25225"/>
            </a:xfrm>
            <a:custGeom>
              <a:avLst/>
              <a:gdLst/>
              <a:ahLst/>
              <a:cxnLst/>
              <a:rect l="l" t="t" r="r" b="b"/>
              <a:pathLst>
                <a:path w="524" h="1009" extrusionOk="0">
                  <a:moveTo>
                    <a:pt x="75" y="0"/>
                  </a:moveTo>
                  <a:lnTo>
                    <a:pt x="1" y="560"/>
                  </a:lnTo>
                  <a:cubicBezTo>
                    <a:pt x="38" y="784"/>
                    <a:pt x="150" y="971"/>
                    <a:pt x="337" y="1008"/>
                  </a:cubicBezTo>
                  <a:lnTo>
                    <a:pt x="374" y="971"/>
                  </a:lnTo>
                  <a:lnTo>
                    <a:pt x="523" y="1008"/>
                  </a:lnTo>
                  <a:cubicBezTo>
                    <a:pt x="411" y="971"/>
                    <a:pt x="337" y="859"/>
                    <a:pt x="299" y="747"/>
                  </a:cubicBezTo>
                  <a:cubicBezTo>
                    <a:pt x="225" y="597"/>
                    <a:pt x="187" y="448"/>
                    <a:pt x="150" y="299"/>
                  </a:cubicBezTo>
                  <a:cubicBezTo>
                    <a:pt x="150" y="187"/>
                    <a:pt x="113" y="75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4"/>
            <p:cNvSpPr/>
            <p:nvPr/>
          </p:nvSpPr>
          <p:spPr>
            <a:xfrm>
              <a:off x="2473750" y="2320750"/>
              <a:ext cx="36425" cy="27150"/>
            </a:xfrm>
            <a:custGeom>
              <a:avLst/>
              <a:gdLst/>
              <a:ahLst/>
              <a:cxnLst/>
              <a:rect l="l" t="t" r="r" b="b"/>
              <a:pathLst>
                <a:path w="1457" h="1086" extrusionOk="0">
                  <a:moveTo>
                    <a:pt x="1382" y="0"/>
                  </a:moveTo>
                  <a:lnTo>
                    <a:pt x="1365" y="6"/>
                  </a:lnTo>
                  <a:lnTo>
                    <a:pt x="1365" y="6"/>
                  </a:lnTo>
                  <a:cubicBezTo>
                    <a:pt x="1394" y="2"/>
                    <a:pt x="1424" y="0"/>
                    <a:pt x="1456" y="0"/>
                  </a:cubicBezTo>
                  <a:close/>
                  <a:moveTo>
                    <a:pt x="1365" y="6"/>
                  </a:moveTo>
                  <a:cubicBezTo>
                    <a:pt x="1326" y="11"/>
                    <a:pt x="1291" y="20"/>
                    <a:pt x="1259" y="33"/>
                  </a:cubicBezTo>
                  <a:lnTo>
                    <a:pt x="1259" y="33"/>
                  </a:lnTo>
                  <a:cubicBezTo>
                    <a:pt x="1225" y="22"/>
                    <a:pt x="1192" y="17"/>
                    <a:pt x="1160" y="17"/>
                  </a:cubicBezTo>
                  <a:cubicBezTo>
                    <a:pt x="916" y="17"/>
                    <a:pt x="733" y="322"/>
                    <a:pt x="635" y="485"/>
                  </a:cubicBezTo>
                  <a:cubicBezTo>
                    <a:pt x="523" y="635"/>
                    <a:pt x="448" y="784"/>
                    <a:pt x="336" y="934"/>
                  </a:cubicBezTo>
                  <a:cubicBezTo>
                    <a:pt x="262" y="1008"/>
                    <a:pt x="150" y="1083"/>
                    <a:pt x="0" y="1083"/>
                  </a:cubicBezTo>
                  <a:lnTo>
                    <a:pt x="187" y="1083"/>
                  </a:lnTo>
                  <a:cubicBezTo>
                    <a:pt x="202" y="1085"/>
                    <a:pt x="217" y="1086"/>
                    <a:pt x="232" y="1086"/>
                  </a:cubicBezTo>
                  <a:cubicBezTo>
                    <a:pt x="501" y="1086"/>
                    <a:pt x="643" y="773"/>
                    <a:pt x="784" y="560"/>
                  </a:cubicBezTo>
                  <a:cubicBezTo>
                    <a:pt x="896" y="411"/>
                    <a:pt x="1008" y="299"/>
                    <a:pt x="1120" y="149"/>
                  </a:cubicBezTo>
                  <a:cubicBezTo>
                    <a:pt x="1157" y="94"/>
                    <a:pt x="1203" y="57"/>
                    <a:pt x="1259" y="33"/>
                  </a:cubicBezTo>
                  <a:lnTo>
                    <a:pt x="1259" y="33"/>
                  </a:lnTo>
                  <a:cubicBezTo>
                    <a:pt x="1262" y="35"/>
                    <a:pt x="1266" y="36"/>
                    <a:pt x="1270" y="37"/>
                  </a:cubicBezTo>
                  <a:lnTo>
                    <a:pt x="1365" y="6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4"/>
            <p:cNvSpPr/>
            <p:nvPr/>
          </p:nvSpPr>
          <p:spPr>
            <a:xfrm>
              <a:off x="2505475" y="2321675"/>
              <a:ext cx="12175" cy="26150"/>
            </a:xfrm>
            <a:custGeom>
              <a:avLst/>
              <a:gdLst/>
              <a:ahLst/>
              <a:cxnLst/>
              <a:rect l="l" t="t" r="r" b="b"/>
              <a:pathLst>
                <a:path w="487" h="1046" extrusionOk="0">
                  <a:moveTo>
                    <a:pt x="1" y="0"/>
                  </a:moveTo>
                  <a:cubicBezTo>
                    <a:pt x="113" y="0"/>
                    <a:pt x="187" y="150"/>
                    <a:pt x="225" y="262"/>
                  </a:cubicBezTo>
                  <a:cubicBezTo>
                    <a:pt x="262" y="411"/>
                    <a:pt x="299" y="598"/>
                    <a:pt x="299" y="747"/>
                  </a:cubicBezTo>
                  <a:cubicBezTo>
                    <a:pt x="299" y="822"/>
                    <a:pt x="299" y="934"/>
                    <a:pt x="337" y="1046"/>
                  </a:cubicBezTo>
                  <a:lnTo>
                    <a:pt x="486" y="486"/>
                  </a:lnTo>
                  <a:cubicBezTo>
                    <a:pt x="449" y="262"/>
                    <a:pt x="374" y="75"/>
                    <a:pt x="187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4"/>
            <p:cNvSpPr/>
            <p:nvPr/>
          </p:nvSpPr>
          <p:spPr>
            <a:xfrm>
              <a:off x="2466275" y="2323550"/>
              <a:ext cx="12150" cy="25225"/>
            </a:xfrm>
            <a:custGeom>
              <a:avLst/>
              <a:gdLst/>
              <a:ahLst/>
              <a:cxnLst/>
              <a:rect l="l" t="t" r="r" b="b"/>
              <a:pathLst>
                <a:path w="486" h="1009" extrusionOk="0">
                  <a:moveTo>
                    <a:pt x="75" y="0"/>
                  </a:moveTo>
                  <a:lnTo>
                    <a:pt x="1" y="523"/>
                  </a:lnTo>
                  <a:cubicBezTo>
                    <a:pt x="38" y="747"/>
                    <a:pt x="113" y="934"/>
                    <a:pt x="299" y="971"/>
                  </a:cubicBezTo>
                  <a:lnTo>
                    <a:pt x="449" y="1008"/>
                  </a:lnTo>
                  <a:lnTo>
                    <a:pt x="486" y="1008"/>
                  </a:lnTo>
                  <a:cubicBezTo>
                    <a:pt x="374" y="1008"/>
                    <a:pt x="299" y="859"/>
                    <a:pt x="262" y="747"/>
                  </a:cubicBezTo>
                  <a:cubicBezTo>
                    <a:pt x="187" y="597"/>
                    <a:pt x="150" y="448"/>
                    <a:pt x="150" y="261"/>
                  </a:cubicBezTo>
                  <a:cubicBezTo>
                    <a:pt x="150" y="187"/>
                    <a:pt x="113" y="75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4"/>
            <p:cNvSpPr/>
            <p:nvPr/>
          </p:nvSpPr>
          <p:spPr>
            <a:xfrm>
              <a:off x="2520425" y="2333550"/>
              <a:ext cx="38300" cy="27425"/>
            </a:xfrm>
            <a:custGeom>
              <a:avLst/>
              <a:gdLst/>
              <a:ahLst/>
              <a:cxnLst/>
              <a:rect l="l" t="t" r="r" b="b"/>
              <a:pathLst>
                <a:path w="1532" h="1097" extrusionOk="0">
                  <a:moveTo>
                    <a:pt x="1260" y="0"/>
                  </a:moveTo>
                  <a:cubicBezTo>
                    <a:pt x="1003" y="0"/>
                    <a:pt x="811" y="294"/>
                    <a:pt x="710" y="496"/>
                  </a:cubicBezTo>
                  <a:cubicBezTo>
                    <a:pt x="598" y="646"/>
                    <a:pt x="486" y="758"/>
                    <a:pt x="374" y="907"/>
                  </a:cubicBezTo>
                  <a:cubicBezTo>
                    <a:pt x="313" y="968"/>
                    <a:pt x="202" y="1029"/>
                    <a:pt x="102" y="1029"/>
                  </a:cubicBezTo>
                  <a:cubicBezTo>
                    <a:pt x="80" y="1029"/>
                    <a:pt x="58" y="1026"/>
                    <a:pt x="37" y="1019"/>
                  </a:cubicBezTo>
                  <a:cubicBezTo>
                    <a:pt x="0" y="1019"/>
                    <a:pt x="37" y="1056"/>
                    <a:pt x="75" y="1056"/>
                  </a:cubicBezTo>
                  <a:lnTo>
                    <a:pt x="224" y="1094"/>
                  </a:lnTo>
                  <a:cubicBezTo>
                    <a:pt x="239" y="1096"/>
                    <a:pt x="254" y="1097"/>
                    <a:pt x="269" y="1097"/>
                  </a:cubicBezTo>
                  <a:cubicBezTo>
                    <a:pt x="511" y="1097"/>
                    <a:pt x="718" y="819"/>
                    <a:pt x="859" y="608"/>
                  </a:cubicBezTo>
                  <a:cubicBezTo>
                    <a:pt x="934" y="459"/>
                    <a:pt x="1046" y="347"/>
                    <a:pt x="1195" y="235"/>
                  </a:cubicBezTo>
                  <a:cubicBezTo>
                    <a:pt x="1270" y="123"/>
                    <a:pt x="1382" y="85"/>
                    <a:pt x="1531" y="85"/>
                  </a:cubicBezTo>
                  <a:lnTo>
                    <a:pt x="1494" y="85"/>
                  </a:lnTo>
                  <a:lnTo>
                    <a:pt x="1344" y="11"/>
                  </a:lnTo>
                  <a:cubicBezTo>
                    <a:pt x="1315" y="4"/>
                    <a:pt x="1287" y="0"/>
                    <a:pt x="126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2554025" y="2334750"/>
              <a:ext cx="11225" cy="27075"/>
            </a:xfrm>
            <a:custGeom>
              <a:avLst/>
              <a:gdLst/>
              <a:ahLst/>
              <a:cxnLst/>
              <a:rect l="l" t="t" r="r" b="b"/>
              <a:pathLst>
                <a:path w="449" h="1083" extrusionOk="0">
                  <a:moveTo>
                    <a:pt x="0" y="0"/>
                  </a:moveTo>
                  <a:cubicBezTo>
                    <a:pt x="112" y="37"/>
                    <a:pt x="187" y="149"/>
                    <a:pt x="224" y="299"/>
                  </a:cubicBezTo>
                  <a:cubicBezTo>
                    <a:pt x="262" y="448"/>
                    <a:pt x="262" y="635"/>
                    <a:pt x="299" y="784"/>
                  </a:cubicBezTo>
                  <a:cubicBezTo>
                    <a:pt x="262" y="896"/>
                    <a:pt x="262" y="971"/>
                    <a:pt x="299" y="1083"/>
                  </a:cubicBezTo>
                  <a:lnTo>
                    <a:pt x="448" y="523"/>
                  </a:lnTo>
                  <a:cubicBezTo>
                    <a:pt x="448" y="336"/>
                    <a:pt x="374" y="112"/>
                    <a:pt x="150" y="75"/>
                  </a:cubicBezTo>
                  <a:lnTo>
                    <a:pt x="187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4"/>
            <p:cNvSpPr/>
            <p:nvPr/>
          </p:nvSpPr>
          <p:spPr>
            <a:xfrm>
              <a:off x="2513875" y="2333800"/>
              <a:ext cx="12175" cy="26175"/>
            </a:xfrm>
            <a:custGeom>
              <a:avLst/>
              <a:gdLst/>
              <a:ahLst/>
              <a:cxnLst/>
              <a:rect l="l" t="t" r="r" b="b"/>
              <a:pathLst>
                <a:path w="487" h="1047" extrusionOk="0">
                  <a:moveTo>
                    <a:pt x="150" y="1"/>
                  </a:moveTo>
                  <a:lnTo>
                    <a:pt x="1" y="561"/>
                  </a:lnTo>
                  <a:cubicBezTo>
                    <a:pt x="1" y="748"/>
                    <a:pt x="113" y="972"/>
                    <a:pt x="299" y="1009"/>
                  </a:cubicBezTo>
                  <a:lnTo>
                    <a:pt x="449" y="1046"/>
                  </a:lnTo>
                  <a:lnTo>
                    <a:pt x="486" y="1046"/>
                  </a:lnTo>
                  <a:cubicBezTo>
                    <a:pt x="374" y="1009"/>
                    <a:pt x="299" y="897"/>
                    <a:pt x="262" y="748"/>
                  </a:cubicBezTo>
                  <a:cubicBezTo>
                    <a:pt x="225" y="598"/>
                    <a:pt x="187" y="412"/>
                    <a:pt x="187" y="262"/>
                  </a:cubicBezTo>
                  <a:cubicBezTo>
                    <a:pt x="187" y="187"/>
                    <a:pt x="187" y="75"/>
                    <a:pt x="15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568025" y="2348475"/>
              <a:ext cx="38300" cy="26000"/>
            </a:xfrm>
            <a:custGeom>
              <a:avLst/>
              <a:gdLst/>
              <a:ahLst/>
              <a:cxnLst/>
              <a:rect l="l" t="t" r="r" b="b"/>
              <a:pathLst>
                <a:path w="1532" h="1040" extrusionOk="0">
                  <a:moveTo>
                    <a:pt x="1476" y="74"/>
                  </a:moveTo>
                  <a:lnTo>
                    <a:pt x="1494" y="86"/>
                  </a:lnTo>
                  <a:lnTo>
                    <a:pt x="1531" y="86"/>
                  </a:lnTo>
                  <a:cubicBezTo>
                    <a:pt x="1514" y="80"/>
                    <a:pt x="1495" y="76"/>
                    <a:pt x="1476" y="74"/>
                  </a:cubicBezTo>
                  <a:close/>
                  <a:moveTo>
                    <a:pt x="0" y="982"/>
                  </a:moveTo>
                  <a:cubicBezTo>
                    <a:pt x="27" y="989"/>
                    <a:pt x="53" y="992"/>
                    <a:pt x="77" y="992"/>
                  </a:cubicBezTo>
                  <a:lnTo>
                    <a:pt x="77" y="992"/>
                  </a:lnTo>
                  <a:lnTo>
                    <a:pt x="38" y="982"/>
                  </a:lnTo>
                  <a:close/>
                  <a:moveTo>
                    <a:pt x="1297" y="1"/>
                  </a:moveTo>
                  <a:cubicBezTo>
                    <a:pt x="1040" y="1"/>
                    <a:pt x="841" y="294"/>
                    <a:pt x="672" y="497"/>
                  </a:cubicBezTo>
                  <a:cubicBezTo>
                    <a:pt x="523" y="683"/>
                    <a:pt x="486" y="758"/>
                    <a:pt x="374" y="870"/>
                  </a:cubicBezTo>
                  <a:cubicBezTo>
                    <a:pt x="282" y="931"/>
                    <a:pt x="191" y="992"/>
                    <a:pt x="79" y="992"/>
                  </a:cubicBezTo>
                  <a:cubicBezTo>
                    <a:pt x="79" y="992"/>
                    <a:pt x="78" y="992"/>
                    <a:pt x="77" y="992"/>
                  </a:cubicBezTo>
                  <a:lnTo>
                    <a:pt x="77" y="992"/>
                  </a:lnTo>
                  <a:lnTo>
                    <a:pt x="187" y="1019"/>
                  </a:lnTo>
                  <a:cubicBezTo>
                    <a:pt x="220" y="1034"/>
                    <a:pt x="253" y="1040"/>
                    <a:pt x="284" y="1040"/>
                  </a:cubicBezTo>
                  <a:cubicBezTo>
                    <a:pt x="505" y="1040"/>
                    <a:pt x="696" y="734"/>
                    <a:pt x="859" y="571"/>
                  </a:cubicBezTo>
                  <a:cubicBezTo>
                    <a:pt x="971" y="422"/>
                    <a:pt x="1046" y="310"/>
                    <a:pt x="1195" y="198"/>
                  </a:cubicBezTo>
                  <a:cubicBezTo>
                    <a:pt x="1251" y="114"/>
                    <a:pt x="1349" y="72"/>
                    <a:pt x="1442" y="72"/>
                  </a:cubicBezTo>
                  <a:cubicBezTo>
                    <a:pt x="1453" y="72"/>
                    <a:pt x="1465" y="73"/>
                    <a:pt x="1476" y="74"/>
                  </a:cubicBezTo>
                  <a:lnTo>
                    <a:pt x="1476" y="74"/>
                  </a:lnTo>
                  <a:lnTo>
                    <a:pt x="1382" y="11"/>
                  </a:lnTo>
                  <a:cubicBezTo>
                    <a:pt x="1353" y="4"/>
                    <a:pt x="1325" y="1"/>
                    <a:pt x="129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2601625" y="2349675"/>
              <a:ext cx="11225" cy="27100"/>
            </a:xfrm>
            <a:custGeom>
              <a:avLst/>
              <a:gdLst/>
              <a:ahLst/>
              <a:cxnLst/>
              <a:rect l="l" t="t" r="r" b="b"/>
              <a:pathLst>
                <a:path w="449" h="1084" extrusionOk="0">
                  <a:moveTo>
                    <a:pt x="1" y="1"/>
                  </a:moveTo>
                  <a:cubicBezTo>
                    <a:pt x="113" y="38"/>
                    <a:pt x="187" y="187"/>
                    <a:pt x="187" y="299"/>
                  </a:cubicBezTo>
                  <a:cubicBezTo>
                    <a:pt x="225" y="449"/>
                    <a:pt x="225" y="635"/>
                    <a:pt x="225" y="822"/>
                  </a:cubicBezTo>
                  <a:cubicBezTo>
                    <a:pt x="225" y="897"/>
                    <a:pt x="225" y="1009"/>
                    <a:pt x="225" y="1083"/>
                  </a:cubicBezTo>
                  <a:lnTo>
                    <a:pt x="411" y="561"/>
                  </a:lnTo>
                  <a:cubicBezTo>
                    <a:pt x="449" y="337"/>
                    <a:pt x="337" y="150"/>
                    <a:pt x="150" y="38"/>
                  </a:cubicBezTo>
                  <a:lnTo>
                    <a:pt x="187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4"/>
            <p:cNvSpPr/>
            <p:nvPr/>
          </p:nvSpPr>
          <p:spPr>
            <a:xfrm>
              <a:off x="2562425" y="2346875"/>
              <a:ext cx="10300" cy="27100"/>
            </a:xfrm>
            <a:custGeom>
              <a:avLst/>
              <a:gdLst/>
              <a:ahLst/>
              <a:cxnLst/>
              <a:rect l="l" t="t" r="r" b="b"/>
              <a:pathLst>
                <a:path w="412" h="1084" extrusionOk="0">
                  <a:moveTo>
                    <a:pt x="150" y="1"/>
                  </a:moveTo>
                  <a:lnTo>
                    <a:pt x="0" y="561"/>
                  </a:lnTo>
                  <a:cubicBezTo>
                    <a:pt x="0" y="747"/>
                    <a:pt x="75" y="971"/>
                    <a:pt x="262" y="1046"/>
                  </a:cubicBezTo>
                  <a:lnTo>
                    <a:pt x="224" y="1046"/>
                  </a:lnTo>
                  <a:lnTo>
                    <a:pt x="374" y="1083"/>
                  </a:lnTo>
                  <a:lnTo>
                    <a:pt x="411" y="1083"/>
                  </a:lnTo>
                  <a:cubicBezTo>
                    <a:pt x="299" y="1046"/>
                    <a:pt x="224" y="934"/>
                    <a:pt x="187" y="785"/>
                  </a:cubicBezTo>
                  <a:cubicBezTo>
                    <a:pt x="150" y="635"/>
                    <a:pt x="150" y="449"/>
                    <a:pt x="150" y="299"/>
                  </a:cubicBezTo>
                  <a:cubicBezTo>
                    <a:pt x="150" y="187"/>
                    <a:pt x="150" y="113"/>
                    <a:pt x="15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4"/>
            <p:cNvSpPr/>
            <p:nvPr/>
          </p:nvSpPr>
          <p:spPr>
            <a:xfrm>
              <a:off x="2614700" y="2365275"/>
              <a:ext cx="38300" cy="25125"/>
            </a:xfrm>
            <a:custGeom>
              <a:avLst/>
              <a:gdLst/>
              <a:ahLst/>
              <a:cxnLst/>
              <a:rect l="l" t="t" r="r" b="b"/>
              <a:pathLst>
                <a:path w="1532" h="1005" extrusionOk="0">
                  <a:moveTo>
                    <a:pt x="1296" y="1"/>
                  </a:moveTo>
                  <a:cubicBezTo>
                    <a:pt x="1040" y="1"/>
                    <a:pt x="844" y="287"/>
                    <a:pt x="710" y="422"/>
                  </a:cubicBezTo>
                  <a:cubicBezTo>
                    <a:pt x="598" y="571"/>
                    <a:pt x="486" y="683"/>
                    <a:pt x="336" y="795"/>
                  </a:cubicBezTo>
                  <a:cubicBezTo>
                    <a:pt x="262" y="907"/>
                    <a:pt x="150" y="945"/>
                    <a:pt x="0" y="945"/>
                  </a:cubicBezTo>
                  <a:lnTo>
                    <a:pt x="150" y="982"/>
                  </a:lnTo>
                  <a:cubicBezTo>
                    <a:pt x="186" y="998"/>
                    <a:pt x="222" y="1004"/>
                    <a:pt x="257" y="1004"/>
                  </a:cubicBezTo>
                  <a:cubicBezTo>
                    <a:pt x="481" y="1004"/>
                    <a:pt x="693" y="732"/>
                    <a:pt x="822" y="571"/>
                  </a:cubicBezTo>
                  <a:cubicBezTo>
                    <a:pt x="934" y="422"/>
                    <a:pt x="1046" y="310"/>
                    <a:pt x="1195" y="198"/>
                  </a:cubicBezTo>
                  <a:cubicBezTo>
                    <a:pt x="1256" y="137"/>
                    <a:pt x="1367" y="76"/>
                    <a:pt x="1466" y="76"/>
                  </a:cubicBezTo>
                  <a:cubicBezTo>
                    <a:pt x="1489" y="76"/>
                    <a:pt x="1511" y="79"/>
                    <a:pt x="1531" y="86"/>
                  </a:cubicBezTo>
                  <a:lnTo>
                    <a:pt x="1382" y="11"/>
                  </a:lnTo>
                  <a:cubicBezTo>
                    <a:pt x="1353" y="4"/>
                    <a:pt x="1324" y="1"/>
                    <a:pt x="129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2649225" y="2366475"/>
              <a:ext cx="10300" cy="28025"/>
            </a:xfrm>
            <a:custGeom>
              <a:avLst/>
              <a:gdLst/>
              <a:ahLst/>
              <a:cxnLst/>
              <a:rect l="l" t="t" r="r" b="b"/>
              <a:pathLst>
                <a:path w="412" h="1121" extrusionOk="0">
                  <a:moveTo>
                    <a:pt x="1" y="1"/>
                  </a:moveTo>
                  <a:cubicBezTo>
                    <a:pt x="113" y="38"/>
                    <a:pt x="188" y="187"/>
                    <a:pt x="188" y="299"/>
                  </a:cubicBezTo>
                  <a:cubicBezTo>
                    <a:pt x="225" y="486"/>
                    <a:pt x="225" y="635"/>
                    <a:pt x="188" y="822"/>
                  </a:cubicBezTo>
                  <a:lnTo>
                    <a:pt x="188" y="1121"/>
                  </a:lnTo>
                  <a:lnTo>
                    <a:pt x="412" y="561"/>
                  </a:lnTo>
                  <a:cubicBezTo>
                    <a:pt x="412" y="374"/>
                    <a:pt x="337" y="150"/>
                    <a:pt x="150" y="113"/>
                  </a:cubicBezTo>
                  <a:lnTo>
                    <a:pt x="18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4"/>
            <p:cNvSpPr/>
            <p:nvPr/>
          </p:nvSpPr>
          <p:spPr>
            <a:xfrm>
              <a:off x="2608150" y="2362750"/>
              <a:ext cx="11225" cy="27100"/>
            </a:xfrm>
            <a:custGeom>
              <a:avLst/>
              <a:gdLst/>
              <a:ahLst/>
              <a:cxnLst/>
              <a:rect l="l" t="t" r="r" b="b"/>
              <a:pathLst>
                <a:path w="449" h="1084" extrusionOk="0">
                  <a:moveTo>
                    <a:pt x="225" y="0"/>
                  </a:moveTo>
                  <a:lnTo>
                    <a:pt x="38" y="523"/>
                  </a:lnTo>
                  <a:cubicBezTo>
                    <a:pt x="1" y="710"/>
                    <a:pt x="113" y="896"/>
                    <a:pt x="300" y="1008"/>
                  </a:cubicBezTo>
                  <a:lnTo>
                    <a:pt x="262" y="1046"/>
                  </a:lnTo>
                  <a:lnTo>
                    <a:pt x="412" y="1083"/>
                  </a:lnTo>
                  <a:lnTo>
                    <a:pt x="449" y="1083"/>
                  </a:lnTo>
                  <a:cubicBezTo>
                    <a:pt x="337" y="1008"/>
                    <a:pt x="262" y="896"/>
                    <a:pt x="262" y="784"/>
                  </a:cubicBezTo>
                  <a:cubicBezTo>
                    <a:pt x="225" y="598"/>
                    <a:pt x="188" y="448"/>
                    <a:pt x="225" y="262"/>
                  </a:cubicBezTo>
                  <a:cubicBezTo>
                    <a:pt x="225" y="187"/>
                    <a:pt x="225" y="75"/>
                    <a:pt x="22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4"/>
            <p:cNvSpPr/>
            <p:nvPr/>
          </p:nvSpPr>
          <p:spPr>
            <a:xfrm>
              <a:off x="2660425" y="2383600"/>
              <a:ext cx="39250" cy="23600"/>
            </a:xfrm>
            <a:custGeom>
              <a:avLst/>
              <a:gdLst/>
              <a:ahLst/>
              <a:cxnLst/>
              <a:rect l="l" t="t" r="r" b="b"/>
              <a:pathLst>
                <a:path w="1570" h="944" extrusionOk="0">
                  <a:moveTo>
                    <a:pt x="1490" y="49"/>
                  </a:moveTo>
                  <a:lnTo>
                    <a:pt x="1532" y="62"/>
                  </a:lnTo>
                  <a:lnTo>
                    <a:pt x="1569" y="62"/>
                  </a:lnTo>
                  <a:cubicBezTo>
                    <a:pt x="1544" y="54"/>
                    <a:pt x="1518" y="50"/>
                    <a:pt x="1490" y="49"/>
                  </a:cubicBezTo>
                  <a:close/>
                  <a:moveTo>
                    <a:pt x="1" y="884"/>
                  </a:moveTo>
                  <a:cubicBezTo>
                    <a:pt x="33" y="892"/>
                    <a:pt x="64" y="897"/>
                    <a:pt x="93" y="898"/>
                  </a:cubicBezTo>
                  <a:lnTo>
                    <a:pt x="93" y="898"/>
                  </a:lnTo>
                  <a:lnTo>
                    <a:pt x="38" y="884"/>
                  </a:lnTo>
                  <a:close/>
                  <a:moveTo>
                    <a:pt x="1290" y="1"/>
                  </a:moveTo>
                  <a:cubicBezTo>
                    <a:pt x="1055" y="1"/>
                    <a:pt x="874" y="240"/>
                    <a:pt x="748" y="398"/>
                  </a:cubicBezTo>
                  <a:cubicBezTo>
                    <a:pt x="598" y="548"/>
                    <a:pt x="486" y="660"/>
                    <a:pt x="374" y="772"/>
                  </a:cubicBezTo>
                  <a:cubicBezTo>
                    <a:pt x="290" y="856"/>
                    <a:pt x="206" y="898"/>
                    <a:pt x="106" y="898"/>
                  </a:cubicBezTo>
                  <a:cubicBezTo>
                    <a:pt x="102" y="898"/>
                    <a:pt x="98" y="898"/>
                    <a:pt x="93" y="898"/>
                  </a:cubicBezTo>
                  <a:lnTo>
                    <a:pt x="93" y="898"/>
                  </a:lnTo>
                  <a:lnTo>
                    <a:pt x="188" y="921"/>
                  </a:lnTo>
                  <a:cubicBezTo>
                    <a:pt x="229" y="937"/>
                    <a:pt x="269" y="944"/>
                    <a:pt x="307" y="944"/>
                  </a:cubicBezTo>
                  <a:cubicBezTo>
                    <a:pt x="547" y="944"/>
                    <a:pt x="731" y="676"/>
                    <a:pt x="860" y="548"/>
                  </a:cubicBezTo>
                  <a:cubicBezTo>
                    <a:pt x="972" y="398"/>
                    <a:pt x="1084" y="286"/>
                    <a:pt x="1233" y="174"/>
                  </a:cubicBezTo>
                  <a:cubicBezTo>
                    <a:pt x="1289" y="90"/>
                    <a:pt x="1387" y="48"/>
                    <a:pt x="1480" y="48"/>
                  </a:cubicBezTo>
                  <a:cubicBezTo>
                    <a:pt x="1483" y="48"/>
                    <a:pt x="1487" y="48"/>
                    <a:pt x="1490" y="49"/>
                  </a:cubicBezTo>
                  <a:lnTo>
                    <a:pt x="1490" y="49"/>
                  </a:lnTo>
                  <a:lnTo>
                    <a:pt x="1420" y="25"/>
                  </a:lnTo>
                  <a:cubicBezTo>
                    <a:pt x="1375" y="8"/>
                    <a:pt x="1331" y="1"/>
                    <a:pt x="129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4"/>
            <p:cNvSpPr/>
            <p:nvPr/>
          </p:nvSpPr>
          <p:spPr>
            <a:xfrm>
              <a:off x="2694975" y="2384225"/>
              <a:ext cx="10300" cy="27075"/>
            </a:xfrm>
            <a:custGeom>
              <a:avLst/>
              <a:gdLst/>
              <a:ahLst/>
              <a:cxnLst/>
              <a:rect l="l" t="t" r="r" b="b"/>
              <a:pathLst>
                <a:path w="412" h="1083" extrusionOk="0">
                  <a:moveTo>
                    <a:pt x="0" y="0"/>
                  </a:moveTo>
                  <a:cubicBezTo>
                    <a:pt x="112" y="37"/>
                    <a:pt x="187" y="187"/>
                    <a:pt x="187" y="299"/>
                  </a:cubicBezTo>
                  <a:cubicBezTo>
                    <a:pt x="224" y="448"/>
                    <a:pt x="224" y="635"/>
                    <a:pt x="187" y="784"/>
                  </a:cubicBezTo>
                  <a:lnTo>
                    <a:pt x="187" y="1083"/>
                  </a:lnTo>
                  <a:lnTo>
                    <a:pt x="411" y="560"/>
                  </a:lnTo>
                  <a:cubicBezTo>
                    <a:pt x="411" y="336"/>
                    <a:pt x="374" y="112"/>
                    <a:pt x="150" y="37"/>
                  </a:cubicBezTo>
                  <a:lnTo>
                    <a:pt x="187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4"/>
            <p:cNvSpPr/>
            <p:nvPr/>
          </p:nvSpPr>
          <p:spPr>
            <a:xfrm>
              <a:off x="2654825" y="2379550"/>
              <a:ext cx="10625" cy="28450"/>
            </a:xfrm>
            <a:custGeom>
              <a:avLst/>
              <a:gdLst/>
              <a:ahLst/>
              <a:cxnLst/>
              <a:rect l="l" t="t" r="r" b="b"/>
              <a:pathLst>
                <a:path w="425" h="1138" extrusionOk="0">
                  <a:moveTo>
                    <a:pt x="225" y="0"/>
                  </a:moveTo>
                  <a:lnTo>
                    <a:pt x="1" y="560"/>
                  </a:lnTo>
                  <a:cubicBezTo>
                    <a:pt x="38" y="747"/>
                    <a:pt x="76" y="971"/>
                    <a:pt x="262" y="1009"/>
                  </a:cubicBezTo>
                  <a:lnTo>
                    <a:pt x="225" y="1046"/>
                  </a:lnTo>
                  <a:lnTo>
                    <a:pt x="374" y="1121"/>
                  </a:lnTo>
                  <a:cubicBezTo>
                    <a:pt x="374" y="1121"/>
                    <a:pt x="407" y="1137"/>
                    <a:pt x="418" y="1137"/>
                  </a:cubicBezTo>
                  <a:cubicBezTo>
                    <a:pt x="424" y="1137"/>
                    <a:pt x="424" y="1133"/>
                    <a:pt x="412" y="1121"/>
                  </a:cubicBezTo>
                  <a:cubicBezTo>
                    <a:pt x="300" y="1046"/>
                    <a:pt x="225" y="934"/>
                    <a:pt x="225" y="784"/>
                  </a:cubicBezTo>
                  <a:cubicBezTo>
                    <a:pt x="188" y="635"/>
                    <a:pt x="188" y="448"/>
                    <a:pt x="225" y="299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4"/>
            <p:cNvSpPr/>
            <p:nvPr/>
          </p:nvSpPr>
          <p:spPr>
            <a:xfrm>
              <a:off x="2707100" y="2400725"/>
              <a:ext cx="39250" cy="24200"/>
            </a:xfrm>
            <a:custGeom>
              <a:avLst/>
              <a:gdLst/>
              <a:ahLst/>
              <a:cxnLst/>
              <a:rect l="l" t="t" r="r" b="b"/>
              <a:pathLst>
                <a:path w="1570" h="968" extrusionOk="0">
                  <a:moveTo>
                    <a:pt x="1510" y="76"/>
                  </a:moveTo>
                  <a:lnTo>
                    <a:pt x="1532" y="87"/>
                  </a:lnTo>
                  <a:lnTo>
                    <a:pt x="1569" y="87"/>
                  </a:lnTo>
                  <a:cubicBezTo>
                    <a:pt x="1549" y="82"/>
                    <a:pt x="1529" y="78"/>
                    <a:pt x="1510" y="76"/>
                  </a:cubicBezTo>
                  <a:close/>
                  <a:moveTo>
                    <a:pt x="1298" y="0"/>
                  </a:moveTo>
                  <a:cubicBezTo>
                    <a:pt x="1066" y="0"/>
                    <a:pt x="844" y="256"/>
                    <a:pt x="710" y="423"/>
                  </a:cubicBezTo>
                  <a:cubicBezTo>
                    <a:pt x="598" y="572"/>
                    <a:pt x="486" y="684"/>
                    <a:pt x="337" y="796"/>
                  </a:cubicBezTo>
                  <a:cubicBezTo>
                    <a:pt x="276" y="857"/>
                    <a:pt x="190" y="918"/>
                    <a:pt x="79" y="918"/>
                  </a:cubicBezTo>
                  <a:cubicBezTo>
                    <a:pt x="54" y="918"/>
                    <a:pt x="28" y="915"/>
                    <a:pt x="1" y="908"/>
                  </a:cubicBezTo>
                  <a:lnTo>
                    <a:pt x="1" y="908"/>
                  </a:lnTo>
                  <a:lnTo>
                    <a:pt x="150" y="946"/>
                  </a:lnTo>
                  <a:cubicBezTo>
                    <a:pt x="186" y="961"/>
                    <a:pt x="222" y="968"/>
                    <a:pt x="258" y="968"/>
                  </a:cubicBezTo>
                  <a:cubicBezTo>
                    <a:pt x="481" y="968"/>
                    <a:pt x="693" y="696"/>
                    <a:pt x="822" y="535"/>
                  </a:cubicBezTo>
                  <a:cubicBezTo>
                    <a:pt x="934" y="423"/>
                    <a:pt x="1084" y="274"/>
                    <a:pt x="1196" y="199"/>
                  </a:cubicBezTo>
                  <a:cubicBezTo>
                    <a:pt x="1252" y="115"/>
                    <a:pt x="1350" y="73"/>
                    <a:pt x="1458" y="73"/>
                  </a:cubicBezTo>
                  <a:cubicBezTo>
                    <a:pt x="1475" y="73"/>
                    <a:pt x="1492" y="74"/>
                    <a:pt x="1510" y="76"/>
                  </a:cubicBezTo>
                  <a:lnTo>
                    <a:pt x="1510" y="76"/>
                  </a:lnTo>
                  <a:lnTo>
                    <a:pt x="1382" y="12"/>
                  </a:lnTo>
                  <a:cubicBezTo>
                    <a:pt x="1354" y="4"/>
                    <a:pt x="1326" y="0"/>
                    <a:pt x="129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4"/>
            <p:cNvSpPr/>
            <p:nvPr/>
          </p:nvSpPr>
          <p:spPr>
            <a:xfrm>
              <a:off x="2741325" y="2401525"/>
              <a:ext cx="10625" cy="27525"/>
            </a:xfrm>
            <a:custGeom>
              <a:avLst/>
              <a:gdLst/>
              <a:ahLst/>
              <a:cxnLst/>
              <a:rect l="l" t="t" r="r" b="b"/>
              <a:pathLst>
                <a:path w="425" h="1101" extrusionOk="0">
                  <a:moveTo>
                    <a:pt x="6" y="1"/>
                  </a:moveTo>
                  <a:cubicBezTo>
                    <a:pt x="1" y="1"/>
                    <a:pt x="1" y="5"/>
                    <a:pt x="13" y="17"/>
                  </a:cubicBezTo>
                  <a:cubicBezTo>
                    <a:pt x="125" y="55"/>
                    <a:pt x="163" y="167"/>
                    <a:pt x="200" y="316"/>
                  </a:cubicBezTo>
                  <a:cubicBezTo>
                    <a:pt x="200" y="466"/>
                    <a:pt x="200" y="652"/>
                    <a:pt x="200" y="802"/>
                  </a:cubicBezTo>
                  <a:lnTo>
                    <a:pt x="200" y="1100"/>
                  </a:lnTo>
                  <a:lnTo>
                    <a:pt x="424" y="578"/>
                  </a:lnTo>
                  <a:cubicBezTo>
                    <a:pt x="424" y="354"/>
                    <a:pt x="349" y="204"/>
                    <a:pt x="163" y="92"/>
                  </a:cubicBezTo>
                  <a:lnTo>
                    <a:pt x="200" y="55"/>
                  </a:lnTo>
                  <a:lnTo>
                    <a:pt x="51" y="17"/>
                  </a:lnTo>
                  <a:cubicBezTo>
                    <a:pt x="51" y="17"/>
                    <a:pt x="17" y="1"/>
                    <a:pt x="6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4"/>
            <p:cNvSpPr/>
            <p:nvPr/>
          </p:nvSpPr>
          <p:spPr>
            <a:xfrm>
              <a:off x="2700575" y="2398225"/>
              <a:ext cx="11225" cy="27075"/>
            </a:xfrm>
            <a:custGeom>
              <a:avLst/>
              <a:gdLst/>
              <a:ahLst/>
              <a:cxnLst/>
              <a:rect l="l" t="t" r="r" b="b"/>
              <a:pathLst>
                <a:path w="449" h="1083" extrusionOk="0">
                  <a:moveTo>
                    <a:pt x="224" y="0"/>
                  </a:moveTo>
                  <a:lnTo>
                    <a:pt x="0" y="523"/>
                  </a:lnTo>
                  <a:cubicBezTo>
                    <a:pt x="0" y="710"/>
                    <a:pt x="75" y="896"/>
                    <a:pt x="262" y="1008"/>
                  </a:cubicBezTo>
                  <a:lnTo>
                    <a:pt x="411" y="1083"/>
                  </a:lnTo>
                  <a:lnTo>
                    <a:pt x="448" y="1083"/>
                  </a:lnTo>
                  <a:cubicBezTo>
                    <a:pt x="299" y="1046"/>
                    <a:pt x="262" y="859"/>
                    <a:pt x="262" y="747"/>
                  </a:cubicBezTo>
                  <a:cubicBezTo>
                    <a:pt x="224" y="598"/>
                    <a:pt x="224" y="411"/>
                    <a:pt x="224" y="262"/>
                  </a:cubicBezTo>
                  <a:lnTo>
                    <a:pt x="224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4"/>
            <p:cNvSpPr/>
            <p:nvPr/>
          </p:nvSpPr>
          <p:spPr>
            <a:xfrm>
              <a:off x="2752850" y="2418450"/>
              <a:ext cx="39225" cy="24225"/>
            </a:xfrm>
            <a:custGeom>
              <a:avLst/>
              <a:gdLst/>
              <a:ahLst/>
              <a:cxnLst/>
              <a:rect l="l" t="t" r="r" b="b"/>
              <a:pathLst>
                <a:path w="1569" h="969" extrusionOk="0">
                  <a:moveTo>
                    <a:pt x="0" y="909"/>
                  </a:moveTo>
                  <a:cubicBezTo>
                    <a:pt x="31" y="916"/>
                    <a:pt x="62" y="921"/>
                    <a:pt x="92" y="922"/>
                  </a:cubicBezTo>
                  <a:lnTo>
                    <a:pt x="92" y="922"/>
                  </a:lnTo>
                  <a:lnTo>
                    <a:pt x="38" y="909"/>
                  </a:lnTo>
                  <a:close/>
                  <a:moveTo>
                    <a:pt x="1335" y="1"/>
                  </a:moveTo>
                  <a:cubicBezTo>
                    <a:pt x="1103" y="1"/>
                    <a:pt x="880" y="257"/>
                    <a:pt x="747" y="423"/>
                  </a:cubicBezTo>
                  <a:cubicBezTo>
                    <a:pt x="635" y="573"/>
                    <a:pt x="486" y="685"/>
                    <a:pt x="374" y="797"/>
                  </a:cubicBezTo>
                  <a:cubicBezTo>
                    <a:pt x="318" y="881"/>
                    <a:pt x="220" y="923"/>
                    <a:pt x="111" y="923"/>
                  </a:cubicBezTo>
                  <a:cubicBezTo>
                    <a:pt x="105" y="923"/>
                    <a:pt x="98" y="923"/>
                    <a:pt x="92" y="922"/>
                  </a:cubicBezTo>
                  <a:lnTo>
                    <a:pt x="92" y="922"/>
                  </a:lnTo>
                  <a:lnTo>
                    <a:pt x="187" y="946"/>
                  </a:lnTo>
                  <a:cubicBezTo>
                    <a:pt x="228" y="961"/>
                    <a:pt x="268" y="968"/>
                    <a:pt x="306" y="968"/>
                  </a:cubicBezTo>
                  <a:cubicBezTo>
                    <a:pt x="547" y="968"/>
                    <a:pt x="736" y="696"/>
                    <a:pt x="896" y="535"/>
                  </a:cubicBezTo>
                  <a:cubicBezTo>
                    <a:pt x="1009" y="423"/>
                    <a:pt x="1121" y="311"/>
                    <a:pt x="1233" y="162"/>
                  </a:cubicBezTo>
                  <a:cubicBezTo>
                    <a:pt x="1307" y="87"/>
                    <a:pt x="1457" y="50"/>
                    <a:pt x="1569" y="50"/>
                  </a:cubicBezTo>
                  <a:lnTo>
                    <a:pt x="1419" y="13"/>
                  </a:lnTo>
                  <a:cubicBezTo>
                    <a:pt x="1391" y="5"/>
                    <a:pt x="1363" y="1"/>
                    <a:pt x="133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2788325" y="2418750"/>
              <a:ext cx="11225" cy="27100"/>
            </a:xfrm>
            <a:custGeom>
              <a:avLst/>
              <a:gdLst/>
              <a:ahLst/>
              <a:cxnLst/>
              <a:rect l="l" t="t" r="r" b="b"/>
              <a:pathLst>
                <a:path w="449" h="1084" extrusionOk="0">
                  <a:moveTo>
                    <a:pt x="0" y="1"/>
                  </a:moveTo>
                  <a:cubicBezTo>
                    <a:pt x="150" y="38"/>
                    <a:pt x="187" y="225"/>
                    <a:pt x="187" y="337"/>
                  </a:cubicBezTo>
                  <a:cubicBezTo>
                    <a:pt x="224" y="486"/>
                    <a:pt x="224" y="673"/>
                    <a:pt x="224" y="822"/>
                  </a:cubicBezTo>
                  <a:cubicBezTo>
                    <a:pt x="224" y="934"/>
                    <a:pt x="224" y="1009"/>
                    <a:pt x="224" y="1083"/>
                  </a:cubicBezTo>
                  <a:lnTo>
                    <a:pt x="448" y="561"/>
                  </a:lnTo>
                  <a:cubicBezTo>
                    <a:pt x="448" y="374"/>
                    <a:pt x="374" y="187"/>
                    <a:pt x="187" y="75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2746325" y="2415025"/>
              <a:ext cx="11525" cy="27500"/>
            </a:xfrm>
            <a:custGeom>
              <a:avLst/>
              <a:gdLst/>
              <a:ahLst/>
              <a:cxnLst/>
              <a:rect l="l" t="t" r="r" b="b"/>
              <a:pathLst>
                <a:path w="461" h="1100" extrusionOk="0">
                  <a:moveTo>
                    <a:pt x="224" y="0"/>
                  </a:moveTo>
                  <a:lnTo>
                    <a:pt x="37" y="523"/>
                  </a:lnTo>
                  <a:cubicBezTo>
                    <a:pt x="0" y="747"/>
                    <a:pt x="112" y="934"/>
                    <a:pt x="261" y="1046"/>
                  </a:cubicBezTo>
                  <a:lnTo>
                    <a:pt x="411" y="1083"/>
                  </a:lnTo>
                  <a:cubicBezTo>
                    <a:pt x="411" y="1083"/>
                    <a:pt x="444" y="1100"/>
                    <a:pt x="455" y="1100"/>
                  </a:cubicBezTo>
                  <a:cubicBezTo>
                    <a:pt x="461" y="1100"/>
                    <a:pt x="461" y="1095"/>
                    <a:pt x="448" y="1083"/>
                  </a:cubicBezTo>
                  <a:cubicBezTo>
                    <a:pt x="336" y="1008"/>
                    <a:pt x="261" y="896"/>
                    <a:pt x="261" y="784"/>
                  </a:cubicBezTo>
                  <a:cubicBezTo>
                    <a:pt x="261" y="635"/>
                    <a:pt x="224" y="448"/>
                    <a:pt x="224" y="299"/>
                  </a:cubicBezTo>
                  <a:cubicBezTo>
                    <a:pt x="261" y="187"/>
                    <a:pt x="261" y="75"/>
                    <a:pt x="224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800450" y="2435925"/>
              <a:ext cx="38300" cy="25125"/>
            </a:xfrm>
            <a:custGeom>
              <a:avLst/>
              <a:gdLst/>
              <a:ahLst/>
              <a:cxnLst/>
              <a:rect l="l" t="t" r="r" b="b"/>
              <a:pathLst>
                <a:path w="1532" h="1005" extrusionOk="0">
                  <a:moveTo>
                    <a:pt x="1261" y="1"/>
                  </a:moveTo>
                  <a:cubicBezTo>
                    <a:pt x="1014" y="1"/>
                    <a:pt x="802" y="273"/>
                    <a:pt x="673" y="434"/>
                  </a:cubicBezTo>
                  <a:cubicBezTo>
                    <a:pt x="561" y="546"/>
                    <a:pt x="486" y="695"/>
                    <a:pt x="337" y="807"/>
                  </a:cubicBezTo>
                  <a:cubicBezTo>
                    <a:pt x="262" y="882"/>
                    <a:pt x="113" y="919"/>
                    <a:pt x="1" y="919"/>
                  </a:cubicBezTo>
                  <a:lnTo>
                    <a:pt x="150" y="994"/>
                  </a:lnTo>
                  <a:cubicBezTo>
                    <a:pt x="179" y="1001"/>
                    <a:pt x="208" y="1004"/>
                    <a:pt x="236" y="1004"/>
                  </a:cubicBezTo>
                  <a:cubicBezTo>
                    <a:pt x="492" y="1004"/>
                    <a:pt x="687" y="718"/>
                    <a:pt x="822" y="583"/>
                  </a:cubicBezTo>
                  <a:cubicBezTo>
                    <a:pt x="934" y="434"/>
                    <a:pt x="1046" y="284"/>
                    <a:pt x="1195" y="172"/>
                  </a:cubicBezTo>
                  <a:cubicBezTo>
                    <a:pt x="1270" y="98"/>
                    <a:pt x="1419" y="60"/>
                    <a:pt x="1532" y="60"/>
                  </a:cubicBezTo>
                  <a:lnTo>
                    <a:pt x="1494" y="60"/>
                  </a:lnTo>
                  <a:lnTo>
                    <a:pt x="1382" y="23"/>
                  </a:lnTo>
                  <a:cubicBezTo>
                    <a:pt x="1341" y="8"/>
                    <a:pt x="1301" y="1"/>
                    <a:pt x="126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2835000" y="2436500"/>
              <a:ext cx="11225" cy="27075"/>
            </a:xfrm>
            <a:custGeom>
              <a:avLst/>
              <a:gdLst/>
              <a:ahLst/>
              <a:cxnLst/>
              <a:rect l="l" t="t" r="r" b="b"/>
              <a:pathLst>
                <a:path w="449" h="1083" extrusionOk="0">
                  <a:moveTo>
                    <a:pt x="0" y="0"/>
                  </a:moveTo>
                  <a:cubicBezTo>
                    <a:pt x="112" y="37"/>
                    <a:pt x="187" y="187"/>
                    <a:pt x="187" y="299"/>
                  </a:cubicBezTo>
                  <a:cubicBezTo>
                    <a:pt x="224" y="485"/>
                    <a:pt x="262" y="635"/>
                    <a:pt x="224" y="821"/>
                  </a:cubicBezTo>
                  <a:lnTo>
                    <a:pt x="224" y="1083"/>
                  </a:lnTo>
                  <a:lnTo>
                    <a:pt x="448" y="560"/>
                  </a:lnTo>
                  <a:cubicBezTo>
                    <a:pt x="448" y="336"/>
                    <a:pt x="374" y="149"/>
                    <a:pt x="187" y="75"/>
                  </a:cubicBezTo>
                  <a:lnTo>
                    <a:pt x="18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4"/>
            <p:cNvSpPr/>
            <p:nvPr/>
          </p:nvSpPr>
          <p:spPr>
            <a:xfrm>
              <a:off x="2792975" y="2432750"/>
              <a:ext cx="11225" cy="27100"/>
            </a:xfrm>
            <a:custGeom>
              <a:avLst/>
              <a:gdLst/>
              <a:ahLst/>
              <a:cxnLst/>
              <a:rect l="l" t="t" r="r" b="b"/>
              <a:pathLst>
                <a:path w="449" h="1084" extrusionOk="0">
                  <a:moveTo>
                    <a:pt x="225" y="1"/>
                  </a:moveTo>
                  <a:lnTo>
                    <a:pt x="38" y="523"/>
                  </a:lnTo>
                  <a:cubicBezTo>
                    <a:pt x="1" y="710"/>
                    <a:pt x="113" y="934"/>
                    <a:pt x="300" y="1009"/>
                  </a:cubicBezTo>
                  <a:lnTo>
                    <a:pt x="300" y="1046"/>
                  </a:lnTo>
                  <a:lnTo>
                    <a:pt x="412" y="1083"/>
                  </a:lnTo>
                  <a:lnTo>
                    <a:pt x="449" y="1083"/>
                  </a:lnTo>
                  <a:cubicBezTo>
                    <a:pt x="337" y="1046"/>
                    <a:pt x="300" y="897"/>
                    <a:pt x="262" y="785"/>
                  </a:cubicBezTo>
                  <a:cubicBezTo>
                    <a:pt x="225" y="598"/>
                    <a:pt x="225" y="449"/>
                    <a:pt x="225" y="262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4"/>
            <p:cNvSpPr/>
            <p:nvPr/>
          </p:nvSpPr>
          <p:spPr>
            <a:xfrm>
              <a:off x="2847125" y="2452100"/>
              <a:ext cx="38300" cy="25750"/>
            </a:xfrm>
            <a:custGeom>
              <a:avLst/>
              <a:gdLst/>
              <a:ahLst/>
              <a:cxnLst/>
              <a:rect l="l" t="t" r="r" b="b"/>
              <a:pathLst>
                <a:path w="1532" h="1030" extrusionOk="0">
                  <a:moveTo>
                    <a:pt x="1472" y="38"/>
                  </a:moveTo>
                  <a:cubicBezTo>
                    <a:pt x="1467" y="38"/>
                    <a:pt x="1462" y="39"/>
                    <a:pt x="1457" y="39"/>
                  </a:cubicBezTo>
                  <a:lnTo>
                    <a:pt x="1457" y="39"/>
                  </a:lnTo>
                  <a:lnTo>
                    <a:pt x="1494" y="48"/>
                  </a:lnTo>
                  <a:lnTo>
                    <a:pt x="1531" y="48"/>
                  </a:lnTo>
                  <a:cubicBezTo>
                    <a:pt x="1512" y="41"/>
                    <a:pt x="1492" y="38"/>
                    <a:pt x="1472" y="38"/>
                  </a:cubicBezTo>
                  <a:close/>
                  <a:moveTo>
                    <a:pt x="1270" y="0"/>
                  </a:moveTo>
                  <a:cubicBezTo>
                    <a:pt x="1041" y="0"/>
                    <a:pt x="845" y="294"/>
                    <a:pt x="710" y="496"/>
                  </a:cubicBezTo>
                  <a:cubicBezTo>
                    <a:pt x="561" y="608"/>
                    <a:pt x="486" y="720"/>
                    <a:pt x="337" y="832"/>
                  </a:cubicBezTo>
                  <a:cubicBezTo>
                    <a:pt x="257" y="912"/>
                    <a:pt x="177" y="972"/>
                    <a:pt x="98" y="974"/>
                  </a:cubicBezTo>
                  <a:lnTo>
                    <a:pt x="98" y="974"/>
                  </a:lnTo>
                  <a:lnTo>
                    <a:pt x="38" y="944"/>
                  </a:lnTo>
                  <a:lnTo>
                    <a:pt x="1" y="944"/>
                  </a:lnTo>
                  <a:cubicBezTo>
                    <a:pt x="32" y="965"/>
                    <a:pt x="63" y="974"/>
                    <a:pt x="94" y="974"/>
                  </a:cubicBezTo>
                  <a:cubicBezTo>
                    <a:pt x="96" y="974"/>
                    <a:pt x="97" y="974"/>
                    <a:pt x="98" y="974"/>
                  </a:cubicBezTo>
                  <a:lnTo>
                    <a:pt x="98" y="974"/>
                  </a:lnTo>
                  <a:lnTo>
                    <a:pt x="187" y="1019"/>
                  </a:lnTo>
                  <a:cubicBezTo>
                    <a:pt x="213" y="1026"/>
                    <a:pt x="238" y="1029"/>
                    <a:pt x="263" y="1029"/>
                  </a:cubicBezTo>
                  <a:cubicBezTo>
                    <a:pt x="498" y="1029"/>
                    <a:pt x="724" y="736"/>
                    <a:pt x="859" y="533"/>
                  </a:cubicBezTo>
                  <a:cubicBezTo>
                    <a:pt x="934" y="421"/>
                    <a:pt x="1046" y="309"/>
                    <a:pt x="1195" y="197"/>
                  </a:cubicBezTo>
                  <a:cubicBezTo>
                    <a:pt x="1283" y="110"/>
                    <a:pt x="1370" y="45"/>
                    <a:pt x="1457" y="39"/>
                  </a:cubicBezTo>
                  <a:lnTo>
                    <a:pt x="1457" y="39"/>
                  </a:lnTo>
                  <a:lnTo>
                    <a:pt x="1345" y="11"/>
                  </a:lnTo>
                  <a:cubicBezTo>
                    <a:pt x="1319" y="4"/>
                    <a:pt x="1294" y="0"/>
                    <a:pt x="127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2880725" y="2452350"/>
              <a:ext cx="11225" cy="27100"/>
            </a:xfrm>
            <a:custGeom>
              <a:avLst/>
              <a:gdLst/>
              <a:ahLst/>
              <a:cxnLst/>
              <a:rect l="l" t="t" r="r" b="b"/>
              <a:pathLst>
                <a:path w="449" h="1084" extrusionOk="0">
                  <a:moveTo>
                    <a:pt x="1" y="1"/>
                  </a:moveTo>
                  <a:cubicBezTo>
                    <a:pt x="113" y="75"/>
                    <a:pt x="187" y="187"/>
                    <a:pt x="225" y="337"/>
                  </a:cubicBezTo>
                  <a:cubicBezTo>
                    <a:pt x="262" y="486"/>
                    <a:pt x="262" y="635"/>
                    <a:pt x="262" y="822"/>
                  </a:cubicBezTo>
                  <a:cubicBezTo>
                    <a:pt x="262" y="897"/>
                    <a:pt x="262" y="1009"/>
                    <a:pt x="262" y="1084"/>
                  </a:cubicBezTo>
                  <a:lnTo>
                    <a:pt x="449" y="561"/>
                  </a:lnTo>
                  <a:cubicBezTo>
                    <a:pt x="449" y="337"/>
                    <a:pt x="337" y="187"/>
                    <a:pt x="150" y="75"/>
                  </a:cubicBezTo>
                  <a:lnTo>
                    <a:pt x="187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4"/>
            <p:cNvSpPr/>
            <p:nvPr/>
          </p:nvSpPr>
          <p:spPr>
            <a:xfrm>
              <a:off x="2840600" y="2449550"/>
              <a:ext cx="11225" cy="28025"/>
            </a:xfrm>
            <a:custGeom>
              <a:avLst/>
              <a:gdLst/>
              <a:ahLst/>
              <a:cxnLst/>
              <a:rect l="l" t="t" r="r" b="b"/>
              <a:pathLst>
                <a:path w="449" h="1121" extrusionOk="0">
                  <a:moveTo>
                    <a:pt x="187" y="1"/>
                  </a:moveTo>
                  <a:lnTo>
                    <a:pt x="0" y="561"/>
                  </a:lnTo>
                  <a:cubicBezTo>
                    <a:pt x="0" y="747"/>
                    <a:pt x="75" y="972"/>
                    <a:pt x="299" y="1009"/>
                  </a:cubicBezTo>
                  <a:lnTo>
                    <a:pt x="262" y="1046"/>
                  </a:lnTo>
                  <a:lnTo>
                    <a:pt x="411" y="1121"/>
                  </a:lnTo>
                  <a:lnTo>
                    <a:pt x="448" y="1121"/>
                  </a:lnTo>
                  <a:cubicBezTo>
                    <a:pt x="336" y="1046"/>
                    <a:pt x="262" y="934"/>
                    <a:pt x="224" y="785"/>
                  </a:cubicBezTo>
                  <a:cubicBezTo>
                    <a:pt x="187" y="635"/>
                    <a:pt x="187" y="449"/>
                    <a:pt x="187" y="299"/>
                  </a:cubicBezTo>
                  <a:lnTo>
                    <a:pt x="18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4"/>
            <p:cNvSpPr/>
            <p:nvPr/>
          </p:nvSpPr>
          <p:spPr>
            <a:xfrm>
              <a:off x="2894725" y="2467025"/>
              <a:ext cx="37375" cy="25750"/>
            </a:xfrm>
            <a:custGeom>
              <a:avLst/>
              <a:gdLst/>
              <a:ahLst/>
              <a:cxnLst/>
              <a:rect l="l" t="t" r="r" b="b"/>
              <a:pathLst>
                <a:path w="1495" h="1030" extrusionOk="0">
                  <a:moveTo>
                    <a:pt x="1260" y="1"/>
                  </a:moveTo>
                  <a:cubicBezTo>
                    <a:pt x="1003" y="1"/>
                    <a:pt x="808" y="291"/>
                    <a:pt x="673" y="459"/>
                  </a:cubicBezTo>
                  <a:cubicBezTo>
                    <a:pt x="561" y="571"/>
                    <a:pt x="449" y="721"/>
                    <a:pt x="337" y="833"/>
                  </a:cubicBezTo>
                  <a:cubicBezTo>
                    <a:pt x="262" y="945"/>
                    <a:pt x="113" y="982"/>
                    <a:pt x="1" y="982"/>
                  </a:cubicBezTo>
                  <a:lnTo>
                    <a:pt x="38" y="982"/>
                  </a:lnTo>
                  <a:lnTo>
                    <a:pt x="150" y="1019"/>
                  </a:lnTo>
                  <a:cubicBezTo>
                    <a:pt x="179" y="1027"/>
                    <a:pt x="207" y="1030"/>
                    <a:pt x="235" y="1030"/>
                  </a:cubicBezTo>
                  <a:cubicBezTo>
                    <a:pt x="492" y="1030"/>
                    <a:pt x="687" y="736"/>
                    <a:pt x="822" y="534"/>
                  </a:cubicBezTo>
                  <a:cubicBezTo>
                    <a:pt x="972" y="347"/>
                    <a:pt x="1046" y="273"/>
                    <a:pt x="1158" y="161"/>
                  </a:cubicBezTo>
                  <a:cubicBezTo>
                    <a:pt x="1233" y="48"/>
                    <a:pt x="1382" y="11"/>
                    <a:pt x="1494" y="11"/>
                  </a:cubicBezTo>
                  <a:lnTo>
                    <a:pt x="1345" y="11"/>
                  </a:lnTo>
                  <a:cubicBezTo>
                    <a:pt x="1316" y="4"/>
                    <a:pt x="1288" y="1"/>
                    <a:pt x="126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4"/>
            <p:cNvSpPr/>
            <p:nvPr/>
          </p:nvSpPr>
          <p:spPr>
            <a:xfrm>
              <a:off x="2928025" y="2466875"/>
              <a:ext cx="10600" cy="27500"/>
            </a:xfrm>
            <a:custGeom>
              <a:avLst/>
              <a:gdLst/>
              <a:ahLst/>
              <a:cxnLst/>
              <a:rect l="l" t="t" r="r" b="b"/>
              <a:pathLst>
                <a:path w="424" h="1100" extrusionOk="0">
                  <a:moveTo>
                    <a:pt x="6" y="1"/>
                  </a:moveTo>
                  <a:cubicBezTo>
                    <a:pt x="1" y="1"/>
                    <a:pt x="1" y="5"/>
                    <a:pt x="13" y="17"/>
                  </a:cubicBezTo>
                  <a:cubicBezTo>
                    <a:pt x="125" y="54"/>
                    <a:pt x="200" y="204"/>
                    <a:pt x="237" y="316"/>
                  </a:cubicBezTo>
                  <a:cubicBezTo>
                    <a:pt x="274" y="465"/>
                    <a:pt x="274" y="652"/>
                    <a:pt x="274" y="839"/>
                  </a:cubicBezTo>
                  <a:cubicBezTo>
                    <a:pt x="274" y="913"/>
                    <a:pt x="274" y="1025"/>
                    <a:pt x="274" y="1100"/>
                  </a:cubicBezTo>
                  <a:lnTo>
                    <a:pt x="424" y="540"/>
                  </a:lnTo>
                  <a:cubicBezTo>
                    <a:pt x="424" y="353"/>
                    <a:pt x="349" y="129"/>
                    <a:pt x="162" y="92"/>
                  </a:cubicBezTo>
                  <a:lnTo>
                    <a:pt x="200" y="54"/>
                  </a:lnTo>
                  <a:lnTo>
                    <a:pt x="50" y="17"/>
                  </a:lnTo>
                  <a:cubicBezTo>
                    <a:pt x="50" y="17"/>
                    <a:pt x="17" y="1"/>
                    <a:pt x="6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4"/>
            <p:cNvSpPr/>
            <p:nvPr/>
          </p:nvSpPr>
          <p:spPr>
            <a:xfrm>
              <a:off x="2888200" y="2465425"/>
              <a:ext cx="11525" cy="27500"/>
            </a:xfrm>
            <a:custGeom>
              <a:avLst/>
              <a:gdLst/>
              <a:ahLst/>
              <a:cxnLst/>
              <a:rect l="l" t="t" r="r" b="b"/>
              <a:pathLst>
                <a:path w="461" h="1100" extrusionOk="0">
                  <a:moveTo>
                    <a:pt x="187" y="0"/>
                  </a:moveTo>
                  <a:cubicBezTo>
                    <a:pt x="179" y="17"/>
                    <a:pt x="173" y="34"/>
                    <a:pt x="168" y="53"/>
                  </a:cubicBezTo>
                  <a:lnTo>
                    <a:pt x="168" y="53"/>
                  </a:lnTo>
                  <a:lnTo>
                    <a:pt x="187" y="0"/>
                  </a:lnTo>
                  <a:close/>
                  <a:moveTo>
                    <a:pt x="168" y="53"/>
                  </a:moveTo>
                  <a:lnTo>
                    <a:pt x="0" y="523"/>
                  </a:lnTo>
                  <a:cubicBezTo>
                    <a:pt x="38" y="747"/>
                    <a:pt x="75" y="971"/>
                    <a:pt x="262" y="1009"/>
                  </a:cubicBezTo>
                  <a:lnTo>
                    <a:pt x="262" y="1046"/>
                  </a:lnTo>
                  <a:lnTo>
                    <a:pt x="411" y="1083"/>
                  </a:lnTo>
                  <a:cubicBezTo>
                    <a:pt x="411" y="1083"/>
                    <a:pt x="444" y="1100"/>
                    <a:pt x="455" y="1100"/>
                  </a:cubicBezTo>
                  <a:cubicBezTo>
                    <a:pt x="461" y="1100"/>
                    <a:pt x="461" y="1096"/>
                    <a:pt x="448" y="1083"/>
                  </a:cubicBezTo>
                  <a:cubicBezTo>
                    <a:pt x="299" y="1046"/>
                    <a:pt x="262" y="897"/>
                    <a:pt x="224" y="785"/>
                  </a:cubicBezTo>
                  <a:cubicBezTo>
                    <a:pt x="187" y="598"/>
                    <a:pt x="187" y="449"/>
                    <a:pt x="187" y="299"/>
                  </a:cubicBezTo>
                  <a:cubicBezTo>
                    <a:pt x="158" y="211"/>
                    <a:pt x="152" y="123"/>
                    <a:pt x="168" y="53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4"/>
            <p:cNvSpPr/>
            <p:nvPr/>
          </p:nvSpPr>
          <p:spPr>
            <a:xfrm>
              <a:off x="2942350" y="2480100"/>
              <a:ext cx="37350" cy="26675"/>
            </a:xfrm>
            <a:custGeom>
              <a:avLst/>
              <a:gdLst/>
              <a:ahLst/>
              <a:cxnLst/>
              <a:rect l="l" t="t" r="r" b="b"/>
              <a:pathLst>
                <a:path w="1494" h="1067" extrusionOk="0">
                  <a:moveTo>
                    <a:pt x="1223" y="0"/>
                  </a:moveTo>
                  <a:cubicBezTo>
                    <a:pt x="972" y="0"/>
                    <a:pt x="807" y="290"/>
                    <a:pt x="672" y="459"/>
                  </a:cubicBezTo>
                  <a:cubicBezTo>
                    <a:pt x="560" y="608"/>
                    <a:pt x="485" y="720"/>
                    <a:pt x="373" y="870"/>
                  </a:cubicBezTo>
                  <a:cubicBezTo>
                    <a:pt x="261" y="944"/>
                    <a:pt x="149" y="1019"/>
                    <a:pt x="0" y="1019"/>
                  </a:cubicBezTo>
                  <a:lnTo>
                    <a:pt x="37" y="1019"/>
                  </a:lnTo>
                  <a:lnTo>
                    <a:pt x="187" y="1056"/>
                  </a:lnTo>
                  <a:cubicBezTo>
                    <a:pt x="213" y="1063"/>
                    <a:pt x="239" y="1066"/>
                    <a:pt x="265" y="1066"/>
                  </a:cubicBezTo>
                  <a:cubicBezTo>
                    <a:pt x="524" y="1066"/>
                    <a:pt x="719" y="741"/>
                    <a:pt x="821" y="571"/>
                  </a:cubicBezTo>
                  <a:cubicBezTo>
                    <a:pt x="934" y="422"/>
                    <a:pt x="1046" y="310"/>
                    <a:pt x="1158" y="160"/>
                  </a:cubicBezTo>
                  <a:cubicBezTo>
                    <a:pt x="1232" y="86"/>
                    <a:pt x="1344" y="11"/>
                    <a:pt x="1494" y="11"/>
                  </a:cubicBezTo>
                  <a:lnTo>
                    <a:pt x="1307" y="11"/>
                  </a:lnTo>
                  <a:cubicBezTo>
                    <a:pt x="1278" y="4"/>
                    <a:pt x="1250" y="0"/>
                    <a:pt x="1223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4"/>
            <p:cNvSpPr/>
            <p:nvPr/>
          </p:nvSpPr>
          <p:spPr>
            <a:xfrm>
              <a:off x="2975000" y="2481300"/>
              <a:ext cx="12175" cy="26150"/>
            </a:xfrm>
            <a:custGeom>
              <a:avLst/>
              <a:gdLst/>
              <a:ahLst/>
              <a:cxnLst/>
              <a:rect l="l" t="t" r="r" b="b"/>
              <a:pathLst>
                <a:path w="487" h="1046" extrusionOk="0">
                  <a:moveTo>
                    <a:pt x="1" y="0"/>
                  </a:moveTo>
                  <a:cubicBezTo>
                    <a:pt x="113" y="38"/>
                    <a:pt x="225" y="150"/>
                    <a:pt x="225" y="299"/>
                  </a:cubicBezTo>
                  <a:cubicBezTo>
                    <a:pt x="262" y="448"/>
                    <a:pt x="300" y="598"/>
                    <a:pt x="300" y="747"/>
                  </a:cubicBezTo>
                  <a:cubicBezTo>
                    <a:pt x="300" y="859"/>
                    <a:pt x="337" y="934"/>
                    <a:pt x="337" y="1046"/>
                  </a:cubicBezTo>
                  <a:lnTo>
                    <a:pt x="486" y="486"/>
                  </a:lnTo>
                  <a:cubicBezTo>
                    <a:pt x="486" y="262"/>
                    <a:pt x="374" y="112"/>
                    <a:pt x="18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4"/>
            <p:cNvSpPr/>
            <p:nvPr/>
          </p:nvSpPr>
          <p:spPr>
            <a:xfrm>
              <a:off x="2934875" y="2480350"/>
              <a:ext cx="12150" cy="26175"/>
            </a:xfrm>
            <a:custGeom>
              <a:avLst/>
              <a:gdLst/>
              <a:ahLst/>
              <a:cxnLst/>
              <a:rect l="l" t="t" r="r" b="b"/>
              <a:pathLst>
                <a:path w="486" h="1047" extrusionOk="0">
                  <a:moveTo>
                    <a:pt x="150" y="1"/>
                  </a:moveTo>
                  <a:lnTo>
                    <a:pt x="0" y="561"/>
                  </a:lnTo>
                  <a:cubicBezTo>
                    <a:pt x="0" y="785"/>
                    <a:pt x="112" y="972"/>
                    <a:pt x="299" y="1046"/>
                  </a:cubicBezTo>
                  <a:lnTo>
                    <a:pt x="299" y="1009"/>
                  </a:lnTo>
                  <a:lnTo>
                    <a:pt x="448" y="1046"/>
                  </a:lnTo>
                  <a:lnTo>
                    <a:pt x="486" y="1046"/>
                  </a:lnTo>
                  <a:cubicBezTo>
                    <a:pt x="374" y="1009"/>
                    <a:pt x="299" y="897"/>
                    <a:pt x="262" y="748"/>
                  </a:cubicBezTo>
                  <a:cubicBezTo>
                    <a:pt x="224" y="598"/>
                    <a:pt x="224" y="449"/>
                    <a:pt x="224" y="300"/>
                  </a:cubicBezTo>
                  <a:cubicBezTo>
                    <a:pt x="187" y="188"/>
                    <a:pt x="187" y="113"/>
                    <a:pt x="15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4"/>
            <p:cNvSpPr/>
            <p:nvPr/>
          </p:nvSpPr>
          <p:spPr>
            <a:xfrm>
              <a:off x="2990875" y="2491300"/>
              <a:ext cx="37375" cy="28350"/>
            </a:xfrm>
            <a:custGeom>
              <a:avLst/>
              <a:gdLst/>
              <a:ahLst/>
              <a:cxnLst/>
              <a:rect l="l" t="t" r="r" b="b"/>
              <a:pathLst>
                <a:path w="1495" h="1134" extrusionOk="0">
                  <a:moveTo>
                    <a:pt x="1186" y="0"/>
                  </a:moveTo>
                  <a:cubicBezTo>
                    <a:pt x="936" y="0"/>
                    <a:pt x="774" y="294"/>
                    <a:pt x="673" y="496"/>
                  </a:cubicBezTo>
                  <a:cubicBezTo>
                    <a:pt x="561" y="646"/>
                    <a:pt x="449" y="795"/>
                    <a:pt x="337" y="907"/>
                  </a:cubicBezTo>
                  <a:cubicBezTo>
                    <a:pt x="306" y="999"/>
                    <a:pt x="199" y="1066"/>
                    <a:pt x="79" y="1066"/>
                  </a:cubicBezTo>
                  <a:cubicBezTo>
                    <a:pt x="54" y="1066"/>
                    <a:pt x="27" y="1063"/>
                    <a:pt x="1" y="1056"/>
                  </a:cubicBezTo>
                  <a:lnTo>
                    <a:pt x="1" y="1056"/>
                  </a:lnTo>
                  <a:cubicBezTo>
                    <a:pt x="1" y="1056"/>
                    <a:pt x="38" y="1094"/>
                    <a:pt x="75" y="1094"/>
                  </a:cubicBezTo>
                  <a:lnTo>
                    <a:pt x="187" y="1131"/>
                  </a:lnTo>
                  <a:cubicBezTo>
                    <a:pt x="203" y="1133"/>
                    <a:pt x="219" y="1134"/>
                    <a:pt x="234" y="1134"/>
                  </a:cubicBezTo>
                  <a:cubicBezTo>
                    <a:pt x="541" y="1134"/>
                    <a:pt x="715" y="786"/>
                    <a:pt x="822" y="608"/>
                  </a:cubicBezTo>
                  <a:cubicBezTo>
                    <a:pt x="897" y="459"/>
                    <a:pt x="1009" y="310"/>
                    <a:pt x="1121" y="198"/>
                  </a:cubicBezTo>
                  <a:cubicBezTo>
                    <a:pt x="1185" y="133"/>
                    <a:pt x="1278" y="41"/>
                    <a:pt x="1398" y="41"/>
                  </a:cubicBezTo>
                  <a:cubicBezTo>
                    <a:pt x="1417" y="41"/>
                    <a:pt x="1436" y="43"/>
                    <a:pt x="1457" y="48"/>
                  </a:cubicBezTo>
                  <a:cubicBezTo>
                    <a:pt x="1494" y="48"/>
                    <a:pt x="1420" y="11"/>
                    <a:pt x="1420" y="11"/>
                  </a:cubicBezTo>
                  <a:lnTo>
                    <a:pt x="1270" y="11"/>
                  </a:lnTo>
                  <a:cubicBezTo>
                    <a:pt x="1241" y="4"/>
                    <a:pt x="1213" y="0"/>
                    <a:pt x="1186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4"/>
            <p:cNvSpPr/>
            <p:nvPr/>
          </p:nvSpPr>
          <p:spPr>
            <a:xfrm>
              <a:off x="3022625" y="2491550"/>
              <a:ext cx="12150" cy="25250"/>
            </a:xfrm>
            <a:custGeom>
              <a:avLst/>
              <a:gdLst/>
              <a:ahLst/>
              <a:cxnLst/>
              <a:rect l="l" t="t" r="r" b="b"/>
              <a:pathLst>
                <a:path w="486" h="1010" extrusionOk="0">
                  <a:moveTo>
                    <a:pt x="0" y="1"/>
                  </a:moveTo>
                  <a:cubicBezTo>
                    <a:pt x="112" y="1"/>
                    <a:pt x="187" y="150"/>
                    <a:pt x="224" y="262"/>
                  </a:cubicBezTo>
                  <a:cubicBezTo>
                    <a:pt x="262" y="412"/>
                    <a:pt x="299" y="561"/>
                    <a:pt x="336" y="710"/>
                  </a:cubicBezTo>
                  <a:cubicBezTo>
                    <a:pt x="336" y="822"/>
                    <a:pt x="374" y="897"/>
                    <a:pt x="411" y="1009"/>
                  </a:cubicBezTo>
                  <a:lnTo>
                    <a:pt x="486" y="449"/>
                  </a:lnTo>
                  <a:cubicBezTo>
                    <a:pt x="448" y="225"/>
                    <a:pt x="374" y="38"/>
                    <a:pt x="187" y="1"/>
                  </a:cubicBezTo>
                  <a:lnTo>
                    <a:pt x="18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4"/>
            <p:cNvSpPr/>
            <p:nvPr/>
          </p:nvSpPr>
          <p:spPr>
            <a:xfrm>
              <a:off x="2983400" y="2492500"/>
              <a:ext cx="12175" cy="26150"/>
            </a:xfrm>
            <a:custGeom>
              <a:avLst/>
              <a:gdLst/>
              <a:ahLst/>
              <a:cxnLst/>
              <a:rect l="l" t="t" r="r" b="b"/>
              <a:pathLst>
                <a:path w="487" h="1046" extrusionOk="0">
                  <a:moveTo>
                    <a:pt x="150" y="0"/>
                  </a:moveTo>
                  <a:lnTo>
                    <a:pt x="1" y="560"/>
                  </a:lnTo>
                  <a:cubicBezTo>
                    <a:pt x="38" y="747"/>
                    <a:pt x="113" y="971"/>
                    <a:pt x="300" y="1008"/>
                  </a:cubicBezTo>
                  <a:lnTo>
                    <a:pt x="300" y="1046"/>
                  </a:lnTo>
                  <a:lnTo>
                    <a:pt x="486" y="1046"/>
                  </a:lnTo>
                  <a:cubicBezTo>
                    <a:pt x="374" y="971"/>
                    <a:pt x="300" y="859"/>
                    <a:pt x="262" y="747"/>
                  </a:cubicBezTo>
                  <a:cubicBezTo>
                    <a:pt x="225" y="598"/>
                    <a:pt x="188" y="448"/>
                    <a:pt x="188" y="299"/>
                  </a:cubicBezTo>
                  <a:cubicBezTo>
                    <a:pt x="188" y="187"/>
                    <a:pt x="188" y="75"/>
                    <a:pt x="15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4"/>
            <p:cNvSpPr/>
            <p:nvPr/>
          </p:nvSpPr>
          <p:spPr>
            <a:xfrm>
              <a:off x="3041275" y="2498850"/>
              <a:ext cx="33650" cy="29200"/>
            </a:xfrm>
            <a:custGeom>
              <a:avLst/>
              <a:gdLst/>
              <a:ahLst/>
              <a:cxnLst/>
              <a:rect l="l" t="t" r="r" b="b"/>
              <a:pathLst>
                <a:path w="1346" h="1168" extrusionOk="0">
                  <a:moveTo>
                    <a:pt x="1300" y="0"/>
                  </a:moveTo>
                  <a:cubicBezTo>
                    <a:pt x="1284" y="0"/>
                    <a:pt x="1269" y="3"/>
                    <a:pt x="1253" y="8"/>
                  </a:cubicBezTo>
                  <a:lnTo>
                    <a:pt x="1345" y="8"/>
                  </a:lnTo>
                  <a:cubicBezTo>
                    <a:pt x="1330" y="3"/>
                    <a:pt x="1315" y="0"/>
                    <a:pt x="1300" y="0"/>
                  </a:cubicBezTo>
                  <a:close/>
                  <a:moveTo>
                    <a:pt x="1117" y="5"/>
                  </a:moveTo>
                  <a:cubicBezTo>
                    <a:pt x="846" y="5"/>
                    <a:pt x="705" y="354"/>
                    <a:pt x="598" y="568"/>
                  </a:cubicBezTo>
                  <a:cubicBezTo>
                    <a:pt x="486" y="717"/>
                    <a:pt x="412" y="829"/>
                    <a:pt x="300" y="978"/>
                  </a:cubicBezTo>
                  <a:cubicBezTo>
                    <a:pt x="225" y="1090"/>
                    <a:pt x="113" y="1165"/>
                    <a:pt x="1" y="1165"/>
                  </a:cubicBezTo>
                  <a:lnTo>
                    <a:pt x="188" y="1165"/>
                  </a:lnTo>
                  <a:cubicBezTo>
                    <a:pt x="200" y="1167"/>
                    <a:pt x="212" y="1168"/>
                    <a:pt x="224" y="1168"/>
                  </a:cubicBezTo>
                  <a:cubicBezTo>
                    <a:pt x="466" y="1168"/>
                    <a:pt x="643" y="819"/>
                    <a:pt x="785" y="605"/>
                  </a:cubicBezTo>
                  <a:cubicBezTo>
                    <a:pt x="860" y="456"/>
                    <a:pt x="934" y="306"/>
                    <a:pt x="1046" y="194"/>
                  </a:cubicBezTo>
                  <a:cubicBezTo>
                    <a:pt x="1101" y="113"/>
                    <a:pt x="1174" y="32"/>
                    <a:pt x="1253" y="8"/>
                  </a:cubicBezTo>
                  <a:lnTo>
                    <a:pt x="1158" y="8"/>
                  </a:lnTo>
                  <a:cubicBezTo>
                    <a:pt x="1144" y="6"/>
                    <a:pt x="1131" y="5"/>
                    <a:pt x="1117" y="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4"/>
            <p:cNvSpPr/>
            <p:nvPr/>
          </p:nvSpPr>
          <p:spPr>
            <a:xfrm>
              <a:off x="3070225" y="2499950"/>
              <a:ext cx="13100" cy="25250"/>
            </a:xfrm>
            <a:custGeom>
              <a:avLst/>
              <a:gdLst/>
              <a:ahLst/>
              <a:cxnLst/>
              <a:rect l="l" t="t" r="r" b="b"/>
              <a:pathLst>
                <a:path w="524" h="1010" extrusionOk="0">
                  <a:moveTo>
                    <a:pt x="0" y="1"/>
                  </a:moveTo>
                  <a:cubicBezTo>
                    <a:pt x="112" y="38"/>
                    <a:pt x="224" y="113"/>
                    <a:pt x="262" y="262"/>
                  </a:cubicBezTo>
                  <a:cubicBezTo>
                    <a:pt x="336" y="412"/>
                    <a:pt x="374" y="561"/>
                    <a:pt x="411" y="710"/>
                  </a:cubicBezTo>
                  <a:cubicBezTo>
                    <a:pt x="411" y="822"/>
                    <a:pt x="448" y="897"/>
                    <a:pt x="486" y="1009"/>
                  </a:cubicBezTo>
                  <a:lnTo>
                    <a:pt x="523" y="449"/>
                  </a:lnTo>
                  <a:cubicBezTo>
                    <a:pt x="486" y="225"/>
                    <a:pt x="411" y="38"/>
                    <a:pt x="18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4"/>
            <p:cNvSpPr/>
            <p:nvPr/>
          </p:nvSpPr>
          <p:spPr>
            <a:xfrm>
              <a:off x="3032875" y="2503700"/>
              <a:ext cx="13100" cy="25225"/>
            </a:xfrm>
            <a:custGeom>
              <a:avLst/>
              <a:gdLst/>
              <a:ahLst/>
              <a:cxnLst/>
              <a:rect l="l" t="t" r="r" b="b"/>
              <a:pathLst>
                <a:path w="524" h="1009" extrusionOk="0">
                  <a:moveTo>
                    <a:pt x="76" y="0"/>
                  </a:moveTo>
                  <a:lnTo>
                    <a:pt x="1" y="560"/>
                  </a:lnTo>
                  <a:cubicBezTo>
                    <a:pt x="1" y="747"/>
                    <a:pt x="113" y="934"/>
                    <a:pt x="300" y="1008"/>
                  </a:cubicBezTo>
                  <a:lnTo>
                    <a:pt x="337" y="971"/>
                  </a:lnTo>
                  <a:lnTo>
                    <a:pt x="486" y="1008"/>
                  </a:lnTo>
                  <a:lnTo>
                    <a:pt x="524" y="1008"/>
                  </a:lnTo>
                  <a:cubicBezTo>
                    <a:pt x="374" y="1008"/>
                    <a:pt x="300" y="859"/>
                    <a:pt x="262" y="747"/>
                  </a:cubicBezTo>
                  <a:cubicBezTo>
                    <a:pt x="188" y="598"/>
                    <a:pt x="150" y="448"/>
                    <a:pt x="150" y="262"/>
                  </a:cubicBezTo>
                  <a:cubicBezTo>
                    <a:pt x="150" y="187"/>
                    <a:pt x="113" y="75"/>
                    <a:pt x="76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4"/>
            <p:cNvSpPr/>
            <p:nvPr/>
          </p:nvSpPr>
          <p:spPr>
            <a:xfrm>
              <a:off x="3090750" y="2503700"/>
              <a:ext cx="32700" cy="31750"/>
            </a:xfrm>
            <a:custGeom>
              <a:avLst/>
              <a:gdLst/>
              <a:ahLst/>
              <a:cxnLst/>
              <a:rect l="l" t="t" r="r" b="b"/>
              <a:pathLst>
                <a:path w="1308" h="1270" extrusionOk="0">
                  <a:moveTo>
                    <a:pt x="1270" y="0"/>
                  </a:moveTo>
                  <a:lnTo>
                    <a:pt x="1258" y="3"/>
                  </a:lnTo>
                  <a:lnTo>
                    <a:pt x="1258" y="3"/>
                  </a:lnTo>
                  <a:cubicBezTo>
                    <a:pt x="1274" y="1"/>
                    <a:pt x="1290" y="0"/>
                    <a:pt x="1308" y="0"/>
                  </a:cubicBezTo>
                  <a:close/>
                  <a:moveTo>
                    <a:pt x="1258" y="3"/>
                  </a:moveTo>
                  <a:cubicBezTo>
                    <a:pt x="1234" y="7"/>
                    <a:pt x="1212" y="12"/>
                    <a:pt x="1192" y="20"/>
                  </a:cubicBezTo>
                  <a:lnTo>
                    <a:pt x="1192" y="20"/>
                  </a:lnTo>
                  <a:lnTo>
                    <a:pt x="1258" y="3"/>
                  </a:lnTo>
                  <a:close/>
                  <a:moveTo>
                    <a:pt x="1192" y="20"/>
                  </a:moveTo>
                  <a:lnTo>
                    <a:pt x="1121" y="38"/>
                  </a:lnTo>
                  <a:cubicBezTo>
                    <a:pt x="822" y="38"/>
                    <a:pt x="673" y="411"/>
                    <a:pt x="561" y="598"/>
                  </a:cubicBezTo>
                  <a:cubicBezTo>
                    <a:pt x="524" y="747"/>
                    <a:pt x="412" y="896"/>
                    <a:pt x="337" y="1046"/>
                  </a:cubicBezTo>
                  <a:cubicBezTo>
                    <a:pt x="262" y="1158"/>
                    <a:pt x="150" y="1233"/>
                    <a:pt x="1" y="1270"/>
                  </a:cubicBezTo>
                  <a:lnTo>
                    <a:pt x="225" y="1270"/>
                  </a:lnTo>
                  <a:cubicBezTo>
                    <a:pt x="524" y="1270"/>
                    <a:pt x="636" y="896"/>
                    <a:pt x="748" y="672"/>
                  </a:cubicBezTo>
                  <a:cubicBezTo>
                    <a:pt x="860" y="486"/>
                    <a:pt x="897" y="374"/>
                    <a:pt x="972" y="224"/>
                  </a:cubicBezTo>
                  <a:cubicBezTo>
                    <a:pt x="1050" y="119"/>
                    <a:pt x="1111" y="51"/>
                    <a:pt x="1192" y="2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4"/>
            <p:cNvSpPr/>
            <p:nvPr/>
          </p:nvSpPr>
          <p:spPr>
            <a:xfrm>
              <a:off x="3118750" y="2504625"/>
              <a:ext cx="13100" cy="24300"/>
            </a:xfrm>
            <a:custGeom>
              <a:avLst/>
              <a:gdLst/>
              <a:ahLst/>
              <a:cxnLst/>
              <a:rect l="l" t="t" r="r" b="b"/>
              <a:pathLst>
                <a:path w="524" h="972" extrusionOk="0">
                  <a:moveTo>
                    <a:pt x="1" y="1"/>
                  </a:moveTo>
                  <a:cubicBezTo>
                    <a:pt x="113" y="1"/>
                    <a:pt x="188" y="113"/>
                    <a:pt x="262" y="225"/>
                  </a:cubicBezTo>
                  <a:cubicBezTo>
                    <a:pt x="337" y="374"/>
                    <a:pt x="374" y="523"/>
                    <a:pt x="449" y="673"/>
                  </a:cubicBezTo>
                  <a:cubicBezTo>
                    <a:pt x="449" y="785"/>
                    <a:pt x="486" y="859"/>
                    <a:pt x="524" y="971"/>
                  </a:cubicBezTo>
                  <a:lnTo>
                    <a:pt x="524" y="411"/>
                  </a:lnTo>
                  <a:cubicBezTo>
                    <a:pt x="449" y="187"/>
                    <a:pt x="337" y="1"/>
                    <a:pt x="15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3081425" y="2510225"/>
              <a:ext cx="14950" cy="25225"/>
            </a:xfrm>
            <a:custGeom>
              <a:avLst/>
              <a:gdLst/>
              <a:ahLst/>
              <a:cxnLst/>
              <a:rect l="l" t="t" r="r" b="b"/>
              <a:pathLst>
                <a:path w="598" h="1009" extrusionOk="0">
                  <a:moveTo>
                    <a:pt x="75" y="1"/>
                  </a:moveTo>
                  <a:lnTo>
                    <a:pt x="0" y="598"/>
                  </a:lnTo>
                  <a:cubicBezTo>
                    <a:pt x="75" y="785"/>
                    <a:pt x="187" y="972"/>
                    <a:pt x="374" y="1009"/>
                  </a:cubicBezTo>
                  <a:lnTo>
                    <a:pt x="598" y="1009"/>
                  </a:lnTo>
                  <a:cubicBezTo>
                    <a:pt x="449" y="972"/>
                    <a:pt x="337" y="859"/>
                    <a:pt x="299" y="747"/>
                  </a:cubicBezTo>
                  <a:cubicBezTo>
                    <a:pt x="262" y="598"/>
                    <a:pt x="187" y="449"/>
                    <a:pt x="150" y="299"/>
                  </a:cubicBezTo>
                  <a:cubicBezTo>
                    <a:pt x="150" y="187"/>
                    <a:pt x="112" y="113"/>
                    <a:pt x="7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3142100" y="2505575"/>
              <a:ext cx="28950" cy="32675"/>
            </a:xfrm>
            <a:custGeom>
              <a:avLst/>
              <a:gdLst/>
              <a:ahLst/>
              <a:cxnLst/>
              <a:rect l="l" t="t" r="r" b="b"/>
              <a:pathLst>
                <a:path w="1158" h="1307" extrusionOk="0">
                  <a:moveTo>
                    <a:pt x="971" y="0"/>
                  </a:moveTo>
                  <a:cubicBezTo>
                    <a:pt x="673" y="0"/>
                    <a:pt x="561" y="411"/>
                    <a:pt x="486" y="635"/>
                  </a:cubicBezTo>
                  <a:cubicBezTo>
                    <a:pt x="449" y="784"/>
                    <a:pt x="374" y="933"/>
                    <a:pt x="299" y="1083"/>
                  </a:cubicBezTo>
                  <a:cubicBezTo>
                    <a:pt x="224" y="1195"/>
                    <a:pt x="112" y="1307"/>
                    <a:pt x="0" y="1307"/>
                  </a:cubicBezTo>
                  <a:lnTo>
                    <a:pt x="187" y="1307"/>
                  </a:lnTo>
                  <a:cubicBezTo>
                    <a:pt x="486" y="1307"/>
                    <a:pt x="598" y="933"/>
                    <a:pt x="673" y="672"/>
                  </a:cubicBezTo>
                  <a:cubicBezTo>
                    <a:pt x="747" y="523"/>
                    <a:pt x="785" y="373"/>
                    <a:pt x="897" y="224"/>
                  </a:cubicBezTo>
                  <a:cubicBezTo>
                    <a:pt x="971" y="75"/>
                    <a:pt x="1046" y="0"/>
                    <a:pt x="115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4"/>
            <p:cNvSpPr/>
            <p:nvPr/>
          </p:nvSpPr>
          <p:spPr>
            <a:xfrm>
              <a:off x="3166375" y="2505575"/>
              <a:ext cx="14950" cy="23350"/>
            </a:xfrm>
            <a:custGeom>
              <a:avLst/>
              <a:gdLst/>
              <a:ahLst/>
              <a:cxnLst/>
              <a:rect l="l" t="t" r="r" b="b"/>
              <a:pathLst>
                <a:path w="598" h="934" extrusionOk="0">
                  <a:moveTo>
                    <a:pt x="0" y="0"/>
                  </a:moveTo>
                  <a:cubicBezTo>
                    <a:pt x="150" y="0"/>
                    <a:pt x="187" y="112"/>
                    <a:pt x="299" y="187"/>
                  </a:cubicBezTo>
                  <a:cubicBezTo>
                    <a:pt x="374" y="336"/>
                    <a:pt x="448" y="523"/>
                    <a:pt x="486" y="672"/>
                  </a:cubicBezTo>
                  <a:cubicBezTo>
                    <a:pt x="520" y="741"/>
                    <a:pt x="587" y="843"/>
                    <a:pt x="597" y="917"/>
                  </a:cubicBezTo>
                  <a:lnTo>
                    <a:pt x="597" y="917"/>
                  </a:lnTo>
                  <a:lnTo>
                    <a:pt x="560" y="373"/>
                  </a:lnTo>
                  <a:cubicBezTo>
                    <a:pt x="486" y="187"/>
                    <a:pt x="374" y="0"/>
                    <a:pt x="187" y="0"/>
                  </a:cubicBezTo>
                  <a:close/>
                  <a:moveTo>
                    <a:pt x="597" y="917"/>
                  </a:moveTo>
                  <a:lnTo>
                    <a:pt x="598" y="933"/>
                  </a:lnTo>
                  <a:cubicBezTo>
                    <a:pt x="598" y="928"/>
                    <a:pt x="597" y="923"/>
                    <a:pt x="597" y="91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4"/>
            <p:cNvSpPr/>
            <p:nvPr/>
          </p:nvSpPr>
          <p:spPr>
            <a:xfrm>
              <a:off x="3131825" y="2514900"/>
              <a:ext cx="14975" cy="23350"/>
            </a:xfrm>
            <a:custGeom>
              <a:avLst/>
              <a:gdLst/>
              <a:ahLst/>
              <a:cxnLst/>
              <a:rect l="l" t="t" r="r" b="b"/>
              <a:pathLst>
                <a:path w="599" h="934" extrusionOk="0">
                  <a:moveTo>
                    <a:pt x="1" y="0"/>
                  </a:moveTo>
                  <a:lnTo>
                    <a:pt x="1" y="560"/>
                  </a:lnTo>
                  <a:cubicBezTo>
                    <a:pt x="113" y="747"/>
                    <a:pt x="225" y="934"/>
                    <a:pt x="411" y="934"/>
                  </a:cubicBezTo>
                  <a:lnTo>
                    <a:pt x="598" y="934"/>
                  </a:lnTo>
                  <a:cubicBezTo>
                    <a:pt x="486" y="934"/>
                    <a:pt x="374" y="822"/>
                    <a:pt x="299" y="710"/>
                  </a:cubicBezTo>
                  <a:cubicBezTo>
                    <a:pt x="225" y="560"/>
                    <a:pt x="150" y="411"/>
                    <a:pt x="113" y="262"/>
                  </a:cubicBezTo>
                  <a:cubicBezTo>
                    <a:pt x="75" y="187"/>
                    <a:pt x="38" y="75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4"/>
            <p:cNvSpPr/>
            <p:nvPr/>
          </p:nvSpPr>
          <p:spPr>
            <a:xfrm>
              <a:off x="3192500" y="2501825"/>
              <a:ext cx="26175" cy="35500"/>
            </a:xfrm>
            <a:custGeom>
              <a:avLst/>
              <a:gdLst/>
              <a:ahLst/>
              <a:cxnLst/>
              <a:rect l="l" t="t" r="r" b="b"/>
              <a:pathLst>
                <a:path w="1047" h="1420" extrusionOk="0">
                  <a:moveTo>
                    <a:pt x="897" y="1"/>
                  </a:moveTo>
                  <a:cubicBezTo>
                    <a:pt x="598" y="38"/>
                    <a:pt x="523" y="449"/>
                    <a:pt x="449" y="673"/>
                  </a:cubicBezTo>
                  <a:cubicBezTo>
                    <a:pt x="411" y="859"/>
                    <a:pt x="374" y="1009"/>
                    <a:pt x="299" y="1158"/>
                  </a:cubicBezTo>
                  <a:cubicBezTo>
                    <a:pt x="225" y="1233"/>
                    <a:pt x="150" y="1382"/>
                    <a:pt x="1" y="1420"/>
                  </a:cubicBezTo>
                  <a:lnTo>
                    <a:pt x="187" y="1420"/>
                  </a:lnTo>
                  <a:cubicBezTo>
                    <a:pt x="523" y="1382"/>
                    <a:pt x="598" y="971"/>
                    <a:pt x="635" y="710"/>
                  </a:cubicBezTo>
                  <a:cubicBezTo>
                    <a:pt x="710" y="561"/>
                    <a:pt x="747" y="411"/>
                    <a:pt x="822" y="262"/>
                  </a:cubicBezTo>
                  <a:cubicBezTo>
                    <a:pt x="822" y="150"/>
                    <a:pt x="934" y="38"/>
                    <a:pt x="104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4"/>
            <p:cNvSpPr/>
            <p:nvPr/>
          </p:nvSpPr>
          <p:spPr>
            <a:xfrm>
              <a:off x="3214900" y="2500775"/>
              <a:ext cx="16825" cy="21625"/>
            </a:xfrm>
            <a:custGeom>
              <a:avLst/>
              <a:gdLst/>
              <a:ahLst/>
              <a:cxnLst/>
              <a:rect l="l" t="t" r="r" b="b"/>
              <a:pathLst>
                <a:path w="673" h="865" extrusionOk="0">
                  <a:moveTo>
                    <a:pt x="60" y="33"/>
                  </a:moveTo>
                  <a:cubicBezTo>
                    <a:pt x="41" y="33"/>
                    <a:pt x="21" y="36"/>
                    <a:pt x="1" y="43"/>
                  </a:cubicBezTo>
                  <a:lnTo>
                    <a:pt x="119" y="43"/>
                  </a:lnTo>
                  <a:cubicBezTo>
                    <a:pt x="100" y="36"/>
                    <a:pt x="80" y="33"/>
                    <a:pt x="60" y="33"/>
                  </a:cubicBezTo>
                  <a:close/>
                  <a:moveTo>
                    <a:pt x="199" y="1"/>
                  </a:moveTo>
                  <a:cubicBezTo>
                    <a:pt x="183" y="1"/>
                    <a:pt x="167" y="2"/>
                    <a:pt x="150" y="5"/>
                  </a:cubicBezTo>
                  <a:lnTo>
                    <a:pt x="150" y="43"/>
                  </a:lnTo>
                  <a:lnTo>
                    <a:pt x="119" y="43"/>
                  </a:lnTo>
                  <a:cubicBezTo>
                    <a:pt x="184" y="64"/>
                    <a:pt x="238" y="121"/>
                    <a:pt x="262" y="192"/>
                  </a:cubicBezTo>
                  <a:cubicBezTo>
                    <a:pt x="374" y="341"/>
                    <a:pt x="486" y="491"/>
                    <a:pt x="561" y="640"/>
                  </a:cubicBezTo>
                  <a:cubicBezTo>
                    <a:pt x="598" y="715"/>
                    <a:pt x="636" y="789"/>
                    <a:pt x="673" y="864"/>
                  </a:cubicBezTo>
                  <a:lnTo>
                    <a:pt x="598" y="304"/>
                  </a:lnTo>
                  <a:cubicBezTo>
                    <a:pt x="496" y="168"/>
                    <a:pt x="363" y="1"/>
                    <a:pt x="199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4"/>
            <p:cNvSpPr/>
            <p:nvPr/>
          </p:nvSpPr>
          <p:spPr>
            <a:xfrm>
              <a:off x="3181300" y="2513975"/>
              <a:ext cx="16825" cy="23350"/>
            </a:xfrm>
            <a:custGeom>
              <a:avLst/>
              <a:gdLst/>
              <a:ahLst/>
              <a:cxnLst/>
              <a:rect l="l" t="t" r="r" b="b"/>
              <a:pathLst>
                <a:path w="673" h="934" extrusionOk="0">
                  <a:moveTo>
                    <a:pt x="1" y="0"/>
                  </a:moveTo>
                  <a:lnTo>
                    <a:pt x="38" y="597"/>
                  </a:lnTo>
                  <a:cubicBezTo>
                    <a:pt x="113" y="747"/>
                    <a:pt x="262" y="934"/>
                    <a:pt x="449" y="934"/>
                  </a:cubicBezTo>
                  <a:lnTo>
                    <a:pt x="673" y="934"/>
                  </a:lnTo>
                  <a:cubicBezTo>
                    <a:pt x="523" y="934"/>
                    <a:pt x="411" y="859"/>
                    <a:pt x="337" y="747"/>
                  </a:cubicBezTo>
                  <a:cubicBezTo>
                    <a:pt x="262" y="597"/>
                    <a:pt x="187" y="448"/>
                    <a:pt x="113" y="261"/>
                  </a:cubicBezTo>
                  <a:cubicBezTo>
                    <a:pt x="75" y="187"/>
                    <a:pt x="38" y="75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4"/>
            <p:cNvSpPr/>
            <p:nvPr/>
          </p:nvSpPr>
          <p:spPr>
            <a:xfrm>
              <a:off x="3243850" y="2493425"/>
              <a:ext cx="22425" cy="37375"/>
            </a:xfrm>
            <a:custGeom>
              <a:avLst/>
              <a:gdLst/>
              <a:ahLst/>
              <a:cxnLst/>
              <a:rect l="l" t="t" r="r" b="b"/>
              <a:pathLst>
                <a:path w="897" h="1495" extrusionOk="0">
                  <a:moveTo>
                    <a:pt x="710" y="1"/>
                  </a:moveTo>
                  <a:cubicBezTo>
                    <a:pt x="411" y="75"/>
                    <a:pt x="411" y="449"/>
                    <a:pt x="374" y="710"/>
                  </a:cubicBezTo>
                  <a:cubicBezTo>
                    <a:pt x="336" y="859"/>
                    <a:pt x="299" y="1046"/>
                    <a:pt x="262" y="1195"/>
                  </a:cubicBezTo>
                  <a:cubicBezTo>
                    <a:pt x="224" y="1345"/>
                    <a:pt x="150" y="1457"/>
                    <a:pt x="0" y="1494"/>
                  </a:cubicBezTo>
                  <a:lnTo>
                    <a:pt x="187" y="1494"/>
                  </a:lnTo>
                  <a:cubicBezTo>
                    <a:pt x="486" y="1419"/>
                    <a:pt x="523" y="1046"/>
                    <a:pt x="560" y="785"/>
                  </a:cubicBezTo>
                  <a:cubicBezTo>
                    <a:pt x="598" y="598"/>
                    <a:pt x="598" y="449"/>
                    <a:pt x="635" y="299"/>
                  </a:cubicBezTo>
                  <a:cubicBezTo>
                    <a:pt x="710" y="150"/>
                    <a:pt x="747" y="38"/>
                    <a:pt x="89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4"/>
            <p:cNvSpPr/>
            <p:nvPr/>
          </p:nvSpPr>
          <p:spPr>
            <a:xfrm>
              <a:off x="3261575" y="2492325"/>
              <a:ext cx="19625" cy="19800"/>
            </a:xfrm>
            <a:custGeom>
              <a:avLst/>
              <a:gdLst/>
              <a:ahLst/>
              <a:cxnLst/>
              <a:rect l="l" t="t" r="r" b="b"/>
              <a:pathLst>
                <a:path w="785" h="792" extrusionOk="0">
                  <a:moveTo>
                    <a:pt x="258" y="0"/>
                  </a:moveTo>
                  <a:cubicBezTo>
                    <a:pt x="235" y="0"/>
                    <a:pt x="212" y="2"/>
                    <a:pt x="187" y="7"/>
                  </a:cubicBezTo>
                  <a:lnTo>
                    <a:pt x="38" y="45"/>
                  </a:lnTo>
                  <a:lnTo>
                    <a:pt x="1" y="45"/>
                  </a:lnTo>
                  <a:cubicBezTo>
                    <a:pt x="113" y="45"/>
                    <a:pt x="225" y="82"/>
                    <a:pt x="299" y="194"/>
                  </a:cubicBezTo>
                  <a:cubicBezTo>
                    <a:pt x="411" y="306"/>
                    <a:pt x="523" y="418"/>
                    <a:pt x="636" y="567"/>
                  </a:cubicBezTo>
                  <a:lnTo>
                    <a:pt x="785" y="791"/>
                  </a:lnTo>
                  <a:lnTo>
                    <a:pt x="636" y="269"/>
                  </a:lnTo>
                  <a:cubicBezTo>
                    <a:pt x="538" y="106"/>
                    <a:pt x="412" y="0"/>
                    <a:pt x="25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4"/>
            <p:cNvSpPr/>
            <p:nvPr/>
          </p:nvSpPr>
          <p:spPr>
            <a:xfrm>
              <a:off x="3229850" y="2509300"/>
              <a:ext cx="19625" cy="21500"/>
            </a:xfrm>
            <a:custGeom>
              <a:avLst/>
              <a:gdLst/>
              <a:ahLst/>
              <a:cxnLst/>
              <a:rect l="l" t="t" r="r" b="b"/>
              <a:pathLst>
                <a:path w="785" h="860" extrusionOk="0">
                  <a:moveTo>
                    <a:pt x="0" y="0"/>
                  </a:moveTo>
                  <a:lnTo>
                    <a:pt x="75" y="560"/>
                  </a:lnTo>
                  <a:cubicBezTo>
                    <a:pt x="187" y="747"/>
                    <a:pt x="374" y="859"/>
                    <a:pt x="560" y="859"/>
                  </a:cubicBezTo>
                  <a:lnTo>
                    <a:pt x="710" y="822"/>
                  </a:lnTo>
                  <a:lnTo>
                    <a:pt x="784" y="822"/>
                  </a:lnTo>
                  <a:cubicBezTo>
                    <a:pt x="635" y="822"/>
                    <a:pt x="486" y="747"/>
                    <a:pt x="411" y="672"/>
                  </a:cubicBezTo>
                  <a:cubicBezTo>
                    <a:pt x="299" y="523"/>
                    <a:pt x="224" y="374"/>
                    <a:pt x="150" y="224"/>
                  </a:cubicBezTo>
                  <a:cubicBezTo>
                    <a:pt x="112" y="15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4"/>
            <p:cNvSpPr/>
            <p:nvPr/>
          </p:nvSpPr>
          <p:spPr>
            <a:xfrm>
              <a:off x="3294250" y="2478500"/>
              <a:ext cx="16825" cy="40150"/>
            </a:xfrm>
            <a:custGeom>
              <a:avLst/>
              <a:gdLst/>
              <a:ahLst/>
              <a:cxnLst/>
              <a:rect l="l" t="t" r="r" b="b"/>
              <a:pathLst>
                <a:path w="673" h="1606" extrusionOk="0">
                  <a:moveTo>
                    <a:pt x="635" y="0"/>
                  </a:moveTo>
                  <a:lnTo>
                    <a:pt x="523" y="38"/>
                  </a:lnTo>
                  <a:cubicBezTo>
                    <a:pt x="262" y="150"/>
                    <a:pt x="262" y="560"/>
                    <a:pt x="262" y="784"/>
                  </a:cubicBezTo>
                  <a:cubicBezTo>
                    <a:pt x="262" y="971"/>
                    <a:pt x="225" y="1120"/>
                    <a:pt x="187" y="1307"/>
                  </a:cubicBezTo>
                  <a:cubicBezTo>
                    <a:pt x="187" y="1419"/>
                    <a:pt x="113" y="1568"/>
                    <a:pt x="1" y="1606"/>
                  </a:cubicBezTo>
                  <a:lnTo>
                    <a:pt x="38" y="1606"/>
                  </a:lnTo>
                  <a:lnTo>
                    <a:pt x="187" y="1568"/>
                  </a:lnTo>
                  <a:cubicBezTo>
                    <a:pt x="486" y="1494"/>
                    <a:pt x="449" y="1046"/>
                    <a:pt x="449" y="822"/>
                  </a:cubicBezTo>
                  <a:cubicBezTo>
                    <a:pt x="449" y="598"/>
                    <a:pt x="449" y="486"/>
                    <a:pt x="486" y="336"/>
                  </a:cubicBezTo>
                  <a:cubicBezTo>
                    <a:pt x="486" y="187"/>
                    <a:pt x="561" y="75"/>
                    <a:pt x="673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4"/>
            <p:cNvSpPr/>
            <p:nvPr/>
          </p:nvSpPr>
          <p:spPr>
            <a:xfrm>
              <a:off x="3307325" y="2477325"/>
              <a:ext cx="22425" cy="18000"/>
            </a:xfrm>
            <a:custGeom>
              <a:avLst/>
              <a:gdLst/>
              <a:ahLst/>
              <a:cxnLst/>
              <a:rect l="l" t="t" r="r" b="b"/>
              <a:pathLst>
                <a:path w="897" h="720" extrusionOk="0">
                  <a:moveTo>
                    <a:pt x="57" y="72"/>
                  </a:moveTo>
                  <a:cubicBezTo>
                    <a:pt x="38" y="74"/>
                    <a:pt x="19" y="78"/>
                    <a:pt x="0" y="85"/>
                  </a:cubicBezTo>
                  <a:lnTo>
                    <a:pt x="38" y="85"/>
                  </a:lnTo>
                  <a:lnTo>
                    <a:pt x="57" y="72"/>
                  </a:lnTo>
                  <a:close/>
                  <a:moveTo>
                    <a:pt x="283" y="0"/>
                  </a:moveTo>
                  <a:cubicBezTo>
                    <a:pt x="251" y="0"/>
                    <a:pt x="219" y="3"/>
                    <a:pt x="187" y="10"/>
                  </a:cubicBezTo>
                  <a:lnTo>
                    <a:pt x="150" y="10"/>
                  </a:lnTo>
                  <a:lnTo>
                    <a:pt x="57" y="72"/>
                  </a:lnTo>
                  <a:lnTo>
                    <a:pt x="57" y="72"/>
                  </a:lnTo>
                  <a:cubicBezTo>
                    <a:pt x="68" y="71"/>
                    <a:pt x="79" y="70"/>
                    <a:pt x="90" y="70"/>
                  </a:cubicBezTo>
                  <a:cubicBezTo>
                    <a:pt x="170" y="70"/>
                    <a:pt x="244" y="105"/>
                    <a:pt x="299" y="159"/>
                  </a:cubicBezTo>
                  <a:cubicBezTo>
                    <a:pt x="448" y="271"/>
                    <a:pt x="560" y="383"/>
                    <a:pt x="672" y="533"/>
                  </a:cubicBezTo>
                  <a:cubicBezTo>
                    <a:pt x="747" y="607"/>
                    <a:pt x="822" y="682"/>
                    <a:pt x="896" y="719"/>
                  </a:cubicBezTo>
                  <a:lnTo>
                    <a:pt x="635" y="197"/>
                  </a:lnTo>
                  <a:cubicBezTo>
                    <a:pt x="573" y="73"/>
                    <a:pt x="434" y="0"/>
                    <a:pt x="283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4"/>
            <p:cNvSpPr/>
            <p:nvPr/>
          </p:nvSpPr>
          <p:spPr>
            <a:xfrm>
              <a:off x="3278375" y="2499025"/>
              <a:ext cx="20575" cy="20125"/>
            </a:xfrm>
            <a:custGeom>
              <a:avLst/>
              <a:gdLst/>
              <a:ahLst/>
              <a:cxnLst/>
              <a:rect l="l" t="t" r="r" b="b"/>
              <a:pathLst>
                <a:path w="823" h="805" extrusionOk="0">
                  <a:moveTo>
                    <a:pt x="1" y="1"/>
                  </a:moveTo>
                  <a:lnTo>
                    <a:pt x="150" y="561"/>
                  </a:lnTo>
                  <a:cubicBezTo>
                    <a:pt x="242" y="683"/>
                    <a:pt x="383" y="805"/>
                    <a:pt x="533" y="805"/>
                  </a:cubicBezTo>
                  <a:cubicBezTo>
                    <a:pt x="567" y="805"/>
                    <a:pt x="601" y="798"/>
                    <a:pt x="636" y="785"/>
                  </a:cubicBezTo>
                  <a:lnTo>
                    <a:pt x="785" y="747"/>
                  </a:lnTo>
                  <a:lnTo>
                    <a:pt x="822" y="747"/>
                  </a:lnTo>
                  <a:cubicBezTo>
                    <a:pt x="710" y="747"/>
                    <a:pt x="561" y="710"/>
                    <a:pt x="486" y="598"/>
                  </a:cubicBezTo>
                  <a:cubicBezTo>
                    <a:pt x="374" y="486"/>
                    <a:pt x="262" y="374"/>
                    <a:pt x="150" y="225"/>
                  </a:cubicBezTo>
                  <a:cubicBezTo>
                    <a:pt x="113" y="150"/>
                    <a:pt x="38" y="75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4"/>
            <p:cNvSpPr/>
            <p:nvPr/>
          </p:nvSpPr>
          <p:spPr>
            <a:xfrm>
              <a:off x="3342800" y="2458050"/>
              <a:ext cx="13400" cy="42875"/>
            </a:xfrm>
            <a:custGeom>
              <a:avLst/>
              <a:gdLst/>
              <a:ahLst/>
              <a:cxnLst/>
              <a:rect l="l" t="t" r="r" b="b"/>
              <a:pathLst>
                <a:path w="536" h="1715" extrusionOk="0">
                  <a:moveTo>
                    <a:pt x="534" y="1"/>
                  </a:moveTo>
                  <a:cubicBezTo>
                    <a:pt x="531" y="1"/>
                    <a:pt x="473" y="34"/>
                    <a:pt x="448" y="34"/>
                  </a:cubicBezTo>
                  <a:lnTo>
                    <a:pt x="299" y="109"/>
                  </a:lnTo>
                  <a:cubicBezTo>
                    <a:pt x="75" y="221"/>
                    <a:pt x="150" y="632"/>
                    <a:pt x="150" y="856"/>
                  </a:cubicBezTo>
                  <a:cubicBezTo>
                    <a:pt x="187" y="1042"/>
                    <a:pt x="187" y="1192"/>
                    <a:pt x="150" y="1378"/>
                  </a:cubicBezTo>
                  <a:cubicBezTo>
                    <a:pt x="150" y="1490"/>
                    <a:pt x="112" y="1640"/>
                    <a:pt x="0" y="1714"/>
                  </a:cubicBezTo>
                  <a:lnTo>
                    <a:pt x="38" y="1714"/>
                  </a:lnTo>
                  <a:lnTo>
                    <a:pt x="150" y="1677"/>
                  </a:lnTo>
                  <a:cubicBezTo>
                    <a:pt x="448" y="1528"/>
                    <a:pt x="374" y="1117"/>
                    <a:pt x="374" y="856"/>
                  </a:cubicBezTo>
                  <a:cubicBezTo>
                    <a:pt x="336" y="706"/>
                    <a:pt x="299" y="520"/>
                    <a:pt x="299" y="370"/>
                  </a:cubicBezTo>
                  <a:cubicBezTo>
                    <a:pt x="299" y="258"/>
                    <a:pt x="374" y="109"/>
                    <a:pt x="486" y="34"/>
                  </a:cubicBezTo>
                  <a:cubicBezTo>
                    <a:pt x="523" y="9"/>
                    <a:pt x="535" y="1"/>
                    <a:pt x="534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4"/>
            <p:cNvSpPr/>
            <p:nvPr/>
          </p:nvSpPr>
          <p:spPr>
            <a:xfrm>
              <a:off x="3351200" y="2456825"/>
              <a:ext cx="24300" cy="17025"/>
            </a:xfrm>
            <a:custGeom>
              <a:avLst/>
              <a:gdLst/>
              <a:ahLst/>
              <a:cxnLst/>
              <a:rect l="l" t="t" r="r" b="b"/>
              <a:pathLst>
                <a:path w="972" h="681" extrusionOk="0">
                  <a:moveTo>
                    <a:pt x="308" y="0"/>
                  </a:moveTo>
                  <a:cubicBezTo>
                    <a:pt x="255" y="0"/>
                    <a:pt x="203" y="14"/>
                    <a:pt x="150" y="46"/>
                  </a:cubicBezTo>
                  <a:lnTo>
                    <a:pt x="0" y="120"/>
                  </a:lnTo>
                  <a:cubicBezTo>
                    <a:pt x="41" y="107"/>
                    <a:pt x="87" y="98"/>
                    <a:pt x="133" y="98"/>
                  </a:cubicBezTo>
                  <a:cubicBezTo>
                    <a:pt x="212" y="98"/>
                    <a:pt x="289" y="124"/>
                    <a:pt x="336" y="195"/>
                  </a:cubicBezTo>
                  <a:cubicBezTo>
                    <a:pt x="486" y="270"/>
                    <a:pt x="598" y="382"/>
                    <a:pt x="747" y="494"/>
                  </a:cubicBezTo>
                  <a:cubicBezTo>
                    <a:pt x="822" y="569"/>
                    <a:pt x="896" y="643"/>
                    <a:pt x="971" y="681"/>
                  </a:cubicBezTo>
                  <a:lnTo>
                    <a:pt x="672" y="195"/>
                  </a:lnTo>
                  <a:cubicBezTo>
                    <a:pt x="565" y="88"/>
                    <a:pt x="439" y="0"/>
                    <a:pt x="30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4"/>
            <p:cNvSpPr/>
            <p:nvPr/>
          </p:nvSpPr>
          <p:spPr>
            <a:xfrm>
              <a:off x="3323200" y="2483150"/>
              <a:ext cx="23650" cy="18375"/>
            </a:xfrm>
            <a:custGeom>
              <a:avLst/>
              <a:gdLst/>
              <a:ahLst/>
              <a:cxnLst/>
              <a:rect l="l" t="t" r="r" b="b"/>
              <a:pathLst>
                <a:path w="946" h="735" extrusionOk="0">
                  <a:moveTo>
                    <a:pt x="940" y="619"/>
                  </a:moveTo>
                  <a:cubicBezTo>
                    <a:pt x="929" y="619"/>
                    <a:pt x="896" y="636"/>
                    <a:pt x="896" y="636"/>
                  </a:cubicBezTo>
                  <a:lnTo>
                    <a:pt x="878" y="648"/>
                  </a:lnTo>
                  <a:lnTo>
                    <a:pt x="878" y="648"/>
                  </a:lnTo>
                  <a:cubicBezTo>
                    <a:pt x="897" y="646"/>
                    <a:pt x="916" y="642"/>
                    <a:pt x="934" y="636"/>
                  </a:cubicBezTo>
                  <a:cubicBezTo>
                    <a:pt x="946" y="623"/>
                    <a:pt x="946" y="619"/>
                    <a:pt x="940" y="619"/>
                  </a:cubicBezTo>
                  <a:close/>
                  <a:moveTo>
                    <a:pt x="0" y="1"/>
                  </a:moveTo>
                  <a:lnTo>
                    <a:pt x="261" y="524"/>
                  </a:lnTo>
                  <a:cubicBezTo>
                    <a:pt x="349" y="640"/>
                    <a:pt x="482" y="734"/>
                    <a:pt x="643" y="734"/>
                  </a:cubicBezTo>
                  <a:cubicBezTo>
                    <a:pt x="688" y="734"/>
                    <a:pt x="735" y="727"/>
                    <a:pt x="784" y="710"/>
                  </a:cubicBezTo>
                  <a:lnTo>
                    <a:pt x="878" y="648"/>
                  </a:lnTo>
                  <a:lnTo>
                    <a:pt x="878" y="648"/>
                  </a:lnTo>
                  <a:cubicBezTo>
                    <a:pt x="867" y="649"/>
                    <a:pt x="855" y="650"/>
                    <a:pt x="844" y="650"/>
                  </a:cubicBezTo>
                  <a:cubicBezTo>
                    <a:pt x="749" y="650"/>
                    <a:pt x="644" y="608"/>
                    <a:pt x="560" y="524"/>
                  </a:cubicBezTo>
                  <a:cubicBezTo>
                    <a:pt x="448" y="449"/>
                    <a:pt x="336" y="337"/>
                    <a:pt x="187" y="225"/>
                  </a:cubicBezTo>
                  <a:cubicBezTo>
                    <a:pt x="149" y="113"/>
                    <a:pt x="75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4"/>
            <p:cNvSpPr/>
            <p:nvPr/>
          </p:nvSpPr>
          <p:spPr>
            <a:xfrm>
              <a:off x="3385725" y="2433675"/>
              <a:ext cx="13100" cy="43900"/>
            </a:xfrm>
            <a:custGeom>
              <a:avLst/>
              <a:gdLst/>
              <a:ahLst/>
              <a:cxnLst/>
              <a:rect l="l" t="t" r="r" b="b"/>
              <a:pathLst>
                <a:path w="524" h="1756" extrusionOk="0">
                  <a:moveTo>
                    <a:pt x="374" y="1"/>
                  </a:moveTo>
                  <a:cubicBezTo>
                    <a:pt x="352" y="23"/>
                    <a:pt x="333" y="45"/>
                    <a:pt x="317" y="67"/>
                  </a:cubicBezTo>
                  <a:lnTo>
                    <a:pt x="317" y="67"/>
                  </a:lnTo>
                  <a:lnTo>
                    <a:pt x="374" y="38"/>
                  </a:lnTo>
                  <a:cubicBezTo>
                    <a:pt x="374" y="38"/>
                    <a:pt x="411" y="1"/>
                    <a:pt x="374" y="1"/>
                  </a:cubicBezTo>
                  <a:close/>
                  <a:moveTo>
                    <a:pt x="317" y="67"/>
                  </a:moveTo>
                  <a:lnTo>
                    <a:pt x="225" y="113"/>
                  </a:lnTo>
                  <a:cubicBezTo>
                    <a:pt x="1" y="262"/>
                    <a:pt x="113" y="636"/>
                    <a:pt x="150" y="897"/>
                  </a:cubicBezTo>
                  <a:cubicBezTo>
                    <a:pt x="225" y="1046"/>
                    <a:pt x="225" y="1233"/>
                    <a:pt x="225" y="1382"/>
                  </a:cubicBezTo>
                  <a:cubicBezTo>
                    <a:pt x="262" y="1532"/>
                    <a:pt x="225" y="1644"/>
                    <a:pt x="113" y="1756"/>
                  </a:cubicBezTo>
                  <a:lnTo>
                    <a:pt x="225" y="1681"/>
                  </a:lnTo>
                  <a:cubicBezTo>
                    <a:pt x="523" y="1495"/>
                    <a:pt x="411" y="1121"/>
                    <a:pt x="337" y="860"/>
                  </a:cubicBezTo>
                  <a:cubicBezTo>
                    <a:pt x="299" y="710"/>
                    <a:pt x="262" y="524"/>
                    <a:pt x="262" y="374"/>
                  </a:cubicBezTo>
                  <a:cubicBezTo>
                    <a:pt x="232" y="254"/>
                    <a:pt x="250" y="158"/>
                    <a:pt x="317" y="67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4"/>
            <p:cNvSpPr/>
            <p:nvPr/>
          </p:nvSpPr>
          <p:spPr>
            <a:xfrm>
              <a:off x="3392275" y="2431125"/>
              <a:ext cx="25225" cy="14725"/>
            </a:xfrm>
            <a:custGeom>
              <a:avLst/>
              <a:gdLst/>
              <a:ahLst/>
              <a:cxnLst/>
              <a:rect l="l" t="t" r="r" b="b"/>
              <a:pathLst>
                <a:path w="1009" h="589" extrusionOk="0">
                  <a:moveTo>
                    <a:pt x="352" y="1"/>
                  </a:moveTo>
                  <a:cubicBezTo>
                    <a:pt x="279" y="1"/>
                    <a:pt x="208" y="21"/>
                    <a:pt x="149" y="66"/>
                  </a:cubicBezTo>
                  <a:lnTo>
                    <a:pt x="112" y="103"/>
                  </a:lnTo>
                  <a:lnTo>
                    <a:pt x="0" y="178"/>
                  </a:lnTo>
                  <a:cubicBezTo>
                    <a:pt x="56" y="159"/>
                    <a:pt x="112" y="150"/>
                    <a:pt x="168" y="150"/>
                  </a:cubicBezTo>
                  <a:cubicBezTo>
                    <a:pt x="224" y="150"/>
                    <a:pt x="280" y="159"/>
                    <a:pt x="336" y="178"/>
                  </a:cubicBezTo>
                  <a:cubicBezTo>
                    <a:pt x="486" y="252"/>
                    <a:pt x="635" y="364"/>
                    <a:pt x="784" y="439"/>
                  </a:cubicBezTo>
                  <a:cubicBezTo>
                    <a:pt x="859" y="476"/>
                    <a:pt x="934" y="551"/>
                    <a:pt x="1008" y="588"/>
                  </a:cubicBezTo>
                  <a:lnTo>
                    <a:pt x="672" y="140"/>
                  </a:lnTo>
                  <a:cubicBezTo>
                    <a:pt x="582" y="50"/>
                    <a:pt x="464" y="1"/>
                    <a:pt x="352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4"/>
            <p:cNvSpPr/>
            <p:nvPr/>
          </p:nvSpPr>
          <p:spPr>
            <a:xfrm>
              <a:off x="3368000" y="2462625"/>
              <a:ext cx="24600" cy="15900"/>
            </a:xfrm>
            <a:custGeom>
              <a:avLst/>
              <a:gdLst/>
              <a:ahLst/>
              <a:cxnLst/>
              <a:rect l="l" t="t" r="r" b="b"/>
              <a:pathLst>
                <a:path w="984" h="636" extrusionOk="0">
                  <a:moveTo>
                    <a:pt x="978" y="507"/>
                  </a:moveTo>
                  <a:cubicBezTo>
                    <a:pt x="967" y="507"/>
                    <a:pt x="934" y="523"/>
                    <a:pt x="934" y="523"/>
                  </a:cubicBezTo>
                  <a:lnTo>
                    <a:pt x="915" y="536"/>
                  </a:lnTo>
                  <a:lnTo>
                    <a:pt x="915" y="536"/>
                  </a:lnTo>
                  <a:cubicBezTo>
                    <a:pt x="935" y="533"/>
                    <a:pt x="953" y="529"/>
                    <a:pt x="971" y="523"/>
                  </a:cubicBezTo>
                  <a:cubicBezTo>
                    <a:pt x="984" y="511"/>
                    <a:pt x="984" y="507"/>
                    <a:pt x="978" y="507"/>
                  </a:cubicBezTo>
                  <a:close/>
                  <a:moveTo>
                    <a:pt x="0" y="0"/>
                  </a:moveTo>
                  <a:lnTo>
                    <a:pt x="262" y="486"/>
                  </a:lnTo>
                  <a:cubicBezTo>
                    <a:pt x="361" y="585"/>
                    <a:pt x="494" y="635"/>
                    <a:pt x="627" y="635"/>
                  </a:cubicBezTo>
                  <a:cubicBezTo>
                    <a:pt x="693" y="635"/>
                    <a:pt x="760" y="623"/>
                    <a:pt x="822" y="598"/>
                  </a:cubicBezTo>
                  <a:lnTo>
                    <a:pt x="915" y="536"/>
                  </a:lnTo>
                  <a:lnTo>
                    <a:pt x="915" y="536"/>
                  </a:lnTo>
                  <a:cubicBezTo>
                    <a:pt x="899" y="538"/>
                    <a:pt x="882" y="539"/>
                    <a:pt x="865" y="539"/>
                  </a:cubicBezTo>
                  <a:cubicBezTo>
                    <a:pt x="775" y="539"/>
                    <a:pt x="677" y="512"/>
                    <a:pt x="598" y="486"/>
                  </a:cubicBezTo>
                  <a:cubicBezTo>
                    <a:pt x="448" y="374"/>
                    <a:pt x="336" y="262"/>
                    <a:pt x="187" y="150"/>
                  </a:cubicBezTo>
                  <a:cubicBezTo>
                    <a:pt x="150" y="112"/>
                    <a:pt x="75" y="38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4"/>
            <p:cNvSpPr/>
            <p:nvPr/>
          </p:nvSpPr>
          <p:spPr>
            <a:xfrm>
              <a:off x="1951000" y="2246075"/>
              <a:ext cx="15900" cy="41075"/>
            </a:xfrm>
            <a:custGeom>
              <a:avLst/>
              <a:gdLst/>
              <a:ahLst/>
              <a:cxnLst/>
              <a:rect l="l" t="t" r="r" b="b"/>
              <a:pathLst>
                <a:path w="636" h="1643" extrusionOk="0">
                  <a:moveTo>
                    <a:pt x="598" y="0"/>
                  </a:moveTo>
                  <a:lnTo>
                    <a:pt x="449" y="37"/>
                  </a:lnTo>
                  <a:cubicBezTo>
                    <a:pt x="150" y="149"/>
                    <a:pt x="187" y="560"/>
                    <a:pt x="225" y="821"/>
                  </a:cubicBezTo>
                  <a:cubicBezTo>
                    <a:pt x="225" y="971"/>
                    <a:pt x="225" y="1158"/>
                    <a:pt x="225" y="1307"/>
                  </a:cubicBezTo>
                  <a:cubicBezTo>
                    <a:pt x="225" y="1456"/>
                    <a:pt x="150" y="1568"/>
                    <a:pt x="1" y="1643"/>
                  </a:cubicBezTo>
                  <a:lnTo>
                    <a:pt x="38" y="1643"/>
                  </a:lnTo>
                  <a:lnTo>
                    <a:pt x="187" y="1568"/>
                  </a:lnTo>
                  <a:cubicBezTo>
                    <a:pt x="449" y="1456"/>
                    <a:pt x="412" y="1045"/>
                    <a:pt x="412" y="821"/>
                  </a:cubicBezTo>
                  <a:cubicBezTo>
                    <a:pt x="412" y="672"/>
                    <a:pt x="412" y="485"/>
                    <a:pt x="412" y="336"/>
                  </a:cubicBezTo>
                  <a:cubicBezTo>
                    <a:pt x="412" y="187"/>
                    <a:pt x="486" y="37"/>
                    <a:pt x="636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4"/>
            <p:cNvSpPr/>
            <p:nvPr/>
          </p:nvSpPr>
          <p:spPr>
            <a:xfrm>
              <a:off x="1962200" y="2244525"/>
              <a:ext cx="22425" cy="18375"/>
            </a:xfrm>
            <a:custGeom>
              <a:avLst/>
              <a:gdLst/>
              <a:ahLst/>
              <a:cxnLst/>
              <a:rect l="l" t="t" r="r" b="b"/>
              <a:pathLst>
                <a:path w="897" h="735" extrusionOk="0">
                  <a:moveTo>
                    <a:pt x="64" y="86"/>
                  </a:moveTo>
                  <a:cubicBezTo>
                    <a:pt x="42" y="88"/>
                    <a:pt x="21" y="93"/>
                    <a:pt x="1" y="99"/>
                  </a:cubicBezTo>
                  <a:lnTo>
                    <a:pt x="38" y="99"/>
                  </a:lnTo>
                  <a:lnTo>
                    <a:pt x="64" y="86"/>
                  </a:lnTo>
                  <a:close/>
                  <a:moveTo>
                    <a:pt x="305" y="1"/>
                  </a:moveTo>
                  <a:cubicBezTo>
                    <a:pt x="268" y="1"/>
                    <a:pt x="228" y="8"/>
                    <a:pt x="188" y="25"/>
                  </a:cubicBezTo>
                  <a:lnTo>
                    <a:pt x="64" y="86"/>
                  </a:lnTo>
                  <a:lnTo>
                    <a:pt x="64" y="86"/>
                  </a:lnTo>
                  <a:cubicBezTo>
                    <a:pt x="75" y="85"/>
                    <a:pt x="86" y="85"/>
                    <a:pt x="97" y="85"/>
                  </a:cubicBezTo>
                  <a:cubicBezTo>
                    <a:pt x="188" y="85"/>
                    <a:pt x="282" y="119"/>
                    <a:pt x="337" y="174"/>
                  </a:cubicBezTo>
                  <a:cubicBezTo>
                    <a:pt x="486" y="286"/>
                    <a:pt x="598" y="398"/>
                    <a:pt x="710" y="547"/>
                  </a:cubicBezTo>
                  <a:cubicBezTo>
                    <a:pt x="748" y="585"/>
                    <a:pt x="822" y="659"/>
                    <a:pt x="897" y="734"/>
                  </a:cubicBezTo>
                  <a:lnTo>
                    <a:pt x="673" y="211"/>
                  </a:lnTo>
                  <a:cubicBezTo>
                    <a:pt x="556" y="95"/>
                    <a:pt x="440" y="1"/>
                    <a:pt x="30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4"/>
            <p:cNvSpPr/>
            <p:nvPr/>
          </p:nvSpPr>
          <p:spPr>
            <a:xfrm>
              <a:off x="1933275" y="2269400"/>
              <a:ext cx="22725" cy="18350"/>
            </a:xfrm>
            <a:custGeom>
              <a:avLst/>
              <a:gdLst/>
              <a:ahLst/>
              <a:cxnLst/>
              <a:rect l="l" t="t" r="r" b="b"/>
              <a:pathLst>
                <a:path w="909" h="734" extrusionOk="0">
                  <a:moveTo>
                    <a:pt x="903" y="619"/>
                  </a:moveTo>
                  <a:cubicBezTo>
                    <a:pt x="892" y="619"/>
                    <a:pt x="859" y="635"/>
                    <a:pt x="859" y="635"/>
                  </a:cubicBezTo>
                  <a:lnTo>
                    <a:pt x="797" y="666"/>
                  </a:lnTo>
                  <a:lnTo>
                    <a:pt x="797" y="666"/>
                  </a:lnTo>
                  <a:cubicBezTo>
                    <a:pt x="832" y="665"/>
                    <a:pt x="866" y="656"/>
                    <a:pt x="896" y="635"/>
                  </a:cubicBezTo>
                  <a:cubicBezTo>
                    <a:pt x="909" y="623"/>
                    <a:pt x="909" y="619"/>
                    <a:pt x="903" y="619"/>
                  </a:cubicBezTo>
                  <a:close/>
                  <a:moveTo>
                    <a:pt x="0" y="0"/>
                  </a:moveTo>
                  <a:lnTo>
                    <a:pt x="187" y="523"/>
                  </a:lnTo>
                  <a:cubicBezTo>
                    <a:pt x="333" y="640"/>
                    <a:pt x="456" y="734"/>
                    <a:pt x="592" y="734"/>
                  </a:cubicBezTo>
                  <a:cubicBezTo>
                    <a:pt x="630" y="734"/>
                    <a:pt x="669" y="726"/>
                    <a:pt x="710" y="710"/>
                  </a:cubicBezTo>
                  <a:lnTo>
                    <a:pt x="797" y="666"/>
                  </a:lnTo>
                  <a:lnTo>
                    <a:pt x="797" y="666"/>
                  </a:lnTo>
                  <a:cubicBezTo>
                    <a:pt x="795" y="666"/>
                    <a:pt x="793" y="666"/>
                    <a:pt x="790" y="666"/>
                  </a:cubicBezTo>
                  <a:cubicBezTo>
                    <a:pt x="700" y="666"/>
                    <a:pt x="602" y="613"/>
                    <a:pt x="523" y="561"/>
                  </a:cubicBezTo>
                  <a:cubicBezTo>
                    <a:pt x="411" y="449"/>
                    <a:pt x="299" y="337"/>
                    <a:pt x="187" y="187"/>
                  </a:cubicBezTo>
                  <a:cubicBezTo>
                    <a:pt x="112" y="112"/>
                    <a:pt x="38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996750" y="2228325"/>
              <a:ext cx="16825" cy="41100"/>
            </a:xfrm>
            <a:custGeom>
              <a:avLst/>
              <a:gdLst/>
              <a:ahLst/>
              <a:cxnLst/>
              <a:rect l="l" t="t" r="r" b="b"/>
              <a:pathLst>
                <a:path w="673" h="1644" extrusionOk="0">
                  <a:moveTo>
                    <a:pt x="635" y="1"/>
                  </a:moveTo>
                  <a:lnTo>
                    <a:pt x="486" y="38"/>
                  </a:lnTo>
                  <a:cubicBezTo>
                    <a:pt x="187" y="150"/>
                    <a:pt x="224" y="561"/>
                    <a:pt x="224" y="785"/>
                  </a:cubicBezTo>
                  <a:cubicBezTo>
                    <a:pt x="224" y="971"/>
                    <a:pt x="224" y="1158"/>
                    <a:pt x="224" y="1307"/>
                  </a:cubicBezTo>
                  <a:cubicBezTo>
                    <a:pt x="194" y="1431"/>
                    <a:pt x="163" y="1529"/>
                    <a:pt x="90" y="1601"/>
                  </a:cubicBezTo>
                  <a:lnTo>
                    <a:pt x="90" y="1601"/>
                  </a:lnTo>
                  <a:lnTo>
                    <a:pt x="187" y="1569"/>
                  </a:lnTo>
                  <a:cubicBezTo>
                    <a:pt x="486" y="1457"/>
                    <a:pt x="448" y="1046"/>
                    <a:pt x="448" y="822"/>
                  </a:cubicBezTo>
                  <a:cubicBezTo>
                    <a:pt x="448" y="635"/>
                    <a:pt x="448" y="449"/>
                    <a:pt x="448" y="299"/>
                  </a:cubicBezTo>
                  <a:cubicBezTo>
                    <a:pt x="486" y="150"/>
                    <a:pt x="560" y="38"/>
                    <a:pt x="672" y="1"/>
                  </a:cubicBezTo>
                  <a:close/>
                  <a:moveTo>
                    <a:pt x="90" y="1601"/>
                  </a:moveTo>
                  <a:lnTo>
                    <a:pt x="75" y="1606"/>
                  </a:lnTo>
                  <a:cubicBezTo>
                    <a:pt x="75" y="1606"/>
                    <a:pt x="0" y="1643"/>
                    <a:pt x="38" y="1643"/>
                  </a:cubicBezTo>
                  <a:cubicBezTo>
                    <a:pt x="57" y="1631"/>
                    <a:pt x="74" y="1616"/>
                    <a:pt x="90" y="160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2008575" y="2228100"/>
              <a:ext cx="21800" cy="18925"/>
            </a:xfrm>
            <a:custGeom>
              <a:avLst/>
              <a:gdLst/>
              <a:ahLst/>
              <a:cxnLst/>
              <a:rect l="l" t="t" r="r" b="b"/>
              <a:pathLst>
                <a:path w="872" h="757" extrusionOk="0">
                  <a:moveTo>
                    <a:pt x="13" y="47"/>
                  </a:moveTo>
                  <a:cubicBezTo>
                    <a:pt x="0" y="59"/>
                    <a:pt x="0" y="64"/>
                    <a:pt x="6" y="64"/>
                  </a:cubicBezTo>
                  <a:cubicBezTo>
                    <a:pt x="15" y="64"/>
                    <a:pt x="42" y="51"/>
                    <a:pt x="49" y="48"/>
                  </a:cubicBezTo>
                  <a:lnTo>
                    <a:pt x="49" y="48"/>
                  </a:lnTo>
                  <a:cubicBezTo>
                    <a:pt x="37" y="47"/>
                    <a:pt x="25" y="47"/>
                    <a:pt x="13" y="47"/>
                  </a:cubicBezTo>
                  <a:close/>
                  <a:moveTo>
                    <a:pt x="295" y="0"/>
                  </a:moveTo>
                  <a:cubicBezTo>
                    <a:pt x="264" y="0"/>
                    <a:pt x="231" y="3"/>
                    <a:pt x="199" y="10"/>
                  </a:cubicBezTo>
                  <a:lnTo>
                    <a:pt x="50" y="47"/>
                  </a:lnTo>
                  <a:cubicBezTo>
                    <a:pt x="50" y="47"/>
                    <a:pt x="50" y="47"/>
                    <a:pt x="49" y="48"/>
                  </a:cubicBezTo>
                  <a:lnTo>
                    <a:pt x="49" y="48"/>
                  </a:lnTo>
                  <a:cubicBezTo>
                    <a:pt x="180" y="53"/>
                    <a:pt x="280" y="90"/>
                    <a:pt x="349" y="159"/>
                  </a:cubicBezTo>
                  <a:cubicBezTo>
                    <a:pt x="498" y="271"/>
                    <a:pt x="610" y="383"/>
                    <a:pt x="685" y="532"/>
                  </a:cubicBezTo>
                  <a:cubicBezTo>
                    <a:pt x="760" y="607"/>
                    <a:pt x="834" y="682"/>
                    <a:pt x="872" y="756"/>
                  </a:cubicBezTo>
                  <a:lnTo>
                    <a:pt x="685" y="196"/>
                  </a:lnTo>
                  <a:cubicBezTo>
                    <a:pt x="592" y="73"/>
                    <a:pt x="448" y="0"/>
                    <a:pt x="29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4"/>
            <p:cNvSpPr/>
            <p:nvPr/>
          </p:nvSpPr>
          <p:spPr>
            <a:xfrm>
              <a:off x="1979000" y="2249800"/>
              <a:ext cx="22450" cy="19800"/>
            </a:xfrm>
            <a:custGeom>
              <a:avLst/>
              <a:gdLst/>
              <a:ahLst/>
              <a:cxnLst/>
              <a:rect l="l" t="t" r="r" b="b"/>
              <a:pathLst>
                <a:path w="898" h="792" extrusionOk="0">
                  <a:moveTo>
                    <a:pt x="1" y="0"/>
                  </a:moveTo>
                  <a:lnTo>
                    <a:pt x="225" y="560"/>
                  </a:lnTo>
                  <a:cubicBezTo>
                    <a:pt x="322" y="690"/>
                    <a:pt x="476" y="792"/>
                    <a:pt x="637" y="792"/>
                  </a:cubicBezTo>
                  <a:cubicBezTo>
                    <a:pt x="661" y="792"/>
                    <a:pt x="686" y="789"/>
                    <a:pt x="710" y="784"/>
                  </a:cubicBezTo>
                  <a:lnTo>
                    <a:pt x="860" y="710"/>
                  </a:lnTo>
                  <a:lnTo>
                    <a:pt x="897" y="710"/>
                  </a:lnTo>
                  <a:cubicBezTo>
                    <a:pt x="748" y="710"/>
                    <a:pt x="636" y="672"/>
                    <a:pt x="561" y="598"/>
                  </a:cubicBezTo>
                  <a:cubicBezTo>
                    <a:pt x="412" y="486"/>
                    <a:pt x="300" y="374"/>
                    <a:pt x="188" y="224"/>
                  </a:cubicBezTo>
                  <a:cubicBezTo>
                    <a:pt x="150" y="187"/>
                    <a:pt x="76" y="75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4"/>
            <p:cNvSpPr/>
            <p:nvPr/>
          </p:nvSpPr>
          <p:spPr>
            <a:xfrm>
              <a:off x="2043425" y="2211525"/>
              <a:ext cx="17750" cy="41100"/>
            </a:xfrm>
            <a:custGeom>
              <a:avLst/>
              <a:gdLst/>
              <a:ahLst/>
              <a:cxnLst/>
              <a:rect l="l" t="t" r="r" b="b"/>
              <a:pathLst>
                <a:path w="710" h="1644" extrusionOk="0">
                  <a:moveTo>
                    <a:pt x="672" y="1"/>
                  </a:moveTo>
                  <a:lnTo>
                    <a:pt x="523" y="75"/>
                  </a:lnTo>
                  <a:cubicBezTo>
                    <a:pt x="224" y="150"/>
                    <a:pt x="262" y="561"/>
                    <a:pt x="224" y="822"/>
                  </a:cubicBezTo>
                  <a:cubicBezTo>
                    <a:pt x="224" y="1009"/>
                    <a:pt x="224" y="1158"/>
                    <a:pt x="187" y="1345"/>
                  </a:cubicBezTo>
                  <a:cubicBezTo>
                    <a:pt x="187" y="1437"/>
                    <a:pt x="136" y="1530"/>
                    <a:pt x="54" y="1602"/>
                  </a:cubicBezTo>
                  <a:lnTo>
                    <a:pt x="54" y="1602"/>
                  </a:lnTo>
                  <a:lnTo>
                    <a:pt x="187" y="1569"/>
                  </a:lnTo>
                  <a:cubicBezTo>
                    <a:pt x="448" y="1494"/>
                    <a:pt x="411" y="1083"/>
                    <a:pt x="448" y="822"/>
                  </a:cubicBezTo>
                  <a:cubicBezTo>
                    <a:pt x="448" y="673"/>
                    <a:pt x="448" y="486"/>
                    <a:pt x="486" y="337"/>
                  </a:cubicBezTo>
                  <a:cubicBezTo>
                    <a:pt x="523" y="225"/>
                    <a:pt x="560" y="38"/>
                    <a:pt x="710" y="1"/>
                  </a:cubicBezTo>
                  <a:close/>
                  <a:moveTo>
                    <a:pt x="54" y="1602"/>
                  </a:moveTo>
                  <a:lnTo>
                    <a:pt x="38" y="1606"/>
                  </a:lnTo>
                  <a:lnTo>
                    <a:pt x="0" y="1643"/>
                  </a:lnTo>
                  <a:cubicBezTo>
                    <a:pt x="19" y="1631"/>
                    <a:pt x="38" y="1617"/>
                    <a:pt x="54" y="160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4"/>
            <p:cNvSpPr/>
            <p:nvPr/>
          </p:nvSpPr>
          <p:spPr>
            <a:xfrm>
              <a:off x="2056175" y="2211025"/>
              <a:ext cx="21800" cy="20125"/>
            </a:xfrm>
            <a:custGeom>
              <a:avLst/>
              <a:gdLst/>
              <a:ahLst/>
              <a:cxnLst/>
              <a:rect l="l" t="t" r="r" b="b"/>
              <a:pathLst>
                <a:path w="872" h="805" extrusionOk="0">
                  <a:moveTo>
                    <a:pt x="13" y="58"/>
                  </a:moveTo>
                  <a:cubicBezTo>
                    <a:pt x="1" y="70"/>
                    <a:pt x="1" y="74"/>
                    <a:pt x="6" y="74"/>
                  </a:cubicBezTo>
                  <a:cubicBezTo>
                    <a:pt x="15" y="74"/>
                    <a:pt x="40" y="63"/>
                    <a:pt x="48" y="59"/>
                  </a:cubicBezTo>
                  <a:lnTo>
                    <a:pt x="48" y="59"/>
                  </a:lnTo>
                  <a:cubicBezTo>
                    <a:pt x="36" y="58"/>
                    <a:pt x="24" y="58"/>
                    <a:pt x="13" y="58"/>
                  </a:cubicBezTo>
                  <a:close/>
                  <a:moveTo>
                    <a:pt x="299" y="1"/>
                  </a:moveTo>
                  <a:cubicBezTo>
                    <a:pt x="267" y="1"/>
                    <a:pt x="234" y="7"/>
                    <a:pt x="200" y="21"/>
                  </a:cubicBezTo>
                  <a:lnTo>
                    <a:pt x="50" y="58"/>
                  </a:lnTo>
                  <a:cubicBezTo>
                    <a:pt x="50" y="58"/>
                    <a:pt x="49" y="58"/>
                    <a:pt x="48" y="59"/>
                  </a:cubicBezTo>
                  <a:lnTo>
                    <a:pt x="48" y="59"/>
                  </a:lnTo>
                  <a:cubicBezTo>
                    <a:pt x="154" y="66"/>
                    <a:pt x="282" y="103"/>
                    <a:pt x="349" y="170"/>
                  </a:cubicBezTo>
                  <a:cubicBezTo>
                    <a:pt x="461" y="319"/>
                    <a:pt x="573" y="431"/>
                    <a:pt x="685" y="581"/>
                  </a:cubicBezTo>
                  <a:cubicBezTo>
                    <a:pt x="722" y="655"/>
                    <a:pt x="797" y="730"/>
                    <a:pt x="872" y="805"/>
                  </a:cubicBezTo>
                  <a:lnTo>
                    <a:pt x="685" y="245"/>
                  </a:lnTo>
                  <a:cubicBezTo>
                    <a:pt x="563" y="123"/>
                    <a:pt x="441" y="1"/>
                    <a:pt x="299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4"/>
            <p:cNvSpPr/>
            <p:nvPr/>
          </p:nvSpPr>
          <p:spPr>
            <a:xfrm>
              <a:off x="2025675" y="2233925"/>
              <a:ext cx="22750" cy="19775"/>
            </a:xfrm>
            <a:custGeom>
              <a:avLst/>
              <a:gdLst/>
              <a:ahLst/>
              <a:cxnLst/>
              <a:rect l="l" t="t" r="r" b="b"/>
              <a:pathLst>
                <a:path w="910" h="791" extrusionOk="0">
                  <a:moveTo>
                    <a:pt x="1" y="1"/>
                  </a:moveTo>
                  <a:lnTo>
                    <a:pt x="188" y="523"/>
                  </a:lnTo>
                  <a:cubicBezTo>
                    <a:pt x="321" y="657"/>
                    <a:pt x="485" y="791"/>
                    <a:pt x="624" y="791"/>
                  </a:cubicBezTo>
                  <a:cubicBezTo>
                    <a:pt x="641" y="791"/>
                    <a:pt x="657" y="789"/>
                    <a:pt x="673" y="785"/>
                  </a:cubicBezTo>
                  <a:lnTo>
                    <a:pt x="710" y="747"/>
                  </a:lnTo>
                  <a:lnTo>
                    <a:pt x="860" y="710"/>
                  </a:lnTo>
                  <a:cubicBezTo>
                    <a:pt x="860" y="710"/>
                    <a:pt x="860" y="710"/>
                    <a:pt x="861" y="709"/>
                  </a:cubicBezTo>
                  <a:lnTo>
                    <a:pt x="861" y="709"/>
                  </a:lnTo>
                  <a:cubicBezTo>
                    <a:pt x="873" y="710"/>
                    <a:pt x="885" y="710"/>
                    <a:pt x="897" y="710"/>
                  </a:cubicBezTo>
                  <a:cubicBezTo>
                    <a:pt x="909" y="698"/>
                    <a:pt x="909" y="693"/>
                    <a:pt x="904" y="693"/>
                  </a:cubicBezTo>
                  <a:cubicBezTo>
                    <a:pt x="894" y="693"/>
                    <a:pt x="868" y="706"/>
                    <a:pt x="861" y="709"/>
                  </a:cubicBezTo>
                  <a:lnTo>
                    <a:pt x="861" y="709"/>
                  </a:lnTo>
                  <a:cubicBezTo>
                    <a:pt x="729" y="704"/>
                    <a:pt x="626" y="667"/>
                    <a:pt x="524" y="598"/>
                  </a:cubicBezTo>
                  <a:cubicBezTo>
                    <a:pt x="412" y="486"/>
                    <a:pt x="300" y="337"/>
                    <a:pt x="188" y="225"/>
                  </a:cubicBezTo>
                  <a:cubicBezTo>
                    <a:pt x="150" y="150"/>
                    <a:pt x="76" y="75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4"/>
            <p:cNvSpPr/>
            <p:nvPr/>
          </p:nvSpPr>
          <p:spPr>
            <a:xfrm>
              <a:off x="2090100" y="2197525"/>
              <a:ext cx="19625" cy="40150"/>
            </a:xfrm>
            <a:custGeom>
              <a:avLst/>
              <a:gdLst/>
              <a:ahLst/>
              <a:cxnLst/>
              <a:rect l="l" t="t" r="r" b="b"/>
              <a:pathLst>
                <a:path w="785" h="1606" extrusionOk="0">
                  <a:moveTo>
                    <a:pt x="747" y="0"/>
                  </a:moveTo>
                  <a:lnTo>
                    <a:pt x="598" y="75"/>
                  </a:lnTo>
                  <a:cubicBezTo>
                    <a:pt x="299" y="150"/>
                    <a:pt x="299" y="523"/>
                    <a:pt x="262" y="822"/>
                  </a:cubicBezTo>
                  <a:cubicBezTo>
                    <a:pt x="262" y="971"/>
                    <a:pt x="224" y="1158"/>
                    <a:pt x="224" y="1307"/>
                  </a:cubicBezTo>
                  <a:cubicBezTo>
                    <a:pt x="187" y="1419"/>
                    <a:pt x="112" y="1569"/>
                    <a:pt x="0" y="1606"/>
                  </a:cubicBezTo>
                  <a:lnTo>
                    <a:pt x="38" y="1606"/>
                  </a:lnTo>
                  <a:lnTo>
                    <a:pt x="187" y="1569"/>
                  </a:lnTo>
                  <a:cubicBezTo>
                    <a:pt x="448" y="1457"/>
                    <a:pt x="448" y="1046"/>
                    <a:pt x="486" y="822"/>
                  </a:cubicBezTo>
                  <a:cubicBezTo>
                    <a:pt x="486" y="673"/>
                    <a:pt x="486" y="486"/>
                    <a:pt x="523" y="336"/>
                  </a:cubicBezTo>
                  <a:cubicBezTo>
                    <a:pt x="560" y="224"/>
                    <a:pt x="635" y="38"/>
                    <a:pt x="784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4"/>
            <p:cNvSpPr/>
            <p:nvPr/>
          </p:nvSpPr>
          <p:spPr>
            <a:xfrm>
              <a:off x="2105025" y="2197350"/>
              <a:ext cx="20575" cy="20725"/>
            </a:xfrm>
            <a:custGeom>
              <a:avLst/>
              <a:gdLst/>
              <a:ahLst/>
              <a:cxnLst/>
              <a:rect l="l" t="t" r="r" b="b"/>
              <a:pathLst>
                <a:path w="823" h="829" extrusionOk="0">
                  <a:moveTo>
                    <a:pt x="48" y="37"/>
                  </a:moveTo>
                  <a:cubicBezTo>
                    <a:pt x="32" y="37"/>
                    <a:pt x="16" y="40"/>
                    <a:pt x="1" y="45"/>
                  </a:cubicBezTo>
                  <a:lnTo>
                    <a:pt x="38" y="45"/>
                  </a:lnTo>
                  <a:lnTo>
                    <a:pt x="65" y="38"/>
                  </a:lnTo>
                  <a:lnTo>
                    <a:pt x="65" y="38"/>
                  </a:lnTo>
                  <a:cubicBezTo>
                    <a:pt x="59" y="38"/>
                    <a:pt x="54" y="37"/>
                    <a:pt x="48" y="37"/>
                  </a:cubicBezTo>
                  <a:close/>
                  <a:moveTo>
                    <a:pt x="259" y="0"/>
                  </a:moveTo>
                  <a:cubicBezTo>
                    <a:pt x="236" y="0"/>
                    <a:pt x="211" y="3"/>
                    <a:pt x="187" y="7"/>
                  </a:cubicBezTo>
                  <a:lnTo>
                    <a:pt x="65" y="38"/>
                  </a:lnTo>
                  <a:lnTo>
                    <a:pt x="65" y="38"/>
                  </a:lnTo>
                  <a:cubicBezTo>
                    <a:pt x="164" y="47"/>
                    <a:pt x="276" y="133"/>
                    <a:pt x="337" y="194"/>
                  </a:cubicBezTo>
                  <a:cubicBezTo>
                    <a:pt x="449" y="306"/>
                    <a:pt x="523" y="455"/>
                    <a:pt x="635" y="568"/>
                  </a:cubicBezTo>
                  <a:cubicBezTo>
                    <a:pt x="673" y="680"/>
                    <a:pt x="747" y="754"/>
                    <a:pt x="822" y="829"/>
                  </a:cubicBezTo>
                  <a:lnTo>
                    <a:pt x="673" y="269"/>
                  </a:lnTo>
                  <a:cubicBezTo>
                    <a:pt x="575" y="106"/>
                    <a:pt x="421" y="0"/>
                    <a:pt x="259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4"/>
            <p:cNvSpPr/>
            <p:nvPr/>
          </p:nvSpPr>
          <p:spPr>
            <a:xfrm>
              <a:off x="2073300" y="2218050"/>
              <a:ext cx="20550" cy="19825"/>
            </a:xfrm>
            <a:custGeom>
              <a:avLst/>
              <a:gdLst/>
              <a:ahLst/>
              <a:cxnLst/>
              <a:rect l="l" t="t" r="r" b="b"/>
              <a:pathLst>
                <a:path w="822" h="793" extrusionOk="0">
                  <a:moveTo>
                    <a:pt x="0" y="1"/>
                  </a:moveTo>
                  <a:lnTo>
                    <a:pt x="187" y="561"/>
                  </a:lnTo>
                  <a:cubicBezTo>
                    <a:pt x="317" y="691"/>
                    <a:pt x="446" y="792"/>
                    <a:pt x="576" y="792"/>
                  </a:cubicBezTo>
                  <a:cubicBezTo>
                    <a:pt x="596" y="792"/>
                    <a:pt x="615" y="790"/>
                    <a:pt x="635" y="785"/>
                  </a:cubicBezTo>
                  <a:lnTo>
                    <a:pt x="672" y="785"/>
                  </a:lnTo>
                  <a:lnTo>
                    <a:pt x="784" y="748"/>
                  </a:lnTo>
                  <a:lnTo>
                    <a:pt x="822" y="748"/>
                  </a:lnTo>
                  <a:cubicBezTo>
                    <a:pt x="710" y="748"/>
                    <a:pt x="598" y="710"/>
                    <a:pt x="523" y="598"/>
                  </a:cubicBezTo>
                  <a:cubicBezTo>
                    <a:pt x="373" y="486"/>
                    <a:pt x="261" y="374"/>
                    <a:pt x="187" y="225"/>
                  </a:cubicBezTo>
                  <a:cubicBezTo>
                    <a:pt x="112" y="150"/>
                    <a:pt x="75" y="76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4"/>
            <p:cNvSpPr/>
            <p:nvPr/>
          </p:nvSpPr>
          <p:spPr>
            <a:xfrm>
              <a:off x="2136775" y="2186325"/>
              <a:ext cx="21475" cy="38300"/>
            </a:xfrm>
            <a:custGeom>
              <a:avLst/>
              <a:gdLst/>
              <a:ahLst/>
              <a:cxnLst/>
              <a:rect l="l" t="t" r="r" b="b"/>
              <a:pathLst>
                <a:path w="859" h="1532" extrusionOk="0">
                  <a:moveTo>
                    <a:pt x="822" y="0"/>
                  </a:moveTo>
                  <a:lnTo>
                    <a:pt x="672" y="38"/>
                  </a:lnTo>
                  <a:cubicBezTo>
                    <a:pt x="373" y="112"/>
                    <a:pt x="336" y="486"/>
                    <a:pt x="336" y="747"/>
                  </a:cubicBezTo>
                  <a:cubicBezTo>
                    <a:pt x="299" y="1009"/>
                    <a:pt x="261" y="1121"/>
                    <a:pt x="224" y="1270"/>
                  </a:cubicBezTo>
                  <a:cubicBezTo>
                    <a:pt x="187" y="1419"/>
                    <a:pt x="149" y="1494"/>
                    <a:pt x="0" y="1531"/>
                  </a:cubicBezTo>
                  <a:lnTo>
                    <a:pt x="37" y="1531"/>
                  </a:lnTo>
                  <a:lnTo>
                    <a:pt x="187" y="1494"/>
                  </a:lnTo>
                  <a:cubicBezTo>
                    <a:pt x="448" y="1419"/>
                    <a:pt x="486" y="1046"/>
                    <a:pt x="523" y="784"/>
                  </a:cubicBezTo>
                  <a:cubicBezTo>
                    <a:pt x="523" y="635"/>
                    <a:pt x="560" y="448"/>
                    <a:pt x="635" y="299"/>
                  </a:cubicBezTo>
                  <a:cubicBezTo>
                    <a:pt x="672" y="150"/>
                    <a:pt x="747" y="38"/>
                    <a:pt x="85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4"/>
            <p:cNvSpPr/>
            <p:nvPr/>
          </p:nvSpPr>
          <p:spPr>
            <a:xfrm>
              <a:off x="2153575" y="2186175"/>
              <a:ext cx="19625" cy="21650"/>
            </a:xfrm>
            <a:custGeom>
              <a:avLst/>
              <a:gdLst/>
              <a:ahLst/>
              <a:cxnLst/>
              <a:rect l="l" t="t" r="r" b="b"/>
              <a:pathLst>
                <a:path w="785" h="866" extrusionOk="0">
                  <a:moveTo>
                    <a:pt x="255" y="1"/>
                  </a:moveTo>
                  <a:cubicBezTo>
                    <a:pt x="233" y="1"/>
                    <a:pt x="210" y="2"/>
                    <a:pt x="187" y="6"/>
                  </a:cubicBezTo>
                  <a:lnTo>
                    <a:pt x="38" y="44"/>
                  </a:lnTo>
                  <a:lnTo>
                    <a:pt x="0" y="44"/>
                  </a:lnTo>
                  <a:cubicBezTo>
                    <a:pt x="150" y="44"/>
                    <a:pt x="262" y="81"/>
                    <a:pt x="336" y="193"/>
                  </a:cubicBezTo>
                  <a:cubicBezTo>
                    <a:pt x="448" y="342"/>
                    <a:pt x="560" y="454"/>
                    <a:pt x="635" y="604"/>
                  </a:cubicBezTo>
                  <a:cubicBezTo>
                    <a:pt x="672" y="678"/>
                    <a:pt x="710" y="753"/>
                    <a:pt x="784" y="865"/>
                  </a:cubicBezTo>
                  <a:lnTo>
                    <a:pt x="672" y="305"/>
                  </a:lnTo>
                  <a:cubicBezTo>
                    <a:pt x="572" y="138"/>
                    <a:pt x="442" y="1"/>
                    <a:pt x="25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4"/>
            <p:cNvSpPr/>
            <p:nvPr/>
          </p:nvSpPr>
          <p:spPr>
            <a:xfrm>
              <a:off x="2120900" y="2205000"/>
              <a:ext cx="20550" cy="19800"/>
            </a:xfrm>
            <a:custGeom>
              <a:avLst/>
              <a:gdLst/>
              <a:ahLst/>
              <a:cxnLst/>
              <a:rect l="l" t="t" r="r" b="b"/>
              <a:pathLst>
                <a:path w="822" h="792" extrusionOk="0">
                  <a:moveTo>
                    <a:pt x="0" y="0"/>
                  </a:moveTo>
                  <a:lnTo>
                    <a:pt x="187" y="523"/>
                  </a:lnTo>
                  <a:cubicBezTo>
                    <a:pt x="252" y="685"/>
                    <a:pt x="402" y="791"/>
                    <a:pt x="563" y="791"/>
                  </a:cubicBezTo>
                  <a:cubicBezTo>
                    <a:pt x="587" y="791"/>
                    <a:pt x="611" y="789"/>
                    <a:pt x="635" y="784"/>
                  </a:cubicBezTo>
                  <a:lnTo>
                    <a:pt x="747" y="756"/>
                  </a:lnTo>
                  <a:lnTo>
                    <a:pt x="747" y="756"/>
                  </a:lnTo>
                  <a:cubicBezTo>
                    <a:pt x="751" y="756"/>
                    <a:pt x="755" y="757"/>
                    <a:pt x="760" y="757"/>
                  </a:cubicBezTo>
                  <a:cubicBezTo>
                    <a:pt x="781" y="757"/>
                    <a:pt x="802" y="754"/>
                    <a:pt x="822" y="747"/>
                  </a:cubicBezTo>
                  <a:lnTo>
                    <a:pt x="784" y="747"/>
                  </a:lnTo>
                  <a:lnTo>
                    <a:pt x="747" y="756"/>
                  </a:lnTo>
                  <a:lnTo>
                    <a:pt x="747" y="756"/>
                  </a:lnTo>
                  <a:cubicBezTo>
                    <a:pt x="652" y="751"/>
                    <a:pt x="553" y="686"/>
                    <a:pt x="523" y="598"/>
                  </a:cubicBezTo>
                  <a:cubicBezTo>
                    <a:pt x="374" y="486"/>
                    <a:pt x="262" y="374"/>
                    <a:pt x="187" y="224"/>
                  </a:cubicBezTo>
                  <a:cubicBezTo>
                    <a:pt x="150" y="149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4"/>
            <p:cNvSpPr/>
            <p:nvPr/>
          </p:nvSpPr>
          <p:spPr>
            <a:xfrm>
              <a:off x="2185300" y="2177925"/>
              <a:ext cx="22425" cy="36425"/>
            </a:xfrm>
            <a:custGeom>
              <a:avLst/>
              <a:gdLst/>
              <a:ahLst/>
              <a:cxnLst/>
              <a:rect l="l" t="t" r="r" b="b"/>
              <a:pathLst>
                <a:path w="897" h="1457" extrusionOk="0">
                  <a:moveTo>
                    <a:pt x="710" y="0"/>
                  </a:moveTo>
                  <a:cubicBezTo>
                    <a:pt x="411" y="75"/>
                    <a:pt x="374" y="448"/>
                    <a:pt x="337" y="710"/>
                  </a:cubicBezTo>
                  <a:cubicBezTo>
                    <a:pt x="299" y="859"/>
                    <a:pt x="262" y="1008"/>
                    <a:pt x="225" y="1158"/>
                  </a:cubicBezTo>
                  <a:cubicBezTo>
                    <a:pt x="187" y="1307"/>
                    <a:pt x="113" y="1382"/>
                    <a:pt x="1" y="1457"/>
                  </a:cubicBezTo>
                  <a:lnTo>
                    <a:pt x="150" y="1457"/>
                  </a:lnTo>
                  <a:cubicBezTo>
                    <a:pt x="411" y="1382"/>
                    <a:pt x="449" y="1008"/>
                    <a:pt x="523" y="747"/>
                  </a:cubicBezTo>
                  <a:cubicBezTo>
                    <a:pt x="523" y="598"/>
                    <a:pt x="598" y="448"/>
                    <a:pt x="635" y="299"/>
                  </a:cubicBezTo>
                  <a:cubicBezTo>
                    <a:pt x="673" y="187"/>
                    <a:pt x="747" y="0"/>
                    <a:pt x="897" y="0"/>
                  </a:cubicBezTo>
                  <a:lnTo>
                    <a:pt x="859" y="0"/>
                  </a:lnTo>
                  <a:cubicBezTo>
                    <a:pt x="785" y="0"/>
                    <a:pt x="747" y="0"/>
                    <a:pt x="710" y="38"/>
                  </a:cubicBezTo>
                  <a:lnTo>
                    <a:pt x="71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4"/>
            <p:cNvSpPr/>
            <p:nvPr/>
          </p:nvSpPr>
          <p:spPr>
            <a:xfrm>
              <a:off x="2202100" y="2176850"/>
              <a:ext cx="19625" cy="21625"/>
            </a:xfrm>
            <a:custGeom>
              <a:avLst/>
              <a:gdLst/>
              <a:ahLst/>
              <a:cxnLst/>
              <a:rect l="l" t="t" r="r" b="b"/>
              <a:pathLst>
                <a:path w="785" h="865" extrusionOk="0">
                  <a:moveTo>
                    <a:pt x="293" y="0"/>
                  </a:moveTo>
                  <a:cubicBezTo>
                    <a:pt x="271" y="0"/>
                    <a:pt x="248" y="2"/>
                    <a:pt x="225" y="6"/>
                  </a:cubicBezTo>
                  <a:lnTo>
                    <a:pt x="75" y="6"/>
                  </a:lnTo>
                  <a:cubicBezTo>
                    <a:pt x="75" y="6"/>
                    <a:pt x="1" y="43"/>
                    <a:pt x="38" y="43"/>
                  </a:cubicBezTo>
                  <a:cubicBezTo>
                    <a:pt x="65" y="37"/>
                    <a:pt x="90" y="34"/>
                    <a:pt x="114" y="34"/>
                  </a:cubicBezTo>
                  <a:cubicBezTo>
                    <a:pt x="226" y="34"/>
                    <a:pt x="313" y="101"/>
                    <a:pt x="374" y="193"/>
                  </a:cubicBezTo>
                  <a:cubicBezTo>
                    <a:pt x="486" y="342"/>
                    <a:pt x="561" y="454"/>
                    <a:pt x="636" y="641"/>
                  </a:cubicBezTo>
                  <a:cubicBezTo>
                    <a:pt x="673" y="715"/>
                    <a:pt x="748" y="790"/>
                    <a:pt x="785" y="865"/>
                  </a:cubicBezTo>
                  <a:lnTo>
                    <a:pt x="710" y="305"/>
                  </a:lnTo>
                  <a:cubicBezTo>
                    <a:pt x="610" y="137"/>
                    <a:pt x="480" y="0"/>
                    <a:pt x="293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4"/>
            <p:cNvSpPr/>
            <p:nvPr/>
          </p:nvSpPr>
          <p:spPr>
            <a:xfrm>
              <a:off x="2170375" y="2193800"/>
              <a:ext cx="18700" cy="21475"/>
            </a:xfrm>
            <a:custGeom>
              <a:avLst/>
              <a:gdLst/>
              <a:ahLst/>
              <a:cxnLst/>
              <a:rect l="l" t="t" r="r" b="b"/>
              <a:pathLst>
                <a:path w="748" h="859" extrusionOk="0">
                  <a:moveTo>
                    <a:pt x="0" y="0"/>
                  </a:moveTo>
                  <a:lnTo>
                    <a:pt x="112" y="560"/>
                  </a:lnTo>
                  <a:cubicBezTo>
                    <a:pt x="187" y="710"/>
                    <a:pt x="374" y="822"/>
                    <a:pt x="560" y="859"/>
                  </a:cubicBezTo>
                  <a:lnTo>
                    <a:pt x="710" y="822"/>
                  </a:lnTo>
                  <a:lnTo>
                    <a:pt x="747" y="822"/>
                  </a:lnTo>
                  <a:cubicBezTo>
                    <a:pt x="598" y="822"/>
                    <a:pt x="523" y="710"/>
                    <a:pt x="411" y="635"/>
                  </a:cubicBezTo>
                  <a:cubicBezTo>
                    <a:pt x="336" y="560"/>
                    <a:pt x="224" y="373"/>
                    <a:pt x="150" y="224"/>
                  </a:cubicBezTo>
                  <a:cubicBezTo>
                    <a:pt x="112" y="149"/>
                    <a:pt x="38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4"/>
            <p:cNvSpPr/>
            <p:nvPr/>
          </p:nvSpPr>
          <p:spPr>
            <a:xfrm>
              <a:off x="2232900" y="2171375"/>
              <a:ext cx="25250" cy="35500"/>
            </a:xfrm>
            <a:custGeom>
              <a:avLst/>
              <a:gdLst/>
              <a:ahLst/>
              <a:cxnLst/>
              <a:rect l="l" t="t" r="r" b="b"/>
              <a:pathLst>
                <a:path w="1010" h="1420" extrusionOk="0">
                  <a:moveTo>
                    <a:pt x="972" y="1"/>
                  </a:moveTo>
                  <a:lnTo>
                    <a:pt x="822" y="38"/>
                  </a:lnTo>
                  <a:cubicBezTo>
                    <a:pt x="524" y="76"/>
                    <a:pt x="449" y="449"/>
                    <a:pt x="412" y="710"/>
                  </a:cubicBezTo>
                  <a:cubicBezTo>
                    <a:pt x="337" y="860"/>
                    <a:pt x="300" y="1046"/>
                    <a:pt x="262" y="1196"/>
                  </a:cubicBezTo>
                  <a:cubicBezTo>
                    <a:pt x="188" y="1308"/>
                    <a:pt x="113" y="1382"/>
                    <a:pt x="1" y="1420"/>
                  </a:cubicBezTo>
                  <a:lnTo>
                    <a:pt x="188" y="1420"/>
                  </a:lnTo>
                  <a:cubicBezTo>
                    <a:pt x="449" y="1382"/>
                    <a:pt x="524" y="972"/>
                    <a:pt x="598" y="748"/>
                  </a:cubicBezTo>
                  <a:cubicBezTo>
                    <a:pt x="636" y="561"/>
                    <a:pt x="673" y="412"/>
                    <a:pt x="748" y="262"/>
                  </a:cubicBezTo>
                  <a:cubicBezTo>
                    <a:pt x="785" y="150"/>
                    <a:pt x="897" y="38"/>
                    <a:pt x="1009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4"/>
            <p:cNvSpPr/>
            <p:nvPr/>
          </p:nvSpPr>
          <p:spPr>
            <a:xfrm>
              <a:off x="2253450" y="2171275"/>
              <a:ext cx="16825" cy="22550"/>
            </a:xfrm>
            <a:custGeom>
              <a:avLst/>
              <a:gdLst/>
              <a:ahLst/>
              <a:cxnLst/>
              <a:rect l="l" t="t" r="r" b="b"/>
              <a:pathLst>
                <a:path w="673" h="902" extrusionOk="0">
                  <a:moveTo>
                    <a:pt x="244" y="0"/>
                  </a:moveTo>
                  <a:cubicBezTo>
                    <a:pt x="226" y="0"/>
                    <a:pt x="207" y="2"/>
                    <a:pt x="187" y="5"/>
                  </a:cubicBezTo>
                  <a:lnTo>
                    <a:pt x="0" y="5"/>
                  </a:lnTo>
                  <a:cubicBezTo>
                    <a:pt x="150" y="5"/>
                    <a:pt x="262" y="80"/>
                    <a:pt x="299" y="192"/>
                  </a:cubicBezTo>
                  <a:cubicBezTo>
                    <a:pt x="411" y="341"/>
                    <a:pt x="486" y="490"/>
                    <a:pt x="560" y="640"/>
                  </a:cubicBezTo>
                  <a:cubicBezTo>
                    <a:pt x="598" y="752"/>
                    <a:pt x="635" y="826"/>
                    <a:pt x="672" y="901"/>
                  </a:cubicBezTo>
                  <a:lnTo>
                    <a:pt x="635" y="341"/>
                  </a:lnTo>
                  <a:cubicBezTo>
                    <a:pt x="567" y="171"/>
                    <a:pt x="437" y="0"/>
                    <a:pt x="244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4"/>
            <p:cNvSpPr/>
            <p:nvPr/>
          </p:nvSpPr>
          <p:spPr>
            <a:xfrm>
              <a:off x="2219850" y="2185400"/>
              <a:ext cx="17750" cy="22425"/>
            </a:xfrm>
            <a:custGeom>
              <a:avLst/>
              <a:gdLst/>
              <a:ahLst/>
              <a:cxnLst/>
              <a:rect l="l" t="t" r="r" b="b"/>
              <a:pathLst>
                <a:path w="710" h="897" extrusionOk="0">
                  <a:moveTo>
                    <a:pt x="0" y="0"/>
                  </a:moveTo>
                  <a:lnTo>
                    <a:pt x="75" y="560"/>
                  </a:lnTo>
                  <a:cubicBezTo>
                    <a:pt x="150" y="747"/>
                    <a:pt x="299" y="896"/>
                    <a:pt x="523" y="896"/>
                  </a:cubicBezTo>
                  <a:lnTo>
                    <a:pt x="627" y="861"/>
                  </a:lnTo>
                  <a:lnTo>
                    <a:pt x="627" y="861"/>
                  </a:lnTo>
                  <a:cubicBezTo>
                    <a:pt x="639" y="864"/>
                    <a:pt x="650" y="865"/>
                    <a:pt x="662" y="865"/>
                  </a:cubicBezTo>
                  <a:cubicBezTo>
                    <a:pt x="678" y="865"/>
                    <a:pt x="693" y="863"/>
                    <a:pt x="710" y="859"/>
                  </a:cubicBezTo>
                  <a:lnTo>
                    <a:pt x="635" y="859"/>
                  </a:lnTo>
                  <a:lnTo>
                    <a:pt x="627" y="861"/>
                  </a:lnTo>
                  <a:lnTo>
                    <a:pt x="627" y="861"/>
                  </a:lnTo>
                  <a:cubicBezTo>
                    <a:pt x="518" y="841"/>
                    <a:pt x="434" y="732"/>
                    <a:pt x="374" y="672"/>
                  </a:cubicBezTo>
                  <a:cubicBezTo>
                    <a:pt x="299" y="523"/>
                    <a:pt x="187" y="373"/>
                    <a:pt x="112" y="224"/>
                  </a:cubicBezTo>
                  <a:cubicBezTo>
                    <a:pt x="75" y="187"/>
                    <a:pt x="38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4"/>
            <p:cNvSpPr/>
            <p:nvPr/>
          </p:nvSpPr>
          <p:spPr>
            <a:xfrm>
              <a:off x="2281450" y="2168575"/>
              <a:ext cx="28025" cy="34575"/>
            </a:xfrm>
            <a:custGeom>
              <a:avLst/>
              <a:gdLst/>
              <a:ahLst/>
              <a:cxnLst/>
              <a:rect l="l" t="t" r="r" b="b"/>
              <a:pathLst>
                <a:path w="1121" h="1383" extrusionOk="0">
                  <a:moveTo>
                    <a:pt x="934" y="1"/>
                  </a:moveTo>
                  <a:cubicBezTo>
                    <a:pt x="598" y="1"/>
                    <a:pt x="523" y="412"/>
                    <a:pt x="449" y="636"/>
                  </a:cubicBezTo>
                  <a:cubicBezTo>
                    <a:pt x="411" y="822"/>
                    <a:pt x="337" y="972"/>
                    <a:pt x="262" y="1121"/>
                  </a:cubicBezTo>
                  <a:cubicBezTo>
                    <a:pt x="225" y="1233"/>
                    <a:pt x="113" y="1345"/>
                    <a:pt x="1" y="1382"/>
                  </a:cubicBezTo>
                  <a:lnTo>
                    <a:pt x="187" y="1382"/>
                  </a:lnTo>
                  <a:cubicBezTo>
                    <a:pt x="486" y="1382"/>
                    <a:pt x="561" y="934"/>
                    <a:pt x="635" y="710"/>
                  </a:cubicBezTo>
                  <a:cubicBezTo>
                    <a:pt x="710" y="561"/>
                    <a:pt x="747" y="374"/>
                    <a:pt x="859" y="262"/>
                  </a:cubicBezTo>
                  <a:cubicBezTo>
                    <a:pt x="897" y="113"/>
                    <a:pt x="1009" y="38"/>
                    <a:pt x="112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4"/>
            <p:cNvSpPr/>
            <p:nvPr/>
          </p:nvSpPr>
          <p:spPr>
            <a:xfrm>
              <a:off x="2304775" y="2168575"/>
              <a:ext cx="14975" cy="23375"/>
            </a:xfrm>
            <a:custGeom>
              <a:avLst/>
              <a:gdLst/>
              <a:ahLst/>
              <a:cxnLst/>
              <a:rect l="l" t="t" r="r" b="b"/>
              <a:pathLst>
                <a:path w="599" h="935" extrusionOk="0">
                  <a:moveTo>
                    <a:pt x="1" y="1"/>
                  </a:moveTo>
                  <a:cubicBezTo>
                    <a:pt x="113" y="38"/>
                    <a:pt x="225" y="113"/>
                    <a:pt x="262" y="225"/>
                  </a:cubicBezTo>
                  <a:cubicBezTo>
                    <a:pt x="374" y="374"/>
                    <a:pt x="449" y="524"/>
                    <a:pt x="486" y="673"/>
                  </a:cubicBezTo>
                  <a:cubicBezTo>
                    <a:pt x="524" y="785"/>
                    <a:pt x="561" y="860"/>
                    <a:pt x="598" y="934"/>
                  </a:cubicBezTo>
                  <a:lnTo>
                    <a:pt x="598" y="374"/>
                  </a:lnTo>
                  <a:cubicBezTo>
                    <a:pt x="486" y="188"/>
                    <a:pt x="374" y="1"/>
                    <a:pt x="18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4"/>
            <p:cNvSpPr/>
            <p:nvPr/>
          </p:nvSpPr>
          <p:spPr>
            <a:xfrm>
              <a:off x="2269325" y="2179800"/>
              <a:ext cx="15875" cy="23350"/>
            </a:xfrm>
            <a:custGeom>
              <a:avLst/>
              <a:gdLst/>
              <a:ahLst/>
              <a:cxnLst/>
              <a:rect l="l" t="t" r="r" b="b"/>
              <a:pathLst>
                <a:path w="635" h="934" extrusionOk="0">
                  <a:moveTo>
                    <a:pt x="0" y="0"/>
                  </a:moveTo>
                  <a:lnTo>
                    <a:pt x="37" y="560"/>
                  </a:lnTo>
                  <a:cubicBezTo>
                    <a:pt x="140" y="731"/>
                    <a:pt x="242" y="901"/>
                    <a:pt x="401" y="901"/>
                  </a:cubicBezTo>
                  <a:cubicBezTo>
                    <a:pt x="416" y="901"/>
                    <a:pt x="432" y="899"/>
                    <a:pt x="448" y="896"/>
                  </a:cubicBezTo>
                  <a:lnTo>
                    <a:pt x="448" y="933"/>
                  </a:lnTo>
                  <a:lnTo>
                    <a:pt x="635" y="933"/>
                  </a:lnTo>
                  <a:cubicBezTo>
                    <a:pt x="523" y="896"/>
                    <a:pt x="411" y="821"/>
                    <a:pt x="374" y="709"/>
                  </a:cubicBezTo>
                  <a:cubicBezTo>
                    <a:pt x="262" y="560"/>
                    <a:pt x="187" y="411"/>
                    <a:pt x="112" y="224"/>
                  </a:cubicBezTo>
                  <a:cubicBezTo>
                    <a:pt x="75" y="149"/>
                    <a:pt x="37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4"/>
            <p:cNvSpPr/>
            <p:nvPr/>
          </p:nvSpPr>
          <p:spPr>
            <a:xfrm>
              <a:off x="2329050" y="2169525"/>
              <a:ext cx="30825" cy="32700"/>
            </a:xfrm>
            <a:custGeom>
              <a:avLst/>
              <a:gdLst/>
              <a:ahLst/>
              <a:cxnLst/>
              <a:rect l="l" t="t" r="r" b="b"/>
              <a:pathLst>
                <a:path w="1233" h="1308" extrusionOk="0">
                  <a:moveTo>
                    <a:pt x="1046" y="0"/>
                  </a:moveTo>
                  <a:cubicBezTo>
                    <a:pt x="748" y="0"/>
                    <a:pt x="598" y="374"/>
                    <a:pt x="486" y="598"/>
                  </a:cubicBezTo>
                  <a:cubicBezTo>
                    <a:pt x="449" y="747"/>
                    <a:pt x="374" y="896"/>
                    <a:pt x="299" y="1046"/>
                  </a:cubicBezTo>
                  <a:cubicBezTo>
                    <a:pt x="225" y="1195"/>
                    <a:pt x="150" y="1307"/>
                    <a:pt x="1" y="1307"/>
                  </a:cubicBezTo>
                  <a:lnTo>
                    <a:pt x="187" y="1307"/>
                  </a:lnTo>
                  <a:cubicBezTo>
                    <a:pt x="486" y="1307"/>
                    <a:pt x="598" y="896"/>
                    <a:pt x="710" y="672"/>
                  </a:cubicBezTo>
                  <a:cubicBezTo>
                    <a:pt x="748" y="523"/>
                    <a:pt x="822" y="374"/>
                    <a:pt x="934" y="224"/>
                  </a:cubicBezTo>
                  <a:cubicBezTo>
                    <a:pt x="972" y="112"/>
                    <a:pt x="1084" y="0"/>
                    <a:pt x="1233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4"/>
            <p:cNvSpPr/>
            <p:nvPr/>
          </p:nvSpPr>
          <p:spPr>
            <a:xfrm>
              <a:off x="2355200" y="2169525"/>
              <a:ext cx="14950" cy="24300"/>
            </a:xfrm>
            <a:custGeom>
              <a:avLst/>
              <a:gdLst/>
              <a:ahLst/>
              <a:cxnLst/>
              <a:rect l="l" t="t" r="r" b="b"/>
              <a:pathLst>
                <a:path w="598" h="972" extrusionOk="0">
                  <a:moveTo>
                    <a:pt x="0" y="0"/>
                  </a:moveTo>
                  <a:cubicBezTo>
                    <a:pt x="150" y="0"/>
                    <a:pt x="224" y="150"/>
                    <a:pt x="262" y="224"/>
                  </a:cubicBezTo>
                  <a:cubicBezTo>
                    <a:pt x="336" y="374"/>
                    <a:pt x="411" y="560"/>
                    <a:pt x="448" y="710"/>
                  </a:cubicBezTo>
                  <a:cubicBezTo>
                    <a:pt x="486" y="822"/>
                    <a:pt x="523" y="896"/>
                    <a:pt x="560" y="971"/>
                  </a:cubicBezTo>
                  <a:lnTo>
                    <a:pt x="598" y="411"/>
                  </a:lnTo>
                  <a:cubicBezTo>
                    <a:pt x="523" y="224"/>
                    <a:pt x="374" y="0"/>
                    <a:pt x="18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4"/>
            <p:cNvSpPr/>
            <p:nvPr/>
          </p:nvSpPr>
          <p:spPr>
            <a:xfrm>
              <a:off x="2319725" y="2177925"/>
              <a:ext cx="14025" cy="24300"/>
            </a:xfrm>
            <a:custGeom>
              <a:avLst/>
              <a:gdLst/>
              <a:ahLst/>
              <a:cxnLst/>
              <a:rect l="l" t="t" r="r" b="b"/>
              <a:pathLst>
                <a:path w="561" h="972" extrusionOk="0">
                  <a:moveTo>
                    <a:pt x="0" y="0"/>
                  </a:moveTo>
                  <a:lnTo>
                    <a:pt x="0" y="560"/>
                  </a:lnTo>
                  <a:cubicBezTo>
                    <a:pt x="75" y="747"/>
                    <a:pt x="187" y="934"/>
                    <a:pt x="374" y="934"/>
                  </a:cubicBezTo>
                  <a:lnTo>
                    <a:pt x="374" y="971"/>
                  </a:lnTo>
                  <a:lnTo>
                    <a:pt x="560" y="971"/>
                  </a:lnTo>
                  <a:cubicBezTo>
                    <a:pt x="448" y="971"/>
                    <a:pt x="374" y="822"/>
                    <a:pt x="299" y="710"/>
                  </a:cubicBezTo>
                  <a:cubicBezTo>
                    <a:pt x="187" y="560"/>
                    <a:pt x="150" y="411"/>
                    <a:pt x="75" y="262"/>
                  </a:cubicBezTo>
                  <a:cubicBezTo>
                    <a:pt x="75" y="150"/>
                    <a:pt x="38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4"/>
            <p:cNvSpPr/>
            <p:nvPr/>
          </p:nvSpPr>
          <p:spPr>
            <a:xfrm>
              <a:off x="2377600" y="2173250"/>
              <a:ext cx="32700" cy="30825"/>
            </a:xfrm>
            <a:custGeom>
              <a:avLst/>
              <a:gdLst/>
              <a:ahLst/>
              <a:cxnLst/>
              <a:rect l="l" t="t" r="r" b="b"/>
              <a:pathLst>
                <a:path w="1308" h="1233" extrusionOk="0">
                  <a:moveTo>
                    <a:pt x="1270" y="32"/>
                  </a:moveTo>
                  <a:cubicBezTo>
                    <a:pt x="1264" y="32"/>
                    <a:pt x="1257" y="33"/>
                    <a:pt x="1251" y="33"/>
                  </a:cubicBezTo>
                  <a:lnTo>
                    <a:pt x="1251" y="33"/>
                  </a:lnTo>
                  <a:lnTo>
                    <a:pt x="1270" y="38"/>
                  </a:lnTo>
                  <a:lnTo>
                    <a:pt x="1307" y="38"/>
                  </a:lnTo>
                  <a:cubicBezTo>
                    <a:pt x="1295" y="34"/>
                    <a:pt x="1283" y="32"/>
                    <a:pt x="1270" y="32"/>
                  </a:cubicBezTo>
                  <a:close/>
                  <a:moveTo>
                    <a:pt x="1121" y="1"/>
                  </a:moveTo>
                  <a:cubicBezTo>
                    <a:pt x="822" y="1"/>
                    <a:pt x="672" y="337"/>
                    <a:pt x="560" y="598"/>
                  </a:cubicBezTo>
                  <a:cubicBezTo>
                    <a:pt x="486" y="747"/>
                    <a:pt x="411" y="897"/>
                    <a:pt x="299" y="1009"/>
                  </a:cubicBezTo>
                  <a:cubicBezTo>
                    <a:pt x="262" y="1158"/>
                    <a:pt x="112" y="1233"/>
                    <a:pt x="0" y="1233"/>
                  </a:cubicBezTo>
                  <a:lnTo>
                    <a:pt x="187" y="1233"/>
                  </a:lnTo>
                  <a:cubicBezTo>
                    <a:pt x="486" y="1233"/>
                    <a:pt x="635" y="897"/>
                    <a:pt x="747" y="673"/>
                  </a:cubicBezTo>
                  <a:cubicBezTo>
                    <a:pt x="822" y="523"/>
                    <a:pt x="897" y="374"/>
                    <a:pt x="971" y="225"/>
                  </a:cubicBezTo>
                  <a:cubicBezTo>
                    <a:pt x="1034" y="162"/>
                    <a:pt x="1149" y="46"/>
                    <a:pt x="1251" y="33"/>
                  </a:cubicBezTo>
                  <a:lnTo>
                    <a:pt x="1251" y="33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4"/>
            <p:cNvSpPr/>
            <p:nvPr/>
          </p:nvSpPr>
          <p:spPr>
            <a:xfrm>
              <a:off x="2405600" y="2174175"/>
              <a:ext cx="14025" cy="25250"/>
            </a:xfrm>
            <a:custGeom>
              <a:avLst/>
              <a:gdLst/>
              <a:ahLst/>
              <a:cxnLst/>
              <a:rect l="l" t="t" r="r" b="b"/>
              <a:pathLst>
                <a:path w="561" h="1010" extrusionOk="0">
                  <a:moveTo>
                    <a:pt x="1" y="1"/>
                  </a:moveTo>
                  <a:cubicBezTo>
                    <a:pt x="150" y="1"/>
                    <a:pt x="225" y="150"/>
                    <a:pt x="262" y="262"/>
                  </a:cubicBezTo>
                  <a:cubicBezTo>
                    <a:pt x="337" y="412"/>
                    <a:pt x="374" y="598"/>
                    <a:pt x="411" y="748"/>
                  </a:cubicBezTo>
                  <a:cubicBezTo>
                    <a:pt x="411" y="822"/>
                    <a:pt x="449" y="934"/>
                    <a:pt x="449" y="1009"/>
                  </a:cubicBezTo>
                  <a:lnTo>
                    <a:pt x="561" y="412"/>
                  </a:lnTo>
                  <a:cubicBezTo>
                    <a:pt x="486" y="188"/>
                    <a:pt x="411" y="1"/>
                    <a:pt x="18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4"/>
            <p:cNvSpPr/>
            <p:nvPr/>
          </p:nvSpPr>
          <p:spPr>
            <a:xfrm>
              <a:off x="2369200" y="2179800"/>
              <a:ext cx="13100" cy="24275"/>
            </a:xfrm>
            <a:custGeom>
              <a:avLst/>
              <a:gdLst/>
              <a:ahLst/>
              <a:cxnLst/>
              <a:rect l="l" t="t" r="r" b="b"/>
              <a:pathLst>
                <a:path w="524" h="971" extrusionOk="0">
                  <a:moveTo>
                    <a:pt x="0" y="0"/>
                  </a:moveTo>
                  <a:lnTo>
                    <a:pt x="0" y="597"/>
                  </a:lnTo>
                  <a:cubicBezTo>
                    <a:pt x="75" y="784"/>
                    <a:pt x="150" y="933"/>
                    <a:pt x="336" y="971"/>
                  </a:cubicBezTo>
                  <a:lnTo>
                    <a:pt x="523" y="971"/>
                  </a:lnTo>
                  <a:cubicBezTo>
                    <a:pt x="411" y="933"/>
                    <a:pt x="299" y="859"/>
                    <a:pt x="262" y="747"/>
                  </a:cubicBezTo>
                  <a:cubicBezTo>
                    <a:pt x="187" y="597"/>
                    <a:pt x="150" y="448"/>
                    <a:pt x="112" y="261"/>
                  </a:cubicBezTo>
                  <a:cubicBezTo>
                    <a:pt x="75" y="187"/>
                    <a:pt x="38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4"/>
            <p:cNvSpPr/>
            <p:nvPr/>
          </p:nvSpPr>
          <p:spPr>
            <a:xfrm>
              <a:off x="2426125" y="2180650"/>
              <a:ext cx="34575" cy="29100"/>
            </a:xfrm>
            <a:custGeom>
              <a:avLst/>
              <a:gdLst/>
              <a:ahLst/>
              <a:cxnLst/>
              <a:rect l="l" t="t" r="r" b="b"/>
              <a:pathLst>
                <a:path w="1383" h="1164" extrusionOk="0">
                  <a:moveTo>
                    <a:pt x="1150" y="0"/>
                  </a:moveTo>
                  <a:cubicBezTo>
                    <a:pt x="878" y="0"/>
                    <a:pt x="705" y="314"/>
                    <a:pt x="598" y="526"/>
                  </a:cubicBezTo>
                  <a:cubicBezTo>
                    <a:pt x="449" y="750"/>
                    <a:pt x="412" y="825"/>
                    <a:pt x="337" y="974"/>
                  </a:cubicBezTo>
                  <a:cubicBezTo>
                    <a:pt x="262" y="1086"/>
                    <a:pt x="113" y="1161"/>
                    <a:pt x="1" y="1161"/>
                  </a:cubicBezTo>
                  <a:lnTo>
                    <a:pt x="150" y="1161"/>
                  </a:lnTo>
                  <a:cubicBezTo>
                    <a:pt x="164" y="1163"/>
                    <a:pt x="178" y="1163"/>
                    <a:pt x="192" y="1163"/>
                  </a:cubicBezTo>
                  <a:cubicBezTo>
                    <a:pt x="466" y="1163"/>
                    <a:pt x="643" y="814"/>
                    <a:pt x="785" y="601"/>
                  </a:cubicBezTo>
                  <a:cubicBezTo>
                    <a:pt x="860" y="451"/>
                    <a:pt x="934" y="302"/>
                    <a:pt x="1046" y="190"/>
                  </a:cubicBezTo>
                  <a:cubicBezTo>
                    <a:pt x="1121" y="78"/>
                    <a:pt x="1233" y="3"/>
                    <a:pt x="1382" y="3"/>
                  </a:cubicBezTo>
                  <a:lnTo>
                    <a:pt x="1196" y="3"/>
                  </a:lnTo>
                  <a:cubicBezTo>
                    <a:pt x="1180" y="1"/>
                    <a:pt x="1165" y="0"/>
                    <a:pt x="115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4"/>
            <p:cNvSpPr/>
            <p:nvPr/>
          </p:nvSpPr>
          <p:spPr>
            <a:xfrm>
              <a:off x="2456000" y="2180725"/>
              <a:ext cx="12175" cy="26150"/>
            </a:xfrm>
            <a:custGeom>
              <a:avLst/>
              <a:gdLst/>
              <a:ahLst/>
              <a:cxnLst/>
              <a:rect l="l" t="t" r="r" b="b"/>
              <a:pathLst>
                <a:path w="487" h="1046" extrusionOk="0">
                  <a:moveTo>
                    <a:pt x="1" y="0"/>
                  </a:moveTo>
                  <a:cubicBezTo>
                    <a:pt x="38" y="0"/>
                    <a:pt x="187" y="150"/>
                    <a:pt x="225" y="262"/>
                  </a:cubicBezTo>
                  <a:cubicBezTo>
                    <a:pt x="300" y="411"/>
                    <a:pt x="337" y="598"/>
                    <a:pt x="337" y="747"/>
                  </a:cubicBezTo>
                  <a:cubicBezTo>
                    <a:pt x="337" y="859"/>
                    <a:pt x="374" y="934"/>
                    <a:pt x="412" y="1046"/>
                  </a:cubicBezTo>
                  <a:lnTo>
                    <a:pt x="486" y="486"/>
                  </a:lnTo>
                  <a:cubicBezTo>
                    <a:pt x="449" y="262"/>
                    <a:pt x="374" y="75"/>
                    <a:pt x="187" y="0"/>
                  </a:cubicBezTo>
                  <a:lnTo>
                    <a:pt x="187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4"/>
            <p:cNvSpPr/>
            <p:nvPr/>
          </p:nvSpPr>
          <p:spPr>
            <a:xfrm>
              <a:off x="2417725" y="2184450"/>
              <a:ext cx="12175" cy="25225"/>
            </a:xfrm>
            <a:custGeom>
              <a:avLst/>
              <a:gdLst/>
              <a:ahLst/>
              <a:cxnLst/>
              <a:rect l="l" t="t" r="r" b="b"/>
              <a:pathLst>
                <a:path w="487" h="1009" extrusionOk="0">
                  <a:moveTo>
                    <a:pt x="76" y="1"/>
                  </a:moveTo>
                  <a:lnTo>
                    <a:pt x="1" y="561"/>
                  </a:lnTo>
                  <a:cubicBezTo>
                    <a:pt x="38" y="747"/>
                    <a:pt x="150" y="934"/>
                    <a:pt x="337" y="971"/>
                  </a:cubicBezTo>
                  <a:lnTo>
                    <a:pt x="337" y="1009"/>
                  </a:lnTo>
                  <a:lnTo>
                    <a:pt x="486" y="1009"/>
                  </a:lnTo>
                  <a:cubicBezTo>
                    <a:pt x="374" y="1009"/>
                    <a:pt x="300" y="859"/>
                    <a:pt x="262" y="747"/>
                  </a:cubicBezTo>
                  <a:cubicBezTo>
                    <a:pt x="188" y="598"/>
                    <a:pt x="150" y="449"/>
                    <a:pt x="113" y="299"/>
                  </a:cubicBezTo>
                  <a:cubicBezTo>
                    <a:pt x="113" y="187"/>
                    <a:pt x="76" y="75"/>
                    <a:pt x="76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4"/>
            <p:cNvSpPr/>
            <p:nvPr/>
          </p:nvSpPr>
          <p:spPr>
            <a:xfrm>
              <a:off x="2473750" y="2190750"/>
              <a:ext cx="35500" cy="26675"/>
            </a:xfrm>
            <a:custGeom>
              <a:avLst/>
              <a:gdLst/>
              <a:ahLst/>
              <a:cxnLst/>
              <a:rect l="l" t="t" r="r" b="b"/>
              <a:pathLst>
                <a:path w="1420" h="1067" extrusionOk="0">
                  <a:moveTo>
                    <a:pt x="1192" y="0"/>
                  </a:moveTo>
                  <a:cubicBezTo>
                    <a:pt x="932" y="0"/>
                    <a:pt x="737" y="325"/>
                    <a:pt x="635" y="495"/>
                  </a:cubicBezTo>
                  <a:cubicBezTo>
                    <a:pt x="523" y="645"/>
                    <a:pt x="448" y="794"/>
                    <a:pt x="336" y="906"/>
                  </a:cubicBezTo>
                  <a:cubicBezTo>
                    <a:pt x="262" y="1018"/>
                    <a:pt x="150" y="1056"/>
                    <a:pt x="0" y="1056"/>
                  </a:cubicBezTo>
                  <a:lnTo>
                    <a:pt x="187" y="1056"/>
                  </a:lnTo>
                  <a:cubicBezTo>
                    <a:pt x="216" y="1063"/>
                    <a:pt x="243" y="1066"/>
                    <a:pt x="270" y="1066"/>
                  </a:cubicBezTo>
                  <a:cubicBezTo>
                    <a:pt x="515" y="1066"/>
                    <a:pt x="649" y="772"/>
                    <a:pt x="784" y="570"/>
                  </a:cubicBezTo>
                  <a:cubicBezTo>
                    <a:pt x="896" y="421"/>
                    <a:pt x="971" y="309"/>
                    <a:pt x="1083" y="197"/>
                  </a:cubicBezTo>
                  <a:cubicBezTo>
                    <a:pt x="1158" y="85"/>
                    <a:pt x="1307" y="47"/>
                    <a:pt x="1419" y="47"/>
                  </a:cubicBezTo>
                  <a:lnTo>
                    <a:pt x="1382" y="47"/>
                  </a:lnTo>
                  <a:lnTo>
                    <a:pt x="1270" y="10"/>
                  </a:lnTo>
                  <a:cubicBezTo>
                    <a:pt x="1243" y="3"/>
                    <a:pt x="1217" y="0"/>
                    <a:pt x="119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4"/>
            <p:cNvSpPr/>
            <p:nvPr/>
          </p:nvSpPr>
          <p:spPr>
            <a:xfrm>
              <a:off x="2505475" y="2191000"/>
              <a:ext cx="12175" cy="27075"/>
            </a:xfrm>
            <a:custGeom>
              <a:avLst/>
              <a:gdLst/>
              <a:ahLst/>
              <a:cxnLst/>
              <a:rect l="l" t="t" r="r" b="b"/>
              <a:pathLst>
                <a:path w="487" h="1083" extrusionOk="0">
                  <a:moveTo>
                    <a:pt x="1" y="0"/>
                  </a:moveTo>
                  <a:cubicBezTo>
                    <a:pt x="113" y="37"/>
                    <a:pt x="187" y="149"/>
                    <a:pt x="225" y="261"/>
                  </a:cubicBezTo>
                  <a:cubicBezTo>
                    <a:pt x="262" y="448"/>
                    <a:pt x="299" y="597"/>
                    <a:pt x="299" y="784"/>
                  </a:cubicBezTo>
                  <a:cubicBezTo>
                    <a:pt x="299" y="859"/>
                    <a:pt x="299" y="971"/>
                    <a:pt x="337" y="1083"/>
                  </a:cubicBezTo>
                  <a:lnTo>
                    <a:pt x="486" y="523"/>
                  </a:lnTo>
                  <a:cubicBezTo>
                    <a:pt x="449" y="299"/>
                    <a:pt x="374" y="112"/>
                    <a:pt x="187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4"/>
            <p:cNvSpPr/>
            <p:nvPr/>
          </p:nvSpPr>
          <p:spPr>
            <a:xfrm>
              <a:off x="2466275" y="2192850"/>
              <a:ext cx="12150" cy="26175"/>
            </a:xfrm>
            <a:custGeom>
              <a:avLst/>
              <a:gdLst/>
              <a:ahLst/>
              <a:cxnLst/>
              <a:rect l="l" t="t" r="r" b="b"/>
              <a:pathLst>
                <a:path w="486" h="1047" extrusionOk="0">
                  <a:moveTo>
                    <a:pt x="75" y="1"/>
                  </a:moveTo>
                  <a:lnTo>
                    <a:pt x="1" y="561"/>
                  </a:lnTo>
                  <a:cubicBezTo>
                    <a:pt x="38" y="785"/>
                    <a:pt x="113" y="972"/>
                    <a:pt x="299" y="1046"/>
                  </a:cubicBezTo>
                  <a:lnTo>
                    <a:pt x="299" y="1009"/>
                  </a:lnTo>
                  <a:lnTo>
                    <a:pt x="449" y="1046"/>
                  </a:lnTo>
                  <a:lnTo>
                    <a:pt x="486" y="1046"/>
                  </a:lnTo>
                  <a:cubicBezTo>
                    <a:pt x="374" y="1046"/>
                    <a:pt x="299" y="897"/>
                    <a:pt x="262" y="748"/>
                  </a:cubicBezTo>
                  <a:cubicBezTo>
                    <a:pt x="187" y="598"/>
                    <a:pt x="150" y="449"/>
                    <a:pt x="150" y="299"/>
                  </a:cubicBezTo>
                  <a:cubicBezTo>
                    <a:pt x="150" y="187"/>
                    <a:pt x="113" y="113"/>
                    <a:pt x="7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4"/>
            <p:cNvSpPr/>
            <p:nvPr/>
          </p:nvSpPr>
          <p:spPr>
            <a:xfrm>
              <a:off x="2521350" y="2203800"/>
              <a:ext cx="37375" cy="26500"/>
            </a:xfrm>
            <a:custGeom>
              <a:avLst/>
              <a:gdLst/>
              <a:ahLst/>
              <a:cxnLst/>
              <a:rect l="l" t="t" r="r" b="b"/>
              <a:pathLst>
                <a:path w="1495" h="1060" extrusionOk="0">
                  <a:moveTo>
                    <a:pt x="1417" y="38"/>
                  </a:moveTo>
                  <a:lnTo>
                    <a:pt x="1457" y="48"/>
                  </a:lnTo>
                  <a:lnTo>
                    <a:pt x="1494" y="48"/>
                  </a:lnTo>
                  <a:cubicBezTo>
                    <a:pt x="1467" y="41"/>
                    <a:pt x="1441" y="38"/>
                    <a:pt x="1417" y="38"/>
                  </a:cubicBezTo>
                  <a:close/>
                  <a:moveTo>
                    <a:pt x="1222" y="0"/>
                  </a:moveTo>
                  <a:cubicBezTo>
                    <a:pt x="966" y="0"/>
                    <a:pt x="774" y="290"/>
                    <a:pt x="673" y="459"/>
                  </a:cubicBezTo>
                  <a:cubicBezTo>
                    <a:pt x="561" y="608"/>
                    <a:pt x="449" y="758"/>
                    <a:pt x="337" y="870"/>
                  </a:cubicBezTo>
                  <a:cubicBezTo>
                    <a:pt x="262" y="982"/>
                    <a:pt x="112" y="1019"/>
                    <a:pt x="0" y="1019"/>
                  </a:cubicBezTo>
                  <a:lnTo>
                    <a:pt x="38" y="1019"/>
                  </a:lnTo>
                  <a:lnTo>
                    <a:pt x="187" y="1056"/>
                  </a:lnTo>
                  <a:cubicBezTo>
                    <a:pt x="201" y="1058"/>
                    <a:pt x="214" y="1059"/>
                    <a:pt x="228" y="1059"/>
                  </a:cubicBezTo>
                  <a:cubicBezTo>
                    <a:pt x="472" y="1059"/>
                    <a:pt x="680" y="748"/>
                    <a:pt x="822" y="571"/>
                  </a:cubicBezTo>
                  <a:cubicBezTo>
                    <a:pt x="897" y="422"/>
                    <a:pt x="1009" y="272"/>
                    <a:pt x="1158" y="160"/>
                  </a:cubicBezTo>
                  <a:cubicBezTo>
                    <a:pt x="1219" y="99"/>
                    <a:pt x="1305" y="38"/>
                    <a:pt x="1416" y="38"/>
                  </a:cubicBezTo>
                  <a:cubicBezTo>
                    <a:pt x="1416" y="38"/>
                    <a:pt x="1416" y="38"/>
                    <a:pt x="1417" y="38"/>
                  </a:cubicBezTo>
                  <a:lnTo>
                    <a:pt x="1417" y="38"/>
                  </a:lnTo>
                  <a:lnTo>
                    <a:pt x="1307" y="11"/>
                  </a:lnTo>
                  <a:cubicBezTo>
                    <a:pt x="1278" y="4"/>
                    <a:pt x="1250" y="0"/>
                    <a:pt x="122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4"/>
            <p:cNvSpPr/>
            <p:nvPr/>
          </p:nvSpPr>
          <p:spPr>
            <a:xfrm>
              <a:off x="2554025" y="2204050"/>
              <a:ext cx="11225" cy="27100"/>
            </a:xfrm>
            <a:custGeom>
              <a:avLst/>
              <a:gdLst/>
              <a:ahLst/>
              <a:cxnLst/>
              <a:rect l="l" t="t" r="r" b="b"/>
              <a:pathLst>
                <a:path w="449" h="1084" extrusionOk="0">
                  <a:moveTo>
                    <a:pt x="0" y="1"/>
                  </a:moveTo>
                  <a:cubicBezTo>
                    <a:pt x="112" y="38"/>
                    <a:pt x="187" y="150"/>
                    <a:pt x="224" y="262"/>
                  </a:cubicBezTo>
                  <a:cubicBezTo>
                    <a:pt x="262" y="449"/>
                    <a:pt x="262" y="636"/>
                    <a:pt x="299" y="785"/>
                  </a:cubicBezTo>
                  <a:cubicBezTo>
                    <a:pt x="262" y="860"/>
                    <a:pt x="262" y="972"/>
                    <a:pt x="299" y="1084"/>
                  </a:cubicBezTo>
                  <a:lnTo>
                    <a:pt x="448" y="524"/>
                  </a:lnTo>
                  <a:cubicBezTo>
                    <a:pt x="448" y="300"/>
                    <a:pt x="374" y="113"/>
                    <a:pt x="150" y="75"/>
                  </a:cubicBezTo>
                  <a:lnTo>
                    <a:pt x="187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4"/>
            <p:cNvSpPr/>
            <p:nvPr/>
          </p:nvSpPr>
          <p:spPr>
            <a:xfrm>
              <a:off x="2513875" y="2203125"/>
              <a:ext cx="12175" cy="27100"/>
            </a:xfrm>
            <a:custGeom>
              <a:avLst/>
              <a:gdLst/>
              <a:ahLst/>
              <a:cxnLst/>
              <a:rect l="l" t="t" r="r" b="b"/>
              <a:pathLst>
                <a:path w="487" h="1084" extrusionOk="0">
                  <a:moveTo>
                    <a:pt x="150" y="0"/>
                  </a:moveTo>
                  <a:lnTo>
                    <a:pt x="1" y="561"/>
                  </a:lnTo>
                  <a:cubicBezTo>
                    <a:pt x="1" y="747"/>
                    <a:pt x="113" y="971"/>
                    <a:pt x="299" y="1009"/>
                  </a:cubicBezTo>
                  <a:lnTo>
                    <a:pt x="449" y="1083"/>
                  </a:lnTo>
                  <a:lnTo>
                    <a:pt x="486" y="1083"/>
                  </a:lnTo>
                  <a:cubicBezTo>
                    <a:pt x="374" y="1009"/>
                    <a:pt x="299" y="897"/>
                    <a:pt x="262" y="785"/>
                  </a:cubicBezTo>
                  <a:cubicBezTo>
                    <a:pt x="225" y="598"/>
                    <a:pt x="187" y="449"/>
                    <a:pt x="187" y="262"/>
                  </a:cubicBezTo>
                  <a:cubicBezTo>
                    <a:pt x="187" y="187"/>
                    <a:pt x="187" y="112"/>
                    <a:pt x="15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4"/>
            <p:cNvSpPr/>
            <p:nvPr/>
          </p:nvSpPr>
          <p:spPr>
            <a:xfrm>
              <a:off x="2567100" y="2218725"/>
              <a:ext cx="39225" cy="26700"/>
            </a:xfrm>
            <a:custGeom>
              <a:avLst/>
              <a:gdLst/>
              <a:ahLst/>
              <a:cxnLst/>
              <a:rect l="l" t="t" r="r" b="b"/>
              <a:pathLst>
                <a:path w="1569" h="1068" extrusionOk="0">
                  <a:moveTo>
                    <a:pt x="1520" y="112"/>
                  </a:moveTo>
                  <a:lnTo>
                    <a:pt x="1531" y="123"/>
                  </a:lnTo>
                  <a:lnTo>
                    <a:pt x="1568" y="123"/>
                  </a:lnTo>
                  <a:cubicBezTo>
                    <a:pt x="1553" y="118"/>
                    <a:pt x="1536" y="114"/>
                    <a:pt x="1520" y="112"/>
                  </a:cubicBezTo>
                  <a:close/>
                  <a:moveTo>
                    <a:pt x="1334" y="1"/>
                  </a:moveTo>
                  <a:cubicBezTo>
                    <a:pt x="1077" y="1"/>
                    <a:pt x="878" y="294"/>
                    <a:pt x="709" y="497"/>
                  </a:cubicBezTo>
                  <a:cubicBezTo>
                    <a:pt x="560" y="683"/>
                    <a:pt x="523" y="758"/>
                    <a:pt x="411" y="870"/>
                  </a:cubicBezTo>
                  <a:cubicBezTo>
                    <a:pt x="299" y="945"/>
                    <a:pt x="187" y="982"/>
                    <a:pt x="37" y="982"/>
                  </a:cubicBezTo>
                  <a:cubicBezTo>
                    <a:pt x="0" y="982"/>
                    <a:pt x="37" y="1019"/>
                    <a:pt x="75" y="1019"/>
                  </a:cubicBezTo>
                  <a:lnTo>
                    <a:pt x="224" y="1057"/>
                  </a:lnTo>
                  <a:cubicBezTo>
                    <a:pt x="250" y="1064"/>
                    <a:pt x="275" y="1067"/>
                    <a:pt x="299" y="1067"/>
                  </a:cubicBezTo>
                  <a:cubicBezTo>
                    <a:pt x="529" y="1067"/>
                    <a:pt x="728" y="777"/>
                    <a:pt x="896" y="609"/>
                  </a:cubicBezTo>
                  <a:cubicBezTo>
                    <a:pt x="971" y="459"/>
                    <a:pt x="1083" y="347"/>
                    <a:pt x="1232" y="235"/>
                  </a:cubicBezTo>
                  <a:cubicBezTo>
                    <a:pt x="1288" y="151"/>
                    <a:pt x="1386" y="109"/>
                    <a:pt x="1479" y="109"/>
                  </a:cubicBezTo>
                  <a:cubicBezTo>
                    <a:pt x="1493" y="109"/>
                    <a:pt x="1506" y="110"/>
                    <a:pt x="1520" y="112"/>
                  </a:cubicBezTo>
                  <a:lnTo>
                    <a:pt x="1520" y="112"/>
                  </a:lnTo>
                  <a:lnTo>
                    <a:pt x="1419" y="11"/>
                  </a:lnTo>
                  <a:cubicBezTo>
                    <a:pt x="1390" y="4"/>
                    <a:pt x="1362" y="1"/>
                    <a:pt x="1334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4"/>
            <p:cNvSpPr/>
            <p:nvPr/>
          </p:nvSpPr>
          <p:spPr>
            <a:xfrm>
              <a:off x="2601625" y="2219000"/>
              <a:ext cx="10300" cy="28025"/>
            </a:xfrm>
            <a:custGeom>
              <a:avLst/>
              <a:gdLst/>
              <a:ahLst/>
              <a:cxnLst/>
              <a:rect l="l" t="t" r="r" b="b"/>
              <a:pathLst>
                <a:path w="412" h="1121" extrusionOk="0">
                  <a:moveTo>
                    <a:pt x="1" y="0"/>
                  </a:moveTo>
                  <a:cubicBezTo>
                    <a:pt x="113" y="75"/>
                    <a:pt x="187" y="187"/>
                    <a:pt x="187" y="336"/>
                  </a:cubicBezTo>
                  <a:cubicBezTo>
                    <a:pt x="225" y="486"/>
                    <a:pt x="225" y="635"/>
                    <a:pt x="225" y="822"/>
                  </a:cubicBezTo>
                  <a:cubicBezTo>
                    <a:pt x="225" y="896"/>
                    <a:pt x="225" y="1008"/>
                    <a:pt x="225" y="1120"/>
                  </a:cubicBezTo>
                  <a:lnTo>
                    <a:pt x="411" y="560"/>
                  </a:lnTo>
                  <a:cubicBezTo>
                    <a:pt x="411" y="374"/>
                    <a:pt x="337" y="150"/>
                    <a:pt x="150" y="112"/>
                  </a:cubicBezTo>
                  <a:lnTo>
                    <a:pt x="187" y="7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4"/>
            <p:cNvSpPr/>
            <p:nvPr/>
          </p:nvSpPr>
          <p:spPr>
            <a:xfrm>
              <a:off x="2562425" y="2217125"/>
              <a:ext cx="10300" cy="27100"/>
            </a:xfrm>
            <a:custGeom>
              <a:avLst/>
              <a:gdLst/>
              <a:ahLst/>
              <a:cxnLst/>
              <a:rect l="l" t="t" r="r" b="b"/>
              <a:pathLst>
                <a:path w="412" h="1084" extrusionOk="0">
                  <a:moveTo>
                    <a:pt x="150" y="1"/>
                  </a:moveTo>
                  <a:lnTo>
                    <a:pt x="0" y="561"/>
                  </a:lnTo>
                  <a:cubicBezTo>
                    <a:pt x="0" y="747"/>
                    <a:pt x="75" y="971"/>
                    <a:pt x="262" y="1009"/>
                  </a:cubicBezTo>
                  <a:lnTo>
                    <a:pt x="224" y="1009"/>
                  </a:lnTo>
                  <a:lnTo>
                    <a:pt x="374" y="1083"/>
                  </a:lnTo>
                  <a:lnTo>
                    <a:pt x="411" y="1083"/>
                  </a:lnTo>
                  <a:cubicBezTo>
                    <a:pt x="299" y="1046"/>
                    <a:pt x="224" y="897"/>
                    <a:pt x="187" y="785"/>
                  </a:cubicBezTo>
                  <a:cubicBezTo>
                    <a:pt x="150" y="598"/>
                    <a:pt x="150" y="449"/>
                    <a:pt x="150" y="262"/>
                  </a:cubicBezTo>
                  <a:cubicBezTo>
                    <a:pt x="150" y="187"/>
                    <a:pt x="150" y="113"/>
                    <a:pt x="15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4"/>
            <p:cNvSpPr/>
            <p:nvPr/>
          </p:nvSpPr>
          <p:spPr>
            <a:xfrm>
              <a:off x="2614700" y="2235225"/>
              <a:ext cx="38300" cy="25150"/>
            </a:xfrm>
            <a:custGeom>
              <a:avLst/>
              <a:gdLst/>
              <a:ahLst/>
              <a:cxnLst/>
              <a:rect l="l" t="t" r="r" b="b"/>
              <a:pathLst>
                <a:path w="1532" h="1006" extrusionOk="0">
                  <a:moveTo>
                    <a:pt x="1498" y="82"/>
                  </a:moveTo>
                  <a:lnTo>
                    <a:pt x="1531" y="98"/>
                  </a:lnTo>
                  <a:cubicBezTo>
                    <a:pt x="1521" y="91"/>
                    <a:pt x="1510" y="85"/>
                    <a:pt x="1498" y="82"/>
                  </a:cubicBezTo>
                  <a:close/>
                  <a:moveTo>
                    <a:pt x="1263" y="1"/>
                  </a:moveTo>
                  <a:cubicBezTo>
                    <a:pt x="1023" y="1"/>
                    <a:pt x="839" y="273"/>
                    <a:pt x="710" y="434"/>
                  </a:cubicBezTo>
                  <a:cubicBezTo>
                    <a:pt x="598" y="546"/>
                    <a:pt x="486" y="695"/>
                    <a:pt x="336" y="807"/>
                  </a:cubicBezTo>
                  <a:cubicBezTo>
                    <a:pt x="280" y="891"/>
                    <a:pt x="182" y="933"/>
                    <a:pt x="90" y="933"/>
                  </a:cubicBezTo>
                  <a:cubicBezTo>
                    <a:pt x="59" y="933"/>
                    <a:pt x="28" y="929"/>
                    <a:pt x="0" y="919"/>
                  </a:cubicBezTo>
                  <a:lnTo>
                    <a:pt x="0" y="919"/>
                  </a:lnTo>
                  <a:lnTo>
                    <a:pt x="150" y="994"/>
                  </a:lnTo>
                  <a:cubicBezTo>
                    <a:pt x="178" y="1002"/>
                    <a:pt x="206" y="1006"/>
                    <a:pt x="233" y="1006"/>
                  </a:cubicBezTo>
                  <a:cubicBezTo>
                    <a:pt x="466" y="1006"/>
                    <a:pt x="688" y="746"/>
                    <a:pt x="822" y="546"/>
                  </a:cubicBezTo>
                  <a:cubicBezTo>
                    <a:pt x="934" y="434"/>
                    <a:pt x="1046" y="322"/>
                    <a:pt x="1195" y="210"/>
                  </a:cubicBezTo>
                  <a:cubicBezTo>
                    <a:pt x="1252" y="153"/>
                    <a:pt x="1354" y="73"/>
                    <a:pt x="1448" y="73"/>
                  </a:cubicBezTo>
                  <a:cubicBezTo>
                    <a:pt x="1465" y="73"/>
                    <a:pt x="1482" y="76"/>
                    <a:pt x="1498" y="82"/>
                  </a:cubicBezTo>
                  <a:lnTo>
                    <a:pt x="1498" y="82"/>
                  </a:lnTo>
                  <a:lnTo>
                    <a:pt x="1382" y="23"/>
                  </a:lnTo>
                  <a:cubicBezTo>
                    <a:pt x="1341" y="8"/>
                    <a:pt x="1301" y="1"/>
                    <a:pt x="1263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4"/>
            <p:cNvSpPr/>
            <p:nvPr/>
          </p:nvSpPr>
          <p:spPr>
            <a:xfrm>
              <a:off x="2649225" y="2235800"/>
              <a:ext cx="10300" cy="27100"/>
            </a:xfrm>
            <a:custGeom>
              <a:avLst/>
              <a:gdLst/>
              <a:ahLst/>
              <a:cxnLst/>
              <a:rect l="l" t="t" r="r" b="b"/>
              <a:pathLst>
                <a:path w="412" h="1084" extrusionOk="0">
                  <a:moveTo>
                    <a:pt x="1" y="0"/>
                  </a:moveTo>
                  <a:cubicBezTo>
                    <a:pt x="113" y="38"/>
                    <a:pt x="188" y="187"/>
                    <a:pt x="188" y="299"/>
                  </a:cubicBezTo>
                  <a:cubicBezTo>
                    <a:pt x="225" y="486"/>
                    <a:pt x="225" y="635"/>
                    <a:pt x="188" y="822"/>
                  </a:cubicBezTo>
                  <a:lnTo>
                    <a:pt x="188" y="1083"/>
                  </a:lnTo>
                  <a:lnTo>
                    <a:pt x="412" y="560"/>
                  </a:lnTo>
                  <a:cubicBezTo>
                    <a:pt x="412" y="374"/>
                    <a:pt x="337" y="150"/>
                    <a:pt x="150" y="75"/>
                  </a:cubicBezTo>
                  <a:lnTo>
                    <a:pt x="188" y="7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4"/>
            <p:cNvSpPr/>
            <p:nvPr/>
          </p:nvSpPr>
          <p:spPr>
            <a:xfrm>
              <a:off x="2608150" y="2232050"/>
              <a:ext cx="11225" cy="27100"/>
            </a:xfrm>
            <a:custGeom>
              <a:avLst/>
              <a:gdLst/>
              <a:ahLst/>
              <a:cxnLst/>
              <a:rect l="l" t="t" r="r" b="b"/>
              <a:pathLst>
                <a:path w="449" h="1084" extrusionOk="0">
                  <a:moveTo>
                    <a:pt x="225" y="1"/>
                  </a:moveTo>
                  <a:lnTo>
                    <a:pt x="38" y="561"/>
                  </a:lnTo>
                  <a:cubicBezTo>
                    <a:pt x="1" y="748"/>
                    <a:pt x="113" y="934"/>
                    <a:pt x="300" y="1009"/>
                  </a:cubicBezTo>
                  <a:lnTo>
                    <a:pt x="262" y="1046"/>
                  </a:lnTo>
                  <a:lnTo>
                    <a:pt x="412" y="1084"/>
                  </a:lnTo>
                  <a:lnTo>
                    <a:pt x="449" y="1084"/>
                  </a:lnTo>
                  <a:cubicBezTo>
                    <a:pt x="337" y="1046"/>
                    <a:pt x="262" y="897"/>
                    <a:pt x="262" y="785"/>
                  </a:cubicBezTo>
                  <a:cubicBezTo>
                    <a:pt x="225" y="598"/>
                    <a:pt x="188" y="449"/>
                    <a:pt x="225" y="262"/>
                  </a:cubicBezTo>
                  <a:cubicBezTo>
                    <a:pt x="225" y="188"/>
                    <a:pt x="225" y="113"/>
                    <a:pt x="22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4"/>
            <p:cNvSpPr/>
            <p:nvPr/>
          </p:nvSpPr>
          <p:spPr>
            <a:xfrm>
              <a:off x="2660425" y="2253850"/>
              <a:ext cx="39250" cy="23600"/>
            </a:xfrm>
            <a:custGeom>
              <a:avLst/>
              <a:gdLst/>
              <a:ahLst/>
              <a:cxnLst/>
              <a:rect l="l" t="t" r="r" b="b"/>
              <a:pathLst>
                <a:path w="1570" h="944" extrusionOk="0">
                  <a:moveTo>
                    <a:pt x="1490" y="49"/>
                  </a:moveTo>
                  <a:lnTo>
                    <a:pt x="1532" y="62"/>
                  </a:lnTo>
                  <a:lnTo>
                    <a:pt x="1569" y="62"/>
                  </a:lnTo>
                  <a:cubicBezTo>
                    <a:pt x="1544" y="54"/>
                    <a:pt x="1518" y="50"/>
                    <a:pt x="1490" y="49"/>
                  </a:cubicBezTo>
                  <a:close/>
                  <a:moveTo>
                    <a:pt x="1" y="884"/>
                  </a:moveTo>
                  <a:cubicBezTo>
                    <a:pt x="33" y="892"/>
                    <a:pt x="64" y="897"/>
                    <a:pt x="93" y="898"/>
                  </a:cubicBezTo>
                  <a:lnTo>
                    <a:pt x="93" y="898"/>
                  </a:lnTo>
                  <a:lnTo>
                    <a:pt x="38" y="884"/>
                  </a:lnTo>
                  <a:close/>
                  <a:moveTo>
                    <a:pt x="1290" y="1"/>
                  </a:moveTo>
                  <a:cubicBezTo>
                    <a:pt x="1055" y="1"/>
                    <a:pt x="874" y="240"/>
                    <a:pt x="748" y="398"/>
                  </a:cubicBezTo>
                  <a:cubicBezTo>
                    <a:pt x="598" y="548"/>
                    <a:pt x="486" y="660"/>
                    <a:pt x="374" y="772"/>
                  </a:cubicBezTo>
                  <a:cubicBezTo>
                    <a:pt x="290" y="856"/>
                    <a:pt x="206" y="898"/>
                    <a:pt x="106" y="898"/>
                  </a:cubicBezTo>
                  <a:cubicBezTo>
                    <a:pt x="102" y="898"/>
                    <a:pt x="98" y="898"/>
                    <a:pt x="93" y="898"/>
                  </a:cubicBezTo>
                  <a:lnTo>
                    <a:pt x="93" y="898"/>
                  </a:lnTo>
                  <a:lnTo>
                    <a:pt x="188" y="921"/>
                  </a:lnTo>
                  <a:cubicBezTo>
                    <a:pt x="229" y="937"/>
                    <a:pt x="269" y="944"/>
                    <a:pt x="307" y="944"/>
                  </a:cubicBezTo>
                  <a:cubicBezTo>
                    <a:pt x="547" y="944"/>
                    <a:pt x="731" y="676"/>
                    <a:pt x="860" y="548"/>
                  </a:cubicBezTo>
                  <a:cubicBezTo>
                    <a:pt x="972" y="398"/>
                    <a:pt x="1084" y="286"/>
                    <a:pt x="1233" y="174"/>
                  </a:cubicBezTo>
                  <a:cubicBezTo>
                    <a:pt x="1289" y="90"/>
                    <a:pt x="1387" y="48"/>
                    <a:pt x="1480" y="48"/>
                  </a:cubicBezTo>
                  <a:cubicBezTo>
                    <a:pt x="1483" y="48"/>
                    <a:pt x="1487" y="48"/>
                    <a:pt x="1490" y="49"/>
                  </a:cubicBezTo>
                  <a:lnTo>
                    <a:pt x="1490" y="49"/>
                  </a:lnTo>
                  <a:lnTo>
                    <a:pt x="1420" y="25"/>
                  </a:lnTo>
                  <a:cubicBezTo>
                    <a:pt x="1375" y="8"/>
                    <a:pt x="1331" y="1"/>
                    <a:pt x="129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4"/>
            <p:cNvSpPr/>
            <p:nvPr/>
          </p:nvSpPr>
          <p:spPr>
            <a:xfrm>
              <a:off x="2694650" y="2254050"/>
              <a:ext cx="10625" cy="27500"/>
            </a:xfrm>
            <a:custGeom>
              <a:avLst/>
              <a:gdLst/>
              <a:ahLst/>
              <a:cxnLst/>
              <a:rect l="l" t="t" r="r" b="b"/>
              <a:pathLst>
                <a:path w="425" h="1100" extrusionOk="0">
                  <a:moveTo>
                    <a:pt x="6" y="0"/>
                  </a:moveTo>
                  <a:cubicBezTo>
                    <a:pt x="1" y="0"/>
                    <a:pt x="1" y="5"/>
                    <a:pt x="13" y="17"/>
                  </a:cubicBezTo>
                  <a:cubicBezTo>
                    <a:pt x="125" y="54"/>
                    <a:pt x="200" y="204"/>
                    <a:pt x="200" y="316"/>
                  </a:cubicBezTo>
                  <a:cubicBezTo>
                    <a:pt x="237" y="465"/>
                    <a:pt x="237" y="652"/>
                    <a:pt x="200" y="801"/>
                  </a:cubicBezTo>
                  <a:lnTo>
                    <a:pt x="200" y="1100"/>
                  </a:lnTo>
                  <a:lnTo>
                    <a:pt x="424" y="577"/>
                  </a:lnTo>
                  <a:cubicBezTo>
                    <a:pt x="424" y="353"/>
                    <a:pt x="387" y="129"/>
                    <a:pt x="163" y="54"/>
                  </a:cubicBezTo>
                  <a:lnTo>
                    <a:pt x="200" y="54"/>
                  </a:lnTo>
                  <a:lnTo>
                    <a:pt x="51" y="17"/>
                  </a:lnTo>
                  <a:cubicBezTo>
                    <a:pt x="51" y="17"/>
                    <a:pt x="18" y="0"/>
                    <a:pt x="6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4"/>
            <p:cNvSpPr/>
            <p:nvPr/>
          </p:nvSpPr>
          <p:spPr>
            <a:xfrm>
              <a:off x="2654825" y="2248875"/>
              <a:ext cx="10300" cy="28025"/>
            </a:xfrm>
            <a:custGeom>
              <a:avLst/>
              <a:gdLst/>
              <a:ahLst/>
              <a:cxnLst/>
              <a:rect l="l" t="t" r="r" b="b"/>
              <a:pathLst>
                <a:path w="412" h="1121" extrusionOk="0">
                  <a:moveTo>
                    <a:pt x="225" y="0"/>
                  </a:moveTo>
                  <a:lnTo>
                    <a:pt x="1" y="560"/>
                  </a:lnTo>
                  <a:cubicBezTo>
                    <a:pt x="38" y="784"/>
                    <a:pt x="76" y="971"/>
                    <a:pt x="262" y="1008"/>
                  </a:cubicBezTo>
                  <a:lnTo>
                    <a:pt x="225" y="1046"/>
                  </a:lnTo>
                  <a:lnTo>
                    <a:pt x="374" y="1120"/>
                  </a:lnTo>
                  <a:lnTo>
                    <a:pt x="412" y="1120"/>
                  </a:lnTo>
                  <a:cubicBezTo>
                    <a:pt x="300" y="1046"/>
                    <a:pt x="225" y="933"/>
                    <a:pt x="225" y="821"/>
                  </a:cubicBezTo>
                  <a:cubicBezTo>
                    <a:pt x="188" y="635"/>
                    <a:pt x="188" y="485"/>
                    <a:pt x="225" y="299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4"/>
            <p:cNvSpPr/>
            <p:nvPr/>
          </p:nvSpPr>
          <p:spPr>
            <a:xfrm>
              <a:off x="2707100" y="2270700"/>
              <a:ext cx="39250" cy="24475"/>
            </a:xfrm>
            <a:custGeom>
              <a:avLst/>
              <a:gdLst/>
              <a:ahLst/>
              <a:cxnLst/>
              <a:rect l="l" t="t" r="r" b="b"/>
              <a:pathLst>
                <a:path w="1570" h="979" extrusionOk="0">
                  <a:moveTo>
                    <a:pt x="1275" y="1"/>
                  </a:moveTo>
                  <a:cubicBezTo>
                    <a:pt x="1051" y="1"/>
                    <a:pt x="839" y="273"/>
                    <a:pt x="710" y="434"/>
                  </a:cubicBezTo>
                  <a:cubicBezTo>
                    <a:pt x="598" y="546"/>
                    <a:pt x="486" y="658"/>
                    <a:pt x="337" y="770"/>
                  </a:cubicBezTo>
                  <a:cubicBezTo>
                    <a:pt x="262" y="882"/>
                    <a:pt x="150" y="919"/>
                    <a:pt x="1" y="919"/>
                  </a:cubicBezTo>
                  <a:lnTo>
                    <a:pt x="150" y="957"/>
                  </a:lnTo>
                  <a:cubicBezTo>
                    <a:pt x="186" y="972"/>
                    <a:pt x="222" y="979"/>
                    <a:pt x="258" y="979"/>
                  </a:cubicBezTo>
                  <a:cubicBezTo>
                    <a:pt x="481" y="979"/>
                    <a:pt x="693" y="707"/>
                    <a:pt x="822" y="546"/>
                  </a:cubicBezTo>
                  <a:cubicBezTo>
                    <a:pt x="934" y="434"/>
                    <a:pt x="1046" y="285"/>
                    <a:pt x="1196" y="173"/>
                  </a:cubicBezTo>
                  <a:cubicBezTo>
                    <a:pt x="1270" y="98"/>
                    <a:pt x="1420" y="60"/>
                    <a:pt x="1569" y="60"/>
                  </a:cubicBezTo>
                  <a:lnTo>
                    <a:pt x="1532" y="60"/>
                  </a:lnTo>
                  <a:lnTo>
                    <a:pt x="1382" y="23"/>
                  </a:lnTo>
                  <a:cubicBezTo>
                    <a:pt x="1346" y="8"/>
                    <a:pt x="1310" y="1"/>
                    <a:pt x="12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4"/>
            <p:cNvSpPr/>
            <p:nvPr/>
          </p:nvSpPr>
          <p:spPr>
            <a:xfrm>
              <a:off x="2741650" y="2271275"/>
              <a:ext cx="10300" cy="27075"/>
            </a:xfrm>
            <a:custGeom>
              <a:avLst/>
              <a:gdLst/>
              <a:ahLst/>
              <a:cxnLst/>
              <a:rect l="l" t="t" r="r" b="b"/>
              <a:pathLst>
                <a:path w="412" h="1083" extrusionOk="0">
                  <a:moveTo>
                    <a:pt x="0" y="0"/>
                  </a:moveTo>
                  <a:cubicBezTo>
                    <a:pt x="112" y="37"/>
                    <a:pt x="150" y="187"/>
                    <a:pt x="187" y="299"/>
                  </a:cubicBezTo>
                  <a:cubicBezTo>
                    <a:pt x="224" y="486"/>
                    <a:pt x="224" y="635"/>
                    <a:pt x="187" y="822"/>
                  </a:cubicBezTo>
                  <a:lnTo>
                    <a:pt x="187" y="1083"/>
                  </a:lnTo>
                  <a:lnTo>
                    <a:pt x="411" y="560"/>
                  </a:lnTo>
                  <a:cubicBezTo>
                    <a:pt x="411" y="336"/>
                    <a:pt x="336" y="150"/>
                    <a:pt x="150" y="75"/>
                  </a:cubicBezTo>
                  <a:lnTo>
                    <a:pt x="187" y="7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4"/>
            <p:cNvSpPr/>
            <p:nvPr/>
          </p:nvSpPr>
          <p:spPr>
            <a:xfrm>
              <a:off x="2700575" y="2267525"/>
              <a:ext cx="11225" cy="27100"/>
            </a:xfrm>
            <a:custGeom>
              <a:avLst/>
              <a:gdLst/>
              <a:ahLst/>
              <a:cxnLst/>
              <a:rect l="l" t="t" r="r" b="b"/>
              <a:pathLst>
                <a:path w="449" h="1084" extrusionOk="0">
                  <a:moveTo>
                    <a:pt x="224" y="1"/>
                  </a:moveTo>
                  <a:lnTo>
                    <a:pt x="0" y="561"/>
                  </a:lnTo>
                  <a:cubicBezTo>
                    <a:pt x="0" y="748"/>
                    <a:pt x="75" y="897"/>
                    <a:pt x="262" y="1009"/>
                  </a:cubicBezTo>
                  <a:lnTo>
                    <a:pt x="262" y="1046"/>
                  </a:lnTo>
                  <a:lnTo>
                    <a:pt x="411" y="1084"/>
                  </a:lnTo>
                  <a:lnTo>
                    <a:pt x="448" y="1084"/>
                  </a:lnTo>
                  <a:cubicBezTo>
                    <a:pt x="299" y="1046"/>
                    <a:pt x="262" y="897"/>
                    <a:pt x="262" y="785"/>
                  </a:cubicBezTo>
                  <a:cubicBezTo>
                    <a:pt x="224" y="598"/>
                    <a:pt x="224" y="449"/>
                    <a:pt x="224" y="262"/>
                  </a:cubicBezTo>
                  <a:lnTo>
                    <a:pt x="224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4"/>
            <p:cNvSpPr/>
            <p:nvPr/>
          </p:nvSpPr>
          <p:spPr>
            <a:xfrm>
              <a:off x="2752850" y="2288450"/>
              <a:ext cx="39225" cy="24525"/>
            </a:xfrm>
            <a:custGeom>
              <a:avLst/>
              <a:gdLst/>
              <a:ahLst/>
              <a:cxnLst/>
              <a:rect l="l" t="t" r="r" b="b"/>
              <a:pathLst>
                <a:path w="1569" h="981" extrusionOk="0">
                  <a:moveTo>
                    <a:pt x="1312" y="0"/>
                  </a:moveTo>
                  <a:cubicBezTo>
                    <a:pt x="1088" y="0"/>
                    <a:pt x="876" y="272"/>
                    <a:pt x="747" y="433"/>
                  </a:cubicBezTo>
                  <a:cubicBezTo>
                    <a:pt x="635" y="545"/>
                    <a:pt x="523" y="695"/>
                    <a:pt x="374" y="807"/>
                  </a:cubicBezTo>
                  <a:cubicBezTo>
                    <a:pt x="299" y="881"/>
                    <a:pt x="150" y="919"/>
                    <a:pt x="0" y="919"/>
                  </a:cubicBezTo>
                  <a:lnTo>
                    <a:pt x="38" y="919"/>
                  </a:lnTo>
                  <a:lnTo>
                    <a:pt x="187" y="956"/>
                  </a:lnTo>
                  <a:cubicBezTo>
                    <a:pt x="232" y="973"/>
                    <a:pt x="275" y="980"/>
                    <a:pt x="317" y="980"/>
                  </a:cubicBezTo>
                  <a:cubicBezTo>
                    <a:pt x="553" y="980"/>
                    <a:pt x="738" y="741"/>
                    <a:pt x="896" y="583"/>
                  </a:cubicBezTo>
                  <a:cubicBezTo>
                    <a:pt x="1009" y="433"/>
                    <a:pt x="1121" y="321"/>
                    <a:pt x="1233" y="209"/>
                  </a:cubicBezTo>
                  <a:cubicBezTo>
                    <a:pt x="1289" y="125"/>
                    <a:pt x="1387" y="83"/>
                    <a:pt x="1479" y="83"/>
                  </a:cubicBezTo>
                  <a:cubicBezTo>
                    <a:pt x="1510" y="83"/>
                    <a:pt x="1541" y="88"/>
                    <a:pt x="1569" y="97"/>
                  </a:cubicBezTo>
                  <a:lnTo>
                    <a:pt x="1419" y="23"/>
                  </a:lnTo>
                  <a:cubicBezTo>
                    <a:pt x="1383" y="7"/>
                    <a:pt x="1347" y="0"/>
                    <a:pt x="131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4"/>
            <p:cNvSpPr/>
            <p:nvPr/>
          </p:nvSpPr>
          <p:spPr>
            <a:xfrm>
              <a:off x="2788000" y="2288575"/>
              <a:ext cx="11550" cy="27525"/>
            </a:xfrm>
            <a:custGeom>
              <a:avLst/>
              <a:gdLst/>
              <a:ahLst/>
              <a:cxnLst/>
              <a:rect l="l" t="t" r="r" b="b"/>
              <a:pathLst>
                <a:path w="462" h="1101" extrusionOk="0">
                  <a:moveTo>
                    <a:pt x="6" y="1"/>
                  </a:moveTo>
                  <a:cubicBezTo>
                    <a:pt x="1" y="1"/>
                    <a:pt x="1" y="5"/>
                    <a:pt x="13" y="18"/>
                  </a:cubicBezTo>
                  <a:cubicBezTo>
                    <a:pt x="163" y="55"/>
                    <a:pt x="200" y="242"/>
                    <a:pt x="200" y="354"/>
                  </a:cubicBezTo>
                  <a:cubicBezTo>
                    <a:pt x="237" y="503"/>
                    <a:pt x="237" y="690"/>
                    <a:pt x="237" y="839"/>
                  </a:cubicBezTo>
                  <a:cubicBezTo>
                    <a:pt x="237" y="951"/>
                    <a:pt x="237" y="1026"/>
                    <a:pt x="237" y="1100"/>
                  </a:cubicBezTo>
                  <a:lnTo>
                    <a:pt x="461" y="578"/>
                  </a:lnTo>
                  <a:cubicBezTo>
                    <a:pt x="461" y="391"/>
                    <a:pt x="387" y="204"/>
                    <a:pt x="200" y="92"/>
                  </a:cubicBezTo>
                  <a:lnTo>
                    <a:pt x="200" y="55"/>
                  </a:lnTo>
                  <a:lnTo>
                    <a:pt x="51" y="18"/>
                  </a:lnTo>
                  <a:cubicBezTo>
                    <a:pt x="51" y="18"/>
                    <a:pt x="17" y="1"/>
                    <a:pt x="6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4"/>
            <p:cNvSpPr/>
            <p:nvPr/>
          </p:nvSpPr>
          <p:spPr>
            <a:xfrm>
              <a:off x="2746325" y="2284325"/>
              <a:ext cx="11525" cy="28450"/>
            </a:xfrm>
            <a:custGeom>
              <a:avLst/>
              <a:gdLst/>
              <a:ahLst/>
              <a:cxnLst/>
              <a:rect l="l" t="t" r="r" b="b"/>
              <a:pathLst>
                <a:path w="461" h="1138" extrusionOk="0">
                  <a:moveTo>
                    <a:pt x="224" y="1"/>
                  </a:moveTo>
                  <a:lnTo>
                    <a:pt x="37" y="561"/>
                  </a:lnTo>
                  <a:cubicBezTo>
                    <a:pt x="0" y="748"/>
                    <a:pt x="112" y="934"/>
                    <a:pt x="261" y="1046"/>
                  </a:cubicBezTo>
                  <a:lnTo>
                    <a:pt x="261" y="1084"/>
                  </a:lnTo>
                  <a:lnTo>
                    <a:pt x="411" y="1121"/>
                  </a:lnTo>
                  <a:cubicBezTo>
                    <a:pt x="411" y="1121"/>
                    <a:pt x="444" y="1138"/>
                    <a:pt x="455" y="1138"/>
                  </a:cubicBezTo>
                  <a:cubicBezTo>
                    <a:pt x="461" y="1138"/>
                    <a:pt x="461" y="1133"/>
                    <a:pt x="448" y="1121"/>
                  </a:cubicBezTo>
                  <a:cubicBezTo>
                    <a:pt x="336" y="1084"/>
                    <a:pt x="299" y="934"/>
                    <a:pt x="261" y="785"/>
                  </a:cubicBezTo>
                  <a:cubicBezTo>
                    <a:pt x="261" y="636"/>
                    <a:pt x="224" y="486"/>
                    <a:pt x="224" y="300"/>
                  </a:cubicBezTo>
                  <a:cubicBezTo>
                    <a:pt x="261" y="188"/>
                    <a:pt x="261" y="113"/>
                    <a:pt x="224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4"/>
            <p:cNvSpPr/>
            <p:nvPr/>
          </p:nvSpPr>
          <p:spPr>
            <a:xfrm>
              <a:off x="2800450" y="2305250"/>
              <a:ext cx="38300" cy="25400"/>
            </a:xfrm>
            <a:custGeom>
              <a:avLst/>
              <a:gdLst/>
              <a:ahLst/>
              <a:cxnLst/>
              <a:rect l="l" t="t" r="r" b="b"/>
              <a:pathLst>
                <a:path w="1532" h="1016" extrusionOk="0">
                  <a:moveTo>
                    <a:pt x="1476" y="85"/>
                  </a:moveTo>
                  <a:lnTo>
                    <a:pt x="1494" y="97"/>
                  </a:lnTo>
                  <a:lnTo>
                    <a:pt x="1532" y="97"/>
                  </a:lnTo>
                  <a:cubicBezTo>
                    <a:pt x="1514" y="91"/>
                    <a:pt x="1495" y="87"/>
                    <a:pt x="1476" y="85"/>
                  </a:cubicBezTo>
                  <a:close/>
                  <a:moveTo>
                    <a:pt x="1261" y="0"/>
                  </a:moveTo>
                  <a:cubicBezTo>
                    <a:pt x="1014" y="0"/>
                    <a:pt x="802" y="272"/>
                    <a:pt x="673" y="433"/>
                  </a:cubicBezTo>
                  <a:cubicBezTo>
                    <a:pt x="561" y="583"/>
                    <a:pt x="486" y="695"/>
                    <a:pt x="337" y="807"/>
                  </a:cubicBezTo>
                  <a:cubicBezTo>
                    <a:pt x="281" y="891"/>
                    <a:pt x="183" y="933"/>
                    <a:pt x="90" y="933"/>
                  </a:cubicBezTo>
                  <a:cubicBezTo>
                    <a:pt x="59" y="933"/>
                    <a:pt x="29" y="928"/>
                    <a:pt x="1" y="919"/>
                  </a:cubicBezTo>
                  <a:lnTo>
                    <a:pt x="1" y="919"/>
                  </a:lnTo>
                  <a:lnTo>
                    <a:pt x="150" y="993"/>
                  </a:lnTo>
                  <a:cubicBezTo>
                    <a:pt x="191" y="1009"/>
                    <a:pt x="231" y="1016"/>
                    <a:pt x="269" y="1016"/>
                  </a:cubicBezTo>
                  <a:cubicBezTo>
                    <a:pt x="509" y="1016"/>
                    <a:pt x="693" y="744"/>
                    <a:pt x="822" y="583"/>
                  </a:cubicBezTo>
                  <a:cubicBezTo>
                    <a:pt x="934" y="433"/>
                    <a:pt x="1046" y="321"/>
                    <a:pt x="1195" y="209"/>
                  </a:cubicBezTo>
                  <a:cubicBezTo>
                    <a:pt x="1251" y="125"/>
                    <a:pt x="1349" y="83"/>
                    <a:pt x="1442" y="83"/>
                  </a:cubicBezTo>
                  <a:cubicBezTo>
                    <a:pt x="1454" y="83"/>
                    <a:pt x="1465" y="84"/>
                    <a:pt x="1476" y="85"/>
                  </a:cubicBezTo>
                  <a:lnTo>
                    <a:pt x="1476" y="85"/>
                  </a:lnTo>
                  <a:lnTo>
                    <a:pt x="1382" y="23"/>
                  </a:lnTo>
                  <a:cubicBezTo>
                    <a:pt x="1341" y="7"/>
                    <a:pt x="1301" y="0"/>
                    <a:pt x="126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4"/>
            <p:cNvSpPr/>
            <p:nvPr/>
          </p:nvSpPr>
          <p:spPr>
            <a:xfrm>
              <a:off x="2835000" y="2306750"/>
              <a:ext cx="11225" cy="27075"/>
            </a:xfrm>
            <a:custGeom>
              <a:avLst/>
              <a:gdLst/>
              <a:ahLst/>
              <a:cxnLst/>
              <a:rect l="l" t="t" r="r" b="b"/>
              <a:pathLst>
                <a:path w="449" h="1083" extrusionOk="0">
                  <a:moveTo>
                    <a:pt x="0" y="0"/>
                  </a:moveTo>
                  <a:cubicBezTo>
                    <a:pt x="112" y="37"/>
                    <a:pt x="187" y="149"/>
                    <a:pt x="187" y="299"/>
                  </a:cubicBezTo>
                  <a:cubicBezTo>
                    <a:pt x="224" y="448"/>
                    <a:pt x="262" y="635"/>
                    <a:pt x="224" y="784"/>
                  </a:cubicBezTo>
                  <a:lnTo>
                    <a:pt x="224" y="1083"/>
                  </a:lnTo>
                  <a:lnTo>
                    <a:pt x="448" y="523"/>
                  </a:lnTo>
                  <a:cubicBezTo>
                    <a:pt x="448" y="336"/>
                    <a:pt x="374" y="112"/>
                    <a:pt x="187" y="75"/>
                  </a:cubicBezTo>
                  <a:lnTo>
                    <a:pt x="18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4"/>
            <p:cNvSpPr/>
            <p:nvPr/>
          </p:nvSpPr>
          <p:spPr>
            <a:xfrm>
              <a:off x="2792975" y="2302075"/>
              <a:ext cx="11550" cy="27500"/>
            </a:xfrm>
            <a:custGeom>
              <a:avLst/>
              <a:gdLst/>
              <a:ahLst/>
              <a:cxnLst/>
              <a:rect l="l" t="t" r="r" b="b"/>
              <a:pathLst>
                <a:path w="462" h="1100" extrusionOk="0">
                  <a:moveTo>
                    <a:pt x="225" y="0"/>
                  </a:moveTo>
                  <a:lnTo>
                    <a:pt x="38" y="523"/>
                  </a:lnTo>
                  <a:cubicBezTo>
                    <a:pt x="1" y="747"/>
                    <a:pt x="113" y="934"/>
                    <a:pt x="300" y="1046"/>
                  </a:cubicBezTo>
                  <a:lnTo>
                    <a:pt x="412" y="1083"/>
                  </a:lnTo>
                  <a:cubicBezTo>
                    <a:pt x="412" y="1083"/>
                    <a:pt x="445" y="1100"/>
                    <a:pt x="456" y="1100"/>
                  </a:cubicBezTo>
                  <a:cubicBezTo>
                    <a:pt x="461" y="1100"/>
                    <a:pt x="461" y="1096"/>
                    <a:pt x="449" y="1083"/>
                  </a:cubicBezTo>
                  <a:cubicBezTo>
                    <a:pt x="337" y="1046"/>
                    <a:pt x="300" y="896"/>
                    <a:pt x="262" y="784"/>
                  </a:cubicBezTo>
                  <a:cubicBezTo>
                    <a:pt x="225" y="635"/>
                    <a:pt x="225" y="448"/>
                    <a:pt x="225" y="299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4"/>
            <p:cNvSpPr/>
            <p:nvPr/>
          </p:nvSpPr>
          <p:spPr>
            <a:xfrm>
              <a:off x="2847125" y="2321400"/>
              <a:ext cx="38725" cy="25775"/>
            </a:xfrm>
            <a:custGeom>
              <a:avLst/>
              <a:gdLst/>
              <a:ahLst/>
              <a:cxnLst/>
              <a:rect l="l" t="t" r="r" b="b"/>
              <a:pathLst>
                <a:path w="1549" h="1031" extrusionOk="0">
                  <a:moveTo>
                    <a:pt x="1484" y="41"/>
                  </a:moveTo>
                  <a:cubicBezTo>
                    <a:pt x="1478" y="41"/>
                    <a:pt x="1473" y="42"/>
                    <a:pt x="1467" y="42"/>
                  </a:cubicBezTo>
                  <a:lnTo>
                    <a:pt x="1467" y="42"/>
                  </a:lnTo>
                  <a:lnTo>
                    <a:pt x="1494" y="49"/>
                  </a:lnTo>
                  <a:cubicBezTo>
                    <a:pt x="1519" y="49"/>
                    <a:pt x="1544" y="65"/>
                    <a:pt x="1547" y="65"/>
                  </a:cubicBezTo>
                  <a:cubicBezTo>
                    <a:pt x="1548" y="65"/>
                    <a:pt x="1544" y="61"/>
                    <a:pt x="1531" y="49"/>
                  </a:cubicBezTo>
                  <a:cubicBezTo>
                    <a:pt x="1516" y="44"/>
                    <a:pt x="1500" y="41"/>
                    <a:pt x="1484" y="41"/>
                  </a:cubicBezTo>
                  <a:close/>
                  <a:moveTo>
                    <a:pt x="1269" y="1"/>
                  </a:moveTo>
                  <a:cubicBezTo>
                    <a:pt x="1040" y="1"/>
                    <a:pt x="845" y="291"/>
                    <a:pt x="710" y="459"/>
                  </a:cubicBezTo>
                  <a:cubicBezTo>
                    <a:pt x="598" y="609"/>
                    <a:pt x="486" y="721"/>
                    <a:pt x="337" y="833"/>
                  </a:cubicBezTo>
                  <a:cubicBezTo>
                    <a:pt x="280" y="889"/>
                    <a:pt x="181" y="967"/>
                    <a:pt x="87" y="969"/>
                  </a:cubicBezTo>
                  <a:lnTo>
                    <a:pt x="87" y="969"/>
                  </a:lnTo>
                  <a:lnTo>
                    <a:pt x="38" y="945"/>
                  </a:lnTo>
                  <a:lnTo>
                    <a:pt x="1" y="945"/>
                  </a:lnTo>
                  <a:cubicBezTo>
                    <a:pt x="27" y="962"/>
                    <a:pt x="55" y="969"/>
                    <a:pt x="83" y="969"/>
                  </a:cubicBezTo>
                  <a:cubicBezTo>
                    <a:pt x="85" y="969"/>
                    <a:pt x="86" y="969"/>
                    <a:pt x="87" y="969"/>
                  </a:cubicBezTo>
                  <a:lnTo>
                    <a:pt x="87" y="969"/>
                  </a:lnTo>
                  <a:lnTo>
                    <a:pt x="187" y="1020"/>
                  </a:lnTo>
                  <a:cubicBezTo>
                    <a:pt x="213" y="1027"/>
                    <a:pt x="238" y="1030"/>
                    <a:pt x="263" y="1030"/>
                  </a:cubicBezTo>
                  <a:cubicBezTo>
                    <a:pt x="498" y="1030"/>
                    <a:pt x="725" y="740"/>
                    <a:pt x="859" y="571"/>
                  </a:cubicBezTo>
                  <a:cubicBezTo>
                    <a:pt x="934" y="422"/>
                    <a:pt x="1046" y="310"/>
                    <a:pt x="1195" y="198"/>
                  </a:cubicBezTo>
                  <a:cubicBezTo>
                    <a:pt x="1256" y="137"/>
                    <a:pt x="1368" y="51"/>
                    <a:pt x="1467" y="42"/>
                  </a:cubicBezTo>
                  <a:lnTo>
                    <a:pt x="1467" y="42"/>
                  </a:lnTo>
                  <a:lnTo>
                    <a:pt x="1345" y="11"/>
                  </a:lnTo>
                  <a:cubicBezTo>
                    <a:pt x="1319" y="4"/>
                    <a:pt x="1294" y="1"/>
                    <a:pt x="1269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4"/>
            <p:cNvSpPr/>
            <p:nvPr/>
          </p:nvSpPr>
          <p:spPr>
            <a:xfrm>
              <a:off x="2880725" y="2322600"/>
              <a:ext cx="11225" cy="27100"/>
            </a:xfrm>
            <a:custGeom>
              <a:avLst/>
              <a:gdLst/>
              <a:ahLst/>
              <a:cxnLst/>
              <a:rect l="l" t="t" r="r" b="b"/>
              <a:pathLst>
                <a:path w="449" h="1084" extrusionOk="0">
                  <a:moveTo>
                    <a:pt x="1" y="1"/>
                  </a:moveTo>
                  <a:cubicBezTo>
                    <a:pt x="113" y="38"/>
                    <a:pt x="187" y="150"/>
                    <a:pt x="225" y="299"/>
                  </a:cubicBezTo>
                  <a:cubicBezTo>
                    <a:pt x="262" y="449"/>
                    <a:pt x="262" y="635"/>
                    <a:pt x="262" y="785"/>
                  </a:cubicBezTo>
                  <a:cubicBezTo>
                    <a:pt x="262" y="897"/>
                    <a:pt x="262" y="972"/>
                    <a:pt x="262" y="1084"/>
                  </a:cubicBezTo>
                  <a:lnTo>
                    <a:pt x="449" y="523"/>
                  </a:lnTo>
                  <a:cubicBezTo>
                    <a:pt x="449" y="337"/>
                    <a:pt x="337" y="150"/>
                    <a:pt x="150" y="75"/>
                  </a:cubicBezTo>
                  <a:lnTo>
                    <a:pt x="187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4"/>
            <p:cNvSpPr/>
            <p:nvPr/>
          </p:nvSpPr>
          <p:spPr>
            <a:xfrm>
              <a:off x="2840600" y="2318875"/>
              <a:ext cx="11225" cy="28025"/>
            </a:xfrm>
            <a:custGeom>
              <a:avLst/>
              <a:gdLst/>
              <a:ahLst/>
              <a:cxnLst/>
              <a:rect l="l" t="t" r="r" b="b"/>
              <a:pathLst>
                <a:path w="449" h="1121" extrusionOk="0">
                  <a:moveTo>
                    <a:pt x="187" y="0"/>
                  </a:moveTo>
                  <a:lnTo>
                    <a:pt x="0" y="560"/>
                  </a:lnTo>
                  <a:cubicBezTo>
                    <a:pt x="0" y="747"/>
                    <a:pt x="75" y="971"/>
                    <a:pt x="299" y="1046"/>
                  </a:cubicBezTo>
                  <a:lnTo>
                    <a:pt x="262" y="1083"/>
                  </a:lnTo>
                  <a:lnTo>
                    <a:pt x="411" y="1121"/>
                  </a:lnTo>
                  <a:lnTo>
                    <a:pt x="448" y="1121"/>
                  </a:lnTo>
                  <a:cubicBezTo>
                    <a:pt x="336" y="1046"/>
                    <a:pt x="262" y="934"/>
                    <a:pt x="224" y="784"/>
                  </a:cubicBezTo>
                  <a:cubicBezTo>
                    <a:pt x="187" y="635"/>
                    <a:pt x="187" y="448"/>
                    <a:pt x="187" y="299"/>
                  </a:cubicBezTo>
                  <a:lnTo>
                    <a:pt x="18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4"/>
            <p:cNvSpPr/>
            <p:nvPr/>
          </p:nvSpPr>
          <p:spPr>
            <a:xfrm>
              <a:off x="2894725" y="2336350"/>
              <a:ext cx="37375" cy="26050"/>
            </a:xfrm>
            <a:custGeom>
              <a:avLst/>
              <a:gdLst/>
              <a:ahLst/>
              <a:cxnLst/>
              <a:rect l="l" t="t" r="r" b="b"/>
              <a:pathLst>
                <a:path w="1495" h="1042" extrusionOk="0">
                  <a:moveTo>
                    <a:pt x="1430" y="38"/>
                  </a:moveTo>
                  <a:cubicBezTo>
                    <a:pt x="1429" y="38"/>
                    <a:pt x="1428" y="38"/>
                    <a:pt x="1427" y="38"/>
                  </a:cubicBezTo>
                  <a:lnTo>
                    <a:pt x="1427" y="38"/>
                  </a:lnTo>
                  <a:lnTo>
                    <a:pt x="1457" y="48"/>
                  </a:lnTo>
                  <a:lnTo>
                    <a:pt x="1494" y="48"/>
                  </a:lnTo>
                  <a:cubicBezTo>
                    <a:pt x="1474" y="41"/>
                    <a:pt x="1452" y="38"/>
                    <a:pt x="1430" y="38"/>
                  </a:cubicBezTo>
                  <a:close/>
                  <a:moveTo>
                    <a:pt x="1260" y="0"/>
                  </a:moveTo>
                  <a:cubicBezTo>
                    <a:pt x="1003" y="0"/>
                    <a:pt x="808" y="290"/>
                    <a:pt x="673" y="459"/>
                  </a:cubicBezTo>
                  <a:cubicBezTo>
                    <a:pt x="561" y="608"/>
                    <a:pt x="449" y="720"/>
                    <a:pt x="337" y="870"/>
                  </a:cubicBezTo>
                  <a:cubicBezTo>
                    <a:pt x="276" y="930"/>
                    <a:pt x="167" y="991"/>
                    <a:pt x="68" y="992"/>
                  </a:cubicBezTo>
                  <a:lnTo>
                    <a:pt x="68" y="992"/>
                  </a:lnTo>
                  <a:lnTo>
                    <a:pt x="38" y="982"/>
                  </a:lnTo>
                  <a:lnTo>
                    <a:pt x="1" y="982"/>
                  </a:lnTo>
                  <a:cubicBezTo>
                    <a:pt x="21" y="988"/>
                    <a:pt x="43" y="992"/>
                    <a:pt x="66" y="992"/>
                  </a:cubicBezTo>
                  <a:cubicBezTo>
                    <a:pt x="66" y="992"/>
                    <a:pt x="67" y="992"/>
                    <a:pt x="68" y="992"/>
                  </a:cubicBezTo>
                  <a:lnTo>
                    <a:pt x="68" y="992"/>
                  </a:lnTo>
                  <a:lnTo>
                    <a:pt x="150" y="1019"/>
                  </a:lnTo>
                  <a:cubicBezTo>
                    <a:pt x="191" y="1034"/>
                    <a:pt x="230" y="1041"/>
                    <a:pt x="268" y="1041"/>
                  </a:cubicBezTo>
                  <a:cubicBezTo>
                    <a:pt x="509" y="1041"/>
                    <a:pt x="693" y="764"/>
                    <a:pt x="822" y="571"/>
                  </a:cubicBezTo>
                  <a:cubicBezTo>
                    <a:pt x="972" y="347"/>
                    <a:pt x="1046" y="310"/>
                    <a:pt x="1158" y="160"/>
                  </a:cubicBezTo>
                  <a:cubicBezTo>
                    <a:pt x="1219" y="100"/>
                    <a:pt x="1328" y="39"/>
                    <a:pt x="1427" y="38"/>
                  </a:cubicBezTo>
                  <a:lnTo>
                    <a:pt x="1427" y="38"/>
                  </a:lnTo>
                  <a:lnTo>
                    <a:pt x="1345" y="11"/>
                  </a:lnTo>
                  <a:cubicBezTo>
                    <a:pt x="1316" y="4"/>
                    <a:pt x="1288" y="0"/>
                    <a:pt x="126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4"/>
            <p:cNvSpPr/>
            <p:nvPr/>
          </p:nvSpPr>
          <p:spPr>
            <a:xfrm>
              <a:off x="2928025" y="2337125"/>
              <a:ext cx="10600" cy="27500"/>
            </a:xfrm>
            <a:custGeom>
              <a:avLst/>
              <a:gdLst/>
              <a:ahLst/>
              <a:cxnLst/>
              <a:rect l="l" t="t" r="r" b="b"/>
              <a:pathLst>
                <a:path w="424" h="1100" extrusionOk="0">
                  <a:moveTo>
                    <a:pt x="6" y="1"/>
                  </a:moveTo>
                  <a:cubicBezTo>
                    <a:pt x="1" y="1"/>
                    <a:pt x="1" y="5"/>
                    <a:pt x="13" y="17"/>
                  </a:cubicBezTo>
                  <a:cubicBezTo>
                    <a:pt x="125" y="54"/>
                    <a:pt x="200" y="167"/>
                    <a:pt x="237" y="316"/>
                  </a:cubicBezTo>
                  <a:cubicBezTo>
                    <a:pt x="274" y="465"/>
                    <a:pt x="274" y="615"/>
                    <a:pt x="274" y="801"/>
                  </a:cubicBezTo>
                  <a:cubicBezTo>
                    <a:pt x="274" y="913"/>
                    <a:pt x="274" y="988"/>
                    <a:pt x="274" y="1100"/>
                  </a:cubicBezTo>
                  <a:lnTo>
                    <a:pt x="424" y="540"/>
                  </a:lnTo>
                  <a:cubicBezTo>
                    <a:pt x="424" y="353"/>
                    <a:pt x="349" y="129"/>
                    <a:pt x="162" y="54"/>
                  </a:cubicBezTo>
                  <a:lnTo>
                    <a:pt x="200" y="54"/>
                  </a:lnTo>
                  <a:lnTo>
                    <a:pt x="50" y="17"/>
                  </a:lnTo>
                  <a:cubicBezTo>
                    <a:pt x="50" y="17"/>
                    <a:pt x="17" y="1"/>
                    <a:pt x="6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4"/>
            <p:cNvSpPr/>
            <p:nvPr/>
          </p:nvSpPr>
          <p:spPr>
            <a:xfrm>
              <a:off x="2888200" y="2335675"/>
              <a:ext cx="11225" cy="27100"/>
            </a:xfrm>
            <a:custGeom>
              <a:avLst/>
              <a:gdLst/>
              <a:ahLst/>
              <a:cxnLst/>
              <a:rect l="l" t="t" r="r" b="b"/>
              <a:pathLst>
                <a:path w="449" h="1084" extrusionOk="0">
                  <a:moveTo>
                    <a:pt x="187" y="0"/>
                  </a:moveTo>
                  <a:cubicBezTo>
                    <a:pt x="179" y="17"/>
                    <a:pt x="173" y="35"/>
                    <a:pt x="168" y="54"/>
                  </a:cubicBezTo>
                  <a:lnTo>
                    <a:pt x="168" y="54"/>
                  </a:lnTo>
                  <a:lnTo>
                    <a:pt x="187" y="0"/>
                  </a:lnTo>
                  <a:close/>
                  <a:moveTo>
                    <a:pt x="168" y="54"/>
                  </a:moveTo>
                  <a:lnTo>
                    <a:pt x="0" y="523"/>
                  </a:lnTo>
                  <a:cubicBezTo>
                    <a:pt x="38" y="747"/>
                    <a:pt x="75" y="971"/>
                    <a:pt x="262" y="1009"/>
                  </a:cubicBezTo>
                  <a:lnTo>
                    <a:pt x="411" y="1083"/>
                  </a:lnTo>
                  <a:lnTo>
                    <a:pt x="448" y="1083"/>
                  </a:lnTo>
                  <a:cubicBezTo>
                    <a:pt x="299" y="1046"/>
                    <a:pt x="262" y="897"/>
                    <a:pt x="224" y="785"/>
                  </a:cubicBezTo>
                  <a:cubicBezTo>
                    <a:pt x="187" y="598"/>
                    <a:pt x="187" y="449"/>
                    <a:pt x="187" y="262"/>
                  </a:cubicBezTo>
                  <a:cubicBezTo>
                    <a:pt x="158" y="204"/>
                    <a:pt x="152" y="122"/>
                    <a:pt x="168" y="54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4"/>
            <p:cNvSpPr/>
            <p:nvPr/>
          </p:nvSpPr>
          <p:spPr>
            <a:xfrm>
              <a:off x="2942350" y="2349600"/>
              <a:ext cx="37350" cy="26500"/>
            </a:xfrm>
            <a:custGeom>
              <a:avLst/>
              <a:gdLst/>
              <a:ahLst/>
              <a:cxnLst/>
              <a:rect l="l" t="t" r="r" b="b"/>
              <a:pathLst>
                <a:path w="1494" h="1060" extrusionOk="0">
                  <a:moveTo>
                    <a:pt x="1470" y="36"/>
                  </a:moveTo>
                  <a:lnTo>
                    <a:pt x="1494" y="41"/>
                  </a:lnTo>
                  <a:cubicBezTo>
                    <a:pt x="1486" y="39"/>
                    <a:pt x="1478" y="37"/>
                    <a:pt x="1470" y="36"/>
                  </a:cubicBezTo>
                  <a:close/>
                  <a:moveTo>
                    <a:pt x="1261" y="1"/>
                  </a:moveTo>
                  <a:cubicBezTo>
                    <a:pt x="989" y="1"/>
                    <a:pt x="814" y="312"/>
                    <a:pt x="672" y="489"/>
                  </a:cubicBezTo>
                  <a:cubicBezTo>
                    <a:pt x="560" y="601"/>
                    <a:pt x="485" y="750"/>
                    <a:pt x="373" y="862"/>
                  </a:cubicBezTo>
                  <a:cubicBezTo>
                    <a:pt x="281" y="954"/>
                    <a:pt x="189" y="1021"/>
                    <a:pt x="76" y="1021"/>
                  </a:cubicBezTo>
                  <a:lnTo>
                    <a:pt x="76" y="1021"/>
                  </a:lnTo>
                  <a:lnTo>
                    <a:pt x="37" y="1012"/>
                  </a:lnTo>
                  <a:lnTo>
                    <a:pt x="0" y="1012"/>
                  </a:lnTo>
                  <a:cubicBezTo>
                    <a:pt x="27" y="1018"/>
                    <a:pt x="52" y="1021"/>
                    <a:pt x="76" y="1021"/>
                  </a:cubicBezTo>
                  <a:cubicBezTo>
                    <a:pt x="76" y="1021"/>
                    <a:pt x="76" y="1021"/>
                    <a:pt x="76" y="1021"/>
                  </a:cubicBezTo>
                  <a:lnTo>
                    <a:pt x="76" y="1021"/>
                  </a:lnTo>
                  <a:lnTo>
                    <a:pt x="187" y="1049"/>
                  </a:lnTo>
                  <a:cubicBezTo>
                    <a:pt x="216" y="1056"/>
                    <a:pt x="244" y="1060"/>
                    <a:pt x="272" y="1060"/>
                  </a:cubicBezTo>
                  <a:cubicBezTo>
                    <a:pt x="528" y="1060"/>
                    <a:pt x="720" y="769"/>
                    <a:pt x="821" y="601"/>
                  </a:cubicBezTo>
                  <a:cubicBezTo>
                    <a:pt x="934" y="452"/>
                    <a:pt x="1046" y="302"/>
                    <a:pt x="1158" y="190"/>
                  </a:cubicBezTo>
                  <a:cubicBezTo>
                    <a:pt x="1222" y="126"/>
                    <a:pt x="1314" y="33"/>
                    <a:pt x="1434" y="33"/>
                  </a:cubicBezTo>
                  <a:cubicBezTo>
                    <a:pt x="1446" y="33"/>
                    <a:pt x="1458" y="34"/>
                    <a:pt x="1470" y="36"/>
                  </a:cubicBezTo>
                  <a:lnTo>
                    <a:pt x="1470" y="36"/>
                  </a:lnTo>
                  <a:lnTo>
                    <a:pt x="1307" y="4"/>
                  </a:lnTo>
                  <a:cubicBezTo>
                    <a:pt x="1291" y="2"/>
                    <a:pt x="1276" y="1"/>
                    <a:pt x="126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4"/>
            <p:cNvSpPr/>
            <p:nvPr/>
          </p:nvSpPr>
          <p:spPr>
            <a:xfrm>
              <a:off x="2975000" y="2350600"/>
              <a:ext cx="12175" cy="26175"/>
            </a:xfrm>
            <a:custGeom>
              <a:avLst/>
              <a:gdLst/>
              <a:ahLst/>
              <a:cxnLst/>
              <a:rect l="l" t="t" r="r" b="b"/>
              <a:pathLst>
                <a:path w="487" h="1047" extrusionOk="0">
                  <a:moveTo>
                    <a:pt x="1" y="1"/>
                  </a:moveTo>
                  <a:cubicBezTo>
                    <a:pt x="113" y="76"/>
                    <a:pt x="225" y="188"/>
                    <a:pt x="225" y="300"/>
                  </a:cubicBezTo>
                  <a:cubicBezTo>
                    <a:pt x="262" y="449"/>
                    <a:pt x="300" y="598"/>
                    <a:pt x="300" y="785"/>
                  </a:cubicBezTo>
                  <a:cubicBezTo>
                    <a:pt x="300" y="860"/>
                    <a:pt x="337" y="972"/>
                    <a:pt x="337" y="1046"/>
                  </a:cubicBezTo>
                  <a:lnTo>
                    <a:pt x="486" y="486"/>
                  </a:lnTo>
                  <a:cubicBezTo>
                    <a:pt x="449" y="300"/>
                    <a:pt x="374" y="76"/>
                    <a:pt x="188" y="38"/>
                  </a:cubicBezTo>
                  <a:lnTo>
                    <a:pt x="18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4"/>
            <p:cNvSpPr/>
            <p:nvPr/>
          </p:nvSpPr>
          <p:spPr>
            <a:xfrm>
              <a:off x="2934875" y="2350600"/>
              <a:ext cx="12150" cy="26175"/>
            </a:xfrm>
            <a:custGeom>
              <a:avLst/>
              <a:gdLst/>
              <a:ahLst/>
              <a:cxnLst/>
              <a:rect l="l" t="t" r="r" b="b"/>
              <a:pathLst>
                <a:path w="486" h="1047" extrusionOk="0">
                  <a:moveTo>
                    <a:pt x="150" y="1"/>
                  </a:moveTo>
                  <a:lnTo>
                    <a:pt x="0" y="561"/>
                  </a:lnTo>
                  <a:cubicBezTo>
                    <a:pt x="0" y="748"/>
                    <a:pt x="112" y="934"/>
                    <a:pt x="299" y="1009"/>
                  </a:cubicBezTo>
                  <a:lnTo>
                    <a:pt x="448" y="1046"/>
                  </a:lnTo>
                  <a:lnTo>
                    <a:pt x="486" y="1046"/>
                  </a:lnTo>
                  <a:cubicBezTo>
                    <a:pt x="374" y="972"/>
                    <a:pt x="299" y="860"/>
                    <a:pt x="262" y="748"/>
                  </a:cubicBezTo>
                  <a:cubicBezTo>
                    <a:pt x="224" y="598"/>
                    <a:pt x="224" y="449"/>
                    <a:pt x="224" y="300"/>
                  </a:cubicBezTo>
                  <a:cubicBezTo>
                    <a:pt x="187" y="188"/>
                    <a:pt x="187" y="76"/>
                    <a:pt x="15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4"/>
            <p:cNvSpPr/>
            <p:nvPr/>
          </p:nvSpPr>
          <p:spPr>
            <a:xfrm>
              <a:off x="2990875" y="2360800"/>
              <a:ext cx="36425" cy="28350"/>
            </a:xfrm>
            <a:custGeom>
              <a:avLst/>
              <a:gdLst/>
              <a:ahLst/>
              <a:cxnLst/>
              <a:rect l="l" t="t" r="r" b="b"/>
              <a:pathLst>
                <a:path w="1457" h="1134" extrusionOk="0">
                  <a:moveTo>
                    <a:pt x="1398" y="34"/>
                  </a:moveTo>
                  <a:cubicBezTo>
                    <a:pt x="1395" y="34"/>
                    <a:pt x="1393" y="34"/>
                    <a:pt x="1390" y="34"/>
                  </a:cubicBezTo>
                  <a:lnTo>
                    <a:pt x="1390" y="34"/>
                  </a:lnTo>
                  <a:lnTo>
                    <a:pt x="1420" y="41"/>
                  </a:lnTo>
                  <a:lnTo>
                    <a:pt x="1457" y="41"/>
                  </a:lnTo>
                  <a:cubicBezTo>
                    <a:pt x="1436" y="36"/>
                    <a:pt x="1417" y="34"/>
                    <a:pt x="1398" y="34"/>
                  </a:cubicBezTo>
                  <a:close/>
                  <a:moveTo>
                    <a:pt x="1225" y="1"/>
                  </a:moveTo>
                  <a:cubicBezTo>
                    <a:pt x="952" y="1"/>
                    <a:pt x="779" y="314"/>
                    <a:pt x="673" y="526"/>
                  </a:cubicBezTo>
                  <a:cubicBezTo>
                    <a:pt x="561" y="638"/>
                    <a:pt x="449" y="788"/>
                    <a:pt x="337" y="937"/>
                  </a:cubicBezTo>
                  <a:cubicBezTo>
                    <a:pt x="262" y="1049"/>
                    <a:pt x="150" y="1086"/>
                    <a:pt x="1" y="1086"/>
                  </a:cubicBezTo>
                  <a:lnTo>
                    <a:pt x="75" y="1086"/>
                  </a:lnTo>
                  <a:lnTo>
                    <a:pt x="187" y="1124"/>
                  </a:lnTo>
                  <a:cubicBezTo>
                    <a:pt x="217" y="1130"/>
                    <a:pt x="246" y="1133"/>
                    <a:pt x="274" y="1133"/>
                  </a:cubicBezTo>
                  <a:cubicBezTo>
                    <a:pt x="556" y="1133"/>
                    <a:pt x="720" y="808"/>
                    <a:pt x="822" y="638"/>
                  </a:cubicBezTo>
                  <a:cubicBezTo>
                    <a:pt x="897" y="489"/>
                    <a:pt x="1009" y="340"/>
                    <a:pt x="1121" y="190"/>
                  </a:cubicBezTo>
                  <a:cubicBezTo>
                    <a:pt x="1184" y="127"/>
                    <a:pt x="1274" y="37"/>
                    <a:pt x="1390" y="34"/>
                  </a:cubicBezTo>
                  <a:lnTo>
                    <a:pt x="1390" y="34"/>
                  </a:lnTo>
                  <a:lnTo>
                    <a:pt x="1270" y="4"/>
                  </a:lnTo>
                  <a:cubicBezTo>
                    <a:pt x="1255" y="2"/>
                    <a:pt x="1240" y="1"/>
                    <a:pt x="122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4"/>
            <p:cNvSpPr/>
            <p:nvPr/>
          </p:nvSpPr>
          <p:spPr>
            <a:xfrm>
              <a:off x="3022625" y="2360875"/>
              <a:ext cx="12150" cy="26175"/>
            </a:xfrm>
            <a:custGeom>
              <a:avLst/>
              <a:gdLst/>
              <a:ahLst/>
              <a:cxnLst/>
              <a:rect l="l" t="t" r="r" b="b"/>
              <a:pathLst>
                <a:path w="486" h="1047" extrusionOk="0">
                  <a:moveTo>
                    <a:pt x="0" y="1"/>
                  </a:moveTo>
                  <a:cubicBezTo>
                    <a:pt x="112" y="1"/>
                    <a:pt x="187" y="150"/>
                    <a:pt x="224" y="262"/>
                  </a:cubicBezTo>
                  <a:cubicBezTo>
                    <a:pt x="262" y="411"/>
                    <a:pt x="299" y="598"/>
                    <a:pt x="336" y="747"/>
                  </a:cubicBezTo>
                  <a:cubicBezTo>
                    <a:pt x="336" y="822"/>
                    <a:pt x="374" y="934"/>
                    <a:pt x="411" y="1046"/>
                  </a:cubicBezTo>
                  <a:lnTo>
                    <a:pt x="486" y="449"/>
                  </a:lnTo>
                  <a:cubicBezTo>
                    <a:pt x="448" y="262"/>
                    <a:pt x="374" y="75"/>
                    <a:pt x="187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4"/>
            <p:cNvSpPr/>
            <p:nvPr/>
          </p:nvSpPr>
          <p:spPr>
            <a:xfrm>
              <a:off x="2983400" y="2362750"/>
              <a:ext cx="12175" cy="26150"/>
            </a:xfrm>
            <a:custGeom>
              <a:avLst/>
              <a:gdLst/>
              <a:ahLst/>
              <a:cxnLst/>
              <a:rect l="l" t="t" r="r" b="b"/>
              <a:pathLst>
                <a:path w="487" h="1046" extrusionOk="0">
                  <a:moveTo>
                    <a:pt x="150" y="0"/>
                  </a:moveTo>
                  <a:lnTo>
                    <a:pt x="1" y="560"/>
                  </a:lnTo>
                  <a:cubicBezTo>
                    <a:pt x="38" y="747"/>
                    <a:pt x="113" y="971"/>
                    <a:pt x="300" y="1008"/>
                  </a:cubicBezTo>
                  <a:lnTo>
                    <a:pt x="449" y="1046"/>
                  </a:lnTo>
                  <a:lnTo>
                    <a:pt x="486" y="1046"/>
                  </a:lnTo>
                  <a:cubicBezTo>
                    <a:pt x="374" y="971"/>
                    <a:pt x="300" y="859"/>
                    <a:pt x="262" y="747"/>
                  </a:cubicBezTo>
                  <a:cubicBezTo>
                    <a:pt x="225" y="598"/>
                    <a:pt x="188" y="448"/>
                    <a:pt x="188" y="262"/>
                  </a:cubicBezTo>
                  <a:cubicBezTo>
                    <a:pt x="188" y="187"/>
                    <a:pt x="188" y="75"/>
                    <a:pt x="15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4"/>
            <p:cNvSpPr/>
            <p:nvPr/>
          </p:nvSpPr>
          <p:spPr>
            <a:xfrm>
              <a:off x="3041275" y="2369225"/>
              <a:ext cx="33650" cy="29075"/>
            </a:xfrm>
            <a:custGeom>
              <a:avLst/>
              <a:gdLst/>
              <a:ahLst/>
              <a:cxnLst/>
              <a:rect l="l" t="t" r="r" b="b"/>
              <a:pathLst>
                <a:path w="1346" h="1163" extrusionOk="0">
                  <a:moveTo>
                    <a:pt x="1117" y="0"/>
                  </a:moveTo>
                  <a:cubicBezTo>
                    <a:pt x="846" y="0"/>
                    <a:pt x="705" y="349"/>
                    <a:pt x="598" y="563"/>
                  </a:cubicBezTo>
                  <a:cubicBezTo>
                    <a:pt x="486" y="712"/>
                    <a:pt x="412" y="824"/>
                    <a:pt x="300" y="973"/>
                  </a:cubicBezTo>
                  <a:cubicBezTo>
                    <a:pt x="225" y="1085"/>
                    <a:pt x="113" y="1160"/>
                    <a:pt x="1" y="1160"/>
                  </a:cubicBezTo>
                  <a:lnTo>
                    <a:pt x="188" y="1160"/>
                  </a:lnTo>
                  <a:cubicBezTo>
                    <a:pt x="200" y="1162"/>
                    <a:pt x="212" y="1163"/>
                    <a:pt x="224" y="1163"/>
                  </a:cubicBezTo>
                  <a:cubicBezTo>
                    <a:pt x="466" y="1163"/>
                    <a:pt x="643" y="815"/>
                    <a:pt x="785" y="637"/>
                  </a:cubicBezTo>
                  <a:cubicBezTo>
                    <a:pt x="860" y="488"/>
                    <a:pt x="934" y="339"/>
                    <a:pt x="1046" y="189"/>
                  </a:cubicBezTo>
                  <a:cubicBezTo>
                    <a:pt x="1121" y="115"/>
                    <a:pt x="1233" y="3"/>
                    <a:pt x="1345" y="3"/>
                  </a:cubicBezTo>
                  <a:lnTo>
                    <a:pt x="1158" y="3"/>
                  </a:lnTo>
                  <a:cubicBezTo>
                    <a:pt x="1144" y="1"/>
                    <a:pt x="1131" y="0"/>
                    <a:pt x="111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4"/>
            <p:cNvSpPr/>
            <p:nvPr/>
          </p:nvSpPr>
          <p:spPr>
            <a:xfrm>
              <a:off x="3069900" y="2369800"/>
              <a:ext cx="13425" cy="24700"/>
            </a:xfrm>
            <a:custGeom>
              <a:avLst/>
              <a:gdLst/>
              <a:ahLst/>
              <a:cxnLst/>
              <a:rect l="l" t="t" r="r" b="b"/>
              <a:pathLst>
                <a:path w="537" h="988" extrusionOk="0">
                  <a:moveTo>
                    <a:pt x="6" y="0"/>
                  </a:moveTo>
                  <a:cubicBezTo>
                    <a:pt x="1" y="0"/>
                    <a:pt x="1" y="5"/>
                    <a:pt x="13" y="17"/>
                  </a:cubicBezTo>
                  <a:cubicBezTo>
                    <a:pt x="125" y="17"/>
                    <a:pt x="237" y="129"/>
                    <a:pt x="275" y="241"/>
                  </a:cubicBezTo>
                  <a:cubicBezTo>
                    <a:pt x="312" y="390"/>
                    <a:pt x="387" y="540"/>
                    <a:pt x="424" y="726"/>
                  </a:cubicBezTo>
                  <a:cubicBezTo>
                    <a:pt x="424" y="801"/>
                    <a:pt x="461" y="913"/>
                    <a:pt x="499" y="988"/>
                  </a:cubicBezTo>
                  <a:lnTo>
                    <a:pt x="536" y="428"/>
                  </a:lnTo>
                  <a:cubicBezTo>
                    <a:pt x="499" y="241"/>
                    <a:pt x="424" y="54"/>
                    <a:pt x="200" y="17"/>
                  </a:cubicBezTo>
                  <a:lnTo>
                    <a:pt x="51" y="17"/>
                  </a:lnTo>
                  <a:cubicBezTo>
                    <a:pt x="51" y="17"/>
                    <a:pt x="18" y="0"/>
                    <a:pt x="6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4"/>
            <p:cNvSpPr/>
            <p:nvPr/>
          </p:nvSpPr>
          <p:spPr>
            <a:xfrm>
              <a:off x="3032875" y="2373025"/>
              <a:ext cx="13100" cy="26150"/>
            </a:xfrm>
            <a:custGeom>
              <a:avLst/>
              <a:gdLst/>
              <a:ahLst/>
              <a:cxnLst/>
              <a:rect l="l" t="t" r="r" b="b"/>
              <a:pathLst>
                <a:path w="524" h="1046" extrusionOk="0">
                  <a:moveTo>
                    <a:pt x="76" y="0"/>
                  </a:moveTo>
                  <a:lnTo>
                    <a:pt x="1" y="597"/>
                  </a:lnTo>
                  <a:cubicBezTo>
                    <a:pt x="1" y="784"/>
                    <a:pt x="113" y="933"/>
                    <a:pt x="300" y="1008"/>
                  </a:cubicBezTo>
                  <a:lnTo>
                    <a:pt x="337" y="1008"/>
                  </a:lnTo>
                  <a:lnTo>
                    <a:pt x="486" y="1045"/>
                  </a:lnTo>
                  <a:lnTo>
                    <a:pt x="524" y="1045"/>
                  </a:lnTo>
                  <a:cubicBezTo>
                    <a:pt x="374" y="1045"/>
                    <a:pt x="300" y="859"/>
                    <a:pt x="262" y="747"/>
                  </a:cubicBezTo>
                  <a:cubicBezTo>
                    <a:pt x="188" y="597"/>
                    <a:pt x="150" y="448"/>
                    <a:pt x="150" y="299"/>
                  </a:cubicBezTo>
                  <a:cubicBezTo>
                    <a:pt x="150" y="224"/>
                    <a:pt x="113" y="112"/>
                    <a:pt x="76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4"/>
            <p:cNvSpPr/>
            <p:nvPr/>
          </p:nvSpPr>
          <p:spPr>
            <a:xfrm>
              <a:off x="3090750" y="2373950"/>
              <a:ext cx="32700" cy="30825"/>
            </a:xfrm>
            <a:custGeom>
              <a:avLst/>
              <a:gdLst/>
              <a:ahLst/>
              <a:cxnLst/>
              <a:rect l="l" t="t" r="r" b="b"/>
              <a:pathLst>
                <a:path w="1308" h="1233" extrusionOk="0">
                  <a:moveTo>
                    <a:pt x="1121" y="0"/>
                  </a:moveTo>
                  <a:cubicBezTo>
                    <a:pt x="822" y="0"/>
                    <a:pt x="673" y="374"/>
                    <a:pt x="561" y="598"/>
                  </a:cubicBezTo>
                  <a:cubicBezTo>
                    <a:pt x="524" y="747"/>
                    <a:pt x="412" y="896"/>
                    <a:pt x="337" y="1046"/>
                  </a:cubicBezTo>
                  <a:cubicBezTo>
                    <a:pt x="262" y="1158"/>
                    <a:pt x="150" y="1233"/>
                    <a:pt x="1" y="1233"/>
                  </a:cubicBezTo>
                  <a:lnTo>
                    <a:pt x="225" y="1233"/>
                  </a:lnTo>
                  <a:cubicBezTo>
                    <a:pt x="524" y="1233"/>
                    <a:pt x="636" y="859"/>
                    <a:pt x="748" y="672"/>
                  </a:cubicBezTo>
                  <a:cubicBezTo>
                    <a:pt x="860" y="448"/>
                    <a:pt x="897" y="336"/>
                    <a:pt x="972" y="224"/>
                  </a:cubicBezTo>
                  <a:cubicBezTo>
                    <a:pt x="1084" y="75"/>
                    <a:pt x="1158" y="0"/>
                    <a:pt x="130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4"/>
            <p:cNvSpPr/>
            <p:nvPr/>
          </p:nvSpPr>
          <p:spPr>
            <a:xfrm>
              <a:off x="3118750" y="2373950"/>
              <a:ext cx="13100" cy="24300"/>
            </a:xfrm>
            <a:custGeom>
              <a:avLst/>
              <a:gdLst/>
              <a:ahLst/>
              <a:cxnLst/>
              <a:rect l="l" t="t" r="r" b="b"/>
              <a:pathLst>
                <a:path w="524" h="972" extrusionOk="0">
                  <a:moveTo>
                    <a:pt x="1" y="0"/>
                  </a:moveTo>
                  <a:cubicBezTo>
                    <a:pt x="113" y="0"/>
                    <a:pt x="188" y="150"/>
                    <a:pt x="262" y="224"/>
                  </a:cubicBezTo>
                  <a:cubicBezTo>
                    <a:pt x="337" y="374"/>
                    <a:pt x="374" y="560"/>
                    <a:pt x="449" y="710"/>
                  </a:cubicBezTo>
                  <a:cubicBezTo>
                    <a:pt x="449" y="784"/>
                    <a:pt x="486" y="859"/>
                    <a:pt x="524" y="971"/>
                  </a:cubicBezTo>
                  <a:lnTo>
                    <a:pt x="524" y="411"/>
                  </a:lnTo>
                  <a:cubicBezTo>
                    <a:pt x="449" y="187"/>
                    <a:pt x="337" y="0"/>
                    <a:pt x="15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4"/>
            <p:cNvSpPr/>
            <p:nvPr/>
          </p:nvSpPr>
          <p:spPr>
            <a:xfrm>
              <a:off x="3081425" y="2381425"/>
              <a:ext cx="14950" cy="24275"/>
            </a:xfrm>
            <a:custGeom>
              <a:avLst/>
              <a:gdLst/>
              <a:ahLst/>
              <a:cxnLst/>
              <a:rect l="l" t="t" r="r" b="b"/>
              <a:pathLst>
                <a:path w="598" h="971" extrusionOk="0">
                  <a:moveTo>
                    <a:pt x="75" y="0"/>
                  </a:moveTo>
                  <a:lnTo>
                    <a:pt x="0" y="560"/>
                  </a:lnTo>
                  <a:cubicBezTo>
                    <a:pt x="75" y="747"/>
                    <a:pt x="187" y="934"/>
                    <a:pt x="374" y="971"/>
                  </a:cubicBezTo>
                  <a:lnTo>
                    <a:pt x="598" y="971"/>
                  </a:lnTo>
                  <a:cubicBezTo>
                    <a:pt x="449" y="934"/>
                    <a:pt x="337" y="859"/>
                    <a:pt x="299" y="709"/>
                  </a:cubicBezTo>
                  <a:cubicBezTo>
                    <a:pt x="262" y="560"/>
                    <a:pt x="187" y="411"/>
                    <a:pt x="150" y="261"/>
                  </a:cubicBezTo>
                  <a:cubicBezTo>
                    <a:pt x="150" y="149"/>
                    <a:pt x="112" y="75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4"/>
            <p:cNvSpPr/>
            <p:nvPr/>
          </p:nvSpPr>
          <p:spPr>
            <a:xfrm>
              <a:off x="3142100" y="2374875"/>
              <a:ext cx="28950" cy="33625"/>
            </a:xfrm>
            <a:custGeom>
              <a:avLst/>
              <a:gdLst/>
              <a:ahLst/>
              <a:cxnLst/>
              <a:rect l="l" t="t" r="r" b="b"/>
              <a:pathLst>
                <a:path w="1158" h="1345" extrusionOk="0">
                  <a:moveTo>
                    <a:pt x="971" y="1"/>
                  </a:moveTo>
                  <a:cubicBezTo>
                    <a:pt x="673" y="38"/>
                    <a:pt x="561" y="411"/>
                    <a:pt x="486" y="635"/>
                  </a:cubicBezTo>
                  <a:cubicBezTo>
                    <a:pt x="449" y="822"/>
                    <a:pt x="374" y="971"/>
                    <a:pt x="299" y="1121"/>
                  </a:cubicBezTo>
                  <a:cubicBezTo>
                    <a:pt x="224" y="1196"/>
                    <a:pt x="112" y="1345"/>
                    <a:pt x="0" y="1345"/>
                  </a:cubicBezTo>
                  <a:lnTo>
                    <a:pt x="187" y="1345"/>
                  </a:lnTo>
                  <a:cubicBezTo>
                    <a:pt x="486" y="1345"/>
                    <a:pt x="598" y="934"/>
                    <a:pt x="673" y="673"/>
                  </a:cubicBezTo>
                  <a:cubicBezTo>
                    <a:pt x="747" y="523"/>
                    <a:pt x="822" y="374"/>
                    <a:pt x="897" y="225"/>
                  </a:cubicBezTo>
                  <a:cubicBezTo>
                    <a:pt x="934" y="113"/>
                    <a:pt x="1046" y="1"/>
                    <a:pt x="115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4"/>
            <p:cNvSpPr/>
            <p:nvPr/>
          </p:nvSpPr>
          <p:spPr>
            <a:xfrm>
              <a:off x="3166375" y="2374875"/>
              <a:ext cx="14950" cy="23375"/>
            </a:xfrm>
            <a:custGeom>
              <a:avLst/>
              <a:gdLst/>
              <a:ahLst/>
              <a:cxnLst/>
              <a:rect l="l" t="t" r="r" b="b"/>
              <a:pathLst>
                <a:path w="598" h="935" extrusionOk="0">
                  <a:moveTo>
                    <a:pt x="0" y="1"/>
                  </a:moveTo>
                  <a:cubicBezTo>
                    <a:pt x="150" y="1"/>
                    <a:pt x="187" y="113"/>
                    <a:pt x="299" y="225"/>
                  </a:cubicBezTo>
                  <a:cubicBezTo>
                    <a:pt x="374" y="374"/>
                    <a:pt x="448" y="523"/>
                    <a:pt x="486" y="673"/>
                  </a:cubicBezTo>
                  <a:cubicBezTo>
                    <a:pt x="523" y="747"/>
                    <a:pt x="560" y="859"/>
                    <a:pt x="598" y="934"/>
                  </a:cubicBezTo>
                  <a:lnTo>
                    <a:pt x="560" y="337"/>
                  </a:lnTo>
                  <a:cubicBezTo>
                    <a:pt x="486" y="187"/>
                    <a:pt x="374" y="1"/>
                    <a:pt x="18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4"/>
            <p:cNvSpPr/>
            <p:nvPr/>
          </p:nvSpPr>
          <p:spPr>
            <a:xfrm>
              <a:off x="3131825" y="2384225"/>
              <a:ext cx="14975" cy="24275"/>
            </a:xfrm>
            <a:custGeom>
              <a:avLst/>
              <a:gdLst/>
              <a:ahLst/>
              <a:cxnLst/>
              <a:rect l="l" t="t" r="r" b="b"/>
              <a:pathLst>
                <a:path w="599" h="971" extrusionOk="0">
                  <a:moveTo>
                    <a:pt x="1" y="0"/>
                  </a:moveTo>
                  <a:lnTo>
                    <a:pt x="1" y="560"/>
                  </a:lnTo>
                  <a:cubicBezTo>
                    <a:pt x="113" y="747"/>
                    <a:pt x="225" y="934"/>
                    <a:pt x="411" y="934"/>
                  </a:cubicBezTo>
                  <a:lnTo>
                    <a:pt x="411" y="971"/>
                  </a:lnTo>
                  <a:lnTo>
                    <a:pt x="598" y="971"/>
                  </a:lnTo>
                  <a:cubicBezTo>
                    <a:pt x="486" y="934"/>
                    <a:pt x="374" y="822"/>
                    <a:pt x="299" y="709"/>
                  </a:cubicBezTo>
                  <a:cubicBezTo>
                    <a:pt x="225" y="560"/>
                    <a:pt x="150" y="411"/>
                    <a:pt x="113" y="261"/>
                  </a:cubicBezTo>
                  <a:cubicBezTo>
                    <a:pt x="75" y="187"/>
                    <a:pt x="38" y="75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4"/>
            <p:cNvSpPr/>
            <p:nvPr/>
          </p:nvSpPr>
          <p:spPr>
            <a:xfrm>
              <a:off x="3192500" y="2372075"/>
              <a:ext cx="26175" cy="34575"/>
            </a:xfrm>
            <a:custGeom>
              <a:avLst/>
              <a:gdLst/>
              <a:ahLst/>
              <a:cxnLst/>
              <a:rect l="l" t="t" r="r" b="b"/>
              <a:pathLst>
                <a:path w="1047" h="1383" extrusionOk="0">
                  <a:moveTo>
                    <a:pt x="897" y="1"/>
                  </a:moveTo>
                  <a:cubicBezTo>
                    <a:pt x="598" y="38"/>
                    <a:pt x="523" y="411"/>
                    <a:pt x="449" y="673"/>
                  </a:cubicBezTo>
                  <a:cubicBezTo>
                    <a:pt x="411" y="822"/>
                    <a:pt x="374" y="971"/>
                    <a:pt x="299" y="1121"/>
                  </a:cubicBezTo>
                  <a:cubicBezTo>
                    <a:pt x="225" y="1233"/>
                    <a:pt x="150" y="1345"/>
                    <a:pt x="1" y="1382"/>
                  </a:cubicBezTo>
                  <a:lnTo>
                    <a:pt x="187" y="1382"/>
                  </a:lnTo>
                  <a:cubicBezTo>
                    <a:pt x="523" y="1345"/>
                    <a:pt x="598" y="971"/>
                    <a:pt x="635" y="710"/>
                  </a:cubicBezTo>
                  <a:cubicBezTo>
                    <a:pt x="710" y="561"/>
                    <a:pt x="747" y="374"/>
                    <a:pt x="822" y="225"/>
                  </a:cubicBezTo>
                  <a:cubicBezTo>
                    <a:pt x="860" y="150"/>
                    <a:pt x="934" y="1"/>
                    <a:pt x="104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4"/>
            <p:cNvSpPr/>
            <p:nvPr/>
          </p:nvSpPr>
          <p:spPr>
            <a:xfrm>
              <a:off x="3214900" y="2370200"/>
              <a:ext cx="16825" cy="21500"/>
            </a:xfrm>
            <a:custGeom>
              <a:avLst/>
              <a:gdLst/>
              <a:ahLst/>
              <a:cxnLst/>
              <a:rect l="l" t="t" r="r" b="b"/>
              <a:pathLst>
                <a:path w="673" h="860" extrusionOk="0">
                  <a:moveTo>
                    <a:pt x="60" y="29"/>
                  </a:moveTo>
                  <a:cubicBezTo>
                    <a:pt x="41" y="29"/>
                    <a:pt x="21" y="32"/>
                    <a:pt x="1" y="38"/>
                  </a:cubicBezTo>
                  <a:lnTo>
                    <a:pt x="119" y="38"/>
                  </a:lnTo>
                  <a:cubicBezTo>
                    <a:pt x="100" y="32"/>
                    <a:pt x="80" y="29"/>
                    <a:pt x="60" y="29"/>
                  </a:cubicBezTo>
                  <a:close/>
                  <a:moveTo>
                    <a:pt x="150" y="1"/>
                  </a:moveTo>
                  <a:lnTo>
                    <a:pt x="150" y="38"/>
                  </a:lnTo>
                  <a:lnTo>
                    <a:pt x="119" y="38"/>
                  </a:lnTo>
                  <a:cubicBezTo>
                    <a:pt x="184" y="60"/>
                    <a:pt x="238" y="116"/>
                    <a:pt x="262" y="188"/>
                  </a:cubicBezTo>
                  <a:cubicBezTo>
                    <a:pt x="374" y="337"/>
                    <a:pt x="486" y="486"/>
                    <a:pt x="561" y="636"/>
                  </a:cubicBezTo>
                  <a:cubicBezTo>
                    <a:pt x="598" y="710"/>
                    <a:pt x="636" y="785"/>
                    <a:pt x="673" y="860"/>
                  </a:cubicBezTo>
                  <a:lnTo>
                    <a:pt x="598" y="300"/>
                  </a:lnTo>
                  <a:cubicBezTo>
                    <a:pt x="486" y="150"/>
                    <a:pt x="337" y="1"/>
                    <a:pt x="15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4"/>
            <p:cNvSpPr/>
            <p:nvPr/>
          </p:nvSpPr>
          <p:spPr>
            <a:xfrm>
              <a:off x="3181300" y="2384225"/>
              <a:ext cx="16825" cy="22425"/>
            </a:xfrm>
            <a:custGeom>
              <a:avLst/>
              <a:gdLst/>
              <a:ahLst/>
              <a:cxnLst/>
              <a:rect l="l" t="t" r="r" b="b"/>
              <a:pathLst>
                <a:path w="673" h="897" extrusionOk="0">
                  <a:moveTo>
                    <a:pt x="1" y="0"/>
                  </a:moveTo>
                  <a:lnTo>
                    <a:pt x="38" y="560"/>
                  </a:lnTo>
                  <a:cubicBezTo>
                    <a:pt x="113" y="747"/>
                    <a:pt x="262" y="896"/>
                    <a:pt x="449" y="896"/>
                  </a:cubicBezTo>
                  <a:lnTo>
                    <a:pt x="673" y="896"/>
                  </a:lnTo>
                  <a:cubicBezTo>
                    <a:pt x="523" y="896"/>
                    <a:pt x="411" y="822"/>
                    <a:pt x="337" y="709"/>
                  </a:cubicBezTo>
                  <a:cubicBezTo>
                    <a:pt x="262" y="560"/>
                    <a:pt x="187" y="411"/>
                    <a:pt x="113" y="261"/>
                  </a:cubicBezTo>
                  <a:cubicBezTo>
                    <a:pt x="75" y="149"/>
                    <a:pt x="38" y="75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4"/>
            <p:cNvSpPr/>
            <p:nvPr/>
          </p:nvSpPr>
          <p:spPr>
            <a:xfrm>
              <a:off x="3243850" y="2362750"/>
              <a:ext cx="23350" cy="38300"/>
            </a:xfrm>
            <a:custGeom>
              <a:avLst/>
              <a:gdLst/>
              <a:ahLst/>
              <a:cxnLst/>
              <a:rect l="l" t="t" r="r" b="b"/>
              <a:pathLst>
                <a:path w="934" h="1532" extrusionOk="0">
                  <a:moveTo>
                    <a:pt x="710" y="0"/>
                  </a:moveTo>
                  <a:cubicBezTo>
                    <a:pt x="411" y="75"/>
                    <a:pt x="411" y="486"/>
                    <a:pt x="374" y="710"/>
                  </a:cubicBezTo>
                  <a:cubicBezTo>
                    <a:pt x="336" y="896"/>
                    <a:pt x="299" y="1083"/>
                    <a:pt x="262" y="1232"/>
                  </a:cubicBezTo>
                  <a:cubicBezTo>
                    <a:pt x="224" y="1344"/>
                    <a:pt x="150" y="1456"/>
                    <a:pt x="0" y="1531"/>
                  </a:cubicBezTo>
                  <a:lnTo>
                    <a:pt x="187" y="1531"/>
                  </a:lnTo>
                  <a:cubicBezTo>
                    <a:pt x="486" y="1419"/>
                    <a:pt x="523" y="1046"/>
                    <a:pt x="560" y="784"/>
                  </a:cubicBezTo>
                  <a:cubicBezTo>
                    <a:pt x="598" y="635"/>
                    <a:pt x="598" y="448"/>
                    <a:pt x="635" y="299"/>
                  </a:cubicBezTo>
                  <a:cubicBezTo>
                    <a:pt x="667" y="202"/>
                    <a:pt x="727" y="105"/>
                    <a:pt x="840" y="33"/>
                  </a:cubicBezTo>
                  <a:lnTo>
                    <a:pt x="840" y="33"/>
                  </a:lnTo>
                  <a:lnTo>
                    <a:pt x="859" y="38"/>
                  </a:lnTo>
                  <a:cubicBezTo>
                    <a:pt x="859" y="0"/>
                    <a:pt x="934" y="0"/>
                    <a:pt x="896" y="0"/>
                  </a:cubicBezTo>
                  <a:cubicBezTo>
                    <a:pt x="876" y="10"/>
                    <a:pt x="857" y="21"/>
                    <a:pt x="840" y="33"/>
                  </a:cubicBezTo>
                  <a:lnTo>
                    <a:pt x="840" y="33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4"/>
            <p:cNvSpPr/>
            <p:nvPr/>
          </p:nvSpPr>
          <p:spPr>
            <a:xfrm>
              <a:off x="3261575" y="2361800"/>
              <a:ext cx="19625" cy="20575"/>
            </a:xfrm>
            <a:custGeom>
              <a:avLst/>
              <a:gdLst/>
              <a:ahLst/>
              <a:cxnLst/>
              <a:rect l="l" t="t" r="r" b="b"/>
              <a:pathLst>
                <a:path w="785" h="823" extrusionOk="0">
                  <a:moveTo>
                    <a:pt x="187" y="1"/>
                  </a:moveTo>
                  <a:lnTo>
                    <a:pt x="38" y="38"/>
                  </a:lnTo>
                  <a:lnTo>
                    <a:pt x="1" y="38"/>
                  </a:lnTo>
                  <a:cubicBezTo>
                    <a:pt x="113" y="38"/>
                    <a:pt x="225" y="113"/>
                    <a:pt x="299" y="188"/>
                  </a:cubicBezTo>
                  <a:cubicBezTo>
                    <a:pt x="411" y="300"/>
                    <a:pt x="523" y="449"/>
                    <a:pt x="636" y="598"/>
                  </a:cubicBezTo>
                  <a:lnTo>
                    <a:pt x="785" y="822"/>
                  </a:lnTo>
                  <a:lnTo>
                    <a:pt x="636" y="262"/>
                  </a:lnTo>
                  <a:cubicBezTo>
                    <a:pt x="561" y="113"/>
                    <a:pt x="374" y="1"/>
                    <a:pt x="18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4"/>
            <p:cNvSpPr/>
            <p:nvPr/>
          </p:nvSpPr>
          <p:spPr>
            <a:xfrm>
              <a:off x="3229850" y="2378625"/>
              <a:ext cx="19625" cy="22425"/>
            </a:xfrm>
            <a:custGeom>
              <a:avLst/>
              <a:gdLst/>
              <a:ahLst/>
              <a:cxnLst/>
              <a:rect l="l" t="t" r="r" b="b"/>
              <a:pathLst>
                <a:path w="785" h="897" extrusionOk="0">
                  <a:moveTo>
                    <a:pt x="0" y="0"/>
                  </a:moveTo>
                  <a:lnTo>
                    <a:pt x="75" y="560"/>
                  </a:lnTo>
                  <a:cubicBezTo>
                    <a:pt x="187" y="747"/>
                    <a:pt x="374" y="859"/>
                    <a:pt x="560" y="896"/>
                  </a:cubicBezTo>
                  <a:lnTo>
                    <a:pt x="710" y="859"/>
                  </a:lnTo>
                  <a:lnTo>
                    <a:pt x="784" y="859"/>
                  </a:lnTo>
                  <a:cubicBezTo>
                    <a:pt x="635" y="859"/>
                    <a:pt x="486" y="784"/>
                    <a:pt x="411" y="672"/>
                  </a:cubicBezTo>
                  <a:cubicBezTo>
                    <a:pt x="299" y="560"/>
                    <a:pt x="224" y="411"/>
                    <a:pt x="150" y="261"/>
                  </a:cubicBezTo>
                  <a:cubicBezTo>
                    <a:pt x="112" y="187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4"/>
            <p:cNvSpPr/>
            <p:nvPr/>
          </p:nvSpPr>
          <p:spPr>
            <a:xfrm>
              <a:off x="3293325" y="2347800"/>
              <a:ext cx="17750" cy="41100"/>
            </a:xfrm>
            <a:custGeom>
              <a:avLst/>
              <a:gdLst/>
              <a:ahLst/>
              <a:cxnLst/>
              <a:rect l="l" t="t" r="r" b="b"/>
              <a:pathLst>
                <a:path w="710" h="1644" extrusionOk="0">
                  <a:moveTo>
                    <a:pt x="672" y="1"/>
                  </a:moveTo>
                  <a:lnTo>
                    <a:pt x="560" y="76"/>
                  </a:lnTo>
                  <a:cubicBezTo>
                    <a:pt x="299" y="150"/>
                    <a:pt x="299" y="561"/>
                    <a:pt x="299" y="822"/>
                  </a:cubicBezTo>
                  <a:cubicBezTo>
                    <a:pt x="299" y="972"/>
                    <a:pt x="262" y="1158"/>
                    <a:pt x="224" y="1308"/>
                  </a:cubicBezTo>
                  <a:cubicBezTo>
                    <a:pt x="224" y="1432"/>
                    <a:pt x="173" y="1530"/>
                    <a:pt x="91" y="1602"/>
                  </a:cubicBezTo>
                  <a:lnTo>
                    <a:pt x="91" y="1602"/>
                  </a:lnTo>
                  <a:lnTo>
                    <a:pt x="224" y="1569"/>
                  </a:lnTo>
                  <a:cubicBezTo>
                    <a:pt x="523" y="1494"/>
                    <a:pt x="486" y="1084"/>
                    <a:pt x="486" y="822"/>
                  </a:cubicBezTo>
                  <a:cubicBezTo>
                    <a:pt x="486" y="636"/>
                    <a:pt x="486" y="486"/>
                    <a:pt x="523" y="300"/>
                  </a:cubicBezTo>
                  <a:cubicBezTo>
                    <a:pt x="523" y="188"/>
                    <a:pt x="598" y="38"/>
                    <a:pt x="710" y="1"/>
                  </a:cubicBezTo>
                  <a:close/>
                  <a:moveTo>
                    <a:pt x="91" y="1602"/>
                  </a:moveTo>
                  <a:lnTo>
                    <a:pt x="75" y="1606"/>
                  </a:lnTo>
                  <a:cubicBezTo>
                    <a:pt x="75" y="1606"/>
                    <a:pt x="0" y="1644"/>
                    <a:pt x="38" y="1644"/>
                  </a:cubicBezTo>
                  <a:cubicBezTo>
                    <a:pt x="57" y="1631"/>
                    <a:pt x="75" y="1617"/>
                    <a:pt x="91" y="160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4"/>
            <p:cNvSpPr/>
            <p:nvPr/>
          </p:nvSpPr>
          <p:spPr>
            <a:xfrm>
              <a:off x="3307325" y="2346700"/>
              <a:ext cx="22425" cy="18875"/>
            </a:xfrm>
            <a:custGeom>
              <a:avLst/>
              <a:gdLst/>
              <a:ahLst/>
              <a:cxnLst/>
              <a:rect l="l" t="t" r="r" b="b"/>
              <a:pathLst>
                <a:path w="897" h="755" extrusionOk="0">
                  <a:moveTo>
                    <a:pt x="62" y="72"/>
                  </a:moveTo>
                  <a:cubicBezTo>
                    <a:pt x="41" y="72"/>
                    <a:pt x="21" y="75"/>
                    <a:pt x="0" y="82"/>
                  </a:cubicBezTo>
                  <a:lnTo>
                    <a:pt x="38" y="82"/>
                  </a:lnTo>
                  <a:lnTo>
                    <a:pt x="67" y="72"/>
                  </a:lnTo>
                  <a:lnTo>
                    <a:pt x="67" y="72"/>
                  </a:lnTo>
                  <a:cubicBezTo>
                    <a:pt x="65" y="72"/>
                    <a:pt x="64" y="72"/>
                    <a:pt x="62" y="72"/>
                  </a:cubicBezTo>
                  <a:close/>
                  <a:moveTo>
                    <a:pt x="260" y="0"/>
                  </a:moveTo>
                  <a:cubicBezTo>
                    <a:pt x="236" y="0"/>
                    <a:pt x="212" y="3"/>
                    <a:pt x="187" y="8"/>
                  </a:cubicBezTo>
                  <a:lnTo>
                    <a:pt x="150" y="45"/>
                  </a:lnTo>
                  <a:lnTo>
                    <a:pt x="67" y="72"/>
                  </a:lnTo>
                  <a:lnTo>
                    <a:pt x="67" y="72"/>
                  </a:lnTo>
                  <a:cubicBezTo>
                    <a:pt x="156" y="75"/>
                    <a:pt x="239" y="134"/>
                    <a:pt x="299" y="194"/>
                  </a:cubicBezTo>
                  <a:cubicBezTo>
                    <a:pt x="448" y="306"/>
                    <a:pt x="560" y="418"/>
                    <a:pt x="672" y="568"/>
                  </a:cubicBezTo>
                  <a:cubicBezTo>
                    <a:pt x="747" y="605"/>
                    <a:pt x="822" y="680"/>
                    <a:pt x="896" y="754"/>
                  </a:cubicBezTo>
                  <a:lnTo>
                    <a:pt x="635" y="232"/>
                  </a:lnTo>
                  <a:cubicBezTo>
                    <a:pt x="570" y="102"/>
                    <a:pt x="421" y="0"/>
                    <a:pt x="26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4"/>
            <p:cNvSpPr/>
            <p:nvPr/>
          </p:nvSpPr>
          <p:spPr>
            <a:xfrm>
              <a:off x="3278375" y="2368350"/>
              <a:ext cx="20575" cy="20700"/>
            </a:xfrm>
            <a:custGeom>
              <a:avLst/>
              <a:gdLst/>
              <a:ahLst/>
              <a:cxnLst/>
              <a:rect l="l" t="t" r="r" b="b"/>
              <a:pathLst>
                <a:path w="823" h="828" extrusionOk="0">
                  <a:moveTo>
                    <a:pt x="785" y="747"/>
                  </a:moveTo>
                  <a:lnTo>
                    <a:pt x="765" y="757"/>
                  </a:lnTo>
                  <a:lnTo>
                    <a:pt x="765" y="757"/>
                  </a:lnTo>
                  <a:cubicBezTo>
                    <a:pt x="785" y="756"/>
                    <a:pt x="804" y="753"/>
                    <a:pt x="822" y="747"/>
                  </a:cubicBezTo>
                  <a:close/>
                  <a:moveTo>
                    <a:pt x="1" y="0"/>
                  </a:moveTo>
                  <a:lnTo>
                    <a:pt x="150" y="560"/>
                  </a:lnTo>
                  <a:cubicBezTo>
                    <a:pt x="250" y="694"/>
                    <a:pt x="410" y="828"/>
                    <a:pt x="577" y="828"/>
                  </a:cubicBezTo>
                  <a:cubicBezTo>
                    <a:pt x="596" y="828"/>
                    <a:pt x="616" y="826"/>
                    <a:pt x="636" y="822"/>
                  </a:cubicBezTo>
                  <a:lnTo>
                    <a:pt x="765" y="757"/>
                  </a:lnTo>
                  <a:lnTo>
                    <a:pt x="765" y="757"/>
                  </a:lnTo>
                  <a:cubicBezTo>
                    <a:pt x="763" y="757"/>
                    <a:pt x="760" y="757"/>
                    <a:pt x="758" y="757"/>
                  </a:cubicBezTo>
                  <a:cubicBezTo>
                    <a:pt x="658" y="757"/>
                    <a:pt x="547" y="696"/>
                    <a:pt x="486" y="635"/>
                  </a:cubicBezTo>
                  <a:cubicBezTo>
                    <a:pt x="374" y="523"/>
                    <a:pt x="262" y="374"/>
                    <a:pt x="150" y="224"/>
                  </a:cubicBezTo>
                  <a:cubicBezTo>
                    <a:pt x="113" y="150"/>
                    <a:pt x="38" y="75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4"/>
            <p:cNvSpPr/>
            <p:nvPr/>
          </p:nvSpPr>
          <p:spPr>
            <a:xfrm>
              <a:off x="3342800" y="2327800"/>
              <a:ext cx="13400" cy="43375"/>
            </a:xfrm>
            <a:custGeom>
              <a:avLst/>
              <a:gdLst/>
              <a:ahLst/>
              <a:cxnLst/>
              <a:rect l="l" t="t" r="r" b="b"/>
              <a:pathLst>
                <a:path w="536" h="1735" extrusionOk="0">
                  <a:moveTo>
                    <a:pt x="534" y="0"/>
                  </a:moveTo>
                  <a:cubicBezTo>
                    <a:pt x="531" y="0"/>
                    <a:pt x="473" y="17"/>
                    <a:pt x="448" y="17"/>
                  </a:cubicBezTo>
                  <a:lnTo>
                    <a:pt x="299" y="91"/>
                  </a:lnTo>
                  <a:cubicBezTo>
                    <a:pt x="75" y="241"/>
                    <a:pt x="150" y="652"/>
                    <a:pt x="150" y="876"/>
                  </a:cubicBezTo>
                  <a:cubicBezTo>
                    <a:pt x="187" y="1025"/>
                    <a:pt x="187" y="1212"/>
                    <a:pt x="150" y="1361"/>
                  </a:cubicBezTo>
                  <a:cubicBezTo>
                    <a:pt x="187" y="1510"/>
                    <a:pt x="112" y="1622"/>
                    <a:pt x="0" y="1734"/>
                  </a:cubicBezTo>
                  <a:lnTo>
                    <a:pt x="38" y="1734"/>
                  </a:lnTo>
                  <a:lnTo>
                    <a:pt x="150" y="1660"/>
                  </a:lnTo>
                  <a:cubicBezTo>
                    <a:pt x="448" y="1510"/>
                    <a:pt x="374" y="1100"/>
                    <a:pt x="374" y="876"/>
                  </a:cubicBezTo>
                  <a:cubicBezTo>
                    <a:pt x="336" y="689"/>
                    <a:pt x="299" y="540"/>
                    <a:pt x="299" y="353"/>
                  </a:cubicBezTo>
                  <a:cubicBezTo>
                    <a:pt x="299" y="241"/>
                    <a:pt x="374" y="91"/>
                    <a:pt x="486" y="17"/>
                  </a:cubicBezTo>
                  <a:cubicBezTo>
                    <a:pt x="523" y="4"/>
                    <a:pt x="535" y="0"/>
                    <a:pt x="534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4"/>
            <p:cNvSpPr/>
            <p:nvPr/>
          </p:nvSpPr>
          <p:spPr>
            <a:xfrm>
              <a:off x="3351200" y="2326675"/>
              <a:ext cx="24300" cy="17425"/>
            </a:xfrm>
            <a:custGeom>
              <a:avLst/>
              <a:gdLst/>
              <a:ahLst/>
              <a:cxnLst/>
              <a:rect l="l" t="t" r="r" b="b"/>
              <a:pathLst>
                <a:path w="972" h="697" extrusionOk="0">
                  <a:moveTo>
                    <a:pt x="39" y="89"/>
                  </a:moveTo>
                  <a:cubicBezTo>
                    <a:pt x="26" y="92"/>
                    <a:pt x="13" y="95"/>
                    <a:pt x="0" y="99"/>
                  </a:cubicBezTo>
                  <a:lnTo>
                    <a:pt x="39" y="89"/>
                  </a:lnTo>
                  <a:close/>
                  <a:moveTo>
                    <a:pt x="275" y="0"/>
                  </a:moveTo>
                  <a:cubicBezTo>
                    <a:pt x="234" y="0"/>
                    <a:pt x="192" y="8"/>
                    <a:pt x="150" y="24"/>
                  </a:cubicBezTo>
                  <a:lnTo>
                    <a:pt x="150" y="62"/>
                  </a:lnTo>
                  <a:lnTo>
                    <a:pt x="39" y="89"/>
                  </a:lnTo>
                  <a:lnTo>
                    <a:pt x="39" y="89"/>
                  </a:lnTo>
                  <a:cubicBezTo>
                    <a:pt x="56" y="87"/>
                    <a:pt x="72" y="85"/>
                    <a:pt x="89" y="85"/>
                  </a:cubicBezTo>
                  <a:cubicBezTo>
                    <a:pt x="182" y="85"/>
                    <a:pt x="280" y="127"/>
                    <a:pt x="336" y="211"/>
                  </a:cubicBezTo>
                  <a:cubicBezTo>
                    <a:pt x="486" y="286"/>
                    <a:pt x="598" y="398"/>
                    <a:pt x="747" y="510"/>
                  </a:cubicBezTo>
                  <a:cubicBezTo>
                    <a:pt x="822" y="547"/>
                    <a:pt x="896" y="622"/>
                    <a:pt x="971" y="697"/>
                  </a:cubicBezTo>
                  <a:lnTo>
                    <a:pt x="672" y="174"/>
                  </a:lnTo>
                  <a:cubicBezTo>
                    <a:pt x="557" y="87"/>
                    <a:pt x="419" y="0"/>
                    <a:pt x="2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4"/>
            <p:cNvSpPr/>
            <p:nvPr/>
          </p:nvSpPr>
          <p:spPr>
            <a:xfrm>
              <a:off x="3323200" y="2352475"/>
              <a:ext cx="24275" cy="18925"/>
            </a:xfrm>
            <a:custGeom>
              <a:avLst/>
              <a:gdLst/>
              <a:ahLst/>
              <a:cxnLst/>
              <a:rect l="l" t="t" r="r" b="b"/>
              <a:pathLst>
                <a:path w="971" h="757" extrusionOk="0">
                  <a:moveTo>
                    <a:pt x="0" y="1"/>
                  </a:moveTo>
                  <a:lnTo>
                    <a:pt x="261" y="523"/>
                  </a:lnTo>
                  <a:cubicBezTo>
                    <a:pt x="355" y="679"/>
                    <a:pt x="500" y="757"/>
                    <a:pt x="675" y="757"/>
                  </a:cubicBezTo>
                  <a:cubicBezTo>
                    <a:pt x="711" y="757"/>
                    <a:pt x="747" y="754"/>
                    <a:pt x="784" y="747"/>
                  </a:cubicBezTo>
                  <a:lnTo>
                    <a:pt x="896" y="673"/>
                  </a:lnTo>
                  <a:cubicBezTo>
                    <a:pt x="896" y="635"/>
                    <a:pt x="971" y="635"/>
                    <a:pt x="934" y="635"/>
                  </a:cubicBezTo>
                  <a:cubicBezTo>
                    <a:pt x="904" y="645"/>
                    <a:pt x="871" y="650"/>
                    <a:pt x="837" y="650"/>
                  </a:cubicBezTo>
                  <a:cubicBezTo>
                    <a:pt x="744" y="650"/>
                    <a:pt x="642" y="615"/>
                    <a:pt x="560" y="561"/>
                  </a:cubicBezTo>
                  <a:cubicBezTo>
                    <a:pt x="448" y="449"/>
                    <a:pt x="299" y="337"/>
                    <a:pt x="187" y="225"/>
                  </a:cubicBezTo>
                  <a:cubicBezTo>
                    <a:pt x="149" y="150"/>
                    <a:pt x="75" y="75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4"/>
            <p:cNvSpPr/>
            <p:nvPr/>
          </p:nvSpPr>
          <p:spPr>
            <a:xfrm>
              <a:off x="3385725" y="2303925"/>
              <a:ext cx="13100" cy="42975"/>
            </a:xfrm>
            <a:custGeom>
              <a:avLst/>
              <a:gdLst/>
              <a:ahLst/>
              <a:cxnLst/>
              <a:rect l="l" t="t" r="r" b="b"/>
              <a:pathLst>
                <a:path w="524" h="1719" extrusionOk="0">
                  <a:moveTo>
                    <a:pt x="374" y="1"/>
                  </a:moveTo>
                  <a:lnTo>
                    <a:pt x="225" y="76"/>
                  </a:lnTo>
                  <a:cubicBezTo>
                    <a:pt x="1" y="262"/>
                    <a:pt x="113" y="636"/>
                    <a:pt x="150" y="860"/>
                  </a:cubicBezTo>
                  <a:cubicBezTo>
                    <a:pt x="225" y="1046"/>
                    <a:pt x="225" y="1196"/>
                    <a:pt x="225" y="1382"/>
                  </a:cubicBezTo>
                  <a:cubicBezTo>
                    <a:pt x="262" y="1495"/>
                    <a:pt x="225" y="1644"/>
                    <a:pt x="113" y="1719"/>
                  </a:cubicBezTo>
                  <a:lnTo>
                    <a:pt x="225" y="1644"/>
                  </a:lnTo>
                  <a:cubicBezTo>
                    <a:pt x="523" y="1457"/>
                    <a:pt x="411" y="1084"/>
                    <a:pt x="337" y="860"/>
                  </a:cubicBezTo>
                  <a:cubicBezTo>
                    <a:pt x="299" y="673"/>
                    <a:pt x="262" y="524"/>
                    <a:pt x="262" y="337"/>
                  </a:cubicBezTo>
                  <a:cubicBezTo>
                    <a:pt x="225" y="225"/>
                    <a:pt x="262" y="76"/>
                    <a:pt x="374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4"/>
            <p:cNvSpPr/>
            <p:nvPr/>
          </p:nvSpPr>
          <p:spPr>
            <a:xfrm>
              <a:off x="3392275" y="2300875"/>
              <a:ext cx="25225" cy="15225"/>
            </a:xfrm>
            <a:custGeom>
              <a:avLst/>
              <a:gdLst/>
              <a:ahLst/>
              <a:cxnLst/>
              <a:rect l="l" t="t" r="r" b="b"/>
              <a:pathLst>
                <a:path w="1009" h="609" extrusionOk="0">
                  <a:moveTo>
                    <a:pt x="302" y="1"/>
                  </a:moveTo>
                  <a:cubicBezTo>
                    <a:pt x="247" y="1"/>
                    <a:pt x="195" y="14"/>
                    <a:pt x="149" y="48"/>
                  </a:cubicBezTo>
                  <a:lnTo>
                    <a:pt x="112" y="86"/>
                  </a:lnTo>
                  <a:lnTo>
                    <a:pt x="0" y="198"/>
                  </a:lnTo>
                  <a:cubicBezTo>
                    <a:pt x="56" y="160"/>
                    <a:pt x="112" y="142"/>
                    <a:pt x="168" y="142"/>
                  </a:cubicBezTo>
                  <a:cubicBezTo>
                    <a:pt x="224" y="142"/>
                    <a:pt x="280" y="160"/>
                    <a:pt x="336" y="198"/>
                  </a:cubicBezTo>
                  <a:cubicBezTo>
                    <a:pt x="486" y="272"/>
                    <a:pt x="635" y="347"/>
                    <a:pt x="784" y="459"/>
                  </a:cubicBezTo>
                  <a:cubicBezTo>
                    <a:pt x="859" y="496"/>
                    <a:pt x="934" y="571"/>
                    <a:pt x="1008" y="608"/>
                  </a:cubicBezTo>
                  <a:lnTo>
                    <a:pt x="672" y="123"/>
                  </a:lnTo>
                  <a:cubicBezTo>
                    <a:pt x="568" y="71"/>
                    <a:pt x="428" y="1"/>
                    <a:pt x="302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4"/>
            <p:cNvSpPr/>
            <p:nvPr/>
          </p:nvSpPr>
          <p:spPr>
            <a:xfrm>
              <a:off x="3368000" y="2331950"/>
              <a:ext cx="24600" cy="16825"/>
            </a:xfrm>
            <a:custGeom>
              <a:avLst/>
              <a:gdLst/>
              <a:ahLst/>
              <a:cxnLst/>
              <a:rect l="l" t="t" r="r" b="b"/>
              <a:pathLst>
                <a:path w="984" h="673" extrusionOk="0">
                  <a:moveTo>
                    <a:pt x="978" y="506"/>
                  </a:moveTo>
                  <a:cubicBezTo>
                    <a:pt x="967" y="506"/>
                    <a:pt x="934" y="523"/>
                    <a:pt x="934" y="523"/>
                  </a:cubicBezTo>
                  <a:lnTo>
                    <a:pt x="902" y="554"/>
                  </a:lnTo>
                  <a:lnTo>
                    <a:pt x="902" y="554"/>
                  </a:lnTo>
                  <a:cubicBezTo>
                    <a:pt x="926" y="548"/>
                    <a:pt x="949" y="537"/>
                    <a:pt x="971" y="523"/>
                  </a:cubicBezTo>
                  <a:cubicBezTo>
                    <a:pt x="984" y="510"/>
                    <a:pt x="984" y="506"/>
                    <a:pt x="978" y="506"/>
                  </a:cubicBezTo>
                  <a:close/>
                  <a:moveTo>
                    <a:pt x="0" y="0"/>
                  </a:moveTo>
                  <a:lnTo>
                    <a:pt x="262" y="523"/>
                  </a:lnTo>
                  <a:cubicBezTo>
                    <a:pt x="361" y="622"/>
                    <a:pt x="494" y="672"/>
                    <a:pt x="627" y="672"/>
                  </a:cubicBezTo>
                  <a:cubicBezTo>
                    <a:pt x="693" y="672"/>
                    <a:pt x="760" y="660"/>
                    <a:pt x="822" y="635"/>
                  </a:cubicBezTo>
                  <a:lnTo>
                    <a:pt x="902" y="554"/>
                  </a:lnTo>
                  <a:lnTo>
                    <a:pt x="902" y="554"/>
                  </a:lnTo>
                  <a:cubicBezTo>
                    <a:pt x="879" y="561"/>
                    <a:pt x="855" y="564"/>
                    <a:pt x="831" y="564"/>
                  </a:cubicBezTo>
                  <a:cubicBezTo>
                    <a:pt x="750" y="564"/>
                    <a:pt x="667" y="532"/>
                    <a:pt x="598" y="486"/>
                  </a:cubicBezTo>
                  <a:cubicBezTo>
                    <a:pt x="448" y="411"/>
                    <a:pt x="336" y="299"/>
                    <a:pt x="187" y="224"/>
                  </a:cubicBezTo>
                  <a:cubicBezTo>
                    <a:pt x="112" y="149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4"/>
            <p:cNvSpPr/>
            <p:nvPr/>
          </p:nvSpPr>
          <p:spPr>
            <a:xfrm>
              <a:off x="1951000" y="2115375"/>
              <a:ext cx="15900" cy="41100"/>
            </a:xfrm>
            <a:custGeom>
              <a:avLst/>
              <a:gdLst/>
              <a:ahLst/>
              <a:cxnLst/>
              <a:rect l="l" t="t" r="r" b="b"/>
              <a:pathLst>
                <a:path w="636" h="1644" extrusionOk="0">
                  <a:moveTo>
                    <a:pt x="598" y="1"/>
                  </a:moveTo>
                  <a:lnTo>
                    <a:pt x="449" y="75"/>
                  </a:lnTo>
                  <a:cubicBezTo>
                    <a:pt x="150" y="187"/>
                    <a:pt x="187" y="561"/>
                    <a:pt x="225" y="822"/>
                  </a:cubicBezTo>
                  <a:cubicBezTo>
                    <a:pt x="225" y="971"/>
                    <a:pt x="225" y="1158"/>
                    <a:pt x="225" y="1308"/>
                  </a:cubicBezTo>
                  <a:cubicBezTo>
                    <a:pt x="225" y="1457"/>
                    <a:pt x="150" y="1569"/>
                    <a:pt x="1" y="1644"/>
                  </a:cubicBezTo>
                  <a:lnTo>
                    <a:pt x="38" y="1644"/>
                  </a:lnTo>
                  <a:lnTo>
                    <a:pt x="187" y="1606"/>
                  </a:lnTo>
                  <a:cubicBezTo>
                    <a:pt x="449" y="1457"/>
                    <a:pt x="412" y="1083"/>
                    <a:pt x="412" y="822"/>
                  </a:cubicBezTo>
                  <a:cubicBezTo>
                    <a:pt x="412" y="673"/>
                    <a:pt x="412" y="486"/>
                    <a:pt x="412" y="337"/>
                  </a:cubicBezTo>
                  <a:cubicBezTo>
                    <a:pt x="412" y="187"/>
                    <a:pt x="486" y="75"/>
                    <a:pt x="63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4"/>
            <p:cNvSpPr/>
            <p:nvPr/>
          </p:nvSpPr>
          <p:spPr>
            <a:xfrm>
              <a:off x="1962200" y="2113950"/>
              <a:ext cx="22425" cy="19200"/>
            </a:xfrm>
            <a:custGeom>
              <a:avLst/>
              <a:gdLst/>
              <a:ahLst/>
              <a:cxnLst/>
              <a:rect l="l" t="t" r="r" b="b"/>
              <a:pathLst>
                <a:path w="897" h="768" extrusionOk="0">
                  <a:moveTo>
                    <a:pt x="90" y="81"/>
                  </a:moveTo>
                  <a:cubicBezTo>
                    <a:pt x="59" y="81"/>
                    <a:pt x="29" y="86"/>
                    <a:pt x="1" y="95"/>
                  </a:cubicBezTo>
                  <a:lnTo>
                    <a:pt x="38" y="95"/>
                  </a:lnTo>
                  <a:lnTo>
                    <a:pt x="94" y="81"/>
                  </a:lnTo>
                  <a:lnTo>
                    <a:pt x="94" y="81"/>
                  </a:lnTo>
                  <a:cubicBezTo>
                    <a:pt x="93" y="81"/>
                    <a:pt x="91" y="81"/>
                    <a:pt x="90" y="81"/>
                  </a:cubicBezTo>
                  <a:close/>
                  <a:moveTo>
                    <a:pt x="287" y="0"/>
                  </a:moveTo>
                  <a:cubicBezTo>
                    <a:pt x="255" y="0"/>
                    <a:pt x="222" y="7"/>
                    <a:pt x="188" y="20"/>
                  </a:cubicBezTo>
                  <a:lnTo>
                    <a:pt x="188" y="58"/>
                  </a:lnTo>
                  <a:lnTo>
                    <a:pt x="94" y="81"/>
                  </a:lnTo>
                  <a:lnTo>
                    <a:pt x="94" y="81"/>
                  </a:lnTo>
                  <a:cubicBezTo>
                    <a:pt x="186" y="82"/>
                    <a:pt x="282" y="124"/>
                    <a:pt x="337" y="207"/>
                  </a:cubicBezTo>
                  <a:cubicBezTo>
                    <a:pt x="486" y="319"/>
                    <a:pt x="598" y="431"/>
                    <a:pt x="710" y="543"/>
                  </a:cubicBezTo>
                  <a:cubicBezTo>
                    <a:pt x="748" y="618"/>
                    <a:pt x="822" y="692"/>
                    <a:pt x="897" y="767"/>
                  </a:cubicBezTo>
                  <a:lnTo>
                    <a:pt x="673" y="244"/>
                  </a:lnTo>
                  <a:cubicBezTo>
                    <a:pt x="551" y="122"/>
                    <a:pt x="429" y="0"/>
                    <a:pt x="28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4"/>
            <p:cNvSpPr/>
            <p:nvPr/>
          </p:nvSpPr>
          <p:spPr>
            <a:xfrm>
              <a:off x="1933275" y="2138725"/>
              <a:ext cx="22425" cy="19175"/>
            </a:xfrm>
            <a:custGeom>
              <a:avLst/>
              <a:gdLst/>
              <a:ahLst/>
              <a:cxnLst/>
              <a:rect l="l" t="t" r="r" b="b"/>
              <a:pathLst>
                <a:path w="897" h="767" extrusionOk="0">
                  <a:moveTo>
                    <a:pt x="0" y="0"/>
                  </a:moveTo>
                  <a:lnTo>
                    <a:pt x="187" y="560"/>
                  </a:lnTo>
                  <a:cubicBezTo>
                    <a:pt x="339" y="651"/>
                    <a:pt x="466" y="767"/>
                    <a:pt x="608" y="767"/>
                  </a:cubicBezTo>
                  <a:cubicBezTo>
                    <a:pt x="641" y="767"/>
                    <a:pt x="675" y="761"/>
                    <a:pt x="710" y="747"/>
                  </a:cubicBezTo>
                  <a:lnTo>
                    <a:pt x="710" y="710"/>
                  </a:lnTo>
                  <a:lnTo>
                    <a:pt x="803" y="686"/>
                  </a:lnTo>
                  <a:lnTo>
                    <a:pt x="803" y="686"/>
                  </a:lnTo>
                  <a:cubicBezTo>
                    <a:pt x="804" y="686"/>
                    <a:pt x="805" y="686"/>
                    <a:pt x="807" y="686"/>
                  </a:cubicBezTo>
                  <a:cubicBezTo>
                    <a:pt x="838" y="686"/>
                    <a:pt x="868" y="682"/>
                    <a:pt x="896" y="672"/>
                  </a:cubicBezTo>
                  <a:lnTo>
                    <a:pt x="859" y="672"/>
                  </a:lnTo>
                  <a:lnTo>
                    <a:pt x="803" y="686"/>
                  </a:lnTo>
                  <a:lnTo>
                    <a:pt x="803" y="686"/>
                  </a:lnTo>
                  <a:cubicBezTo>
                    <a:pt x="710" y="685"/>
                    <a:pt x="606" y="643"/>
                    <a:pt x="523" y="560"/>
                  </a:cubicBezTo>
                  <a:cubicBezTo>
                    <a:pt x="411" y="448"/>
                    <a:pt x="299" y="336"/>
                    <a:pt x="187" y="224"/>
                  </a:cubicBezTo>
                  <a:cubicBezTo>
                    <a:pt x="112" y="149"/>
                    <a:pt x="38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4"/>
            <p:cNvSpPr/>
            <p:nvPr/>
          </p:nvSpPr>
          <p:spPr>
            <a:xfrm>
              <a:off x="1997675" y="2098575"/>
              <a:ext cx="15900" cy="40175"/>
            </a:xfrm>
            <a:custGeom>
              <a:avLst/>
              <a:gdLst/>
              <a:ahLst/>
              <a:cxnLst/>
              <a:rect l="l" t="t" r="r" b="b"/>
              <a:pathLst>
                <a:path w="636" h="1607" extrusionOk="0">
                  <a:moveTo>
                    <a:pt x="449" y="1"/>
                  </a:moveTo>
                  <a:cubicBezTo>
                    <a:pt x="150" y="150"/>
                    <a:pt x="187" y="523"/>
                    <a:pt x="187" y="785"/>
                  </a:cubicBezTo>
                  <a:cubicBezTo>
                    <a:pt x="187" y="934"/>
                    <a:pt x="187" y="1121"/>
                    <a:pt x="187" y="1307"/>
                  </a:cubicBezTo>
                  <a:cubicBezTo>
                    <a:pt x="150" y="1419"/>
                    <a:pt x="113" y="1531"/>
                    <a:pt x="1" y="1606"/>
                  </a:cubicBezTo>
                  <a:lnTo>
                    <a:pt x="38" y="1606"/>
                  </a:lnTo>
                  <a:lnTo>
                    <a:pt x="150" y="1569"/>
                  </a:lnTo>
                  <a:cubicBezTo>
                    <a:pt x="449" y="1457"/>
                    <a:pt x="411" y="1046"/>
                    <a:pt x="411" y="822"/>
                  </a:cubicBezTo>
                  <a:cubicBezTo>
                    <a:pt x="411" y="635"/>
                    <a:pt x="411" y="486"/>
                    <a:pt x="411" y="299"/>
                  </a:cubicBezTo>
                  <a:cubicBezTo>
                    <a:pt x="449" y="187"/>
                    <a:pt x="486" y="38"/>
                    <a:pt x="63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4"/>
            <p:cNvSpPr/>
            <p:nvPr/>
          </p:nvSpPr>
          <p:spPr>
            <a:xfrm>
              <a:off x="2008875" y="2097150"/>
              <a:ext cx="21500" cy="19200"/>
            </a:xfrm>
            <a:custGeom>
              <a:avLst/>
              <a:gdLst/>
              <a:ahLst/>
              <a:cxnLst/>
              <a:rect l="l" t="t" r="r" b="b"/>
              <a:pathLst>
                <a:path w="860" h="768" extrusionOk="0">
                  <a:moveTo>
                    <a:pt x="290" y="0"/>
                  </a:moveTo>
                  <a:cubicBezTo>
                    <a:pt x="256" y="0"/>
                    <a:pt x="222" y="7"/>
                    <a:pt x="187" y="20"/>
                  </a:cubicBezTo>
                  <a:lnTo>
                    <a:pt x="38" y="58"/>
                  </a:lnTo>
                  <a:lnTo>
                    <a:pt x="1" y="58"/>
                  </a:lnTo>
                  <a:cubicBezTo>
                    <a:pt x="150" y="58"/>
                    <a:pt x="262" y="95"/>
                    <a:pt x="337" y="207"/>
                  </a:cubicBezTo>
                  <a:cubicBezTo>
                    <a:pt x="486" y="319"/>
                    <a:pt x="598" y="431"/>
                    <a:pt x="673" y="580"/>
                  </a:cubicBezTo>
                  <a:cubicBezTo>
                    <a:pt x="748" y="655"/>
                    <a:pt x="822" y="692"/>
                    <a:pt x="860" y="767"/>
                  </a:cubicBezTo>
                  <a:lnTo>
                    <a:pt x="673" y="244"/>
                  </a:lnTo>
                  <a:cubicBezTo>
                    <a:pt x="581" y="122"/>
                    <a:pt x="440" y="0"/>
                    <a:pt x="29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4"/>
            <p:cNvSpPr/>
            <p:nvPr/>
          </p:nvSpPr>
          <p:spPr>
            <a:xfrm>
              <a:off x="1979000" y="2120050"/>
              <a:ext cx="22450" cy="19275"/>
            </a:xfrm>
            <a:custGeom>
              <a:avLst/>
              <a:gdLst/>
              <a:ahLst/>
              <a:cxnLst/>
              <a:rect l="l" t="t" r="r" b="b"/>
              <a:pathLst>
                <a:path w="898" h="771" extrusionOk="0">
                  <a:moveTo>
                    <a:pt x="1" y="0"/>
                  </a:moveTo>
                  <a:lnTo>
                    <a:pt x="225" y="523"/>
                  </a:lnTo>
                  <a:cubicBezTo>
                    <a:pt x="313" y="670"/>
                    <a:pt x="447" y="771"/>
                    <a:pt x="591" y="771"/>
                  </a:cubicBezTo>
                  <a:cubicBezTo>
                    <a:pt x="631" y="771"/>
                    <a:pt x="670" y="763"/>
                    <a:pt x="710" y="747"/>
                  </a:cubicBezTo>
                  <a:lnTo>
                    <a:pt x="860" y="710"/>
                  </a:lnTo>
                  <a:lnTo>
                    <a:pt x="897" y="710"/>
                  </a:lnTo>
                  <a:cubicBezTo>
                    <a:pt x="748" y="710"/>
                    <a:pt x="636" y="672"/>
                    <a:pt x="561" y="560"/>
                  </a:cubicBezTo>
                  <a:cubicBezTo>
                    <a:pt x="412" y="448"/>
                    <a:pt x="300" y="336"/>
                    <a:pt x="188" y="224"/>
                  </a:cubicBezTo>
                  <a:cubicBezTo>
                    <a:pt x="150" y="150"/>
                    <a:pt x="76" y="75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4"/>
            <p:cNvSpPr/>
            <p:nvPr/>
          </p:nvSpPr>
          <p:spPr>
            <a:xfrm>
              <a:off x="2043425" y="2081775"/>
              <a:ext cx="17750" cy="40175"/>
            </a:xfrm>
            <a:custGeom>
              <a:avLst/>
              <a:gdLst/>
              <a:ahLst/>
              <a:cxnLst/>
              <a:rect l="l" t="t" r="r" b="b"/>
              <a:pathLst>
                <a:path w="710" h="1607" extrusionOk="0">
                  <a:moveTo>
                    <a:pt x="672" y="1"/>
                  </a:moveTo>
                  <a:lnTo>
                    <a:pt x="523" y="38"/>
                  </a:lnTo>
                  <a:cubicBezTo>
                    <a:pt x="224" y="150"/>
                    <a:pt x="262" y="561"/>
                    <a:pt x="224" y="822"/>
                  </a:cubicBezTo>
                  <a:cubicBezTo>
                    <a:pt x="224" y="971"/>
                    <a:pt x="224" y="1158"/>
                    <a:pt x="187" y="1307"/>
                  </a:cubicBezTo>
                  <a:cubicBezTo>
                    <a:pt x="187" y="1419"/>
                    <a:pt x="112" y="1569"/>
                    <a:pt x="0" y="1606"/>
                  </a:cubicBezTo>
                  <a:lnTo>
                    <a:pt x="38" y="1606"/>
                  </a:lnTo>
                  <a:lnTo>
                    <a:pt x="187" y="1569"/>
                  </a:lnTo>
                  <a:cubicBezTo>
                    <a:pt x="448" y="1494"/>
                    <a:pt x="411" y="1083"/>
                    <a:pt x="448" y="822"/>
                  </a:cubicBezTo>
                  <a:cubicBezTo>
                    <a:pt x="448" y="673"/>
                    <a:pt x="448" y="486"/>
                    <a:pt x="486" y="337"/>
                  </a:cubicBezTo>
                  <a:cubicBezTo>
                    <a:pt x="523" y="187"/>
                    <a:pt x="598" y="75"/>
                    <a:pt x="71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4"/>
            <p:cNvSpPr/>
            <p:nvPr/>
          </p:nvSpPr>
          <p:spPr>
            <a:xfrm>
              <a:off x="2056500" y="2081275"/>
              <a:ext cx="21475" cy="20125"/>
            </a:xfrm>
            <a:custGeom>
              <a:avLst/>
              <a:gdLst/>
              <a:ahLst/>
              <a:cxnLst/>
              <a:rect l="l" t="t" r="r" b="b"/>
              <a:pathLst>
                <a:path w="859" h="805" extrusionOk="0">
                  <a:moveTo>
                    <a:pt x="286" y="1"/>
                  </a:moveTo>
                  <a:cubicBezTo>
                    <a:pt x="254" y="1"/>
                    <a:pt x="221" y="7"/>
                    <a:pt x="187" y="21"/>
                  </a:cubicBezTo>
                  <a:lnTo>
                    <a:pt x="37" y="58"/>
                  </a:lnTo>
                  <a:lnTo>
                    <a:pt x="0" y="58"/>
                  </a:lnTo>
                  <a:cubicBezTo>
                    <a:pt x="149" y="58"/>
                    <a:pt x="261" y="95"/>
                    <a:pt x="336" y="207"/>
                  </a:cubicBezTo>
                  <a:cubicBezTo>
                    <a:pt x="485" y="319"/>
                    <a:pt x="560" y="431"/>
                    <a:pt x="672" y="581"/>
                  </a:cubicBezTo>
                  <a:cubicBezTo>
                    <a:pt x="709" y="655"/>
                    <a:pt x="784" y="730"/>
                    <a:pt x="859" y="805"/>
                  </a:cubicBezTo>
                  <a:lnTo>
                    <a:pt x="672" y="245"/>
                  </a:lnTo>
                  <a:cubicBezTo>
                    <a:pt x="550" y="123"/>
                    <a:pt x="428" y="1"/>
                    <a:pt x="286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4"/>
            <p:cNvSpPr/>
            <p:nvPr/>
          </p:nvSpPr>
          <p:spPr>
            <a:xfrm>
              <a:off x="2025675" y="2103250"/>
              <a:ext cx="22425" cy="20125"/>
            </a:xfrm>
            <a:custGeom>
              <a:avLst/>
              <a:gdLst/>
              <a:ahLst/>
              <a:cxnLst/>
              <a:rect l="l" t="t" r="r" b="b"/>
              <a:pathLst>
                <a:path w="897" h="805" extrusionOk="0">
                  <a:moveTo>
                    <a:pt x="860" y="710"/>
                  </a:moveTo>
                  <a:lnTo>
                    <a:pt x="805" y="723"/>
                  </a:lnTo>
                  <a:lnTo>
                    <a:pt x="805" y="723"/>
                  </a:lnTo>
                  <a:cubicBezTo>
                    <a:pt x="834" y="722"/>
                    <a:pt x="865" y="718"/>
                    <a:pt x="897" y="710"/>
                  </a:cubicBezTo>
                  <a:close/>
                  <a:moveTo>
                    <a:pt x="1" y="0"/>
                  </a:moveTo>
                  <a:lnTo>
                    <a:pt x="188" y="560"/>
                  </a:lnTo>
                  <a:cubicBezTo>
                    <a:pt x="309" y="682"/>
                    <a:pt x="456" y="804"/>
                    <a:pt x="587" y="804"/>
                  </a:cubicBezTo>
                  <a:cubicBezTo>
                    <a:pt x="617" y="804"/>
                    <a:pt x="646" y="798"/>
                    <a:pt x="673" y="784"/>
                  </a:cubicBezTo>
                  <a:lnTo>
                    <a:pt x="710" y="747"/>
                  </a:lnTo>
                  <a:lnTo>
                    <a:pt x="805" y="723"/>
                  </a:lnTo>
                  <a:lnTo>
                    <a:pt x="805" y="723"/>
                  </a:lnTo>
                  <a:cubicBezTo>
                    <a:pt x="800" y="724"/>
                    <a:pt x="796" y="724"/>
                    <a:pt x="791" y="724"/>
                  </a:cubicBezTo>
                  <a:cubicBezTo>
                    <a:pt x="692" y="724"/>
                    <a:pt x="608" y="682"/>
                    <a:pt x="524" y="598"/>
                  </a:cubicBezTo>
                  <a:cubicBezTo>
                    <a:pt x="412" y="486"/>
                    <a:pt x="300" y="336"/>
                    <a:pt x="188" y="224"/>
                  </a:cubicBezTo>
                  <a:cubicBezTo>
                    <a:pt x="150" y="150"/>
                    <a:pt x="76" y="75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4"/>
            <p:cNvSpPr/>
            <p:nvPr/>
          </p:nvSpPr>
          <p:spPr>
            <a:xfrm>
              <a:off x="2090100" y="2067775"/>
              <a:ext cx="19625" cy="39225"/>
            </a:xfrm>
            <a:custGeom>
              <a:avLst/>
              <a:gdLst/>
              <a:ahLst/>
              <a:cxnLst/>
              <a:rect l="l" t="t" r="r" b="b"/>
              <a:pathLst>
                <a:path w="785" h="1569" extrusionOk="0">
                  <a:moveTo>
                    <a:pt x="747" y="0"/>
                  </a:moveTo>
                  <a:lnTo>
                    <a:pt x="598" y="38"/>
                  </a:lnTo>
                  <a:cubicBezTo>
                    <a:pt x="299" y="150"/>
                    <a:pt x="299" y="523"/>
                    <a:pt x="262" y="785"/>
                  </a:cubicBezTo>
                  <a:cubicBezTo>
                    <a:pt x="262" y="971"/>
                    <a:pt x="224" y="1121"/>
                    <a:pt x="224" y="1307"/>
                  </a:cubicBezTo>
                  <a:cubicBezTo>
                    <a:pt x="187" y="1419"/>
                    <a:pt x="112" y="1531"/>
                    <a:pt x="0" y="1569"/>
                  </a:cubicBezTo>
                  <a:lnTo>
                    <a:pt x="38" y="1569"/>
                  </a:lnTo>
                  <a:lnTo>
                    <a:pt x="187" y="1531"/>
                  </a:lnTo>
                  <a:cubicBezTo>
                    <a:pt x="448" y="1457"/>
                    <a:pt x="448" y="1046"/>
                    <a:pt x="486" y="822"/>
                  </a:cubicBezTo>
                  <a:cubicBezTo>
                    <a:pt x="486" y="635"/>
                    <a:pt x="486" y="486"/>
                    <a:pt x="523" y="299"/>
                  </a:cubicBezTo>
                  <a:cubicBezTo>
                    <a:pt x="560" y="187"/>
                    <a:pt x="635" y="38"/>
                    <a:pt x="784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4"/>
            <p:cNvSpPr/>
            <p:nvPr/>
          </p:nvSpPr>
          <p:spPr>
            <a:xfrm>
              <a:off x="2105025" y="2066850"/>
              <a:ext cx="20575" cy="20550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90" y="61"/>
                  </a:moveTo>
                  <a:cubicBezTo>
                    <a:pt x="59" y="61"/>
                    <a:pt x="29" y="65"/>
                    <a:pt x="1" y="75"/>
                  </a:cubicBezTo>
                  <a:lnTo>
                    <a:pt x="38" y="75"/>
                  </a:lnTo>
                  <a:lnTo>
                    <a:pt x="94" y="61"/>
                  </a:lnTo>
                  <a:lnTo>
                    <a:pt x="94" y="61"/>
                  </a:lnTo>
                  <a:cubicBezTo>
                    <a:pt x="93" y="61"/>
                    <a:pt x="91" y="61"/>
                    <a:pt x="90" y="61"/>
                  </a:cubicBezTo>
                  <a:close/>
                  <a:moveTo>
                    <a:pt x="187" y="0"/>
                  </a:moveTo>
                  <a:lnTo>
                    <a:pt x="187" y="37"/>
                  </a:lnTo>
                  <a:lnTo>
                    <a:pt x="94" y="61"/>
                  </a:lnTo>
                  <a:lnTo>
                    <a:pt x="94" y="61"/>
                  </a:lnTo>
                  <a:cubicBezTo>
                    <a:pt x="185" y="62"/>
                    <a:pt x="281" y="104"/>
                    <a:pt x="337" y="187"/>
                  </a:cubicBezTo>
                  <a:cubicBezTo>
                    <a:pt x="449" y="299"/>
                    <a:pt x="523" y="448"/>
                    <a:pt x="635" y="598"/>
                  </a:cubicBezTo>
                  <a:cubicBezTo>
                    <a:pt x="673" y="672"/>
                    <a:pt x="747" y="747"/>
                    <a:pt x="822" y="822"/>
                  </a:cubicBezTo>
                  <a:lnTo>
                    <a:pt x="673" y="261"/>
                  </a:lnTo>
                  <a:cubicBezTo>
                    <a:pt x="561" y="75"/>
                    <a:pt x="374" y="0"/>
                    <a:pt x="18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4"/>
            <p:cNvSpPr/>
            <p:nvPr/>
          </p:nvSpPr>
          <p:spPr>
            <a:xfrm>
              <a:off x="2073300" y="2087375"/>
              <a:ext cx="20550" cy="20125"/>
            </a:xfrm>
            <a:custGeom>
              <a:avLst/>
              <a:gdLst/>
              <a:ahLst/>
              <a:cxnLst/>
              <a:rect l="l" t="t" r="r" b="b"/>
              <a:pathLst>
                <a:path w="822" h="805" extrusionOk="0">
                  <a:moveTo>
                    <a:pt x="0" y="1"/>
                  </a:moveTo>
                  <a:lnTo>
                    <a:pt x="187" y="561"/>
                  </a:lnTo>
                  <a:cubicBezTo>
                    <a:pt x="309" y="683"/>
                    <a:pt x="431" y="805"/>
                    <a:pt x="553" y="805"/>
                  </a:cubicBezTo>
                  <a:cubicBezTo>
                    <a:pt x="580" y="805"/>
                    <a:pt x="607" y="798"/>
                    <a:pt x="635" y="785"/>
                  </a:cubicBezTo>
                  <a:lnTo>
                    <a:pt x="672" y="785"/>
                  </a:lnTo>
                  <a:lnTo>
                    <a:pt x="784" y="747"/>
                  </a:lnTo>
                  <a:lnTo>
                    <a:pt x="822" y="747"/>
                  </a:lnTo>
                  <a:cubicBezTo>
                    <a:pt x="710" y="747"/>
                    <a:pt x="598" y="710"/>
                    <a:pt x="523" y="635"/>
                  </a:cubicBezTo>
                  <a:cubicBezTo>
                    <a:pt x="373" y="523"/>
                    <a:pt x="261" y="374"/>
                    <a:pt x="187" y="225"/>
                  </a:cubicBezTo>
                  <a:cubicBezTo>
                    <a:pt x="112" y="150"/>
                    <a:pt x="75" y="75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4"/>
            <p:cNvSpPr/>
            <p:nvPr/>
          </p:nvSpPr>
          <p:spPr>
            <a:xfrm>
              <a:off x="2136775" y="2055650"/>
              <a:ext cx="21475" cy="39225"/>
            </a:xfrm>
            <a:custGeom>
              <a:avLst/>
              <a:gdLst/>
              <a:ahLst/>
              <a:cxnLst/>
              <a:rect l="l" t="t" r="r" b="b"/>
              <a:pathLst>
                <a:path w="859" h="1569" extrusionOk="0">
                  <a:moveTo>
                    <a:pt x="822" y="0"/>
                  </a:moveTo>
                  <a:lnTo>
                    <a:pt x="672" y="37"/>
                  </a:lnTo>
                  <a:cubicBezTo>
                    <a:pt x="373" y="112"/>
                    <a:pt x="336" y="523"/>
                    <a:pt x="336" y="784"/>
                  </a:cubicBezTo>
                  <a:cubicBezTo>
                    <a:pt x="299" y="1008"/>
                    <a:pt x="261" y="1120"/>
                    <a:pt x="224" y="1270"/>
                  </a:cubicBezTo>
                  <a:cubicBezTo>
                    <a:pt x="187" y="1419"/>
                    <a:pt x="149" y="1531"/>
                    <a:pt x="0" y="1568"/>
                  </a:cubicBezTo>
                  <a:lnTo>
                    <a:pt x="37" y="1568"/>
                  </a:lnTo>
                  <a:lnTo>
                    <a:pt x="187" y="1531"/>
                  </a:lnTo>
                  <a:cubicBezTo>
                    <a:pt x="448" y="1456"/>
                    <a:pt x="486" y="1046"/>
                    <a:pt x="523" y="821"/>
                  </a:cubicBezTo>
                  <a:cubicBezTo>
                    <a:pt x="523" y="635"/>
                    <a:pt x="560" y="448"/>
                    <a:pt x="635" y="299"/>
                  </a:cubicBezTo>
                  <a:cubicBezTo>
                    <a:pt x="672" y="187"/>
                    <a:pt x="747" y="75"/>
                    <a:pt x="85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4"/>
            <p:cNvSpPr/>
            <p:nvPr/>
          </p:nvSpPr>
          <p:spPr>
            <a:xfrm>
              <a:off x="2153575" y="2055500"/>
              <a:ext cx="19625" cy="21625"/>
            </a:xfrm>
            <a:custGeom>
              <a:avLst/>
              <a:gdLst/>
              <a:ahLst/>
              <a:cxnLst/>
              <a:rect l="l" t="t" r="r" b="b"/>
              <a:pathLst>
                <a:path w="785" h="865" extrusionOk="0">
                  <a:moveTo>
                    <a:pt x="255" y="0"/>
                  </a:moveTo>
                  <a:cubicBezTo>
                    <a:pt x="233" y="0"/>
                    <a:pt x="210" y="2"/>
                    <a:pt x="187" y="6"/>
                  </a:cubicBezTo>
                  <a:lnTo>
                    <a:pt x="38" y="43"/>
                  </a:lnTo>
                  <a:lnTo>
                    <a:pt x="0" y="43"/>
                  </a:lnTo>
                  <a:cubicBezTo>
                    <a:pt x="150" y="43"/>
                    <a:pt x="262" y="81"/>
                    <a:pt x="336" y="193"/>
                  </a:cubicBezTo>
                  <a:cubicBezTo>
                    <a:pt x="448" y="342"/>
                    <a:pt x="560" y="454"/>
                    <a:pt x="635" y="603"/>
                  </a:cubicBezTo>
                  <a:cubicBezTo>
                    <a:pt x="672" y="678"/>
                    <a:pt x="710" y="790"/>
                    <a:pt x="784" y="865"/>
                  </a:cubicBezTo>
                  <a:lnTo>
                    <a:pt x="672" y="305"/>
                  </a:lnTo>
                  <a:cubicBezTo>
                    <a:pt x="572" y="138"/>
                    <a:pt x="442" y="0"/>
                    <a:pt x="25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4"/>
            <p:cNvSpPr/>
            <p:nvPr/>
          </p:nvSpPr>
          <p:spPr>
            <a:xfrm>
              <a:off x="2120900" y="2074300"/>
              <a:ext cx="20875" cy="20575"/>
            </a:xfrm>
            <a:custGeom>
              <a:avLst/>
              <a:gdLst/>
              <a:ahLst/>
              <a:cxnLst/>
              <a:rect l="l" t="t" r="r" b="b"/>
              <a:pathLst>
                <a:path w="835" h="823" extrusionOk="0">
                  <a:moveTo>
                    <a:pt x="0" y="1"/>
                  </a:moveTo>
                  <a:lnTo>
                    <a:pt x="187" y="561"/>
                  </a:lnTo>
                  <a:cubicBezTo>
                    <a:pt x="262" y="710"/>
                    <a:pt x="448" y="822"/>
                    <a:pt x="635" y="822"/>
                  </a:cubicBezTo>
                  <a:lnTo>
                    <a:pt x="784" y="785"/>
                  </a:lnTo>
                  <a:cubicBezTo>
                    <a:pt x="784" y="785"/>
                    <a:pt x="785" y="784"/>
                    <a:pt x="787" y="784"/>
                  </a:cubicBezTo>
                  <a:lnTo>
                    <a:pt x="787" y="784"/>
                  </a:lnTo>
                  <a:cubicBezTo>
                    <a:pt x="799" y="785"/>
                    <a:pt x="810" y="785"/>
                    <a:pt x="822" y="785"/>
                  </a:cubicBezTo>
                  <a:cubicBezTo>
                    <a:pt x="834" y="772"/>
                    <a:pt x="834" y="768"/>
                    <a:pt x="829" y="768"/>
                  </a:cubicBezTo>
                  <a:cubicBezTo>
                    <a:pt x="819" y="768"/>
                    <a:pt x="795" y="780"/>
                    <a:pt x="787" y="784"/>
                  </a:cubicBezTo>
                  <a:lnTo>
                    <a:pt x="787" y="784"/>
                  </a:lnTo>
                  <a:cubicBezTo>
                    <a:pt x="681" y="777"/>
                    <a:pt x="557" y="736"/>
                    <a:pt x="523" y="636"/>
                  </a:cubicBezTo>
                  <a:cubicBezTo>
                    <a:pt x="374" y="524"/>
                    <a:pt x="262" y="374"/>
                    <a:pt x="187" y="225"/>
                  </a:cubicBezTo>
                  <a:cubicBezTo>
                    <a:pt x="150" y="150"/>
                    <a:pt x="75" y="75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4"/>
            <p:cNvSpPr/>
            <p:nvPr/>
          </p:nvSpPr>
          <p:spPr>
            <a:xfrm>
              <a:off x="2185300" y="2046300"/>
              <a:ext cx="22425" cy="38300"/>
            </a:xfrm>
            <a:custGeom>
              <a:avLst/>
              <a:gdLst/>
              <a:ahLst/>
              <a:cxnLst/>
              <a:rect l="l" t="t" r="r" b="b"/>
              <a:pathLst>
                <a:path w="897" h="1532" extrusionOk="0">
                  <a:moveTo>
                    <a:pt x="710" y="1"/>
                  </a:moveTo>
                  <a:lnTo>
                    <a:pt x="710" y="75"/>
                  </a:lnTo>
                  <a:cubicBezTo>
                    <a:pt x="411" y="113"/>
                    <a:pt x="374" y="523"/>
                    <a:pt x="337" y="747"/>
                  </a:cubicBezTo>
                  <a:cubicBezTo>
                    <a:pt x="299" y="897"/>
                    <a:pt x="262" y="1083"/>
                    <a:pt x="225" y="1233"/>
                  </a:cubicBezTo>
                  <a:cubicBezTo>
                    <a:pt x="187" y="1345"/>
                    <a:pt x="113" y="1457"/>
                    <a:pt x="1" y="1532"/>
                  </a:cubicBezTo>
                  <a:lnTo>
                    <a:pt x="150" y="1457"/>
                  </a:lnTo>
                  <a:cubicBezTo>
                    <a:pt x="411" y="1420"/>
                    <a:pt x="449" y="1009"/>
                    <a:pt x="523" y="785"/>
                  </a:cubicBezTo>
                  <a:cubicBezTo>
                    <a:pt x="523" y="598"/>
                    <a:pt x="598" y="449"/>
                    <a:pt x="635" y="299"/>
                  </a:cubicBezTo>
                  <a:cubicBezTo>
                    <a:pt x="673" y="187"/>
                    <a:pt x="747" y="75"/>
                    <a:pt x="89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4"/>
            <p:cNvSpPr/>
            <p:nvPr/>
          </p:nvSpPr>
          <p:spPr>
            <a:xfrm>
              <a:off x="2203050" y="2045375"/>
              <a:ext cx="18675" cy="22425"/>
            </a:xfrm>
            <a:custGeom>
              <a:avLst/>
              <a:gdLst/>
              <a:ahLst/>
              <a:cxnLst/>
              <a:rect l="l" t="t" r="r" b="b"/>
              <a:pathLst>
                <a:path w="747" h="897" extrusionOk="0">
                  <a:moveTo>
                    <a:pt x="76" y="65"/>
                  </a:moveTo>
                  <a:cubicBezTo>
                    <a:pt x="52" y="65"/>
                    <a:pt x="27" y="68"/>
                    <a:pt x="0" y="75"/>
                  </a:cubicBezTo>
                  <a:lnTo>
                    <a:pt x="148" y="75"/>
                  </a:lnTo>
                  <a:cubicBezTo>
                    <a:pt x="125" y="69"/>
                    <a:pt x="101" y="65"/>
                    <a:pt x="76" y="65"/>
                  </a:cubicBezTo>
                  <a:close/>
                  <a:moveTo>
                    <a:pt x="187" y="0"/>
                  </a:moveTo>
                  <a:lnTo>
                    <a:pt x="187" y="75"/>
                  </a:lnTo>
                  <a:lnTo>
                    <a:pt x="148" y="75"/>
                  </a:lnTo>
                  <a:cubicBezTo>
                    <a:pt x="226" y="97"/>
                    <a:pt x="289" y="153"/>
                    <a:pt x="336" y="224"/>
                  </a:cubicBezTo>
                  <a:cubicBezTo>
                    <a:pt x="448" y="374"/>
                    <a:pt x="523" y="486"/>
                    <a:pt x="598" y="672"/>
                  </a:cubicBezTo>
                  <a:cubicBezTo>
                    <a:pt x="635" y="747"/>
                    <a:pt x="710" y="822"/>
                    <a:pt x="747" y="896"/>
                  </a:cubicBezTo>
                  <a:lnTo>
                    <a:pt x="672" y="336"/>
                  </a:lnTo>
                  <a:cubicBezTo>
                    <a:pt x="560" y="150"/>
                    <a:pt x="411" y="0"/>
                    <a:pt x="18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4"/>
            <p:cNvSpPr/>
            <p:nvPr/>
          </p:nvSpPr>
          <p:spPr>
            <a:xfrm>
              <a:off x="2170375" y="2063100"/>
              <a:ext cx="18700" cy="21650"/>
            </a:xfrm>
            <a:custGeom>
              <a:avLst/>
              <a:gdLst/>
              <a:ahLst/>
              <a:cxnLst/>
              <a:rect l="l" t="t" r="r" b="b"/>
              <a:pathLst>
                <a:path w="748" h="866" extrusionOk="0">
                  <a:moveTo>
                    <a:pt x="0" y="1"/>
                  </a:moveTo>
                  <a:lnTo>
                    <a:pt x="112" y="561"/>
                  </a:lnTo>
                  <a:cubicBezTo>
                    <a:pt x="213" y="728"/>
                    <a:pt x="343" y="865"/>
                    <a:pt x="503" y="865"/>
                  </a:cubicBezTo>
                  <a:cubicBezTo>
                    <a:pt x="522" y="865"/>
                    <a:pt x="541" y="863"/>
                    <a:pt x="560" y="860"/>
                  </a:cubicBezTo>
                  <a:lnTo>
                    <a:pt x="681" y="829"/>
                  </a:lnTo>
                  <a:lnTo>
                    <a:pt x="681" y="829"/>
                  </a:lnTo>
                  <a:cubicBezTo>
                    <a:pt x="684" y="830"/>
                    <a:pt x="687" y="830"/>
                    <a:pt x="690" y="830"/>
                  </a:cubicBezTo>
                  <a:cubicBezTo>
                    <a:pt x="708" y="830"/>
                    <a:pt x="727" y="827"/>
                    <a:pt x="747" y="822"/>
                  </a:cubicBezTo>
                  <a:lnTo>
                    <a:pt x="710" y="822"/>
                  </a:lnTo>
                  <a:lnTo>
                    <a:pt x="681" y="829"/>
                  </a:lnTo>
                  <a:lnTo>
                    <a:pt x="681" y="829"/>
                  </a:lnTo>
                  <a:cubicBezTo>
                    <a:pt x="573" y="825"/>
                    <a:pt x="505" y="736"/>
                    <a:pt x="411" y="673"/>
                  </a:cubicBezTo>
                  <a:cubicBezTo>
                    <a:pt x="336" y="598"/>
                    <a:pt x="224" y="374"/>
                    <a:pt x="150" y="225"/>
                  </a:cubicBezTo>
                  <a:cubicBezTo>
                    <a:pt x="112" y="150"/>
                    <a:pt x="38" y="75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4"/>
            <p:cNvSpPr/>
            <p:nvPr/>
          </p:nvSpPr>
          <p:spPr>
            <a:xfrm>
              <a:off x="2232500" y="2041625"/>
              <a:ext cx="25650" cy="35000"/>
            </a:xfrm>
            <a:custGeom>
              <a:avLst/>
              <a:gdLst/>
              <a:ahLst/>
              <a:cxnLst/>
              <a:rect l="l" t="t" r="r" b="b"/>
              <a:pathLst>
                <a:path w="1026" h="1400" extrusionOk="0">
                  <a:moveTo>
                    <a:pt x="838" y="1"/>
                  </a:moveTo>
                  <a:cubicBezTo>
                    <a:pt x="540" y="38"/>
                    <a:pt x="465" y="412"/>
                    <a:pt x="428" y="673"/>
                  </a:cubicBezTo>
                  <a:cubicBezTo>
                    <a:pt x="353" y="822"/>
                    <a:pt x="316" y="1009"/>
                    <a:pt x="278" y="1158"/>
                  </a:cubicBezTo>
                  <a:cubicBezTo>
                    <a:pt x="241" y="1270"/>
                    <a:pt x="129" y="1345"/>
                    <a:pt x="17" y="1382"/>
                  </a:cubicBezTo>
                  <a:cubicBezTo>
                    <a:pt x="5" y="1395"/>
                    <a:pt x="0" y="1399"/>
                    <a:pt x="2" y="1399"/>
                  </a:cubicBezTo>
                  <a:cubicBezTo>
                    <a:pt x="5" y="1399"/>
                    <a:pt x="29" y="1382"/>
                    <a:pt x="54" y="1382"/>
                  </a:cubicBezTo>
                  <a:lnTo>
                    <a:pt x="204" y="1382"/>
                  </a:lnTo>
                  <a:cubicBezTo>
                    <a:pt x="465" y="1345"/>
                    <a:pt x="540" y="972"/>
                    <a:pt x="614" y="710"/>
                  </a:cubicBezTo>
                  <a:cubicBezTo>
                    <a:pt x="652" y="561"/>
                    <a:pt x="689" y="412"/>
                    <a:pt x="764" y="262"/>
                  </a:cubicBezTo>
                  <a:cubicBezTo>
                    <a:pt x="801" y="113"/>
                    <a:pt x="913" y="38"/>
                    <a:pt x="102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4"/>
            <p:cNvSpPr/>
            <p:nvPr/>
          </p:nvSpPr>
          <p:spPr>
            <a:xfrm>
              <a:off x="2253450" y="2040700"/>
              <a:ext cx="16825" cy="23375"/>
            </a:xfrm>
            <a:custGeom>
              <a:avLst/>
              <a:gdLst/>
              <a:ahLst/>
              <a:cxnLst/>
              <a:rect l="l" t="t" r="r" b="b"/>
              <a:pathLst>
                <a:path w="673" h="935" extrusionOk="0">
                  <a:moveTo>
                    <a:pt x="0" y="1"/>
                  </a:moveTo>
                  <a:cubicBezTo>
                    <a:pt x="150" y="1"/>
                    <a:pt x="262" y="75"/>
                    <a:pt x="299" y="187"/>
                  </a:cubicBezTo>
                  <a:cubicBezTo>
                    <a:pt x="411" y="337"/>
                    <a:pt x="486" y="523"/>
                    <a:pt x="560" y="673"/>
                  </a:cubicBezTo>
                  <a:cubicBezTo>
                    <a:pt x="598" y="747"/>
                    <a:pt x="635" y="859"/>
                    <a:pt x="672" y="934"/>
                  </a:cubicBezTo>
                  <a:lnTo>
                    <a:pt x="635" y="374"/>
                  </a:lnTo>
                  <a:cubicBezTo>
                    <a:pt x="560" y="187"/>
                    <a:pt x="411" y="1"/>
                    <a:pt x="18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4"/>
            <p:cNvSpPr/>
            <p:nvPr/>
          </p:nvSpPr>
          <p:spPr>
            <a:xfrm>
              <a:off x="2219850" y="2054700"/>
              <a:ext cx="17750" cy="22425"/>
            </a:xfrm>
            <a:custGeom>
              <a:avLst/>
              <a:gdLst/>
              <a:ahLst/>
              <a:cxnLst/>
              <a:rect l="l" t="t" r="r" b="b"/>
              <a:pathLst>
                <a:path w="710" h="897" extrusionOk="0">
                  <a:moveTo>
                    <a:pt x="0" y="1"/>
                  </a:moveTo>
                  <a:lnTo>
                    <a:pt x="75" y="561"/>
                  </a:lnTo>
                  <a:cubicBezTo>
                    <a:pt x="150" y="747"/>
                    <a:pt x="299" y="897"/>
                    <a:pt x="523" y="897"/>
                  </a:cubicBezTo>
                  <a:lnTo>
                    <a:pt x="710" y="897"/>
                  </a:lnTo>
                  <a:cubicBezTo>
                    <a:pt x="560" y="897"/>
                    <a:pt x="448" y="785"/>
                    <a:pt x="374" y="710"/>
                  </a:cubicBezTo>
                  <a:cubicBezTo>
                    <a:pt x="299" y="561"/>
                    <a:pt x="187" y="411"/>
                    <a:pt x="112" y="262"/>
                  </a:cubicBezTo>
                  <a:cubicBezTo>
                    <a:pt x="75" y="187"/>
                    <a:pt x="38" y="75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4"/>
            <p:cNvSpPr/>
            <p:nvPr/>
          </p:nvSpPr>
          <p:spPr>
            <a:xfrm>
              <a:off x="2281450" y="2038825"/>
              <a:ext cx="28025" cy="33650"/>
            </a:xfrm>
            <a:custGeom>
              <a:avLst/>
              <a:gdLst/>
              <a:ahLst/>
              <a:cxnLst/>
              <a:rect l="l" t="t" r="r" b="b"/>
              <a:pathLst>
                <a:path w="1121" h="1346" extrusionOk="0">
                  <a:moveTo>
                    <a:pt x="934" y="1"/>
                  </a:moveTo>
                  <a:cubicBezTo>
                    <a:pt x="598" y="1"/>
                    <a:pt x="523" y="412"/>
                    <a:pt x="449" y="636"/>
                  </a:cubicBezTo>
                  <a:cubicBezTo>
                    <a:pt x="411" y="785"/>
                    <a:pt x="337" y="934"/>
                    <a:pt x="262" y="1084"/>
                  </a:cubicBezTo>
                  <a:cubicBezTo>
                    <a:pt x="225" y="1196"/>
                    <a:pt x="113" y="1345"/>
                    <a:pt x="1" y="1345"/>
                  </a:cubicBezTo>
                  <a:lnTo>
                    <a:pt x="187" y="1345"/>
                  </a:lnTo>
                  <a:cubicBezTo>
                    <a:pt x="486" y="1345"/>
                    <a:pt x="561" y="934"/>
                    <a:pt x="635" y="673"/>
                  </a:cubicBezTo>
                  <a:cubicBezTo>
                    <a:pt x="710" y="524"/>
                    <a:pt x="747" y="374"/>
                    <a:pt x="859" y="225"/>
                  </a:cubicBezTo>
                  <a:cubicBezTo>
                    <a:pt x="897" y="113"/>
                    <a:pt x="1009" y="1"/>
                    <a:pt x="112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4"/>
            <p:cNvSpPr/>
            <p:nvPr/>
          </p:nvSpPr>
          <p:spPr>
            <a:xfrm>
              <a:off x="2304775" y="2038825"/>
              <a:ext cx="14975" cy="23375"/>
            </a:xfrm>
            <a:custGeom>
              <a:avLst/>
              <a:gdLst/>
              <a:ahLst/>
              <a:cxnLst/>
              <a:rect l="l" t="t" r="r" b="b"/>
              <a:pathLst>
                <a:path w="599" h="935" extrusionOk="0">
                  <a:moveTo>
                    <a:pt x="1" y="1"/>
                  </a:moveTo>
                  <a:cubicBezTo>
                    <a:pt x="113" y="1"/>
                    <a:pt x="225" y="76"/>
                    <a:pt x="262" y="188"/>
                  </a:cubicBezTo>
                  <a:cubicBezTo>
                    <a:pt x="374" y="337"/>
                    <a:pt x="449" y="486"/>
                    <a:pt x="486" y="673"/>
                  </a:cubicBezTo>
                  <a:cubicBezTo>
                    <a:pt x="524" y="748"/>
                    <a:pt x="561" y="860"/>
                    <a:pt x="598" y="934"/>
                  </a:cubicBezTo>
                  <a:lnTo>
                    <a:pt x="598" y="374"/>
                  </a:lnTo>
                  <a:cubicBezTo>
                    <a:pt x="486" y="150"/>
                    <a:pt x="374" y="1"/>
                    <a:pt x="18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4"/>
            <p:cNvSpPr/>
            <p:nvPr/>
          </p:nvSpPr>
          <p:spPr>
            <a:xfrm>
              <a:off x="2269325" y="2050050"/>
              <a:ext cx="15875" cy="22425"/>
            </a:xfrm>
            <a:custGeom>
              <a:avLst/>
              <a:gdLst/>
              <a:ahLst/>
              <a:cxnLst/>
              <a:rect l="l" t="t" r="r" b="b"/>
              <a:pathLst>
                <a:path w="635" h="897" extrusionOk="0">
                  <a:moveTo>
                    <a:pt x="0" y="0"/>
                  </a:moveTo>
                  <a:lnTo>
                    <a:pt x="37" y="560"/>
                  </a:lnTo>
                  <a:cubicBezTo>
                    <a:pt x="149" y="747"/>
                    <a:pt x="262" y="896"/>
                    <a:pt x="448" y="896"/>
                  </a:cubicBezTo>
                  <a:lnTo>
                    <a:pt x="635" y="896"/>
                  </a:lnTo>
                  <a:cubicBezTo>
                    <a:pt x="523" y="896"/>
                    <a:pt x="411" y="784"/>
                    <a:pt x="374" y="672"/>
                  </a:cubicBezTo>
                  <a:cubicBezTo>
                    <a:pt x="262" y="560"/>
                    <a:pt x="187" y="411"/>
                    <a:pt x="112" y="224"/>
                  </a:cubicBezTo>
                  <a:cubicBezTo>
                    <a:pt x="75" y="149"/>
                    <a:pt x="37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4"/>
            <p:cNvSpPr/>
            <p:nvPr/>
          </p:nvSpPr>
          <p:spPr>
            <a:xfrm>
              <a:off x="2329050" y="2038825"/>
              <a:ext cx="30825" cy="32700"/>
            </a:xfrm>
            <a:custGeom>
              <a:avLst/>
              <a:gdLst/>
              <a:ahLst/>
              <a:cxnLst/>
              <a:rect l="l" t="t" r="r" b="b"/>
              <a:pathLst>
                <a:path w="1233" h="1308" extrusionOk="0">
                  <a:moveTo>
                    <a:pt x="1046" y="1"/>
                  </a:moveTo>
                  <a:cubicBezTo>
                    <a:pt x="748" y="1"/>
                    <a:pt x="598" y="412"/>
                    <a:pt x="486" y="598"/>
                  </a:cubicBezTo>
                  <a:cubicBezTo>
                    <a:pt x="449" y="785"/>
                    <a:pt x="374" y="934"/>
                    <a:pt x="299" y="1084"/>
                  </a:cubicBezTo>
                  <a:cubicBezTo>
                    <a:pt x="225" y="1196"/>
                    <a:pt x="150" y="1308"/>
                    <a:pt x="1" y="1308"/>
                  </a:cubicBezTo>
                  <a:lnTo>
                    <a:pt x="187" y="1308"/>
                  </a:lnTo>
                  <a:cubicBezTo>
                    <a:pt x="486" y="1308"/>
                    <a:pt x="598" y="934"/>
                    <a:pt x="710" y="673"/>
                  </a:cubicBezTo>
                  <a:cubicBezTo>
                    <a:pt x="748" y="524"/>
                    <a:pt x="860" y="374"/>
                    <a:pt x="934" y="225"/>
                  </a:cubicBezTo>
                  <a:cubicBezTo>
                    <a:pt x="972" y="76"/>
                    <a:pt x="1121" y="1"/>
                    <a:pt x="1233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4"/>
            <p:cNvSpPr/>
            <p:nvPr/>
          </p:nvSpPr>
          <p:spPr>
            <a:xfrm>
              <a:off x="2355200" y="2039775"/>
              <a:ext cx="14950" cy="24300"/>
            </a:xfrm>
            <a:custGeom>
              <a:avLst/>
              <a:gdLst/>
              <a:ahLst/>
              <a:cxnLst/>
              <a:rect l="l" t="t" r="r" b="b"/>
              <a:pathLst>
                <a:path w="598" h="972" extrusionOk="0">
                  <a:moveTo>
                    <a:pt x="0" y="0"/>
                  </a:moveTo>
                  <a:cubicBezTo>
                    <a:pt x="112" y="38"/>
                    <a:pt x="224" y="112"/>
                    <a:pt x="262" y="224"/>
                  </a:cubicBezTo>
                  <a:cubicBezTo>
                    <a:pt x="336" y="374"/>
                    <a:pt x="411" y="523"/>
                    <a:pt x="448" y="672"/>
                  </a:cubicBezTo>
                  <a:cubicBezTo>
                    <a:pt x="486" y="784"/>
                    <a:pt x="523" y="859"/>
                    <a:pt x="560" y="971"/>
                  </a:cubicBezTo>
                  <a:lnTo>
                    <a:pt x="598" y="374"/>
                  </a:lnTo>
                  <a:cubicBezTo>
                    <a:pt x="523" y="187"/>
                    <a:pt x="374" y="0"/>
                    <a:pt x="18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4"/>
            <p:cNvSpPr/>
            <p:nvPr/>
          </p:nvSpPr>
          <p:spPr>
            <a:xfrm>
              <a:off x="2319725" y="2047225"/>
              <a:ext cx="14025" cy="24300"/>
            </a:xfrm>
            <a:custGeom>
              <a:avLst/>
              <a:gdLst/>
              <a:ahLst/>
              <a:cxnLst/>
              <a:rect l="l" t="t" r="r" b="b"/>
              <a:pathLst>
                <a:path w="561" h="972" extrusionOk="0">
                  <a:moveTo>
                    <a:pt x="0" y="1"/>
                  </a:moveTo>
                  <a:lnTo>
                    <a:pt x="0" y="598"/>
                  </a:lnTo>
                  <a:cubicBezTo>
                    <a:pt x="75" y="748"/>
                    <a:pt x="187" y="972"/>
                    <a:pt x="374" y="972"/>
                  </a:cubicBezTo>
                  <a:lnTo>
                    <a:pt x="560" y="972"/>
                  </a:lnTo>
                  <a:cubicBezTo>
                    <a:pt x="448" y="972"/>
                    <a:pt x="374" y="860"/>
                    <a:pt x="299" y="748"/>
                  </a:cubicBezTo>
                  <a:cubicBezTo>
                    <a:pt x="187" y="598"/>
                    <a:pt x="150" y="449"/>
                    <a:pt x="75" y="262"/>
                  </a:cubicBezTo>
                  <a:cubicBezTo>
                    <a:pt x="38" y="188"/>
                    <a:pt x="38" y="76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4"/>
            <p:cNvSpPr/>
            <p:nvPr/>
          </p:nvSpPr>
          <p:spPr>
            <a:xfrm>
              <a:off x="2377600" y="2042575"/>
              <a:ext cx="32700" cy="31750"/>
            </a:xfrm>
            <a:custGeom>
              <a:avLst/>
              <a:gdLst/>
              <a:ahLst/>
              <a:cxnLst/>
              <a:rect l="l" t="t" r="r" b="b"/>
              <a:pathLst>
                <a:path w="1308" h="1270" extrusionOk="0">
                  <a:moveTo>
                    <a:pt x="1260" y="30"/>
                  </a:moveTo>
                  <a:cubicBezTo>
                    <a:pt x="1255" y="30"/>
                    <a:pt x="1249" y="31"/>
                    <a:pt x="1244" y="31"/>
                  </a:cubicBezTo>
                  <a:lnTo>
                    <a:pt x="1244" y="31"/>
                  </a:lnTo>
                  <a:lnTo>
                    <a:pt x="1270" y="38"/>
                  </a:lnTo>
                  <a:lnTo>
                    <a:pt x="1307" y="38"/>
                  </a:lnTo>
                  <a:cubicBezTo>
                    <a:pt x="1292" y="33"/>
                    <a:pt x="1277" y="30"/>
                    <a:pt x="1260" y="30"/>
                  </a:cubicBezTo>
                  <a:close/>
                  <a:moveTo>
                    <a:pt x="1121" y="0"/>
                  </a:moveTo>
                  <a:cubicBezTo>
                    <a:pt x="822" y="0"/>
                    <a:pt x="672" y="374"/>
                    <a:pt x="560" y="598"/>
                  </a:cubicBezTo>
                  <a:cubicBezTo>
                    <a:pt x="486" y="747"/>
                    <a:pt x="411" y="896"/>
                    <a:pt x="299" y="1046"/>
                  </a:cubicBezTo>
                  <a:cubicBezTo>
                    <a:pt x="262" y="1195"/>
                    <a:pt x="112" y="1270"/>
                    <a:pt x="0" y="1270"/>
                  </a:cubicBezTo>
                  <a:lnTo>
                    <a:pt x="187" y="1270"/>
                  </a:lnTo>
                  <a:cubicBezTo>
                    <a:pt x="486" y="1270"/>
                    <a:pt x="635" y="896"/>
                    <a:pt x="747" y="672"/>
                  </a:cubicBezTo>
                  <a:cubicBezTo>
                    <a:pt x="784" y="523"/>
                    <a:pt x="897" y="374"/>
                    <a:pt x="971" y="224"/>
                  </a:cubicBezTo>
                  <a:cubicBezTo>
                    <a:pt x="1032" y="132"/>
                    <a:pt x="1144" y="41"/>
                    <a:pt x="1244" y="31"/>
                  </a:cubicBezTo>
                  <a:lnTo>
                    <a:pt x="1244" y="31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4"/>
            <p:cNvSpPr/>
            <p:nvPr/>
          </p:nvSpPr>
          <p:spPr>
            <a:xfrm>
              <a:off x="2405600" y="2044425"/>
              <a:ext cx="14025" cy="24300"/>
            </a:xfrm>
            <a:custGeom>
              <a:avLst/>
              <a:gdLst/>
              <a:ahLst/>
              <a:cxnLst/>
              <a:rect l="l" t="t" r="r" b="b"/>
              <a:pathLst>
                <a:path w="561" h="972" extrusionOk="0">
                  <a:moveTo>
                    <a:pt x="1" y="1"/>
                  </a:moveTo>
                  <a:cubicBezTo>
                    <a:pt x="150" y="1"/>
                    <a:pt x="225" y="113"/>
                    <a:pt x="262" y="225"/>
                  </a:cubicBezTo>
                  <a:cubicBezTo>
                    <a:pt x="337" y="374"/>
                    <a:pt x="374" y="561"/>
                    <a:pt x="411" y="710"/>
                  </a:cubicBezTo>
                  <a:cubicBezTo>
                    <a:pt x="411" y="785"/>
                    <a:pt x="449" y="860"/>
                    <a:pt x="449" y="972"/>
                  </a:cubicBezTo>
                  <a:lnTo>
                    <a:pt x="561" y="374"/>
                  </a:lnTo>
                  <a:cubicBezTo>
                    <a:pt x="486" y="188"/>
                    <a:pt x="411" y="1"/>
                    <a:pt x="18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4"/>
            <p:cNvSpPr/>
            <p:nvPr/>
          </p:nvSpPr>
          <p:spPr>
            <a:xfrm>
              <a:off x="2369200" y="2049100"/>
              <a:ext cx="13100" cy="24300"/>
            </a:xfrm>
            <a:custGeom>
              <a:avLst/>
              <a:gdLst/>
              <a:ahLst/>
              <a:cxnLst/>
              <a:rect l="l" t="t" r="r" b="b"/>
              <a:pathLst>
                <a:path w="524" h="972" extrusionOk="0">
                  <a:moveTo>
                    <a:pt x="0" y="1"/>
                  </a:moveTo>
                  <a:lnTo>
                    <a:pt x="0" y="598"/>
                  </a:lnTo>
                  <a:cubicBezTo>
                    <a:pt x="75" y="785"/>
                    <a:pt x="150" y="971"/>
                    <a:pt x="336" y="971"/>
                  </a:cubicBezTo>
                  <a:lnTo>
                    <a:pt x="523" y="971"/>
                  </a:lnTo>
                  <a:cubicBezTo>
                    <a:pt x="374" y="971"/>
                    <a:pt x="299" y="822"/>
                    <a:pt x="262" y="747"/>
                  </a:cubicBezTo>
                  <a:cubicBezTo>
                    <a:pt x="187" y="598"/>
                    <a:pt x="150" y="449"/>
                    <a:pt x="112" y="262"/>
                  </a:cubicBezTo>
                  <a:cubicBezTo>
                    <a:pt x="75" y="187"/>
                    <a:pt x="38" y="75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4"/>
            <p:cNvSpPr/>
            <p:nvPr/>
          </p:nvSpPr>
          <p:spPr>
            <a:xfrm>
              <a:off x="2426125" y="2050725"/>
              <a:ext cx="34575" cy="28525"/>
            </a:xfrm>
            <a:custGeom>
              <a:avLst/>
              <a:gdLst/>
              <a:ahLst/>
              <a:cxnLst/>
              <a:rect l="l" t="t" r="r" b="b"/>
              <a:pathLst>
                <a:path w="1383" h="1141" extrusionOk="0">
                  <a:moveTo>
                    <a:pt x="1323" y="3"/>
                  </a:moveTo>
                  <a:cubicBezTo>
                    <a:pt x="1303" y="3"/>
                    <a:pt x="1283" y="6"/>
                    <a:pt x="1264" y="10"/>
                  </a:cubicBezTo>
                  <a:lnTo>
                    <a:pt x="1382" y="10"/>
                  </a:lnTo>
                  <a:cubicBezTo>
                    <a:pt x="1362" y="5"/>
                    <a:pt x="1342" y="3"/>
                    <a:pt x="1323" y="3"/>
                  </a:cubicBezTo>
                  <a:close/>
                  <a:moveTo>
                    <a:pt x="1119" y="1"/>
                  </a:moveTo>
                  <a:cubicBezTo>
                    <a:pt x="865" y="1"/>
                    <a:pt x="700" y="329"/>
                    <a:pt x="598" y="533"/>
                  </a:cubicBezTo>
                  <a:cubicBezTo>
                    <a:pt x="449" y="720"/>
                    <a:pt x="412" y="832"/>
                    <a:pt x="337" y="944"/>
                  </a:cubicBezTo>
                  <a:cubicBezTo>
                    <a:pt x="264" y="1041"/>
                    <a:pt x="191" y="1107"/>
                    <a:pt x="117" y="1130"/>
                  </a:cubicBezTo>
                  <a:lnTo>
                    <a:pt x="150" y="1130"/>
                  </a:lnTo>
                  <a:cubicBezTo>
                    <a:pt x="166" y="1132"/>
                    <a:pt x="181" y="1133"/>
                    <a:pt x="196" y="1133"/>
                  </a:cubicBezTo>
                  <a:cubicBezTo>
                    <a:pt x="468" y="1133"/>
                    <a:pt x="643" y="820"/>
                    <a:pt x="785" y="608"/>
                  </a:cubicBezTo>
                  <a:cubicBezTo>
                    <a:pt x="860" y="458"/>
                    <a:pt x="934" y="309"/>
                    <a:pt x="1046" y="160"/>
                  </a:cubicBezTo>
                  <a:cubicBezTo>
                    <a:pt x="1100" y="106"/>
                    <a:pt x="1173" y="34"/>
                    <a:pt x="1264" y="10"/>
                  </a:cubicBezTo>
                  <a:lnTo>
                    <a:pt x="1196" y="10"/>
                  </a:lnTo>
                  <a:cubicBezTo>
                    <a:pt x="1169" y="4"/>
                    <a:pt x="1144" y="1"/>
                    <a:pt x="1119" y="1"/>
                  </a:cubicBezTo>
                  <a:close/>
                  <a:moveTo>
                    <a:pt x="1" y="1130"/>
                  </a:moveTo>
                  <a:cubicBezTo>
                    <a:pt x="20" y="1137"/>
                    <a:pt x="39" y="1140"/>
                    <a:pt x="59" y="1140"/>
                  </a:cubicBezTo>
                  <a:cubicBezTo>
                    <a:pt x="78" y="1140"/>
                    <a:pt x="98" y="1137"/>
                    <a:pt x="117" y="113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4"/>
            <p:cNvSpPr/>
            <p:nvPr/>
          </p:nvSpPr>
          <p:spPr>
            <a:xfrm>
              <a:off x="2456000" y="2050975"/>
              <a:ext cx="12175" cy="25225"/>
            </a:xfrm>
            <a:custGeom>
              <a:avLst/>
              <a:gdLst/>
              <a:ahLst/>
              <a:cxnLst/>
              <a:rect l="l" t="t" r="r" b="b"/>
              <a:pathLst>
                <a:path w="487" h="1009" extrusionOk="0">
                  <a:moveTo>
                    <a:pt x="1" y="0"/>
                  </a:moveTo>
                  <a:cubicBezTo>
                    <a:pt x="38" y="0"/>
                    <a:pt x="187" y="150"/>
                    <a:pt x="225" y="262"/>
                  </a:cubicBezTo>
                  <a:cubicBezTo>
                    <a:pt x="300" y="411"/>
                    <a:pt x="337" y="598"/>
                    <a:pt x="337" y="747"/>
                  </a:cubicBezTo>
                  <a:cubicBezTo>
                    <a:pt x="337" y="822"/>
                    <a:pt x="374" y="934"/>
                    <a:pt x="412" y="1008"/>
                  </a:cubicBezTo>
                  <a:lnTo>
                    <a:pt x="486" y="448"/>
                  </a:lnTo>
                  <a:cubicBezTo>
                    <a:pt x="486" y="262"/>
                    <a:pt x="374" y="75"/>
                    <a:pt x="18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4"/>
            <p:cNvSpPr/>
            <p:nvPr/>
          </p:nvSpPr>
          <p:spPr>
            <a:xfrm>
              <a:off x="2416800" y="2053775"/>
              <a:ext cx="13100" cy="25225"/>
            </a:xfrm>
            <a:custGeom>
              <a:avLst/>
              <a:gdLst/>
              <a:ahLst/>
              <a:cxnLst/>
              <a:rect l="l" t="t" r="r" b="b"/>
              <a:pathLst>
                <a:path w="524" h="1009" extrusionOk="0">
                  <a:moveTo>
                    <a:pt x="75" y="0"/>
                  </a:moveTo>
                  <a:lnTo>
                    <a:pt x="1" y="598"/>
                  </a:lnTo>
                  <a:cubicBezTo>
                    <a:pt x="38" y="784"/>
                    <a:pt x="150" y="971"/>
                    <a:pt x="337" y="1008"/>
                  </a:cubicBezTo>
                  <a:lnTo>
                    <a:pt x="523" y="1008"/>
                  </a:lnTo>
                  <a:cubicBezTo>
                    <a:pt x="411" y="1008"/>
                    <a:pt x="337" y="859"/>
                    <a:pt x="299" y="747"/>
                  </a:cubicBezTo>
                  <a:cubicBezTo>
                    <a:pt x="225" y="598"/>
                    <a:pt x="187" y="448"/>
                    <a:pt x="150" y="299"/>
                  </a:cubicBezTo>
                  <a:cubicBezTo>
                    <a:pt x="150" y="224"/>
                    <a:pt x="113" y="112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4"/>
            <p:cNvSpPr/>
            <p:nvPr/>
          </p:nvSpPr>
          <p:spPr>
            <a:xfrm>
              <a:off x="2473750" y="2060300"/>
              <a:ext cx="36425" cy="27275"/>
            </a:xfrm>
            <a:custGeom>
              <a:avLst/>
              <a:gdLst/>
              <a:ahLst/>
              <a:cxnLst/>
              <a:rect l="l" t="t" r="r" b="b"/>
              <a:pathLst>
                <a:path w="1457" h="1091" extrusionOk="0">
                  <a:moveTo>
                    <a:pt x="1382" y="1"/>
                  </a:moveTo>
                  <a:lnTo>
                    <a:pt x="1365" y="6"/>
                  </a:lnTo>
                  <a:lnTo>
                    <a:pt x="1365" y="6"/>
                  </a:lnTo>
                  <a:cubicBezTo>
                    <a:pt x="1394" y="2"/>
                    <a:pt x="1424" y="1"/>
                    <a:pt x="1456" y="1"/>
                  </a:cubicBezTo>
                  <a:close/>
                  <a:moveTo>
                    <a:pt x="1365" y="6"/>
                  </a:moveTo>
                  <a:cubicBezTo>
                    <a:pt x="1326" y="12"/>
                    <a:pt x="1289" y="21"/>
                    <a:pt x="1257" y="35"/>
                  </a:cubicBezTo>
                  <a:lnTo>
                    <a:pt x="1257" y="35"/>
                  </a:lnTo>
                  <a:cubicBezTo>
                    <a:pt x="1232" y="30"/>
                    <a:pt x="1208" y="27"/>
                    <a:pt x="1185" y="27"/>
                  </a:cubicBezTo>
                  <a:cubicBezTo>
                    <a:pt x="928" y="27"/>
                    <a:pt x="736" y="318"/>
                    <a:pt x="635" y="486"/>
                  </a:cubicBezTo>
                  <a:cubicBezTo>
                    <a:pt x="523" y="635"/>
                    <a:pt x="448" y="785"/>
                    <a:pt x="336" y="897"/>
                  </a:cubicBezTo>
                  <a:cubicBezTo>
                    <a:pt x="282" y="978"/>
                    <a:pt x="208" y="1059"/>
                    <a:pt x="115" y="1084"/>
                  </a:cubicBezTo>
                  <a:lnTo>
                    <a:pt x="187" y="1084"/>
                  </a:lnTo>
                  <a:cubicBezTo>
                    <a:pt x="202" y="1085"/>
                    <a:pt x="217" y="1086"/>
                    <a:pt x="232" y="1086"/>
                  </a:cubicBezTo>
                  <a:cubicBezTo>
                    <a:pt x="501" y="1086"/>
                    <a:pt x="643" y="773"/>
                    <a:pt x="784" y="561"/>
                  </a:cubicBezTo>
                  <a:cubicBezTo>
                    <a:pt x="896" y="449"/>
                    <a:pt x="1008" y="299"/>
                    <a:pt x="1120" y="150"/>
                  </a:cubicBezTo>
                  <a:cubicBezTo>
                    <a:pt x="1157" y="95"/>
                    <a:pt x="1202" y="58"/>
                    <a:pt x="1257" y="35"/>
                  </a:cubicBezTo>
                  <a:lnTo>
                    <a:pt x="1257" y="35"/>
                  </a:lnTo>
                  <a:cubicBezTo>
                    <a:pt x="1261" y="36"/>
                    <a:pt x="1265" y="37"/>
                    <a:pt x="1270" y="38"/>
                  </a:cubicBezTo>
                  <a:lnTo>
                    <a:pt x="1365" y="6"/>
                  </a:lnTo>
                  <a:close/>
                  <a:moveTo>
                    <a:pt x="0" y="1084"/>
                  </a:moveTo>
                  <a:cubicBezTo>
                    <a:pt x="20" y="1089"/>
                    <a:pt x="40" y="1091"/>
                    <a:pt x="58" y="1091"/>
                  </a:cubicBezTo>
                  <a:cubicBezTo>
                    <a:pt x="78" y="1091"/>
                    <a:pt x="97" y="1088"/>
                    <a:pt x="115" y="1084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4"/>
            <p:cNvSpPr/>
            <p:nvPr/>
          </p:nvSpPr>
          <p:spPr>
            <a:xfrm>
              <a:off x="2505475" y="2061250"/>
              <a:ext cx="12175" cy="26150"/>
            </a:xfrm>
            <a:custGeom>
              <a:avLst/>
              <a:gdLst/>
              <a:ahLst/>
              <a:cxnLst/>
              <a:rect l="l" t="t" r="r" b="b"/>
              <a:pathLst>
                <a:path w="487" h="1046" extrusionOk="0">
                  <a:moveTo>
                    <a:pt x="1" y="0"/>
                  </a:moveTo>
                  <a:cubicBezTo>
                    <a:pt x="113" y="37"/>
                    <a:pt x="187" y="149"/>
                    <a:pt x="225" y="261"/>
                  </a:cubicBezTo>
                  <a:cubicBezTo>
                    <a:pt x="262" y="411"/>
                    <a:pt x="299" y="597"/>
                    <a:pt x="299" y="747"/>
                  </a:cubicBezTo>
                  <a:cubicBezTo>
                    <a:pt x="299" y="822"/>
                    <a:pt x="299" y="971"/>
                    <a:pt x="337" y="1046"/>
                  </a:cubicBezTo>
                  <a:lnTo>
                    <a:pt x="486" y="485"/>
                  </a:lnTo>
                  <a:cubicBezTo>
                    <a:pt x="449" y="261"/>
                    <a:pt x="374" y="75"/>
                    <a:pt x="187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4"/>
            <p:cNvSpPr/>
            <p:nvPr/>
          </p:nvSpPr>
          <p:spPr>
            <a:xfrm>
              <a:off x="2466275" y="2063100"/>
              <a:ext cx="12150" cy="25225"/>
            </a:xfrm>
            <a:custGeom>
              <a:avLst/>
              <a:gdLst/>
              <a:ahLst/>
              <a:cxnLst/>
              <a:rect l="l" t="t" r="r" b="b"/>
              <a:pathLst>
                <a:path w="486" h="1009" extrusionOk="0">
                  <a:moveTo>
                    <a:pt x="75" y="1"/>
                  </a:moveTo>
                  <a:lnTo>
                    <a:pt x="1" y="561"/>
                  </a:lnTo>
                  <a:cubicBezTo>
                    <a:pt x="38" y="748"/>
                    <a:pt x="113" y="934"/>
                    <a:pt x="299" y="1009"/>
                  </a:cubicBezTo>
                  <a:lnTo>
                    <a:pt x="299" y="972"/>
                  </a:lnTo>
                  <a:lnTo>
                    <a:pt x="449" y="1009"/>
                  </a:lnTo>
                  <a:lnTo>
                    <a:pt x="486" y="1009"/>
                  </a:lnTo>
                  <a:cubicBezTo>
                    <a:pt x="374" y="1009"/>
                    <a:pt x="299" y="860"/>
                    <a:pt x="262" y="748"/>
                  </a:cubicBezTo>
                  <a:cubicBezTo>
                    <a:pt x="187" y="598"/>
                    <a:pt x="150" y="449"/>
                    <a:pt x="150" y="262"/>
                  </a:cubicBezTo>
                  <a:cubicBezTo>
                    <a:pt x="150" y="187"/>
                    <a:pt x="113" y="75"/>
                    <a:pt x="7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4"/>
            <p:cNvSpPr/>
            <p:nvPr/>
          </p:nvSpPr>
          <p:spPr>
            <a:xfrm>
              <a:off x="2521350" y="2073100"/>
              <a:ext cx="37375" cy="26700"/>
            </a:xfrm>
            <a:custGeom>
              <a:avLst/>
              <a:gdLst/>
              <a:ahLst/>
              <a:cxnLst/>
              <a:rect l="l" t="t" r="r" b="b"/>
              <a:pathLst>
                <a:path w="1495" h="1068" extrusionOk="0">
                  <a:moveTo>
                    <a:pt x="1223" y="1"/>
                  </a:moveTo>
                  <a:cubicBezTo>
                    <a:pt x="966" y="1"/>
                    <a:pt x="774" y="295"/>
                    <a:pt x="673" y="497"/>
                  </a:cubicBezTo>
                  <a:cubicBezTo>
                    <a:pt x="561" y="609"/>
                    <a:pt x="449" y="758"/>
                    <a:pt x="337" y="870"/>
                  </a:cubicBezTo>
                  <a:cubicBezTo>
                    <a:pt x="262" y="982"/>
                    <a:pt x="112" y="1020"/>
                    <a:pt x="0" y="1020"/>
                  </a:cubicBezTo>
                  <a:lnTo>
                    <a:pt x="38" y="1020"/>
                  </a:lnTo>
                  <a:lnTo>
                    <a:pt x="187" y="1057"/>
                  </a:lnTo>
                  <a:cubicBezTo>
                    <a:pt x="213" y="1064"/>
                    <a:pt x="238" y="1068"/>
                    <a:pt x="262" y="1068"/>
                  </a:cubicBezTo>
                  <a:cubicBezTo>
                    <a:pt x="491" y="1068"/>
                    <a:pt x="687" y="777"/>
                    <a:pt x="822" y="609"/>
                  </a:cubicBezTo>
                  <a:cubicBezTo>
                    <a:pt x="897" y="460"/>
                    <a:pt x="1009" y="310"/>
                    <a:pt x="1158" y="198"/>
                  </a:cubicBezTo>
                  <a:cubicBezTo>
                    <a:pt x="1233" y="86"/>
                    <a:pt x="1345" y="49"/>
                    <a:pt x="1494" y="49"/>
                  </a:cubicBezTo>
                  <a:lnTo>
                    <a:pt x="1457" y="49"/>
                  </a:lnTo>
                  <a:lnTo>
                    <a:pt x="1307" y="11"/>
                  </a:lnTo>
                  <a:cubicBezTo>
                    <a:pt x="1278" y="4"/>
                    <a:pt x="1250" y="1"/>
                    <a:pt x="1223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4"/>
            <p:cNvSpPr/>
            <p:nvPr/>
          </p:nvSpPr>
          <p:spPr>
            <a:xfrm>
              <a:off x="2554025" y="2074300"/>
              <a:ext cx="11225" cy="26175"/>
            </a:xfrm>
            <a:custGeom>
              <a:avLst/>
              <a:gdLst/>
              <a:ahLst/>
              <a:cxnLst/>
              <a:rect l="l" t="t" r="r" b="b"/>
              <a:pathLst>
                <a:path w="449" h="1047" extrusionOk="0">
                  <a:moveTo>
                    <a:pt x="0" y="1"/>
                  </a:moveTo>
                  <a:cubicBezTo>
                    <a:pt x="112" y="38"/>
                    <a:pt x="187" y="150"/>
                    <a:pt x="224" y="300"/>
                  </a:cubicBezTo>
                  <a:cubicBezTo>
                    <a:pt x="262" y="449"/>
                    <a:pt x="262" y="636"/>
                    <a:pt x="299" y="748"/>
                  </a:cubicBezTo>
                  <a:cubicBezTo>
                    <a:pt x="262" y="860"/>
                    <a:pt x="262" y="972"/>
                    <a:pt x="299" y="1046"/>
                  </a:cubicBezTo>
                  <a:lnTo>
                    <a:pt x="448" y="524"/>
                  </a:lnTo>
                  <a:cubicBezTo>
                    <a:pt x="448" y="300"/>
                    <a:pt x="374" y="75"/>
                    <a:pt x="150" y="38"/>
                  </a:cubicBezTo>
                  <a:lnTo>
                    <a:pt x="187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4"/>
            <p:cNvSpPr/>
            <p:nvPr/>
          </p:nvSpPr>
          <p:spPr>
            <a:xfrm>
              <a:off x="2513875" y="2073375"/>
              <a:ext cx="12675" cy="27100"/>
            </a:xfrm>
            <a:custGeom>
              <a:avLst/>
              <a:gdLst/>
              <a:ahLst/>
              <a:cxnLst/>
              <a:rect l="l" t="t" r="r" b="b"/>
              <a:pathLst>
                <a:path w="507" h="1084" extrusionOk="0">
                  <a:moveTo>
                    <a:pt x="150" y="0"/>
                  </a:moveTo>
                  <a:lnTo>
                    <a:pt x="1" y="561"/>
                  </a:lnTo>
                  <a:cubicBezTo>
                    <a:pt x="1" y="747"/>
                    <a:pt x="113" y="971"/>
                    <a:pt x="299" y="1046"/>
                  </a:cubicBezTo>
                  <a:lnTo>
                    <a:pt x="299" y="1009"/>
                  </a:lnTo>
                  <a:lnTo>
                    <a:pt x="432" y="1042"/>
                  </a:lnTo>
                  <a:lnTo>
                    <a:pt x="432" y="1042"/>
                  </a:lnTo>
                  <a:cubicBezTo>
                    <a:pt x="350" y="970"/>
                    <a:pt x="293" y="877"/>
                    <a:pt x="262" y="785"/>
                  </a:cubicBezTo>
                  <a:cubicBezTo>
                    <a:pt x="225" y="598"/>
                    <a:pt x="187" y="449"/>
                    <a:pt x="187" y="262"/>
                  </a:cubicBezTo>
                  <a:cubicBezTo>
                    <a:pt x="187" y="187"/>
                    <a:pt x="187" y="112"/>
                    <a:pt x="150" y="0"/>
                  </a:cubicBezTo>
                  <a:close/>
                  <a:moveTo>
                    <a:pt x="432" y="1042"/>
                  </a:moveTo>
                  <a:lnTo>
                    <a:pt x="432" y="1042"/>
                  </a:lnTo>
                  <a:cubicBezTo>
                    <a:pt x="438" y="1047"/>
                    <a:pt x="445" y="1053"/>
                    <a:pt x="452" y="1059"/>
                  </a:cubicBezTo>
                  <a:lnTo>
                    <a:pt x="452" y="1059"/>
                  </a:lnTo>
                  <a:cubicBezTo>
                    <a:pt x="450" y="1055"/>
                    <a:pt x="449" y="1051"/>
                    <a:pt x="449" y="1046"/>
                  </a:cubicBezTo>
                  <a:lnTo>
                    <a:pt x="432" y="1042"/>
                  </a:lnTo>
                  <a:close/>
                  <a:moveTo>
                    <a:pt x="452" y="1059"/>
                  </a:moveTo>
                  <a:lnTo>
                    <a:pt x="452" y="1059"/>
                  </a:lnTo>
                  <a:cubicBezTo>
                    <a:pt x="457" y="1068"/>
                    <a:pt x="468" y="1073"/>
                    <a:pt x="477" y="1077"/>
                  </a:cubicBezTo>
                  <a:lnTo>
                    <a:pt x="477" y="1077"/>
                  </a:lnTo>
                  <a:cubicBezTo>
                    <a:pt x="468" y="1071"/>
                    <a:pt x="460" y="1065"/>
                    <a:pt x="452" y="1059"/>
                  </a:cubicBezTo>
                  <a:close/>
                  <a:moveTo>
                    <a:pt x="477" y="1077"/>
                  </a:moveTo>
                  <a:lnTo>
                    <a:pt x="477" y="1077"/>
                  </a:lnTo>
                  <a:cubicBezTo>
                    <a:pt x="480" y="1079"/>
                    <a:pt x="483" y="1081"/>
                    <a:pt x="486" y="1083"/>
                  </a:cubicBezTo>
                  <a:cubicBezTo>
                    <a:pt x="507" y="1083"/>
                    <a:pt x="493" y="1083"/>
                    <a:pt x="477" y="107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2568025" y="2088050"/>
              <a:ext cx="38300" cy="25750"/>
            </a:xfrm>
            <a:custGeom>
              <a:avLst/>
              <a:gdLst/>
              <a:ahLst/>
              <a:cxnLst/>
              <a:rect l="l" t="t" r="r" b="b"/>
              <a:pathLst>
                <a:path w="1532" h="1030" extrusionOk="0">
                  <a:moveTo>
                    <a:pt x="1480" y="109"/>
                  </a:moveTo>
                  <a:lnTo>
                    <a:pt x="1494" y="123"/>
                  </a:lnTo>
                  <a:lnTo>
                    <a:pt x="1531" y="123"/>
                  </a:lnTo>
                  <a:cubicBezTo>
                    <a:pt x="1515" y="117"/>
                    <a:pt x="1498" y="113"/>
                    <a:pt x="1480" y="109"/>
                  </a:cubicBezTo>
                  <a:close/>
                  <a:moveTo>
                    <a:pt x="0" y="944"/>
                  </a:moveTo>
                  <a:cubicBezTo>
                    <a:pt x="21" y="949"/>
                    <a:pt x="41" y="953"/>
                    <a:pt x="60" y="956"/>
                  </a:cubicBezTo>
                  <a:lnTo>
                    <a:pt x="60" y="956"/>
                  </a:lnTo>
                  <a:lnTo>
                    <a:pt x="38" y="944"/>
                  </a:lnTo>
                  <a:close/>
                  <a:moveTo>
                    <a:pt x="1297" y="0"/>
                  </a:moveTo>
                  <a:cubicBezTo>
                    <a:pt x="1040" y="0"/>
                    <a:pt x="841" y="290"/>
                    <a:pt x="672" y="459"/>
                  </a:cubicBezTo>
                  <a:cubicBezTo>
                    <a:pt x="523" y="646"/>
                    <a:pt x="486" y="720"/>
                    <a:pt x="374" y="832"/>
                  </a:cubicBezTo>
                  <a:cubicBezTo>
                    <a:pt x="290" y="916"/>
                    <a:pt x="206" y="958"/>
                    <a:pt x="106" y="958"/>
                  </a:cubicBezTo>
                  <a:cubicBezTo>
                    <a:pt x="91" y="958"/>
                    <a:pt x="76" y="957"/>
                    <a:pt x="60" y="956"/>
                  </a:cubicBezTo>
                  <a:lnTo>
                    <a:pt x="60" y="956"/>
                  </a:lnTo>
                  <a:lnTo>
                    <a:pt x="187" y="1019"/>
                  </a:lnTo>
                  <a:cubicBezTo>
                    <a:pt x="213" y="1026"/>
                    <a:pt x="238" y="1030"/>
                    <a:pt x="262" y="1030"/>
                  </a:cubicBezTo>
                  <a:cubicBezTo>
                    <a:pt x="492" y="1030"/>
                    <a:pt x="691" y="739"/>
                    <a:pt x="859" y="571"/>
                  </a:cubicBezTo>
                  <a:cubicBezTo>
                    <a:pt x="934" y="422"/>
                    <a:pt x="1046" y="310"/>
                    <a:pt x="1195" y="198"/>
                  </a:cubicBezTo>
                  <a:cubicBezTo>
                    <a:pt x="1243" y="127"/>
                    <a:pt x="1320" y="101"/>
                    <a:pt x="1399" y="101"/>
                  </a:cubicBezTo>
                  <a:cubicBezTo>
                    <a:pt x="1426" y="101"/>
                    <a:pt x="1454" y="104"/>
                    <a:pt x="1480" y="109"/>
                  </a:cubicBezTo>
                  <a:lnTo>
                    <a:pt x="1480" y="109"/>
                  </a:lnTo>
                  <a:lnTo>
                    <a:pt x="1382" y="11"/>
                  </a:lnTo>
                  <a:cubicBezTo>
                    <a:pt x="1353" y="4"/>
                    <a:pt x="1324" y="0"/>
                    <a:pt x="129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2601625" y="2089250"/>
              <a:ext cx="10300" cy="27100"/>
            </a:xfrm>
            <a:custGeom>
              <a:avLst/>
              <a:gdLst/>
              <a:ahLst/>
              <a:cxnLst/>
              <a:rect l="l" t="t" r="r" b="b"/>
              <a:pathLst>
                <a:path w="412" h="1084" extrusionOk="0">
                  <a:moveTo>
                    <a:pt x="1" y="0"/>
                  </a:moveTo>
                  <a:cubicBezTo>
                    <a:pt x="113" y="75"/>
                    <a:pt x="187" y="187"/>
                    <a:pt x="187" y="299"/>
                  </a:cubicBezTo>
                  <a:cubicBezTo>
                    <a:pt x="225" y="486"/>
                    <a:pt x="225" y="635"/>
                    <a:pt x="225" y="822"/>
                  </a:cubicBezTo>
                  <a:cubicBezTo>
                    <a:pt x="225" y="896"/>
                    <a:pt x="225" y="1008"/>
                    <a:pt x="225" y="1083"/>
                  </a:cubicBezTo>
                  <a:lnTo>
                    <a:pt x="411" y="560"/>
                  </a:lnTo>
                  <a:cubicBezTo>
                    <a:pt x="411" y="336"/>
                    <a:pt x="337" y="150"/>
                    <a:pt x="150" y="75"/>
                  </a:cubicBezTo>
                  <a:lnTo>
                    <a:pt x="187" y="7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2562425" y="2087375"/>
              <a:ext cx="10300" cy="26150"/>
            </a:xfrm>
            <a:custGeom>
              <a:avLst/>
              <a:gdLst/>
              <a:ahLst/>
              <a:cxnLst/>
              <a:rect l="l" t="t" r="r" b="b"/>
              <a:pathLst>
                <a:path w="412" h="1046" extrusionOk="0">
                  <a:moveTo>
                    <a:pt x="150" y="1"/>
                  </a:moveTo>
                  <a:lnTo>
                    <a:pt x="0" y="523"/>
                  </a:lnTo>
                  <a:cubicBezTo>
                    <a:pt x="0" y="747"/>
                    <a:pt x="75" y="934"/>
                    <a:pt x="262" y="1009"/>
                  </a:cubicBezTo>
                  <a:lnTo>
                    <a:pt x="224" y="1009"/>
                  </a:lnTo>
                  <a:lnTo>
                    <a:pt x="374" y="1046"/>
                  </a:lnTo>
                  <a:lnTo>
                    <a:pt x="411" y="1046"/>
                  </a:lnTo>
                  <a:cubicBezTo>
                    <a:pt x="299" y="1009"/>
                    <a:pt x="224" y="859"/>
                    <a:pt x="187" y="747"/>
                  </a:cubicBezTo>
                  <a:cubicBezTo>
                    <a:pt x="150" y="598"/>
                    <a:pt x="150" y="411"/>
                    <a:pt x="150" y="262"/>
                  </a:cubicBezTo>
                  <a:cubicBezTo>
                    <a:pt x="150" y="150"/>
                    <a:pt x="150" y="75"/>
                    <a:pt x="15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2614700" y="2104850"/>
              <a:ext cx="38300" cy="25125"/>
            </a:xfrm>
            <a:custGeom>
              <a:avLst/>
              <a:gdLst/>
              <a:ahLst/>
              <a:cxnLst/>
              <a:rect l="l" t="t" r="r" b="b"/>
              <a:pathLst>
                <a:path w="1532" h="1005" extrusionOk="0">
                  <a:moveTo>
                    <a:pt x="1297" y="0"/>
                  </a:moveTo>
                  <a:cubicBezTo>
                    <a:pt x="1040" y="0"/>
                    <a:pt x="845" y="291"/>
                    <a:pt x="710" y="459"/>
                  </a:cubicBezTo>
                  <a:cubicBezTo>
                    <a:pt x="598" y="571"/>
                    <a:pt x="486" y="683"/>
                    <a:pt x="336" y="832"/>
                  </a:cubicBezTo>
                  <a:cubicBezTo>
                    <a:pt x="262" y="907"/>
                    <a:pt x="112" y="944"/>
                    <a:pt x="0" y="944"/>
                  </a:cubicBezTo>
                  <a:lnTo>
                    <a:pt x="150" y="982"/>
                  </a:lnTo>
                  <a:cubicBezTo>
                    <a:pt x="186" y="997"/>
                    <a:pt x="222" y="1004"/>
                    <a:pt x="257" y="1004"/>
                  </a:cubicBezTo>
                  <a:cubicBezTo>
                    <a:pt x="481" y="1004"/>
                    <a:pt x="693" y="732"/>
                    <a:pt x="822" y="571"/>
                  </a:cubicBezTo>
                  <a:cubicBezTo>
                    <a:pt x="934" y="459"/>
                    <a:pt x="1046" y="310"/>
                    <a:pt x="1195" y="198"/>
                  </a:cubicBezTo>
                  <a:cubicBezTo>
                    <a:pt x="1270" y="123"/>
                    <a:pt x="1419" y="86"/>
                    <a:pt x="1531" y="86"/>
                  </a:cubicBezTo>
                  <a:lnTo>
                    <a:pt x="1382" y="11"/>
                  </a:lnTo>
                  <a:cubicBezTo>
                    <a:pt x="1353" y="4"/>
                    <a:pt x="1324" y="0"/>
                    <a:pt x="129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2649225" y="2106050"/>
              <a:ext cx="10300" cy="27100"/>
            </a:xfrm>
            <a:custGeom>
              <a:avLst/>
              <a:gdLst/>
              <a:ahLst/>
              <a:cxnLst/>
              <a:rect l="l" t="t" r="r" b="b"/>
              <a:pathLst>
                <a:path w="412" h="1084" extrusionOk="0">
                  <a:moveTo>
                    <a:pt x="1" y="0"/>
                  </a:moveTo>
                  <a:cubicBezTo>
                    <a:pt x="113" y="38"/>
                    <a:pt x="188" y="187"/>
                    <a:pt x="188" y="299"/>
                  </a:cubicBezTo>
                  <a:cubicBezTo>
                    <a:pt x="225" y="486"/>
                    <a:pt x="225" y="635"/>
                    <a:pt x="188" y="784"/>
                  </a:cubicBezTo>
                  <a:lnTo>
                    <a:pt x="188" y="1083"/>
                  </a:lnTo>
                  <a:lnTo>
                    <a:pt x="412" y="560"/>
                  </a:lnTo>
                  <a:cubicBezTo>
                    <a:pt x="412" y="374"/>
                    <a:pt x="337" y="150"/>
                    <a:pt x="150" y="75"/>
                  </a:cubicBezTo>
                  <a:lnTo>
                    <a:pt x="18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2608150" y="2102300"/>
              <a:ext cx="11225" cy="27100"/>
            </a:xfrm>
            <a:custGeom>
              <a:avLst/>
              <a:gdLst/>
              <a:ahLst/>
              <a:cxnLst/>
              <a:rect l="l" t="t" r="r" b="b"/>
              <a:pathLst>
                <a:path w="449" h="1084" extrusionOk="0">
                  <a:moveTo>
                    <a:pt x="225" y="1"/>
                  </a:moveTo>
                  <a:lnTo>
                    <a:pt x="38" y="524"/>
                  </a:lnTo>
                  <a:cubicBezTo>
                    <a:pt x="1" y="710"/>
                    <a:pt x="113" y="897"/>
                    <a:pt x="300" y="1009"/>
                  </a:cubicBezTo>
                  <a:lnTo>
                    <a:pt x="262" y="1046"/>
                  </a:lnTo>
                  <a:lnTo>
                    <a:pt x="412" y="1084"/>
                  </a:lnTo>
                  <a:lnTo>
                    <a:pt x="449" y="1084"/>
                  </a:lnTo>
                  <a:cubicBezTo>
                    <a:pt x="300" y="1046"/>
                    <a:pt x="262" y="897"/>
                    <a:pt x="262" y="748"/>
                  </a:cubicBezTo>
                  <a:cubicBezTo>
                    <a:pt x="225" y="598"/>
                    <a:pt x="188" y="412"/>
                    <a:pt x="225" y="262"/>
                  </a:cubicBezTo>
                  <a:cubicBezTo>
                    <a:pt x="225" y="150"/>
                    <a:pt x="225" y="76"/>
                    <a:pt x="22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2660425" y="2123175"/>
              <a:ext cx="39250" cy="24525"/>
            </a:xfrm>
            <a:custGeom>
              <a:avLst/>
              <a:gdLst/>
              <a:ahLst/>
              <a:cxnLst/>
              <a:rect l="l" t="t" r="r" b="b"/>
              <a:pathLst>
                <a:path w="1570" h="981" extrusionOk="0">
                  <a:moveTo>
                    <a:pt x="1" y="884"/>
                  </a:moveTo>
                  <a:cubicBezTo>
                    <a:pt x="21" y="889"/>
                    <a:pt x="41" y="892"/>
                    <a:pt x="61" y="895"/>
                  </a:cubicBezTo>
                  <a:lnTo>
                    <a:pt x="61" y="895"/>
                  </a:lnTo>
                  <a:lnTo>
                    <a:pt x="38" y="884"/>
                  </a:lnTo>
                  <a:close/>
                  <a:moveTo>
                    <a:pt x="1290" y="0"/>
                  </a:moveTo>
                  <a:cubicBezTo>
                    <a:pt x="1055" y="0"/>
                    <a:pt x="874" y="240"/>
                    <a:pt x="748" y="398"/>
                  </a:cubicBezTo>
                  <a:cubicBezTo>
                    <a:pt x="598" y="547"/>
                    <a:pt x="486" y="659"/>
                    <a:pt x="374" y="771"/>
                  </a:cubicBezTo>
                  <a:cubicBezTo>
                    <a:pt x="290" y="855"/>
                    <a:pt x="206" y="898"/>
                    <a:pt x="106" y="898"/>
                  </a:cubicBezTo>
                  <a:cubicBezTo>
                    <a:pt x="92" y="898"/>
                    <a:pt x="76" y="897"/>
                    <a:pt x="61" y="895"/>
                  </a:cubicBezTo>
                  <a:lnTo>
                    <a:pt x="61" y="895"/>
                  </a:lnTo>
                  <a:lnTo>
                    <a:pt x="188" y="958"/>
                  </a:lnTo>
                  <a:cubicBezTo>
                    <a:pt x="229" y="974"/>
                    <a:pt x="268" y="981"/>
                    <a:pt x="307" y="981"/>
                  </a:cubicBezTo>
                  <a:cubicBezTo>
                    <a:pt x="547" y="981"/>
                    <a:pt x="731" y="708"/>
                    <a:pt x="860" y="547"/>
                  </a:cubicBezTo>
                  <a:cubicBezTo>
                    <a:pt x="972" y="398"/>
                    <a:pt x="1084" y="286"/>
                    <a:pt x="1233" y="174"/>
                  </a:cubicBezTo>
                  <a:cubicBezTo>
                    <a:pt x="1308" y="99"/>
                    <a:pt x="1457" y="62"/>
                    <a:pt x="1569" y="62"/>
                  </a:cubicBezTo>
                  <a:lnTo>
                    <a:pt x="1532" y="62"/>
                  </a:lnTo>
                  <a:lnTo>
                    <a:pt x="1420" y="25"/>
                  </a:lnTo>
                  <a:cubicBezTo>
                    <a:pt x="1375" y="8"/>
                    <a:pt x="1331" y="0"/>
                    <a:pt x="129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2694650" y="2123375"/>
              <a:ext cx="10625" cy="28425"/>
            </a:xfrm>
            <a:custGeom>
              <a:avLst/>
              <a:gdLst/>
              <a:ahLst/>
              <a:cxnLst/>
              <a:rect l="l" t="t" r="r" b="b"/>
              <a:pathLst>
                <a:path w="425" h="1137" extrusionOk="0">
                  <a:moveTo>
                    <a:pt x="6" y="0"/>
                  </a:moveTo>
                  <a:cubicBezTo>
                    <a:pt x="1" y="0"/>
                    <a:pt x="1" y="4"/>
                    <a:pt x="13" y="17"/>
                  </a:cubicBezTo>
                  <a:cubicBezTo>
                    <a:pt x="125" y="54"/>
                    <a:pt x="200" y="203"/>
                    <a:pt x="200" y="315"/>
                  </a:cubicBezTo>
                  <a:cubicBezTo>
                    <a:pt x="237" y="502"/>
                    <a:pt x="237" y="651"/>
                    <a:pt x="200" y="838"/>
                  </a:cubicBezTo>
                  <a:lnTo>
                    <a:pt x="200" y="1137"/>
                  </a:lnTo>
                  <a:lnTo>
                    <a:pt x="424" y="577"/>
                  </a:lnTo>
                  <a:cubicBezTo>
                    <a:pt x="424" y="353"/>
                    <a:pt x="387" y="166"/>
                    <a:pt x="163" y="91"/>
                  </a:cubicBezTo>
                  <a:lnTo>
                    <a:pt x="200" y="54"/>
                  </a:lnTo>
                  <a:lnTo>
                    <a:pt x="51" y="17"/>
                  </a:lnTo>
                  <a:cubicBezTo>
                    <a:pt x="51" y="17"/>
                    <a:pt x="18" y="0"/>
                    <a:pt x="6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2654825" y="2119125"/>
              <a:ext cx="10300" cy="27075"/>
            </a:xfrm>
            <a:custGeom>
              <a:avLst/>
              <a:gdLst/>
              <a:ahLst/>
              <a:cxnLst/>
              <a:rect l="l" t="t" r="r" b="b"/>
              <a:pathLst>
                <a:path w="412" h="1083" extrusionOk="0">
                  <a:moveTo>
                    <a:pt x="225" y="0"/>
                  </a:moveTo>
                  <a:lnTo>
                    <a:pt x="1" y="523"/>
                  </a:lnTo>
                  <a:cubicBezTo>
                    <a:pt x="38" y="747"/>
                    <a:pt x="76" y="971"/>
                    <a:pt x="262" y="1046"/>
                  </a:cubicBezTo>
                  <a:lnTo>
                    <a:pt x="225" y="1046"/>
                  </a:lnTo>
                  <a:lnTo>
                    <a:pt x="374" y="1083"/>
                  </a:lnTo>
                  <a:lnTo>
                    <a:pt x="412" y="1083"/>
                  </a:lnTo>
                  <a:cubicBezTo>
                    <a:pt x="300" y="1046"/>
                    <a:pt x="225" y="933"/>
                    <a:pt x="225" y="784"/>
                  </a:cubicBezTo>
                  <a:cubicBezTo>
                    <a:pt x="188" y="635"/>
                    <a:pt x="188" y="448"/>
                    <a:pt x="225" y="299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2707100" y="2140900"/>
              <a:ext cx="39250" cy="23600"/>
            </a:xfrm>
            <a:custGeom>
              <a:avLst/>
              <a:gdLst/>
              <a:ahLst/>
              <a:cxnLst/>
              <a:rect l="l" t="t" r="r" b="b"/>
              <a:pathLst>
                <a:path w="1570" h="944" extrusionOk="0">
                  <a:moveTo>
                    <a:pt x="1477" y="49"/>
                  </a:moveTo>
                  <a:lnTo>
                    <a:pt x="1532" y="62"/>
                  </a:lnTo>
                  <a:lnTo>
                    <a:pt x="1569" y="62"/>
                  </a:lnTo>
                  <a:cubicBezTo>
                    <a:pt x="1538" y="55"/>
                    <a:pt x="1508" y="50"/>
                    <a:pt x="1477" y="49"/>
                  </a:cubicBezTo>
                  <a:close/>
                  <a:moveTo>
                    <a:pt x="1264" y="1"/>
                  </a:moveTo>
                  <a:cubicBezTo>
                    <a:pt x="1045" y="1"/>
                    <a:pt x="837" y="240"/>
                    <a:pt x="710" y="399"/>
                  </a:cubicBezTo>
                  <a:cubicBezTo>
                    <a:pt x="598" y="548"/>
                    <a:pt x="486" y="660"/>
                    <a:pt x="337" y="772"/>
                  </a:cubicBezTo>
                  <a:cubicBezTo>
                    <a:pt x="276" y="833"/>
                    <a:pt x="190" y="894"/>
                    <a:pt x="79" y="894"/>
                  </a:cubicBezTo>
                  <a:cubicBezTo>
                    <a:pt x="54" y="894"/>
                    <a:pt x="28" y="891"/>
                    <a:pt x="1" y="884"/>
                  </a:cubicBezTo>
                  <a:lnTo>
                    <a:pt x="1" y="884"/>
                  </a:lnTo>
                  <a:lnTo>
                    <a:pt x="150" y="921"/>
                  </a:lnTo>
                  <a:cubicBezTo>
                    <a:pt x="186" y="937"/>
                    <a:pt x="223" y="944"/>
                    <a:pt x="259" y="944"/>
                  </a:cubicBezTo>
                  <a:cubicBezTo>
                    <a:pt x="482" y="944"/>
                    <a:pt x="694" y="677"/>
                    <a:pt x="822" y="548"/>
                  </a:cubicBezTo>
                  <a:cubicBezTo>
                    <a:pt x="934" y="399"/>
                    <a:pt x="1046" y="287"/>
                    <a:pt x="1196" y="175"/>
                  </a:cubicBezTo>
                  <a:cubicBezTo>
                    <a:pt x="1252" y="90"/>
                    <a:pt x="1350" y="48"/>
                    <a:pt x="1458" y="48"/>
                  </a:cubicBezTo>
                  <a:cubicBezTo>
                    <a:pt x="1465" y="48"/>
                    <a:pt x="1471" y="49"/>
                    <a:pt x="1477" y="49"/>
                  </a:cubicBezTo>
                  <a:lnTo>
                    <a:pt x="1477" y="49"/>
                  </a:lnTo>
                  <a:lnTo>
                    <a:pt x="1382" y="25"/>
                  </a:lnTo>
                  <a:cubicBezTo>
                    <a:pt x="1343" y="8"/>
                    <a:pt x="1303" y="1"/>
                    <a:pt x="1264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2741650" y="2141525"/>
              <a:ext cx="10300" cy="27075"/>
            </a:xfrm>
            <a:custGeom>
              <a:avLst/>
              <a:gdLst/>
              <a:ahLst/>
              <a:cxnLst/>
              <a:rect l="l" t="t" r="r" b="b"/>
              <a:pathLst>
                <a:path w="412" h="1083" extrusionOk="0">
                  <a:moveTo>
                    <a:pt x="0" y="0"/>
                  </a:moveTo>
                  <a:cubicBezTo>
                    <a:pt x="112" y="37"/>
                    <a:pt x="150" y="150"/>
                    <a:pt x="187" y="299"/>
                  </a:cubicBezTo>
                  <a:cubicBezTo>
                    <a:pt x="224" y="448"/>
                    <a:pt x="224" y="635"/>
                    <a:pt x="187" y="784"/>
                  </a:cubicBezTo>
                  <a:lnTo>
                    <a:pt x="187" y="1083"/>
                  </a:lnTo>
                  <a:lnTo>
                    <a:pt x="411" y="560"/>
                  </a:lnTo>
                  <a:cubicBezTo>
                    <a:pt x="411" y="336"/>
                    <a:pt x="336" y="112"/>
                    <a:pt x="150" y="37"/>
                  </a:cubicBezTo>
                  <a:lnTo>
                    <a:pt x="187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4"/>
            <p:cNvSpPr/>
            <p:nvPr/>
          </p:nvSpPr>
          <p:spPr>
            <a:xfrm>
              <a:off x="2700575" y="2137775"/>
              <a:ext cx="11225" cy="27100"/>
            </a:xfrm>
            <a:custGeom>
              <a:avLst/>
              <a:gdLst/>
              <a:ahLst/>
              <a:cxnLst/>
              <a:rect l="l" t="t" r="r" b="b"/>
              <a:pathLst>
                <a:path w="449" h="1084" extrusionOk="0">
                  <a:moveTo>
                    <a:pt x="224" y="1"/>
                  </a:moveTo>
                  <a:lnTo>
                    <a:pt x="0" y="524"/>
                  </a:lnTo>
                  <a:cubicBezTo>
                    <a:pt x="0" y="710"/>
                    <a:pt x="75" y="897"/>
                    <a:pt x="262" y="972"/>
                  </a:cubicBezTo>
                  <a:lnTo>
                    <a:pt x="262" y="1009"/>
                  </a:lnTo>
                  <a:lnTo>
                    <a:pt x="411" y="1084"/>
                  </a:lnTo>
                  <a:lnTo>
                    <a:pt x="448" y="1084"/>
                  </a:lnTo>
                  <a:cubicBezTo>
                    <a:pt x="299" y="1009"/>
                    <a:pt x="262" y="897"/>
                    <a:pt x="262" y="785"/>
                  </a:cubicBezTo>
                  <a:cubicBezTo>
                    <a:pt x="224" y="598"/>
                    <a:pt x="224" y="412"/>
                    <a:pt x="224" y="262"/>
                  </a:cubicBezTo>
                  <a:lnTo>
                    <a:pt x="224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4"/>
            <p:cNvSpPr/>
            <p:nvPr/>
          </p:nvSpPr>
          <p:spPr>
            <a:xfrm>
              <a:off x="2752850" y="2158050"/>
              <a:ext cx="40150" cy="24850"/>
            </a:xfrm>
            <a:custGeom>
              <a:avLst/>
              <a:gdLst/>
              <a:ahLst/>
              <a:cxnLst/>
              <a:rect l="l" t="t" r="r" b="b"/>
              <a:pathLst>
                <a:path w="1606" h="994" extrusionOk="0">
                  <a:moveTo>
                    <a:pt x="0" y="907"/>
                  </a:moveTo>
                  <a:cubicBezTo>
                    <a:pt x="20" y="912"/>
                    <a:pt x="40" y="916"/>
                    <a:pt x="60" y="918"/>
                  </a:cubicBezTo>
                  <a:lnTo>
                    <a:pt x="60" y="918"/>
                  </a:lnTo>
                  <a:lnTo>
                    <a:pt x="38" y="907"/>
                  </a:lnTo>
                  <a:close/>
                  <a:moveTo>
                    <a:pt x="1343" y="1"/>
                  </a:moveTo>
                  <a:cubicBezTo>
                    <a:pt x="1108" y="1"/>
                    <a:pt x="882" y="287"/>
                    <a:pt x="747" y="422"/>
                  </a:cubicBezTo>
                  <a:cubicBezTo>
                    <a:pt x="635" y="571"/>
                    <a:pt x="523" y="683"/>
                    <a:pt x="374" y="795"/>
                  </a:cubicBezTo>
                  <a:cubicBezTo>
                    <a:pt x="318" y="879"/>
                    <a:pt x="220" y="921"/>
                    <a:pt x="111" y="921"/>
                  </a:cubicBezTo>
                  <a:cubicBezTo>
                    <a:pt x="94" y="921"/>
                    <a:pt x="77" y="920"/>
                    <a:pt x="60" y="918"/>
                  </a:cubicBezTo>
                  <a:lnTo>
                    <a:pt x="60" y="918"/>
                  </a:lnTo>
                  <a:lnTo>
                    <a:pt x="187" y="982"/>
                  </a:lnTo>
                  <a:cubicBezTo>
                    <a:pt x="219" y="990"/>
                    <a:pt x="250" y="994"/>
                    <a:pt x="281" y="994"/>
                  </a:cubicBezTo>
                  <a:cubicBezTo>
                    <a:pt x="534" y="994"/>
                    <a:pt x="730" y="738"/>
                    <a:pt x="896" y="571"/>
                  </a:cubicBezTo>
                  <a:cubicBezTo>
                    <a:pt x="1009" y="459"/>
                    <a:pt x="1083" y="310"/>
                    <a:pt x="1233" y="198"/>
                  </a:cubicBezTo>
                  <a:cubicBezTo>
                    <a:pt x="1315" y="143"/>
                    <a:pt x="1397" y="109"/>
                    <a:pt x="1493" y="109"/>
                  </a:cubicBezTo>
                  <a:cubicBezTo>
                    <a:pt x="1529" y="109"/>
                    <a:pt x="1566" y="113"/>
                    <a:pt x="1606" y="123"/>
                  </a:cubicBezTo>
                  <a:lnTo>
                    <a:pt x="1419" y="11"/>
                  </a:lnTo>
                  <a:cubicBezTo>
                    <a:pt x="1394" y="4"/>
                    <a:pt x="1368" y="1"/>
                    <a:pt x="1343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2788325" y="2159250"/>
              <a:ext cx="11225" cy="28025"/>
            </a:xfrm>
            <a:custGeom>
              <a:avLst/>
              <a:gdLst/>
              <a:ahLst/>
              <a:cxnLst/>
              <a:rect l="l" t="t" r="r" b="b"/>
              <a:pathLst>
                <a:path w="449" h="1121" extrusionOk="0">
                  <a:moveTo>
                    <a:pt x="0" y="1"/>
                  </a:moveTo>
                  <a:cubicBezTo>
                    <a:pt x="150" y="75"/>
                    <a:pt x="187" y="225"/>
                    <a:pt x="187" y="337"/>
                  </a:cubicBezTo>
                  <a:cubicBezTo>
                    <a:pt x="224" y="486"/>
                    <a:pt x="224" y="673"/>
                    <a:pt x="224" y="822"/>
                  </a:cubicBezTo>
                  <a:cubicBezTo>
                    <a:pt x="224" y="934"/>
                    <a:pt x="224" y="1009"/>
                    <a:pt x="224" y="1121"/>
                  </a:cubicBezTo>
                  <a:lnTo>
                    <a:pt x="448" y="561"/>
                  </a:lnTo>
                  <a:cubicBezTo>
                    <a:pt x="448" y="374"/>
                    <a:pt x="374" y="150"/>
                    <a:pt x="187" y="75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2746325" y="2154575"/>
              <a:ext cx="11525" cy="27525"/>
            </a:xfrm>
            <a:custGeom>
              <a:avLst/>
              <a:gdLst/>
              <a:ahLst/>
              <a:cxnLst/>
              <a:rect l="l" t="t" r="r" b="b"/>
              <a:pathLst>
                <a:path w="461" h="1101" extrusionOk="0">
                  <a:moveTo>
                    <a:pt x="224" y="1"/>
                  </a:moveTo>
                  <a:lnTo>
                    <a:pt x="37" y="524"/>
                  </a:lnTo>
                  <a:cubicBezTo>
                    <a:pt x="0" y="748"/>
                    <a:pt x="112" y="934"/>
                    <a:pt x="261" y="1046"/>
                  </a:cubicBezTo>
                  <a:lnTo>
                    <a:pt x="411" y="1084"/>
                  </a:lnTo>
                  <a:cubicBezTo>
                    <a:pt x="411" y="1084"/>
                    <a:pt x="444" y="1100"/>
                    <a:pt x="455" y="1100"/>
                  </a:cubicBezTo>
                  <a:cubicBezTo>
                    <a:pt x="461" y="1100"/>
                    <a:pt x="461" y="1096"/>
                    <a:pt x="448" y="1084"/>
                  </a:cubicBezTo>
                  <a:cubicBezTo>
                    <a:pt x="336" y="1046"/>
                    <a:pt x="299" y="897"/>
                    <a:pt x="261" y="785"/>
                  </a:cubicBezTo>
                  <a:cubicBezTo>
                    <a:pt x="261" y="636"/>
                    <a:pt x="224" y="449"/>
                    <a:pt x="224" y="300"/>
                  </a:cubicBezTo>
                  <a:cubicBezTo>
                    <a:pt x="261" y="188"/>
                    <a:pt x="261" y="113"/>
                    <a:pt x="224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2800450" y="2174850"/>
              <a:ext cx="38300" cy="25125"/>
            </a:xfrm>
            <a:custGeom>
              <a:avLst/>
              <a:gdLst/>
              <a:ahLst/>
              <a:cxnLst/>
              <a:rect l="l" t="t" r="r" b="b"/>
              <a:pathLst>
                <a:path w="1532" h="1005" extrusionOk="0">
                  <a:moveTo>
                    <a:pt x="1476" y="74"/>
                  </a:moveTo>
                  <a:lnTo>
                    <a:pt x="1494" y="86"/>
                  </a:lnTo>
                  <a:lnTo>
                    <a:pt x="1532" y="86"/>
                  </a:lnTo>
                  <a:cubicBezTo>
                    <a:pt x="1514" y="80"/>
                    <a:pt x="1495" y="76"/>
                    <a:pt x="1476" y="74"/>
                  </a:cubicBezTo>
                  <a:close/>
                  <a:moveTo>
                    <a:pt x="1296" y="1"/>
                  </a:moveTo>
                  <a:cubicBezTo>
                    <a:pt x="1034" y="1"/>
                    <a:pt x="808" y="291"/>
                    <a:pt x="673" y="459"/>
                  </a:cubicBezTo>
                  <a:cubicBezTo>
                    <a:pt x="561" y="571"/>
                    <a:pt x="486" y="721"/>
                    <a:pt x="337" y="833"/>
                  </a:cubicBezTo>
                  <a:cubicBezTo>
                    <a:pt x="262" y="907"/>
                    <a:pt x="113" y="945"/>
                    <a:pt x="1" y="945"/>
                  </a:cubicBezTo>
                  <a:lnTo>
                    <a:pt x="150" y="982"/>
                  </a:lnTo>
                  <a:cubicBezTo>
                    <a:pt x="191" y="998"/>
                    <a:pt x="231" y="1004"/>
                    <a:pt x="269" y="1004"/>
                  </a:cubicBezTo>
                  <a:cubicBezTo>
                    <a:pt x="509" y="1004"/>
                    <a:pt x="693" y="732"/>
                    <a:pt x="822" y="571"/>
                  </a:cubicBezTo>
                  <a:cubicBezTo>
                    <a:pt x="934" y="422"/>
                    <a:pt x="1046" y="310"/>
                    <a:pt x="1195" y="198"/>
                  </a:cubicBezTo>
                  <a:cubicBezTo>
                    <a:pt x="1251" y="114"/>
                    <a:pt x="1349" y="72"/>
                    <a:pt x="1442" y="72"/>
                  </a:cubicBezTo>
                  <a:cubicBezTo>
                    <a:pt x="1454" y="72"/>
                    <a:pt x="1465" y="73"/>
                    <a:pt x="1476" y="74"/>
                  </a:cubicBezTo>
                  <a:lnTo>
                    <a:pt x="1476" y="74"/>
                  </a:lnTo>
                  <a:lnTo>
                    <a:pt x="1382" y="11"/>
                  </a:lnTo>
                  <a:cubicBezTo>
                    <a:pt x="1353" y="4"/>
                    <a:pt x="1324" y="1"/>
                    <a:pt x="129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2835000" y="2176050"/>
              <a:ext cx="11225" cy="28025"/>
            </a:xfrm>
            <a:custGeom>
              <a:avLst/>
              <a:gdLst/>
              <a:ahLst/>
              <a:cxnLst/>
              <a:rect l="l" t="t" r="r" b="b"/>
              <a:pathLst>
                <a:path w="449" h="1121" extrusionOk="0">
                  <a:moveTo>
                    <a:pt x="0" y="1"/>
                  </a:moveTo>
                  <a:cubicBezTo>
                    <a:pt x="112" y="75"/>
                    <a:pt x="187" y="187"/>
                    <a:pt x="187" y="299"/>
                  </a:cubicBezTo>
                  <a:cubicBezTo>
                    <a:pt x="224" y="486"/>
                    <a:pt x="262" y="635"/>
                    <a:pt x="224" y="822"/>
                  </a:cubicBezTo>
                  <a:lnTo>
                    <a:pt x="224" y="1121"/>
                  </a:lnTo>
                  <a:lnTo>
                    <a:pt x="448" y="561"/>
                  </a:lnTo>
                  <a:cubicBezTo>
                    <a:pt x="448" y="337"/>
                    <a:pt x="374" y="150"/>
                    <a:pt x="187" y="75"/>
                  </a:cubicBezTo>
                  <a:lnTo>
                    <a:pt x="18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2792975" y="2172325"/>
              <a:ext cx="11225" cy="27100"/>
            </a:xfrm>
            <a:custGeom>
              <a:avLst/>
              <a:gdLst/>
              <a:ahLst/>
              <a:cxnLst/>
              <a:rect l="l" t="t" r="r" b="b"/>
              <a:pathLst>
                <a:path w="449" h="1084" extrusionOk="0">
                  <a:moveTo>
                    <a:pt x="225" y="0"/>
                  </a:moveTo>
                  <a:lnTo>
                    <a:pt x="38" y="560"/>
                  </a:lnTo>
                  <a:cubicBezTo>
                    <a:pt x="1" y="747"/>
                    <a:pt x="113" y="934"/>
                    <a:pt x="300" y="1008"/>
                  </a:cubicBezTo>
                  <a:lnTo>
                    <a:pt x="300" y="1046"/>
                  </a:lnTo>
                  <a:lnTo>
                    <a:pt x="412" y="1083"/>
                  </a:lnTo>
                  <a:lnTo>
                    <a:pt x="449" y="1083"/>
                  </a:lnTo>
                  <a:cubicBezTo>
                    <a:pt x="337" y="1046"/>
                    <a:pt x="300" y="896"/>
                    <a:pt x="262" y="784"/>
                  </a:cubicBezTo>
                  <a:cubicBezTo>
                    <a:pt x="225" y="635"/>
                    <a:pt x="225" y="448"/>
                    <a:pt x="225" y="299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2847125" y="2191375"/>
              <a:ext cx="38300" cy="26325"/>
            </a:xfrm>
            <a:custGeom>
              <a:avLst/>
              <a:gdLst/>
              <a:ahLst/>
              <a:cxnLst/>
              <a:rect l="l" t="t" r="r" b="b"/>
              <a:pathLst>
                <a:path w="1532" h="1053" extrusionOk="0">
                  <a:moveTo>
                    <a:pt x="1474" y="87"/>
                  </a:moveTo>
                  <a:lnTo>
                    <a:pt x="1494" y="97"/>
                  </a:lnTo>
                  <a:lnTo>
                    <a:pt x="1531" y="97"/>
                  </a:lnTo>
                  <a:cubicBezTo>
                    <a:pt x="1513" y="91"/>
                    <a:pt x="1494" y="88"/>
                    <a:pt x="1474" y="87"/>
                  </a:cubicBezTo>
                  <a:close/>
                  <a:moveTo>
                    <a:pt x="1240" y="0"/>
                  </a:moveTo>
                  <a:cubicBezTo>
                    <a:pt x="1024" y="0"/>
                    <a:pt x="839" y="277"/>
                    <a:pt x="710" y="470"/>
                  </a:cubicBezTo>
                  <a:cubicBezTo>
                    <a:pt x="598" y="620"/>
                    <a:pt x="486" y="732"/>
                    <a:pt x="337" y="844"/>
                  </a:cubicBezTo>
                  <a:cubicBezTo>
                    <a:pt x="275" y="905"/>
                    <a:pt x="164" y="991"/>
                    <a:pt x="65" y="1000"/>
                  </a:cubicBezTo>
                  <a:lnTo>
                    <a:pt x="65" y="1000"/>
                  </a:lnTo>
                  <a:lnTo>
                    <a:pt x="38" y="993"/>
                  </a:lnTo>
                  <a:lnTo>
                    <a:pt x="1" y="993"/>
                  </a:lnTo>
                  <a:cubicBezTo>
                    <a:pt x="16" y="998"/>
                    <a:pt x="32" y="1001"/>
                    <a:pt x="48" y="1001"/>
                  </a:cubicBezTo>
                  <a:cubicBezTo>
                    <a:pt x="54" y="1001"/>
                    <a:pt x="59" y="1000"/>
                    <a:pt x="65" y="1000"/>
                  </a:cubicBezTo>
                  <a:lnTo>
                    <a:pt x="65" y="1000"/>
                  </a:lnTo>
                  <a:lnTo>
                    <a:pt x="187" y="1031"/>
                  </a:lnTo>
                  <a:cubicBezTo>
                    <a:pt x="223" y="1046"/>
                    <a:pt x="259" y="1053"/>
                    <a:pt x="295" y="1053"/>
                  </a:cubicBezTo>
                  <a:cubicBezTo>
                    <a:pt x="518" y="1053"/>
                    <a:pt x="731" y="781"/>
                    <a:pt x="859" y="620"/>
                  </a:cubicBezTo>
                  <a:cubicBezTo>
                    <a:pt x="934" y="470"/>
                    <a:pt x="1046" y="358"/>
                    <a:pt x="1195" y="209"/>
                  </a:cubicBezTo>
                  <a:cubicBezTo>
                    <a:pt x="1256" y="148"/>
                    <a:pt x="1367" y="87"/>
                    <a:pt x="1467" y="87"/>
                  </a:cubicBezTo>
                  <a:cubicBezTo>
                    <a:pt x="1469" y="87"/>
                    <a:pt x="1472" y="87"/>
                    <a:pt x="1474" y="87"/>
                  </a:cubicBezTo>
                  <a:lnTo>
                    <a:pt x="1474" y="87"/>
                  </a:lnTo>
                  <a:lnTo>
                    <a:pt x="1345" y="22"/>
                  </a:lnTo>
                  <a:cubicBezTo>
                    <a:pt x="1309" y="7"/>
                    <a:pt x="1274" y="0"/>
                    <a:pt x="124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2880725" y="2191925"/>
              <a:ext cx="11225" cy="27100"/>
            </a:xfrm>
            <a:custGeom>
              <a:avLst/>
              <a:gdLst/>
              <a:ahLst/>
              <a:cxnLst/>
              <a:rect l="l" t="t" r="r" b="b"/>
              <a:pathLst>
                <a:path w="449" h="1084" extrusionOk="0">
                  <a:moveTo>
                    <a:pt x="1" y="0"/>
                  </a:moveTo>
                  <a:cubicBezTo>
                    <a:pt x="113" y="38"/>
                    <a:pt x="187" y="187"/>
                    <a:pt x="225" y="299"/>
                  </a:cubicBezTo>
                  <a:cubicBezTo>
                    <a:pt x="262" y="448"/>
                    <a:pt x="262" y="635"/>
                    <a:pt x="262" y="785"/>
                  </a:cubicBezTo>
                  <a:cubicBezTo>
                    <a:pt x="262" y="897"/>
                    <a:pt x="262" y="1009"/>
                    <a:pt x="262" y="1083"/>
                  </a:cubicBezTo>
                  <a:lnTo>
                    <a:pt x="449" y="523"/>
                  </a:lnTo>
                  <a:cubicBezTo>
                    <a:pt x="449" y="336"/>
                    <a:pt x="337" y="150"/>
                    <a:pt x="150" y="75"/>
                  </a:cubicBezTo>
                  <a:lnTo>
                    <a:pt x="187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2840600" y="2190050"/>
              <a:ext cx="12150" cy="27100"/>
            </a:xfrm>
            <a:custGeom>
              <a:avLst/>
              <a:gdLst/>
              <a:ahLst/>
              <a:cxnLst/>
              <a:rect l="l" t="t" r="r" b="b"/>
              <a:pathLst>
                <a:path w="486" h="1084" extrusionOk="0">
                  <a:moveTo>
                    <a:pt x="187" y="1"/>
                  </a:moveTo>
                  <a:lnTo>
                    <a:pt x="0" y="523"/>
                  </a:lnTo>
                  <a:cubicBezTo>
                    <a:pt x="0" y="710"/>
                    <a:pt x="112" y="897"/>
                    <a:pt x="299" y="1009"/>
                  </a:cubicBezTo>
                  <a:lnTo>
                    <a:pt x="262" y="1009"/>
                  </a:lnTo>
                  <a:lnTo>
                    <a:pt x="394" y="1042"/>
                  </a:lnTo>
                  <a:lnTo>
                    <a:pt x="394" y="1042"/>
                  </a:lnTo>
                  <a:cubicBezTo>
                    <a:pt x="312" y="970"/>
                    <a:pt x="255" y="871"/>
                    <a:pt x="224" y="747"/>
                  </a:cubicBezTo>
                  <a:cubicBezTo>
                    <a:pt x="187" y="598"/>
                    <a:pt x="187" y="411"/>
                    <a:pt x="187" y="262"/>
                  </a:cubicBezTo>
                  <a:lnTo>
                    <a:pt x="187" y="1"/>
                  </a:lnTo>
                  <a:close/>
                  <a:moveTo>
                    <a:pt x="394" y="1042"/>
                  </a:moveTo>
                  <a:cubicBezTo>
                    <a:pt x="411" y="1057"/>
                    <a:pt x="429" y="1071"/>
                    <a:pt x="448" y="1084"/>
                  </a:cubicBezTo>
                  <a:cubicBezTo>
                    <a:pt x="486" y="1084"/>
                    <a:pt x="411" y="1046"/>
                    <a:pt x="411" y="1046"/>
                  </a:cubicBezTo>
                  <a:lnTo>
                    <a:pt x="394" y="1042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2894725" y="2206575"/>
              <a:ext cx="37375" cy="25775"/>
            </a:xfrm>
            <a:custGeom>
              <a:avLst/>
              <a:gdLst/>
              <a:ahLst/>
              <a:cxnLst/>
              <a:rect l="l" t="t" r="r" b="b"/>
              <a:pathLst>
                <a:path w="1495" h="1031" extrusionOk="0">
                  <a:moveTo>
                    <a:pt x="1430" y="39"/>
                  </a:moveTo>
                  <a:cubicBezTo>
                    <a:pt x="1429" y="39"/>
                    <a:pt x="1428" y="39"/>
                    <a:pt x="1427" y="39"/>
                  </a:cubicBezTo>
                  <a:lnTo>
                    <a:pt x="1427" y="39"/>
                  </a:lnTo>
                  <a:lnTo>
                    <a:pt x="1457" y="49"/>
                  </a:lnTo>
                  <a:lnTo>
                    <a:pt x="1494" y="49"/>
                  </a:lnTo>
                  <a:cubicBezTo>
                    <a:pt x="1474" y="42"/>
                    <a:pt x="1452" y="39"/>
                    <a:pt x="1430" y="39"/>
                  </a:cubicBezTo>
                  <a:close/>
                  <a:moveTo>
                    <a:pt x="1252" y="0"/>
                  </a:moveTo>
                  <a:cubicBezTo>
                    <a:pt x="999" y="0"/>
                    <a:pt x="806" y="260"/>
                    <a:pt x="673" y="460"/>
                  </a:cubicBezTo>
                  <a:cubicBezTo>
                    <a:pt x="561" y="572"/>
                    <a:pt x="449" y="721"/>
                    <a:pt x="337" y="833"/>
                  </a:cubicBezTo>
                  <a:cubicBezTo>
                    <a:pt x="262" y="945"/>
                    <a:pt x="113" y="983"/>
                    <a:pt x="1" y="983"/>
                  </a:cubicBezTo>
                  <a:lnTo>
                    <a:pt x="38" y="983"/>
                  </a:lnTo>
                  <a:lnTo>
                    <a:pt x="150" y="1020"/>
                  </a:lnTo>
                  <a:cubicBezTo>
                    <a:pt x="179" y="1027"/>
                    <a:pt x="208" y="1031"/>
                    <a:pt x="235" y="1031"/>
                  </a:cubicBezTo>
                  <a:cubicBezTo>
                    <a:pt x="492" y="1031"/>
                    <a:pt x="687" y="740"/>
                    <a:pt x="822" y="572"/>
                  </a:cubicBezTo>
                  <a:cubicBezTo>
                    <a:pt x="972" y="385"/>
                    <a:pt x="1046" y="311"/>
                    <a:pt x="1158" y="161"/>
                  </a:cubicBezTo>
                  <a:cubicBezTo>
                    <a:pt x="1219" y="101"/>
                    <a:pt x="1328" y="40"/>
                    <a:pt x="1427" y="39"/>
                  </a:cubicBezTo>
                  <a:lnTo>
                    <a:pt x="1427" y="39"/>
                  </a:lnTo>
                  <a:lnTo>
                    <a:pt x="1345" y="12"/>
                  </a:lnTo>
                  <a:cubicBezTo>
                    <a:pt x="1313" y="4"/>
                    <a:pt x="1282" y="0"/>
                    <a:pt x="125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4"/>
            <p:cNvSpPr/>
            <p:nvPr/>
          </p:nvSpPr>
          <p:spPr>
            <a:xfrm>
              <a:off x="2928325" y="2206850"/>
              <a:ext cx="10300" cy="27100"/>
            </a:xfrm>
            <a:custGeom>
              <a:avLst/>
              <a:gdLst/>
              <a:ahLst/>
              <a:cxnLst/>
              <a:rect l="l" t="t" r="r" b="b"/>
              <a:pathLst>
                <a:path w="412" h="1084" extrusionOk="0">
                  <a:moveTo>
                    <a:pt x="1" y="1"/>
                  </a:moveTo>
                  <a:cubicBezTo>
                    <a:pt x="113" y="38"/>
                    <a:pt x="188" y="150"/>
                    <a:pt x="225" y="300"/>
                  </a:cubicBezTo>
                  <a:cubicBezTo>
                    <a:pt x="262" y="449"/>
                    <a:pt x="262" y="598"/>
                    <a:pt x="262" y="785"/>
                  </a:cubicBezTo>
                  <a:cubicBezTo>
                    <a:pt x="262" y="897"/>
                    <a:pt x="262" y="972"/>
                    <a:pt x="262" y="1084"/>
                  </a:cubicBezTo>
                  <a:lnTo>
                    <a:pt x="412" y="524"/>
                  </a:lnTo>
                  <a:cubicBezTo>
                    <a:pt x="412" y="337"/>
                    <a:pt x="337" y="113"/>
                    <a:pt x="150" y="38"/>
                  </a:cubicBezTo>
                  <a:lnTo>
                    <a:pt x="18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4"/>
            <p:cNvSpPr/>
            <p:nvPr/>
          </p:nvSpPr>
          <p:spPr>
            <a:xfrm>
              <a:off x="2888200" y="2205000"/>
              <a:ext cx="11225" cy="27075"/>
            </a:xfrm>
            <a:custGeom>
              <a:avLst/>
              <a:gdLst/>
              <a:ahLst/>
              <a:cxnLst/>
              <a:rect l="l" t="t" r="r" b="b"/>
              <a:pathLst>
                <a:path w="449" h="1083" extrusionOk="0">
                  <a:moveTo>
                    <a:pt x="187" y="0"/>
                  </a:moveTo>
                  <a:lnTo>
                    <a:pt x="0" y="560"/>
                  </a:lnTo>
                  <a:cubicBezTo>
                    <a:pt x="38" y="747"/>
                    <a:pt x="75" y="971"/>
                    <a:pt x="262" y="1046"/>
                  </a:cubicBezTo>
                  <a:lnTo>
                    <a:pt x="411" y="1083"/>
                  </a:lnTo>
                  <a:lnTo>
                    <a:pt x="448" y="1083"/>
                  </a:lnTo>
                  <a:cubicBezTo>
                    <a:pt x="299" y="1046"/>
                    <a:pt x="262" y="896"/>
                    <a:pt x="224" y="784"/>
                  </a:cubicBezTo>
                  <a:cubicBezTo>
                    <a:pt x="187" y="635"/>
                    <a:pt x="187" y="448"/>
                    <a:pt x="187" y="299"/>
                  </a:cubicBezTo>
                  <a:cubicBezTo>
                    <a:pt x="150" y="187"/>
                    <a:pt x="150" y="112"/>
                    <a:pt x="18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4"/>
            <p:cNvSpPr/>
            <p:nvPr/>
          </p:nvSpPr>
          <p:spPr>
            <a:xfrm>
              <a:off x="2942350" y="2219675"/>
              <a:ext cx="37350" cy="26650"/>
            </a:xfrm>
            <a:custGeom>
              <a:avLst/>
              <a:gdLst/>
              <a:ahLst/>
              <a:cxnLst/>
              <a:rect l="l" t="t" r="r" b="b"/>
              <a:pathLst>
                <a:path w="1494" h="1066" extrusionOk="0">
                  <a:moveTo>
                    <a:pt x="1470" y="43"/>
                  </a:moveTo>
                  <a:lnTo>
                    <a:pt x="1494" y="48"/>
                  </a:lnTo>
                  <a:cubicBezTo>
                    <a:pt x="1486" y="46"/>
                    <a:pt x="1478" y="44"/>
                    <a:pt x="1470" y="43"/>
                  </a:cubicBezTo>
                  <a:close/>
                  <a:moveTo>
                    <a:pt x="1229" y="1"/>
                  </a:moveTo>
                  <a:cubicBezTo>
                    <a:pt x="975" y="1"/>
                    <a:pt x="808" y="323"/>
                    <a:pt x="672" y="459"/>
                  </a:cubicBezTo>
                  <a:cubicBezTo>
                    <a:pt x="560" y="608"/>
                    <a:pt x="485" y="720"/>
                    <a:pt x="373" y="869"/>
                  </a:cubicBezTo>
                  <a:cubicBezTo>
                    <a:pt x="279" y="932"/>
                    <a:pt x="184" y="1022"/>
                    <a:pt x="67" y="1026"/>
                  </a:cubicBezTo>
                  <a:lnTo>
                    <a:pt x="67" y="1026"/>
                  </a:lnTo>
                  <a:lnTo>
                    <a:pt x="37" y="1019"/>
                  </a:lnTo>
                  <a:lnTo>
                    <a:pt x="0" y="1019"/>
                  </a:lnTo>
                  <a:cubicBezTo>
                    <a:pt x="20" y="1024"/>
                    <a:pt x="40" y="1026"/>
                    <a:pt x="59" y="1026"/>
                  </a:cubicBezTo>
                  <a:cubicBezTo>
                    <a:pt x="62" y="1026"/>
                    <a:pt x="64" y="1026"/>
                    <a:pt x="67" y="1026"/>
                  </a:cubicBezTo>
                  <a:lnTo>
                    <a:pt x="67" y="1026"/>
                  </a:lnTo>
                  <a:lnTo>
                    <a:pt x="187" y="1056"/>
                  </a:lnTo>
                  <a:cubicBezTo>
                    <a:pt x="213" y="1063"/>
                    <a:pt x="240" y="1066"/>
                    <a:pt x="265" y="1066"/>
                  </a:cubicBezTo>
                  <a:cubicBezTo>
                    <a:pt x="525" y="1066"/>
                    <a:pt x="719" y="744"/>
                    <a:pt x="821" y="608"/>
                  </a:cubicBezTo>
                  <a:cubicBezTo>
                    <a:pt x="934" y="459"/>
                    <a:pt x="1046" y="309"/>
                    <a:pt x="1158" y="197"/>
                  </a:cubicBezTo>
                  <a:cubicBezTo>
                    <a:pt x="1222" y="133"/>
                    <a:pt x="1314" y="40"/>
                    <a:pt x="1434" y="40"/>
                  </a:cubicBezTo>
                  <a:cubicBezTo>
                    <a:pt x="1446" y="40"/>
                    <a:pt x="1458" y="41"/>
                    <a:pt x="1470" y="43"/>
                  </a:cubicBezTo>
                  <a:lnTo>
                    <a:pt x="1470" y="43"/>
                  </a:lnTo>
                  <a:lnTo>
                    <a:pt x="1307" y="11"/>
                  </a:lnTo>
                  <a:cubicBezTo>
                    <a:pt x="1280" y="4"/>
                    <a:pt x="1254" y="1"/>
                    <a:pt x="1229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4"/>
            <p:cNvSpPr/>
            <p:nvPr/>
          </p:nvSpPr>
          <p:spPr>
            <a:xfrm>
              <a:off x="2975000" y="2219925"/>
              <a:ext cx="12175" cy="26175"/>
            </a:xfrm>
            <a:custGeom>
              <a:avLst/>
              <a:gdLst/>
              <a:ahLst/>
              <a:cxnLst/>
              <a:rect l="l" t="t" r="r" b="b"/>
              <a:pathLst>
                <a:path w="487" h="1047" extrusionOk="0">
                  <a:moveTo>
                    <a:pt x="1" y="1"/>
                  </a:moveTo>
                  <a:cubicBezTo>
                    <a:pt x="113" y="38"/>
                    <a:pt x="225" y="150"/>
                    <a:pt x="225" y="299"/>
                  </a:cubicBezTo>
                  <a:cubicBezTo>
                    <a:pt x="262" y="449"/>
                    <a:pt x="300" y="598"/>
                    <a:pt x="300" y="747"/>
                  </a:cubicBezTo>
                  <a:cubicBezTo>
                    <a:pt x="300" y="859"/>
                    <a:pt x="337" y="934"/>
                    <a:pt x="337" y="1046"/>
                  </a:cubicBezTo>
                  <a:lnTo>
                    <a:pt x="486" y="486"/>
                  </a:lnTo>
                  <a:cubicBezTo>
                    <a:pt x="449" y="299"/>
                    <a:pt x="374" y="75"/>
                    <a:pt x="18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4"/>
            <p:cNvSpPr/>
            <p:nvPr/>
          </p:nvSpPr>
          <p:spPr>
            <a:xfrm>
              <a:off x="2934875" y="2219000"/>
              <a:ext cx="12150" cy="27100"/>
            </a:xfrm>
            <a:custGeom>
              <a:avLst/>
              <a:gdLst/>
              <a:ahLst/>
              <a:cxnLst/>
              <a:rect l="l" t="t" r="r" b="b"/>
              <a:pathLst>
                <a:path w="486" h="1084" extrusionOk="0">
                  <a:moveTo>
                    <a:pt x="150" y="0"/>
                  </a:moveTo>
                  <a:lnTo>
                    <a:pt x="0" y="560"/>
                  </a:lnTo>
                  <a:cubicBezTo>
                    <a:pt x="0" y="784"/>
                    <a:pt x="112" y="971"/>
                    <a:pt x="299" y="1046"/>
                  </a:cubicBezTo>
                  <a:lnTo>
                    <a:pt x="448" y="1083"/>
                  </a:lnTo>
                  <a:lnTo>
                    <a:pt x="486" y="1083"/>
                  </a:lnTo>
                  <a:cubicBezTo>
                    <a:pt x="374" y="1046"/>
                    <a:pt x="299" y="934"/>
                    <a:pt x="262" y="784"/>
                  </a:cubicBezTo>
                  <a:cubicBezTo>
                    <a:pt x="224" y="635"/>
                    <a:pt x="224" y="486"/>
                    <a:pt x="224" y="299"/>
                  </a:cubicBezTo>
                  <a:cubicBezTo>
                    <a:pt x="187" y="187"/>
                    <a:pt x="187" y="112"/>
                    <a:pt x="15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4"/>
            <p:cNvSpPr/>
            <p:nvPr/>
          </p:nvSpPr>
          <p:spPr>
            <a:xfrm>
              <a:off x="2990875" y="2230850"/>
              <a:ext cx="36425" cy="28375"/>
            </a:xfrm>
            <a:custGeom>
              <a:avLst/>
              <a:gdLst/>
              <a:ahLst/>
              <a:cxnLst/>
              <a:rect l="l" t="t" r="r" b="b"/>
              <a:pathLst>
                <a:path w="1457" h="1135" extrusionOk="0">
                  <a:moveTo>
                    <a:pt x="1381" y="39"/>
                  </a:moveTo>
                  <a:cubicBezTo>
                    <a:pt x="1381" y="39"/>
                    <a:pt x="1381" y="39"/>
                    <a:pt x="1381" y="39"/>
                  </a:cubicBezTo>
                  <a:lnTo>
                    <a:pt x="1381" y="39"/>
                  </a:lnTo>
                  <a:lnTo>
                    <a:pt x="1420" y="49"/>
                  </a:lnTo>
                  <a:lnTo>
                    <a:pt x="1457" y="49"/>
                  </a:lnTo>
                  <a:cubicBezTo>
                    <a:pt x="1430" y="42"/>
                    <a:pt x="1405" y="39"/>
                    <a:pt x="1381" y="39"/>
                  </a:cubicBezTo>
                  <a:close/>
                  <a:moveTo>
                    <a:pt x="1186" y="1"/>
                  </a:moveTo>
                  <a:cubicBezTo>
                    <a:pt x="936" y="1"/>
                    <a:pt x="774" y="295"/>
                    <a:pt x="673" y="497"/>
                  </a:cubicBezTo>
                  <a:cubicBezTo>
                    <a:pt x="561" y="646"/>
                    <a:pt x="449" y="758"/>
                    <a:pt x="337" y="908"/>
                  </a:cubicBezTo>
                  <a:cubicBezTo>
                    <a:pt x="262" y="1020"/>
                    <a:pt x="150" y="1094"/>
                    <a:pt x="1" y="1094"/>
                  </a:cubicBezTo>
                  <a:lnTo>
                    <a:pt x="75" y="1094"/>
                  </a:lnTo>
                  <a:lnTo>
                    <a:pt x="187" y="1132"/>
                  </a:lnTo>
                  <a:cubicBezTo>
                    <a:pt x="205" y="1134"/>
                    <a:pt x="222" y="1135"/>
                    <a:pt x="238" y="1135"/>
                  </a:cubicBezTo>
                  <a:cubicBezTo>
                    <a:pt x="543" y="1135"/>
                    <a:pt x="716" y="821"/>
                    <a:pt x="822" y="609"/>
                  </a:cubicBezTo>
                  <a:cubicBezTo>
                    <a:pt x="934" y="460"/>
                    <a:pt x="1009" y="310"/>
                    <a:pt x="1121" y="198"/>
                  </a:cubicBezTo>
                  <a:cubicBezTo>
                    <a:pt x="1182" y="106"/>
                    <a:pt x="1269" y="39"/>
                    <a:pt x="1381" y="39"/>
                  </a:cubicBezTo>
                  <a:lnTo>
                    <a:pt x="1381" y="39"/>
                  </a:lnTo>
                  <a:lnTo>
                    <a:pt x="1270" y="12"/>
                  </a:lnTo>
                  <a:cubicBezTo>
                    <a:pt x="1241" y="4"/>
                    <a:pt x="1213" y="1"/>
                    <a:pt x="118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4"/>
            <p:cNvSpPr/>
            <p:nvPr/>
          </p:nvSpPr>
          <p:spPr>
            <a:xfrm>
              <a:off x="3022625" y="2231125"/>
              <a:ext cx="12150" cy="25225"/>
            </a:xfrm>
            <a:custGeom>
              <a:avLst/>
              <a:gdLst/>
              <a:ahLst/>
              <a:cxnLst/>
              <a:rect l="l" t="t" r="r" b="b"/>
              <a:pathLst>
                <a:path w="486" h="1009" extrusionOk="0">
                  <a:moveTo>
                    <a:pt x="0" y="1"/>
                  </a:moveTo>
                  <a:cubicBezTo>
                    <a:pt x="112" y="1"/>
                    <a:pt x="187" y="150"/>
                    <a:pt x="224" y="262"/>
                  </a:cubicBezTo>
                  <a:cubicBezTo>
                    <a:pt x="262" y="411"/>
                    <a:pt x="299" y="561"/>
                    <a:pt x="336" y="710"/>
                  </a:cubicBezTo>
                  <a:cubicBezTo>
                    <a:pt x="336" y="785"/>
                    <a:pt x="374" y="934"/>
                    <a:pt x="411" y="1009"/>
                  </a:cubicBezTo>
                  <a:lnTo>
                    <a:pt x="486" y="449"/>
                  </a:lnTo>
                  <a:cubicBezTo>
                    <a:pt x="448" y="225"/>
                    <a:pt x="374" y="38"/>
                    <a:pt x="187" y="1"/>
                  </a:cubicBezTo>
                  <a:lnTo>
                    <a:pt x="18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4"/>
            <p:cNvSpPr/>
            <p:nvPr/>
          </p:nvSpPr>
          <p:spPr>
            <a:xfrm>
              <a:off x="2983400" y="2232050"/>
              <a:ext cx="12175" cy="26175"/>
            </a:xfrm>
            <a:custGeom>
              <a:avLst/>
              <a:gdLst/>
              <a:ahLst/>
              <a:cxnLst/>
              <a:rect l="l" t="t" r="r" b="b"/>
              <a:pathLst>
                <a:path w="487" h="1047" extrusionOk="0">
                  <a:moveTo>
                    <a:pt x="150" y="1"/>
                  </a:moveTo>
                  <a:lnTo>
                    <a:pt x="1" y="561"/>
                  </a:lnTo>
                  <a:cubicBezTo>
                    <a:pt x="38" y="785"/>
                    <a:pt x="113" y="972"/>
                    <a:pt x="300" y="1046"/>
                  </a:cubicBezTo>
                  <a:lnTo>
                    <a:pt x="486" y="1046"/>
                  </a:lnTo>
                  <a:cubicBezTo>
                    <a:pt x="374" y="1009"/>
                    <a:pt x="300" y="897"/>
                    <a:pt x="262" y="748"/>
                  </a:cubicBezTo>
                  <a:cubicBezTo>
                    <a:pt x="225" y="598"/>
                    <a:pt x="188" y="449"/>
                    <a:pt x="188" y="300"/>
                  </a:cubicBezTo>
                  <a:cubicBezTo>
                    <a:pt x="188" y="225"/>
                    <a:pt x="188" y="113"/>
                    <a:pt x="15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4"/>
            <p:cNvSpPr/>
            <p:nvPr/>
          </p:nvSpPr>
          <p:spPr>
            <a:xfrm>
              <a:off x="3041275" y="2238450"/>
              <a:ext cx="33650" cy="29175"/>
            </a:xfrm>
            <a:custGeom>
              <a:avLst/>
              <a:gdLst/>
              <a:ahLst/>
              <a:cxnLst/>
              <a:rect l="l" t="t" r="r" b="b"/>
              <a:pathLst>
                <a:path w="1346" h="1167" extrusionOk="0">
                  <a:moveTo>
                    <a:pt x="1309" y="0"/>
                  </a:moveTo>
                  <a:cubicBezTo>
                    <a:pt x="1296" y="0"/>
                    <a:pt x="1283" y="3"/>
                    <a:pt x="1270" y="6"/>
                  </a:cubicBezTo>
                  <a:lnTo>
                    <a:pt x="1345" y="6"/>
                  </a:lnTo>
                  <a:cubicBezTo>
                    <a:pt x="1333" y="2"/>
                    <a:pt x="1321" y="0"/>
                    <a:pt x="1309" y="0"/>
                  </a:cubicBezTo>
                  <a:close/>
                  <a:moveTo>
                    <a:pt x="1117" y="4"/>
                  </a:moveTo>
                  <a:cubicBezTo>
                    <a:pt x="846" y="4"/>
                    <a:pt x="705" y="353"/>
                    <a:pt x="598" y="566"/>
                  </a:cubicBezTo>
                  <a:cubicBezTo>
                    <a:pt x="524" y="716"/>
                    <a:pt x="412" y="865"/>
                    <a:pt x="300" y="977"/>
                  </a:cubicBezTo>
                  <a:cubicBezTo>
                    <a:pt x="225" y="1089"/>
                    <a:pt x="113" y="1164"/>
                    <a:pt x="1" y="1164"/>
                  </a:cubicBezTo>
                  <a:lnTo>
                    <a:pt x="188" y="1164"/>
                  </a:lnTo>
                  <a:cubicBezTo>
                    <a:pt x="200" y="1166"/>
                    <a:pt x="212" y="1166"/>
                    <a:pt x="224" y="1166"/>
                  </a:cubicBezTo>
                  <a:cubicBezTo>
                    <a:pt x="466" y="1166"/>
                    <a:pt x="643" y="819"/>
                    <a:pt x="785" y="641"/>
                  </a:cubicBezTo>
                  <a:cubicBezTo>
                    <a:pt x="860" y="492"/>
                    <a:pt x="934" y="342"/>
                    <a:pt x="1046" y="193"/>
                  </a:cubicBezTo>
                  <a:cubicBezTo>
                    <a:pt x="1104" y="135"/>
                    <a:pt x="1185" y="32"/>
                    <a:pt x="1270" y="6"/>
                  </a:cubicBezTo>
                  <a:lnTo>
                    <a:pt x="1158" y="6"/>
                  </a:lnTo>
                  <a:cubicBezTo>
                    <a:pt x="1144" y="5"/>
                    <a:pt x="1131" y="4"/>
                    <a:pt x="1117" y="4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4"/>
            <p:cNvSpPr/>
            <p:nvPr/>
          </p:nvSpPr>
          <p:spPr>
            <a:xfrm>
              <a:off x="3070225" y="2238600"/>
              <a:ext cx="13100" cy="25225"/>
            </a:xfrm>
            <a:custGeom>
              <a:avLst/>
              <a:gdLst/>
              <a:ahLst/>
              <a:cxnLst/>
              <a:rect l="l" t="t" r="r" b="b"/>
              <a:pathLst>
                <a:path w="524" h="1009" extrusionOk="0">
                  <a:moveTo>
                    <a:pt x="0" y="0"/>
                  </a:moveTo>
                  <a:cubicBezTo>
                    <a:pt x="112" y="38"/>
                    <a:pt x="224" y="150"/>
                    <a:pt x="262" y="262"/>
                  </a:cubicBezTo>
                  <a:cubicBezTo>
                    <a:pt x="299" y="411"/>
                    <a:pt x="374" y="560"/>
                    <a:pt x="411" y="747"/>
                  </a:cubicBezTo>
                  <a:cubicBezTo>
                    <a:pt x="411" y="822"/>
                    <a:pt x="448" y="934"/>
                    <a:pt x="486" y="1008"/>
                  </a:cubicBezTo>
                  <a:lnTo>
                    <a:pt x="523" y="448"/>
                  </a:lnTo>
                  <a:cubicBezTo>
                    <a:pt x="486" y="262"/>
                    <a:pt x="411" y="75"/>
                    <a:pt x="187" y="0"/>
                  </a:cubicBezTo>
                  <a:lnTo>
                    <a:pt x="187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4"/>
            <p:cNvSpPr/>
            <p:nvPr/>
          </p:nvSpPr>
          <p:spPr>
            <a:xfrm>
              <a:off x="3032875" y="2242325"/>
              <a:ext cx="13100" cy="26175"/>
            </a:xfrm>
            <a:custGeom>
              <a:avLst/>
              <a:gdLst/>
              <a:ahLst/>
              <a:cxnLst/>
              <a:rect l="l" t="t" r="r" b="b"/>
              <a:pathLst>
                <a:path w="524" h="1047" extrusionOk="0">
                  <a:moveTo>
                    <a:pt x="76" y="1"/>
                  </a:moveTo>
                  <a:lnTo>
                    <a:pt x="1" y="598"/>
                  </a:lnTo>
                  <a:cubicBezTo>
                    <a:pt x="1" y="785"/>
                    <a:pt x="113" y="971"/>
                    <a:pt x="300" y="1009"/>
                  </a:cubicBezTo>
                  <a:lnTo>
                    <a:pt x="337" y="1009"/>
                  </a:lnTo>
                  <a:lnTo>
                    <a:pt x="486" y="1046"/>
                  </a:lnTo>
                  <a:lnTo>
                    <a:pt x="524" y="1046"/>
                  </a:lnTo>
                  <a:cubicBezTo>
                    <a:pt x="374" y="1046"/>
                    <a:pt x="300" y="897"/>
                    <a:pt x="262" y="785"/>
                  </a:cubicBezTo>
                  <a:cubicBezTo>
                    <a:pt x="188" y="635"/>
                    <a:pt x="150" y="486"/>
                    <a:pt x="150" y="299"/>
                  </a:cubicBezTo>
                  <a:cubicBezTo>
                    <a:pt x="113" y="225"/>
                    <a:pt x="113" y="150"/>
                    <a:pt x="76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4"/>
            <p:cNvSpPr/>
            <p:nvPr/>
          </p:nvSpPr>
          <p:spPr>
            <a:xfrm>
              <a:off x="3090750" y="2244200"/>
              <a:ext cx="32700" cy="31750"/>
            </a:xfrm>
            <a:custGeom>
              <a:avLst/>
              <a:gdLst/>
              <a:ahLst/>
              <a:cxnLst/>
              <a:rect l="l" t="t" r="r" b="b"/>
              <a:pathLst>
                <a:path w="1308" h="1270" extrusionOk="0">
                  <a:moveTo>
                    <a:pt x="1251" y="30"/>
                  </a:moveTo>
                  <a:cubicBezTo>
                    <a:pt x="1248" y="30"/>
                    <a:pt x="1245" y="30"/>
                    <a:pt x="1242" y="31"/>
                  </a:cubicBezTo>
                  <a:lnTo>
                    <a:pt x="1242" y="31"/>
                  </a:lnTo>
                  <a:lnTo>
                    <a:pt x="1270" y="38"/>
                  </a:lnTo>
                  <a:lnTo>
                    <a:pt x="1308" y="38"/>
                  </a:lnTo>
                  <a:cubicBezTo>
                    <a:pt x="1288" y="33"/>
                    <a:pt x="1269" y="30"/>
                    <a:pt x="1251" y="30"/>
                  </a:cubicBezTo>
                  <a:close/>
                  <a:moveTo>
                    <a:pt x="1121" y="0"/>
                  </a:moveTo>
                  <a:cubicBezTo>
                    <a:pt x="822" y="0"/>
                    <a:pt x="673" y="374"/>
                    <a:pt x="561" y="560"/>
                  </a:cubicBezTo>
                  <a:cubicBezTo>
                    <a:pt x="524" y="747"/>
                    <a:pt x="449" y="896"/>
                    <a:pt x="337" y="1046"/>
                  </a:cubicBezTo>
                  <a:cubicBezTo>
                    <a:pt x="262" y="1158"/>
                    <a:pt x="150" y="1233"/>
                    <a:pt x="1" y="1233"/>
                  </a:cubicBezTo>
                  <a:lnTo>
                    <a:pt x="38" y="1233"/>
                  </a:lnTo>
                  <a:lnTo>
                    <a:pt x="225" y="1270"/>
                  </a:lnTo>
                  <a:cubicBezTo>
                    <a:pt x="524" y="1270"/>
                    <a:pt x="636" y="896"/>
                    <a:pt x="748" y="672"/>
                  </a:cubicBezTo>
                  <a:cubicBezTo>
                    <a:pt x="860" y="486"/>
                    <a:pt x="897" y="374"/>
                    <a:pt x="972" y="224"/>
                  </a:cubicBezTo>
                  <a:cubicBezTo>
                    <a:pt x="1066" y="130"/>
                    <a:pt x="1134" y="36"/>
                    <a:pt x="1242" y="31"/>
                  </a:cubicBezTo>
                  <a:lnTo>
                    <a:pt x="1242" y="31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4"/>
            <p:cNvSpPr/>
            <p:nvPr/>
          </p:nvSpPr>
          <p:spPr>
            <a:xfrm>
              <a:off x="3118750" y="2244200"/>
              <a:ext cx="13100" cy="24300"/>
            </a:xfrm>
            <a:custGeom>
              <a:avLst/>
              <a:gdLst/>
              <a:ahLst/>
              <a:cxnLst/>
              <a:rect l="l" t="t" r="r" b="b"/>
              <a:pathLst>
                <a:path w="524" h="972" extrusionOk="0">
                  <a:moveTo>
                    <a:pt x="1" y="0"/>
                  </a:moveTo>
                  <a:cubicBezTo>
                    <a:pt x="113" y="0"/>
                    <a:pt x="188" y="150"/>
                    <a:pt x="262" y="224"/>
                  </a:cubicBezTo>
                  <a:cubicBezTo>
                    <a:pt x="337" y="374"/>
                    <a:pt x="374" y="560"/>
                    <a:pt x="449" y="710"/>
                  </a:cubicBezTo>
                  <a:cubicBezTo>
                    <a:pt x="449" y="784"/>
                    <a:pt x="486" y="896"/>
                    <a:pt x="524" y="971"/>
                  </a:cubicBezTo>
                  <a:lnTo>
                    <a:pt x="524" y="411"/>
                  </a:lnTo>
                  <a:cubicBezTo>
                    <a:pt x="449" y="187"/>
                    <a:pt x="337" y="0"/>
                    <a:pt x="15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4"/>
            <p:cNvSpPr/>
            <p:nvPr/>
          </p:nvSpPr>
          <p:spPr>
            <a:xfrm>
              <a:off x="3082350" y="2250725"/>
              <a:ext cx="14025" cy="24300"/>
            </a:xfrm>
            <a:custGeom>
              <a:avLst/>
              <a:gdLst/>
              <a:ahLst/>
              <a:cxnLst/>
              <a:rect l="l" t="t" r="r" b="b"/>
              <a:pathLst>
                <a:path w="561" h="972" extrusionOk="0">
                  <a:moveTo>
                    <a:pt x="38" y="1"/>
                  </a:moveTo>
                  <a:lnTo>
                    <a:pt x="1" y="561"/>
                  </a:lnTo>
                  <a:cubicBezTo>
                    <a:pt x="38" y="747"/>
                    <a:pt x="150" y="934"/>
                    <a:pt x="374" y="972"/>
                  </a:cubicBezTo>
                  <a:lnTo>
                    <a:pt x="561" y="972"/>
                  </a:lnTo>
                  <a:cubicBezTo>
                    <a:pt x="412" y="972"/>
                    <a:pt x="337" y="859"/>
                    <a:pt x="300" y="747"/>
                  </a:cubicBezTo>
                  <a:cubicBezTo>
                    <a:pt x="225" y="598"/>
                    <a:pt x="150" y="411"/>
                    <a:pt x="113" y="262"/>
                  </a:cubicBezTo>
                  <a:cubicBezTo>
                    <a:pt x="113" y="187"/>
                    <a:pt x="75" y="75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4"/>
            <p:cNvSpPr/>
            <p:nvPr/>
          </p:nvSpPr>
          <p:spPr>
            <a:xfrm>
              <a:off x="3142100" y="2244200"/>
              <a:ext cx="28950" cy="33625"/>
            </a:xfrm>
            <a:custGeom>
              <a:avLst/>
              <a:gdLst/>
              <a:ahLst/>
              <a:cxnLst/>
              <a:rect l="l" t="t" r="r" b="b"/>
              <a:pathLst>
                <a:path w="1158" h="1345" extrusionOk="0">
                  <a:moveTo>
                    <a:pt x="971" y="0"/>
                  </a:moveTo>
                  <a:lnTo>
                    <a:pt x="971" y="38"/>
                  </a:lnTo>
                  <a:cubicBezTo>
                    <a:pt x="673" y="38"/>
                    <a:pt x="561" y="448"/>
                    <a:pt x="486" y="672"/>
                  </a:cubicBezTo>
                  <a:cubicBezTo>
                    <a:pt x="449" y="822"/>
                    <a:pt x="374" y="971"/>
                    <a:pt x="299" y="1120"/>
                  </a:cubicBezTo>
                  <a:cubicBezTo>
                    <a:pt x="224" y="1270"/>
                    <a:pt x="112" y="1345"/>
                    <a:pt x="0" y="1345"/>
                  </a:cubicBezTo>
                  <a:lnTo>
                    <a:pt x="187" y="1345"/>
                  </a:lnTo>
                  <a:cubicBezTo>
                    <a:pt x="486" y="1345"/>
                    <a:pt x="598" y="934"/>
                    <a:pt x="673" y="710"/>
                  </a:cubicBezTo>
                  <a:cubicBezTo>
                    <a:pt x="747" y="560"/>
                    <a:pt x="822" y="374"/>
                    <a:pt x="897" y="224"/>
                  </a:cubicBezTo>
                  <a:cubicBezTo>
                    <a:pt x="934" y="150"/>
                    <a:pt x="1046" y="0"/>
                    <a:pt x="115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4"/>
            <p:cNvSpPr/>
            <p:nvPr/>
          </p:nvSpPr>
          <p:spPr>
            <a:xfrm>
              <a:off x="3166375" y="2245125"/>
              <a:ext cx="14950" cy="23375"/>
            </a:xfrm>
            <a:custGeom>
              <a:avLst/>
              <a:gdLst/>
              <a:ahLst/>
              <a:cxnLst/>
              <a:rect l="l" t="t" r="r" b="b"/>
              <a:pathLst>
                <a:path w="598" h="935" extrusionOk="0">
                  <a:moveTo>
                    <a:pt x="0" y="1"/>
                  </a:moveTo>
                  <a:cubicBezTo>
                    <a:pt x="150" y="1"/>
                    <a:pt x="187" y="113"/>
                    <a:pt x="299" y="187"/>
                  </a:cubicBezTo>
                  <a:cubicBezTo>
                    <a:pt x="374" y="337"/>
                    <a:pt x="448" y="523"/>
                    <a:pt x="486" y="673"/>
                  </a:cubicBezTo>
                  <a:cubicBezTo>
                    <a:pt x="547" y="734"/>
                    <a:pt x="583" y="796"/>
                    <a:pt x="594" y="878"/>
                  </a:cubicBezTo>
                  <a:lnTo>
                    <a:pt x="594" y="878"/>
                  </a:lnTo>
                  <a:lnTo>
                    <a:pt x="560" y="337"/>
                  </a:lnTo>
                  <a:cubicBezTo>
                    <a:pt x="486" y="150"/>
                    <a:pt x="374" y="1"/>
                    <a:pt x="187" y="1"/>
                  </a:cubicBezTo>
                  <a:close/>
                  <a:moveTo>
                    <a:pt x="594" y="878"/>
                  </a:moveTo>
                  <a:lnTo>
                    <a:pt x="598" y="934"/>
                  </a:lnTo>
                  <a:cubicBezTo>
                    <a:pt x="598" y="914"/>
                    <a:pt x="596" y="896"/>
                    <a:pt x="594" y="87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4"/>
            <p:cNvSpPr/>
            <p:nvPr/>
          </p:nvSpPr>
          <p:spPr>
            <a:xfrm>
              <a:off x="3131825" y="2253525"/>
              <a:ext cx="14975" cy="24300"/>
            </a:xfrm>
            <a:custGeom>
              <a:avLst/>
              <a:gdLst/>
              <a:ahLst/>
              <a:cxnLst/>
              <a:rect l="l" t="t" r="r" b="b"/>
              <a:pathLst>
                <a:path w="599" h="972" extrusionOk="0">
                  <a:moveTo>
                    <a:pt x="1" y="1"/>
                  </a:moveTo>
                  <a:lnTo>
                    <a:pt x="1" y="561"/>
                  </a:lnTo>
                  <a:cubicBezTo>
                    <a:pt x="113" y="747"/>
                    <a:pt x="225" y="934"/>
                    <a:pt x="411" y="934"/>
                  </a:cubicBezTo>
                  <a:lnTo>
                    <a:pt x="411" y="972"/>
                  </a:lnTo>
                  <a:lnTo>
                    <a:pt x="598" y="972"/>
                  </a:lnTo>
                  <a:cubicBezTo>
                    <a:pt x="486" y="934"/>
                    <a:pt x="374" y="822"/>
                    <a:pt x="299" y="710"/>
                  </a:cubicBezTo>
                  <a:cubicBezTo>
                    <a:pt x="225" y="561"/>
                    <a:pt x="150" y="411"/>
                    <a:pt x="113" y="262"/>
                  </a:cubicBezTo>
                  <a:cubicBezTo>
                    <a:pt x="75" y="187"/>
                    <a:pt x="38" y="75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4"/>
            <p:cNvSpPr/>
            <p:nvPr/>
          </p:nvSpPr>
          <p:spPr>
            <a:xfrm>
              <a:off x="3192500" y="2241400"/>
              <a:ext cx="26175" cy="34550"/>
            </a:xfrm>
            <a:custGeom>
              <a:avLst/>
              <a:gdLst/>
              <a:ahLst/>
              <a:cxnLst/>
              <a:rect l="l" t="t" r="r" b="b"/>
              <a:pathLst>
                <a:path w="1047" h="1382" extrusionOk="0">
                  <a:moveTo>
                    <a:pt x="897" y="0"/>
                  </a:moveTo>
                  <a:cubicBezTo>
                    <a:pt x="598" y="38"/>
                    <a:pt x="523" y="486"/>
                    <a:pt x="449" y="672"/>
                  </a:cubicBezTo>
                  <a:cubicBezTo>
                    <a:pt x="411" y="822"/>
                    <a:pt x="374" y="1008"/>
                    <a:pt x="299" y="1158"/>
                  </a:cubicBezTo>
                  <a:cubicBezTo>
                    <a:pt x="225" y="1232"/>
                    <a:pt x="150" y="1382"/>
                    <a:pt x="1" y="1382"/>
                  </a:cubicBezTo>
                  <a:lnTo>
                    <a:pt x="187" y="1382"/>
                  </a:lnTo>
                  <a:cubicBezTo>
                    <a:pt x="523" y="1345"/>
                    <a:pt x="598" y="971"/>
                    <a:pt x="635" y="747"/>
                  </a:cubicBezTo>
                  <a:cubicBezTo>
                    <a:pt x="710" y="560"/>
                    <a:pt x="747" y="411"/>
                    <a:pt x="822" y="262"/>
                  </a:cubicBezTo>
                  <a:cubicBezTo>
                    <a:pt x="860" y="150"/>
                    <a:pt x="934" y="38"/>
                    <a:pt x="1046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4"/>
            <p:cNvSpPr/>
            <p:nvPr/>
          </p:nvSpPr>
          <p:spPr>
            <a:xfrm>
              <a:off x="3214900" y="2240450"/>
              <a:ext cx="16825" cy="21500"/>
            </a:xfrm>
            <a:custGeom>
              <a:avLst/>
              <a:gdLst/>
              <a:ahLst/>
              <a:cxnLst/>
              <a:rect l="l" t="t" r="r" b="b"/>
              <a:pathLst>
                <a:path w="673" h="860" extrusionOk="0">
                  <a:moveTo>
                    <a:pt x="60" y="29"/>
                  </a:moveTo>
                  <a:cubicBezTo>
                    <a:pt x="41" y="29"/>
                    <a:pt x="21" y="32"/>
                    <a:pt x="1" y="38"/>
                  </a:cubicBezTo>
                  <a:lnTo>
                    <a:pt x="119" y="38"/>
                  </a:lnTo>
                  <a:cubicBezTo>
                    <a:pt x="100" y="32"/>
                    <a:pt x="80" y="29"/>
                    <a:pt x="60" y="29"/>
                  </a:cubicBezTo>
                  <a:close/>
                  <a:moveTo>
                    <a:pt x="150" y="1"/>
                  </a:moveTo>
                  <a:lnTo>
                    <a:pt x="150" y="38"/>
                  </a:lnTo>
                  <a:lnTo>
                    <a:pt x="119" y="38"/>
                  </a:lnTo>
                  <a:cubicBezTo>
                    <a:pt x="184" y="60"/>
                    <a:pt x="238" y="116"/>
                    <a:pt x="262" y="188"/>
                  </a:cubicBezTo>
                  <a:cubicBezTo>
                    <a:pt x="374" y="337"/>
                    <a:pt x="486" y="486"/>
                    <a:pt x="561" y="636"/>
                  </a:cubicBezTo>
                  <a:cubicBezTo>
                    <a:pt x="598" y="710"/>
                    <a:pt x="636" y="785"/>
                    <a:pt x="673" y="860"/>
                  </a:cubicBezTo>
                  <a:lnTo>
                    <a:pt x="598" y="300"/>
                  </a:lnTo>
                  <a:cubicBezTo>
                    <a:pt x="486" y="150"/>
                    <a:pt x="337" y="1"/>
                    <a:pt x="15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4"/>
            <p:cNvSpPr/>
            <p:nvPr/>
          </p:nvSpPr>
          <p:spPr>
            <a:xfrm>
              <a:off x="3181300" y="2254475"/>
              <a:ext cx="16825" cy="23350"/>
            </a:xfrm>
            <a:custGeom>
              <a:avLst/>
              <a:gdLst/>
              <a:ahLst/>
              <a:cxnLst/>
              <a:rect l="l" t="t" r="r" b="b"/>
              <a:pathLst>
                <a:path w="673" h="934" extrusionOk="0">
                  <a:moveTo>
                    <a:pt x="1" y="0"/>
                  </a:moveTo>
                  <a:lnTo>
                    <a:pt x="38" y="597"/>
                  </a:lnTo>
                  <a:cubicBezTo>
                    <a:pt x="113" y="747"/>
                    <a:pt x="262" y="934"/>
                    <a:pt x="449" y="934"/>
                  </a:cubicBezTo>
                  <a:lnTo>
                    <a:pt x="673" y="934"/>
                  </a:lnTo>
                  <a:cubicBezTo>
                    <a:pt x="523" y="934"/>
                    <a:pt x="411" y="822"/>
                    <a:pt x="337" y="709"/>
                  </a:cubicBezTo>
                  <a:cubicBezTo>
                    <a:pt x="262" y="560"/>
                    <a:pt x="187" y="448"/>
                    <a:pt x="113" y="261"/>
                  </a:cubicBezTo>
                  <a:cubicBezTo>
                    <a:pt x="75" y="187"/>
                    <a:pt x="38" y="75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4"/>
            <p:cNvSpPr/>
            <p:nvPr/>
          </p:nvSpPr>
          <p:spPr>
            <a:xfrm>
              <a:off x="3243850" y="2233000"/>
              <a:ext cx="22425" cy="37350"/>
            </a:xfrm>
            <a:custGeom>
              <a:avLst/>
              <a:gdLst/>
              <a:ahLst/>
              <a:cxnLst/>
              <a:rect l="l" t="t" r="r" b="b"/>
              <a:pathLst>
                <a:path w="897" h="1494" extrusionOk="0">
                  <a:moveTo>
                    <a:pt x="710" y="0"/>
                  </a:moveTo>
                  <a:cubicBezTo>
                    <a:pt x="411" y="75"/>
                    <a:pt x="411" y="448"/>
                    <a:pt x="374" y="710"/>
                  </a:cubicBezTo>
                  <a:cubicBezTo>
                    <a:pt x="336" y="859"/>
                    <a:pt x="299" y="1046"/>
                    <a:pt x="262" y="1195"/>
                  </a:cubicBezTo>
                  <a:cubicBezTo>
                    <a:pt x="224" y="1344"/>
                    <a:pt x="150" y="1456"/>
                    <a:pt x="0" y="1494"/>
                  </a:cubicBezTo>
                  <a:lnTo>
                    <a:pt x="187" y="1494"/>
                  </a:lnTo>
                  <a:cubicBezTo>
                    <a:pt x="486" y="1456"/>
                    <a:pt x="523" y="1046"/>
                    <a:pt x="560" y="784"/>
                  </a:cubicBezTo>
                  <a:cubicBezTo>
                    <a:pt x="598" y="598"/>
                    <a:pt x="598" y="448"/>
                    <a:pt x="635" y="262"/>
                  </a:cubicBezTo>
                  <a:cubicBezTo>
                    <a:pt x="710" y="150"/>
                    <a:pt x="747" y="38"/>
                    <a:pt x="896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4"/>
            <p:cNvSpPr/>
            <p:nvPr/>
          </p:nvSpPr>
          <p:spPr>
            <a:xfrm>
              <a:off x="3261575" y="2231875"/>
              <a:ext cx="19625" cy="19825"/>
            </a:xfrm>
            <a:custGeom>
              <a:avLst/>
              <a:gdLst/>
              <a:ahLst/>
              <a:cxnLst/>
              <a:rect l="l" t="t" r="r" b="b"/>
              <a:pathLst>
                <a:path w="785" h="793" extrusionOk="0">
                  <a:moveTo>
                    <a:pt x="260" y="1"/>
                  </a:moveTo>
                  <a:cubicBezTo>
                    <a:pt x="236" y="1"/>
                    <a:pt x="212" y="3"/>
                    <a:pt x="187" y="8"/>
                  </a:cubicBezTo>
                  <a:lnTo>
                    <a:pt x="38" y="45"/>
                  </a:lnTo>
                  <a:lnTo>
                    <a:pt x="1" y="45"/>
                  </a:lnTo>
                  <a:cubicBezTo>
                    <a:pt x="113" y="45"/>
                    <a:pt x="225" y="83"/>
                    <a:pt x="299" y="195"/>
                  </a:cubicBezTo>
                  <a:cubicBezTo>
                    <a:pt x="411" y="307"/>
                    <a:pt x="523" y="419"/>
                    <a:pt x="636" y="568"/>
                  </a:cubicBezTo>
                  <a:cubicBezTo>
                    <a:pt x="673" y="643"/>
                    <a:pt x="748" y="717"/>
                    <a:pt x="785" y="792"/>
                  </a:cubicBezTo>
                  <a:lnTo>
                    <a:pt x="636" y="269"/>
                  </a:lnTo>
                  <a:cubicBezTo>
                    <a:pt x="570" y="107"/>
                    <a:pt x="420" y="1"/>
                    <a:pt x="26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4"/>
            <p:cNvSpPr/>
            <p:nvPr/>
          </p:nvSpPr>
          <p:spPr>
            <a:xfrm>
              <a:off x="3229850" y="2248875"/>
              <a:ext cx="19625" cy="21475"/>
            </a:xfrm>
            <a:custGeom>
              <a:avLst/>
              <a:gdLst/>
              <a:ahLst/>
              <a:cxnLst/>
              <a:rect l="l" t="t" r="r" b="b"/>
              <a:pathLst>
                <a:path w="785" h="859" extrusionOk="0">
                  <a:moveTo>
                    <a:pt x="0" y="0"/>
                  </a:moveTo>
                  <a:lnTo>
                    <a:pt x="75" y="560"/>
                  </a:lnTo>
                  <a:cubicBezTo>
                    <a:pt x="187" y="747"/>
                    <a:pt x="374" y="859"/>
                    <a:pt x="560" y="859"/>
                  </a:cubicBezTo>
                  <a:lnTo>
                    <a:pt x="710" y="821"/>
                  </a:lnTo>
                  <a:lnTo>
                    <a:pt x="784" y="821"/>
                  </a:lnTo>
                  <a:cubicBezTo>
                    <a:pt x="635" y="821"/>
                    <a:pt x="486" y="747"/>
                    <a:pt x="411" y="635"/>
                  </a:cubicBezTo>
                  <a:cubicBezTo>
                    <a:pt x="299" y="523"/>
                    <a:pt x="224" y="373"/>
                    <a:pt x="150" y="261"/>
                  </a:cubicBezTo>
                  <a:cubicBezTo>
                    <a:pt x="112" y="149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4"/>
            <p:cNvSpPr/>
            <p:nvPr/>
          </p:nvSpPr>
          <p:spPr>
            <a:xfrm>
              <a:off x="3294250" y="2218050"/>
              <a:ext cx="16825" cy="40175"/>
            </a:xfrm>
            <a:custGeom>
              <a:avLst/>
              <a:gdLst/>
              <a:ahLst/>
              <a:cxnLst/>
              <a:rect l="l" t="t" r="r" b="b"/>
              <a:pathLst>
                <a:path w="673" h="1607" extrusionOk="0">
                  <a:moveTo>
                    <a:pt x="635" y="1"/>
                  </a:moveTo>
                  <a:lnTo>
                    <a:pt x="523" y="38"/>
                  </a:lnTo>
                  <a:cubicBezTo>
                    <a:pt x="262" y="150"/>
                    <a:pt x="262" y="561"/>
                    <a:pt x="262" y="785"/>
                  </a:cubicBezTo>
                  <a:cubicBezTo>
                    <a:pt x="262" y="972"/>
                    <a:pt x="225" y="1121"/>
                    <a:pt x="187" y="1308"/>
                  </a:cubicBezTo>
                  <a:cubicBezTo>
                    <a:pt x="187" y="1420"/>
                    <a:pt x="113" y="1569"/>
                    <a:pt x="1" y="1606"/>
                  </a:cubicBezTo>
                  <a:lnTo>
                    <a:pt x="38" y="1606"/>
                  </a:lnTo>
                  <a:lnTo>
                    <a:pt x="187" y="1569"/>
                  </a:lnTo>
                  <a:cubicBezTo>
                    <a:pt x="486" y="1457"/>
                    <a:pt x="449" y="1084"/>
                    <a:pt x="449" y="822"/>
                  </a:cubicBezTo>
                  <a:cubicBezTo>
                    <a:pt x="449" y="636"/>
                    <a:pt x="449" y="449"/>
                    <a:pt x="486" y="300"/>
                  </a:cubicBezTo>
                  <a:cubicBezTo>
                    <a:pt x="523" y="150"/>
                    <a:pt x="561" y="38"/>
                    <a:pt x="673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4"/>
            <p:cNvSpPr/>
            <p:nvPr/>
          </p:nvSpPr>
          <p:spPr>
            <a:xfrm>
              <a:off x="3307000" y="2216625"/>
              <a:ext cx="22750" cy="19200"/>
            </a:xfrm>
            <a:custGeom>
              <a:avLst/>
              <a:gdLst/>
              <a:ahLst/>
              <a:cxnLst/>
              <a:rect l="l" t="t" r="r" b="b"/>
              <a:pathLst>
                <a:path w="910" h="768" extrusionOk="0">
                  <a:moveTo>
                    <a:pt x="77" y="85"/>
                  </a:moveTo>
                  <a:cubicBezTo>
                    <a:pt x="56" y="85"/>
                    <a:pt x="35" y="88"/>
                    <a:pt x="13" y="95"/>
                  </a:cubicBezTo>
                  <a:cubicBezTo>
                    <a:pt x="1" y="108"/>
                    <a:pt x="1" y="112"/>
                    <a:pt x="6" y="112"/>
                  </a:cubicBezTo>
                  <a:cubicBezTo>
                    <a:pt x="17" y="112"/>
                    <a:pt x="51" y="95"/>
                    <a:pt x="51" y="95"/>
                  </a:cubicBezTo>
                  <a:lnTo>
                    <a:pt x="81" y="85"/>
                  </a:lnTo>
                  <a:lnTo>
                    <a:pt x="81" y="85"/>
                  </a:lnTo>
                  <a:cubicBezTo>
                    <a:pt x="80" y="85"/>
                    <a:pt x="79" y="85"/>
                    <a:pt x="77" y="85"/>
                  </a:cubicBezTo>
                  <a:close/>
                  <a:moveTo>
                    <a:pt x="287" y="0"/>
                  </a:moveTo>
                  <a:cubicBezTo>
                    <a:pt x="257" y="0"/>
                    <a:pt x="228" y="7"/>
                    <a:pt x="200" y="21"/>
                  </a:cubicBezTo>
                  <a:lnTo>
                    <a:pt x="163" y="58"/>
                  </a:lnTo>
                  <a:lnTo>
                    <a:pt x="81" y="85"/>
                  </a:lnTo>
                  <a:lnTo>
                    <a:pt x="81" y="85"/>
                  </a:lnTo>
                  <a:cubicBezTo>
                    <a:pt x="169" y="87"/>
                    <a:pt x="252" y="140"/>
                    <a:pt x="312" y="170"/>
                  </a:cubicBezTo>
                  <a:cubicBezTo>
                    <a:pt x="461" y="282"/>
                    <a:pt x="573" y="431"/>
                    <a:pt x="685" y="543"/>
                  </a:cubicBezTo>
                  <a:cubicBezTo>
                    <a:pt x="760" y="618"/>
                    <a:pt x="835" y="693"/>
                    <a:pt x="909" y="767"/>
                  </a:cubicBezTo>
                  <a:lnTo>
                    <a:pt x="648" y="207"/>
                  </a:lnTo>
                  <a:cubicBezTo>
                    <a:pt x="557" y="116"/>
                    <a:pt x="417" y="0"/>
                    <a:pt x="28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4"/>
            <p:cNvSpPr/>
            <p:nvPr/>
          </p:nvSpPr>
          <p:spPr>
            <a:xfrm>
              <a:off x="3278375" y="2238600"/>
              <a:ext cx="21300" cy="20725"/>
            </a:xfrm>
            <a:custGeom>
              <a:avLst/>
              <a:gdLst/>
              <a:ahLst/>
              <a:cxnLst/>
              <a:rect l="l" t="t" r="r" b="b"/>
              <a:pathLst>
                <a:path w="852" h="829" extrusionOk="0">
                  <a:moveTo>
                    <a:pt x="1" y="0"/>
                  </a:moveTo>
                  <a:lnTo>
                    <a:pt x="150" y="560"/>
                  </a:lnTo>
                  <a:cubicBezTo>
                    <a:pt x="248" y="723"/>
                    <a:pt x="402" y="829"/>
                    <a:pt x="563" y="829"/>
                  </a:cubicBezTo>
                  <a:cubicBezTo>
                    <a:pt x="587" y="829"/>
                    <a:pt x="611" y="827"/>
                    <a:pt x="636" y="822"/>
                  </a:cubicBezTo>
                  <a:lnTo>
                    <a:pt x="636" y="784"/>
                  </a:lnTo>
                  <a:lnTo>
                    <a:pt x="746" y="757"/>
                  </a:lnTo>
                  <a:lnTo>
                    <a:pt x="746" y="757"/>
                  </a:lnTo>
                  <a:cubicBezTo>
                    <a:pt x="750" y="757"/>
                    <a:pt x="754" y="757"/>
                    <a:pt x="758" y="757"/>
                  </a:cubicBezTo>
                  <a:cubicBezTo>
                    <a:pt x="780" y="757"/>
                    <a:pt x="802" y="754"/>
                    <a:pt x="822" y="747"/>
                  </a:cubicBezTo>
                  <a:cubicBezTo>
                    <a:pt x="847" y="735"/>
                    <a:pt x="851" y="730"/>
                    <a:pt x="846" y="730"/>
                  </a:cubicBezTo>
                  <a:cubicBezTo>
                    <a:pt x="835" y="730"/>
                    <a:pt x="785" y="747"/>
                    <a:pt x="785" y="747"/>
                  </a:cubicBezTo>
                  <a:lnTo>
                    <a:pt x="746" y="757"/>
                  </a:lnTo>
                  <a:lnTo>
                    <a:pt x="746" y="757"/>
                  </a:lnTo>
                  <a:cubicBezTo>
                    <a:pt x="650" y="752"/>
                    <a:pt x="545" y="694"/>
                    <a:pt x="486" y="635"/>
                  </a:cubicBezTo>
                  <a:cubicBezTo>
                    <a:pt x="374" y="523"/>
                    <a:pt x="262" y="374"/>
                    <a:pt x="150" y="224"/>
                  </a:cubicBezTo>
                  <a:cubicBezTo>
                    <a:pt x="113" y="150"/>
                    <a:pt x="38" y="75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4"/>
            <p:cNvSpPr/>
            <p:nvPr/>
          </p:nvSpPr>
          <p:spPr>
            <a:xfrm>
              <a:off x="3342800" y="2197625"/>
              <a:ext cx="13400" cy="42850"/>
            </a:xfrm>
            <a:custGeom>
              <a:avLst/>
              <a:gdLst/>
              <a:ahLst/>
              <a:cxnLst/>
              <a:rect l="l" t="t" r="r" b="b"/>
              <a:pathLst>
                <a:path w="536" h="1714" extrusionOk="0">
                  <a:moveTo>
                    <a:pt x="534" y="1"/>
                  </a:moveTo>
                  <a:cubicBezTo>
                    <a:pt x="531" y="1"/>
                    <a:pt x="473" y="34"/>
                    <a:pt x="448" y="34"/>
                  </a:cubicBezTo>
                  <a:lnTo>
                    <a:pt x="299" y="71"/>
                  </a:lnTo>
                  <a:cubicBezTo>
                    <a:pt x="75" y="220"/>
                    <a:pt x="150" y="631"/>
                    <a:pt x="150" y="855"/>
                  </a:cubicBezTo>
                  <a:cubicBezTo>
                    <a:pt x="187" y="1042"/>
                    <a:pt x="187" y="1191"/>
                    <a:pt x="150" y="1378"/>
                  </a:cubicBezTo>
                  <a:cubicBezTo>
                    <a:pt x="150" y="1490"/>
                    <a:pt x="112" y="1639"/>
                    <a:pt x="0" y="1714"/>
                  </a:cubicBezTo>
                  <a:lnTo>
                    <a:pt x="38" y="1714"/>
                  </a:lnTo>
                  <a:lnTo>
                    <a:pt x="150" y="1639"/>
                  </a:lnTo>
                  <a:cubicBezTo>
                    <a:pt x="448" y="1527"/>
                    <a:pt x="374" y="1117"/>
                    <a:pt x="374" y="855"/>
                  </a:cubicBezTo>
                  <a:cubicBezTo>
                    <a:pt x="336" y="706"/>
                    <a:pt x="299" y="519"/>
                    <a:pt x="299" y="370"/>
                  </a:cubicBezTo>
                  <a:cubicBezTo>
                    <a:pt x="299" y="258"/>
                    <a:pt x="374" y="71"/>
                    <a:pt x="486" y="34"/>
                  </a:cubicBezTo>
                  <a:cubicBezTo>
                    <a:pt x="523" y="9"/>
                    <a:pt x="535" y="1"/>
                    <a:pt x="534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4"/>
            <p:cNvSpPr/>
            <p:nvPr/>
          </p:nvSpPr>
          <p:spPr>
            <a:xfrm>
              <a:off x="3351200" y="2196375"/>
              <a:ext cx="24300" cy="17050"/>
            </a:xfrm>
            <a:custGeom>
              <a:avLst/>
              <a:gdLst/>
              <a:ahLst/>
              <a:cxnLst/>
              <a:rect l="l" t="t" r="r" b="b"/>
              <a:pathLst>
                <a:path w="972" h="682" extrusionOk="0">
                  <a:moveTo>
                    <a:pt x="308" y="1"/>
                  </a:moveTo>
                  <a:cubicBezTo>
                    <a:pt x="255" y="1"/>
                    <a:pt x="203" y="15"/>
                    <a:pt x="150" y="46"/>
                  </a:cubicBezTo>
                  <a:lnTo>
                    <a:pt x="0" y="121"/>
                  </a:lnTo>
                  <a:cubicBezTo>
                    <a:pt x="30" y="111"/>
                    <a:pt x="63" y="106"/>
                    <a:pt x="96" y="106"/>
                  </a:cubicBezTo>
                  <a:cubicBezTo>
                    <a:pt x="187" y="106"/>
                    <a:pt x="282" y="141"/>
                    <a:pt x="336" y="196"/>
                  </a:cubicBezTo>
                  <a:cubicBezTo>
                    <a:pt x="486" y="270"/>
                    <a:pt x="635" y="382"/>
                    <a:pt x="747" y="494"/>
                  </a:cubicBezTo>
                  <a:cubicBezTo>
                    <a:pt x="822" y="569"/>
                    <a:pt x="896" y="644"/>
                    <a:pt x="971" y="681"/>
                  </a:cubicBezTo>
                  <a:lnTo>
                    <a:pt x="672" y="196"/>
                  </a:lnTo>
                  <a:cubicBezTo>
                    <a:pt x="565" y="89"/>
                    <a:pt x="439" y="1"/>
                    <a:pt x="30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4"/>
            <p:cNvSpPr/>
            <p:nvPr/>
          </p:nvSpPr>
          <p:spPr>
            <a:xfrm>
              <a:off x="3323200" y="2222725"/>
              <a:ext cx="23650" cy="18925"/>
            </a:xfrm>
            <a:custGeom>
              <a:avLst/>
              <a:gdLst/>
              <a:ahLst/>
              <a:cxnLst/>
              <a:rect l="l" t="t" r="r" b="b"/>
              <a:pathLst>
                <a:path w="946" h="757" extrusionOk="0">
                  <a:moveTo>
                    <a:pt x="940" y="619"/>
                  </a:moveTo>
                  <a:cubicBezTo>
                    <a:pt x="929" y="619"/>
                    <a:pt x="896" y="635"/>
                    <a:pt x="896" y="635"/>
                  </a:cubicBezTo>
                  <a:lnTo>
                    <a:pt x="878" y="648"/>
                  </a:lnTo>
                  <a:lnTo>
                    <a:pt x="878" y="648"/>
                  </a:lnTo>
                  <a:cubicBezTo>
                    <a:pt x="897" y="645"/>
                    <a:pt x="916" y="641"/>
                    <a:pt x="934" y="635"/>
                  </a:cubicBezTo>
                  <a:cubicBezTo>
                    <a:pt x="946" y="623"/>
                    <a:pt x="946" y="619"/>
                    <a:pt x="940" y="619"/>
                  </a:cubicBezTo>
                  <a:close/>
                  <a:moveTo>
                    <a:pt x="0" y="1"/>
                  </a:moveTo>
                  <a:lnTo>
                    <a:pt x="261" y="523"/>
                  </a:lnTo>
                  <a:cubicBezTo>
                    <a:pt x="355" y="679"/>
                    <a:pt x="500" y="757"/>
                    <a:pt x="675" y="757"/>
                  </a:cubicBezTo>
                  <a:cubicBezTo>
                    <a:pt x="711" y="757"/>
                    <a:pt x="747" y="754"/>
                    <a:pt x="784" y="747"/>
                  </a:cubicBezTo>
                  <a:lnTo>
                    <a:pt x="784" y="710"/>
                  </a:lnTo>
                  <a:lnTo>
                    <a:pt x="878" y="648"/>
                  </a:lnTo>
                  <a:lnTo>
                    <a:pt x="878" y="648"/>
                  </a:lnTo>
                  <a:cubicBezTo>
                    <a:pt x="864" y="649"/>
                    <a:pt x="851" y="650"/>
                    <a:pt x="837" y="650"/>
                  </a:cubicBezTo>
                  <a:cubicBezTo>
                    <a:pt x="744" y="650"/>
                    <a:pt x="642" y="615"/>
                    <a:pt x="560" y="561"/>
                  </a:cubicBezTo>
                  <a:cubicBezTo>
                    <a:pt x="448" y="486"/>
                    <a:pt x="336" y="337"/>
                    <a:pt x="187" y="225"/>
                  </a:cubicBezTo>
                  <a:cubicBezTo>
                    <a:pt x="149" y="150"/>
                    <a:pt x="75" y="75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4"/>
            <p:cNvSpPr/>
            <p:nvPr/>
          </p:nvSpPr>
          <p:spPr>
            <a:xfrm>
              <a:off x="3385725" y="2173250"/>
              <a:ext cx="13100" cy="43900"/>
            </a:xfrm>
            <a:custGeom>
              <a:avLst/>
              <a:gdLst/>
              <a:ahLst/>
              <a:cxnLst/>
              <a:rect l="l" t="t" r="r" b="b"/>
              <a:pathLst>
                <a:path w="524" h="1756" extrusionOk="0">
                  <a:moveTo>
                    <a:pt x="374" y="1"/>
                  </a:moveTo>
                  <a:lnTo>
                    <a:pt x="225" y="75"/>
                  </a:lnTo>
                  <a:cubicBezTo>
                    <a:pt x="1" y="262"/>
                    <a:pt x="113" y="635"/>
                    <a:pt x="150" y="897"/>
                  </a:cubicBezTo>
                  <a:cubicBezTo>
                    <a:pt x="225" y="1046"/>
                    <a:pt x="225" y="1233"/>
                    <a:pt x="225" y="1382"/>
                  </a:cubicBezTo>
                  <a:cubicBezTo>
                    <a:pt x="253" y="1495"/>
                    <a:pt x="239" y="1586"/>
                    <a:pt x="182" y="1672"/>
                  </a:cubicBezTo>
                  <a:lnTo>
                    <a:pt x="182" y="1672"/>
                  </a:lnTo>
                  <a:lnTo>
                    <a:pt x="225" y="1644"/>
                  </a:lnTo>
                  <a:cubicBezTo>
                    <a:pt x="523" y="1457"/>
                    <a:pt x="411" y="1083"/>
                    <a:pt x="337" y="859"/>
                  </a:cubicBezTo>
                  <a:cubicBezTo>
                    <a:pt x="299" y="673"/>
                    <a:pt x="262" y="523"/>
                    <a:pt x="262" y="337"/>
                  </a:cubicBezTo>
                  <a:cubicBezTo>
                    <a:pt x="225" y="225"/>
                    <a:pt x="262" y="75"/>
                    <a:pt x="374" y="1"/>
                  </a:cubicBezTo>
                  <a:close/>
                  <a:moveTo>
                    <a:pt x="182" y="1672"/>
                  </a:moveTo>
                  <a:lnTo>
                    <a:pt x="113" y="1718"/>
                  </a:lnTo>
                  <a:cubicBezTo>
                    <a:pt x="113" y="1718"/>
                    <a:pt x="75" y="1756"/>
                    <a:pt x="113" y="1756"/>
                  </a:cubicBezTo>
                  <a:cubicBezTo>
                    <a:pt x="140" y="1728"/>
                    <a:pt x="164" y="1700"/>
                    <a:pt x="182" y="167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4"/>
            <p:cNvSpPr/>
            <p:nvPr/>
          </p:nvSpPr>
          <p:spPr>
            <a:xfrm>
              <a:off x="3392275" y="2170925"/>
              <a:ext cx="25225" cy="14500"/>
            </a:xfrm>
            <a:custGeom>
              <a:avLst/>
              <a:gdLst/>
              <a:ahLst/>
              <a:cxnLst/>
              <a:rect l="l" t="t" r="r" b="b"/>
              <a:pathLst>
                <a:path w="1009" h="580" extrusionOk="0">
                  <a:moveTo>
                    <a:pt x="327" y="1"/>
                  </a:moveTo>
                  <a:cubicBezTo>
                    <a:pt x="263" y="1"/>
                    <a:pt x="202" y="17"/>
                    <a:pt x="149" y="56"/>
                  </a:cubicBezTo>
                  <a:lnTo>
                    <a:pt x="112" y="94"/>
                  </a:lnTo>
                  <a:lnTo>
                    <a:pt x="0" y="168"/>
                  </a:lnTo>
                  <a:cubicBezTo>
                    <a:pt x="56" y="150"/>
                    <a:pt x="112" y="140"/>
                    <a:pt x="168" y="140"/>
                  </a:cubicBezTo>
                  <a:cubicBezTo>
                    <a:pt x="224" y="140"/>
                    <a:pt x="280" y="150"/>
                    <a:pt x="336" y="168"/>
                  </a:cubicBezTo>
                  <a:cubicBezTo>
                    <a:pt x="486" y="243"/>
                    <a:pt x="635" y="355"/>
                    <a:pt x="784" y="430"/>
                  </a:cubicBezTo>
                  <a:cubicBezTo>
                    <a:pt x="859" y="504"/>
                    <a:pt x="934" y="542"/>
                    <a:pt x="1008" y="579"/>
                  </a:cubicBezTo>
                  <a:lnTo>
                    <a:pt x="672" y="131"/>
                  </a:lnTo>
                  <a:cubicBezTo>
                    <a:pt x="575" y="58"/>
                    <a:pt x="446" y="1"/>
                    <a:pt x="32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4"/>
            <p:cNvSpPr/>
            <p:nvPr/>
          </p:nvSpPr>
          <p:spPr>
            <a:xfrm>
              <a:off x="3368000" y="2202200"/>
              <a:ext cx="24600" cy="15875"/>
            </a:xfrm>
            <a:custGeom>
              <a:avLst/>
              <a:gdLst/>
              <a:ahLst/>
              <a:cxnLst/>
              <a:rect l="l" t="t" r="r" b="b"/>
              <a:pathLst>
                <a:path w="984" h="635" extrusionOk="0">
                  <a:moveTo>
                    <a:pt x="978" y="506"/>
                  </a:moveTo>
                  <a:cubicBezTo>
                    <a:pt x="967" y="506"/>
                    <a:pt x="934" y="523"/>
                    <a:pt x="934" y="523"/>
                  </a:cubicBezTo>
                  <a:lnTo>
                    <a:pt x="910" y="538"/>
                  </a:lnTo>
                  <a:lnTo>
                    <a:pt x="910" y="538"/>
                  </a:lnTo>
                  <a:cubicBezTo>
                    <a:pt x="932" y="535"/>
                    <a:pt x="952" y="529"/>
                    <a:pt x="971" y="523"/>
                  </a:cubicBezTo>
                  <a:cubicBezTo>
                    <a:pt x="984" y="510"/>
                    <a:pt x="984" y="506"/>
                    <a:pt x="978" y="506"/>
                  </a:cubicBezTo>
                  <a:close/>
                  <a:moveTo>
                    <a:pt x="0" y="0"/>
                  </a:moveTo>
                  <a:lnTo>
                    <a:pt x="262" y="486"/>
                  </a:lnTo>
                  <a:cubicBezTo>
                    <a:pt x="361" y="585"/>
                    <a:pt x="494" y="635"/>
                    <a:pt x="627" y="635"/>
                  </a:cubicBezTo>
                  <a:cubicBezTo>
                    <a:pt x="693" y="635"/>
                    <a:pt x="760" y="622"/>
                    <a:pt x="822" y="598"/>
                  </a:cubicBezTo>
                  <a:lnTo>
                    <a:pt x="910" y="538"/>
                  </a:lnTo>
                  <a:lnTo>
                    <a:pt x="910" y="538"/>
                  </a:lnTo>
                  <a:cubicBezTo>
                    <a:pt x="887" y="543"/>
                    <a:pt x="862" y="545"/>
                    <a:pt x="837" y="545"/>
                  </a:cubicBezTo>
                  <a:cubicBezTo>
                    <a:pt x="755" y="545"/>
                    <a:pt x="669" y="519"/>
                    <a:pt x="598" y="448"/>
                  </a:cubicBezTo>
                  <a:cubicBezTo>
                    <a:pt x="448" y="374"/>
                    <a:pt x="336" y="261"/>
                    <a:pt x="187" y="187"/>
                  </a:cubicBezTo>
                  <a:cubicBezTo>
                    <a:pt x="112" y="112"/>
                    <a:pt x="75" y="37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4"/>
            <p:cNvSpPr/>
            <p:nvPr/>
          </p:nvSpPr>
          <p:spPr>
            <a:xfrm>
              <a:off x="1951000" y="1985625"/>
              <a:ext cx="15900" cy="41100"/>
            </a:xfrm>
            <a:custGeom>
              <a:avLst/>
              <a:gdLst/>
              <a:ahLst/>
              <a:cxnLst/>
              <a:rect l="l" t="t" r="r" b="b"/>
              <a:pathLst>
                <a:path w="636" h="1644" extrusionOk="0">
                  <a:moveTo>
                    <a:pt x="598" y="1"/>
                  </a:moveTo>
                  <a:lnTo>
                    <a:pt x="449" y="38"/>
                  </a:lnTo>
                  <a:cubicBezTo>
                    <a:pt x="150" y="150"/>
                    <a:pt x="187" y="561"/>
                    <a:pt x="225" y="785"/>
                  </a:cubicBezTo>
                  <a:cubicBezTo>
                    <a:pt x="225" y="971"/>
                    <a:pt x="225" y="1121"/>
                    <a:pt x="225" y="1308"/>
                  </a:cubicBezTo>
                  <a:cubicBezTo>
                    <a:pt x="225" y="1457"/>
                    <a:pt x="150" y="1569"/>
                    <a:pt x="1" y="1644"/>
                  </a:cubicBezTo>
                  <a:lnTo>
                    <a:pt x="38" y="1644"/>
                  </a:lnTo>
                  <a:lnTo>
                    <a:pt x="187" y="1569"/>
                  </a:lnTo>
                  <a:cubicBezTo>
                    <a:pt x="449" y="1457"/>
                    <a:pt x="412" y="1083"/>
                    <a:pt x="412" y="822"/>
                  </a:cubicBezTo>
                  <a:cubicBezTo>
                    <a:pt x="412" y="635"/>
                    <a:pt x="412" y="486"/>
                    <a:pt x="412" y="337"/>
                  </a:cubicBezTo>
                  <a:cubicBezTo>
                    <a:pt x="412" y="187"/>
                    <a:pt x="486" y="38"/>
                    <a:pt x="63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4"/>
            <p:cNvSpPr/>
            <p:nvPr/>
          </p:nvSpPr>
          <p:spPr>
            <a:xfrm>
              <a:off x="1962200" y="1983725"/>
              <a:ext cx="22425" cy="18725"/>
            </a:xfrm>
            <a:custGeom>
              <a:avLst/>
              <a:gdLst/>
              <a:ahLst/>
              <a:cxnLst/>
              <a:rect l="l" t="t" r="r" b="b"/>
              <a:pathLst>
                <a:path w="897" h="749" extrusionOk="0">
                  <a:moveTo>
                    <a:pt x="100" y="83"/>
                  </a:moveTo>
                  <a:cubicBezTo>
                    <a:pt x="66" y="84"/>
                    <a:pt x="32" y="93"/>
                    <a:pt x="1" y="114"/>
                  </a:cubicBezTo>
                  <a:lnTo>
                    <a:pt x="38" y="114"/>
                  </a:lnTo>
                  <a:lnTo>
                    <a:pt x="100" y="83"/>
                  </a:lnTo>
                  <a:close/>
                  <a:moveTo>
                    <a:pt x="318" y="0"/>
                  </a:moveTo>
                  <a:cubicBezTo>
                    <a:pt x="276" y="0"/>
                    <a:pt x="233" y="12"/>
                    <a:pt x="188" y="39"/>
                  </a:cubicBezTo>
                  <a:lnTo>
                    <a:pt x="100" y="83"/>
                  </a:lnTo>
                  <a:lnTo>
                    <a:pt x="100" y="83"/>
                  </a:lnTo>
                  <a:cubicBezTo>
                    <a:pt x="102" y="83"/>
                    <a:pt x="104" y="83"/>
                    <a:pt x="106" y="83"/>
                  </a:cubicBezTo>
                  <a:cubicBezTo>
                    <a:pt x="194" y="83"/>
                    <a:pt x="284" y="136"/>
                    <a:pt x="337" y="189"/>
                  </a:cubicBezTo>
                  <a:cubicBezTo>
                    <a:pt x="486" y="301"/>
                    <a:pt x="598" y="413"/>
                    <a:pt x="710" y="562"/>
                  </a:cubicBezTo>
                  <a:cubicBezTo>
                    <a:pt x="748" y="637"/>
                    <a:pt x="822" y="711"/>
                    <a:pt x="897" y="749"/>
                  </a:cubicBezTo>
                  <a:lnTo>
                    <a:pt x="673" y="226"/>
                  </a:lnTo>
                  <a:cubicBezTo>
                    <a:pt x="560" y="113"/>
                    <a:pt x="447" y="0"/>
                    <a:pt x="31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4"/>
            <p:cNvSpPr/>
            <p:nvPr/>
          </p:nvSpPr>
          <p:spPr>
            <a:xfrm>
              <a:off x="1933275" y="2008975"/>
              <a:ext cx="22425" cy="18350"/>
            </a:xfrm>
            <a:custGeom>
              <a:avLst/>
              <a:gdLst/>
              <a:ahLst/>
              <a:cxnLst/>
              <a:rect l="l" t="t" r="r" b="b"/>
              <a:pathLst>
                <a:path w="897" h="734" extrusionOk="0">
                  <a:moveTo>
                    <a:pt x="859" y="635"/>
                  </a:moveTo>
                  <a:lnTo>
                    <a:pt x="799" y="665"/>
                  </a:lnTo>
                  <a:lnTo>
                    <a:pt x="799" y="665"/>
                  </a:lnTo>
                  <a:cubicBezTo>
                    <a:pt x="833" y="664"/>
                    <a:pt x="866" y="655"/>
                    <a:pt x="896" y="635"/>
                  </a:cubicBezTo>
                  <a:close/>
                  <a:moveTo>
                    <a:pt x="0" y="0"/>
                  </a:moveTo>
                  <a:lnTo>
                    <a:pt x="187" y="523"/>
                  </a:lnTo>
                  <a:cubicBezTo>
                    <a:pt x="333" y="639"/>
                    <a:pt x="456" y="733"/>
                    <a:pt x="592" y="733"/>
                  </a:cubicBezTo>
                  <a:cubicBezTo>
                    <a:pt x="630" y="733"/>
                    <a:pt x="669" y="726"/>
                    <a:pt x="710" y="710"/>
                  </a:cubicBezTo>
                  <a:lnTo>
                    <a:pt x="799" y="665"/>
                  </a:lnTo>
                  <a:lnTo>
                    <a:pt x="799" y="665"/>
                  </a:lnTo>
                  <a:cubicBezTo>
                    <a:pt x="798" y="665"/>
                    <a:pt x="797" y="665"/>
                    <a:pt x="796" y="665"/>
                  </a:cubicBezTo>
                  <a:cubicBezTo>
                    <a:pt x="704" y="665"/>
                    <a:pt x="604" y="604"/>
                    <a:pt x="523" y="523"/>
                  </a:cubicBezTo>
                  <a:cubicBezTo>
                    <a:pt x="411" y="448"/>
                    <a:pt x="299" y="336"/>
                    <a:pt x="187" y="187"/>
                  </a:cubicBezTo>
                  <a:cubicBezTo>
                    <a:pt x="112" y="112"/>
                    <a:pt x="38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4"/>
            <p:cNvSpPr/>
            <p:nvPr/>
          </p:nvSpPr>
          <p:spPr>
            <a:xfrm>
              <a:off x="1997675" y="1967475"/>
              <a:ext cx="16200" cy="41525"/>
            </a:xfrm>
            <a:custGeom>
              <a:avLst/>
              <a:gdLst/>
              <a:ahLst/>
              <a:cxnLst/>
              <a:rect l="l" t="t" r="r" b="b"/>
              <a:pathLst>
                <a:path w="648" h="1661" extrusionOk="0">
                  <a:moveTo>
                    <a:pt x="642" y="1"/>
                  </a:moveTo>
                  <a:cubicBezTo>
                    <a:pt x="631" y="1"/>
                    <a:pt x="598" y="17"/>
                    <a:pt x="598" y="17"/>
                  </a:cubicBezTo>
                  <a:lnTo>
                    <a:pt x="449" y="55"/>
                  </a:lnTo>
                  <a:cubicBezTo>
                    <a:pt x="150" y="167"/>
                    <a:pt x="187" y="577"/>
                    <a:pt x="187" y="839"/>
                  </a:cubicBezTo>
                  <a:cubicBezTo>
                    <a:pt x="187" y="988"/>
                    <a:pt x="187" y="1175"/>
                    <a:pt x="187" y="1324"/>
                  </a:cubicBezTo>
                  <a:cubicBezTo>
                    <a:pt x="187" y="1436"/>
                    <a:pt x="113" y="1623"/>
                    <a:pt x="1" y="1660"/>
                  </a:cubicBezTo>
                  <a:lnTo>
                    <a:pt x="38" y="1660"/>
                  </a:lnTo>
                  <a:lnTo>
                    <a:pt x="150" y="1623"/>
                  </a:lnTo>
                  <a:cubicBezTo>
                    <a:pt x="449" y="1473"/>
                    <a:pt x="411" y="1100"/>
                    <a:pt x="411" y="839"/>
                  </a:cubicBezTo>
                  <a:cubicBezTo>
                    <a:pt x="411" y="689"/>
                    <a:pt x="411" y="503"/>
                    <a:pt x="411" y="353"/>
                  </a:cubicBezTo>
                  <a:cubicBezTo>
                    <a:pt x="449" y="204"/>
                    <a:pt x="486" y="55"/>
                    <a:pt x="635" y="17"/>
                  </a:cubicBezTo>
                  <a:cubicBezTo>
                    <a:pt x="648" y="5"/>
                    <a:pt x="648" y="1"/>
                    <a:pt x="64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4"/>
            <p:cNvSpPr/>
            <p:nvPr/>
          </p:nvSpPr>
          <p:spPr>
            <a:xfrm>
              <a:off x="2008875" y="1967300"/>
              <a:ext cx="21500" cy="19300"/>
            </a:xfrm>
            <a:custGeom>
              <a:avLst/>
              <a:gdLst/>
              <a:ahLst/>
              <a:cxnLst/>
              <a:rect l="l" t="t" r="r" b="b"/>
              <a:pathLst>
                <a:path w="860" h="772" extrusionOk="0">
                  <a:moveTo>
                    <a:pt x="309" y="0"/>
                  </a:moveTo>
                  <a:cubicBezTo>
                    <a:pt x="269" y="0"/>
                    <a:pt x="228" y="8"/>
                    <a:pt x="187" y="24"/>
                  </a:cubicBezTo>
                  <a:lnTo>
                    <a:pt x="38" y="62"/>
                  </a:lnTo>
                  <a:lnTo>
                    <a:pt x="1" y="62"/>
                  </a:lnTo>
                  <a:cubicBezTo>
                    <a:pt x="150" y="62"/>
                    <a:pt x="262" y="99"/>
                    <a:pt x="337" y="174"/>
                  </a:cubicBezTo>
                  <a:cubicBezTo>
                    <a:pt x="486" y="286"/>
                    <a:pt x="598" y="435"/>
                    <a:pt x="673" y="547"/>
                  </a:cubicBezTo>
                  <a:cubicBezTo>
                    <a:pt x="748" y="622"/>
                    <a:pt x="822" y="696"/>
                    <a:pt x="860" y="771"/>
                  </a:cubicBezTo>
                  <a:lnTo>
                    <a:pt x="673" y="211"/>
                  </a:lnTo>
                  <a:cubicBezTo>
                    <a:pt x="585" y="94"/>
                    <a:pt x="452" y="0"/>
                    <a:pt x="309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4"/>
            <p:cNvSpPr/>
            <p:nvPr/>
          </p:nvSpPr>
          <p:spPr>
            <a:xfrm>
              <a:off x="1979000" y="1990300"/>
              <a:ext cx="22450" cy="19275"/>
            </a:xfrm>
            <a:custGeom>
              <a:avLst/>
              <a:gdLst/>
              <a:ahLst/>
              <a:cxnLst/>
              <a:rect l="l" t="t" r="r" b="b"/>
              <a:pathLst>
                <a:path w="898" h="771" extrusionOk="0">
                  <a:moveTo>
                    <a:pt x="1" y="0"/>
                  </a:moveTo>
                  <a:lnTo>
                    <a:pt x="225" y="523"/>
                  </a:lnTo>
                  <a:cubicBezTo>
                    <a:pt x="313" y="670"/>
                    <a:pt x="447" y="771"/>
                    <a:pt x="591" y="771"/>
                  </a:cubicBezTo>
                  <a:cubicBezTo>
                    <a:pt x="631" y="771"/>
                    <a:pt x="670" y="763"/>
                    <a:pt x="710" y="747"/>
                  </a:cubicBezTo>
                  <a:lnTo>
                    <a:pt x="860" y="710"/>
                  </a:lnTo>
                  <a:lnTo>
                    <a:pt x="897" y="710"/>
                  </a:lnTo>
                  <a:cubicBezTo>
                    <a:pt x="748" y="710"/>
                    <a:pt x="636" y="672"/>
                    <a:pt x="561" y="560"/>
                  </a:cubicBezTo>
                  <a:cubicBezTo>
                    <a:pt x="412" y="486"/>
                    <a:pt x="300" y="336"/>
                    <a:pt x="188" y="224"/>
                  </a:cubicBezTo>
                  <a:cubicBezTo>
                    <a:pt x="150" y="150"/>
                    <a:pt x="76" y="75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4"/>
            <p:cNvSpPr/>
            <p:nvPr/>
          </p:nvSpPr>
          <p:spPr>
            <a:xfrm>
              <a:off x="2043425" y="1952025"/>
              <a:ext cx="17750" cy="40175"/>
            </a:xfrm>
            <a:custGeom>
              <a:avLst/>
              <a:gdLst/>
              <a:ahLst/>
              <a:cxnLst/>
              <a:rect l="l" t="t" r="r" b="b"/>
              <a:pathLst>
                <a:path w="710" h="1607" extrusionOk="0">
                  <a:moveTo>
                    <a:pt x="672" y="1"/>
                  </a:moveTo>
                  <a:lnTo>
                    <a:pt x="523" y="38"/>
                  </a:lnTo>
                  <a:cubicBezTo>
                    <a:pt x="224" y="113"/>
                    <a:pt x="262" y="523"/>
                    <a:pt x="224" y="785"/>
                  </a:cubicBezTo>
                  <a:cubicBezTo>
                    <a:pt x="224" y="971"/>
                    <a:pt x="224" y="1121"/>
                    <a:pt x="187" y="1307"/>
                  </a:cubicBezTo>
                  <a:cubicBezTo>
                    <a:pt x="187" y="1419"/>
                    <a:pt x="112" y="1569"/>
                    <a:pt x="0" y="1606"/>
                  </a:cubicBezTo>
                  <a:lnTo>
                    <a:pt x="38" y="1606"/>
                  </a:lnTo>
                  <a:lnTo>
                    <a:pt x="187" y="1569"/>
                  </a:lnTo>
                  <a:cubicBezTo>
                    <a:pt x="448" y="1457"/>
                    <a:pt x="411" y="1046"/>
                    <a:pt x="448" y="822"/>
                  </a:cubicBezTo>
                  <a:cubicBezTo>
                    <a:pt x="448" y="635"/>
                    <a:pt x="448" y="486"/>
                    <a:pt x="486" y="299"/>
                  </a:cubicBezTo>
                  <a:cubicBezTo>
                    <a:pt x="523" y="187"/>
                    <a:pt x="598" y="75"/>
                    <a:pt x="71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4"/>
            <p:cNvSpPr/>
            <p:nvPr/>
          </p:nvSpPr>
          <p:spPr>
            <a:xfrm>
              <a:off x="2056500" y="1950925"/>
              <a:ext cx="21475" cy="20725"/>
            </a:xfrm>
            <a:custGeom>
              <a:avLst/>
              <a:gdLst/>
              <a:ahLst/>
              <a:cxnLst/>
              <a:rect l="l" t="t" r="r" b="b"/>
              <a:pathLst>
                <a:path w="859" h="829" extrusionOk="0">
                  <a:moveTo>
                    <a:pt x="49" y="74"/>
                  </a:moveTo>
                  <a:cubicBezTo>
                    <a:pt x="32" y="74"/>
                    <a:pt x="16" y="77"/>
                    <a:pt x="0" y="82"/>
                  </a:cubicBezTo>
                  <a:lnTo>
                    <a:pt x="37" y="82"/>
                  </a:lnTo>
                  <a:lnTo>
                    <a:pt x="52" y="74"/>
                  </a:lnTo>
                  <a:lnTo>
                    <a:pt x="52" y="74"/>
                  </a:lnTo>
                  <a:cubicBezTo>
                    <a:pt x="51" y="74"/>
                    <a:pt x="50" y="74"/>
                    <a:pt x="49" y="74"/>
                  </a:cubicBezTo>
                  <a:close/>
                  <a:moveTo>
                    <a:pt x="257" y="0"/>
                  </a:moveTo>
                  <a:cubicBezTo>
                    <a:pt x="234" y="0"/>
                    <a:pt x="211" y="2"/>
                    <a:pt x="187" y="7"/>
                  </a:cubicBezTo>
                  <a:lnTo>
                    <a:pt x="52" y="74"/>
                  </a:lnTo>
                  <a:lnTo>
                    <a:pt x="52" y="74"/>
                  </a:lnTo>
                  <a:cubicBezTo>
                    <a:pt x="155" y="76"/>
                    <a:pt x="273" y="162"/>
                    <a:pt x="336" y="194"/>
                  </a:cubicBezTo>
                  <a:cubicBezTo>
                    <a:pt x="448" y="306"/>
                    <a:pt x="560" y="455"/>
                    <a:pt x="672" y="567"/>
                  </a:cubicBezTo>
                  <a:cubicBezTo>
                    <a:pt x="709" y="679"/>
                    <a:pt x="784" y="754"/>
                    <a:pt x="859" y="829"/>
                  </a:cubicBezTo>
                  <a:lnTo>
                    <a:pt x="672" y="269"/>
                  </a:lnTo>
                  <a:cubicBezTo>
                    <a:pt x="542" y="106"/>
                    <a:pt x="412" y="0"/>
                    <a:pt x="25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4"/>
            <p:cNvSpPr/>
            <p:nvPr/>
          </p:nvSpPr>
          <p:spPr>
            <a:xfrm>
              <a:off x="2025675" y="1973500"/>
              <a:ext cx="22425" cy="19200"/>
            </a:xfrm>
            <a:custGeom>
              <a:avLst/>
              <a:gdLst/>
              <a:ahLst/>
              <a:cxnLst/>
              <a:rect l="l" t="t" r="r" b="b"/>
              <a:pathLst>
                <a:path w="897" h="768" extrusionOk="0">
                  <a:moveTo>
                    <a:pt x="1" y="0"/>
                  </a:moveTo>
                  <a:lnTo>
                    <a:pt x="188" y="560"/>
                  </a:lnTo>
                  <a:cubicBezTo>
                    <a:pt x="309" y="651"/>
                    <a:pt x="455" y="767"/>
                    <a:pt x="586" y="767"/>
                  </a:cubicBezTo>
                  <a:cubicBezTo>
                    <a:pt x="616" y="767"/>
                    <a:pt x="645" y="761"/>
                    <a:pt x="673" y="747"/>
                  </a:cubicBezTo>
                  <a:lnTo>
                    <a:pt x="710" y="747"/>
                  </a:lnTo>
                  <a:lnTo>
                    <a:pt x="860" y="710"/>
                  </a:lnTo>
                  <a:lnTo>
                    <a:pt x="897" y="710"/>
                  </a:lnTo>
                  <a:cubicBezTo>
                    <a:pt x="748" y="710"/>
                    <a:pt x="636" y="672"/>
                    <a:pt x="524" y="598"/>
                  </a:cubicBezTo>
                  <a:cubicBezTo>
                    <a:pt x="412" y="486"/>
                    <a:pt x="300" y="336"/>
                    <a:pt x="188" y="224"/>
                  </a:cubicBezTo>
                  <a:cubicBezTo>
                    <a:pt x="150" y="150"/>
                    <a:pt x="76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4"/>
            <p:cNvSpPr/>
            <p:nvPr/>
          </p:nvSpPr>
          <p:spPr>
            <a:xfrm>
              <a:off x="2090100" y="1937100"/>
              <a:ext cx="19625" cy="40150"/>
            </a:xfrm>
            <a:custGeom>
              <a:avLst/>
              <a:gdLst/>
              <a:ahLst/>
              <a:cxnLst/>
              <a:rect l="l" t="t" r="r" b="b"/>
              <a:pathLst>
                <a:path w="785" h="1606" extrusionOk="0">
                  <a:moveTo>
                    <a:pt x="747" y="0"/>
                  </a:moveTo>
                  <a:lnTo>
                    <a:pt x="598" y="75"/>
                  </a:lnTo>
                  <a:cubicBezTo>
                    <a:pt x="299" y="149"/>
                    <a:pt x="299" y="560"/>
                    <a:pt x="262" y="822"/>
                  </a:cubicBezTo>
                  <a:cubicBezTo>
                    <a:pt x="262" y="971"/>
                    <a:pt x="224" y="1158"/>
                    <a:pt x="224" y="1307"/>
                  </a:cubicBezTo>
                  <a:cubicBezTo>
                    <a:pt x="187" y="1419"/>
                    <a:pt x="112" y="1531"/>
                    <a:pt x="0" y="1606"/>
                  </a:cubicBezTo>
                  <a:lnTo>
                    <a:pt x="38" y="1606"/>
                  </a:lnTo>
                  <a:lnTo>
                    <a:pt x="187" y="1568"/>
                  </a:lnTo>
                  <a:cubicBezTo>
                    <a:pt x="448" y="1456"/>
                    <a:pt x="448" y="1046"/>
                    <a:pt x="486" y="822"/>
                  </a:cubicBezTo>
                  <a:cubicBezTo>
                    <a:pt x="486" y="672"/>
                    <a:pt x="486" y="485"/>
                    <a:pt x="523" y="336"/>
                  </a:cubicBezTo>
                  <a:cubicBezTo>
                    <a:pt x="560" y="224"/>
                    <a:pt x="635" y="75"/>
                    <a:pt x="784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4"/>
            <p:cNvSpPr/>
            <p:nvPr/>
          </p:nvSpPr>
          <p:spPr>
            <a:xfrm>
              <a:off x="2105025" y="1937100"/>
              <a:ext cx="20575" cy="20550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187" y="0"/>
                  </a:moveTo>
                  <a:lnTo>
                    <a:pt x="38" y="37"/>
                  </a:lnTo>
                  <a:lnTo>
                    <a:pt x="1" y="37"/>
                  </a:lnTo>
                  <a:cubicBezTo>
                    <a:pt x="113" y="37"/>
                    <a:pt x="262" y="75"/>
                    <a:pt x="337" y="187"/>
                  </a:cubicBezTo>
                  <a:cubicBezTo>
                    <a:pt x="449" y="299"/>
                    <a:pt x="523" y="448"/>
                    <a:pt x="635" y="560"/>
                  </a:cubicBezTo>
                  <a:cubicBezTo>
                    <a:pt x="710" y="635"/>
                    <a:pt x="747" y="747"/>
                    <a:pt x="822" y="822"/>
                  </a:cubicBezTo>
                  <a:lnTo>
                    <a:pt x="673" y="261"/>
                  </a:lnTo>
                  <a:cubicBezTo>
                    <a:pt x="561" y="75"/>
                    <a:pt x="374" y="0"/>
                    <a:pt x="18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4"/>
            <p:cNvSpPr/>
            <p:nvPr/>
          </p:nvSpPr>
          <p:spPr>
            <a:xfrm>
              <a:off x="2073300" y="1957625"/>
              <a:ext cx="20550" cy="19800"/>
            </a:xfrm>
            <a:custGeom>
              <a:avLst/>
              <a:gdLst/>
              <a:ahLst/>
              <a:cxnLst/>
              <a:rect l="l" t="t" r="r" b="b"/>
              <a:pathLst>
                <a:path w="822" h="792" extrusionOk="0">
                  <a:moveTo>
                    <a:pt x="0" y="1"/>
                  </a:moveTo>
                  <a:lnTo>
                    <a:pt x="187" y="561"/>
                  </a:lnTo>
                  <a:cubicBezTo>
                    <a:pt x="317" y="690"/>
                    <a:pt x="446" y="792"/>
                    <a:pt x="576" y="792"/>
                  </a:cubicBezTo>
                  <a:cubicBezTo>
                    <a:pt x="596" y="792"/>
                    <a:pt x="615" y="790"/>
                    <a:pt x="635" y="785"/>
                  </a:cubicBezTo>
                  <a:lnTo>
                    <a:pt x="672" y="785"/>
                  </a:lnTo>
                  <a:lnTo>
                    <a:pt x="763" y="754"/>
                  </a:lnTo>
                  <a:lnTo>
                    <a:pt x="763" y="754"/>
                  </a:lnTo>
                  <a:cubicBezTo>
                    <a:pt x="768" y="755"/>
                    <a:pt x="772" y="755"/>
                    <a:pt x="776" y="755"/>
                  </a:cubicBezTo>
                  <a:cubicBezTo>
                    <a:pt x="791" y="755"/>
                    <a:pt x="806" y="752"/>
                    <a:pt x="822" y="747"/>
                  </a:cubicBezTo>
                  <a:lnTo>
                    <a:pt x="784" y="747"/>
                  </a:lnTo>
                  <a:lnTo>
                    <a:pt x="763" y="754"/>
                  </a:lnTo>
                  <a:lnTo>
                    <a:pt x="763" y="754"/>
                  </a:lnTo>
                  <a:cubicBezTo>
                    <a:pt x="672" y="747"/>
                    <a:pt x="585" y="660"/>
                    <a:pt x="523" y="598"/>
                  </a:cubicBezTo>
                  <a:cubicBezTo>
                    <a:pt x="373" y="486"/>
                    <a:pt x="261" y="374"/>
                    <a:pt x="187" y="225"/>
                  </a:cubicBezTo>
                  <a:cubicBezTo>
                    <a:pt x="112" y="150"/>
                    <a:pt x="75" y="75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4"/>
            <p:cNvSpPr/>
            <p:nvPr/>
          </p:nvSpPr>
          <p:spPr>
            <a:xfrm>
              <a:off x="2136775" y="1925900"/>
              <a:ext cx="21475" cy="39225"/>
            </a:xfrm>
            <a:custGeom>
              <a:avLst/>
              <a:gdLst/>
              <a:ahLst/>
              <a:cxnLst/>
              <a:rect l="l" t="t" r="r" b="b"/>
              <a:pathLst>
                <a:path w="859" h="1569" extrusionOk="0">
                  <a:moveTo>
                    <a:pt x="822" y="0"/>
                  </a:moveTo>
                  <a:lnTo>
                    <a:pt x="672" y="75"/>
                  </a:lnTo>
                  <a:cubicBezTo>
                    <a:pt x="373" y="149"/>
                    <a:pt x="336" y="523"/>
                    <a:pt x="336" y="784"/>
                  </a:cubicBezTo>
                  <a:cubicBezTo>
                    <a:pt x="299" y="1046"/>
                    <a:pt x="261" y="1120"/>
                    <a:pt x="224" y="1270"/>
                  </a:cubicBezTo>
                  <a:cubicBezTo>
                    <a:pt x="224" y="1419"/>
                    <a:pt x="112" y="1531"/>
                    <a:pt x="0" y="1568"/>
                  </a:cubicBezTo>
                  <a:lnTo>
                    <a:pt x="37" y="1568"/>
                  </a:lnTo>
                  <a:lnTo>
                    <a:pt x="187" y="1531"/>
                  </a:lnTo>
                  <a:cubicBezTo>
                    <a:pt x="448" y="1456"/>
                    <a:pt x="486" y="1046"/>
                    <a:pt x="523" y="821"/>
                  </a:cubicBezTo>
                  <a:cubicBezTo>
                    <a:pt x="523" y="635"/>
                    <a:pt x="560" y="485"/>
                    <a:pt x="635" y="299"/>
                  </a:cubicBezTo>
                  <a:cubicBezTo>
                    <a:pt x="672" y="187"/>
                    <a:pt x="747" y="75"/>
                    <a:pt x="85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4"/>
            <p:cNvSpPr/>
            <p:nvPr/>
          </p:nvSpPr>
          <p:spPr>
            <a:xfrm>
              <a:off x="2153575" y="1925750"/>
              <a:ext cx="19625" cy="21625"/>
            </a:xfrm>
            <a:custGeom>
              <a:avLst/>
              <a:gdLst/>
              <a:ahLst/>
              <a:cxnLst/>
              <a:rect l="l" t="t" r="r" b="b"/>
              <a:pathLst>
                <a:path w="785" h="865" extrusionOk="0">
                  <a:moveTo>
                    <a:pt x="255" y="0"/>
                  </a:moveTo>
                  <a:cubicBezTo>
                    <a:pt x="233" y="0"/>
                    <a:pt x="210" y="2"/>
                    <a:pt x="187" y="6"/>
                  </a:cubicBezTo>
                  <a:lnTo>
                    <a:pt x="38" y="43"/>
                  </a:lnTo>
                  <a:lnTo>
                    <a:pt x="0" y="43"/>
                  </a:lnTo>
                  <a:cubicBezTo>
                    <a:pt x="150" y="43"/>
                    <a:pt x="262" y="81"/>
                    <a:pt x="336" y="193"/>
                  </a:cubicBezTo>
                  <a:cubicBezTo>
                    <a:pt x="448" y="305"/>
                    <a:pt x="560" y="454"/>
                    <a:pt x="635" y="603"/>
                  </a:cubicBezTo>
                  <a:cubicBezTo>
                    <a:pt x="672" y="678"/>
                    <a:pt x="710" y="790"/>
                    <a:pt x="784" y="865"/>
                  </a:cubicBezTo>
                  <a:lnTo>
                    <a:pt x="672" y="305"/>
                  </a:lnTo>
                  <a:cubicBezTo>
                    <a:pt x="572" y="138"/>
                    <a:pt x="442" y="0"/>
                    <a:pt x="25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4"/>
            <p:cNvSpPr/>
            <p:nvPr/>
          </p:nvSpPr>
          <p:spPr>
            <a:xfrm>
              <a:off x="2120900" y="1943625"/>
              <a:ext cx="20550" cy="20750"/>
            </a:xfrm>
            <a:custGeom>
              <a:avLst/>
              <a:gdLst/>
              <a:ahLst/>
              <a:cxnLst/>
              <a:rect l="l" t="t" r="r" b="b"/>
              <a:pathLst>
                <a:path w="822" h="830" extrusionOk="0">
                  <a:moveTo>
                    <a:pt x="0" y="0"/>
                  </a:moveTo>
                  <a:lnTo>
                    <a:pt x="187" y="598"/>
                  </a:lnTo>
                  <a:cubicBezTo>
                    <a:pt x="252" y="728"/>
                    <a:pt x="401" y="829"/>
                    <a:pt x="562" y="829"/>
                  </a:cubicBezTo>
                  <a:cubicBezTo>
                    <a:pt x="586" y="829"/>
                    <a:pt x="611" y="827"/>
                    <a:pt x="635" y="822"/>
                  </a:cubicBezTo>
                  <a:lnTo>
                    <a:pt x="747" y="794"/>
                  </a:lnTo>
                  <a:lnTo>
                    <a:pt x="747" y="794"/>
                  </a:lnTo>
                  <a:cubicBezTo>
                    <a:pt x="751" y="794"/>
                    <a:pt x="755" y="794"/>
                    <a:pt x="760" y="794"/>
                  </a:cubicBezTo>
                  <a:cubicBezTo>
                    <a:pt x="781" y="794"/>
                    <a:pt x="802" y="791"/>
                    <a:pt x="822" y="785"/>
                  </a:cubicBezTo>
                  <a:lnTo>
                    <a:pt x="784" y="785"/>
                  </a:lnTo>
                  <a:lnTo>
                    <a:pt x="747" y="794"/>
                  </a:lnTo>
                  <a:lnTo>
                    <a:pt x="747" y="794"/>
                  </a:lnTo>
                  <a:cubicBezTo>
                    <a:pt x="652" y="789"/>
                    <a:pt x="553" y="724"/>
                    <a:pt x="523" y="635"/>
                  </a:cubicBezTo>
                  <a:cubicBezTo>
                    <a:pt x="374" y="523"/>
                    <a:pt x="262" y="411"/>
                    <a:pt x="187" y="262"/>
                  </a:cubicBezTo>
                  <a:cubicBezTo>
                    <a:pt x="150" y="187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4"/>
            <p:cNvSpPr/>
            <p:nvPr/>
          </p:nvSpPr>
          <p:spPr>
            <a:xfrm>
              <a:off x="2185300" y="1916550"/>
              <a:ext cx="22425" cy="37375"/>
            </a:xfrm>
            <a:custGeom>
              <a:avLst/>
              <a:gdLst/>
              <a:ahLst/>
              <a:cxnLst/>
              <a:rect l="l" t="t" r="r" b="b"/>
              <a:pathLst>
                <a:path w="897" h="1495" extrusionOk="0">
                  <a:moveTo>
                    <a:pt x="710" y="1"/>
                  </a:moveTo>
                  <a:lnTo>
                    <a:pt x="710" y="38"/>
                  </a:lnTo>
                  <a:cubicBezTo>
                    <a:pt x="411" y="113"/>
                    <a:pt x="374" y="486"/>
                    <a:pt x="337" y="747"/>
                  </a:cubicBezTo>
                  <a:cubicBezTo>
                    <a:pt x="299" y="897"/>
                    <a:pt x="262" y="1046"/>
                    <a:pt x="225" y="1195"/>
                  </a:cubicBezTo>
                  <a:cubicBezTo>
                    <a:pt x="187" y="1345"/>
                    <a:pt x="113" y="1420"/>
                    <a:pt x="1" y="1494"/>
                  </a:cubicBezTo>
                  <a:lnTo>
                    <a:pt x="150" y="1457"/>
                  </a:lnTo>
                  <a:cubicBezTo>
                    <a:pt x="411" y="1420"/>
                    <a:pt x="449" y="1009"/>
                    <a:pt x="523" y="747"/>
                  </a:cubicBezTo>
                  <a:cubicBezTo>
                    <a:pt x="523" y="598"/>
                    <a:pt x="598" y="449"/>
                    <a:pt x="635" y="299"/>
                  </a:cubicBezTo>
                  <a:cubicBezTo>
                    <a:pt x="673" y="150"/>
                    <a:pt x="747" y="38"/>
                    <a:pt x="89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4"/>
            <p:cNvSpPr/>
            <p:nvPr/>
          </p:nvSpPr>
          <p:spPr>
            <a:xfrm>
              <a:off x="2203050" y="1916550"/>
              <a:ext cx="18675" cy="22425"/>
            </a:xfrm>
            <a:custGeom>
              <a:avLst/>
              <a:gdLst/>
              <a:ahLst/>
              <a:cxnLst/>
              <a:rect l="l" t="t" r="r" b="b"/>
              <a:pathLst>
                <a:path w="747" h="897" extrusionOk="0">
                  <a:moveTo>
                    <a:pt x="187" y="1"/>
                  </a:moveTo>
                  <a:lnTo>
                    <a:pt x="37" y="38"/>
                  </a:lnTo>
                  <a:lnTo>
                    <a:pt x="0" y="38"/>
                  </a:lnTo>
                  <a:cubicBezTo>
                    <a:pt x="149" y="38"/>
                    <a:pt x="261" y="113"/>
                    <a:pt x="336" y="225"/>
                  </a:cubicBezTo>
                  <a:cubicBezTo>
                    <a:pt x="448" y="337"/>
                    <a:pt x="523" y="486"/>
                    <a:pt x="598" y="635"/>
                  </a:cubicBezTo>
                  <a:cubicBezTo>
                    <a:pt x="635" y="710"/>
                    <a:pt x="710" y="822"/>
                    <a:pt x="747" y="897"/>
                  </a:cubicBezTo>
                  <a:lnTo>
                    <a:pt x="672" y="299"/>
                  </a:lnTo>
                  <a:cubicBezTo>
                    <a:pt x="560" y="150"/>
                    <a:pt x="411" y="1"/>
                    <a:pt x="18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4"/>
            <p:cNvSpPr/>
            <p:nvPr/>
          </p:nvSpPr>
          <p:spPr>
            <a:xfrm>
              <a:off x="2170375" y="1934300"/>
              <a:ext cx="18700" cy="21600"/>
            </a:xfrm>
            <a:custGeom>
              <a:avLst/>
              <a:gdLst/>
              <a:ahLst/>
              <a:cxnLst/>
              <a:rect l="l" t="t" r="r" b="b"/>
              <a:pathLst>
                <a:path w="748" h="864" extrusionOk="0">
                  <a:moveTo>
                    <a:pt x="0" y="0"/>
                  </a:moveTo>
                  <a:lnTo>
                    <a:pt x="112" y="560"/>
                  </a:lnTo>
                  <a:cubicBezTo>
                    <a:pt x="214" y="696"/>
                    <a:pt x="348" y="864"/>
                    <a:pt x="540" y="864"/>
                  </a:cubicBezTo>
                  <a:cubicBezTo>
                    <a:pt x="559" y="864"/>
                    <a:pt x="578" y="862"/>
                    <a:pt x="598" y="859"/>
                  </a:cubicBezTo>
                  <a:lnTo>
                    <a:pt x="560" y="822"/>
                  </a:lnTo>
                  <a:lnTo>
                    <a:pt x="747" y="822"/>
                  </a:lnTo>
                  <a:cubicBezTo>
                    <a:pt x="598" y="822"/>
                    <a:pt x="523" y="710"/>
                    <a:pt x="411" y="635"/>
                  </a:cubicBezTo>
                  <a:cubicBezTo>
                    <a:pt x="336" y="560"/>
                    <a:pt x="224" y="373"/>
                    <a:pt x="150" y="224"/>
                  </a:cubicBezTo>
                  <a:cubicBezTo>
                    <a:pt x="112" y="149"/>
                    <a:pt x="38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4"/>
            <p:cNvSpPr/>
            <p:nvPr/>
          </p:nvSpPr>
          <p:spPr>
            <a:xfrm>
              <a:off x="2232900" y="1910950"/>
              <a:ext cx="25250" cy="35500"/>
            </a:xfrm>
            <a:custGeom>
              <a:avLst/>
              <a:gdLst/>
              <a:ahLst/>
              <a:cxnLst/>
              <a:rect l="l" t="t" r="r" b="b"/>
              <a:pathLst>
                <a:path w="1010" h="1420" extrusionOk="0">
                  <a:moveTo>
                    <a:pt x="822" y="1"/>
                  </a:moveTo>
                  <a:cubicBezTo>
                    <a:pt x="524" y="38"/>
                    <a:pt x="449" y="449"/>
                    <a:pt x="412" y="673"/>
                  </a:cubicBezTo>
                  <a:cubicBezTo>
                    <a:pt x="337" y="859"/>
                    <a:pt x="300" y="1009"/>
                    <a:pt x="262" y="1158"/>
                  </a:cubicBezTo>
                  <a:cubicBezTo>
                    <a:pt x="225" y="1270"/>
                    <a:pt x="113" y="1382"/>
                    <a:pt x="1" y="1419"/>
                  </a:cubicBezTo>
                  <a:lnTo>
                    <a:pt x="188" y="1419"/>
                  </a:lnTo>
                  <a:cubicBezTo>
                    <a:pt x="449" y="1382"/>
                    <a:pt x="524" y="971"/>
                    <a:pt x="598" y="710"/>
                  </a:cubicBezTo>
                  <a:cubicBezTo>
                    <a:pt x="636" y="561"/>
                    <a:pt x="673" y="411"/>
                    <a:pt x="748" y="262"/>
                  </a:cubicBezTo>
                  <a:cubicBezTo>
                    <a:pt x="785" y="150"/>
                    <a:pt x="897" y="38"/>
                    <a:pt x="1009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4"/>
            <p:cNvSpPr/>
            <p:nvPr/>
          </p:nvSpPr>
          <p:spPr>
            <a:xfrm>
              <a:off x="2253450" y="1910825"/>
              <a:ext cx="16825" cy="22550"/>
            </a:xfrm>
            <a:custGeom>
              <a:avLst/>
              <a:gdLst/>
              <a:ahLst/>
              <a:cxnLst/>
              <a:rect l="l" t="t" r="r" b="b"/>
              <a:pathLst>
                <a:path w="673" h="902" extrusionOk="0">
                  <a:moveTo>
                    <a:pt x="244" y="1"/>
                  </a:moveTo>
                  <a:cubicBezTo>
                    <a:pt x="226" y="1"/>
                    <a:pt x="207" y="2"/>
                    <a:pt x="187" y="6"/>
                  </a:cubicBezTo>
                  <a:lnTo>
                    <a:pt x="0" y="6"/>
                  </a:lnTo>
                  <a:cubicBezTo>
                    <a:pt x="150" y="6"/>
                    <a:pt x="262" y="80"/>
                    <a:pt x="299" y="192"/>
                  </a:cubicBezTo>
                  <a:cubicBezTo>
                    <a:pt x="411" y="342"/>
                    <a:pt x="486" y="491"/>
                    <a:pt x="560" y="678"/>
                  </a:cubicBezTo>
                  <a:cubicBezTo>
                    <a:pt x="598" y="752"/>
                    <a:pt x="635" y="827"/>
                    <a:pt x="672" y="902"/>
                  </a:cubicBezTo>
                  <a:lnTo>
                    <a:pt x="635" y="342"/>
                  </a:lnTo>
                  <a:cubicBezTo>
                    <a:pt x="567" y="171"/>
                    <a:pt x="437" y="1"/>
                    <a:pt x="244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4"/>
            <p:cNvSpPr/>
            <p:nvPr/>
          </p:nvSpPr>
          <p:spPr>
            <a:xfrm>
              <a:off x="2219850" y="1924950"/>
              <a:ext cx="17750" cy="21500"/>
            </a:xfrm>
            <a:custGeom>
              <a:avLst/>
              <a:gdLst/>
              <a:ahLst/>
              <a:cxnLst/>
              <a:rect l="l" t="t" r="r" b="b"/>
              <a:pathLst>
                <a:path w="710" h="860" extrusionOk="0">
                  <a:moveTo>
                    <a:pt x="0" y="1"/>
                  </a:moveTo>
                  <a:lnTo>
                    <a:pt x="75" y="561"/>
                  </a:lnTo>
                  <a:cubicBezTo>
                    <a:pt x="150" y="747"/>
                    <a:pt x="299" y="859"/>
                    <a:pt x="523" y="859"/>
                  </a:cubicBezTo>
                  <a:lnTo>
                    <a:pt x="710" y="859"/>
                  </a:lnTo>
                  <a:cubicBezTo>
                    <a:pt x="560" y="859"/>
                    <a:pt x="448" y="785"/>
                    <a:pt x="374" y="673"/>
                  </a:cubicBezTo>
                  <a:cubicBezTo>
                    <a:pt x="299" y="523"/>
                    <a:pt x="187" y="374"/>
                    <a:pt x="112" y="225"/>
                  </a:cubicBezTo>
                  <a:cubicBezTo>
                    <a:pt x="75" y="150"/>
                    <a:pt x="38" y="75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4"/>
            <p:cNvSpPr/>
            <p:nvPr/>
          </p:nvSpPr>
          <p:spPr>
            <a:xfrm>
              <a:off x="2281450" y="1908150"/>
              <a:ext cx="28025" cy="33625"/>
            </a:xfrm>
            <a:custGeom>
              <a:avLst/>
              <a:gdLst/>
              <a:ahLst/>
              <a:cxnLst/>
              <a:rect l="l" t="t" r="r" b="b"/>
              <a:pathLst>
                <a:path w="1121" h="1345" extrusionOk="0">
                  <a:moveTo>
                    <a:pt x="934" y="1"/>
                  </a:moveTo>
                  <a:cubicBezTo>
                    <a:pt x="598" y="1"/>
                    <a:pt x="523" y="411"/>
                    <a:pt x="449" y="635"/>
                  </a:cubicBezTo>
                  <a:cubicBezTo>
                    <a:pt x="411" y="785"/>
                    <a:pt x="337" y="971"/>
                    <a:pt x="262" y="1121"/>
                  </a:cubicBezTo>
                  <a:cubicBezTo>
                    <a:pt x="225" y="1195"/>
                    <a:pt x="113" y="1345"/>
                    <a:pt x="1" y="1345"/>
                  </a:cubicBezTo>
                  <a:lnTo>
                    <a:pt x="187" y="1345"/>
                  </a:lnTo>
                  <a:cubicBezTo>
                    <a:pt x="486" y="1345"/>
                    <a:pt x="561" y="934"/>
                    <a:pt x="635" y="673"/>
                  </a:cubicBezTo>
                  <a:cubicBezTo>
                    <a:pt x="710" y="523"/>
                    <a:pt x="747" y="374"/>
                    <a:pt x="859" y="225"/>
                  </a:cubicBezTo>
                  <a:cubicBezTo>
                    <a:pt x="897" y="75"/>
                    <a:pt x="1009" y="1"/>
                    <a:pt x="112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4"/>
            <p:cNvSpPr/>
            <p:nvPr/>
          </p:nvSpPr>
          <p:spPr>
            <a:xfrm>
              <a:off x="2304775" y="1908150"/>
              <a:ext cx="14975" cy="24300"/>
            </a:xfrm>
            <a:custGeom>
              <a:avLst/>
              <a:gdLst/>
              <a:ahLst/>
              <a:cxnLst/>
              <a:rect l="l" t="t" r="r" b="b"/>
              <a:pathLst>
                <a:path w="599" h="972" extrusionOk="0">
                  <a:moveTo>
                    <a:pt x="1" y="1"/>
                  </a:moveTo>
                  <a:cubicBezTo>
                    <a:pt x="113" y="38"/>
                    <a:pt x="225" y="113"/>
                    <a:pt x="262" y="225"/>
                  </a:cubicBezTo>
                  <a:cubicBezTo>
                    <a:pt x="374" y="374"/>
                    <a:pt x="449" y="523"/>
                    <a:pt x="486" y="673"/>
                  </a:cubicBezTo>
                  <a:cubicBezTo>
                    <a:pt x="524" y="785"/>
                    <a:pt x="561" y="859"/>
                    <a:pt x="598" y="971"/>
                  </a:cubicBezTo>
                  <a:lnTo>
                    <a:pt x="598" y="374"/>
                  </a:lnTo>
                  <a:cubicBezTo>
                    <a:pt x="486" y="187"/>
                    <a:pt x="374" y="1"/>
                    <a:pt x="18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4"/>
            <p:cNvSpPr/>
            <p:nvPr/>
          </p:nvSpPr>
          <p:spPr>
            <a:xfrm>
              <a:off x="2269325" y="1919350"/>
              <a:ext cx="15875" cy="22550"/>
            </a:xfrm>
            <a:custGeom>
              <a:avLst/>
              <a:gdLst/>
              <a:ahLst/>
              <a:cxnLst/>
              <a:rect l="l" t="t" r="r" b="b"/>
              <a:pathLst>
                <a:path w="635" h="902" extrusionOk="0">
                  <a:moveTo>
                    <a:pt x="0" y="1"/>
                  </a:moveTo>
                  <a:lnTo>
                    <a:pt x="37" y="561"/>
                  </a:lnTo>
                  <a:cubicBezTo>
                    <a:pt x="140" y="731"/>
                    <a:pt x="242" y="902"/>
                    <a:pt x="401" y="902"/>
                  </a:cubicBezTo>
                  <a:cubicBezTo>
                    <a:pt x="416" y="902"/>
                    <a:pt x="432" y="900"/>
                    <a:pt x="448" y="897"/>
                  </a:cubicBezTo>
                  <a:lnTo>
                    <a:pt x="635" y="897"/>
                  </a:lnTo>
                  <a:cubicBezTo>
                    <a:pt x="523" y="897"/>
                    <a:pt x="411" y="822"/>
                    <a:pt x="374" y="710"/>
                  </a:cubicBezTo>
                  <a:cubicBezTo>
                    <a:pt x="262" y="561"/>
                    <a:pt x="187" y="411"/>
                    <a:pt x="112" y="262"/>
                  </a:cubicBezTo>
                  <a:cubicBezTo>
                    <a:pt x="75" y="187"/>
                    <a:pt x="37" y="75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4"/>
            <p:cNvSpPr/>
            <p:nvPr/>
          </p:nvSpPr>
          <p:spPr>
            <a:xfrm>
              <a:off x="2329050" y="1908950"/>
              <a:ext cx="30825" cy="32825"/>
            </a:xfrm>
            <a:custGeom>
              <a:avLst/>
              <a:gdLst/>
              <a:ahLst/>
              <a:cxnLst/>
              <a:rect l="l" t="t" r="r" b="b"/>
              <a:pathLst>
                <a:path w="1233" h="1313" extrusionOk="0">
                  <a:moveTo>
                    <a:pt x="1186" y="0"/>
                  </a:moveTo>
                  <a:cubicBezTo>
                    <a:pt x="1170" y="0"/>
                    <a:pt x="1154" y="2"/>
                    <a:pt x="1139" y="6"/>
                  </a:cubicBezTo>
                  <a:lnTo>
                    <a:pt x="1233" y="6"/>
                  </a:lnTo>
                  <a:cubicBezTo>
                    <a:pt x="1217" y="2"/>
                    <a:pt x="1201" y="0"/>
                    <a:pt x="1186" y="0"/>
                  </a:cubicBezTo>
                  <a:close/>
                  <a:moveTo>
                    <a:pt x="1046" y="6"/>
                  </a:moveTo>
                  <a:cubicBezTo>
                    <a:pt x="748" y="6"/>
                    <a:pt x="598" y="379"/>
                    <a:pt x="486" y="603"/>
                  </a:cubicBezTo>
                  <a:cubicBezTo>
                    <a:pt x="449" y="753"/>
                    <a:pt x="374" y="902"/>
                    <a:pt x="299" y="1051"/>
                  </a:cubicBezTo>
                  <a:cubicBezTo>
                    <a:pt x="225" y="1163"/>
                    <a:pt x="150" y="1313"/>
                    <a:pt x="1" y="1313"/>
                  </a:cubicBezTo>
                  <a:lnTo>
                    <a:pt x="187" y="1313"/>
                  </a:lnTo>
                  <a:cubicBezTo>
                    <a:pt x="486" y="1313"/>
                    <a:pt x="598" y="902"/>
                    <a:pt x="710" y="678"/>
                  </a:cubicBezTo>
                  <a:cubicBezTo>
                    <a:pt x="748" y="529"/>
                    <a:pt x="822" y="342"/>
                    <a:pt x="934" y="193"/>
                  </a:cubicBezTo>
                  <a:cubicBezTo>
                    <a:pt x="963" y="135"/>
                    <a:pt x="1037" y="32"/>
                    <a:pt x="1139" y="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4"/>
            <p:cNvSpPr/>
            <p:nvPr/>
          </p:nvSpPr>
          <p:spPr>
            <a:xfrm>
              <a:off x="2355200" y="1909075"/>
              <a:ext cx="14950" cy="24300"/>
            </a:xfrm>
            <a:custGeom>
              <a:avLst/>
              <a:gdLst/>
              <a:ahLst/>
              <a:cxnLst/>
              <a:rect l="l" t="t" r="r" b="b"/>
              <a:pathLst>
                <a:path w="598" h="972" extrusionOk="0">
                  <a:moveTo>
                    <a:pt x="0" y="1"/>
                  </a:moveTo>
                  <a:cubicBezTo>
                    <a:pt x="112" y="38"/>
                    <a:pt x="224" y="113"/>
                    <a:pt x="262" y="225"/>
                  </a:cubicBezTo>
                  <a:cubicBezTo>
                    <a:pt x="336" y="374"/>
                    <a:pt x="411" y="561"/>
                    <a:pt x="448" y="710"/>
                  </a:cubicBezTo>
                  <a:cubicBezTo>
                    <a:pt x="486" y="785"/>
                    <a:pt x="523" y="897"/>
                    <a:pt x="560" y="972"/>
                  </a:cubicBezTo>
                  <a:lnTo>
                    <a:pt x="598" y="412"/>
                  </a:lnTo>
                  <a:cubicBezTo>
                    <a:pt x="523" y="188"/>
                    <a:pt x="374" y="1"/>
                    <a:pt x="18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4"/>
            <p:cNvSpPr/>
            <p:nvPr/>
          </p:nvSpPr>
          <p:spPr>
            <a:xfrm>
              <a:off x="2319725" y="1917475"/>
              <a:ext cx="14025" cy="24300"/>
            </a:xfrm>
            <a:custGeom>
              <a:avLst/>
              <a:gdLst/>
              <a:ahLst/>
              <a:cxnLst/>
              <a:rect l="l" t="t" r="r" b="b"/>
              <a:pathLst>
                <a:path w="561" h="972" extrusionOk="0">
                  <a:moveTo>
                    <a:pt x="0" y="1"/>
                  </a:moveTo>
                  <a:lnTo>
                    <a:pt x="0" y="598"/>
                  </a:lnTo>
                  <a:cubicBezTo>
                    <a:pt x="75" y="748"/>
                    <a:pt x="187" y="934"/>
                    <a:pt x="374" y="972"/>
                  </a:cubicBezTo>
                  <a:lnTo>
                    <a:pt x="560" y="972"/>
                  </a:lnTo>
                  <a:cubicBezTo>
                    <a:pt x="448" y="972"/>
                    <a:pt x="374" y="822"/>
                    <a:pt x="299" y="748"/>
                  </a:cubicBezTo>
                  <a:cubicBezTo>
                    <a:pt x="224" y="598"/>
                    <a:pt x="150" y="449"/>
                    <a:pt x="75" y="262"/>
                  </a:cubicBezTo>
                  <a:cubicBezTo>
                    <a:pt x="38" y="188"/>
                    <a:pt x="38" y="76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4"/>
            <p:cNvSpPr/>
            <p:nvPr/>
          </p:nvSpPr>
          <p:spPr>
            <a:xfrm>
              <a:off x="2377600" y="1912750"/>
              <a:ext cx="32700" cy="30900"/>
            </a:xfrm>
            <a:custGeom>
              <a:avLst/>
              <a:gdLst/>
              <a:ahLst/>
              <a:cxnLst/>
              <a:rect l="l" t="t" r="r" b="b"/>
              <a:pathLst>
                <a:path w="1308" h="1236" extrusionOk="0">
                  <a:moveTo>
                    <a:pt x="1083" y="1"/>
                  </a:moveTo>
                  <a:cubicBezTo>
                    <a:pt x="809" y="1"/>
                    <a:pt x="668" y="385"/>
                    <a:pt x="560" y="563"/>
                  </a:cubicBezTo>
                  <a:cubicBezTo>
                    <a:pt x="486" y="750"/>
                    <a:pt x="411" y="899"/>
                    <a:pt x="299" y="1049"/>
                  </a:cubicBezTo>
                  <a:cubicBezTo>
                    <a:pt x="262" y="1161"/>
                    <a:pt x="112" y="1235"/>
                    <a:pt x="0" y="1235"/>
                  </a:cubicBezTo>
                  <a:lnTo>
                    <a:pt x="187" y="1235"/>
                  </a:lnTo>
                  <a:cubicBezTo>
                    <a:pt x="486" y="1235"/>
                    <a:pt x="635" y="899"/>
                    <a:pt x="747" y="675"/>
                  </a:cubicBezTo>
                  <a:cubicBezTo>
                    <a:pt x="822" y="526"/>
                    <a:pt x="897" y="339"/>
                    <a:pt x="971" y="227"/>
                  </a:cubicBezTo>
                  <a:cubicBezTo>
                    <a:pt x="1046" y="115"/>
                    <a:pt x="1195" y="3"/>
                    <a:pt x="1307" y="3"/>
                  </a:cubicBezTo>
                  <a:lnTo>
                    <a:pt x="1121" y="3"/>
                  </a:lnTo>
                  <a:cubicBezTo>
                    <a:pt x="1108" y="2"/>
                    <a:pt x="1095" y="1"/>
                    <a:pt x="1083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4"/>
            <p:cNvSpPr/>
            <p:nvPr/>
          </p:nvSpPr>
          <p:spPr>
            <a:xfrm>
              <a:off x="2405600" y="1913750"/>
              <a:ext cx="14025" cy="24300"/>
            </a:xfrm>
            <a:custGeom>
              <a:avLst/>
              <a:gdLst/>
              <a:ahLst/>
              <a:cxnLst/>
              <a:rect l="l" t="t" r="r" b="b"/>
              <a:pathLst>
                <a:path w="561" h="972" extrusionOk="0">
                  <a:moveTo>
                    <a:pt x="1" y="1"/>
                  </a:moveTo>
                  <a:cubicBezTo>
                    <a:pt x="150" y="1"/>
                    <a:pt x="225" y="150"/>
                    <a:pt x="262" y="262"/>
                  </a:cubicBezTo>
                  <a:cubicBezTo>
                    <a:pt x="337" y="411"/>
                    <a:pt x="374" y="561"/>
                    <a:pt x="411" y="710"/>
                  </a:cubicBezTo>
                  <a:cubicBezTo>
                    <a:pt x="411" y="785"/>
                    <a:pt x="449" y="897"/>
                    <a:pt x="449" y="971"/>
                  </a:cubicBezTo>
                  <a:lnTo>
                    <a:pt x="561" y="411"/>
                  </a:lnTo>
                  <a:cubicBezTo>
                    <a:pt x="486" y="225"/>
                    <a:pt x="411" y="1"/>
                    <a:pt x="18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4"/>
            <p:cNvSpPr/>
            <p:nvPr/>
          </p:nvSpPr>
          <p:spPr>
            <a:xfrm>
              <a:off x="2369200" y="1919350"/>
              <a:ext cx="13100" cy="25225"/>
            </a:xfrm>
            <a:custGeom>
              <a:avLst/>
              <a:gdLst/>
              <a:ahLst/>
              <a:cxnLst/>
              <a:rect l="l" t="t" r="r" b="b"/>
              <a:pathLst>
                <a:path w="524" h="1009" extrusionOk="0">
                  <a:moveTo>
                    <a:pt x="0" y="1"/>
                  </a:moveTo>
                  <a:lnTo>
                    <a:pt x="0" y="598"/>
                  </a:lnTo>
                  <a:cubicBezTo>
                    <a:pt x="75" y="785"/>
                    <a:pt x="150" y="971"/>
                    <a:pt x="336" y="1009"/>
                  </a:cubicBezTo>
                  <a:lnTo>
                    <a:pt x="336" y="971"/>
                  </a:lnTo>
                  <a:lnTo>
                    <a:pt x="523" y="971"/>
                  </a:lnTo>
                  <a:cubicBezTo>
                    <a:pt x="374" y="971"/>
                    <a:pt x="299" y="822"/>
                    <a:pt x="262" y="747"/>
                  </a:cubicBezTo>
                  <a:cubicBezTo>
                    <a:pt x="187" y="598"/>
                    <a:pt x="150" y="449"/>
                    <a:pt x="112" y="262"/>
                  </a:cubicBezTo>
                  <a:cubicBezTo>
                    <a:pt x="75" y="187"/>
                    <a:pt x="38" y="75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4"/>
            <p:cNvSpPr/>
            <p:nvPr/>
          </p:nvSpPr>
          <p:spPr>
            <a:xfrm>
              <a:off x="2426125" y="1920225"/>
              <a:ext cx="34575" cy="29100"/>
            </a:xfrm>
            <a:custGeom>
              <a:avLst/>
              <a:gdLst/>
              <a:ahLst/>
              <a:cxnLst/>
              <a:rect l="l" t="t" r="r" b="b"/>
              <a:pathLst>
                <a:path w="1383" h="1164" extrusionOk="0">
                  <a:moveTo>
                    <a:pt x="1150" y="0"/>
                  </a:moveTo>
                  <a:cubicBezTo>
                    <a:pt x="878" y="0"/>
                    <a:pt x="705" y="313"/>
                    <a:pt x="598" y="526"/>
                  </a:cubicBezTo>
                  <a:cubicBezTo>
                    <a:pt x="449" y="750"/>
                    <a:pt x="412" y="824"/>
                    <a:pt x="337" y="974"/>
                  </a:cubicBezTo>
                  <a:cubicBezTo>
                    <a:pt x="225" y="1086"/>
                    <a:pt x="113" y="1160"/>
                    <a:pt x="1" y="1160"/>
                  </a:cubicBezTo>
                  <a:lnTo>
                    <a:pt x="150" y="1160"/>
                  </a:lnTo>
                  <a:cubicBezTo>
                    <a:pt x="164" y="1162"/>
                    <a:pt x="178" y="1163"/>
                    <a:pt x="192" y="1163"/>
                  </a:cubicBezTo>
                  <a:cubicBezTo>
                    <a:pt x="466" y="1163"/>
                    <a:pt x="643" y="814"/>
                    <a:pt x="785" y="600"/>
                  </a:cubicBezTo>
                  <a:cubicBezTo>
                    <a:pt x="860" y="451"/>
                    <a:pt x="934" y="302"/>
                    <a:pt x="1046" y="190"/>
                  </a:cubicBezTo>
                  <a:cubicBezTo>
                    <a:pt x="1121" y="115"/>
                    <a:pt x="1233" y="3"/>
                    <a:pt x="1382" y="3"/>
                  </a:cubicBezTo>
                  <a:lnTo>
                    <a:pt x="1196" y="3"/>
                  </a:lnTo>
                  <a:cubicBezTo>
                    <a:pt x="1180" y="1"/>
                    <a:pt x="1165" y="0"/>
                    <a:pt x="115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4"/>
            <p:cNvSpPr/>
            <p:nvPr/>
          </p:nvSpPr>
          <p:spPr>
            <a:xfrm>
              <a:off x="2456000" y="1920300"/>
              <a:ext cx="12175" cy="26150"/>
            </a:xfrm>
            <a:custGeom>
              <a:avLst/>
              <a:gdLst/>
              <a:ahLst/>
              <a:cxnLst/>
              <a:rect l="l" t="t" r="r" b="b"/>
              <a:pathLst>
                <a:path w="487" h="1046" extrusionOk="0">
                  <a:moveTo>
                    <a:pt x="187" y="0"/>
                  </a:moveTo>
                  <a:lnTo>
                    <a:pt x="187" y="37"/>
                  </a:lnTo>
                  <a:lnTo>
                    <a:pt x="1" y="37"/>
                  </a:lnTo>
                  <a:cubicBezTo>
                    <a:pt x="38" y="37"/>
                    <a:pt x="187" y="187"/>
                    <a:pt x="225" y="299"/>
                  </a:cubicBezTo>
                  <a:cubicBezTo>
                    <a:pt x="300" y="448"/>
                    <a:pt x="337" y="597"/>
                    <a:pt x="337" y="747"/>
                  </a:cubicBezTo>
                  <a:cubicBezTo>
                    <a:pt x="337" y="859"/>
                    <a:pt x="374" y="933"/>
                    <a:pt x="412" y="1045"/>
                  </a:cubicBezTo>
                  <a:lnTo>
                    <a:pt x="486" y="485"/>
                  </a:lnTo>
                  <a:cubicBezTo>
                    <a:pt x="486" y="261"/>
                    <a:pt x="374" y="75"/>
                    <a:pt x="18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4"/>
            <p:cNvSpPr/>
            <p:nvPr/>
          </p:nvSpPr>
          <p:spPr>
            <a:xfrm>
              <a:off x="2416800" y="1924025"/>
              <a:ext cx="13100" cy="25225"/>
            </a:xfrm>
            <a:custGeom>
              <a:avLst/>
              <a:gdLst/>
              <a:ahLst/>
              <a:cxnLst/>
              <a:rect l="l" t="t" r="r" b="b"/>
              <a:pathLst>
                <a:path w="524" h="1009" extrusionOk="0">
                  <a:moveTo>
                    <a:pt x="75" y="0"/>
                  </a:moveTo>
                  <a:lnTo>
                    <a:pt x="1" y="560"/>
                  </a:lnTo>
                  <a:cubicBezTo>
                    <a:pt x="38" y="784"/>
                    <a:pt x="150" y="971"/>
                    <a:pt x="337" y="1008"/>
                  </a:cubicBezTo>
                  <a:lnTo>
                    <a:pt x="523" y="1008"/>
                  </a:lnTo>
                  <a:cubicBezTo>
                    <a:pt x="411" y="1008"/>
                    <a:pt x="337" y="859"/>
                    <a:pt x="299" y="747"/>
                  </a:cubicBezTo>
                  <a:cubicBezTo>
                    <a:pt x="225" y="598"/>
                    <a:pt x="187" y="448"/>
                    <a:pt x="150" y="299"/>
                  </a:cubicBezTo>
                  <a:cubicBezTo>
                    <a:pt x="113" y="187"/>
                    <a:pt x="113" y="112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4"/>
            <p:cNvSpPr/>
            <p:nvPr/>
          </p:nvSpPr>
          <p:spPr>
            <a:xfrm>
              <a:off x="2473750" y="1930300"/>
              <a:ext cx="36425" cy="26650"/>
            </a:xfrm>
            <a:custGeom>
              <a:avLst/>
              <a:gdLst/>
              <a:ahLst/>
              <a:cxnLst/>
              <a:rect l="l" t="t" r="r" b="b"/>
              <a:pathLst>
                <a:path w="1457" h="1066" extrusionOk="0">
                  <a:moveTo>
                    <a:pt x="1381" y="1"/>
                  </a:moveTo>
                  <a:cubicBezTo>
                    <a:pt x="1355" y="1"/>
                    <a:pt x="1331" y="4"/>
                    <a:pt x="1309" y="11"/>
                  </a:cubicBezTo>
                  <a:lnTo>
                    <a:pt x="1456" y="11"/>
                  </a:lnTo>
                  <a:cubicBezTo>
                    <a:pt x="1430" y="4"/>
                    <a:pt x="1405" y="1"/>
                    <a:pt x="1381" y="1"/>
                  </a:cubicBezTo>
                  <a:close/>
                  <a:moveTo>
                    <a:pt x="0" y="1056"/>
                  </a:moveTo>
                  <a:cubicBezTo>
                    <a:pt x="27" y="1063"/>
                    <a:pt x="52" y="1066"/>
                    <a:pt x="76" y="1066"/>
                  </a:cubicBezTo>
                  <a:cubicBezTo>
                    <a:pt x="101" y="1066"/>
                    <a:pt x="125" y="1063"/>
                    <a:pt x="148" y="1056"/>
                  </a:cubicBezTo>
                  <a:close/>
                  <a:moveTo>
                    <a:pt x="1192" y="1"/>
                  </a:moveTo>
                  <a:cubicBezTo>
                    <a:pt x="932" y="1"/>
                    <a:pt x="737" y="323"/>
                    <a:pt x="635" y="459"/>
                  </a:cubicBezTo>
                  <a:cubicBezTo>
                    <a:pt x="523" y="645"/>
                    <a:pt x="448" y="757"/>
                    <a:pt x="336" y="907"/>
                  </a:cubicBezTo>
                  <a:cubicBezTo>
                    <a:pt x="289" y="978"/>
                    <a:pt x="226" y="1034"/>
                    <a:pt x="148" y="1056"/>
                  </a:cubicBezTo>
                  <a:lnTo>
                    <a:pt x="187" y="1056"/>
                  </a:lnTo>
                  <a:cubicBezTo>
                    <a:pt x="213" y="1063"/>
                    <a:pt x="239" y="1066"/>
                    <a:pt x="263" y="1066"/>
                  </a:cubicBezTo>
                  <a:cubicBezTo>
                    <a:pt x="512" y="1066"/>
                    <a:pt x="648" y="741"/>
                    <a:pt x="784" y="571"/>
                  </a:cubicBezTo>
                  <a:cubicBezTo>
                    <a:pt x="896" y="421"/>
                    <a:pt x="1008" y="272"/>
                    <a:pt x="1120" y="160"/>
                  </a:cubicBezTo>
                  <a:cubicBezTo>
                    <a:pt x="1168" y="89"/>
                    <a:pt x="1231" y="32"/>
                    <a:pt x="1309" y="11"/>
                  </a:cubicBezTo>
                  <a:lnTo>
                    <a:pt x="1270" y="11"/>
                  </a:lnTo>
                  <a:cubicBezTo>
                    <a:pt x="1243" y="4"/>
                    <a:pt x="1217" y="1"/>
                    <a:pt x="119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4"/>
            <p:cNvSpPr/>
            <p:nvPr/>
          </p:nvSpPr>
          <p:spPr>
            <a:xfrm>
              <a:off x="2505475" y="1930550"/>
              <a:ext cx="12175" cy="27100"/>
            </a:xfrm>
            <a:custGeom>
              <a:avLst/>
              <a:gdLst/>
              <a:ahLst/>
              <a:cxnLst/>
              <a:rect l="l" t="t" r="r" b="b"/>
              <a:pathLst>
                <a:path w="487" h="1084" extrusionOk="0">
                  <a:moveTo>
                    <a:pt x="1" y="1"/>
                  </a:moveTo>
                  <a:cubicBezTo>
                    <a:pt x="113" y="38"/>
                    <a:pt x="187" y="150"/>
                    <a:pt x="225" y="262"/>
                  </a:cubicBezTo>
                  <a:cubicBezTo>
                    <a:pt x="262" y="449"/>
                    <a:pt x="299" y="598"/>
                    <a:pt x="299" y="785"/>
                  </a:cubicBezTo>
                  <a:cubicBezTo>
                    <a:pt x="299" y="860"/>
                    <a:pt x="299" y="972"/>
                    <a:pt x="337" y="1084"/>
                  </a:cubicBezTo>
                  <a:lnTo>
                    <a:pt x="486" y="523"/>
                  </a:lnTo>
                  <a:cubicBezTo>
                    <a:pt x="449" y="299"/>
                    <a:pt x="374" y="113"/>
                    <a:pt x="187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4"/>
            <p:cNvSpPr/>
            <p:nvPr/>
          </p:nvSpPr>
          <p:spPr>
            <a:xfrm>
              <a:off x="2466275" y="1932425"/>
              <a:ext cx="12150" cy="26150"/>
            </a:xfrm>
            <a:custGeom>
              <a:avLst/>
              <a:gdLst/>
              <a:ahLst/>
              <a:cxnLst/>
              <a:rect l="l" t="t" r="r" b="b"/>
              <a:pathLst>
                <a:path w="486" h="1046" extrusionOk="0">
                  <a:moveTo>
                    <a:pt x="75" y="0"/>
                  </a:moveTo>
                  <a:lnTo>
                    <a:pt x="1" y="560"/>
                  </a:lnTo>
                  <a:cubicBezTo>
                    <a:pt x="38" y="785"/>
                    <a:pt x="113" y="971"/>
                    <a:pt x="299" y="1046"/>
                  </a:cubicBezTo>
                  <a:lnTo>
                    <a:pt x="299" y="1009"/>
                  </a:lnTo>
                  <a:lnTo>
                    <a:pt x="449" y="1046"/>
                  </a:lnTo>
                  <a:lnTo>
                    <a:pt x="486" y="1046"/>
                  </a:lnTo>
                  <a:cubicBezTo>
                    <a:pt x="374" y="1046"/>
                    <a:pt x="299" y="897"/>
                    <a:pt x="262" y="747"/>
                  </a:cubicBezTo>
                  <a:cubicBezTo>
                    <a:pt x="187" y="598"/>
                    <a:pt x="150" y="448"/>
                    <a:pt x="150" y="299"/>
                  </a:cubicBezTo>
                  <a:cubicBezTo>
                    <a:pt x="150" y="187"/>
                    <a:pt x="113" y="112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4"/>
            <p:cNvSpPr/>
            <p:nvPr/>
          </p:nvSpPr>
          <p:spPr>
            <a:xfrm>
              <a:off x="2521350" y="1943350"/>
              <a:ext cx="37375" cy="26675"/>
            </a:xfrm>
            <a:custGeom>
              <a:avLst/>
              <a:gdLst/>
              <a:ahLst/>
              <a:cxnLst/>
              <a:rect l="l" t="t" r="r" b="b"/>
              <a:pathLst>
                <a:path w="1495" h="1067" extrusionOk="0">
                  <a:moveTo>
                    <a:pt x="1402" y="35"/>
                  </a:moveTo>
                  <a:lnTo>
                    <a:pt x="1457" y="49"/>
                  </a:lnTo>
                  <a:lnTo>
                    <a:pt x="1494" y="49"/>
                  </a:lnTo>
                  <a:cubicBezTo>
                    <a:pt x="1461" y="41"/>
                    <a:pt x="1431" y="36"/>
                    <a:pt x="1402" y="35"/>
                  </a:cubicBezTo>
                  <a:close/>
                  <a:moveTo>
                    <a:pt x="1222" y="1"/>
                  </a:moveTo>
                  <a:cubicBezTo>
                    <a:pt x="966" y="1"/>
                    <a:pt x="774" y="291"/>
                    <a:pt x="673" y="460"/>
                  </a:cubicBezTo>
                  <a:cubicBezTo>
                    <a:pt x="561" y="609"/>
                    <a:pt x="449" y="758"/>
                    <a:pt x="337" y="870"/>
                  </a:cubicBezTo>
                  <a:cubicBezTo>
                    <a:pt x="262" y="982"/>
                    <a:pt x="112" y="1020"/>
                    <a:pt x="0" y="1020"/>
                  </a:cubicBezTo>
                  <a:lnTo>
                    <a:pt x="38" y="1020"/>
                  </a:lnTo>
                  <a:lnTo>
                    <a:pt x="187" y="1057"/>
                  </a:lnTo>
                  <a:cubicBezTo>
                    <a:pt x="210" y="1064"/>
                    <a:pt x="233" y="1067"/>
                    <a:pt x="256" y="1067"/>
                  </a:cubicBezTo>
                  <a:cubicBezTo>
                    <a:pt x="488" y="1067"/>
                    <a:pt x="686" y="742"/>
                    <a:pt x="822" y="572"/>
                  </a:cubicBezTo>
                  <a:cubicBezTo>
                    <a:pt x="897" y="422"/>
                    <a:pt x="1009" y="273"/>
                    <a:pt x="1158" y="161"/>
                  </a:cubicBezTo>
                  <a:cubicBezTo>
                    <a:pt x="1214" y="77"/>
                    <a:pt x="1291" y="35"/>
                    <a:pt x="1389" y="35"/>
                  </a:cubicBezTo>
                  <a:cubicBezTo>
                    <a:pt x="1393" y="35"/>
                    <a:pt x="1397" y="35"/>
                    <a:pt x="1402" y="35"/>
                  </a:cubicBezTo>
                  <a:lnTo>
                    <a:pt x="1402" y="35"/>
                  </a:lnTo>
                  <a:lnTo>
                    <a:pt x="1307" y="11"/>
                  </a:lnTo>
                  <a:cubicBezTo>
                    <a:pt x="1278" y="4"/>
                    <a:pt x="1250" y="1"/>
                    <a:pt x="122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4"/>
            <p:cNvSpPr/>
            <p:nvPr/>
          </p:nvSpPr>
          <p:spPr>
            <a:xfrm>
              <a:off x="2554025" y="1943625"/>
              <a:ext cx="11225" cy="27100"/>
            </a:xfrm>
            <a:custGeom>
              <a:avLst/>
              <a:gdLst/>
              <a:ahLst/>
              <a:cxnLst/>
              <a:rect l="l" t="t" r="r" b="b"/>
              <a:pathLst>
                <a:path w="449" h="1084" extrusionOk="0">
                  <a:moveTo>
                    <a:pt x="0" y="0"/>
                  </a:moveTo>
                  <a:cubicBezTo>
                    <a:pt x="112" y="75"/>
                    <a:pt x="187" y="187"/>
                    <a:pt x="224" y="299"/>
                  </a:cubicBezTo>
                  <a:cubicBezTo>
                    <a:pt x="262" y="449"/>
                    <a:pt x="262" y="635"/>
                    <a:pt x="299" y="785"/>
                  </a:cubicBezTo>
                  <a:cubicBezTo>
                    <a:pt x="262" y="859"/>
                    <a:pt x="262" y="971"/>
                    <a:pt x="299" y="1083"/>
                  </a:cubicBezTo>
                  <a:lnTo>
                    <a:pt x="448" y="523"/>
                  </a:lnTo>
                  <a:cubicBezTo>
                    <a:pt x="448" y="337"/>
                    <a:pt x="374" y="112"/>
                    <a:pt x="150" y="75"/>
                  </a:cubicBezTo>
                  <a:lnTo>
                    <a:pt x="187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4"/>
            <p:cNvSpPr/>
            <p:nvPr/>
          </p:nvSpPr>
          <p:spPr>
            <a:xfrm>
              <a:off x="2513875" y="1943625"/>
              <a:ext cx="12175" cy="26150"/>
            </a:xfrm>
            <a:custGeom>
              <a:avLst/>
              <a:gdLst/>
              <a:ahLst/>
              <a:cxnLst/>
              <a:rect l="l" t="t" r="r" b="b"/>
              <a:pathLst>
                <a:path w="487" h="1046" extrusionOk="0">
                  <a:moveTo>
                    <a:pt x="150" y="0"/>
                  </a:moveTo>
                  <a:lnTo>
                    <a:pt x="1" y="561"/>
                  </a:lnTo>
                  <a:cubicBezTo>
                    <a:pt x="1" y="747"/>
                    <a:pt x="113" y="934"/>
                    <a:pt x="299" y="1046"/>
                  </a:cubicBezTo>
                  <a:lnTo>
                    <a:pt x="299" y="1009"/>
                  </a:lnTo>
                  <a:lnTo>
                    <a:pt x="449" y="1046"/>
                  </a:lnTo>
                  <a:lnTo>
                    <a:pt x="486" y="1046"/>
                  </a:lnTo>
                  <a:cubicBezTo>
                    <a:pt x="374" y="1009"/>
                    <a:pt x="299" y="859"/>
                    <a:pt x="262" y="747"/>
                  </a:cubicBezTo>
                  <a:cubicBezTo>
                    <a:pt x="225" y="598"/>
                    <a:pt x="187" y="449"/>
                    <a:pt x="187" y="299"/>
                  </a:cubicBezTo>
                  <a:cubicBezTo>
                    <a:pt x="187" y="187"/>
                    <a:pt x="187" y="112"/>
                    <a:pt x="15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4"/>
            <p:cNvSpPr/>
            <p:nvPr/>
          </p:nvSpPr>
          <p:spPr>
            <a:xfrm>
              <a:off x="2568025" y="1958275"/>
              <a:ext cx="38300" cy="25775"/>
            </a:xfrm>
            <a:custGeom>
              <a:avLst/>
              <a:gdLst/>
              <a:ahLst/>
              <a:cxnLst/>
              <a:rect l="l" t="t" r="r" b="b"/>
              <a:pathLst>
                <a:path w="1532" h="1031" extrusionOk="0">
                  <a:moveTo>
                    <a:pt x="0" y="945"/>
                  </a:moveTo>
                  <a:cubicBezTo>
                    <a:pt x="19" y="950"/>
                    <a:pt x="38" y="953"/>
                    <a:pt x="56" y="954"/>
                  </a:cubicBezTo>
                  <a:lnTo>
                    <a:pt x="56" y="954"/>
                  </a:lnTo>
                  <a:lnTo>
                    <a:pt x="38" y="945"/>
                  </a:lnTo>
                  <a:close/>
                  <a:moveTo>
                    <a:pt x="1288" y="0"/>
                  </a:moveTo>
                  <a:cubicBezTo>
                    <a:pt x="1035" y="0"/>
                    <a:pt x="839" y="256"/>
                    <a:pt x="672" y="423"/>
                  </a:cubicBezTo>
                  <a:cubicBezTo>
                    <a:pt x="523" y="647"/>
                    <a:pt x="486" y="721"/>
                    <a:pt x="374" y="833"/>
                  </a:cubicBezTo>
                  <a:cubicBezTo>
                    <a:pt x="282" y="894"/>
                    <a:pt x="191" y="955"/>
                    <a:pt x="79" y="955"/>
                  </a:cubicBezTo>
                  <a:cubicBezTo>
                    <a:pt x="71" y="955"/>
                    <a:pt x="64" y="955"/>
                    <a:pt x="56" y="954"/>
                  </a:cubicBezTo>
                  <a:lnTo>
                    <a:pt x="56" y="954"/>
                  </a:lnTo>
                  <a:lnTo>
                    <a:pt x="187" y="1020"/>
                  </a:lnTo>
                  <a:cubicBezTo>
                    <a:pt x="213" y="1027"/>
                    <a:pt x="238" y="1031"/>
                    <a:pt x="262" y="1031"/>
                  </a:cubicBezTo>
                  <a:cubicBezTo>
                    <a:pt x="492" y="1031"/>
                    <a:pt x="691" y="740"/>
                    <a:pt x="859" y="572"/>
                  </a:cubicBezTo>
                  <a:cubicBezTo>
                    <a:pt x="1009" y="348"/>
                    <a:pt x="1046" y="273"/>
                    <a:pt x="1158" y="161"/>
                  </a:cubicBezTo>
                  <a:cubicBezTo>
                    <a:pt x="1270" y="87"/>
                    <a:pt x="1419" y="49"/>
                    <a:pt x="1531" y="49"/>
                  </a:cubicBezTo>
                  <a:lnTo>
                    <a:pt x="1494" y="49"/>
                  </a:lnTo>
                  <a:lnTo>
                    <a:pt x="1382" y="12"/>
                  </a:lnTo>
                  <a:cubicBezTo>
                    <a:pt x="1350" y="4"/>
                    <a:pt x="1319" y="0"/>
                    <a:pt x="128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4"/>
            <p:cNvSpPr/>
            <p:nvPr/>
          </p:nvSpPr>
          <p:spPr>
            <a:xfrm>
              <a:off x="2601625" y="1958550"/>
              <a:ext cx="10300" cy="27100"/>
            </a:xfrm>
            <a:custGeom>
              <a:avLst/>
              <a:gdLst/>
              <a:ahLst/>
              <a:cxnLst/>
              <a:rect l="l" t="t" r="r" b="b"/>
              <a:pathLst>
                <a:path w="412" h="1084" extrusionOk="0">
                  <a:moveTo>
                    <a:pt x="1" y="1"/>
                  </a:moveTo>
                  <a:cubicBezTo>
                    <a:pt x="113" y="76"/>
                    <a:pt x="187" y="188"/>
                    <a:pt x="187" y="300"/>
                  </a:cubicBezTo>
                  <a:cubicBezTo>
                    <a:pt x="225" y="449"/>
                    <a:pt x="225" y="636"/>
                    <a:pt x="225" y="785"/>
                  </a:cubicBezTo>
                  <a:cubicBezTo>
                    <a:pt x="225" y="897"/>
                    <a:pt x="225" y="1009"/>
                    <a:pt x="225" y="1084"/>
                  </a:cubicBezTo>
                  <a:lnTo>
                    <a:pt x="411" y="561"/>
                  </a:lnTo>
                  <a:cubicBezTo>
                    <a:pt x="411" y="337"/>
                    <a:pt x="337" y="113"/>
                    <a:pt x="150" y="76"/>
                  </a:cubicBezTo>
                  <a:lnTo>
                    <a:pt x="187" y="76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4"/>
            <p:cNvSpPr/>
            <p:nvPr/>
          </p:nvSpPr>
          <p:spPr>
            <a:xfrm>
              <a:off x="2562425" y="1956700"/>
              <a:ext cx="10300" cy="27075"/>
            </a:xfrm>
            <a:custGeom>
              <a:avLst/>
              <a:gdLst/>
              <a:ahLst/>
              <a:cxnLst/>
              <a:rect l="l" t="t" r="r" b="b"/>
              <a:pathLst>
                <a:path w="412" h="1083" extrusionOk="0">
                  <a:moveTo>
                    <a:pt x="150" y="0"/>
                  </a:moveTo>
                  <a:lnTo>
                    <a:pt x="0" y="523"/>
                  </a:lnTo>
                  <a:cubicBezTo>
                    <a:pt x="0" y="747"/>
                    <a:pt x="75" y="934"/>
                    <a:pt x="262" y="1008"/>
                  </a:cubicBezTo>
                  <a:lnTo>
                    <a:pt x="224" y="1008"/>
                  </a:lnTo>
                  <a:lnTo>
                    <a:pt x="374" y="1083"/>
                  </a:lnTo>
                  <a:lnTo>
                    <a:pt x="411" y="1083"/>
                  </a:lnTo>
                  <a:cubicBezTo>
                    <a:pt x="299" y="1008"/>
                    <a:pt x="224" y="896"/>
                    <a:pt x="187" y="784"/>
                  </a:cubicBezTo>
                  <a:cubicBezTo>
                    <a:pt x="150" y="598"/>
                    <a:pt x="150" y="448"/>
                    <a:pt x="150" y="262"/>
                  </a:cubicBezTo>
                  <a:cubicBezTo>
                    <a:pt x="150" y="187"/>
                    <a:pt x="150" y="75"/>
                    <a:pt x="15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4"/>
            <p:cNvSpPr/>
            <p:nvPr/>
          </p:nvSpPr>
          <p:spPr>
            <a:xfrm>
              <a:off x="2614700" y="1974800"/>
              <a:ext cx="38300" cy="24475"/>
            </a:xfrm>
            <a:custGeom>
              <a:avLst/>
              <a:gdLst/>
              <a:ahLst/>
              <a:cxnLst/>
              <a:rect l="l" t="t" r="r" b="b"/>
              <a:pathLst>
                <a:path w="1532" h="979" extrusionOk="0">
                  <a:moveTo>
                    <a:pt x="0" y="919"/>
                  </a:moveTo>
                  <a:lnTo>
                    <a:pt x="0" y="919"/>
                  </a:lnTo>
                  <a:cubicBezTo>
                    <a:pt x="9" y="922"/>
                    <a:pt x="18" y="924"/>
                    <a:pt x="28" y="926"/>
                  </a:cubicBezTo>
                  <a:lnTo>
                    <a:pt x="28" y="926"/>
                  </a:lnTo>
                  <a:lnTo>
                    <a:pt x="0" y="919"/>
                  </a:lnTo>
                  <a:close/>
                  <a:moveTo>
                    <a:pt x="1263" y="1"/>
                  </a:moveTo>
                  <a:cubicBezTo>
                    <a:pt x="1023" y="1"/>
                    <a:pt x="839" y="273"/>
                    <a:pt x="710" y="434"/>
                  </a:cubicBezTo>
                  <a:cubicBezTo>
                    <a:pt x="598" y="546"/>
                    <a:pt x="486" y="695"/>
                    <a:pt x="336" y="807"/>
                  </a:cubicBezTo>
                  <a:cubicBezTo>
                    <a:pt x="275" y="868"/>
                    <a:pt x="165" y="929"/>
                    <a:pt x="65" y="929"/>
                  </a:cubicBezTo>
                  <a:cubicBezTo>
                    <a:pt x="52" y="929"/>
                    <a:pt x="40" y="928"/>
                    <a:pt x="28" y="926"/>
                  </a:cubicBezTo>
                  <a:lnTo>
                    <a:pt x="28" y="926"/>
                  </a:lnTo>
                  <a:lnTo>
                    <a:pt x="150" y="956"/>
                  </a:lnTo>
                  <a:cubicBezTo>
                    <a:pt x="186" y="972"/>
                    <a:pt x="222" y="979"/>
                    <a:pt x="257" y="979"/>
                  </a:cubicBezTo>
                  <a:cubicBezTo>
                    <a:pt x="481" y="979"/>
                    <a:pt x="693" y="707"/>
                    <a:pt x="822" y="546"/>
                  </a:cubicBezTo>
                  <a:cubicBezTo>
                    <a:pt x="934" y="396"/>
                    <a:pt x="1046" y="284"/>
                    <a:pt x="1195" y="172"/>
                  </a:cubicBezTo>
                  <a:cubicBezTo>
                    <a:pt x="1270" y="98"/>
                    <a:pt x="1419" y="60"/>
                    <a:pt x="1531" y="60"/>
                  </a:cubicBezTo>
                  <a:lnTo>
                    <a:pt x="1382" y="23"/>
                  </a:lnTo>
                  <a:cubicBezTo>
                    <a:pt x="1341" y="8"/>
                    <a:pt x="1301" y="1"/>
                    <a:pt x="1263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4"/>
            <p:cNvSpPr/>
            <p:nvPr/>
          </p:nvSpPr>
          <p:spPr>
            <a:xfrm>
              <a:off x="2649225" y="1975350"/>
              <a:ext cx="10300" cy="27100"/>
            </a:xfrm>
            <a:custGeom>
              <a:avLst/>
              <a:gdLst/>
              <a:ahLst/>
              <a:cxnLst/>
              <a:rect l="l" t="t" r="r" b="b"/>
              <a:pathLst>
                <a:path w="412" h="1084" extrusionOk="0">
                  <a:moveTo>
                    <a:pt x="1" y="1"/>
                  </a:moveTo>
                  <a:cubicBezTo>
                    <a:pt x="150" y="38"/>
                    <a:pt x="188" y="188"/>
                    <a:pt x="188" y="300"/>
                  </a:cubicBezTo>
                  <a:cubicBezTo>
                    <a:pt x="225" y="486"/>
                    <a:pt x="225" y="636"/>
                    <a:pt x="188" y="822"/>
                  </a:cubicBezTo>
                  <a:lnTo>
                    <a:pt x="188" y="1084"/>
                  </a:lnTo>
                  <a:lnTo>
                    <a:pt x="412" y="561"/>
                  </a:lnTo>
                  <a:cubicBezTo>
                    <a:pt x="412" y="374"/>
                    <a:pt x="337" y="150"/>
                    <a:pt x="150" y="76"/>
                  </a:cubicBezTo>
                  <a:lnTo>
                    <a:pt x="188" y="76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2608150" y="1971625"/>
              <a:ext cx="11550" cy="27525"/>
            </a:xfrm>
            <a:custGeom>
              <a:avLst/>
              <a:gdLst/>
              <a:ahLst/>
              <a:cxnLst/>
              <a:rect l="l" t="t" r="r" b="b"/>
              <a:pathLst>
                <a:path w="462" h="1101" extrusionOk="0">
                  <a:moveTo>
                    <a:pt x="225" y="1"/>
                  </a:moveTo>
                  <a:lnTo>
                    <a:pt x="1" y="561"/>
                  </a:lnTo>
                  <a:cubicBezTo>
                    <a:pt x="1" y="747"/>
                    <a:pt x="76" y="934"/>
                    <a:pt x="262" y="1046"/>
                  </a:cubicBezTo>
                  <a:lnTo>
                    <a:pt x="412" y="1083"/>
                  </a:lnTo>
                  <a:cubicBezTo>
                    <a:pt x="412" y="1083"/>
                    <a:pt x="445" y="1100"/>
                    <a:pt x="456" y="1100"/>
                  </a:cubicBezTo>
                  <a:cubicBezTo>
                    <a:pt x="461" y="1100"/>
                    <a:pt x="461" y="1096"/>
                    <a:pt x="449" y="1083"/>
                  </a:cubicBezTo>
                  <a:cubicBezTo>
                    <a:pt x="300" y="1046"/>
                    <a:pt x="262" y="897"/>
                    <a:pt x="262" y="785"/>
                  </a:cubicBezTo>
                  <a:cubicBezTo>
                    <a:pt x="225" y="598"/>
                    <a:pt x="188" y="449"/>
                    <a:pt x="225" y="262"/>
                  </a:cubicBezTo>
                  <a:cubicBezTo>
                    <a:pt x="225" y="187"/>
                    <a:pt x="225" y="113"/>
                    <a:pt x="22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2660425" y="1992550"/>
              <a:ext cx="39250" cy="24475"/>
            </a:xfrm>
            <a:custGeom>
              <a:avLst/>
              <a:gdLst/>
              <a:ahLst/>
              <a:cxnLst/>
              <a:rect l="l" t="t" r="r" b="b"/>
              <a:pathLst>
                <a:path w="1570" h="979" extrusionOk="0">
                  <a:moveTo>
                    <a:pt x="1514" y="85"/>
                  </a:moveTo>
                  <a:lnTo>
                    <a:pt x="1532" y="97"/>
                  </a:lnTo>
                  <a:lnTo>
                    <a:pt x="1569" y="97"/>
                  </a:lnTo>
                  <a:cubicBezTo>
                    <a:pt x="1551" y="91"/>
                    <a:pt x="1533" y="87"/>
                    <a:pt x="1514" y="85"/>
                  </a:cubicBezTo>
                  <a:close/>
                  <a:moveTo>
                    <a:pt x="1301" y="0"/>
                  </a:moveTo>
                  <a:cubicBezTo>
                    <a:pt x="1061" y="0"/>
                    <a:pt x="876" y="272"/>
                    <a:pt x="748" y="433"/>
                  </a:cubicBezTo>
                  <a:cubicBezTo>
                    <a:pt x="598" y="545"/>
                    <a:pt x="486" y="694"/>
                    <a:pt x="374" y="806"/>
                  </a:cubicBezTo>
                  <a:cubicBezTo>
                    <a:pt x="262" y="881"/>
                    <a:pt x="150" y="919"/>
                    <a:pt x="1" y="919"/>
                  </a:cubicBezTo>
                  <a:lnTo>
                    <a:pt x="38" y="919"/>
                  </a:lnTo>
                  <a:lnTo>
                    <a:pt x="188" y="956"/>
                  </a:lnTo>
                  <a:cubicBezTo>
                    <a:pt x="229" y="971"/>
                    <a:pt x="268" y="978"/>
                    <a:pt x="307" y="978"/>
                  </a:cubicBezTo>
                  <a:cubicBezTo>
                    <a:pt x="547" y="978"/>
                    <a:pt x="731" y="706"/>
                    <a:pt x="860" y="545"/>
                  </a:cubicBezTo>
                  <a:cubicBezTo>
                    <a:pt x="972" y="433"/>
                    <a:pt x="1084" y="321"/>
                    <a:pt x="1233" y="209"/>
                  </a:cubicBezTo>
                  <a:cubicBezTo>
                    <a:pt x="1289" y="125"/>
                    <a:pt x="1387" y="83"/>
                    <a:pt x="1480" y="83"/>
                  </a:cubicBezTo>
                  <a:cubicBezTo>
                    <a:pt x="1491" y="83"/>
                    <a:pt x="1502" y="84"/>
                    <a:pt x="1514" y="85"/>
                  </a:cubicBezTo>
                  <a:lnTo>
                    <a:pt x="1514" y="85"/>
                  </a:lnTo>
                  <a:lnTo>
                    <a:pt x="1420" y="22"/>
                  </a:lnTo>
                  <a:cubicBezTo>
                    <a:pt x="1379" y="7"/>
                    <a:pt x="1339" y="0"/>
                    <a:pt x="130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2694975" y="1993100"/>
              <a:ext cx="10300" cy="28025"/>
            </a:xfrm>
            <a:custGeom>
              <a:avLst/>
              <a:gdLst/>
              <a:ahLst/>
              <a:cxnLst/>
              <a:rect l="l" t="t" r="r" b="b"/>
              <a:pathLst>
                <a:path w="412" h="1121" extrusionOk="0">
                  <a:moveTo>
                    <a:pt x="0" y="0"/>
                  </a:moveTo>
                  <a:cubicBezTo>
                    <a:pt x="112" y="75"/>
                    <a:pt x="187" y="187"/>
                    <a:pt x="187" y="336"/>
                  </a:cubicBezTo>
                  <a:cubicBezTo>
                    <a:pt x="224" y="486"/>
                    <a:pt x="224" y="672"/>
                    <a:pt x="187" y="822"/>
                  </a:cubicBezTo>
                  <a:lnTo>
                    <a:pt x="187" y="1121"/>
                  </a:lnTo>
                  <a:lnTo>
                    <a:pt x="411" y="560"/>
                  </a:lnTo>
                  <a:cubicBezTo>
                    <a:pt x="411" y="336"/>
                    <a:pt x="374" y="150"/>
                    <a:pt x="150" y="75"/>
                  </a:cubicBezTo>
                  <a:lnTo>
                    <a:pt x="187" y="7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2654825" y="1988425"/>
              <a:ext cx="10300" cy="28025"/>
            </a:xfrm>
            <a:custGeom>
              <a:avLst/>
              <a:gdLst/>
              <a:ahLst/>
              <a:cxnLst/>
              <a:rect l="l" t="t" r="r" b="b"/>
              <a:pathLst>
                <a:path w="412" h="1121" extrusionOk="0">
                  <a:moveTo>
                    <a:pt x="225" y="1"/>
                  </a:moveTo>
                  <a:lnTo>
                    <a:pt x="1" y="561"/>
                  </a:lnTo>
                  <a:cubicBezTo>
                    <a:pt x="38" y="785"/>
                    <a:pt x="76" y="971"/>
                    <a:pt x="262" y="1046"/>
                  </a:cubicBezTo>
                  <a:lnTo>
                    <a:pt x="225" y="1084"/>
                  </a:lnTo>
                  <a:lnTo>
                    <a:pt x="374" y="1121"/>
                  </a:lnTo>
                  <a:lnTo>
                    <a:pt x="412" y="1121"/>
                  </a:lnTo>
                  <a:cubicBezTo>
                    <a:pt x="300" y="1046"/>
                    <a:pt x="225" y="934"/>
                    <a:pt x="225" y="822"/>
                  </a:cubicBezTo>
                  <a:cubicBezTo>
                    <a:pt x="188" y="635"/>
                    <a:pt x="188" y="486"/>
                    <a:pt x="225" y="299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2707100" y="2010275"/>
              <a:ext cx="39250" cy="24475"/>
            </a:xfrm>
            <a:custGeom>
              <a:avLst/>
              <a:gdLst/>
              <a:ahLst/>
              <a:cxnLst/>
              <a:rect l="l" t="t" r="r" b="b"/>
              <a:pathLst>
                <a:path w="1570" h="979" extrusionOk="0">
                  <a:moveTo>
                    <a:pt x="1275" y="0"/>
                  </a:moveTo>
                  <a:cubicBezTo>
                    <a:pt x="1051" y="0"/>
                    <a:pt x="839" y="273"/>
                    <a:pt x="710" y="434"/>
                  </a:cubicBezTo>
                  <a:cubicBezTo>
                    <a:pt x="598" y="546"/>
                    <a:pt x="486" y="695"/>
                    <a:pt x="337" y="770"/>
                  </a:cubicBezTo>
                  <a:cubicBezTo>
                    <a:pt x="281" y="854"/>
                    <a:pt x="204" y="896"/>
                    <a:pt x="106" y="896"/>
                  </a:cubicBezTo>
                  <a:cubicBezTo>
                    <a:pt x="73" y="896"/>
                    <a:pt x="38" y="891"/>
                    <a:pt x="1" y="882"/>
                  </a:cubicBezTo>
                  <a:lnTo>
                    <a:pt x="1" y="882"/>
                  </a:lnTo>
                  <a:lnTo>
                    <a:pt x="150" y="956"/>
                  </a:lnTo>
                  <a:cubicBezTo>
                    <a:pt x="186" y="972"/>
                    <a:pt x="222" y="979"/>
                    <a:pt x="258" y="979"/>
                  </a:cubicBezTo>
                  <a:cubicBezTo>
                    <a:pt x="481" y="979"/>
                    <a:pt x="693" y="707"/>
                    <a:pt x="822" y="546"/>
                  </a:cubicBezTo>
                  <a:cubicBezTo>
                    <a:pt x="934" y="434"/>
                    <a:pt x="1046" y="284"/>
                    <a:pt x="1196" y="172"/>
                  </a:cubicBezTo>
                  <a:cubicBezTo>
                    <a:pt x="1270" y="97"/>
                    <a:pt x="1420" y="60"/>
                    <a:pt x="1569" y="60"/>
                  </a:cubicBezTo>
                  <a:lnTo>
                    <a:pt x="1532" y="60"/>
                  </a:lnTo>
                  <a:lnTo>
                    <a:pt x="1382" y="23"/>
                  </a:lnTo>
                  <a:cubicBezTo>
                    <a:pt x="1346" y="7"/>
                    <a:pt x="1310" y="0"/>
                    <a:pt x="12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2741650" y="2010825"/>
              <a:ext cx="10300" cy="27100"/>
            </a:xfrm>
            <a:custGeom>
              <a:avLst/>
              <a:gdLst/>
              <a:ahLst/>
              <a:cxnLst/>
              <a:rect l="l" t="t" r="r" b="b"/>
              <a:pathLst>
                <a:path w="412" h="1084" extrusionOk="0">
                  <a:moveTo>
                    <a:pt x="0" y="1"/>
                  </a:moveTo>
                  <a:cubicBezTo>
                    <a:pt x="112" y="38"/>
                    <a:pt x="150" y="188"/>
                    <a:pt x="187" y="300"/>
                  </a:cubicBezTo>
                  <a:cubicBezTo>
                    <a:pt x="224" y="486"/>
                    <a:pt x="224" y="636"/>
                    <a:pt x="187" y="822"/>
                  </a:cubicBezTo>
                  <a:lnTo>
                    <a:pt x="187" y="1084"/>
                  </a:lnTo>
                  <a:lnTo>
                    <a:pt x="411" y="561"/>
                  </a:lnTo>
                  <a:cubicBezTo>
                    <a:pt x="411" y="374"/>
                    <a:pt x="336" y="150"/>
                    <a:pt x="150" y="75"/>
                  </a:cubicBezTo>
                  <a:lnTo>
                    <a:pt x="187" y="75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2700575" y="2006175"/>
              <a:ext cx="11225" cy="28025"/>
            </a:xfrm>
            <a:custGeom>
              <a:avLst/>
              <a:gdLst/>
              <a:ahLst/>
              <a:cxnLst/>
              <a:rect l="l" t="t" r="r" b="b"/>
              <a:pathLst>
                <a:path w="449" h="1121" extrusionOk="0">
                  <a:moveTo>
                    <a:pt x="224" y="0"/>
                  </a:moveTo>
                  <a:lnTo>
                    <a:pt x="0" y="523"/>
                  </a:lnTo>
                  <a:cubicBezTo>
                    <a:pt x="0" y="747"/>
                    <a:pt x="75" y="896"/>
                    <a:pt x="262" y="1008"/>
                  </a:cubicBezTo>
                  <a:lnTo>
                    <a:pt x="262" y="1046"/>
                  </a:lnTo>
                  <a:lnTo>
                    <a:pt x="411" y="1120"/>
                  </a:lnTo>
                  <a:lnTo>
                    <a:pt x="448" y="1120"/>
                  </a:lnTo>
                  <a:cubicBezTo>
                    <a:pt x="336" y="1046"/>
                    <a:pt x="262" y="934"/>
                    <a:pt x="262" y="784"/>
                  </a:cubicBezTo>
                  <a:cubicBezTo>
                    <a:pt x="224" y="635"/>
                    <a:pt x="224" y="448"/>
                    <a:pt x="224" y="299"/>
                  </a:cubicBezTo>
                  <a:lnTo>
                    <a:pt x="224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2752850" y="2028000"/>
              <a:ext cx="39225" cy="24500"/>
            </a:xfrm>
            <a:custGeom>
              <a:avLst/>
              <a:gdLst/>
              <a:ahLst/>
              <a:cxnLst/>
              <a:rect l="l" t="t" r="r" b="b"/>
              <a:pathLst>
                <a:path w="1569" h="980" extrusionOk="0">
                  <a:moveTo>
                    <a:pt x="1312" y="1"/>
                  </a:moveTo>
                  <a:cubicBezTo>
                    <a:pt x="1088" y="1"/>
                    <a:pt x="876" y="273"/>
                    <a:pt x="747" y="434"/>
                  </a:cubicBezTo>
                  <a:cubicBezTo>
                    <a:pt x="635" y="546"/>
                    <a:pt x="523" y="695"/>
                    <a:pt x="374" y="807"/>
                  </a:cubicBezTo>
                  <a:cubicBezTo>
                    <a:pt x="299" y="882"/>
                    <a:pt x="150" y="919"/>
                    <a:pt x="0" y="919"/>
                  </a:cubicBezTo>
                  <a:lnTo>
                    <a:pt x="38" y="919"/>
                  </a:lnTo>
                  <a:lnTo>
                    <a:pt x="187" y="957"/>
                  </a:lnTo>
                  <a:cubicBezTo>
                    <a:pt x="228" y="972"/>
                    <a:pt x="268" y="979"/>
                    <a:pt x="306" y="979"/>
                  </a:cubicBezTo>
                  <a:cubicBezTo>
                    <a:pt x="547" y="979"/>
                    <a:pt x="736" y="707"/>
                    <a:pt x="896" y="546"/>
                  </a:cubicBezTo>
                  <a:cubicBezTo>
                    <a:pt x="1009" y="434"/>
                    <a:pt x="1083" y="322"/>
                    <a:pt x="1233" y="173"/>
                  </a:cubicBezTo>
                  <a:cubicBezTo>
                    <a:pt x="1307" y="98"/>
                    <a:pt x="1457" y="61"/>
                    <a:pt x="1569" y="61"/>
                  </a:cubicBezTo>
                  <a:lnTo>
                    <a:pt x="1419" y="23"/>
                  </a:lnTo>
                  <a:cubicBezTo>
                    <a:pt x="1383" y="8"/>
                    <a:pt x="1347" y="1"/>
                    <a:pt x="131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2788000" y="2028150"/>
              <a:ext cx="11550" cy="27525"/>
            </a:xfrm>
            <a:custGeom>
              <a:avLst/>
              <a:gdLst/>
              <a:ahLst/>
              <a:cxnLst/>
              <a:rect l="l" t="t" r="r" b="b"/>
              <a:pathLst>
                <a:path w="462" h="1101" extrusionOk="0">
                  <a:moveTo>
                    <a:pt x="6" y="1"/>
                  </a:moveTo>
                  <a:cubicBezTo>
                    <a:pt x="1" y="1"/>
                    <a:pt x="1" y="5"/>
                    <a:pt x="13" y="17"/>
                  </a:cubicBezTo>
                  <a:cubicBezTo>
                    <a:pt x="125" y="55"/>
                    <a:pt x="200" y="204"/>
                    <a:pt x="200" y="316"/>
                  </a:cubicBezTo>
                  <a:cubicBezTo>
                    <a:pt x="237" y="503"/>
                    <a:pt x="237" y="652"/>
                    <a:pt x="237" y="839"/>
                  </a:cubicBezTo>
                  <a:cubicBezTo>
                    <a:pt x="237" y="913"/>
                    <a:pt x="237" y="1025"/>
                    <a:pt x="237" y="1100"/>
                  </a:cubicBezTo>
                  <a:lnTo>
                    <a:pt x="461" y="577"/>
                  </a:lnTo>
                  <a:cubicBezTo>
                    <a:pt x="461" y="353"/>
                    <a:pt x="387" y="167"/>
                    <a:pt x="200" y="55"/>
                  </a:cubicBezTo>
                  <a:lnTo>
                    <a:pt x="51" y="17"/>
                  </a:lnTo>
                  <a:cubicBezTo>
                    <a:pt x="51" y="17"/>
                    <a:pt x="17" y="1"/>
                    <a:pt x="6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2746325" y="2024825"/>
              <a:ext cx="11225" cy="27100"/>
            </a:xfrm>
            <a:custGeom>
              <a:avLst/>
              <a:gdLst/>
              <a:ahLst/>
              <a:cxnLst/>
              <a:rect l="l" t="t" r="r" b="b"/>
              <a:pathLst>
                <a:path w="449" h="1084" extrusionOk="0">
                  <a:moveTo>
                    <a:pt x="224" y="1"/>
                  </a:moveTo>
                  <a:lnTo>
                    <a:pt x="37" y="524"/>
                  </a:lnTo>
                  <a:cubicBezTo>
                    <a:pt x="0" y="710"/>
                    <a:pt x="112" y="934"/>
                    <a:pt x="261" y="1046"/>
                  </a:cubicBezTo>
                  <a:lnTo>
                    <a:pt x="411" y="1084"/>
                  </a:lnTo>
                  <a:lnTo>
                    <a:pt x="448" y="1084"/>
                  </a:lnTo>
                  <a:cubicBezTo>
                    <a:pt x="336" y="1046"/>
                    <a:pt x="299" y="897"/>
                    <a:pt x="261" y="785"/>
                  </a:cubicBezTo>
                  <a:cubicBezTo>
                    <a:pt x="261" y="598"/>
                    <a:pt x="224" y="449"/>
                    <a:pt x="224" y="262"/>
                  </a:cubicBezTo>
                  <a:cubicBezTo>
                    <a:pt x="261" y="188"/>
                    <a:pt x="261" y="113"/>
                    <a:pt x="224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4"/>
            <p:cNvSpPr/>
            <p:nvPr/>
          </p:nvSpPr>
          <p:spPr>
            <a:xfrm>
              <a:off x="2800450" y="2044800"/>
              <a:ext cx="38300" cy="24500"/>
            </a:xfrm>
            <a:custGeom>
              <a:avLst/>
              <a:gdLst/>
              <a:ahLst/>
              <a:cxnLst/>
              <a:rect l="l" t="t" r="r" b="b"/>
              <a:pathLst>
                <a:path w="1532" h="980" extrusionOk="0">
                  <a:moveTo>
                    <a:pt x="1458" y="74"/>
                  </a:moveTo>
                  <a:lnTo>
                    <a:pt x="1494" y="98"/>
                  </a:lnTo>
                  <a:lnTo>
                    <a:pt x="1532" y="98"/>
                  </a:lnTo>
                  <a:cubicBezTo>
                    <a:pt x="1508" y="82"/>
                    <a:pt x="1483" y="75"/>
                    <a:pt x="1458" y="74"/>
                  </a:cubicBezTo>
                  <a:close/>
                  <a:moveTo>
                    <a:pt x="1" y="919"/>
                  </a:moveTo>
                  <a:lnTo>
                    <a:pt x="1" y="919"/>
                  </a:lnTo>
                  <a:cubicBezTo>
                    <a:pt x="13" y="924"/>
                    <a:pt x="26" y="927"/>
                    <a:pt x="40" y="929"/>
                  </a:cubicBezTo>
                  <a:lnTo>
                    <a:pt x="40" y="929"/>
                  </a:lnTo>
                  <a:lnTo>
                    <a:pt x="1" y="919"/>
                  </a:lnTo>
                  <a:close/>
                  <a:moveTo>
                    <a:pt x="1261" y="1"/>
                  </a:moveTo>
                  <a:cubicBezTo>
                    <a:pt x="1014" y="1"/>
                    <a:pt x="802" y="273"/>
                    <a:pt x="673" y="434"/>
                  </a:cubicBezTo>
                  <a:cubicBezTo>
                    <a:pt x="561" y="546"/>
                    <a:pt x="486" y="695"/>
                    <a:pt x="337" y="807"/>
                  </a:cubicBezTo>
                  <a:cubicBezTo>
                    <a:pt x="281" y="891"/>
                    <a:pt x="183" y="933"/>
                    <a:pt x="90" y="933"/>
                  </a:cubicBezTo>
                  <a:cubicBezTo>
                    <a:pt x="73" y="933"/>
                    <a:pt x="56" y="932"/>
                    <a:pt x="40" y="929"/>
                  </a:cubicBezTo>
                  <a:lnTo>
                    <a:pt x="40" y="929"/>
                  </a:lnTo>
                  <a:lnTo>
                    <a:pt x="150" y="957"/>
                  </a:lnTo>
                  <a:cubicBezTo>
                    <a:pt x="191" y="972"/>
                    <a:pt x="231" y="979"/>
                    <a:pt x="269" y="979"/>
                  </a:cubicBezTo>
                  <a:cubicBezTo>
                    <a:pt x="509" y="979"/>
                    <a:pt x="693" y="707"/>
                    <a:pt x="822" y="546"/>
                  </a:cubicBezTo>
                  <a:cubicBezTo>
                    <a:pt x="934" y="434"/>
                    <a:pt x="1046" y="322"/>
                    <a:pt x="1195" y="210"/>
                  </a:cubicBezTo>
                  <a:cubicBezTo>
                    <a:pt x="1253" y="153"/>
                    <a:pt x="1354" y="73"/>
                    <a:pt x="1449" y="73"/>
                  </a:cubicBezTo>
                  <a:cubicBezTo>
                    <a:pt x="1452" y="73"/>
                    <a:pt x="1455" y="73"/>
                    <a:pt x="1458" y="74"/>
                  </a:cubicBezTo>
                  <a:lnTo>
                    <a:pt x="1458" y="74"/>
                  </a:lnTo>
                  <a:lnTo>
                    <a:pt x="1382" y="23"/>
                  </a:lnTo>
                  <a:cubicBezTo>
                    <a:pt x="1341" y="8"/>
                    <a:pt x="1301" y="1"/>
                    <a:pt x="126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4"/>
            <p:cNvSpPr/>
            <p:nvPr/>
          </p:nvSpPr>
          <p:spPr>
            <a:xfrm>
              <a:off x="2835000" y="2045375"/>
              <a:ext cx="11225" cy="28025"/>
            </a:xfrm>
            <a:custGeom>
              <a:avLst/>
              <a:gdLst/>
              <a:ahLst/>
              <a:cxnLst/>
              <a:rect l="l" t="t" r="r" b="b"/>
              <a:pathLst>
                <a:path w="449" h="1121" extrusionOk="0">
                  <a:moveTo>
                    <a:pt x="0" y="0"/>
                  </a:moveTo>
                  <a:cubicBezTo>
                    <a:pt x="112" y="75"/>
                    <a:pt x="187" y="187"/>
                    <a:pt x="187" y="336"/>
                  </a:cubicBezTo>
                  <a:cubicBezTo>
                    <a:pt x="224" y="486"/>
                    <a:pt x="262" y="672"/>
                    <a:pt x="224" y="822"/>
                  </a:cubicBezTo>
                  <a:lnTo>
                    <a:pt x="224" y="1120"/>
                  </a:lnTo>
                  <a:lnTo>
                    <a:pt x="448" y="598"/>
                  </a:lnTo>
                  <a:cubicBezTo>
                    <a:pt x="448" y="374"/>
                    <a:pt x="374" y="150"/>
                    <a:pt x="187" y="75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2792975" y="2042575"/>
              <a:ext cx="11225" cy="27100"/>
            </a:xfrm>
            <a:custGeom>
              <a:avLst/>
              <a:gdLst/>
              <a:ahLst/>
              <a:cxnLst/>
              <a:rect l="l" t="t" r="r" b="b"/>
              <a:pathLst>
                <a:path w="449" h="1084" extrusionOk="0">
                  <a:moveTo>
                    <a:pt x="225" y="0"/>
                  </a:moveTo>
                  <a:lnTo>
                    <a:pt x="38" y="523"/>
                  </a:lnTo>
                  <a:cubicBezTo>
                    <a:pt x="1" y="747"/>
                    <a:pt x="113" y="896"/>
                    <a:pt x="300" y="1008"/>
                  </a:cubicBezTo>
                  <a:lnTo>
                    <a:pt x="412" y="1083"/>
                  </a:lnTo>
                  <a:lnTo>
                    <a:pt x="449" y="1083"/>
                  </a:lnTo>
                  <a:cubicBezTo>
                    <a:pt x="337" y="1046"/>
                    <a:pt x="300" y="896"/>
                    <a:pt x="262" y="784"/>
                  </a:cubicBezTo>
                  <a:cubicBezTo>
                    <a:pt x="225" y="598"/>
                    <a:pt x="225" y="448"/>
                    <a:pt x="225" y="262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2847125" y="2061625"/>
              <a:ext cx="38300" cy="25350"/>
            </a:xfrm>
            <a:custGeom>
              <a:avLst/>
              <a:gdLst/>
              <a:ahLst/>
              <a:cxnLst/>
              <a:rect l="l" t="t" r="r" b="b"/>
              <a:pathLst>
                <a:path w="1532" h="1014" extrusionOk="0">
                  <a:moveTo>
                    <a:pt x="1239" y="0"/>
                  </a:moveTo>
                  <a:cubicBezTo>
                    <a:pt x="1023" y="0"/>
                    <a:pt x="839" y="272"/>
                    <a:pt x="710" y="433"/>
                  </a:cubicBezTo>
                  <a:cubicBezTo>
                    <a:pt x="598" y="582"/>
                    <a:pt x="486" y="694"/>
                    <a:pt x="337" y="807"/>
                  </a:cubicBezTo>
                  <a:cubicBezTo>
                    <a:pt x="262" y="919"/>
                    <a:pt x="150" y="956"/>
                    <a:pt x="1" y="956"/>
                  </a:cubicBezTo>
                  <a:lnTo>
                    <a:pt x="38" y="956"/>
                  </a:lnTo>
                  <a:lnTo>
                    <a:pt x="187" y="993"/>
                  </a:lnTo>
                  <a:cubicBezTo>
                    <a:pt x="220" y="1007"/>
                    <a:pt x="254" y="1014"/>
                    <a:pt x="287" y="1014"/>
                  </a:cubicBezTo>
                  <a:cubicBezTo>
                    <a:pt x="513" y="1014"/>
                    <a:pt x="729" y="713"/>
                    <a:pt x="859" y="582"/>
                  </a:cubicBezTo>
                  <a:cubicBezTo>
                    <a:pt x="934" y="433"/>
                    <a:pt x="1046" y="284"/>
                    <a:pt x="1195" y="172"/>
                  </a:cubicBezTo>
                  <a:cubicBezTo>
                    <a:pt x="1270" y="97"/>
                    <a:pt x="1419" y="60"/>
                    <a:pt x="1531" y="60"/>
                  </a:cubicBezTo>
                  <a:lnTo>
                    <a:pt x="1494" y="60"/>
                  </a:lnTo>
                  <a:lnTo>
                    <a:pt x="1345" y="22"/>
                  </a:lnTo>
                  <a:cubicBezTo>
                    <a:pt x="1309" y="7"/>
                    <a:pt x="1273" y="0"/>
                    <a:pt x="123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2880725" y="2062175"/>
              <a:ext cx="11225" cy="27100"/>
            </a:xfrm>
            <a:custGeom>
              <a:avLst/>
              <a:gdLst/>
              <a:ahLst/>
              <a:cxnLst/>
              <a:rect l="l" t="t" r="r" b="b"/>
              <a:pathLst>
                <a:path w="449" h="1084" extrusionOk="0">
                  <a:moveTo>
                    <a:pt x="1" y="0"/>
                  </a:moveTo>
                  <a:cubicBezTo>
                    <a:pt x="113" y="38"/>
                    <a:pt x="187" y="150"/>
                    <a:pt x="225" y="262"/>
                  </a:cubicBezTo>
                  <a:cubicBezTo>
                    <a:pt x="262" y="448"/>
                    <a:pt x="262" y="598"/>
                    <a:pt x="262" y="785"/>
                  </a:cubicBezTo>
                  <a:cubicBezTo>
                    <a:pt x="262" y="859"/>
                    <a:pt x="262" y="971"/>
                    <a:pt x="262" y="1083"/>
                  </a:cubicBezTo>
                  <a:lnTo>
                    <a:pt x="449" y="523"/>
                  </a:lnTo>
                  <a:cubicBezTo>
                    <a:pt x="449" y="299"/>
                    <a:pt x="374" y="112"/>
                    <a:pt x="150" y="38"/>
                  </a:cubicBezTo>
                  <a:lnTo>
                    <a:pt x="187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2840600" y="2058450"/>
              <a:ext cx="11225" cy="28025"/>
            </a:xfrm>
            <a:custGeom>
              <a:avLst/>
              <a:gdLst/>
              <a:ahLst/>
              <a:cxnLst/>
              <a:rect l="l" t="t" r="r" b="b"/>
              <a:pathLst>
                <a:path w="449" h="1121" extrusionOk="0">
                  <a:moveTo>
                    <a:pt x="187" y="0"/>
                  </a:moveTo>
                  <a:lnTo>
                    <a:pt x="0" y="560"/>
                  </a:lnTo>
                  <a:cubicBezTo>
                    <a:pt x="0" y="747"/>
                    <a:pt x="112" y="934"/>
                    <a:pt x="299" y="1046"/>
                  </a:cubicBezTo>
                  <a:lnTo>
                    <a:pt x="262" y="1083"/>
                  </a:lnTo>
                  <a:lnTo>
                    <a:pt x="411" y="1120"/>
                  </a:lnTo>
                  <a:lnTo>
                    <a:pt x="448" y="1120"/>
                  </a:lnTo>
                  <a:cubicBezTo>
                    <a:pt x="336" y="1046"/>
                    <a:pt x="262" y="934"/>
                    <a:pt x="224" y="784"/>
                  </a:cubicBezTo>
                  <a:cubicBezTo>
                    <a:pt x="187" y="635"/>
                    <a:pt x="187" y="448"/>
                    <a:pt x="187" y="299"/>
                  </a:cubicBezTo>
                  <a:lnTo>
                    <a:pt x="18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2894725" y="2075900"/>
              <a:ext cx="37375" cy="26025"/>
            </a:xfrm>
            <a:custGeom>
              <a:avLst/>
              <a:gdLst/>
              <a:ahLst/>
              <a:cxnLst/>
              <a:rect l="l" t="t" r="r" b="b"/>
              <a:pathLst>
                <a:path w="1495" h="1041" extrusionOk="0">
                  <a:moveTo>
                    <a:pt x="1435" y="39"/>
                  </a:moveTo>
                  <a:cubicBezTo>
                    <a:pt x="1433" y="39"/>
                    <a:pt x="1430" y="39"/>
                    <a:pt x="1428" y="39"/>
                  </a:cubicBezTo>
                  <a:lnTo>
                    <a:pt x="1428" y="39"/>
                  </a:lnTo>
                  <a:lnTo>
                    <a:pt x="1457" y="49"/>
                  </a:lnTo>
                  <a:lnTo>
                    <a:pt x="1494" y="49"/>
                  </a:lnTo>
                  <a:cubicBezTo>
                    <a:pt x="1474" y="42"/>
                    <a:pt x="1455" y="39"/>
                    <a:pt x="1435" y="39"/>
                  </a:cubicBezTo>
                  <a:close/>
                  <a:moveTo>
                    <a:pt x="1260" y="1"/>
                  </a:moveTo>
                  <a:cubicBezTo>
                    <a:pt x="1004" y="1"/>
                    <a:pt x="808" y="295"/>
                    <a:pt x="673" y="497"/>
                  </a:cubicBezTo>
                  <a:cubicBezTo>
                    <a:pt x="561" y="609"/>
                    <a:pt x="449" y="721"/>
                    <a:pt x="337" y="870"/>
                  </a:cubicBezTo>
                  <a:cubicBezTo>
                    <a:pt x="276" y="931"/>
                    <a:pt x="167" y="991"/>
                    <a:pt x="68" y="992"/>
                  </a:cubicBezTo>
                  <a:lnTo>
                    <a:pt x="68" y="992"/>
                  </a:lnTo>
                  <a:lnTo>
                    <a:pt x="38" y="982"/>
                  </a:lnTo>
                  <a:lnTo>
                    <a:pt x="1" y="982"/>
                  </a:lnTo>
                  <a:cubicBezTo>
                    <a:pt x="21" y="989"/>
                    <a:pt x="43" y="992"/>
                    <a:pt x="66" y="992"/>
                  </a:cubicBezTo>
                  <a:cubicBezTo>
                    <a:pt x="66" y="992"/>
                    <a:pt x="67" y="992"/>
                    <a:pt x="68" y="992"/>
                  </a:cubicBezTo>
                  <a:lnTo>
                    <a:pt x="68" y="992"/>
                  </a:lnTo>
                  <a:lnTo>
                    <a:pt x="150" y="1020"/>
                  </a:lnTo>
                  <a:cubicBezTo>
                    <a:pt x="188" y="1034"/>
                    <a:pt x="225" y="1040"/>
                    <a:pt x="260" y="1040"/>
                  </a:cubicBezTo>
                  <a:cubicBezTo>
                    <a:pt x="504" y="1040"/>
                    <a:pt x="692" y="735"/>
                    <a:pt x="822" y="572"/>
                  </a:cubicBezTo>
                  <a:cubicBezTo>
                    <a:pt x="972" y="385"/>
                    <a:pt x="1046" y="310"/>
                    <a:pt x="1158" y="198"/>
                  </a:cubicBezTo>
                  <a:cubicBezTo>
                    <a:pt x="1248" y="108"/>
                    <a:pt x="1338" y="42"/>
                    <a:pt x="1428" y="39"/>
                  </a:cubicBezTo>
                  <a:lnTo>
                    <a:pt x="1428" y="39"/>
                  </a:lnTo>
                  <a:lnTo>
                    <a:pt x="1345" y="11"/>
                  </a:lnTo>
                  <a:cubicBezTo>
                    <a:pt x="1316" y="4"/>
                    <a:pt x="1288" y="1"/>
                    <a:pt x="126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2928325" y="2077100"/>
              <a:ext cx="10300" cy="27100"/>
            </a:xfrm>
            <a:custGeom>
              <a:avLst/>
              <a:gdLst/>
              <a:ahLst/>
              <a:cxnLst/>
              <a:rect l="l" t="t" r="r" b="b"/>
              <a:pathLst>
                <a:path w="412" h="1084" extrusionOk="0">
                  <a:moveTo>
                    <a:pt x="1" y="1"/>
                  </a:moveTo>
                  <a:cubicBezTo>
                    <a:pt x="113" y="38"/>
                    <a:pt x="188" y="150"/>
                    <a:pt x="225" y="262"/>
                  </a:cubicBezTo>
                  <a:cubicBezTo>
                    <a:pt x="262" y="449"/>
                    <a:pt x="262" y="598"/>
                    <a:pt x="262" y="785"/>
                  </a:cubicBezTo>
                  <a:cubicBezTo>
                    <a:pt x="262" y="860"/>
                    <a:pt x="262" y="972"/>
                    <a:pt x="262" y="1084"/>
                  </a:cubicBezTo>
                  <a:lnTo>
                    <a:pt x="412" y="524"/>
                  </a:lnTo>
                  <a:cubicBezTo>
                    <a:pt x="412" y="337"/>
                    <a:pt x="337" y="113"/>
                    <a:pt x="150" y="38"/>
                  </a:cubicBezTo>
                  <a:lnTo>
                    <a:pt x="18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2888200" y="2075250"/>
              <a:ext cx="11225" cy="27075"/>
            </a:xfrm>
            <a:custGeom>
              <a:avLst/>
              <a:gdLst/>
              <a:ahLst/>
              <a:cxnLst/>
              <a:rect l="l" t="t" r="r" b="b"/>
              <a:pathLst>
                <a:path w="449" h="1083" extrusionOk="0">
                  <a:moveTo>
                    <a:pt x="187" y="0"/>
                  </a:moveTo>
                  <a:cubicBezTo>
                    <a:pt x="177" y="20"/>
                    <a:pt x="170" y="42"/>
                    <a:pt x="165" y="65"/>
                  </a:cubicBezTo>
                  <a:lnTo>
                    <a:pt x="165" y="65"/>
                  </a:lnTo>
                  <a:lnTo>
                    <a:pt x="187" y="0"/>
                  </a:lnTo>
                  <a:close/>
                  <a:moveTo>
                    <a:pt x="165" y="65"/>
                  </a:moveTo>
                  <a:lnTo>
                    <a:pt x="0" y="560"/>
                  </a:lnTo>
                  <a:cubicBezTo>
                    <a:pt x="38" y="747"/>
                    <a:pt x="75" y="934"/>
                    <a:pt x="262" y="1008"/>
                  </a:cubicBezTo>
                  <a:lnTo>
                    <a:pt x="411" y="1083"/>
                  </a:lnTo>
                  <a:lnTo>
                    <a:pt x="448" y="1083"/>
                  </a:lnTo>
                  <a:cubicBezTo>
                    <a:pt x="299" y="1046"/>
                    <a:pt x="262" y="896"/>
                    <a:pt x="224" y="784"/>
                  </a:cubicBezTo>
                  <a:cubicBezTo>
                    <a:pt x="187" y="598"/>
                    <a:pt x="187" y="448"/>
                    <a:pt x="187" y="262"/>
                  </a:cubicBezTo>
                  <a:cubicBezTo>
                    <a:pt x="160" y="206"/>
                    <a:pt x="152" y="131"/>
                    <a:pt x="165" y="6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2942350" y="2089175"/>
              <a:ext cx="37350" cy="26500"/>
            </a:xfrm>
            <a:custGeom>
              <a:avLst/>
              <a:gdLst/>
              <a:ahLst/>
              <a:cxnLst/>
              <a:rect l="l" t="t" r="r" b="b"/>
              <a:pathLst>
                <a:path w="1494" h="1060" extrusionOk="0">
                  <a:moveTo>
                    <a:pt x="1470" y="36"/>
                  </a:moveTo>
                  <a:lnTo>
                    <a:pt x="1494" y="41"/>
                  </a:lnTo>
                  <a:cubicBezTo>
                    <a:pt x="1486" y="39"/>
                    <a:pt x="1478" y="37"/>
                    <a:pt x="1470" y="36"/>
                  </a:cubicBezTo>
                  <a:close/>
                  <a:moveTo>
                    <a:pt x="0" y="1011"/>
                  </a:moveTo>
                  <a:cubicBezTo>
                    <a:pt x="27" y="1018"/>
                    <a:pt x="52" y="1021"/>
                    <a:pt x="77" y="1021"/>
                  </a:cubicBezTo>
                  <a:lnTo>
                    <a:pt x="77" y="1021"/>
                  </a:lnTo>
                  <a:lnTo>
                    <a:pt x="37" y="1011"/>
                  </a:lnTo>
                  <a:close/>
                  <a:moveTo>
                    <a:pt x="1261" y="0"/>
                  </a:moveTo>
                  <a:cubicBezTo>
                    <a:pt x="989" y="0"/>
                    <a:pt x="814" y="312"/>
                    <a:pt x="672" y="489"/>
                  </a:cubicBezTo>
                  <a:cubicBezTo>
                    <a:pt x="560" y="601"/>
                    <a:pt x="448" y="750"/>
                    <a:pt x="373" y="899"/>
                  </a:cubicBezTo>
                  <a:cubicBezTo>
                    <a:pt x="282" y="960"/>
                    <a:pt x="191" y="1021"/>
                    <a:pt x="79" y="1021"/>
                  </a:cubicBezTo>
                  <a:cubicBezTo>
                    <a:pt x="78" y="1021"/>
                    <a:pt x="78" y="1021"/>
                    <a:pt x="77" y="1021"/>
                  </a:cubicBezTo>
                  <a:lnTo>
                    <a:pt x="77" y="1021"/>
                  </a:lnTo>
                  <a:lnTo>
                    <a:pt x="187" y="1049"/>
                  </a:lnTo>
                  <a:cubicBezTo>
                    <a:pt x="216" y="1056"/>
                    <a:pt x="244" y="1059"/>
                    <a:pt x="272" y="1059"/>
                  </a:cubicBezTo>
                  <a:cubicBezTo>
                    <a:pt x="528" y="1059"/>
                    <a:pt x="720" y="769"/>
                    <a:pt x="821" y="601"/>
                  </a:cubicBezTo>
                  <a:cubicBezTo>
                    <a:pt x="934" y="451"/>
                    <a:pt x="1046" y="339"/>
                    <a:pt x="1158" y="190"/>
                  </a:cubicBezTo>
                  <a:cubicBezTo>
                    <a:pt x="1222" y="125"/>
                    <a:pt x="1314" y="33"/>
                    <a:pt x="1434" y="33"/>
                  </a:cubicBezTo>
                  <a:cubicBezTo>
                    <a:pt x="1446" y="33"/>
                    <a:pt x="1458" y="34"/>
                    <a:pt x="1470" y="36"/>
                  </a:cubicBezTo>
                  <a:lnTo>
                    <a:pt x="1470" y="36"/>
                  </a:lnTo>
                  <a:lnTo>
                    <a:pt x="1307" y="3"/>
                  </a:lnTo>
                  <a:cubicBezTo>
                    <a:pt x="1291" y="1"/>
                    <a:pt x="1276" y="0"/>
                    <a:pt x="126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2975000" y="2089250"/>
              <a:ext cx="12175" cy="27100"/>
            </a:xfrm>
            <a:custGeom>
              <a:avLst/>
              <a:gdLst/>
              <a:ahLst/>
              <a:cxnLst/>
              <a:rect l="l" t="t" r="r" b="b"/>
              <a:pathLst>
                <a:path w="487" h="1084" extrusionOk="0">
                  <a:moveTo>
                    <a:pt x="1" y="0"/>
                  </a:moveTo>
                  <a:cubicBezTo>
                    <a:pt x="113" y="75"/>
                    <a:pt x="225" y="187"/>
                    <a:pt x="225" y="299"/>
                  </a:cubicBezTo>
                  <a:cubicBezTo>
                    <a:pt x="262" y="486"/>
                    <a:pt x="300" y="635"/>
                    <a:pt x="300" y="822"/>
                  </a:cubicBezTo>
                  <a:cubicBezTo>
                    <a:pt x="300" y="896"/>
                    <a:pt x="337" y="971"/>
                    <a:pt x="337" y="1083"/>
                  </a:cubicBezTo>
                  <a:lnTo>
                    <a:pt x="486" y="523"/>
                  </a:lnTo>
                  <a:cubicBezTo>
                    <a:pt x="449" y="336"/>
                    <a:pt x="374" y="112"/>
                    <a:pt x="188" y="75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2934875" y="2089250"/>
              <a:ext cx="12150" cy="27100"/>
            </a:xfrm>
            <a:custGeom>
              <a:avLst/>
              <a:gdLst/>
              <a:ahLst/>
              <a:cxnLst/>
              <a:rect l="l" t="t" r="r" b="b"/>
              <a:pathLst>
                <a:path w="486" h="1084" extrusionOk="0">
                  <a:moveTo>
                    <a:pt x="150" y="0"/>
                  </a:moveTo>
                  <a:lnTo>
                    <a:pt x="0" y="560"/>
                  </a:lnTo>
                  <a:cubicBezTo>
                    <a:pt x="0" y="784"/>
                    <a:pt x="112" y="971"/>
                    <a:pt x="299" y="1046"/>
                  </a:cubicBezTo>
                  <a:lnTo>
                    <a:pt x="448" y="1083"/>
                  </a:lnTo>
                  <a:lnTo>
                    <a:pt x="486" y="1083"/>
                  </a:lnTo>
                  <a:cubicBezTo>
                    <a:pt x="374" y="1046"/>
                    <a:pt x="299" y="934"/>
                    <a:pt x="262" y="784"/>
                  </a:cubicBezTo>
                  <a:cubicBezTo>
                    <a:pt x="224" y="635"/>
                    <a:pt x="224" y="448"/>
                    <a:pt x="224" y="299"/>
                  </a:cubicBezTo>
                  <a:cubicBezTo>
                    <a:pt x="187" y="224"/>
                    <a:pt x="187" y="112"/>
                    <a:pt x="15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2990875" y="2100200"/>
              <a:ext cx="36425" cy="28525"/>
            </a:xfrm>
            <a:custGeom>
              <a:avLst/>
              <a:gdLst/>
              <a:ahLst/>
              <a:cxnLst/>
              <a:rect l="l" t="t" r="r" b="b"/>
              <a:pathLst>
                <a:path w="1457" h="1141" extrusionOk="0">
                  <a:moveTo>
                    <a:pt x="1193" y="1"/>
                  </a:moveTo>
                  <a:cubicBezTo>
                    <a:pt x="939" y="1"/>
                    <a:pt x="775" y="329"/>
                    <a:pt x="673" y="533"/>
                  </a:cubicBezTo>
                  <a:cubicBezTo>
                    <a:pt x="561" y="645"/>
                    <a:pt x="449" y="794"/>
                    <a:pt x="337" y="944"/>
                  </a:cubicBezTo>
                  <a:cubicBezTo>
                    <a:pt x="262" y="1018"/>
                    <a:pt x="150" y="1093"/>
                    <a:pt x="1" y="1093"/>
                  </a:cubicBezTo>
                  <a:lnTo>
                    <a:pt x="75" y="1093"/>
                  </a:lnTo>
                  <a:lnTo>
                    <a:pt x="187" y="1130"/>
                  </a:lnTo>
                  <a:cubicBezTo>
                    <a:pt x="217" y="1137"/>
                    <a:pt x="246" y="1140"/>
                    <a:pt x="274" y="1140"/>
                  </a:cubicBezTo>
                  <a:cubicBezTo>
                    <a:pt x="556" y="1140"/>
                    <a:pt x="720" y="815"/>
                    <a:pt x="822" y="645"/>
                  </a:cubicBezTo>
                  <a:cubicBezTo>
                    <a:pt x="897" y="496"/>
                    <a:pt x="1009" y="346"/>
                    <a:pt x="1121" y="234"/>
                  </a:cubicBezTo>
                  <a:cubicBezTo>
                    <a:pt x="1195" y="122"/>
                    <a:pt x="1307" y="48"/>
                    <a:pt x="1457" y="48"/>
                  </a:cubicBezTo>
                  <a:lnTo>
                    <a:pt x="1420" y="48"/>
                  </a:lnTo>
                  <a:lnTo>
                    <a:pt x="1270" y="10"/>
                  </a:lnTo>
                  <a:cubicBezTo>
                    <a:pt x="1244" y="4"/>
                    <a:pt x="1218" y="1"/>
                    <a:pt x="1193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3022625" y="2100450"/>
              <a:ext cx="12150" cy="26150"/>
            </a:xfrm>
            <a:custGeom>
              <a:avLst/>
              <a:gdLst/>
              <a:ahLst/>
              <a:cxnLst/>
              <a:rect l="l" t="t" r="r" b="b"/>
              <a:pathLst>
                <a:path w="486" h="1046" extrusionOk="0">
                  <a:moveTo>
                    <a:pt x="0" y="0"/>
                  </a:moveTo>
                  <a:cubicBezTo>
                    <a:pt x="112" y="0"/>
                    <a:pt x="187" y="150"/>
                    <a:pt x="224" y="262"/>
                  </a:cubicBezTo>
                  <a:cubicBezTo>
                    <a:pt x="262" y="411"/>
                    <a:pt x="299" y="598"/>
                    <a:pt x="336" y="747"/>
                  </a:cubicBezTo>
                  <a:cubicBezTo>
                    <a:pt x="336" y="822"/>
                    <a:pt x="374" y="934"/>
                    <a:pt x="411" y="1046"/>
                  </a:cubicBezTo>
                  <a:lnTo>
                    <a:pt x="486" y="448"/>
                  </a:lnTo>
                  <a:cubicBezTo>
                    <a:pt x="448" y="262"/>
                    <a:pt x="374" y="75"/>
                    <a:pt x="187" y="38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2983400" y="2101375"/>
              <a:ext cx="12175" cy="26175"/>
            </a:xfrm>
            <a:custGeom>
              <a:avLst/>
              <a:gdLst/>
              <a:ahLst/>
              <a:cxnLst/>
              <a:rect l="l" t="t" r="r" b="b"/>
              <a:pathLst>
                <a:path w="487" h="1047" extrusionOk="0">
                  <a:moveTo>
                    <a:pt x="150" y="1"/>
                  </a:moveTo>
                  <a:lnTo>
                    <a:pt x="1" y="561"/>
                  </a:lnTo>
                  <a:cubicBezTo>
                    <a:pt x="38" y="785"/>
                    <a:pt x="113" y="971"/>
                    <a:pt x="300" y="1046"/>
                  </a:cubicBezTo>
                  <a:lnTo>
                    <a:pt x="486" y="1046"/>
                  </a:lnTo>
                  <a:cubicBezTo>
                    <a:pt x="374" y="1009"/>
                    <a:pt x="300" y="897"/>
                    <a:pt x="262" y="747"/>
                  </a:cubicBezTo>
                  <a:cubicBezTo>
                    <a:pt x="225" y="598"/>
                    <a:pt x="188" y="449"/>
                    <a:pt x="188" y="299"/>
                  </a:cubicBezTo>
                  <a:cubicBezTo>
                    <a:pt x="188" y="225"/>
                    <a:pt x="188" y="113"/>
                    <a:pt x="15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3041275" y="2107900"/>
              <a:ext cx="33650" cy="29975"/>
            </a:xfrm>
            <a:custGeom>
              <a:avLst/>
              <a:gdLst/>
              <a:ahLst/>
              <a:cxnLst/>
              <a:rect l="l" t="t" r="r" b="b"/>
              <a:pathLst>
                <a:path w="1346" h="1199" extrusionOk="0">
                  <a:moveTo>
                    <a:pt x="1308" y="1"/>
                  </a:moveTo>
                  <a:lnTo>
                    <a:pt x="1158" y="38"/>
                  </a:lnTo>
                  <a:cubicBezTo>
                    <a:pt x="1144" y="37"/>
                    <a:pt x="1131" y="36"/>
                    <a:pt x="1117" y="36"/>
                  </a:cubicBezTo>
                  <a:cubicBezTo>
                    <a:pt x="846" y="36"/>
                    <a:pt x="705" y="383"/>
                    <a:pt x="598" y="561"/>
                  </a:cubicBezTo>
                  <a:cubicBezTo>
                    <a:pt x="524" y="748"/>
                    <a:pt x="412" y="860"/>
                    <a:pt x="300" y="1009"/>
                  </a:cubicBezTo>
                  <a:cubicBezTo>
                    <a:pt x="225" y="1121"/>
                    <a:pt x="113" y="1196"/>
                    <a:pt x="1" y="1196"/>
                  </a:cubicBezTo>
                  <a:lnTo>
                    <a:pt x="188" y="1196"/>
                  </a:lnTo>
                  <a:cubicBezTo>
                    <a:pt x="200" y="1198"/>
                    <a:pt x="212" y="1198"/>
                    <a:pt x="224" y="1198"/>
                  </a:cubicBezTo>
                  <a:cubicBezTo>
                    <a:pt x="466" y="1198"/>
                    <a:pt x="643" y="849"/>
                    <a:pt x="785" y="636"/>
                  </a:cubicBezTo>
                  <a:cubicBezTo>
                    <a:pt x="860" y="486"/>
                    <a:pt x="934" y="337"/>
                    <a:pt x="1046" y="225"/>
                  </a:cubicBezTo>
                  <a:cubicBezTo>
                    <a:pt x="1121" y="113"/>
                    <a:pt x="1233" y="1"/>
                    <a:pt x="134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3070225" y="2108850"/>
              <a:ext cx="13100" cy="25225"/>
            </a:xfrm>
            <a:custGeom>
              <a:avLst/>
              <a:gdLst/>
              <a:ahLst/>
              <a:cxnLst/>
              <a:rect l="l" t="t" r="r" b="b"/>
              <a:pathLst>
                <a:path w="524" h="1009" extrusionOk="0">
                  <a:moveTo>
                    <a:pt x="0" y="0"/>
                  </a:moveTo>
                  <a:cubicBezTo>
                    <a:pt x="112" y="38"/>
                    <a:pt x="224" y="150"/>
                    <a:pt x="262" y="262"/>
                  </a:cubicBezTo>
                  <a:cubicBezTo>
                    <a:pt x="299" y="411"/>
                    <a:pt x="374" y="560"/>
                    <a:pt x="411" y="747"/>
                  </a:cubicBezTo>
                  <a:cubicBezTo>
                    <a:pt x="411" y="822"/>
                    <a:pt x="448" y="934"/>
                    <a:pt x="486" y="1008"/>
                  </a:cubicBezTo>
                  <a:lnTo>
                    <a:pt x="523" y="448"/>
                  </a:lnTo>
                  <a:cubicBezTo>
                    <a:pt x="486" y="262"/>
                    <a:pt x="411" y="75"/>
                    <a:pt x="18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3032875" y="2112575"/>
              <a:ext cx="13100" cy="26175"/>
            </a:xfrm>
            <a:custGeom>
              <a:avLst/>
              <a:gdLst/>
              <a:ahLst/>
              <a:cxnLst/>
              <a:rect l="l" t="t" r="r" b="b"/>
              <a:pathLst>
                <a:path w="524" h="1047" extrusionOk="0">
                  <a:moveTo>
                    <a:pt x="76" y="1"/>
                  </a:moveTo>
                  <a:lnTo>
                    <a:pt x="1" y="598"/>
                  </a:lnTo>
                  <a:cubicBezTo>
                    <a:pt x="1" y="785"/>
                    <a:pt x="113" y="934"/>
                    <a:pt x="300" y="1009"/>
                  </a:cubicBezTo>
                  <a:lnTo>
                    <a:pt x="337" y="1009"/>
                  </a:lnTo>
                  <a:lnTo>
                    <a:pt x="486" y="1046"/>
                  </a:lnTo>
                  <a:lnTo>
                    <a:pt x="524" y="1046"/>
                  </a:lnTo>
                  <a:cubicBezTo>
                    <a:pt x="374" y="1046"/>
                    <a:pt x="300" y="859"/>
                    <a:pt x="262" y="747"/>
                  </a:cubicBezTo>
                  <a:cubicBezTo>
                    <a:pt x="188" y="598"/>
                    <a:pt x="150" y="449"/>
                    <a:pt x="150" y="299"/>
                  </a:cubicBezTo>
                  <a:cubicBezTo>
                    <a:pt x="150" y="225"/>
                    <a:pt x="113" y="113"/>
                    <a:pt x="76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3090750" y="2114450"/>
              <a:ext cx="32700" cy="30875"/>
            </a:xfrm>
            <a:custGeom>
              <a:avLst/>
              <a:gdLst/>
              <a:ahLst/>
              <a:cxnLst/>
              <a:rect l="l" t="t" r="r" b="b"/>
              <a:pathLst>
                <a:path w="1308" h="1235" extrusionOk="0">
                  <a:moveTo>
                    <a:pt x="1121" y="0"/>
                  </a:moveTo>
                  <a:cubicBezTo>
                    <a:pt x="822" y="0"/>
                    <a:pt x="673" y="336"/>
                    <a:pt x="561" y="560"/>
                  </a:cubicBezTo>
                  <a:cubicBezTo>
                    <a:pt x="524" y="710"/>
                    <a:pt x="412" y="896"/>
                    <a:pt x="337" y="1046"/>
                  </a:cubicBezTo>
                  <a:cubicBezTo>
                    <a:pt x="262" y="1158"/>
                    <a:pt x="150" y="1233"/>
                    <a:pt x="1" y="1233"/>
                  </a:cubicBezTo>
                  <a:lnTo>
                    <a:pt x="225" y="1233"/>
                  </a:lnTo>
                  <a:cubicBezTo>
                    <a:pt x="238" y="1234"/>
                    <a:pt x="250" y="1235"/>
                    <a:pt x="262" y="1235"/>
                  </a:cubicBezTo>
                  <a:cubicBezTo>
                    <a:pt x="533" y="1235"/>
                    <a:pt x="640" y="851"/>
                    <a:pt x="748" y="672"/>
                  </a:cubicBezTo>
                  <a:cubicBezTo>
                    <a:pt x="860" y="448"/>
                    <a:pt x="897" y="336"/>
                    <a:pt x="972" y="224"/>
                  </a:cubicBezTo>
                  <a:cubicBezTo>
                    <a:pt x="1084" y="75"/>
                    <a:pt x="1158" y="0"/>
                    <a:pt x="130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3118750" y="2114450"/>
              <a:ext cx="13100" cy="24300"/>
            </a:xfrm>
            <a:custGeom>
              <a:avLst/>
              <a:gdLst/>
              <a:ahLst/>
              <a:cxnLst/>
              <a:rect l="l" t="t" r="r" b="b"/>
              <a:pathLst>
                <a:path w="524" h="972" extrusionOk="0">
                  <a:moveTo>
                    <a:pt x="1" y="0"/>
                  </a:moveTo>
                  <a:cubicBezTo>
                    <a:pt x="113" y="0"/>
                    <a:pt x="188" y="112"/>
                    <a:pt x="262" y="224"/>
                  </a:cubicBezTo>
                  <a:cubicBezTo>
                    <a:pt x="337" y="374"/>
                    <a:pt x="374" y="523"/>
                    <a:pt x="449" y="672"/>
                  </a:cubicBezTo>
                  <a:cubicBezTo>
                    <a:pt x="449" y="784"/>
                    <a:pt x="486" y="859"/>
                    <a:pt x="524" y="971"/>
                  </a:cubicBezTo>
                  <a:lnTo>
                    <a:pt x="524" y="374"/>
                  </a:lnTo>
                  <a:cubicBezTo>
                    <a:pt x="449" y="187"/>
                    <a:pt x="337" y="0"/>
                    <a:pt x="15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3082350" y="2120050"/>
              <a:ext cx="14025" cy="24300"/>
            </a:xfrm>
            <a:custGeom>
              <a:avLst/>
              <a:gdLst/>
              <a:ahLst/>
              <a:cxnLst/>
              <a:rect l="l" t="t" r="r" b="b"/>
              <a:pathLst>
                <a:path w="561" h="972" extrusionOk="0">
                  <a:moveTo>
                    <a:pt x="38" y="0"/>
                  </a:moveTo>
                  <a:lnTo>
                    <a:pt x="1" y="560"/>
                  </a:lnTo>
                  <a:cubicBezTo>
                    <a:pt x="38" y="784"/>
                    <a:pt x="150" y="934"/>
                    <a:pt x="374" y="971"/>
                  </a:cubicBezTo>
                  <a:lnTo>
                    <a:pt x="561" y="971"/>
                  </a:lnTo>
                  <a:cubicBezTo>
                    <a:pt x="412" y="971"/>
                    <a:pt x="337" y="859"/>
                    <a:pt x="300" y="747"/>
                  </a:cubicBezTo>
                  <a:cubicBezTo>
                    <a:pt x="225" y="598"/>
                    <a:pt x="150" y="411"/>
                    <a:pt x="113" y="262"/>
                  </a:cubicBezTo>
                  <a:cubicBezTo>
                    <a:pt x="113" y="187"/>
                    <a:pt x="75" y="75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3142100" y="2114450"/>
              <a:ext cx="28950" cy="32700"/>
            </a:xfrm>
            <a:custGeom>
              <a:avLst/>
              <a:gdLst/>
              <a:ahLst/>
              <a:cxnLst/>
              <a:rect l="l" t="t" r="r" b="b"/>
              <a:pathLst>
                <a:path w="1158" h="1308" extrusionOk="0">
                  <a:moveTo>
                    <a:pt x="971" y="0"/>
                  </a:moveTo>
                  <a:cubicBezTo>
                    <a:pt x="673" y="0"/>
                    <a:pt x="561" y="411"/>
                    <a:pt x="486" y="635"/>
                  </a:cubicBezTo>
                  <a:cubicBezTo>
                    <a:pt x="449" y="784"/>
                    <a:pt x="374" y="971"/>
                    <a:pt x="299" y="1120"/>
                  </a:cubicBezTo>
                  <a:cubicBezTo>
                    <a:pt x="224" y="1270"/>
                    <a:pt x="112" y="1307"/>
                    <a:pt x="0" y="1307"/>
                  </a:cubicBezTo>
                  <a:lnTo>
                    <a:pt x="187" y="1307"/>
                  </a:lnTo>
                  <a:cubicBezTo>
                    <a:pt x="486" y="1307"/>
                    <a:pt x="598" y="934"/>
                    <a:pt x="673" y="672"/>
                  </a:cubicBezTo>
                  <a:cubicBezTo>
                    <a:pt x="747" y="523"/>
                    <a:pt x="822" y="374"/>
                    <a:pt x="897" y="224"/>
                  </a:cubicBezTo>
                  <a:cubicBezTo>
                    <a:pt x="934" y="112"/>
                    <a:pt x="1046" y="0"/>
                    <a:pt x="115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3166375" y="2114450"/>
              <a:ext cx="14950" cy="23350"/>
            </a:xfrm>
            <a:custGeom>
              <a:avLst/>
              <a:gdLst/>
              <a:ahLst/>
              <a:cxnLst/>
              <a:rect l="l" t="t" r="r" b="b"/>
              <a:pathLst>
                <a:path w="598" h="934" extrusionOk="0">
                  <a:moveTo>
                    <a:pt x="0" y="0"/>
                  </a:moveTo>
                  <a:cubicBezTo>
                    <a:pt x="150" y="0"/>
                    <a:pt x="187" y="112"/>
                    <a:pt x="299" y="224"/>
                  </a:cubicBezTo>
                  <a:cubicBezTo>
                    <a:pt x="374" y="374"/>
                    <a:pt x="448" y="523"/>
                    <a:pt x="486" y="672"/>
                  </a:cubicBezTo>
                  <a:cubicBezTo>
                    <a:pt x="550" y="769"/>
                    <a:pt x="587" y="838"/>
                    <a:pt x="596" y="904"/>
                  </a:cubicBezTo>
                  <a:lnTo>
                    <a:pt x="596" y="904"/>
                  </a:lnTo>
                  <a:lnTo>
                    <a:pt x="560" y="374"/>
                  </a:lnTo>
                  <a:cubicBezTo>
                    <a:pt x="486" y="187"/>
                    <a:pt x="374" y="0"/>
                    <a:pt x="187" y="0"/>
                  </a:cubicBezTo>
                  <a:close/>
                  <a:moveTo>
                    <a:pt x="596" y="904"/>
                  </a:moveTo>
                  <a:lnTo>
                    <a:pt x="598" y="934"/>
                  </a:lnTo>
                  <a:cubicBezTo>
                    <a:pt x="598" y="924"/>
                    <a:pt x="597" y="914"/>
                    <a:pt x="596" y="904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3132775" y="2123775"/>
              <a:ext cx="14025" cy="24300"/>
            </a:xfrm>
            <a:custGeom>
              <a:avLst/>
              <a:gdLst/>
              <a:ahLst/>
              <a:cxnLst/>
              <a:rect l="l" t="t" r="r" b="b"/>
              <a:pathLst>
                <a:path w="561" h="972" extrusionOk="0">
                  <a:moveTo>
                    <a:pt x="0" y="1"/>
                  </a:moveTo>
                  <a:lnTo>
                    <a:pt x="0" y="598"/>
                  </a:lnTo>
                  <a:cubicBezTo>
                    <a:pt x="75" y="785"/>
                    <a:pt x="187" y="934"/>
                    <a:pt x="373" y="972"/>
                  </a:cubicBezTo>
                  <a:lnTo>
                    <a:pt x="560" y="972"/>
                  </a:lnTo>
                  <a:cubicBezTo>
                    <a:pt x="448" y="934"/>
                    <a:pt x="336" y="860"/>
                    <a:pt x="261" y="747"/>
                  </a:cubicBezTo>
                  <a:cubicBezTo>
                    <a:pt x="187" y="598"/>
                    <a:pt x="112" y="449"/>
                    <a:pt x="75" y="262"/>
                  </a:cubicBezTo>
                  <a:cubicBezTo>
                    <a:pt x="75" y="187"/>
                    <a:pt x="37" y="113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3192500" y="2110700"/>
              <a:ext cx="26175" cy="35500"/>
            </a:xfrm>
            <a:custGeom>
              <a:avLst/>
              <a:gdLst/>
              <a:ahLst/>
              <a:cxnLst/>
              <a:rect l="l" t="t" r="r" b="b"/>
              <a:pathLst>
                <a:path w="1047" h="1420" extrusionOk="0">
                  <a:moveTo>
                    <a:pt x="1009" y="1"/>
                  </a:moveTo>
                  <a:lnTo>
                    <a:pt x="897" y="38"/>
                  </a:lnTo>
                  <a:cubicBezTo>
                    <a:pt x="598" y="38"/>
                    <a:pt x="523" y="486"/>
                    <a:pt x="449" y="710"/>
                  </a:cubicBezTo>
                  <a:cubicBezTo>
                    <a:pt x="411" y="860"/>
                    <a:pt x="374" y="1009"/>
                    <a:pt x="299" y="1158"/>
                  </a:cubicBezTo>
                  <a:cubicBezTo>
                    <a:pt x="262" y="1308"/>
                    <a:pt x="150" y="1383"/>
                    <a:pt x="1" y="1420"/>
                  </a:cubicBezTo>
                  <a:lnTo>
                    <a:pt x="187" y="1420"/>
                  </a:lnTo>
                  <a:cubicBezTo>
                    <a:pt x="523" y="1420"/>
                    <a:pt x="598" y="972"/>
                    <a:pt x="635" y="748"/>
                  </a:cubicBezTo>
                  <a:cubicBezTo>
                    <a:pt x="673" y="598"/>
                    <a:pt x="747" y="449"/>
                    <a:pt x="822" y="300"/>
                  </a:cubicBezTo>
                  <a:cubicBezTo>
                    <a:pt x="860" y="188"/>
                    <a:pt x="934" y="38"/>
                    <a:pt x="104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3214900" y="2110700"/>
              <a:ext cx="16825" cy="21500"/>
            </a:xfrm>
            <a:custGeom>
              <a:avLst/>
              <a:gdLst/>
              <a:ahLst/>
              <a:cxnLst/>
              <a:rect l="l" t="t" r="r" b="b"/>
              <a:pathLst>
                <a:path w="673" h="860" extrusionOk="0">
                  <a:moveTo>
                    <a:pt x="1" y="1"/>
                  </a:moveTo>
                  <a:cubicBezTo>
                    <a:pt x="113" y="1"/>
                    <a:pt x="225" y="113"/>
                    <a:pt x="262" y="188"/>
                  </a:cubicBezTo>
                  <a:cubicBezTo>
                    <a:pt x="374" y="300"/>
                    <a:pt x="486" y="486"/>
                    <a:pt x="561" y="636"/>
                  </a:cubicBezTo>
                  <a:cubicBezTo>
                    <a:pt x="598" y="710"/>
                    <a:pt x="636" y="785"/>
                    <a:pt x="673" y="860"/>
                  </a:cubicBezTo>
                  <a:lnTo>
                    <a:pt x="598" y="300"/>
                  </a:lnTo>
                  <a:cubicBezTo>
                    <a:pt x="486" y="150"/>
                    <a:pt x="337" y="1"/>
                    <a:pt x="15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3181300" y="2122850"/>
              <a:ext cx="16825" cy="23475"/>
            </a:xfrm>
            <a:custGeom>
              <a:avLst/>
              <a:gdLst/>
              <a:ahLst/>
              <a:cxnLst/>
              <a:rect l="l" t="t" r="r" b="b"/>
              <a:pathLst>
                <a:path w="673" h="939" extrusionOk="0">
                  <a:moveTo>
                    <a:pt x="1" y="0"/>
                  </a:moveTo>
                  <a:lnTo>
                    <a:pt x="38" y="598"/>
                  </a:lnTo>
                  <a:cubicBezTo>
                    <a:pt x="106" y="768"/>
                    <a:pt x="237" y="939"/>
                    <a:pt x="401" y="939"/>
                  </a:cubicBezTo>
                  <a:cubicBezTo>
                    <a:pt x="416" y="939"/>
                    <a:pt x="432" y="937"/>
                    <a:pt x="449" y="934"/>
                  </a:cubicBezTo>
                  <a:lnTo>
                    <a:pt x="673" y="934"/>
                  </a:lnTo>
                  <a:cubicBezTo>
                    <a:pt x="523" y="934"/>
                    <a:pt x="411" y="859"/>
                    <a:pt x="337" y="747"/>
                  </a:cubicBezTo>
                  <a:cubicBezTo>
                    <a:pt x="262" y="598"/>
                    <a:pt x="187" y="448"/>
                    <a:pt x="113" y="299"/>
                  </a:cubicBezTo>
                  <a:cubicBezTo>
                    <a:pt x="75" y="187"/>
                    <a:pt x="38" y="112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3243850" y="2102300"/>
              <a:ext cx="22425" cy="38300"/>
            </a:xfrm>
            <a:custGeom>
              <a:avLst/>
              <a:gdLst/>
              <a:ahLst/>
              <a:cxnLst/>
              <a:rect l="l" t="t" r="r" b="b"/>
              <a:pathLst>
                <a:path w="897" h="1532" extrusionOk="0">
                  <a:moveTo>
                    <a:pt x="710" y="1"/>
                  </a:moveTo>
                  <a:cubicBezTo>
                    <a:pt x="411" y="76"/>
                    <a:pt x="411" y="486"/>
                    <a:pt x="374" y="710"/>
                  </a:cubicBezTo>
                  <a:cubicBezTo>
                    <a:pt x="336" y="897"/>
                    <a:pt x="299" y="1046"/>
                    <a:pt x="262" y="1233"/>
                  </a:cubicBezTo>
                  <a:cubicBezTo>
                    <a:pt x="224" y="1345"/>
                    <a:pt x="150" y="1457"/>
                    <a:pt x="0" y="1532"/>
                  </a:cubicBezTo>
                  <a:lnTo>
                    <a:pt x="187" y="1532"/>
                  </a:lnTo>
                  <a:cubicBezTo>
                    <a:pt x="486" y="1457"/>
                    <a:pt x="523" y="1046"/>
                    <a:pt x="560" y="785"/>
                  </a:cubicBezTo>
                  <a:cubicBezTo>
                    <a:pt x="598" y="636"/>
                    <a:pt x="598" y="449"/>
                    <a:pt x="635" y="300"/>
                  </a:cubicBezTo>
                  <a:cubicBezTo>
                    <a:pt x="710" y="188"/>
                    <a:pt x="747" y="38"/>
                    <a:pt x="89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4"/>
            <p:cNvSpPr/>
            <p:nvPr/>
          </p:nvSpPr>
          <p:spPr>
            <a:xfrm>
              <a:off x="3261575" y="2101375"/>
              <a:ext cx="19625" cy="20575"/>
            </a:xfrm>
            <a:custGeom>
              <a:avLst/>
              <a:gdLst/>
              <a:ahLst/>
              <a:cxnLst/>
              <a:rect l="l" t="t" r="r" b="b"/>
              <a:pathLst>
                <a:path w="785" h="823" extrusionOk="0">
                  <a:moveTo>
                    <a:pt x="187" y="1"/>
                  </a:moveTo>
                  <a:lnTo>
                    <a:pt x="38" y="38"/>
                  </a:lnTo>
                  <a:lnTo>
                    <a:pt x="1" y="38"/>
                  </a:lnTo>
                  <a:cubicBezTo>
                    <a:pt x="113" y="38"/>
                    <a:pt x="225" y="113"/>
                    <a:pt x="299" y="187"/>
                  </a:cubicBezTo>
                  <a:cubicBezTo>
                    <a:pt x="411" y="299"/>
                    <a:pt x="523" y="449"/>
                    <a:pt x="636" y="598"/>
                  </a:cubicBezTo>
                  <a:cubicBezTo>
                    <a:pt x="673" y="673"/>
                    <a:pt x="748" y="747"/>
                    <a:pt x="785" y="822"/>
                  </a:cubicBezTo>
                  <a:lnTo>
                    <a:pt x="636" y="262"/>
                  </a:lnTo>
                  <a:cubicBezTo>
                    <a:pt x="561" y="113"/>
                    <a:pt x="374" y="1"/>
                    <a:pt x="18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4"/>
            <p:cNvSpPr/>
            <p:nvPr/>
          </p:nvSpPr>
          <p:spPr>
            <a:xfrm>
              <a:off x="3229850" y="2118175"/>
              <a:ext cx="19625" cy="22550"/>
            </a:xfrm>
            <a:custGeom>
              <a:avLst/>
              <a:gdLst/>
              <a:ahLst/>
              <a:cxnLst/>
              <a:rect l="l" t="t" r="r" b="b"/>
              <a:pathLst>
                <a:path w="785" h="902" extrusionOk="0">
                  <a:moveTo>
                    <a:pt x="0" y="1"/>
                  </a:moveTo>
                  <a:lnTo>
                    <a:pt x="75" y="561"/>
                  </a:lnTo>
                  <a:cubicBezTo>
                    <a:pt x="211" y="731"/>
                    <a:pt x="348" y="902"/>
                    <a:pt x="512" y="902"/>
                  </a:cubicBezTo>
                  <a:cubicBezTo>
                    <a:pt x="528" y="902"/>
                    <a:pt x="544" y="900"/>
                    <a:pt x="560" y="897"/>
                  </a:cubicBezTo>
                  <a:lnTo>
                    <a:pt x="710" y="859"/>
                  </a:lnTo>
                  <a:lnTo>
                    <a:pt x="784" y="859"/>
                  </a:lnTo>
                  <a:cubicBezTo>
                    <a:pt x="635" y="822"/>
                    <a:pt x="486" y="785"/>
                    <a:pt x="411" y="673"/>
                  </a:cubicBezTo>
                  <a:cubicBezTo>
                    <a:pt x="299" y="523"/>
                    <a:pt x="224" y="411"/>
                    <a:pt x="150" y="262"/>
                  </a:cubicBezTo>
                  <a:cubicBezTo>
                    <a:pt x="112" y="187"/>
                    <a:pt x="75" y="75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3294250" y="2088300"/>
              <a:ext cx="16825" cy="40175"/>
            </a:xfrm>
            <a:custGeom>
              <a:avLst/>
              <a:gdLst/>
              <a:ahLst/>
              <a:cxnLst/>
              <a:rect l="l" t="t" r="r" b="b"/>
              <a:pathLst>
                <a:path w="673" h="1607" extrusionOk="0">
                  <a:moveTo>
                    <a:pt x="635" y="1"/>
                  </a:moveTo>
                  <a:lnTo>
                    <a:pt x="523" y="38"/>
                  </a:lnTo>
                  <a:cubicBezTo>
                    <a:pt x="262" y="113"/>
                    <a:pt x="262" y="524"/>
                    <a:pt x="262" y="785"/>
                  </a:cubicBezTo>
                  <a:cubicBezTo>
                    <a:pt x="262" y="934"/>
                    <a:pt x="225" y="1121"/>
                    <a:pt x="187" y="1270"/>
                  </a:cubicBezTo>
                  <a:cubicBezTo>
                    <a:pt x="187" y="1420"/>
                    <a:pt x="113" y="1569"/>
                    <a:pt x="1" y="1606"/>
                  </a:cubicBezTo>
                  <a:lnTo>
                    <a:pt x="38" y="1606"/>
                  </a:lnTo>
                  <a:lnTo>
                    <a:pt x="187" y="1569"/>
                  </a:lnTo>
                  <a:cubicBezTo>
                    <a:pt x="486" y="1457"/>
                    <a:pt x="449" y="1046"/>
                    <a:pt x="449" y="785"/>
                  </a:cubicBezTo>
                  <a:cubicBezTo>
                    <a:pt x="449" y="636"/>
                    <a:pt x="449" y="449"/>
                    <a:pt x="486" y="300"/>
                  </a:cubicBezTo>
                  <a:cubicBezTo>
                    <a:pt x="523" y="150"/>
                    <a:pt x="561" y="38"/>
                    <a:pt x="673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3307000" y="2086775"/>
              <a:ext cx="22750" cy="18350"/>
            </a:xfrm>
            <a:custGeom>
              <a:avLst/>
              <a:gdLst/>
              <a:ahLst/>
              <a:cxnLst/>
              <a:rect l="l" t="t" r="r" b="b"/>
              <a:pathLst>
                <a:path w="910" h="734" extrusionOk="0">
                  <a:moveTo>
                    <a:pt x="13" y="62"/>
                  </a:moveTo>
                  <a:cubicBezTo>
                    <a:pt x="1" y="74"/>
                    <a:pt x="1" y="78"/>
                    <a:pt x="6" y="78"/>
                  </a:cubicBezTo>
                  <a:cubicBezTo>
                    <a:pt x="16" y="78"/>
                    <a:pt x="40" y="67"/>
                    <a:pt x="48" y="63"/>
                  </a:cubicBezTo>
                  <a:lnTo>
                    <a:pt x="48" y="63"/>
                  </a:lnTo>
                  <a:cubicBezTo>
                    <a:pt x="37" y="62"/>
                    <a:pt x="25" y="62"/>
                    <a:pt x="13" y="62"/>
                  </a:cubicBezTo>
                  <a:close/>
                  <a:moveTo>
                    <a:pt x="302" y="1"/>
                  </a:moveTo>
                  <a:cubicBezTo>
                    <a:pt x="267" y="1"/>
                    <a:pt x="233" y="8"/>
                    <a:pt x="200" y="25"/>
                  </a:cubicBezTo>
                  <a:lnTo>
                    <a:pt x="163" y="25"/>
                  </a:lnTo>
                  <a:lnTo>
                    <a:pt x="51" y="62"/>
                  </a:lnTo>
                  <a:cubicBezTo>
                    <a:pt x="51" y="62"/>
                    <a:pt x="50" y="62"/>
                    <a:pt x="48" y="63"/>
                  </a:cubicBezTo>
                  <a:lnTo>
                    <a:pt x="48" y="63"/>
                  </a:lnTo>
                  <a:cubicBezTo>
                    <a:pt x="148" y="70"/>
                    <a:pt x="245" y="107"/>
                    <a:pt x="312" y="174"/>
                  </a:cubicBezTo>
                  <a:cubicBezTo>
                    <a:pt x="461" y="286"/>
                    <a:pt x="573" y="398"/>
                    <a:pt x="685" y="547"/>
                  </a:cubicBezTo>
                  <a:cubicBezTo>
                    <a:pt x="760" y="585"/>
                    <a:pt x="835" y="659"/>
                    <a:pt x="909" y="734"/>
                  </a:cubicBezTo>
                  <a:lnTo>
                    <a:pt x="648" y="211"/>
                  </a:lnTo>
                  <a:cubicBezTo>
                    <a:pt x="561" y="95"/>
                    <a:pt x="428" y="1"/>
                    <a:pt x="302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3278375" y="2108850"/>
              <a:ext cx="21300" cy="20125"/>
            </a:xfrm>
            <a:custGeom>
              <a:avLst/>
              <a:gdLst/>
              <a:ahLst/>
              <a:cxnLst/>
              <a:rect l="l" t="t" r="r" b="b"/>
              <a:pathLst>
                <a:path w="852" h="805" extrusionOk="0">
                  <a:moveTo>
                    <a:pt x="846" y="730"/>
                  </a:moveTo>
                  <a:cubicBezTo>
                    <a:pt x="836" y="730"/>
                    <a:pt x="800" y="742"/>
                    <a:pt x="788" y="746"/>
                  </a:cubicBezTo>
                  <a:lnTo>
                    <a:pt x="788" y="746"/>
                  </a:lnTo>
                  <a:cubicBezTo>
                    <a:pt x="800" y="747"/>
                    <a:pt x="811" y="747"/>
                    <a:pt x="822" y="747"/>
                  </a:cubicBezTo>
                  <a:cubicBezTo>
                    <a:pt x="847" y="735"/>
                    <a:pt x="851" y="730"/>
                    <a:pt x="846" y="730"/>
                  </a:cubicBezTo>
                  <a:close/>
                  <a:moveTo>
                    <a:pt x="1" y="0"/>
                  </a:moveTo>
                  <a:lnTo>
                    <a:pt x="150" y="523"/>
                  </a:lnTo>
                  <a:cubicBezTo>
                    <a:pt x="242" y="676"/>
                    <a:pt x="384" y="804"/>
                    <a:pt x="535" y="804"/>
                  </a:cubicBezTo>
                  <a:cubicBezTo>
                    <a:pt x="568" y="804"/>
                    <a:pt x="602" y="798"/>
                    <a:pt x="636" y="784"/>
                  </a:cubicBezTo>
                  <a:lnTo>
                    <a:pt x="785" y="747"/>
                  </a:lnTo>
                  <a:cubicBezTo>
                    <a:pt x="785" y="747"/>
                    <a:pt x="786" y="747"/>
                    <a:pt x="788" y="746"/>
                  </a:cubicBezTo>
                  <a:lnTo>
                    <a:pt x="788" y="746"/>
                  </a:lnTo>
                  <a:cubicBezTo>
                    <a:pt x="682" y="739"/>
                    <a:pt x="554" y="702"/>
                    <a:pt x="486" y="635"/>
                  </a:cubicBezTo>
                  <a:cubicBezTo>
                    <a:pt x="374" y="486"/>
                    <a:pt x="262" y="374"/>
                    <a:pt x="150" y="22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3342800" y="2067350"/>
              <a:ext cx="13400" cy="43375"/>
            </a:xfrm>
            <a:custGeom>
              <a:avLst/>
              <a:gdLst/>
              <a:ahLst/>
              <a:cxnLst/>
              <a:rect l="l" t="t" r="r" b="b"/>
              <a:pathLst>
                <a:path w="536" h="1735" extrusionOk="0">
                  <a:moveTo>
                    <a:pt x="534" y="1"/>
                  </a:moveTo>
                  <a:cubicBezTo>
                    <a:pt x="531" y="1"/>
                    <a:pt x="473" y="17"/>
                    <a:pt x="448" y="17"/>
                  </a:cubicBezTo>
                  <a:lnTo>
                    <a:pt x="299" y="92"/>
                  </a:lnTo>
                  <a:cubicBezTo>
                    <a:pt x="75" y="204"/>
                    <a:pt x="150" y="615"/>
                    <a:pt x="150" y="876"/>
                  </a:cubicBezTo>
                  <a:cubicBezTo>
                    <a:pt x="187" y="1026"/>
                    <a:pt x="187" y="1212"/>
                    <a:pt x="150" y="1399"/>
                  </a:cubicBezTo>
                  <a:cubicBezTo>
                    <a:pt x="150" y="1511"/>
                    <a:pt x="112" y="1660"/>
                    <a:pt x="0" y="1735"/>
                  </a:cubicBezTo>
                  <a:lnTo>
                    <a:pt x="38" y="1735"/>
                  </a:lnTo>
                  <a:lnTo>
                    <a:pt x="150" y="1660"/>
                  </a:lnTo>
                  <a:cubicBezTo>
                    <a:pt x="448" y="1511"/>
                    <a:pt x="374" y="1100"/>
                    <a:pt x="374" y="876"/>
                  </a:cubicBezTo>
                  <a:cubicBezTo>
                    <a:pt x="336" y="690"/>
                    <a:pt x="299" y="540"/>
                    <a:pt x="299" y="353"/>
                  </a:cubicBezTo>
                  <a:cubicBezTo>
                    <a:pt x="299" y="241"/>
                    <a:pt x="374" y="92"/>
                    <a:pt x="486" y="17"/>
                  </a:cubicBezTo>
                  <a:cubicBezTo>
                    <a:pt x="523" y="5"/>
                    <a:pt x="535" y="1"/>
                    <a:pt x="534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4"/>
            <p:cNvSpPr/>
            <p:nvPr/>
          </p:nvSpPr>
          <p:spPr>
            <a:xfrm>
              <a:off x="3351200" y="2065850"/>
              <a:ext cx="24300" cy="16875"/>
            </a:xfrm>
            <a:custGeom>
              <a:avLst/>
              <a:gdLst/>
              <a:ahLst/>
              <a:cxnLst/>
              <a:rect l="l" t="t" r="r" b="b"/>
              <a:pathLst>
                <a:path w="972" h="675" extrusionOk="0">
                  <a:moveTo>
                    <a:pt x="40" y="105"/>
                  </a:moveTo>
                  <a:cubicBezTo>
                    <a:pt x="26" y="107"/>
                    <a:pt x="13" y="110"/>
                    <a:pt x="0" y="115"/>
                  </a:cubicBezTo>
                  <a:lnTo>
                    <a:pt x="40" y="105"/>
                  </a:lnTo>
                  <a:close/>
                  <a:moveTo>
                    <a:pt x="289" y="0"/>
                  </a:moveTo>
                  <a:cubicBezTo>
                    <a:pt x="243" y="0"/>
                    <a:pt x="196" y="12"/>
                    <a:pt x="150" y="40"/>
                  </a:cubicBezTo>
                  <a:lnTo>
                    <a:pt x="150" y="77"/>
                  </a:lnTo>
                  <a:lnTo>
                    <a:pt x="40" y="105"/>
                  </a:lnTo>
                  <a:lnTo>
                    <a:pt x="40" y="105"/>
                  </a:lnTo>
                  <a:cubicBezTo>
                    <a:pt x="58" y="102"/>
                    <a:pt x="77" y="100"/>
                    <a:pt x="96" y="100"/>
                  </a:cubicBezTo>
                  <a:cubicBezTo>
                    <a:pt x="187" y="100"/>
                    <a:pt x="282" y="135"/>
                    <a:pt x="336" y="189"/>
                  </a:cubicBezTo>
                  <a:cubicBezTo>
                    <a:pt x="486" y="264"/>
                    <a:pt x="635" y="376"/>
                    <a:pt x="747" y="488"/>
                  </a:cubicBezTo>
                  <a:cubicBezTo>
                    <a:pt x="784" y="563"/>
                    <a:pt x="896" y="638"/>
                    <a:pt x="971" y="675"/>
                  </a:cubicBezTo>
                  <a:lnTo>
                    <a:pt x="672" y="189"/>
                  </a:lnTo>
                  <a:cubicBezTo>
                    <a:pt x="560" y="105"/>
                    <a:pt x="427" y="0"/>
                    <a:pt x="289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4"/>
            <p:cNvSpPr/>
            <p:nvPr/>
          </p:nvSpPr>
          <p:spPr>
            <a:xfrm>
              <a:off x="3323200" y="2092975"/>
              <a:ext cx="23650" cy="18000"/>
            </a:xfrm>
            <a:custGeom>
              <a:avLst/>
              <a:gdLst/>
              <a:ahLst/>
              <a:cxnLst/>
              <a:rect l="l" t="t" r="r" b="b"/>
              <a:pathLst>
                <a:path w="946" h="720" extrusionOk="0">
                  <a:moveTo>
                    <a:pt x="940" y="619"/>
                  </a:moveTo>
                  <a:cubicBezTo>
                    <a:pt x="929" y="619"/>
                    <a:pt x="896" y="635"/>
                    <a:pt x="896" y="635"/>
                  </a:cubicBezTo>
                  <a:lnTo>
                    <a:pt x="851" y="665"/>
                  </a:lnTo>
                  <a:lnTo>
                    <a:pt x="851" y="665"/>
                  </a:lnTo>
                  <a:cubicBezTo>
                    <a:pt x="879" y="663"/>
                    <a:pt x="906" y="654"/>
                    <a:pt x="934" y="635"/>
                  </a:cubicBezTo>
                  <a:cubicBezTo>
                    <a:pt x="946" y="623"/>
                    <a:pt x="946" y="619"/>
                    <a:pt x="940" y="619"/>
                  </a:cubicBezTo>
                  <a:close/>
                  <a:moveTo>
                    <a:pt x="0" y="1"/>
                  </a:moveTo>
                  <a:lnTo>
                    <a:pt x="261" y="523"/>
                  </a:lnTo>
                  <a:cubicBezTo>
                    <a:pt x="354" y="647"/>
                    <a:pt x="498" y="720"/>
                    <a:pt x="672" y="720"/>
                  </a:cubicBezTo>
                  <a:cubicBezTo>
                    <a:pt x="708" y="720"/>
                    <a:pt x="746" y="716"/>
                    <a:pt x="784" y="710"/>
                  </a:cubicBezTo>
                  <a:lnTo>
                    <a:pt x="851" y="665"/>
                  </a:lnTo>
                  <a:lnTo>
                    <a:pt x="851" y="665"/>
                  </a:lnTo>
                  <a:cubicBezTo>
                    <a:pt x="845" y="666"/>
                    <a:pt x="840" y="666"/>
                    <a:pt x="834" y="666"/>
                  </a:cubicBezTo>
                  <a:cubicBezTo>
                    <a:pt x="753" y="666"/>
                    <a:pt x="666" y="613"/>
                    <a:pt x="560" y="561"/>
                  </a:cubicBezTo>
                  <a:cubicBezTo>
                    <a:pt x="448" y="449"/>
                    <a:pt x="336" y="337"/>
                    <a:pt x="187" y="225"/>
                  </a:cubicBezTo>
                  <a:cubicBezTo>
                    <a:pt x="149" y="113"/>
                    <a:pt x="75" y="75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3385725" y="2043500"/>
              <a:ext cx="13100" cy="42975"/>
            </a:xfrm>
            <a:custGeom>
              <a:avLst/>
              <a:gdLst/>
              <a:ahLst/>
              <a:cxnLst/>
              <a:rect l="l" t="t" r="r" b="b"/>
              <a:pathLst>
                <a:path w="524" h="1719" extrusionOk="0">
                  <a:moveTo>
                    <a:pt x="374" y="1"/>
                  </a:moveTo>
                  <a:lnTo>
                    <a:pt x="225" y="75"/>
                  </a:lnTo>
                  <a:cubicBezTo>
                    <a:pt x="1" y="262"/>
                    <a:pt x="113" y="635"/>
                    <a:pt x="150" y="859"/>
                  </a:cubicBezTo>
                  <a:cubicBezTo>
                    <a:pt x="225" y="1046"/>
                    <a:pt x="225" y="1195"/>
                    <a:pt x="225" y="1382"/>
                  </a:cubicBezTo>
                  <a:cubicBezTo>
                    <a:pt x="262" y="1494"/>
                    <a:pt x="225" y="1644"/>
                    <a:pt x="113" y="1718"/>
                  </a:cubicBezTo>
                  <a:lnTo>
                    <a:pt x="225" y="1644"/>
                  </a:lnTo>
                  <a:cubicBezTo>
                    <a:pt x="523" y="1457"/>
                    <a:pt x="411" y="1083"/>
                    <a:pt x="337" y="859"/>
                  </a:cubicBezTo>
                  <a:cubicBezTo>
                    <a:pt x="299" y="673"/>
                    <a:pt x="262" y="523"/>
                    <a:pt x="262" y="337"/>
                  </a:cubicBezTo>
                  <a:cubicBezTo>
                    <a:pt x="225" y="225"/>
                    <a:pt x="262" y="75"/>
                    <a:pt x="374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3391325" y="2041375"/>
              <a:ext cx="26175" cy="15225"/>
            </a:xfrm>
            <a:custGeom>
              <a:avLst/>
              <a:gdLst/>
              <a:ahLst/>
              <a:cxnLst/>
              <a:rect l="l" t="t" r="r" b="b"/>
              <a:pathLst>
                <a:path w="1047" h="609" extrusionOk="0">
                  <a:moveTo>
                    <a:pt x="340" y="1"/>
                  </a:moveTo>
                  <a:cubicBezTo>
                    <a:pt x="285" y="1"/>
                    <a:pt x="233" y="14"/>
                    <a:pt x="187" y="48"/>
                  </a:cubicBezTo>
                  <a:lnTo>
                    <a:pt x="150" y="48"/>
                  </a:lnTo>
                  <a:lnTo>
                    <a:pt x="38" y="123"/>
                  </a:lnTo>
                  <a:cubicBezTo>
                    <a:pt x="38" y="123"/>
                    <a:pt x="1" y="160"/>
                    <a:pt x="38" y="160"/>
                  </a:cubicBezTo>
                  <a:cubicBezTo>
                    <a:pt x="85" y="145"/>
                    <a:pt x="137" y="136"/>
                    <a:pt x="189" y="136"/>
                  </a:cubicBezTo>
                  <a:cubicBezTo>
                    <a:pt x="261" y="136"/>
                    <a:pt x="330" y="154"/>
                    <a:pt x="374" y="198"/>
                  </a:cubicBezTo>
                  <a:cubicBezTo>
                    <a:pt x="524" y="272"/>
                    <a:pt x="673" y="347"/>
                    <a:pt x="822" y="459"/>
                  </a:cubicBezTo>
                  <a:cubicBezTo>
                    <a:pt x="897" y="496"/>
                    <a:pt x="972" y="571"/>
                    <a:pt x="1046" y="608"/>
                  </a:cubicBezTo>
                  <a:lnTo>
                    <a:pt x="710" y="123"/>
                  </a:lnTo>
                  <a:cubicBezTo>
                    <a:pt x="606" y="71"/>
                    <a:pt x="466" y="1"/>
                    <a:pt x="34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3368000" y="2071500"/>
              <a:ext cx="24600" cy="16325"/>
            </a:xfrm>
            <a:custGeom>
              <a:avLst/>
              <a:gdLst/>
              <a:ahLst/>
              <a:cxnLst/>
              <a:rect l="l" t="t" r="r" b="b"/>
              <a:pathLst>
                <a:path w="984" h="653" extrusionOk="0">
                  <a:moveTo>
                    <a:pt x="978" y="507"/>
                  </a:moveTo>
                  <a:cubicBezTo>
                    <a:pt x="967" y="507"/>
                    <a:pt x="934" y="524"/>
                    <a:pt x="934" y="524"/>
                  </a:cubicBezTo>
                  <a:lnTo>
                    <a:pt x="910" y="539"/>
                  </a:lnTo>
                  <a:lnTo>
                    <a:pt x="910" y="539"/>
                  </a:lnTo>
                  <a:cubicBezTo>
                    <a:pt x="931" y="535"/>
                    <a:pt x="952" y="530"/>
                    <a:pt x="971" y="524"/>
                  </a:cubicBezTo>
                  <a:cubicBezTo>
                    <a:pt x="984" y="511"/>
                    <a:pt x="984" y="507"/>
                    <a:pt x="978" y="507"/>
                  </a:cubicBezTo>
                  <a:close/>
                  <a:moveTo>
                    <a:pt x="0" y="1"/>
                  </a:moveTo>
                  <a:lnTo>
                    <a:pt x="262" y="486"/>
                  </a:lnTo>
                  <a:cubicBezTo>
                    <a:pt x="361" y="586"/>
                    <a:pt x="494" y="652"/>
                    <a:pt x="627" y="652"/>
                  </a:cubicBezTo>
                  <a:cubicBezTo>
                    <a:pt x="693" y="652"/>
                    <a:pt x="760" y="636"/>
                    <a:pt x="822" y="598"/>
                  </a:cubicBezTo>
                  <a:lnTo>
                    <a:pt x="910" y="539"/>
                  </a:lnTo>
                  <a:lnTo>
                    <a:pt x="910" y="539"/>
                  </a:lnTo>
                  <a:cubicBezTo>
                    <a:pt x="880" y="545"/>
                    <a:pt x="849" y="548"/>
                    <a:pt x="818" y="548"/>
                  </a:cubicBezTo>
                  <a:cubicBezTo>
                    <a:pt x="742" y="548"/>
                    <a:pt x="663" y="530"/>
                    <a:pt x="598" y="486"/>
                  </a:cubicBezTo>
                  <a:cubicBezTo>
                    <a:pt x="448" y="412"/>
                    <a:pt x="336" y="299"/>
                    <a:pt x="187" y="187"/>
                  </a:cubicBezTo>
                  <a:cubicBezTo>
                    <a:pt x="112" y="113"/>
                    <a:pt x="75" y="75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4630975" y="1288350"/>
              <a:ext cx="2825" cy="20550"/>
            </a:xfrm>
            <a:custGeom>
              <a:avLst/>
              <a:gdLst/>
              <a:ahLst/>
              <a:cxnLst/>
              <a:rect l="l" t="t" r="r" b="b"/>
              <a:pathLst>
                <a:path w="113" h="822" extrusionOk="0">
                  <a:moveTo>
                    <a:pt x="0" y="0"/>
                  </a:moveTo>
                  <a:lnTo>
                    <a:pt x="0" y="822"/>
                  </a:lnTo>
                  <a:lnTo>
                    <a:pt x="112" y="8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4"/>
            <p:cNvSpPr/>
            <p:nvPr/>
          </p:nvSpPr>
          <p:spPr>
            <a:xfrm>
              <a:off x="4627225" y="128087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74" y="187"/>
                  </a:moveTo>
                  <a:cubicBezTo>
                    <a:pt x="411" y="75"/>
                    <a:pt x="299" y="0"/>
                    <a:pt x="225" y="0"/>
                  </a:cubicBezTo>
                  <a:cubicBezTo>
                    <a:pt x="1" y="0"/>
                    <a:pt x="1" y="374"/>
                    <a:pt x="225" y="374"/>
                  </a:cubicBezTo>
                  <a:cubicBezTo>
                    <a:pt x="299" y="374"/>
                    <a:pt x="411" y="299"/>
                    <a:pt x="374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4"/>
            <p:cNvSpPr/>
            <p:nvPr/>
          </p:nvSpPr>
          <p:spPr>
            <a:xfrm>
              <a:off x="4606700" y="1292075"/>
              <a:ext cx="10275" cy="20550"/>
            </a:xfrm>
            <a:custGeom>
              <a:avLst/>
              <a:gdLst/>
              <a:ahLst/>
              <a:cxnLst/>
              <a:rect l="l" t="t" r="r" b="b"/>
              <a:pathLst>
                <a:path w="411" h="822" extrusionOk="0">
                  <a:moveTo>
                    <a:pt x="411" y="785"/>
                  </a:moveTo>
                  <a:lnTo>
                    <a:pt x="262" y="822"/>
                  </a:lnTo>
                  <a:lnTo>
                    <a:pt x="0" y="38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4602950" y="1284600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374" y="113"/>
                  </a:moveTo>
                  <a:cubicBezTo>
                    <a:pt x="300" y="38"/>
                    <a:pt x="225" y="1"/>
                    <a:pt x="113" y="38"/>
                  </a:cubicBezTo>
                  <a:cubicBezTo>
                    <a:pt x="38" y="38"/>
                    <a:pt x="1" y="150"/>
                    <a:pt x="38" y="225"/>
                  </a:cubicBezTo>
                  <a:cubicBezTo>
                    <a:pt x="38" y="337"/>
                    <a:pt x="150" y="374"/>
                    <a:pt x="225" y="374"/>
                  </a:cubicBezTo>
                  <a:cubicBezTo>
                    <a:pt x="337" y="337"/>
                    <a:pt x="374" y="225"/>
                    <a:pt x="374" y="11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4585225" y="1302350"/>
              <a:ext cx="14950" cy="18675"/>
            </a:xfrm>
            <a:custGeom>
              <a:avLst/>
              <a:gdLst/>
              <a:ahLst/>
              <a:cxnLst/>
              <a:rect l="l" t="t" r="r" b="b"/>
              <a:pathLst>
                <a:path w="598" h="747" extrusionOk="0">
                  <a:moveTo>
                    <a:pt x="598" y="672"/>
                  </a:moveTo>
                  <a:lnTo>
                    <a:pt x="486" y="747"/>
                  </a:lnTo>
                  <a:lnTo>
                    <a:pt x="0" y="75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4579625" y="1294875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336" y="112"/>
                  </a:moveTo>
                  <a:cubicBezTo>
                    <a:pt x="299" y="38"/>
                    <a:pt x="187" y="0"/>
                    <a:pt x="112" y="75"/>
                  </a:cubicBezTo>
                  <a:cubicBezTo>
                    <a:pt x="38" y="112"/>
                    <a:pt x="0" y="224"/>
                    <a:pt x="75" y="299"/>
                  </a:cubicBezTo>
                  <a:cubicBezTo>
                    <a:pt x="112" y="374"/>
                    <a:pt x="224" y="411"/>
                    <a:pt x="299" y="336"/>
                  </a:cubicBezTo>
                  <a:cubicBezTo>
                    <a:pt x="374" y="299"/>
                    <a:pt x="411" y="187"/>
                    <a:pt x="336" y="11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4567500" y="1317275"/>
              <a:ext cx="18675" cy="16825"/>
            </a:xfrm>
            <a:custGeom>
              <a:avLst/>
              <a:gdLst/>
              <a:ahLst/>
              <a:cxnLst/>
              <a:rect l="l" t="t" r="r" b="b"/>
              <a:pathLst>
                <a:path w="747" h="673" extrusionOk="0">
                  <a:moveTo>
                    <a:pt x="747" y="523"/>
                  </a:moveTo>
                  <a:lnTo>
                    <a:pt x="672" y="673"/>
                  </a:lnTo>
                  <a:lnTo>
                    <a:pt x="0" y="15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4561900" y="131260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299" y="38"/>
                  </a:moveTo>
                  <a:cubicBezTo>
                    <a:pt x="224" y="1"/>
                    <a:pt x="112" y="1"/>
                    <a:pt x="37" y="38"/>
                  </a:cubicBezTo>
                  <a:cubicBezTo>
                    <a:pt x="0" y="113"/>
                    <a:pt x="0" y="225"/>
                    <a:pt x="37" y="300"/>
                  </a:cubicBezTo>
                  <a:cubicBezTo>
                    <a:pt x="112" y="374"/>
                    <a:pt x="224" y="374"/>
                    <a:pt x="299" y="300"/>
                  </a:cubicBezTo>
                  <a:cubicBezTo>
                    <a:pt x="373" y="225"/>
                    <a:pt x="373" y="113"/>
                    <a:pt x="299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4"/>
            <p:cNvSpPr/>
            <p:nvPr/>
          </p:nvSpPr>
          <p:spPr>
            <a:xfrm>
              <a:off x="4556275" y="1338750"/>
              <a:ext cx="20575" cy="11225"/>
            </a:xfrm>
            <a:custGeom>
              <a:avLst/>
              <a:gdLst/>
              <a:ahLst/>
              <a:cxnLst/>
              <a:rect l="l" t="t" r="r" b="b"/>
              <a:pathLst>
                <a:path w="823" h="449" extrusionOk="0">
                  <a:moveTo>
                    <a:pt x="822" y="299"/>
                  </a:moveTo>
                  <a:lnTo>
                    <a:pt x="748" y="448"/>
                  </a:lnTo>
                  <a:lnTo>
                    <a:pt x="1" y="11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4"/>
            <p:cNvSpPr/>
            <p:nvPr/>
          </p:nvSpPr>
          <p:spPr>
            <a:xfrm>
              <a:off x="4546950" y="1334075"/>
              <a:ext cx="12150" cy="12175"/>
            </a:xfrm>
            <a:custGeom>
              <a:avLst/>
              <a:gdLst/>
              <a:ahLst/>
              <a:cxnLst/>
              <a:rect l="l" t="t" r="r" b="b"/>
              <a:pathLst>
                <a:path w="486" h="487" extrusionOk="0">
                  <a:moveTo>
                    <a:pt x="337" y="38"/>
                  </a:moveTo>
                  <a:cubicBezTo>
                    <a:pt x="262" y="1"/>
                    <a:pt x="150" y="38"/>
                    <a:pt x="113" y="150"/>
                  </a:cubicBezTo>
                  <a:cubicBezTo>
                    <a:pt x="1" y="374"/>
                    <a:pt x="374" y="486"/>
                    <a:pt x="449" y="262"/>
                  </a:cubicBezTo>
                  <a:cubicBezTo>
                    <a:pt x="486" y="150"/>
                    <a:pt x="411" y="75"/>
                    <a:pt x="337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4"/>
            <p:cNvSpPr/>
            <p:nvPr/>
          </p:nvSpPr>
          <p:spPr>
            <a:xfrm>
              <a:off x="4551625" y="1363025"/>
              <a:ext cx="20550" cy="4675"/>
            </a:xfrm>
            <a:custGeom>
              <a:avLst/>
              <a:gdLst/>
              <a:ahLst/>
              <a:cxnLst/>
              <a:rect l="l" t="t" r="r" b="b"/>
              <a:pathLst>
                <a:path w="822" h="187" extrusionOk="0">
                  <a:moveTo>
                    <a:pt x="822" y="37"/>
                  </a:moveTo>
                  <a:lnTo>
                    <a:pt x="822" y="187"/>
                  </a:lnTo>
                  <a:lnTo>
                    <a:pt x="0" y="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4"/>
            <p:cNvSpPr/>
            <p:nvPr/>
          </p:nvSpPr>
          <p:spPr>
            <a:xfrm>
              <a:off x="4543225" y="135927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224" y="38"/>
                  </a:moveTo>
                  <a:cubicBezTo>
                    <a:pt x="112" y="1"/>
                    <a:pt x="38" y="75"/>
                    <a:pt x="0" y="187"/>
                  </a:cubicBezTo>
                  <a:cubicBezTo>
                    <a:pt x="0" y="262"/>
                    <a:pt x="75" y="374"/>
                    <a:pt x="187" y="374"/>
                  </a:cubicBezTo>
                  <a:cubicBezTo>
                    <a:pt x="299" y="374"/>
                    <a:pt x="374" y="299"/>
                    <a:pt x="374" y="225"/>
                  </a:cubicBezTo>
                  <a:cubicBezTo>
                    <a:pt x="374" y="113"/>
                    <a:pt x="299" y="38"/>
                    <a:pt x="224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4"/>
            <p:cNvSpPr/>
            <p:nvPr/>
          </p:nvSpPr>
          <p:spPr>
            <a:xfrm>
              <a:off x="4552550" y="1381675"/>
              <a:ext cx="21500" cy="8425"/>
            </a:xfrm>
            <a:custGeom>
              <a:avLst/>
              <a:gdLst/>
              <a:ahLst/>
              <a:cxnLst/>
              <a:rect l="l" t="t" r="r" b="b"/>
              <a:pathLst>
                <a:path w="860" h="337" extrusionOk="0">
                  <a:moveTo>
                    <a:pt x="822" y="1"/>
                  </a:moveTo>
                  <a:lnTo>
                    <a:pt x="859" y="150"/>
                  </a:lnTo>
                  <a:lnTo>
                    <a:pt x="38" y="337"/>
                  </a:lnTo>
                  <a:lnTo>
                    <a:pt x="1" y="18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4"/>
            <p:cNvSpPr/>
            <p:nvPr/>
          </p:nvSpPr>
          <p:spPr>
            <a:xfrm>
              <a:off x="4545075" y="1383550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150" y="38"/>
                  </a:moveTo>
                  <a:cubicBezTo>
                    <a:pt x="76" y="38"/>
                    <a:pt x="1" y="150"/>
                    <a:pt x="38" y="225"/>
                  </a:cubicBezTo>
                  <a:cubicBezTo>
                    <a:pt x="38" y="337"/>
                    <a:pt x="150" y="374"/>
                    <a:pt x="225" y="374"/>
                  </a:cubicBezTo>
                  <a:cubicBezTo>
                    <a:pt x="337" y="337"/>
                    <a:pt x="374" y="262"/>
                    <a:pt x="374" y="150"/>
                  </a:cubicBezTo>
                  <a:cubicBezTo>
                    <a:pt x="337" y="75"/>
                    <a:pt x="262" y="1"/>
                    <a:pt x="150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4"/>
            <p:cNvSpPr/>
            <p:nvPr/>
          </p:nvSpPr>
          <p:spPr>
            <a:xfrm>
              <a:off x="4561900" y="1399425"/>
              <a:ext cx="18675" cy="13100"/>
            </a:xfrm>
            <a:custGeom>
              <a:avLst/>
              <a:gdLst/>
              <a:ahLst/>
              <a:cxnLst/>
              <a:rect l="l" t="t" r="r" b="b"/>
              <a:pathLst>
                <a:path w="747" h="524" extrusionOk="0">
                  <a:moveTo>
                    <a:pt x="672" y="0"/>
                  </a:moveTo>
                  <a:lnTo>
                    <a:pt x="747" y="112"/>
                  </a:lnTo>
                  <a:lnTo>
                    <a:pt x="37" y="523"/>
                  </a:lnTo>
                  <a:lnTo>
                    <a:pt x="0" y="374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4"/>
            <p:cNvSpPr/>
            <p:nvPr/>
          </p:nvSpPr>
          <p:spPr>
            <a:xfrm>
              <a:off x="4554425" y="1406900"/>
              <a:ext cx="11225" cy="12150"/>
            </a:xfrm>
            <a:custGeom>
              <a:avLst/>
              <a:gdLst/>
              <a:ahLst/>
              <a:cxnLst/>
              <a:rect l="l" t="t" r="r" b="b"/>
              <a:pathLst>
                <a:path w="449" h="486" extrusionOk="0">
                  <a:moveTo>
                    <a:pt x="112" y="75"/>
                  </a:moveTo>
                  <a:cubicBezTo>
                    <a:pt x="38" y="112"/>
                    <a:pt x="0" y="224"/>
                    <a:pt x="38" y="299"/>
                  </a:cubicBezTo>
                  <a:cubicBezTo>
                    <a:pt x="150" y="485"/>
                    <a:pt x="448" y="336"/>
                    <a:pt x="336" y="149"/>
                  </a:cubicBezTo>
                  <a:cubicBezTo>
                    <a:pt x="299" y="37"/>
                    <a:pt x="187" y="0"/>
                    <a:pt x="112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4"/>
            <p:cNvSpPr/>
            <p:nvPr/>
          </p:nvSpPr>
          <p:spPr>
            <a:xfrm>
              <a:off x="4575900" y="1413425"/>
              <a:ext cx="16825" cy="16825"/>
            </a:xfrm>
            <a:custGeom>
              <a:avLst/>
              <a:gdLst/>
              <a:ahLst/>
              <a:cxnLst/>
              <a:rect l="l" t="t" r="r" b="b"/>
              <a:pathLst>
                <a:path w="673" h="673" extrusionOk="0">
                  <a:moveTo>
                    <a:pt x="560" y="0"/>
                  </a:moveTo>
                  <a:lnTo>
                    <a:pt x="672" y="112"/>
                  </a:lnTo>
                  <a:lnTo>
                    <a:pt x="112" y="672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4"/>
            <p:cNvSpPr/>
            <p:nvPr/>
          </p:nvSpPr>
          <p:spPr>
            <a:xfrm>
              <a:off x="4570300" y="142742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75" y="75"/>
                  </a:moveTo>
                  <a:cubicBezTo>
                    <a:pt x="0" y="150"/>
                    <a:pt x="0" y="224"/>
                    <a:pt x="75" y="299"/>
                  </a:cubicBezTo>
                  <a:cubicBezTo>
                    <a:pt x="112" y="374"/>
                    <a:pt x="224" y="374"/>
                    <a:pt x="299" y="299"/>
                  </a:cubicBezTo>
                  <a:cubicBezTo>
                    <a:pt x="373" y="224"/>
                    <a:pt x="373" y="150"/>
                    <a:pt x="299" y="75"/>
                  </a:cubicBezTo>
                  <a:cubicBezTo>
                    <a:pt x="224" y="0"/>
                    <a:pt x="112" y="0"/>
                    <a:pt x="37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4"/>
            <p:cNvSpPr/>
            <p:nvPr/>
          </p:nvSpPr>
          <p:spPr>
            <a:xfrm>
              <a:off x="4595500" y="1424625"/>
              <a:ext cx="12150" cy="19625"/>
            </a:xfrm>
            <a:custGeom>
              <a:avLst/>
              <a:gdLst/>
              <a:ahLst/>
              <a:cxnLst/>
              <a:rect l="l" t="t" r="r" b="b"/>
              <a:pathLst>
                <a:path w="486" h="785" extrusionOk="0">
                  <a:moveTo>
                    <a:pt x="374" y="0"/>
                  </a:moveTo>
                  <a:lnTo>
                    <a:pt x="486" y="38"/>
                  </a:lnTo>
                  <a:lnTo>
                    <a:pt x="150" y="785"/>
                  </a:lnTo>
                  <a:lnTo>
                    <a:pt x="0" y="71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4"/>
            <p:cNvSpPr/>
            <p:nvPr/>
          </p:nvSpPr>
          <p:spPr>
            <a:xfrm>
              <a:off x="4590825" y="1441425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38" y="113"/>
                  </a:moveTo>
                  <a:cubicBezTo>
                    <a:pt x="0" y="187"/>
                    <a:pt x="38" y="299"/>
                    <a:pt x="113" y="337"/>
                  </a:cubicBezTo>
                  <a:cubicBezTo>
                    <a:pt x="187" y="411"/>
                    <a:pt x="299" y="337"/>
                    <a:pt x="374" y="262"/>
                  </a:cubicBezTo>
                  <a:cubicBezTo>
                    <a:pt x="411" y="187"/>
                    <a:pt x="374" y="75"/>
                    <a:pt x="299" y="38"/>
                  </a:cubicBezTo>
                  <a:cubicBezTo>
                    <a:pt x="187" y="1"/>
                    <a:pt x="75" y="38"/>
                    <a:pt x="38" y="11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4"/>
            <p:cNvSpPr/>
            <p:nvPr/>
          </p:nvSpPr>
          <p:spPr>
            <a:xfrm>
              <a:off x="4618825" y="1430225"/>
              <a:ext cx="7500" cy="20550"/>
            </a:xfrm>
            <a:custGeom>
              <a:avLst/>
              <a:gdLst/>
              <a:ahLst/>
              <a:cxnLst/>
              <a:rect l="l" t="t" r="r" b="b"/>
              <a:pathLst>
                <a:path w="300" h="822" extrusionOk="0">
                  <a:moveTo>
                    <a:pt x="113" y="0"/>
                  </a:moveTo>
                  <a:lnTo>
                    <a:pt x="299" y="0"/>
                  </a:lnTo>
                  <a:lnTo>
                    <a:pt x="150" y="822"/>
                  </a:lnTo>
                  <a:lnTo>
                    <a:pt x="1" y="78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4"/>
            <p:cNvSpPr/>
            <p:nvPr/>
          </p:nvSpPr>
          <p:spPr>
            <a:xfrm>
              <a:off x="4616025" y="1447950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1" y="188"/>
                  </a:moveTo>
                  <a:cubicBezTo>
                    <a:pt x="1" y="300"/>
                    <a:pt x="38" y="374"/>
                    <a:pt x="150" y="412"/>
                  </a:cubicBezTo>
                  <a:cubicBezTo>
                    <a:pt x="225" y="412"/>
                    <a:pt x="337" y="337"/>
                    <a:pt x="337" y="262"/>
                  </a:cubicBezTo>
                  <a:cubicBezTo>
                    <a:pt x="337" y="76"/>
                    <a:pt x="75" y="1"/>
                    <a:pt x="1" y="18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4"/>
            <p:cNvSpPr/>
            <p:nvPr/>
          </p:nvSpPr>
          <p:spPr>
            <a:xfrm>
              <a:off x="4639375" y="1430225"/>
              <a:ext cx="6550" cy="20550"/>
            </a:xfrm>
            <a:custGeom>
              <a:avLst/>
              <a:gdLst/>
              <a:ahLst/>
              <a:cxnLst/>
              <a:rect l="l" t="t" r="r" b="b"/>
              <a:pathLst>
                <a:path w="262" h="822" extrusionOk="0">
                  <a:moveTo>
                    <a:pt x="0" y="0"/>
                  </a:moveTo>
                  <a:lnTo>
                    <a:pt x="149" y="0"/>
                  </a:lnTo>
                  <a:lnTo>
                    <a:pt x="261" y="785"/>
                  </a:lnTo>
                  <a:lnTo>
                    <a:pt x="112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4"/>
            <p:cNvSpPr/>
            <p:nvPr/>
          </p:nvSpPr>
          <p:spPr>
            <a:xfrm>
              <a:off x="4640300" y="1448900"/>
              <a:ext cx="9350" cy="11225"/>
            </a:xfrm>
            <a:custGeom>
              <a:avLst/>
              <a:gdLst/>
              <a:ahLst/>
              <a:cxnLst/>
              <a:rect l="l" t="t" r="r" b="b"/>
              <a:pathLst>
                <a:path w="374" h="449" extrusionOk="0">
                  <a:moveTo>
                    <a:pt x="0" y="224"/>
                  </a:moveTo>
                  <a:cubicBezTo>
                    <a:pt x="38" y="448"/>
                    <a:pt x="374" y="374"/>
                    <a:pt x="336" y="150"/>
                  </a:cubicBezTo>
                  <a:cubicBezTo>
                    <a:pt x="336" y="75"/>
                    <a:pt x="224" y="0"/>
                    <a:pt x="150" y="0"/>
                  </a:cubicBezTo>
                  <a:cubicBezTo>
                    <a:pt x="38" y="38"/>
                    <a:pt x="0" y="112"/>
                    <a:pt x="0" y="22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4"/>
            <p:cNvSpPr/>
            <p:nvPr/>
          </p:nvSpPr>
          <p:spPr>
            <a:xfrm>
              <a:off x="4657100" y="1424625"/>
              <a:ext cx="12150" cy="19625"/>
            </a:xfrm>
            <a:custGeom>
              <a:avLst/>
              <a:gdLst/>
              <a:ahLst/>
              <a:cxnLst/>
              <a:rect l="l" t="t" r="r" b="b"/>
              <a:pathLst>
                <a:path w="486" h="785" extrusionOk="0">
                  <a:moveTo>
                    <a:pt x="1" y="38"/>
                  </a:moveTo>
                  <a:lnTo>
                    <a:pt x="113" y="0"/>
                  </a:lnTo>
                  <a:lnTo>
                    <a:pt x="486" y="710"/>
                  </a:lnTo>
                  <a:lnTo>
                    <a:pt x="374" y="78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4"/>
            <p:cNvSpPr/>
            <p:nvPr/>
          </p:nvSpPr>
          <p:spPr>
            <a:xfrm>
              <a:off x="4664575" y="1441425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38" y="262"/>
                  </a:moveTo>
                  <a:cubicBezTo>
                    <a:pt x="75" y="337"/>
                    <a:pt x="187" y="374"/>
                    <a:pt x="262" y="337"/>
                  </a:cubicBezTo>
                  <a:cubicBezTo>
                    <a:pt x="336" y="299"/>
                    <a:pt x="411" y="187"/>
                    <a:pt x="336" y="113"/>
                  </a:cubicBezTo>
                  <a:cubicBezTo>
                    <a:pt x="299" y="38"/>
                    <a:pt x="224" y="1"/>
                    <a:pt x="112" y="38"/>
                  </a:cubicBezTo>
                  <a:cubicBezTo>
                    <a:pt x="38" y="75"/>
                    <a:pt x="0" y="150"/>
                    <a:pt x="38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4"/>
            <p:cNvSpPr/>
            <p:nvPr/>
          </p:nvSpPr>
          <p:spPr>
            <a:xfrm>
              <a:off x="4672025" y="1413425"/>
              <a:ext cx="16850" cy="16825"/>
            </a:xfrm>
            <a:custGeom>
              <a:avLst/>
              <a:gdLst/>
              <a:ahLst/>
              <a:cxnLst/>
              <a:rect l="l" t="t" r="r" b="b"/>
              <a:pathLst>
                <a:path w="674" h="673" extrusionOk="0">
                  <a:moveTo>
                    <a:pt x="1" y="112"/>
                  </a:moveTo>
                  <a:lnTo>
                    <a:pt x="150" y="0"/>
                  </a:lnTo>
                  <a:lnTo>
                    <a:pt x="673" y="598"/>
                  </a:lnTo>
                  <a:lnTo>
                    <a:pt x="561" y="67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4"/>
            <p:cNvSpPr/>
            <p:nvPr/>
          </p:nvSpPr>
          <p:spPr>
            <a:xfrm>
              <a:off x="4685100" y="1426500"/>
              <a:ext cx="9375" cy="10275"/>
            </a:xfrm>
            <a:custGeom>
              <a:avLst/>
              <a:gdLst/>
              <a:ahLst/>
              <a:cxnLst/>
              <a:rect l="l" t="t" r="r" b="b"/>
              <a:pathLst>
                <a:path w="375" h="411" extrusionOk="0">
                  <a:moveTo>
                    <a:pt x="75" y="336"/>
                  </a:moveTo>
                  <a:cubicBezTo>
                    <a:pt x="150" y="411"/>
                    <a:pt x="262" y="411"/>
                    <a:pt x="337" y="336"/>
                  </a:cubicBezTo>
                  <a:cubicBezTo>
                    <a:pt x="374" y="261"/>
                    <a:pt x="374" y="149"/>
                    <a:pt x="337" y="75"/>
                  </a:cubicBezTo>
                  <a:cubicBezTo>
                    <a:pt x="262" y="0"/>
                    <a:pt x="150" y="0"/>
                    <a:pt x="75" y="75"/>
                  </a:cubicBezTo>
                  <a:cubicBezTo>
                    <a:pt x="1" y="149"/>
                    <a:pt x="1" y="261"/>
                    <a:pt x="75" y="336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4"/>
            <p:cNvSpPr/>
            <p:nvPr/>
          </p:nvSpPr>
          <p:spPr>
            <a:xfrm>
              <a:off x="4684175" y="1399425"/>
              <a:ext cx="19625" cy="13100"/>
            </a:xfrm>
            <a:custGeom>
              <a:avLst/>
              <a:gdLst/>
              <a:ahLst/>
              <a:cxnLst/>
              <a:rect l="l" t="t" r="r" b="b"/>
              <a:pathLst>
                <a:path w="785" h="524" extrusionOk="0">
                  <a:moveTo>
                    <a:pt x="0" y="112"/>
                  </a:moveTo>
                  <a:lnTo>
                    <a:pt x="75" y="0"/>
                  </a:lnTo>
                  <a:lnTo>
                    <a:pt x="784" y="374"/>
                  </a:lnTo>
                  <a:lnTo>
                    <a:pt x="710" y="52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4"/>
            <p:cNvSpPr/>
            <p:nvPr/>
          </p:nvSpPr>
          <p:spPr>
            <a:xfrm>
              <a:off x="4700975" y="1406900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112" y="373"/>
                  </a:moveTo>
                  <a:cubicBezTo>
                    <a:pt x="187" y="411"/>
                    <a:pt x="299" y="373"/>
                    <a:pt x="336" y="299"/>
                  </a:cubicBezTo>
                  <a:cubicBezTo>
                    <a:pt x="374" y="224"/>
                    <a:pt x="374" y="112"/>
                    <a:pt x="262" y="75"/>
                  </a:cubicBezTo>
                  <a:cubicBezTo>
                    <a:pt x="187" y="0"/>
                    <a:pt x="75" y="37"/>
                    <a:pt x="38" y="112"/>
                  </a:cubicBezTo>
                  <a:cubicBezTo>
                    <a:pt x="0" y="224"/>
                    <a:pt x="0" y="299"/>
                    <a:pt x="112" y="37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4"/>
            <p:cNvSpPr/>
            <p:nvPr/>
          </p:nvSpPr>
          <p:spPr>
            <a:xfrm>
              <a:off x="4691650" y="1381675"/>
              <a:ext cx="20550" cy="8425"/>
            </a:xfrm>
            <a:custGeom>
              <a:avLst/>
              <a:gdLst/>
              <a:ahLst/>
              <a:cxnLst/>
              <a:rect l="l" t="t" r="r" b="b"/>
              <a:pathLst>
                <a:path w="822" h="337" extrusionOk="0">
                  <a:moveTo>
                    <a:pt x="0" y="150"/>
                  </a:moveTo>
                  <a:lnTo>
                    <a:pt x="37" y="1"/>
                  </a:lnTo>
                  <a:lnTo>
                    <a:pt x="821" y="188"/>
                  </a:lnTo>
                  <a:lnTo>
                    <a:pt x="784" y="33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4"/>
            <p:cNvSpPr/>
            <p:nvPr/>
          </p:nvSpPr>
          <p:spPr>
            <a:xfrm>
              <a:off x="4710300" y="1383550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150" y="374"/>
                  </a:moveTo>
                  <a:cubicBezTo>
                    <a:pt x="262" y="374"/>
                    <a:pt x="337" y="337"/>
                    <a:pt x="374" y="225"/>
                  </a:cubicBezTo>
                  <a:cubicBezTo>
                    <a:pt x="374" y="150"/>
                    <a:pt x="300" y="38"/>
                    <a:pt x="225" y="38"/>
                  </a:cubicBezTo>
                  <a:cubicBezTo>
                    <a:pt x="150" y="1"/>
                    <a:pt x="38" y="75"/>
                    <a:pt x="1" y="150"/>
                  </a:cubicBezTo>
                  <a:cubicBezTo>
                    <a:pt x="1" y="262"/>
                    <a:pt x="38" y="337"/>
                    <a:pt x="150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4"/>
            <p:cNvSpPr/>
            <p:nvPr/>
          </p:nvSpPr>
          <p:spPr>
            <a:xfrm>
              <a:off x="4693500" y="1363025"/>
              <a:ext cx="20575" cy="4675"/>
            </a:xfrm>
            <a:custGeom>
              <a:avLst/>
              <a:gdLst/>
              <a:ahLst/>
              <a:cxnLst/>
              <a:rect l="l" t="t" r="r" b="b"/>
              <a:pathLst>
                <a:path w="823" h="187" extrusionOk="0">
                  <a:moveTo>
                    <a:pt x="1" y="187"/>
                  </a:moveTo>
                  <a:lnTo>
                    <a:pt x="1" y="37"/>
                  </a:lnTo>
                  <a:lnTo>
                    <a:pt x="822" y="0"/>
                  </a:lnTo>
                  <a:lnTo>
                    <a:pt x="822" y="1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4"/>
            <p:cNvSpPr/>
            <p:nvPr/>
          </p:nvSpPr>
          <p:spPr>
            <a:xfrm>
              <a:off x="4712175" y="1359275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187" y="374"/>
                  </a:moveTo>
                  <a:cubicBezTo>
                    <a:pt x="411" y="412"/>
                    <a:pt x="411" y="1"/>
                    <a:pt x="187" y="38"/>
                  </a:cubicBezTo>
                  <a:cubicBezTo>
                    <a:pt x="75" y="38"/>
                    <a:pt x="0" y="113"/>
                    <a:pt x="38" y="225"/>
                  </a:cubicBezTo>
                  <a:cubicBezTo>
                    <a:pt x="38" y="299"/>
                    <a:pt x="112" y="374"/>
                    <a:pt x="225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4"/>
            <p:cNvSpPr/>
            <p:nvPr/>
          </p:nvSpPr>
          <p:spPr>
            <a:xfrm>
              <a:off x="4688850" y="1338750"/>
              <a:ext cx="19625" cy="11225"/>
            </a:xfrm>
            <a:custGeom>
              <a:avLst/>
              <a:gdLst/>
              <a:ahLst/>
              <a:cxnLst/>
              <a:rect l="l" t="t" r="r" b="b"/>
              <a:pathLst>
                <a:path w="785" h="449" extrusionOk="0">
                  <a:moveTo>
                    <a:pt x="37" y="448"/>
                  </a:moveTo>
                  <a:lnTo>
                    <a:pt x="0" y="299"/>
                  </a:lnTo>
                  <a:lnTo>
                    <a:pt x="747" y="0"/>
                  </a:lnTo>
                  <a:lnTo>
                    <a:pt x="784" y="1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4"/>
            <p:cNvSpPr/>
            <p:nvPr/>
          </p:nvSpPr>
          <p:spPr>
            <a:xfrm>
              <a:off x="4704700" y="1334075"/>
              <a:ext cx="11225" cy="10300"/>
            </a:xfrm>
            <a:custGeom>
              <a:avLst/>
              <a:gdLst/>
              <a:ahLst/>
              <a:cxnLst/>
              <a:rect l="l" t="t" r="r" b="b"/>
              <a:pathLst>
                <a:path w="449" h="412" extrusionOk="0">
                  <a:moveTo>
                    <a:pt x="299" y="337"/>
                  </a:moveTo>
                  <a:cubicBezTo>
                    <a:pt x="411" y="337"/>
                    <a:pt x="449" y="225"/>
                    <a:pt x="411" y="150"/>
                  </a:cubicBezTo>
                  <a:cubicBezTo>
                    <a:pt x="374" y="38"/>
                    <a:pt x="299" y="1"/>
                    <a:pt x="187" y="38"/>
                  </a:cubicBezTo>
                  <a:cubicBezTo>
                    <a:pt x="1" y="113"/>
                    <a:pt x="113" y="411"/>
                    <a:pt x="299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4"/>
            <p:cNvSpPr/>
            <p:nvPr/>
          </p:nvSpPr>
          <p:spPr>
            <a:xfrm>
              <a:off x="4678575" y="1317275"/>
              <a:ext cx="18700" cy="16825"/>
            </a:xfrm>
            <a:custGeom>
              <a:avLst/>
              <a:gdLst/>
              <a:ahLst/>
              <a:cxnLst/>
              <a:rect l="l" t="t" r="r" b="b"/>
              <a:pathLst>
                <a:path w="748" h="673" extrusionOk="0">
                  <a:moveTo>
                    <a:pt x="112" y="673"/>
                  </a:moveTo>
                  <a:lnTo>
                    <a:pt x="0" y="523"/>
                  </a:lnTo>
                  <a:lnTo>
                    <a:pt x="635" y="1"/>
                  </a:lnTo>
                  <a:lnTo>
                    <a:pt x="747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4"/>
            <p:cNvSpPr/>
            <p:nvPr/>
          </p:nvSpPr>
          <p:spPr>
            <a:xfrm>
              <a:off x="4694450" y="1309800"/>
              <a:ext cx="11225" cy="12175"/>
            </a:xfrm>
            <a:custGeom>
              <a:avLst/>
              <a:gdLst/>
              <a:ahLst/>
              <a:cxnLst/>
              <a:rect l="l" t="t" r="r" b="b"/>
              <a:pathLst>
                <a:path w="449" h="487" extrusionOk="0">
                  <a:moveTo>
                    <a:pt x="299" y="449"/>
                  </a:moveTo>
                  <a:cubicBezTo>
                    <a:pt x="448" y="262"/>
                    <a:pt x="224" y="1"/>
                    <a:pt x="37" y="150"/>
                  </a:cubicBezTo>
                  <a:cubicBezTo>
                    <a:pt x="0" y="225"/>
                    <a:pt x="0" y="337"/>
                    <a:pt x="37" y="412"/>
                  </a:cubicBezTo>
                  <a:cubicBezTo>
                    <a:pt x="112" y="486"/>
                    <a:pt x="224" y="486"/>
                    <a:pt x="299" y="41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4"/>
            <p:cNvSpPr/>
            <p:nvPr/>
          </p:nvSpPr>
          <p:spPr>
            <a:xfrm>
              <a:off x="4665500" y="1302350"/>
              <a:ext cx="14025" cy="18675"/>
            </a:xfrm>
            <a:custGeom>
              <a:avLst/>
              <a:gdLst/>
              <a:ahLst/>
              <a:cxnLst/>
              <a:rect l="l" t="t" r="r" b="b"/>
              <a:pathLst>
                <a:path w="561" h="747" extrusionOk="0">
                  <a:moveTo>
                    <a:pt x="113" y="747"/>
                  </a:moveTo>
                  <a:lnTo>
                    <a:pt x="1" y="672"/>
                  </a:lnTo>
                  <a:lnTo>
                    <a:pt x="449" y="0"/>
                  </a:lnTo>
                  <a:lnTo>
                    <a:pt x="561" y="7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4"/>
            <p:cNvSpPr/>
            <p:nvPr/>
          </p:nvSpPr>
          <p:spPr>
            <a:xfrm>
              <a:off x="4675775" y="129487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336" y="299"/>
                  </a:moveTo>
                  <a:cubicBezTo>
                    <a:pt x="374" y="224"/>
                    <a:pt x="336" y="112"/>
                    <a:pt x="262" y="75"/>
                  </a:cubicBezTo>
                  <a:cubicBezTo>
                    <a:pt x="187" y="0"/>
                    <a:pt x="75" y="38"/>
                    <a:pt x="38" y="112"/>
                  </a:cubicBezTo>
                  <a:cubicBezTo>
                    <a:pt x="0" y="187"/>
                    <a:pt x="0" y="299"/>
                    <a:pt x="75" y="336"/>
                  </a:cubicBezTo>
                  <a:cubicBezTo>
                    <a:pt x="150" y="411"/>
                    <a:pt x="262" y="374"/>
                    <a:pt x="336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4"/>
            <p:cNvSpPr/>
            <p:nvPr/>
          </p:nvSpPr>
          <p:spPr>
            <a:xfrm>
              <a:off x="4648700" y="1292075"/>
              <a:ext cx="9350" cy="20550"/>
            </a:xfrm>
            <a:custGeom>
              <a:avLst/>
              <a:gdLst/>
              <a:ahLst/>
              <a:cxnLst/>
              <a:rect l="l" t="t" r="r" b="b"/>
              <a:pathLst>
                <a:path w="374" h="822" extrusionOk="0">
                  <a:moveTo>
                    <a:pt x="150" y="822"/>
                  </a:moveTo>
                  <a:lnTo>
                    <a:pt x="0" y="785"/>
                  </a:lnTo>
                  <a:lnTo>
                    <a:pt x="224" y="0"/>
                  </a:lnTo>
                  <a:lnTo>
                    <a:pt x="374" y="3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4"/>
            <p:cNvSpPr/>
            <p:nvPr/>
          </p:nvSpPr>
          <p:spPr>
            <a:xfrm>
              <a:off x="4652425" y="1284600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374" y="225"/>
                  </a:moveTo>
                  <a:cubicBezTo>
                    <a:pt x="374" y="150"/>
                    <a:pt x="337" y="38"/>
                    <a:pt x="262" y="38"/>
                  </a:cubicBezTo>
                  <a:cubicBezTo>
                    <a:pt x="150" y="1"/>
                    <a:pt x="75" y="38"/>
                    <a:pt x="38" y="113"/>
                  </a:cubicBezTo>
                  <a:cubicBezTo>
                    <a:pt x="1" y="225"/>
                    <a:pt x="38" y="299"/>
                    <a:pt x="150" y="374"/>
                  </a:cubicBezTo>
                  <a:cubicBezTo>
                    <a:pt x="225" y="374"/>
                    <a:pt x="337" y="337"/>
                    <a:pt x="374" y="22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4"/>
            <p:cNvSpPr/>
            <p:nvPr/>
          </p:nvSpPr>
          <p:spPr>
            <a:xfrm>
              <a:off x="4630975" y="1288350"/>
              <a:ext cx="2825" cy="20550"/>
            </a:xfrm>
            <a:custGeom>
              <a:avLst/>
              <a:gdLst/>
              <a:ahLst/>
              <a:cxnLst/>
              <a:rect l="l" t="t" r="r" b="b"/>
              <a:pathLst>
                <a:path w="113" h="822" extrusionOk="0">
                  <a:moveTo>
                    <a:pt x="0" y="0"/>
                  </a:moveTo>
                  <a:lnTo>
                    <a:pt x="0" y="822"/>
                  </a:lnTo>
                  <a:lnTo>
                    <a:pt x="112" y="8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4"/>
            <p:cNvSpPr/>
            <p:nvPr/>
          </p:nvSpPr>
          <p:spPr>
            <a:xfrm>
              <a:off x="4627225" y="128087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74" y="187"/>
                  </a:moveTo>
                  <a:cubicBezTo>
                    <a:pt x="411" y="75"/>
                    <a:pt x="299" y="0"/>
                    <a:pt x="225" y="0"/>
                  </a:cubicBezTo>
                  <a:cubicBezTo>
                    <a:pt x="1" y="0"/>
                    <a:pt x="1" y="374"/>
                    <a:pt x="225" y="374"/>
                  </a:cubicBezTo>
                  <a:cubicBezTo>
                    <a:pt x="299" y="374"/>
                    <a:pt x="411" y="299"/>
                    <a:pt x="374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4"/>
            <p:cNvSpPr/>
            <p:nvPr/>
          </p:nvSpPr>
          <p:spPr>
            <a:xfrm>
              <a:off x="4546950" y="1306075"/>
              <a:ext cx="149375" cy="149375"/>
            </a:xfrm>
            <a:custGeom>
              <a:avLst/>
              <a:gdLst/>
              <a:ahLst/>
              <a:cxnLst/>
              <a:rect l="l" t="t" r="r" b="b"/>
              <a:pathLst>
                <a:path w="5975" h="5975" extrusionOk="0">
                  <a:moveTo>
                    <a:pt x="5975" y="2540"/>
                  </a:moveTo>
                  <a:cubicBezTo>
                    <a:pt x="5975" y="4817"/>
                    <a:pt x="3249" y="5975"/>
                    <a:pt x="1606" y="4369"/>
                  </a:cubicBezTo>
                  <a:cubicBezTo>
                    <a:pt x="1" y="2764"/>
                    <a:pt x="1158" y="1"/>
                    <a:pt x="3436" y="1"/>
                  </a:cubicBezTo>
                  <a:cubicBezTo>
                    <a:pt x="4855" y="1"/>
                    <a:pt x="5975" y="1158"/>
                    <a:pt x="5975" y="2540"/>
                  </a:cubicBezTo>
                  <a:close/>
                </a:path>
              </a:pathLst>
            </a:custGeom>
            <a:solidFill>
              <a:srgbClr val="BFDFE8"/>
            </a:solidFill>
            <a:ln w="9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4"/>
            <p:cNvSpPr/>
            <p:nvPr/>
          </p:nvSpPr>
          <p:spPr>
            <a:xfrm>
              <a:off x="4685100" y="1369550"/>
              <a:ext cx="7500" cy="10300"/>
            </a:xfrm>
            <a:custGeom>
              <a:avLst/>
              <a:gdLst/>
              <a:ahLst/>
              <a:cxnLst/>
              <a:rect l="l" t="t" r="r" b="b"/>
              <a:pathLst>
                <a:path w="300" h="412" extrusionOk="0">
                  <a:moveTo>
                    <a:pt x="1" y="187"/>
                  </a:moveTo>
                  <a:cubicBezTo>
                    <a:pt x="1" y="75"/>
                    <a:pt x="38" y="1"/>
                    <a:pt x="150" y="1"/>
                  </a:cubicBezTo>
                  <a:cubicBezTo>
                    <a:pt x="225" y="1"/>
                    <a:pt x="299" y="113"/>
                    <a:pt x="299" y="225"/>
                  </a:cubicBezTo>
                  <a:cubicBezTo>
                    <a:pt x="299" y="299"/>
                    <a:pt x="187" y="411"/>
                    <a:pt x="113" y="374"/>
                  </a:cubicBezTo>
                  <a:cubicBezTo>
                    <a:pt x="1" y="374"/>
                    <a:pt x="1" y="299"/>
                    <a:pt x="1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4"/>
            <p:cNvSpPr/>
            <p:nvPr/>
          </p:nvSpPr>
          <p:spPr>
            <a:xfrm>
              <a:off x="4682300" y="1378875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38" y="225"/>
                  </a:moveTo>
                  <a:cubicBezTo>
                    <a:pt x="38" y="113"/>
                    <a:pt x="113" y="1"/>
                    <a:pt x="225" y="38"/>
                  </a:cubicBezTo>
                  <a:cubicBezTo>
                    <a:pt x="299" y="38"/>
                    <a:pt x="374" y="150"/>
                    <a:pt x="337" y="262"/>
                  </a:cubicBezTo>
                  <a:cubicBezTo>
                    <a:pt x="337" y="337"/>
                    <a:pt x="225" y="412"/>
                    <a:pt x="113" y="374"/>
                  </a:cubicBezTo>
                  <a:cubicBezTo>
                    <a:pt x="38" y="374"/>
                    <a:pt x="1" y="300"/>
                    <a:pt x="38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4"/>
            <p:cNvSpPr/>
            <p:nvPr/>
          </p:nvSpPr>
          <p:spPr>
            <a:xfrm>
              <a:off x="4681375" y="1388225"/>
              <a:ext cx="7500" cy="10275"/>
            </a:xfrm>
            <a:custGeom>
              <a:avLst/>
              <a:gdLst/>
              <a:ahLst/>
              <a:cxnLst/>
              <a:rect l="l" t="t" r="r" b="b"/>
              <a:pathLst>
                <a:path w="300" h="411" extrusionOk="0">
                  <a:moveTo>
                    <a:pt x="75" y="112"/>
                  </a:moveTo>
                  <a:cubicBezTo>
                    <a:pt x="112" y="38"/>
                    <a:pt x="112" y="0"/>
                    <a:pt x="150" y="38"/>
                  </a:cubicBezTo>
                  <a:cubicBezTo>
                    <a:pt x="262" y="75"/>
                    <a:pt x="299" y="187"/>
                    <a:pt x="262" y="262"/>
                  </a:cubicBezTo>
                  <a:cubicBezTo>
                    <a:pt x="224" y="336"/>
                    <a:pt x="150" y="411"/>
                    <a:pt x="38" y="411"/>
                  </a:cubicBezTo>
                  <a:lnTo>
                    <a:pt x="0" y="374"/>
                  </a:lnTo>
                  <a:lnTo>
                    <a:pt x="0" y="336"/>
                  </a:lnTo>
                  <a:lnTo>
                    <a:pt x="0" y="224"/>
                  </a:lnTo>
                  <a:lnTo>
                    <a:pt x="0" y="15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4"/>
            <p:cNvSpPr/>
            <p:nvPr/>
          </p:nvSpPr>
          <p:spPr>
            <a:xfrm>
              <a:off x="4673900" y="139755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75" y="150"/>
                  </a:moveTo>
                  <a:cubicBezTo>
                    <a:pt x="150" y="38"/>
                    <a:pt x="187" y="1"/>
                    <a:pt x="262" y="38"/>
                  </a:cubicBezTo>
                  <a:cubicBezTo>
                    <a:pt x="411" y="187"/>
                    <a:pt x="225" y="411"/>
                    <a:pt x="38" y="337"/>
                  </a:cubicBezTo>
                  <a:cubicBezTo>
                    <a:pt x="1" y="262"/>
                    <a:pt x="1" y="225"/>
                    <a:pt x="75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4"/>
            <p:cNvSpPr/>
            <p:nvPr/>
          </p:nvSpPr>
          <p:spPr>
            <a:xfrm>
              <a:off x="4667375" y="1404100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112" y="75"/>
                  </a:moveTo>
                  <a:cubicBezTo>
                    <a:pt x="150" y="0"/>
                    <a:pt x="187" y="0"/>
                    <a:pt x="299" y="75"/>
                  </a:cubicBezTo>
                  <a:cubicBezTo>
                    <a:pt x="374" y="149"/>
                    <a:pt x="374" y="261"/>
                    <a:pt x="299" y="336"/>
                  </a:cubicBezTo>
                  <a:cubicBezTo>
                    <a:pt x="224" y="411"/>
                    <a:pt x="112" y="411"/>
                    <a:pt x="38" y="336"/>
                  </a:cubicBezTo>
                  <a:cubicBezTo>
                    <a:pt x="0" y="261"/>
                    <a:pt x="0" y="261"/>
                    <a:pt x="38" y="187"/>
                  </a:cubicBezTo>
                  <a:cubicBezTo>
                    <a:pt x="75" y="149"/>
                    <a:pt x="75" y="75"/>
                    <a:pt x="112" y="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4"/>
            <p:cNvSpPr/>
            <p:nvPr/>
          </p:nvSpPr>
          <p:spPr>
            <a:xfrm>
              <a:off x="4659900" y="141062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25" y="75"/>
                  </a:moveTo>
                  <a:cubicBezTo>
                    <a:pt x="225" y="75"/>
                    <a:pt x="262" y="0"/>
                    <a:pt x="337" y="112"/>
                  </a:cubicBezTo>
                  <a:cubicBezTo>
                    <a:pt x="374" y="187"/>
                    <a:pt x="374" y="299"/>
                    <a:pt x="262" y="336"/>
                  </a:cubicBezTo>
                  <a:cubicBezTo>
                    <a:pt x="225" y="374"/>
                    <a:pt x="150" y="374"/>
                    <a:pt x="113" y="336"/>
                  </a:cubicBezTo>
                  <a:cubicBezTo>
                    <a:pt x="75" y="336"/>
                    <a:pt x="38" y="336"/>
                    <a:pt x="1" y="299"/>
                  </a:cubicBezTo>
                  <a:cubicBezTo>
                    <a:pt x="1" y="224"/>
                    <a:pt x="1" y="224"/>
                    <a:pt x="113" y="187"/>
                  </a:cubicBezTo>
                  <a:cubicBezTo>
                    <a:pt x="187" y="112"/>
                    <a:pt x="150" y="112"/>
                    <a:pt x="187" y="112"/>
                  </a:cubicBezTo>
                  <a:lnTo>
                    <a:pt x="225" y="38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4"/>
            <p:cNvSpPr/>
            <p:nvPr/>
          </p:nvSpPr>
          <p:spPr>
            <a:xfrm>
              <a:off x="4652425" y="1416225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113" y="75"/>
                  </a:moveTo>
                  <a:cubicBezTo>
                    <a:pt x="225" y="38"/>
                    <a:pt x="262" y="0"/>
                    <a:pt x="300" y="75"/>
                  </a:cubicBezTo>
                  <a:cubicBezTo>
                    <a:pt x="374" y="150"/>
                    <a:pt x="337" y="299"/>
                    <a:pt x="225" y="336"/>
                  </a:cubicBezTo>
                  <a:cubicBezTo>
                    <a:pt x="150" y="374"/>
                    <a:pt x="38" y="336"/>
                    <a:pt x="1" y="224"/>
                  </a:cubicBezTo>
                  <a:cubicBezTo>
                    <a:pt x="1" y="150"/>
                    <a:pt x="38" y="112"/>
                    <a:pt x="113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4"/>
            <p:cNvSpPr/>
            <p:nvPr/>
          </p:nvSpPr>
          <p:spPr>
            <a:xfrm>
              <a:off x="4642175" y="1420900"/>
              <a:ext cx="10275" cy="7475"/>
            </a:xfrm>
            <a:custGeom>
              <a:avLst/>
              <a:gdLst/>
              <a:ahLst/>
              <a:cxnLst/>
              <a:rect l="l" t="t" r="r" b="b"/>
              <a:pathLst>
                <a:path w="411" h="299" extrusionOk="0">
                  <a:moveTo>
                    <a:pt x="112" y="0"/>
                  </a:moveTo>
                  <a:cubicBezTo>
                    <a:pt x="224" y="0"/>
                    <a:pt x="336" y="0"/>
                    <a:pt x="373" y="75"/>
                  </a:cubicBezTo>
                  <a:cubicBezTo>
                    <a:pt x="411" y="149"/>
                    <a:pt x="373" y="261"/>
                    <a:pt x="261" y="299"/>
                  </a:cubicBezTo>
                  <a:cubicBezTo>
                    <a:pt x="149" y="299"/>
                    <a:pt x="37" y="261"/>
                    <a:pt x="37" y="149"/>
                  </a:cubicBezTo>
                  <a:cubicBezTo>
                    <a:pt x="0" y="75"/>
                    <a:pt x="37" y="0"/>
                    <a:pt x="112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4"/>
            <p:cNvSpPr/>
            <p:nvPr/>
          </p:nvSpPr>
          <p:spPr>
            <a:xfrm>
              <a:off x="4632825" y="1423700"/>
              <a:ext cx="9375" cy="6550"/>
            </a:xfrm>
            <a:custGeom>
              <a:avLst/>
              <a:gdLst/>
              <a:ahLst/>
              <a:cxnLst/>
              <a:rect l="l" t="t" r="r" b="b"/>
              <a:pathLst>
                <a:path w="375" h="262" extrusionOk="0">
                  <a:moveTo>
                    <a:pt x="262" y="0"/>
                  </a:moveTo>
                  <a:cubicBezTo>
                    <a:pt x="337" y="0"/>
                    <a:pt x="374" y="0"/>
                    <a:pt x="374" y="75"/>
                  </a:cubicBezTo>
                  <a:cubicBezTo>
                    <a:pt x="374" y="149"/>
                    <a:pt x="299" y="224"/>
                    <a:pt x="225" y="261"/>
                  </a:cubicBezTo>
                  <a:cubicBezTo>
                    <a:pt x="113" y="261"/>
                    <a:pt x="38" y="224"/>
                    <a:pt x="1" y="149"/>
                  </a:cubicBezTo>
                  <a:lnTo>
                    <a:pt x="1" y="112"/>
                  </a:lnTo>
                  <a:lnTo>
                    <a:pt x="1" y="37"/>
                  </a:lnTo>
                  <a:cubicBezTo>
                    <a:pt x="38" y="37"/>
                    <a:pt x="75" y="0"/>
                    <a:pt x="113" y="0"/>
                  </a:cubicBezTo>
                  <a:lnTo>
                    <a:pt x="150" y="0"/>
                  </a:lnTo>
                  <a:cubicBezTo>
                    <a:pt x="187" y="37"/>
                    <a:pt x="225" y="37"/>
                    <a:pt x="225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4"/>
            <p:cNvSpPr/>
            <p:nvPr/>
          </p:nvSpPr>
          <p:spPr>
            <a:xfrm>
              <a:off x="4622550" y="1422750"/>
              <a:ext cx="9375" cy="7500"/>
            </a:xfrm>
            <a:custGeom>
              <a:avLst/>
              <a:gdLst/>
              <a:ahLst/>
              <a:cxnLst/>
              <a:rect l="l" t="t" r="r" b="b"/>
              <a:pathLst>
                <a:path w="375" h="300" extrusionOk="0">
                  <a:moveTo>
                    <a:pt x="188" y="38"/>
                  </a:moveTo>
                  <a:cubicBezTo>
                    <a:pt x="300" y="38"/>
                    <a:pt x="374" y="38"/>
                    <a:pt x="374" y="113"/>
                  </a:cubicBezTo>
                  <a:cubicBezTo>
                    <a:pt x="374" y="225"/>
                    <a:pt x="262" y="299"/>
                    <a:pt x="188" y="299"/>
                  </a:cubicBezTo>
                  <a:cubicBezTo>
                    <a:pt x="76" y="262"/>
                    <a:pt x="1" y="187"/>
                    <a:pt x="38" y="113"/>
                  </a:cubicBezTo>
                  <a:cubicBezTo>
                    <a:pt x="38" y="1"/>
                    <a:pt x="113" y="1"/>
                    <a:pt x="188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4"/>
            <p:cNvSpPr/>
            <p:nvPr/>
          </p:nvSpPr>
          <p:spPr>
            <a:xfrm>
              <a:off x="4613225" y="1419950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262" y="1"/>
                  </a:moveTo>
                  <a:cubicBezTo>
                    <a:pt x="374" y="1"/>
                    <a:pt x="374" y="75"/>
                    <a:pt x="374" y="187"/>
                  </a:cubicBezTo>
                  <a:cubicBezTo>
                    <a:pt x="337" y="299"/>
                    <a:pt x="225" y="337"/>
                    <a:pt x="150" y="337"/>
                  </a:cubicBezTo>
                  <a:cubicBezTo>
                    <a:pt x="38" y="299"/>
                    <a:pt x="1" y="225"/>
                    <a:pt x="1" y="113"/>
                  </a:cubicBezTo>
                  <a:cubicBezTo>
                    <a:pt x="1" y="38"/>
                    <a:pt x="75" y="38"/>
                    <a:pt x="113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4"/>
            <p:cNvSpPr/>
            <p:nvPr/>
          </p:nvSpPr>
          <p:spPr>
            <a:xfrm>
              <a:off x="4603900" y="1417150"/>
              <a:ext cx="10275" cy="8425"/>
            </a:xfrm>
            <a:custGeom>
              <a:avLst/>
              <a:gdLst/>
              <a:ahLst/>
              <a:cxnLst/>
              <a:rect l="l" t="t" r="r" b="b"/>
              <a:pathLst>
                <a:path w="411" h="337" extrusionOk="0">
                  <a:moveTo>
                    <a:pt x="374" y="75"/>
                  </a:moveTo>
                  <a:cubicBezTo>
                    <a:pt x="374" y="75"/>
                    <a:pt x="411" y="75"/>
                    <a:pt x="374" y="187"/>
                  </a:cubicBezTo>
                  <a:cubicBezTo>
                    <a:pt x="336" y="299"/>
                    <a:pt x="224" y="337"/>
                    <a:pt x="150" y="299"/>
                  </a:cubicBezTo>
                  <a:cubicBezTo>
                    <a:pt x="75" y="262"/>
                    <a:pt x="38" y="225"/>
                    <a:pt x="0" y="150"/>
                  </a:cubicBezTo>
                  <a:cubicBezTo>
                    <a:pt x="0" y="113"/>
                    <a:pt x="0" y="75"/>
                    <a:pt x="0" y="38"/>
                  </a:cubicBezTo>
                  <a:cubicBezTo>
                    <a:pt x="38" y="1"/>
                    <a:pt x="38" y="1"/>
                    <a:pt x="150" y="38"/>
                  </a:cubicBezTo>
                  <a:cubicBezTo>
                    <a:pt x="187" y="38"/>
                    <a:pt x="224" y="75"/>
                    <a:pt x="26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4"/>
            <p:cNvSpPr/>
            <p:nvPr/>
          </p:nvSpPr>
          <p:spPr>
            <a:xfrm>
              <a:off x="4595500" y="1411550"/>
              <a:ext cx="10275" cy="9375"/>
            </a:xfrm>
            <a:custGeom>
              <a:avLst/>
              <a:gdLst/>
              <a:ahLst/>
              <a:cxnLst/>
              <a:rect l="l" t="t" r="r" b="b"/>
              <a:pathLst>
                <a:path w="411" h="375" extrusionOk="0">
                  <a:moveTo>
                    <a:pt x="262" y="113"/>
                  </a:moveTo>
                  <a:cubicBezTo>
                    <a:pt x="374" y="150"/>
                    <a:pt x="411" y="187"/>
                    <a:pt x="374" y="262"/>
                  </a:cubicBezTo>
                  <a:cubicBezTo>
                    <a:pt x="299" y="337"/>
                    <a:pt x="187" y="374"/>
                    <a:pt x="112" y="299"/>
                  </a:cubicBezTo>
                  <a:cubicBezTo>
                    <a:pt x="38" y="262"/>
                    <a:pt x="0" y="150"/>
                    <a:pt x="38" y="75"/>
                  </a:cubicBezTo>
                  <a:cubicBezTo>
                    <a:pt x="112" y="1"/>
                    <a:pt x="187" y="38"/>
                    <a:pt x="262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4"/>
            <p:cNvSpPr/>
            <p:nvPr/>
          </p:nvSpPr>
          <p:spPr>
            <a:xfrm>
              <a:off x="4586150" y="1405025"/>
              <a:ext cx="12175" cy="11225"/>
            </a:xfrm>
            <a:custGeom>
              <a:avLst/>
              <a:gdLst/>
              <a:ahLst/>
              <a:cxnLst/>
              <a:rect l="l" t="t" r="r" b="b"/>
              <a:pathLst>
                <a:path w="487" h="449" extrusionOk="0">
                  <a:moveTo>
                    <a:pt x="337" y="75"/>
                  </a:moveTo>
                  <a:cubicBezTo>
                    <a:pt x="412" y="112"/>
                    <a:pt x="486" y="224"/>
                    <a:pt x="412" y="299"/>
                  </a:cubicBezTo>
                  <a:cubicBezTo>
                    <a:pt x="262" y="448"/>
                    <a:pt x="1" y="224"/>
                    <a:pt x="150" y="38"/>
                  </a:cubicBezTo>
                  <a:cubicBezTo>
                    <a:pt x="225" y="0"/>
                    <a:pt x="300" y="0"/>
                    <a:pt x="337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4"/>
            <p:cNvSpPr/>
            <p:nvPr/>
          </p:nvSpPr>
          <p:spPr>
            <a:xfrm>
              <a:off x="4582425" y="1398475"/>
              <a:ext cx="8425" cy="8450"/>
            </a:xfrm>
            <a:custGeom>
              <a:avLst/>
              <a:gdLst/>
              <a:ahLst/>
              <a:cxnLst/>
              <a:rect l="l" t="t" r="r" b="b"/>
              <a:pathLst>
                <a:path w="337" h="338" extrusionOk="0">
                  <a:moveTo>
                    <a:pt x="299" y="188"/>
                  </a:moveTo>
                  <a:cubicBezTo>
                    <a:pt x="336" y="225"/>
                    <a:pt x="336" y="262"/>
                    <a:pt x="299" y="300"/>
                  </a:cubicBezTo>
                  <a:cubicBezTo>
                    <a:pt x="224" y="337"/>
                    <a:pt x="112" y="337"/>
                    <a:pt x="38" y="262"/>
                  </a:cubicBezTo>
                  <a:cubicBezTo>
                    <a:pt x="0" y="188"/>
                    <a:pt x="0" y="76"/>
                    <a:pt x="38" y="38"/>
                  </a:cubicBezTo>
                  <a:cubicBezTo>
                    <a:pt x="75" y="1"/>
                    <a:pt x="75" y="1"/>
                    <a:pt x="112" y="38"/>
                  </a:cubicBezTo>
                  <a:lnTo>
                    <a:pt x="150" y="38"/>
                  </a:lnTo>
                  <a:cubicBezTo>
                    <a:pt x="150" y="38"/>
                    <a:pt x="187" y="38"/>
                    <a:pt x="224" y="76"/>
                  </a:cubicBezTo>
                  <a:cubicBezTo>
                    <a:pt x="262" y="150"/>
                    <a:pt x="262" y="113"/>
                    <a:pt x="262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4"/>
            <p:cNvSpPr/>
            <p:nvPr/>
          </p:nvSpPr>
          <p:spPr>
            <a:xfrm>
              <a:off x="4576825" y="13891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99" y="113"/>
                  </a:moveTo>
                  <a:cubicBezTo>
                    <a:pt x="336" y="225"/>
                    <a:pt x="374" y="299"/>
                    <a:pt x="299" y="337"/>
                  </a:cubicBezTo>
                  <a:cubicBezTo>
                    <a:pt x="187" y="374"/>
                    <a:pt x="75" y="337"/>
                    <a:pt x="38" y="225"/>
                  </a:cubicBezTo>
                  <a:cubicBezTo>
                    <a:pt x="0" y="150"/>
                    <a:pt x="38" y="38"/>
                    <a:pt x="112" y="1"/>
                  </a:cubicBezTo>
                  <a:cubicBezTo>
                    <a:pt x="224" y="1"/>
                    <a:pt x="224" y="1"/>
                    <a:pt x="299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4"/>
            <p:cNvSpPr/>
            <p:nvPr/>
          </p:nvSpPr>
          <p:spPr>
            <a:xfrm>
              <a:off x="4573100" y="137982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373" y="187"/>
                  </a:moveTo>
                  <a:cubicBezTo>
                    <a:pt x="373" y="262"/>
                    <a:pt x="373" y="299"/>
                    <a:pt x="261" y="336"/>
                  </a:cubicBezTo>
                  <a:cubicBezTo>
                    <a:pt x="187" y="374"/>
                    <a:pt x="75" y="336"/>
                    <a:pt x="75" y="224"/>
                  </a:cubicBezTo>
                  <a:cubicBezTo>
                    <a:pt x="0" y="112"/>
                    <a:pt x="75" y="0"/>
                    <a:pt x="187" y="0"/>
                  </a:cubicBezTo>
                  <a:cubicBezTo>
                    <a:pt x="224" y="0"/>
                    <a:pt x="261" y="0"/>
                    <a:pt x="299" y="38"/>
                  </a:cubicBezTo>
                  <a:cubicBezTo>
                    <a:pt x="336" y="112"/>
                    <a:pt x="373" y="150"/>
                    <a:pt x="373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4"/>
            <p:cNvSpPr/>
            <p:nvPr/>
          </p:nvSpPr>
          <p:spPr>
            <a:xfrm>
              <a:off x="4572150" y="1369550"/>
              <a:ext cx="7500" cy="10300"/>
            </a:xfrm>
            <a:custGeom>
              <a:avLst/>
              <a:gdLst/>
              <a:ahLst/>
              <a:cxnLst/>
              <a:rect l="l" t="t" r="r" b="b"/>
              <a:pathLst>
                <a:path w="300" h="412" extrusionOk="0">
                  <a:moveTo>
                    <a:pt x="299" y="337"/>
                  </a:moveTo>
                  <a:cubicBezTo>
                    <a:pt x="299" y="337"/>
                    <a:pt x="299" y="374"/>
                    <a:pt x="225" y="374"/>
                  </a:cubicBezTo>
                  <a:cubicBezTo>
                    <a:pt x="113" y="411"/>
                    <a:pt x="1" y="299"/>
                    <a:pt x="1" y="225"/>
                  </a:cubicBezTo>
                  <a:cubicBezTo>
                    <a:pt x="1" y="150"/>
                    <a:pt x="38" y="113"/>
                    <a:pt x="75" y="38"/>
                  </a:cubicBezTo>
                  <a:cubicBezTo>
                    <a:pt x="113" y="38"/>
                    <a:pt x="150" y="1"/>
                    <a:pt x="187" y="1"/>
                  </a:cubicBezTo>
                  <a:cubicBezTo>
                    <a:pt x="225" y="1"/>
                    <a:pt x="225" y="1"/>
                    <a:pt x="225" y="150"/>
                  </a:cubicBezTo>
                  <a:cubicBezTo>
                    <a:pt x="225" y="187"/>
                    <a:pt x="262" y="225"/>
                    <a:pt x="262" y="262"/>
                  </a:cubicBezTo>
                  <a:lnTo>
                    <a:pt x="262" y="337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4"/>
            <p:cNvSpPr/>
            <p:nvPr/>
          </p:nvSpPr>
          <p:spPr>
            <a:xfrm>
              <a:off x="4572150" y="1360225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299" y="224"/>
                  </a:moveTo>
                  <a:cubicBezTo>
                    <a:pt x="299" y="336"/>
                    <a:pt x="299" y="374"/>
                    <a:pt x="187" y="374"/>
                  </a:cubicBezTo>
                  <a:cubicBezTo>
                    <a:pt x="75" y="374"/>
                    <a:pt x="1" y="299"/>
                    <a:pt x="38" y="187"/>
                  </a:cubicBezTo>
                  <a:cubicBezTo>
                    <a:pt x="38" y="75"/>
                    <a:pt x="113" y="0"/>
                    <a:pt x="225" y="37"/>
                  </a:cubicBezTo>
                  <a:cubicBezTo>
                    <a:pt x="299" y="37"/>
                    <a:pt x="299" y="112"/>
                    <a:pt x="299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4"/>
            <p:cNvSpPr/>
            <p:nvPr/>
          </p:nvSpPr>
          <p:spPr>
            <a:xfrm>
              <a:off x="4573100" y="135087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336" y="187"/>
                  </a:moveTo>
                  <a:cubicBezTo>
                    <a:pt x="336" y="299"/>
                    <a:pt x="261" y="374"/>
                    <a:pt x="187" y="374"/>
                  </a:cubicBezTo>
                  <a:cubicBezTo>
                    <a:pt x="0" y="262"/>
                    <a:pt x="75" y="1"/>
                    <a:pt x="261" y="1"/>
                  </a:cubicBezTo>
                  <a:cubicBezTo>
                    <a:pt x="336" y="38"/>
                    <a:pt x="373" y="75"/>
                    <a:pt x="336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4"/>
            <p:cNvSpPr/>
            <p:nvPr/>
          </p:nvSpPr>
          <p:spPr>
            <a:xfrm>
              <a:off x="4576825" y="1341550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224" y="299"/>
                  </a:moveTo>
                  <a:cubicBezTo>
                    <a:pt x="224" y="374"/>
                    <a:pt x="150" y="374"/>
                    <a:pt x="112" y="374"/>
                  </a:cubicBezTo>
                  <a:cubicBezTo>
                    <a:pt x="38" y="336"/>
                    <a:pt x="0" y="224"/>
                    <a:pt x="38" y="112"/>
                  </a:cubicBezTo>
                  <a:cubicBezTo>
                    <a:pt x="75" y="75"/>
                    <a:pt x="150" y="0"/>
                    <a:pt x="224" y="0"/>
                  </a:cubicBezTo>
                  <a:cubicBezTo>
                    <a:pt x="224" y="0"/>
                    <a:pt x="224" y="0"/>
                    <a:pt x="299" y="38"/>
                  </a:cubicBezTo>
                  <a:lnTo>
                    <a:pt x="299" y="112"/>
                  </a:lnTo>
                  <a:lnTo>
                    <a:pt x="299" y="224"/>
                  </a:lnTo>
                  <a:cubicBezTo>
                    <a:pt x="299" y="224"/>
                    <a:pt x="299" y="262"/>
                    <a:pt x="299" y="262"/>
                  </a:cubicBezTo>
                  <a:lnTo>
                    <a:pt x="299" y="336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4"/>
            <p:cNvSpPr/>
            <p:nvPr/>
          </p:nvSpPr>
          <p:spPr>
            <a:xfrm>
              <a:off x="4582425" y="1332200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299" y="262"/>
                  </a:moveTo>
                  <a:cubicBezTo>
                    <a:pt x="224" y="374"/>
                    <a:pt x="187" y="412"/>
                    <a:pt x="112" y="374"/>
                  </a:cubicBezTo>
                  <a:cubicBezTo>
                    <a:pt x="0" y="300"/>
                    <a:pt x="0" y="188"/>
                    <a:pt x="75" y="113"/>
                  </a:cubicBezTo>
                  <a:cubicBezTo>
                    <a:pt x="112" y="38"/>
                    <a:pt x="224" y="1"/>
                    <a:pt x="299" y="76"/>
                  </a:cubicBezTo>
                  <a:cubicBezTo>
                    <a:pt x="374" y="150"/>
                    <a:pt x="336" y="188"/>
                    <a:pt x="299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4"/>
            <p:cNvSpPr/>
            <p:nvPr/>
          </p:nvSpPr>
          <p:spPr>
            <a:xfrm>
              <a:off x="4588025" y="132567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262" y="337"/>
                  </a:moveTo>
                  <a:cubicBezTo>
                    <a:pt x="225" y="411"/>
                    <a:pt x="187" y="411"/>
                    <a:pt x="75" y="337"/>
                  </a:cubicBezTo>
                  <a:cubicBezTo>
                    <a:pt x="0" y="262"/>
                    <a:pt x="0" y="150"/>
                    <a:pt x="75" y="75"/>
                  </a:cubicBezTo>
                  <a:cubicBezTo>
                    <a:pt x="150" y="1"/>
                    <a:pt x="262" y="1"/>
                    <a:pt x="337" y="75"/>
                  </a:cubicBezTo>
                  <a:cubicBezTo>
                    <a:pt x="374" y="113"/>
                    <a:pt x="374" y="187"/>
                    <a:pt x="337" y="225"/>
                  </a:cubicBezTo>
                  <a:cubicBezTo>
                    <a:pt x="337" y="262"/>
                    <a:pt x="299" y="337"/>
                    <a:pt x="262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4"/>
            <p:cNvSpPr/>
            <p:nvPr/>
          </p:nvSpPr>
          <p:spPr>
            <a:xfrm>
              <a:off x="4595500" y="1320075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150" y="299"/>
                  </a:moveTo>
                  <a:cubicBezTo>
                    <a:pt x="150" y="299"/>
                    <a:pt x="150" y="337"/>
                    <a:pt x="75" y="262"/>
                  </a:cubicBezTo>
                  <a:cubicBezTo>
                    <a:pt x="0" y="187"/>
                    <a:pt x="38" y="75"/>
                    <a:pt x="112" y="38"/>
                  </a:cubicBezTo>
                  <a:cubicBezTo>
                    <a:pt x="150" y="1"/>
                    <a:pt x="224" y="1"/>
                    <a:pt x="299" y="38"/>
                  </a:cubicBezTo>
                  <a:cubicBezTo>
                    <a:pt x="336" y="38"/>
                    <a:pt x="336" y="38"/>
                    <a:pt x="374" y="75"/>
                  </a:cubicBezTo>
                  <a:cubicBezTo>
                    <a:pt x="374" y="150"/>
                    <a:pt x="374" y="150"/>
                    <a:pt x="299" y="187"/>
                  </a:cubicBezTo>
                  <a:cubicBezTo>
                    <a:pt x="224" y="262"/>
                    <a:pt x="224" y="262"/>
                    <a:pt x="224" y="262"/>
                  </a:cubicBezTo>
                  <a:lnTo>
                    <a:pt x="150" y="337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4"/>
            <p:cNvSpPr/>
            <p:nvPr/>
          </p:nvSpPr>
          <p:spPr>
            <a:xfrm>
              <a:off x="4602950" y="131447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262" y="299"/>
                  </a:moveTo>
                  <a:cubicBezTo>
                    <a:pt x="150" y="337"/>
                    <a:pt x="113" y="374"/>
                    <a:pt x="76" y="299"/>
                  </a:cubicBezTo>
                  <a:cubicBezTo>
                    <a:pt x="1" y="187"/>
                    <a:pt x="38" y="75"/>
                    <a:pt x="150" y="38"/>
                  </a:cubicBezTo>
                  <a:cubicBezTo>
                    <a:pt x="225" y="1"/>
                    <a:pt x="337" y="38"/>
                    <a:pt x="412" y="113"/>
                  </a:cubicBezTo>
                  <a:cubicBezTo>
                    <a:pt x="412" y="187"/>
                    <a:pt x="374" y="262"/>
                    <a:pt x="262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4"/>
            <p:cNvSpPr/>
            <p:nvPr/>
          </p:nvSpPr>
          <p:spPr>
            <a:xfrm>
              <a:off x="4612300" y="1311675"/>
              <a:ext cx="10275" cy="7500"/>
            </a:xfrm>
            <a:custGeom>
              <a:avLst/>
              <a:gdLst/>
              <a:ahLst/>
              <a:cxnLst/>
              <a:rect l="l" t="t" r="r" b="b"/>
              <a:pathLst>
                <a:path w="411" h="300" extrusionOk="0">
                  <a:moveTo>
                    <a:pt x="299" y="299"/>
                  </a:moveTo>
                  <a:cubicBezTo>
                    <a:pt x="187" y="299"/>
                    <a:pt x="75" y="299"/>
                    <a:pt x="38" y="225"/>
                  </a:cubicBezTo>
                  <a:cubicBezTo>
                    <a:pt x="0" y="150"/>
                    <a:pt x="75" y="38"/>
                    <a:pt x="187" y="1"/>
                  </a:cubicBezTo>
                  <a:cubicBezTo>
                    <a:pt x="262" y="1"/>
                    <a:pt x="374" y="38"/>
                    <a:pt x="411" y="150"/>
                  </a:cubicBezTo>
                  <a:cubicBezTo>
                    <a:pt x="411" y="225"/>
                    <a:pt x="374" y="299"/>
                    <a:pt x="299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4"/>
            <p:cNvSpPr/>
            <p:nvPr/>
          </p:nvSpPr>
          <p:spPr>
            <a:xfrm>
              <a:off x="4622550" y="1309800"/>
              <a:ext cx="9375" cy="6575"/>
            </a:xfrm>
            <a:custGeom>
              <a:avLst/>
              <a:gdLst/>
              <a:ahLst/>
              <a:cxnLst/>
              <a:rect l="l" t="t" r="r" b="b"/>
              <a:pathLst>
                <a:path w="375" h="263" extrusionOk="0">
                  <a:moveTo>
                    <a:pt x="113" y="262"/>
                  </a:moveTo>
                  <a:cubicBezTo>
                    <a:pt x="76" y="262"/>
                    <a:pt x="38" y="262"/>
                    <a:pt x="38" y="188"/>
                  </a:cubicBezTo>
                  <a:cubicBezTo>
                    <a:pt x="1" y="113"/>
                    <a:pt x="76" y="1"/>
                    <a:pt x="188" y="38"/>
                  </a:cubicBezTo>
                  <a:cubicBezTo>
                    <a:pt x="262" y="1"/>
                    <a:pt x="337" y="38"/>
                    <a:pt x="374" y="113"/>
                  </a:cubicBezTo>
                  <a:lnTo>
                    <a:pt x="374" y="150"/>
                  </a:lnTo>
                  <a:lnTo>
                    <a:pt x="374" y="188"/>
                  </a:lnTo>
                  <a:cubicBezTo>
                    <a:pt x="374" y="225"/>
                    <a:pt x="337" y="225"/>
                    <a:pt x="300" y="225"/>
                  </a:cubicBezTo>
                  <a:lnTo>
                    <a:pt x="225" y="225"/>
                  </a:lnTo>
                  <a:lnTo>
                    <a:pt x="150" y="225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4"/>
            <p:cNvSpPr/>
            <p:nvPr/>
          </p:nvSpPr>
          <p:spPr>
            <a:xfrm>
              <a:off x="4632825" y="1309800"/>
              <a:ext cx="9375" cy="7500"/>
            </a:xfrm>
            <a:custGeom>
              <a:avLst/>
              <a:gdLst/>
              <a:ahLst/>
              <a:cxnLst/>
              <a:rect l="l" t="t" r="r" b="b"/>
              <a:pathLst>
                <a:path w="375" h="300" extrusionOk="0">
                  <a:moveTo>
                    <a:pt x="187" y="262"/>
                  </a:moveTo>
                  <a:cubicBezTo>
                    <a:pt x="75" y="262"/>
                    <a:pt x="1" y="262"/>
                    <a:pt x="1" y="188"/>
                  </a:cubicBezTo>
                  <a:cubicBezTo>
                    <a:pt x="1" y="76"/>
                    <a:pt x="113" y="1"/>
                    <a:pt x="225" y="38"/>
                  </a:cubicBezTo>
                  <a:cubicBezTo>
                    <a:pt x="299" y="38"/>
                    <a:pt x="374" y="113"/>
                    <a:pt x="374" y="188"/>
                  </a:cubicBezTo>
                  <a:cubicBezTo>
                    <a:pt x="374" y="300"/>
                    <a:pt x="299" y="300"/>
                    <a:pt x="187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4"/>
            <p:cNvSpPr/>
            <p:nvPr/>
          </p:nvSpPr>
          <p:spPr>
            <a:xfrm>
              <a:off x="4642175" y="1308875"/>
              <a:ext cx="11225" cy="10300"/>
            </a:xfrm>
            <a:custGeom>
              <a:avLst/>
              <a:gdLst/>
              <a:ahLst/>
              <a:cxnLst/>
              <a:rect l="l" t="t" r="r" b="b"/>
              <a:pathLst>
                <a:path w="449" h="412" extrusionOk="0">
                  <a:moveTo>
                    <a:pt x="112" y="411"/>
                  </a:moveTo>
                  <a:cubicBezTo>
                    <a:pt x="37" y="411"/>
                    <a:pt x="0" y="374"/>
                    <a:pt x="37" y="262"/>
                  </a:cubicBezTo>
                  <a:cubicBezTo>
                    <a:pt x="75" y="1"/>
                    <a:pt x="448" y="113"/>
                    <a:pt x="373" y="337"/>
                  </a:cubicBezTo>
                  <a:cubicBezTo>
                    <a:pt x="336" y="374"/>
                    <a:pt x="299" y="411"/>
                    <a:pt x="261" y="41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4"/>
            <p:cNvSpPr/>
            <p:nvPr/>
          </p:nvSpPr>
          <p:spPr>
            <a:xfrm>
              <a:off x="4651500" y="1314475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38" y="262"/>
                  </a:moveTo>
                  <a:cubicBezTo>
                    <a:pt x="38" y="262"/>
                    <a:pt x="0" y="262"/>
                    <a:pt x="38" y="113"/>
                  </a:cubicBezTo>
                  <a:cubicBezTo>
                    <a:pt x="75" y="38"/>
                    <a:pt x="187" y="1"/>
                    <a:pt x="299" y="38"/>
                  </a:cubicBezTo>
                  <a:cubicBezTo>
                    <a:pt x="337" y="75"/>
                    <a:pt x="374" y="113"/>
                    <a:pt x="374" y="187"/>
                  </a:cubicBezTo>
                  <a:cubicBezTo>
                    <a:pt x="411" y="225"/>
                    <a:pt x="411" y="262"/>
                    <a:pt x="374" y="262"/>
                  </a:cubicBezTo>
                  <a:cubicBezTo>
                    <a:pt x="337" y="337"/>
                    <a:pt x="337" y="337"/>
                    <a:pt x="262" y="262"/>
                  </a:cubicBezTo>
                  <a:cubicBezTo>
                    <a:pt x="225" y="299"/>
                    <a:pt x="187" y="299"/>
                    <a:pt x="150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4"/>
            <p:cNvSpPr/>
            <p:nvPr/>
          </p:nvSpPr>
          <p:spPr>
            <a:xfrm>
              <a:off x="4658975" y="1319150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150" y="262"/>
                  </a:moveTo>
                  <a:cubicBezTo>
                    <a:pt x="75" y="224"/>
                    <a:pt x="0" y="187"/>
                    <a:pt x="38" y="112"/>
                  </a:cubicBezTo>
                  <a:cubicBezTo>
                    <a:pt x="112" y="0"/>
                    <a:pt x="224" y="0"/>
                    <a:pt x="299" y="75"/>
                  </a:cubicBezTo>
                  <a:cubicBezTo>
                    <a:pt x="411" y="112"/>
                    <a:pt x="411" y="224"/>
                    <a:pt x="374" y="299"/>
                  </a:cubicBezTo>
                  <a:cubicBezTo>
                    <a:pt x="299" y="374"/>
                    <a:pt x="262" y="336"/>
                    <a:pt x="150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4"/>
            <p:cNvSpPr/>
            <p:nvPr/>
          </p:nvSpPr>
          <p:spPr>
            <a:xfrm>
              <a:off x="4667375" y="1322875"/>
              <a:ext cx="11225" cy="12150"/>
            </a:xfrm>
            <a:custGeom>
              <a:avLst/>
              <a:gdLst/>
              <a:ahLst/>
              <a:cxnLst/>
              <a:rect l="l" t="t" r="r" b="b"/>
              <a:pathLst>
                <a:path w="449" h="486" extrusionOk="0">
                  <a:moveTo>
                    <a:pt x="112" y="411"/>
                  </a:moveTo>
                  <a:cubicBezTo>
                    <a:pt x="38" y="337"/>
                    <a:pt x="0" y="225"/>
                    <a:pt x="38" y="187"/>
                  </a:cubicBezTo>
                  <a:cubicBezTo>
                    <a:pt x="224" y="1"/>
                    <a:pt x="448" y="262"/>
                    <a:pt x="299" y="449"/>
                  </a:cubicBezTo>
                  <a:cubicBezTo>
                    <a:pt x="224" y="486"/>
                    <a:pt x="187" y="486"/>
                    <a:pt x="112" y="44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4"/>
            <p:cNvSpPr/>
            <p:nvPr/>
          </p:nvSpPr>
          <p:spPr>
            <a:xfrm>
              <a:off x="4674825" y="1333150"/>
              <a:ext cx="8425" cy="8425"/>
            </a:xfrm>
            <a:custGeom>
              <a:avLst/>
              <a:gdLst/>
              <a:ahLst/>
              <a:cxnLst/>
              <a:rect l="l" t="t" r="r" b="b"/>
              <a:pathLst>
                <a:path w="337" h="337" extrusionOk="0">
                  <a:moveTo>
                    <a:pt x="38" y="150"/>
                  </a:moveTo>
                  <a:cubicBezTo>
                    <a:pt x="1" y="112"/>
                    <a:pt x="1" y="38"/>
                    <a:pt x="38" y="38"/>
                  </a:cubicBezTo>
                  <a:cubicBezTo>
                    <a:pt x="113" y="0"/>
                    <a:pt x="225" y="0"/>
                    <a:pt x="300" y="75"/>
                  </a:cubicBezTo>
                  <a:cubicBezTo>
                    <a:pt x="337" y="150"/>
                    <a:pt x="337" y="262"/>
                    <a:pt x="300" y="299"/>
                  </a:cubicBezTo>
                  <a:cubicBezTo>
                    <a:pt x="225" y="336"/>
                    <a:pt x="262" y="336"/>
                    <a:pt x="225" y="299"/>
                  </a:cubicBezTo>
                  <a:lnTo>
                    <a:pt x="188" y="299"/>
                  </a:lnTo>
                  <a:cubicBezTo>
                    <a:pt x="150" y="299"/>
                    <a:pt x="150" y="299"/>
                    <a:pt x="113" y="224"/>
                  </a:cubicBezTo>
                  <a:cubicBezTo>
                    <a:pt x="76" y="150"/>
                    <a:pt x="113" y="187"/>
                    <a:pt x="76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4"/>
            <p:cNvSpPr/>
            <p:nvPr/>
          </p:nvSpPr>
          <p:spPr>
            <a:xfrm>
              <a:off x="4679500" y="1341550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75" y="224"/>
                  </a:moveTo>
                  <a:cubicBezTo>
                    <a:pt x="1" y="150"/>
                    <a:pt x="1" y="75"/>
                    <a:pt x="75" y="38"/>
                  </a:cubicBezTo>
                  <a:cubicBezTo>
                    <a:pt x="150" y="0"/>
                    <a:pt x="262" y="38"/>
                    <a:pt x="299" y="150"/>
                  </a:cubicBezTo>
                  <a:cubicBezTo>
                    <a:pt x="337" y="224"/>
                    <a:pt x="299" y="336"/>
                    <a:pt x="225" y="374"/>
                  </a:cubicBezTo>
                  <a:cubicBezTo>
                    <a:pt x="150" y="411"/>
                    <a:pt x="113" y="374"/>
                    <a:pt x="75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4"/>
            <p:cNvSpPr/>
            <p:nvPr/>
          </p:nvSpPr>
          <p:spPr>
            <a:xfrm>
              <a:off x="4682300" y="1350875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1" y="187"/>
                  </a:moveTo>
                  <a:cubicBezTo>
                    <a:pt x="1" y="113"/>
                    <a:pt x="1" y="75"/>
                    <a:pt x="113" y="38"/>
                  </a:cubicBezTo>
                  <a:cubicBezTo>
                    <a:pt x="187" y="1"/>
                    <a:pt x="299" y="38"/>
                    <a:pt x="337" y="150"/>
                  </a:cubicBezTo>
                  <a:cubicBezTo>
                    <a:pt x="374" y="262"/>
                    <a:pt x="299" y="337"/>
                    <a:pt x="225" y="374"/>
                  </a:cubicBezTo>
                  <a:cubicBezTo>
                    <a:pt x="150" y="374"/>
                    <a:pt x="113" y="374"/>
                    <a:pt x="75" y="337"/>
                  </a:cubicBezTo>
                  <a:cubicBezTo>
                    <a:pt x="38" y="299"/>
                    <a:pt x="1" y="225"/>
                    <a:pt x="1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4"/>
            <p:cNvSpPr/>
            <p:nvPr/>
          </p:nvSpPr>
          <p:spPr>
            <a:xfrm>
              <a:off x="4685100" y="1360225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1" y="112"/>
                  </a:moveTo>
                  <a:cubicBezTo>
                    <a:pt x="1" y="112"/>
                    <a:pt x="1" y="37"/>
                    <a:pt x="113" y="37"/>
                  </a:cubicBezTo>
                  <a:cubicBezTo>
                    <a:pt x="187" y="0"/>
                    <a:pt x="299" y="75"/>
                    <a:pt x="299" y="187"/>
                  </a:cubicBezTo>
                  <a:cubicBezTo>
                    <a:pt x="299" y="261"/>
                    <a:pt x="262" y="299"/>
                    <a:pt x="225" y="336"/>
                  </a:cubicBezTo>
                  <a:cubicBezTo>
                    <a:pt x="187" y="374"/>
                    <a:pt x="150" y="374"/>
                    <a:pt x="113" y="374"/>
                  </a:cubicBezTo>
                  <a:cubicBezTo>
                    <a:pt x="75" y="374"/>
                    <a:pt x="75" y="374"/>
                    <a:pt x="75" y="261"/>
                  </a:cubicBezTo>
                  <a:cubicBezTo>
                    <a:pt x="75" y="224"/>
                    <a:pt x="38" y="187"/>
                    <a:pt x="38" y="149"/>
                  </a:cubicBezTo>
                  <a:lnTo>
                    <a:pt x="38" y="112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4"/>
            <p:cNvSpPr/>
            <p:nvPr/>
          </p:nvSpPr>
          <p:spPr>
            <a:xfrm>
              <a:off x="4541350" y="1301400"/>
              <a:ext cx="170850" cy="159650"/>
            </a:xfrm>
            <a:custGeom>
              <a:avLst/>
              <a:gdLst/>
              <a:ahLst/>
              <a:cxnLst/>
              <a:rect l="l" t="t" r="r" b="b"/>
              <a:pathLst>
                <a:path w="6834" h="6386" extrusionOk="0">
                  <a:moveTo>
                    <a:pt x="3660" y="1"/>
                  </a:moveTo>
                  <a:cubicBezTo>
                    <a:pt x="1233" y="1"/>
                    <a:pt x="1" y="2951"/>
                    <a:pt x="1718" y="4668"/>
                  </a:cubicBezTo>
                  <a:cubicBezTo>
                    <a:pt x="3436" y="6386"/>
                    <a:pt x="6385" y="5191"/>
                    <a:pt x="6385" y="2727"/>
                  </a:cubicBezTo>
                  <a:cubicBezTo>
                    <a:pt x="6385" y="1233"/>
                    <a:pt x="5153" y="1"/>
                    <a:pt x="3660" y="1"/>
                  </a:cubicBezTo>
                  <a:close/>
                  <a:moveTo>
                    <a:pt x="3660" y="5228"/>
                  </a:moveTo>
                  <a:cubicBezTo>
                    <a:pt x="2241" y="5303"/>
                    <a:pt x="1046" y="4183"/>
                    <a:pt x="1046" y="2764"/>
                  </a:cubicBezTo>
                  <a:cubicBezTo>
                    <a:pt x="1046" y="1345"/>
                    <a:pt x="2241" y="188"/>
                    <a:pt x="3660" y="262"/>
                  </a:cubicBezTo>
                  <a:cubicBezTo>
                    <a:pt x="6833" y="412"/>
                    <a:pt x="6833" y="5116"/>
                    <a:pt x="3660" y="5228"/>
                  </a:cubicBezTo>
                  <a:close/>
                </a:path>
              </a:pathLst>
            </a:custGeom>
            <a:solidFill>
              <a:srgbClr val="ECC0C4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4"/>
            <p:cNvSpPr/>
            <p:nvPr/>
          </p:nvSpPr>
          <p:spPr>
            <a:xfrm>
              <a:off x="4614150" y="1335000"/>
              <a:ext cx="36450" cy="70050"/>
            </a:xfrm>
            <a:custGeom>
              <a:avLst/>
              <a:gdLst/>
              <a:ahLst/>
              <a:cxnLst/>
              <a:rect l="l" t="t" r="r" b="b"/>
              <a:pathLst>
                <a:path w="1458" h="2802" extrusionOk="0">
                  <a:moveTo>
                    <a:pt x="748" y="1"/>
                  </a:moveTo>
                  <a:lnTo>
                    <a:pt x="1" y="412"/>
                  </a:lnTo>
                  <a:lnTo>
                    <a:pt x="1" y="2391"/>
                  </a:lnTo>
                  <a:lnTo>
                    <a:pt x="748" y="2801"/>
                  </a:lnTo>
                  <a:lnTo>
                    <a:pt x="1457" y="2391"/>
                  </a:lnTo>
                  <a:lnTo>
                    <a:pt x="1457" y="412"/>
                  </a:lnTo>
                  <a:lnTo>
                    <a:pt x="7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4"/>
            <p:cNvSpPr/>
            <p:nvPr/>
          </p:nvSpPr>
          <p:spPr>
            <a:xfrm>
              <a:off x="4614150" y="1335000"/>
              <a:ext cx="36450" cy="70050"/>
            </a:xfrm>
            <a:custGeom>
              <a:avLst/>
              <a:gdLst/>
              <a:ahLst/>
              <a:cxnLst/>
              <a:rect l="l" t="t" r="r" b="b"/>
              <a:pathLst>
                <a:path w="1458" h="2802" fill="none" extrusionOk="0">
                  <a:moveTo>
                    <a:pt x="1457" y="2391"/>
                  </a:moveTo>
                  <a:lnTo>
                    <a:pt x="748" y="2801"/>
                  </a:lnTo>
                  <a:lnTo>
                    <a:pt x="1" y="2391"/>
                  </a:lnTo>
                  <a:lnTo>
                    <a:pt x="1" y="412"/>
                  </a:lnTo>
                  <a:lnTo>
                    <a:pt x="748" y="1"/>
                  </a:lnTo>
                  <a:lnTo>
                    <a:pt x="1457" y="412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4"/>
            <p:cNvSpPr/>
            <p:nvPr/>
          </p:nvSpPr>
          <p:spPr>
            <a:xfrm>
              <a:off x="4614150" y="1335000"/>
              <a:ext cx="36450" cy="70050"/>
            </a:xfrm>
            <a:custGeom>
              <a:avLst/>
              <a:gdLst/>
              <a:ahLst/>
              <a:cxnLst/>
              <a:rect l="l" t="t" r="r" b="b"/>
              <a:pathLst>
                <a:path w="1458" h="2802" extrusionOk="0">
                  <a:moveTo>
                    <a:pt x="748" y="1"/>
                  </a:moveTo>
                  <a:lnTo>
                    <a:pt x="1" y="412"/>
                  </a:lnTo>
                  <a:lnTo>
                    <a:pt x="1" y="2391"/>
                  </a:lnTo>
                  <a:lnTo>
                    <a:pt x="748" y="2801"/>
                  </a:lnTo>
                  <a:lnTo>
                    <a:pt x="1457" y="2391"/>
                  </a:lnTo>
                  <a:lnTo>
                    <a:pt x="1457" y="412"/>
                  </a:lnTo>
                  <a:lnTo>
                    <a:pt x="748" y="1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4"/>
            <p:cNvSpPr/>
            <p:nvPr/>
          </p:nvSpPr>
          <p:spPr>
            <a:xfrm>
              <a:off x="4614150" y="1335000"/>
              <a:ext cx="36450" cy="70050"/>
            </a:xfrm>
            <a:custGeom>
              <a:avLst/>
              <a:gdLst/>
              <a:ahLst/>
              <a:cxnLst/>
              <a:rect l="l" t="t" r="r" b="b"/>
              <a:pathLst>
                <a:path w="1458" h="2802" fill="none" extrusionOk="0">
                  <a:moveTo>
                    <a:pt x="1457" y="2391"/>
                  </a:moveTo>
                  <a:lnTo>
                    <a:pt x="748" y="2801"/>
                  </a:lnTo>
                  <a:lnTo>
                    <a:pt x="1" y="2391"/>
                  </a:lnTo>
                  <a:lnTo>
                    <a:pt x="1" y="412"/>
                  </a:lnTo>
                  <a:lnTo>
                    <a:pt x="748" y="1"/>
                  </a:lnTo>
                  <a:lnTo>
                    <a:pt x="1457" y="412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4"/>
            <p:cNvSpPr/>
            <p:nvPr/>
          </p:nvSpPr>
          <p:spPr>
            <a:xfrm>
              <a:off x="4638425" y="134435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0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75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4"/>
            <p:cNvSpPr/>
            <p:nvPr/>
          </p:nvSpPr>
          <p:spPr>
            <a:xfrm>
              <a:off x="4637500" y="13452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4"/>
            <p:cNvSpPr/>
            <p:nvPr/>
          </p:nvSpPr>
          <p:spPr>
            <a:xfrm>
              <a:off x="4639375" y="13443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0"/>
                  </a:move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4"/>
            <p:cNvSpPr/>
            <p:nvPr/>
          </p:nvSpPr>
          <p:spPr>
            <a:xfrm>
              <a:off x="4633775" y="1343425"/>
              <a:ext cx="2350" cy="2825"/>
            </a:xfrm>
            <a:custGeom>
              <a:avLst/>
              <a:gdLst/>
              <a:ahLst/>
              <a:cxnLst/>
              <a:rect l="l" t="t" r="r" b="b"/>
              <a:pathLst>
                <a:path w="94" h="113" extrusionOk="0">
                  <a:moveTo>
                    <a:pt x="75" y="0"/>
                  </a:moveTo>
                  <a:lnTo>
                    <a:pt x="37" y="37"/>
                  </a:lnTo>
                  <a:cubicBezTo>
                    <a:pt x="37" y="74"/>
                    <a:pt x="37" y="75"/>
                    <a:pt x="37" y="111"/>
                  </a:cubicBezTo>
                  <a:lnTo>
                    <a:pt x="37" y="111"/>
                  </a:lnTo>
                  <a:cubicBezTo>
                    <a:pt x="75" y="109"/>
                    <a:pt x="75" y="97"/>
                    <a:pt x="75" y="37"/>
                  </a:cubicBezTo>
                  <a:cubicBezTo>
                    <a:pt x="93" y="19"/>
                    <a:pt x="93" y="19"/>
                    <a:pt x="89" y="19"/>
                  </a:cubicBezTo>
                  <a:cubicBezTo>
                    <a:pt x="84" y="19"/>
                    <a:pt x="75" y="19"/>
                    <a:pt x="75" y="0"/>
                  </a:cubicBezTo>
                  <a:close/>
                  <a:moveTo>
                    <a:pt x="37" y="111"/>
                  </a:moveTo>
                  <a:cubicBezTo>
                    <a:pt x="28" y="112"/>
                    <a:pt x="15" y="112"/>
                    <a:pt x="0" y="112"/>
                  </a:cubicBezTo>
                  <a:lnTo>
                    <a:pt x="37" y="112"/>
                  </a:lnTo>
                  <a:cubicBezTo>
                    <a:pt x="37" y="112"/>
                    <a:pt x="37" y="112"/>
                    <a:pt x="37" y="11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4"/>
            <p:cNvSpPr/>
            <p:nvPr/>
          </p:nvSpPr>
          <p:spPr>
            <a:xfrm>
              <a:off x="4633775" y="13452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cubicBezTo>
                    <a:pt x="0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4"/>
            <p:cNvSpPr/>
            <p:nvPr/>
          </p:nvSpPr>
          <p:spPr>
            <a:xfrm>
              <a:off x="4636575" y="13424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5"/>
                  </a:moveTo>
                  <a:lnTo>
                    <a:pt x="0" y="75"/>
                  </a:lnTo>
                  <a:lnTo>
                    <a:pt x="0" y="113"/>
                  </a:lnTo>
                  <a:lnTo>
                    <a:pt x="0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4"/>
            <p:cNvSpPr/>
            <p:nvPr/>
          </p:nvSpPr>
          <p:spPr>
            <a:xfrm>
              <a:off x="4630025" y="134342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75" y="0"/>
                  </a:moveTo>
                  <a:cubicBezTo>
                    <a:pt x="75" y="0"/>
                    <a:pt x="38" y="37"/>
                    <a:pt x="1" y="37"/>
                  </a:cubicBezTo>
                  <a:lnTo>
                    <a:pt x="1" y="75"/>
                  </a:lnTo>
                  <a:lnTo>
                    <a:pt x="38" y="75"/>
                  </a:lnTo>
                  <a:cubicBezTo>
                    <a:pt x="38" y="75"/>
                    <a:pt x="75" y="37"/>
                    <a:pt x="75" y="37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4"/>
            <p:cNvSpPr/>
            <p:nvPr/>
          </p:nvSpPr>
          <p:spPr>
            <a:xfrm>
              <a:off x="4630025" y="13443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4"/>
            <p:cNvSpPr/>
            <p:nvPr/>
          </p:nvSpPr>
          <p:spPr>
            <a:xfrm>
              <a:off x="4631900" y="13424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4"/>
            <p:cNvSpPr/>
            <p:nvPr/>
          </p:nvSpPr>
          <p:spPr>
            <a:xfrm>
              <a:off x="4627225" y="134247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75" y="1"/>
                  </a:moveTo>
                  <a:cubicBezTo>
                    <a:pt x="38" y="1"/>
                    <a:pt x="38" y="1"/>
                    <a:pt x="38" y="38"/>
                  </a:cubicBezTo>
                  <a:cubicBezTo>
                    <a:pt x="38" y="38"/>
                    <a:pt x="38" y="38"/>
                    <a:pt x="75" y="1"/>
                  </a:cubicBezTo>
                  <a:close/>
                  <a:moveTo>
                    <a:pt x="38" y="38"/>
                  </a:moveTo>
                  <a:cubicBezTo>
                    <a:pt x="1" y="75"/>
                    <a:pt x="1" y="113"/>
                    <a:pt x="1" y="113"/>
                  </a:cubicBezTo>
                  <a:lnTo>
                    <a:pt x="38" y="113"/>
                  </a:lnTo>
                  <a:cubicBezTo>
                    <a:pt x="38" y="75"/>
                    <a:pt x="38" y="75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4"/>
            <p:cNvSpPr/>
            <p:nvPr/>
          </p:nvSpPr>
          <p:spPr>
            <a:xfrm>
              <a:off x="4627225" y="13434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75"/>
                  </a:lnTo>
                  <a:cubicBezTo>
                    <a:pt x="1" y="37"/>
                    <a:pt x="1" y="37"/>
                    <a:pt x="1" y="0"/>
                  </a:cubicBezTo>
                  <a:lnTo>
                    <a:pt x="1" y="0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4"/>
            <p:cNvSpPr/>
            <p:nvPr/>
          </p:nvSpPr>
          <p:spPr>
            <a:xfrm>
              <a:off x="4629100" y="13424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38"/>
                    <a:pt x="0" y="38"/>
                    <a:pt x="0" y="38"/>
                  </a:cubicBez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4"/>
            <p:cNvSpPr/>
            <p:nvPr/>
          </p:nvSpPr>
          <p:spPr>
            <a:xfrm>
              <a:off x="4623500" y="1342500"/>
              <a:ext cx="950" cy="2800"/>
            </a:xfrm>
            <a:custGeom>
              <a:avLst/>
              <a:gdLst/>
              <a:ahLst/>
              <a:cxnLst/>
              <a:rect l="l" t="t" r="r" b="b"/>
              <a:pathLst>
                <a:path w="38" h="112" extrusionOk="0">
                  <a:moveTo>
                    <a:pt x="37" y="1"/>
                  </a:moveTo>
                  <a:lnTo>
                    <a:pt x="0" y="37"/>
                  </a:lnTo>
                  <a:lnTo>
                    <a:pt x="0" y="112"/>
                  </a:lnTo>
                  <a:lnTo>
                    <a:pt x="38" y="112"/>
                  </a:lnTo>
                  <a:lnTo>
                    <a:pt x="38" y="37"/>
                  </a:lnTo>
                  <a:cubicBezTo>
                    <a:pt x="1" y="37"/>
                    <a:pt x="0" y="37"/>
                    <a:pt x="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4"/>
            <p:cNvSpPr/>
            <p:nvPr/>
          </p:nvSpPr>
          <p:spPr>
            <a:xfrm>
              <a:off x="4624425" y="13443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4"/>
            <p:cNvSpPr/>
            <p:nvPr/>
          </p:nvSpPr>
          <p:spPr>
            <a:xfrm>
              <a:off x="4624425" y="13424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1" y="1"/>
                  </a:moveTo>
                  <a:cubicBezTo>
                    <a:pt x="38" y="1"/>
                    <a:pt x="38" y="75"/>
                    <a:pt x="38" y="75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4"/>
            <p:cNvSpPr/>
            <p:nvPr/>
          </p:nvSpPr>
          <p:spPr>
            <a:xfrm>
              <a:off x="4621625" y="13462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7"/>
                  </a:lnTo>
                  <a:cubicBezTo>
                    <a:pt x="38" y="37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4"/>
            <p:cNvSpPr/>
            <p:nvPr/>
          </p:nvSpPr>
          <p:spPr>
            <a:xfrm>
              <a:off x="4620700" y="134715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0"/>
                  </a:moveTo>
                  <a:lnTo>
                    <a:pt x="75" y="0"/>
                  </a:lnTo>
                  <a:cubicBezTo>
                    <a:pt x="38" y="0"/>
                    <a:pt x="38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4"/>
            <p:cNvSpPr/>
            <p:nvPr/>
          </p:nvSpPr>
          <p:spPr>
            <a:xfrm>
              <a:off x="4620700" y="134342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0"/>
                  </a:moveTo>
                  <a:lnTo>
                    <a:pt x="0" y="37"/>
                  </a:lnTo>
                  <a:lnTo>
                    <a:pt x="75" y="3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4"/>
            <p:cNvSpPr/>
            <p:nvPr/>
          </p:nvSpPr>
          <p:spPr>
            <a:xfrm>
              <a:off x="4619750" y="1348075"/>
              <a:ext cx="2825" cy="975"/>
            </a:xfrm>
            <a:custGeom>
              <a:avLst/>
              <a:gdLst/>
              <a:ahLst/>
              <a:cxnLst/>
              <a:rect l="l" t="t" r="r" b="b"/>
              <a:pathLst>
                <a:path w="113" h="39" extrusionOk="0">
                  <a:moveTo>
                    <a:pt x="113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38"/>
                    <a:pt x="1" y="38"/>
                  </a:cubicBez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4"/>
            <p:cNvSpPr/>
            <p:nvPr/>
          </p:nvSpPr>
          <p:spPr>
            <a:xfrm>
              <a:off x="4621625" y="13490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1" y="0"/>
                    <a:pt x="1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4"/>
            <p:cNvSpPr/>
            <p:nvPr/>
          </p:nvSpPr>
          <p:spPr>
            <a:xfrm>
              <a:off x="4619750" y="13471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cubicBezTo>
                    <a:pt x="38" y="0"/>
                    <a:pt x="1" y="0"/>
                    <a:pt x="1" y="38"/>
                  </a:cubicBezTo>
                  <a:cubicBezTo>
                    <a:pt x="1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4"/>
            <p:cNvSpPr/>
            <p:nvPr/>
          </p:nvSpPr>
          <p:spPr>
            <a:xfrm>
              <a:off x="4623500" y="13490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0" y="37"/>
                    <a:pt x="0" y="37"/>
                  </a:cubicBezTo>
                  <a:lnTo>
                    <a:pt x="0" y="75"/>
                  </a:lnTo>
                  <a:cubicBezTo>
                    <a:pt x="38" y="75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4"/>
            <p:cNvSpPr/>
            <p:nvPr/>
          </p:nvSpPr>
          <p:spPr>
            <a:xfrm>
              <a:off x="4624425" y="13480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38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4"/>
            <p:cNvSpPr/>
            <p:nvPr/>
          </p:nvSpPr>
          <p:spPr>
            <a:xfrm>
              <a:off x="4623500" y="13508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cubicBezTo>
                    <a:pt x="0" y="1"/>
                    <a:pt x="0" y="1"/>
                    <a:pt x="0" y="1"/>
                  </a:cubicBez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4"/>
            <p:cNvSpPr/>
            <p:nvPr/>
          </p:nvSpPr>
          <p:spPr>
            <a:xfrm>
              <a:off x="4628175" y="1347675"/>
              <a:ext cx="950" cy="425"/>
            </a:xfrm>
            <a:custGeom>
              <a:avLst/>
              <a:gdLst/>
              <a:ahLst/>
              <a:cxnLst/>
              <a:rect l="l" t="t" r="r" b="b"/>
              <a:pathLst>
                <a:path w="38" h="17" extrusionOk="0">
                  <a:moveTo>
                    <a:pt x="1" y="0"/>
                  </a:moveTo>
                  <a:cubicBezTo>
                    <a:pt x="0" y="0"/>
                    <a:pt x="0" y="4"/>
                    <a:pt x="0" y="17"/>
                  </a:cubicBezTo>
                  <a:lnTo>
                    <a:pt x="37" y="17"/>
                  </a:lnTo>
                  <a:cubicBezTo>
                    <a:pt x="12" y="17"/>
                    <a:pt x="4" y="0"/>
                    <a:pt x="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4"/>
            <p:cNvSpPr/>
            <p:nvPr/>
          </p:nvSpPr>
          <p:spPr>
            <a:xfrm>
              <a:off x="4628175" y="13471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7" y="38"/>
                  </a:lnTo>
                  <a:cubicBezTo>
                    <a:pt x="37" y="38"/>
                    <a:pt x="37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4"/>
            <p:cNvSpPr/>
            <p:nvPr/>
          </p:nvSpPr>
          <p:spPr>
            <a:xfrm>
              <a:off x="4627225" y="13508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4"/>
            <p:cNvSpPr/>
            <p:nvPr/>
          </p:nvSpPr>
          <p:spPr>
            <a:xfrm>
              <a:off x="4630975" y="13480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1"/>
                  </a:moveTo>
                  <a:cubicBezTo>
                    <a:pt x="37" y="1"/>
                    <a:pt x="0" y="38"/>
                    <a:pt x="0" y="38"/>
                  </a:cubicBezTo>
                  <a:lnTo>
                    <a:pt x="0" y="75"/>
                  </a:lnTo>
                  <a:cubicBezTo>
                    <a:pt x="0" y="75"/>
                    <a:pt x="37" y="38"/>
                    <a:pt x="37" y="38"/>
                  </a:cubicBezTo>
                  <a:cubicBezTo>
                    <a:pt x="37" y="1"/>
                    <a:pt x="37" y="1"/>
                    <a:pt x="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4"/>
            <p:cNvSpPr/>
            <p:nvPr/>
          </p:nvSpPr>
          <p:spPr>
            <a:xfrm>
              <a:off x="4632825" y="13471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0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cubicBezTo>
                    <a:pt x="1" y="75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4"/>
            <p:cNvSpPr/>
            <p:nvPr/>
          </p:nvSpPr>
          <p:spPr>
            <a:xfrm>
              <a:off x="4630975" y="1349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38"/>
                  </a:lnTo>
                  <a:cubicBezTo>
                    <a:pt x="0" y="38"/>
                    <a:pt x="0" y="38"/>
                    <a:pt x="37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4"/>
            <p:cNvSpPr/>
            <p:nvPr/>
          </p:nvSpPr>
          <p:spPr>
            <a:xfrm>
              <a:off x="4635625" y="13471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0"/>
                  </a:moveTo>
                  <a:lnTo>
                    <a:pt x="1" y="75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75"/>
                  </a:lnTo>
                  <a:cubicBezTo>
                    <a:pt x="1" y="38"/>
                    <a:pt x="1" y="38"/>
                    <a:pt x="1" y="38"/>
                  </a:cubicBez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4"/>
            <p:cNvSpPr/>
            <p:nvPr/>
          </p:nvSpPr>
          <p:spPr>
            <a:xfrm>
              <a:off x="4636575" y="13462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37"/>
                  </a:lnTo>
                  <a:lnTo>
                    <a:pt x="37" y="75"/>
                  </a:lnTo>
                  <a:lnTo>
                    <a:pt x="37" y="37"/>
                  </a:lnTo>
                  <a:cubicBezTo>
                    <a:pt x="37" y="37"/>
                    <a:pt x="37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4"/>
            <p:cNvSpPr/>
            <p:nvPr/>
          </p:nvSpPr>
          <p:spPr>
            <a:xfrm>
              <a:off x="4633775" y="1349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4"/>
            <p:cNvSpPr/>
            <p:nvPr/>
          </p:nvSpPr>
          <p:spPr>
            <a:xfrm>
              <a:off x="4637500" y="134715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75" y="0"/>
                  </a:moveTo>
                  <a:cubicBezTo>
                    <a:pt x="75" y="0"/>
                    <a:pt x="75" y="38"/>
                    <a:pt x="38" y="75"/>
                  </a:cubicBezTo>
                  <a:cubicBezTo>
                    <a:pt x="0" y="75"/>
                    <a:pt x="38" y="75"/>
                    <a:pt x="38" y="112"/>
                  </a:cubicBezTo>
                  <a:cubicBezTo>
                    <a:pt x="38" y="112"/>
                    <a:pt x="75" y="75"/>
                    <a:pt x="75" y="38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4"/>
            <p:cNvSpPr/>
            <p:nvPr/>
          </p:nvSpPr>
          <p:spPr>
            <a:xfrm>
              <a:off x="4640300" y="13471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4"/>
            <p:cNvSpPr/>
            <p:nvPr/>
          </p:nvSpPr>
          <p:spPr>
            <a:xfrm>
              <a:off x="4637500" y="13490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4"/>
            <p:cNvSpPr/>
            <p:nvPr/>
          </p:nvSpPr>
          <p:spPr>
            <a:xfrm>
              <a:off x="4642175" y="1347700"/>
              <a:ext cx="950" cy="1350"/>
            </a:xfrm>
            <a:custGeom>
              <a:avLst/>
              <a:gdLst/>
              <a:ahLst/>
              <a:cxnLst/>
              <a:rect l="l" t="t" r="r" b="b"/>
              <a:pathLst>
                <a:path w="38" h="54" extrusionOk="0">
                  <a:moveTo>
                    <a:pt x="30" y="0"/>
                  </a:moveTo>
                  <a:cubicBezTo>
                    <a:pt x="19" y="0"/>
                    <a:pt x="0" y="27"/>
                    <a:pt x="0" y="53"/>
                  </a:cubicBezTo>
                  <a:cubicBezTo>
                    <a:pt x="0" y="53"/>
                    <a:pt x="37" y="53"/>
                    <a:pt x="37" y="16"/>
                  </a:cubicBezTo>
                  <a:cubicBezTo>
                    <a:pt x="37" y="5"/>
                    <a:pt x="34" y="0"/>
                    <a:pt x="3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4"/>
            <p:cNvSpPr/>
            <p:nvPr/>
          </p:nvSpPr>
          <p:spPr>
            <a:xfrm>
              <a:off x="4644025" y="13480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4"/>
            <p:cNvSpPr/>
            <p:nvPr/>
          </p:nvSpPr>
          <p:spPr>
            <a:xfrm>
              <a:off x="4641225" y="13499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0"/>
                    <a:pt x="1" y="38"/>
                    <a:pt x="38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4"/>
            <p:cNvSpPr/>
            <p:nvPr/>
          </p:nvSpPr>
          <p:spPr>
            <a:xfrm>
              <a:off x="4644975" y="135087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75" y="1"/>
                  </a:moveTo>
                  <a:lnTo>
                    <a:pt x="37" y="1"/>
                  </a:lnTo>
                  <a:lnTo>
                    <a:pt x="37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37" y="1"/>
                    <a:pt x="37" y="1"/>
                    <a:pt x="37" y="1"/>
                  </a:cubicBezTo>
                  <a:lnTo>
                    <a:pt x="75" y="1"/>
                  </a:lnTo>
                  <a:cubicBezTo>
                    <a:pt x="112" y="1"/>
                    <a:pt x="75" y="1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4"/>
            <p:cNvSpPr/>
            <p:nvPr/>
          </p:nvSpPr>
          <p:spPr>
            <a:xfrm>
              <a:off x="4645900" y="13508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4"/>
            <p:cNvSpPr/>
            <p:nvPr/>
          </p:nvSpPr>
          <p:spPr>
            <a:xfrm>
              <a:off x="4644025" y="13499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4"/>
            <p:cNvSpPr/>
            <p:nvPr/>
          </p:nvSpPr>
          <p:spPr>
            <a:xfrm>
              <a:off x="4644025" y="1352750"/>
              <a:ext cx="1900" cy="3250"/>
            </a:xfrm>
            <a:custGeom>
              <a:avLst/>
              <a:gdLst/>
              <a:ahLst/>
              <a:cxnLst/>
              <a:rect l="l" t="t" r="r" b="b"/>
              <a:pathLst>
                <a:path w="76" h="130" extrusionOk="0">
                  <a:moveTo>
                    <a:pt x="38" y="0"/>
                  </a:moveTo>
                  <a:cubicBezTo>
                    <a:pt x="38" y="38"/>
                    <a:pt x="1" y="38"/>
                    <a:pt x="38" y="38"/>
                  </a:cubicBezTo>
                  <a:lnTo>
                    <a:pt x="38" y="0"/>
                  </a:lnTo>
                  <a:close/>
                  <a:moveTo>
                    <a:pt x="38" y="38"/>
                  </a:moveTo>
                  <a:lnTo>
                    <a:pt x="38" y="75"/>
                  </a:lnTo>
                  <a:lnTo>
                    <a:pt x="38" y="112"/>
                  </a:lnTo>
                  <a:cubicBezTo>
                    <a:pt x="75" y="112"/>
                    <a:pt x="75" y="75"/>
                    <a:pt x="38" y="38"/>
                  </a:cubicBezTo>
                  <a:close/>
                  <a:moveTo>
                    <a:pt x="1" y="112"/>
                  </a:moveTo>
                  <a:cubicBezTo>
                    <a:pt x="26" y="112"/>
                    <a:pt x="34" y="129"/>
                    <a:pt x="37" y="129"/>
                  </a:cubicBezTo>
                  <a:cubicBezTo>
                    <a:pt x="38" y="129"/>
                    <a:pt x="38" y="125"/>
                    <a:pt x="38" y="11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4"/>
            <p:cNvSpPr/>
            <p:nvPr/>
          </p:nvSpPr>
          <p:spPr>
            <a:xfrm>
              <a:off x="4644025" y="13546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cubicBezTo>
                    <a:pt x="38" y="37"/>
                    <a:pt x="38" y="37"/>
                    <a:pt x="38" y="3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4"/>
            <p:cNvSpPr/>
            <p:nvPr/>
          </p:nvSpPr>
          <p:spPr>
            <a:xfrm>
              <a:off x="4644975" y="1351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4"/>
            <p:cNvSpPr/>
            <p:nvPr/>
          </p:nvSpPr>
          <p:spPr>
            <a:xfrm>
              <a:off x="4641225" y="13536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1" y="1"/>
                    <a:pt x="1" y="1"/>
                    <a:pt x="1" y="38"/>
                  </a:cubicBezTo>
                  <a:lnTo>
                    <a:pt x="1" y="75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4"/>
            <p:cNvSpPr/>
            <p:nvPr/>
          </p:nvSpPr>
          <p:spPr>
            <a:xfrm>
              <a:off x="4640300" y="13546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37"/>
                  </a:lnTo>
                  <a:cubicBezTo>
                    <a:pt x="0" y="37"/>
                    <a:pt x="0" y="0"/>
                    <a:pt x="0" y="0"/>
                  </a:cubicBezTo>
                  <a:lnTo>
                    <a:pt x="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4"/>
            <p:cNvSpPr/>
            <p:nvPr/>
          </p:nvSpPr>
          <p:spPr>
            <a:xfrm>
              <a:off x="4643100" y="1352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4"/>
            <p:cNvSpPr/>
            <p:nvPr/>
          </p:nvSpPr>
          <p:spPr>
            <a:xfrm>
              <a:off x="4636575" y="1354625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75" y="0"/>
                  </a:moveTo>
                  <a:cubicBezTo>
                    <a:pt x="75" y="0"/>
                    <a:pt x="45" y="0"/>
                    <a:pt x="39" y="26"/>
                  </a:cubicBezTo>
                  <a:lnTo>
                    <a:pt x="39" y="26"/>
                  </a:lnTo>
                  <a:cubicBezTo>
                    <a:pt x="59" y="15"/>
                    <a:pt x="75" y="0"/>
                    <a:pt x="75" y="0"/>
                  </a:cubicBezTo>
                  <a:close/>
                  <a:moveTo>
                    <a:pt x="39" y="26"/>
                  </a:moveTo>
                  <a:cubicBezTo>
                    <a:pt x="27" y="33"/>
                    <a:pt x="14" y="37"/>
                    <a:pt x="0" y="37"/>
                  </a:cubicBezTo>
                  <a:lnTo>
                    <a:pt x="37" y="75"/>
                  </a:lnTo>
                  <a:lnTo>
                    <a:pt x="37" y="37"/>
                  </a:lnTo>
                  <a:cubicBezTo>
                    <a:pt x="37" y="33"/>
                    <a:pt x="38" y="30"/>
                    <a:pt x="39" y="2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4"/>
            <p:cNvSpPr/>
            <p:nvPr/>
          </p:nvSpPr>
          <p:spPr>
            <a:xfrm>
              <a:off x="4636575" y="13555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4"/>
            <p:cNvSpPr/>
            <p:nvPr/>
          </p:nvSpPr>
          <p:spPr>
            <a:xfrm>
              <a:off x="4638425" y="13518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4"/>
            <p:cNvSpPr/>
            <p:nvPr/>
          </p:nvSpPr>
          <p:spPr>
            <a:xfrm>
              <a:off x="4633300" y="1354625"/>
              <a:ext cx="500" cy="950"/>
            </a:xfrm>
            <a:custGeom>
              <a:avLst/>
              <a:gdLst/>
              <a:ahLst/>
              <a:cxnLst/>
              <a:rect l="l" t="t" r="r" b="b"/>
              <a:pathLst>
                <a:path w="20" h="38" extrusionOk="0">
                  <a:moveTo>
                    <a:pt x="19" y="0"/>
                  </a:moveTo>
                  <a:cubicBezTo>
                    <a:pt x="0" y="19"/>
                    <a:pt x="0" y="19"/>
                    <a:pt x="5" y="19"/>
                  </a:cubicBezTo>
                  <a:cubicBezTo>
                    <a:pt x="10" y="19"/>
                    <a:pt x="19" y="19"/>
                    <a:pt x="19" y="3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4"/>
            <p:cNvSpPr/>
            <p:nvPr/>
          </p:nvSpPr>
          <p:spPr>
            <a:xfrm>
              <a:off x="4632825" y="1354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4"/>
            <p:cNvSpPr/>
            <p:nvPr/>
          </p:nvSpPr>
          <p:spPr>
            <a:xfrm>
              <a:off x="4635625" y="13527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4"/>
            <p:cNvSpPr/>
            <p:nvPr/>
          </p:nvSpPr>
          <p:spPr>
            <a:xfrm>
              <a:off x="4630025" y="135275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38" y="0"/>
                  </a:moveTo>
                  <a:cubicBezTo>
                    <a:pt x="38" y="38"/>
                    <a:pt x="1" y="38"/>
                    <a:pt x="1" y="38"/>
                  </a:cubicBezTo>
                  <a:lnTo>
                    <a:pt x="38" y="38"/>
                  </a:lnTo>
                  <a:cubicBezTo>
                    <a:pt x="38" y="38"/>
                    <a:pt x="38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4"/>
            <p:cNvSpPr/>
            <p:nvPr/>
          </p:nvSpPr>
          <p:spPr>
            <a:xfrm>
              <a:off x="4630025" y="13536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4631900" y="13508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38"/>
                  </a:lnTo>
                  <a:cubicBezTo>
                    <a:pt x="0" y="38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4626300" y="13518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lnTo>
                    <a:pt x="0" y="37"/>
                  </a:lnTo>
                  <a:lnTo>
                    <a:pt x="0" y="75"/>
                  </a:lnTo>
                  <a:lnTo>
                    <a:pt x="38" y="75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4"/>
            <p:cNvSpPr/>
            <p:nvPr/>
          </p:nvSpPr>
          <p:spPr>
            <a:xfrm>
              <a:off x="4626300" y="13527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4"/>
            <p:cNvSpPr/>
            <p:nvPr/>
          </p:nvSpPr>
          <p:spPr>
            <a:xfrm>
              <a:off x="4628175" y="1351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16" y="0"/>
                    <a:pt x="27" y="10"/>
                  </a:cubicBezTo>
                  <a:lnTo>
                    <a:pt x="27" y="10"/>
                  </a:lnTo>
                  <a:cubicBezTo>
                    <a:pt x="21" y="5"/>
                    <a:pt x="13" y="0"/>
                    <a:pt x="0" y="0"/>
                  </a:cubicBezTo>
                  <a:close/>
                  <a:moveTo>
                    <a:pt x="27" y="10"/>
                  </a:moveTo>
                  <a:lnTo>
                    <a:pt x="27" y="10"/>
                  </a:lnTo>
                  <a:cubicBezTo>
                    <a:pt x="37" y="21"/>
                    <a:pt x="37" y="37"/>
                    <a:pt x="37" y="37"/>
                  </a:cubicBezTo>
                  <a:lnTo>
                    <a:pt x="37" y="37"/>
                  </a:lnTo>
                  <a:cubicBezTo>
                    <a:pt x="37" y="24"/>
                    <a:pt x="33" y="16"/>
                    <a:pt x="27" y="1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4"/>
            <p:cNvSpPr/>
            <p:nvPr/>
          </p:nvSpPr>
          <p:spPr>
            <a:xfrm>
              <a:off x="4623500" y="13527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2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8"/>
                    <a:pt x="0" y="38"/>
                    <a:pt x="0" y="75"/>
                  </a:cubicBezTo>
                  <a:lnTo>
                    <a:pt x="0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4"/>
            <p:cNvSpPr/>
            <p:nvPr/>
          </p:nvSpPr>
          <p:spPr>
            <a:xfrm>
              <a:off x="4623500" y="13546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4"/>
            <p:cNvSpPr/>
            <p:nvPr/>
          </p:nvSpPr>
          <p:spPr>
            <a:xfrm>
              <a:off x="4624425" y="13518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0"/>
                  </a:move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4"/>
            <p:cNvSpPr/>
            <p:nvPr/>
          </p:nvSpPr>
          <p:spPr>
            <a:xfrm>
              <a:off x="4620700" y="13536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cubicBezTo>
                    <a:pt x="0" y="75"/>
                    <a:pt x="0" y="75"/>
                    <a:pt x="0" y="38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75"/>
                    <a:pt x="0" y="38"/>
                    <a:pt x="0" y="38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4"/>
            <p:cNvSpPr/>
            <p:nvPr/>
          </p:nvSpPr>
          <p:spPr>
            <a:xfrm>
              <a:off x="4619750" y="13564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4"/>
            <p:cNvSpPr/>
            <p:nvPr/>
          </p:nvSpPr>
          <p:spPr>
            <a:xfrm>
              <a:off x="4620700" y="13527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4"/>
            <p:cNvSpPr/>
            <p:nvPr/>
          </p:nvSpPr>
          <p:spPr>
            <a:xfrm>
              <a:off x="4619750" y="1357425"/>
              <a:ext cx="975" cy="725"/>
            </a:xfrm>
            <a:custGeom>
              <a:avLst/>
              <a:gdLst/>
              <a:ahLst/>
              <a:cxnLst/>
              <a:rect l="l" t="t" r="r" b="b"/>
              <a:pathLst>
                <a:path w="39" h="29" extrusionOk="0">
                  <a:moveTo>
                    <a:pt x="1" y="0"/>
                  </a:moveTo>
                  <a:cubicBezTo>
                    <a:pt x="20" y="19"/>
                    <a:pt x="29" y="28"/>
                    <a:pt x="34" y="28"/>
                  </a:cubicBezTo>
                  <a:cubicBezTo>
                    <a:pt x="38" y="28"/>
                    <a:pt x="38" y="19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4"/>
            <p:cNvSpPr/>
            <p:nvPr/>
          </p:nvSpPr>
          <p:spPr>
            <a:xfrm>
              <a:off x="4621625" y="135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4"/>
            <p:cNvSpPr/>
            <p:nvPr/>
          </p:nvSpPr>
          <p:spPr>
            <a:xfrm>
              <a:off x="4617900" y="13564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4"/>
            <p:cNvSpPr/>
            <p:nvPr/>
          </p:nvSpPr>
          <p:spPr>
            <a:xfrm>
              <a:off x="4623025" y="1359275"/>
              <a:ext cx="1425" cy="1900"/>
            </a:xfrm>
            <a:custGeom>
              <a:avLst/>
              <a:gdLst/>
              <a:ahLst/>
              <a:cxnLst/>
              <a:rect l="l" t="t" r="r" b="b"/>
              <a:pathLst>
                <a:path w="57" h="76" extrusionOk="0">
                  <a:moveTo>
                    <a:pt x="57" y="1"/>
                  </a:moveTo>
                  <a:lnTo>
                    <a:pt x="19" y="38"/>
                  </a:lnTo>
                  <a:cubicBezTo>
                    <a:pt x="1" y="57"/>
                    <a:pt x="1" y="57"/>
                    <a:pt x="5" y="57"/>
                  </a:cubicBezTo>
                  <a:cubicBezTo>
                    <a:pt x="10" y="57"/>
                    <a:pt x="19" y="57"/>
                    <a:pt x="19" y="75"/>
                  </a:cubicBezTo>
                  <a:cubicBezTo>
                    <a:pt x="19" y="75"/>
                    <a:pt x="19" y="75"/>
                    <a:pt x="57" y="38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4"/>
            <p:cNvSpPr/>
            <p:nvPr/>
          </p:nvSpPr>
          <p:spPr>
            <a:xfrm>
              <a:off x="4624425" y="13592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4"/>
            <p:cNvSpPr/>
            <p:nvPr/>
          </p:nvSpPr>
          <p:spPr>
            <a:xfrm>
              <a:off x="4622550" y="13592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4"/>
            <p:cNvSpPr/>
            <p:nvPr/>
          </p:nvSpPr>
          <p:spPr>
            <a:xfrm>
              <a:off x="4627225" y="13592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cubicBezTo>
                    <a:pt x="1" y="1"/>
                    <a:pt x="1" y="38"/>
                    <a:pt x="1" y="38"/>
                  </a:cubicBezTo>
                  <a:lnTo>
                    <a:pt x="1" y="75"/>
                  </a:lnTo>
                  <a:cubicBezTo>
                    <a:pt x="38" y="75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4"/>
            <p:cNvSpPr/>
            <p:nvPr/>
          </p:nvSpPr>
          <p:spPr>
            <a:xfrm>
              <a:off x="4628175" y="13574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75"/>
                  </a:lnTo>
                  <a:lnTo>
                    <a:pt x="37" y="75"/>
                  </a:lnTo>
                  <a:cubicBezTo>
                    <a:pt x="37" y="75"/>
                    <a:pt x="37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4"/>
            <p:cNvSpPr/>
            <p:nvPr/>
          </p:nvSpPr>
          <p:spPr>
            <a:xfrm>
              <a:off x="4625375" y="13611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4"/>
            <p:cNvSpPr/>
            <p:nvPr/>
          </p:nvSpPr>
          <p:spPr>
            <a:xfrm>
              <a:off x="4630025" y="135835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0"/>
                  </a:moveTo>
                  <a:cubicBezTo>
                    <a:pt x="14" y="0"/>
                    <a:pt x="6" y="15"/>
                    <a:pt x="3" y="36"/>
                  </a:cubicBezTo>
                  <a:lnTo>
                    <a:pt x="3" y="36"/>
                  </a:lnTo>
                  <a:lnTo>
                    <a:pt x="38" y="0"/>
                  </a:lnTo>
                  <a:close/>
                  <a:moveTo>
                    <a:pt x="3" y="36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61"/>
                    <a:pt x="1" y="48"/>
                    <a:pt x="3" y="3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4"/>
            <p:cNvSpPr/>
            <p:nvPr/>
          </p:nvSpPr>
          <p:spPr>
            <a:xfrm>
              <a:off x="4630025" y="135835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ubicBezTo>
                    <a:pt x="38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4"/>
            <p:cNvSpPr/>
            <p:nvPr/>
          </p:nvSpPr>
          <p:spPr>
            <a:xfrm>
              <a:off x="4629100" y="13592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75"/>
                  </a:moveTo>
                  <a:lnTo>
                    <a:pt x="38" y="75"/>
                  </a:lnTo>
                  <a:cubicBezTo>
                    <a:pt x="38" y="75"/>
                    <a:pt x="38" y="75"/>
                    <a:pt x="0" y="75"/>
                  </a:cubicBezTo>
                  <a:cubicBezTo>
                    <a:pt x="0" y="38"/>
                    <a:pt x="0" y="38"/>
                    <a:pt x="0" y="1"/>
                  </a:cubicBezTo>
                  <a:lnTo>
                    <a:pt x="0" y="1"/>
                  </a:lnTo>
                  <a:lnTo>
                    <a:pt x="0" y="75"/>
                  </a:lnTo>
                  <a:cubicBezTo>
                    <a:pt x="0" y="75"/>
                    <a:pt x="0" y="75"/>
                    <a:pt x="38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4"/>
            <p:cNvSpPr/>
            <p:nvPr/>
          </p:nvSpPr>
          <p:spPr>
            <a:xfrm>
              <a:off x="4634700" y="13574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0"/>
                  </a:moveTo>
                  <a:lnTo>
                    <a:pt x="0" y="75"/>
                  </a:lnTo>
                  <a:cubicBezTo>
                    <a:pt x="0" y="75"/>
                    <a:pt x="0" y="75"/>
                    <a:pt x="0" y="112"/>
                  </a:cubicBezTo>
                  <a:lnTo>
                    <a:pt x="0" y="112"/>
                  </a:lnTo>
                  <a:lnTo>
                    <a:pt x="0" y="112"/>
                  </a:lnTo>
                  <a:lnTo>
                    <a:pt x="0" y="75"/>
                  </a:lnTo>
                  <a:cubicBezTo>
                    <a:pt x="0" y="37"/>
                    <a:pt x="0" y="37"/>
                    <a:pt x="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4"/>
            <p:cNvSpPr/>
            <p:nvPr/>
          </p:nvSpPr>
          <p:spPr>
            <a:xfrm>
              <a:off x="4635625" y="13574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lnTo>
                    <a:pt x="1" y="0"/>
                  </a:lnTo>
                  <a:lnTo>
                    <a:pt x="1" y="75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4"/>
            <p:cNvSpPr/>
            <p:nvPr/>
          </p:nvSpPr>
          <p:spPr>
            <a:xfrm>
              <a:off x="4632825" y="1360225"/>
              <a:ext cx="975" cy="425"/>
            </a:xfrm>
            <a:custGeom>
              <a:avLst/>
              <a:gdLst/>
              <a:ahLst/>
              <a:cxnLst/>
              <a:rect l="l" t="t" r="r" b="b"/>
              <a:pathLst>
                <a:path w="39" h="17" extrusionOk="0">
                  <a:moveTo>
                    <a:pt x="1" y="0"/>
                  </a:moveTo>
                  <a:cubicBezTo>
                    <a:pt x="1" y="0"/>
                    <a:pt x="17" y="17"/>
                    <a:pt x="28" y="17"/>
                  </a:cubicBezTo>
                  <a:cubicBezTo>
                    <a:pt x="34" y="17"/>
                    <a:pt x="38" y="13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4"/>
            <p:cNvSpPr/>
            <p:nvPr/>
          </p:nvSpPr>
          <p:spPr>
            <a:xfrm>
              <a:off x="4637500" y="135742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38" y="0"/>
                  </a:moveTo>
                  <a:cubicBezTo>
                    <a:pt x="38" y="0"/>
                    <a:pt x="0" y="0"/>
                    <a:pt x="0" y="37"/>
                  </a:cubicBezTo>
                  <a:lnTo>
                    <a:pt x="0" y="75"/>
                  </a:lnTo>
                  <a:cubicBezTo>
                    <a:pt x="0" y="75"/>
                    <a:pt x="38" y="37"/>
                    <a:pt x="38" y="37"/>
                  </a:cubicBezTo>
                  <a:lnTo>
                    <a:pt x="75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4"/>
            <p:cNvSpPr/>
            <p:nvPr/>
          </p:nvSpPr>
          <p:spPr>
            <a:xfrm>
              <a:off x="4639375" y="13574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37"/>
                    <a:pt x="0" y="37"/>
                  </a:cubicBez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4"/>
            <p:cNvSpPr/>
            <p:nvPr/>
          </p:nvSpPr>
          <p:spPr>
            <a:xfrm>
              <a:off x="4636575" y="136022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0"/>
                  </a:moveTo>
                  <a:lnTo>
                    <a:pt x="0" y="37"/>
                  </a:lnTo>
                  <a:lnTo>
                    <a:pt x="75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4"/>
            <p:cNvSpPr/>
            <p:nvPr/>
          </p:nvSpPr>
          <p:spPr>
            <a:xfrm>
              <a:off x="4640300" y="1356475"/>
              <a:ext cx="1900" cy="3250"/>
            </a:xfrm>
            <a:custGeom>
              <a:avLst/>
              <a:gdLst/>
              <a:ahLst/>
              <a:cxnLst/>
              <a:rect l="l" t="t" r="r" b="b"/>
              <a:pathLst>
                <a:path w="76" h="130" extrusionOk="0">
                  <a:moveTo>
                    <a:pt x="75" y="1"/>
                  </a:moveTo>
                  <a:cubicBezTo>
                    <a:pt x="75" y="38"/>
                    <a:pt x="38" y="38"/>
                    <a:pt x="38" y="38"/>
                  </a:cubicBezTo>
                  <a:lnTo>
                    <a:pt x="75" y="38"/>
                  </a:lnTo>
                  <a:lnTo>
                    <a:pt x="75" y="1"/>
                  </a:lnTo>
                  <a:close/>
                  <a:moveTo>
                    <a:pt x="38" y="38"/>
                  </a:moveTo>
                  <a:lnTo>
                    <a:pt x="0" y="113"/>
                  </a:lnTo>
                  <a:cubicBezTo>
                    <a:pt x="25" y="113"/>
                    <a:pt x="34" y="129"/>
                    <a:pt x="36" y="129"/>
                  </a:cubicBezTo>
                  <a:cubicBezTo>
                    <a:pt x="38" y="129"/>
                    <a:pt x="38" y="125"/>
                    <a:pt x="38" y="113"/>
                  </a:cubicBez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4"/>
            <p:cNvSpPr/>
            <p:nvPr/>
          </p:nvSpPr>
          <p:spPr>
            <a:xfrm>
              <a:off x="4643100" y="13574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0"/>
                  </a:moveTo>
                  <a:lnTo>
                    <a:pt x="0" y="0"/>
                  </a:lnTo>
                  <a:lnTo>
                    <a:pt x="0" y="75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4"/>
            <p:cNvSpPr/>
            <p:nvPr/>
          </p:nvSpPr>
          <p:spPr>
            <a:xfrm>
              <a:off x="4640300" y="13592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38"/>
                    <a:pt x="0" y="38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4"/>
            <p:cNvSpPr/>
            <p:nvPr/>
          </p:nvSpPr>
          <p:spPr>
            <a:xfrm>
              <a:off x="4643100" y="13611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5" y="0"/>
                  </a:moveTo>
                  <a:cubicBezTo>
                    <a:pt x="75" y="0"/>
                    <a:pt x="38" y="0"/>
                    <a:pt x="38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38" y="0"/>
                  </a:cubicBez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4"/>
            <p:cNvSpPr/>
            <p:nvPr/>
          </p:nvSpPr>
          <p:spPr>
            <a:xfrm>
              <a:off x="4644975" y="13611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cubicBezTo>
                    <a:pt x="0" y="38"/>
                    <a:pt x="37" y="38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4"/>
            <p:cNvSpPr/>
            <p:nvPr/>
          </p:nvSpPr>
          <p:spPr>
            <a:xfrm>
              <a:off x="4642175" y="13592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4"/>
            <p:cNvSpPr/>
            <p:nvPr/>
          </p:nvSpPr>
          <p:spPr>
            <a:xfrm>
              <a:off x="4644025" y="136395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1" y="1"/>
                  </a:moveTo>
                  <a:cubicBezTo>
                    <a:pt x="38" y="38"/>
                    <a:pt x="38" y="75"/>
                    <a:pt x="38" y="75"/>
                  </a:cubicBezTo>
                  <a:lnTo>
                    <a:pt x="75" y="75"/>
                  </a:lnTo>
                  <a:lnTo>
                    <a:pt x="75" y="38"/>
                  </a:lnTo>
                  <a:lnTo>
                    <a:pt x="38" y="38"/>
                  </a:lnTo>
                  <a:cubicBezTo>
                    <a:pt x="5" y="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4"/>
            <p:cNvSpPr/>
            <p:nvPr/>
          </p:nvSpPr>
          <p:spPr>
            <a:xfrm>
              <a:off x="4643100" y="136582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4"/>
            <p:cNvSpPr/>
            <p:nvPr/>
          </p:nvSpPr>
          <p:spPr>
            <a:xfrm>
              <a:off x="4643100" y="1363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4"/>
            <p:cNvSpPr/>
            <p:nvPr/>
          </p:nvSpPr>
          <p:spPr>
            <a:xfrm>
              <a:off x="4641225" y="136582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38" y="0"/>
                    <a:pt x="38" y="37"/>
                    <a:pt x="1" y="37"/>
                  </a:cubicBezTo>
                  <a:lnTo>
                    <a:pt x="1" y="75"/>
                  </a:lnTo>
                  <a:cubicBezTo>
                    <a:pt x="38" y="75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4"/>
            <p:cNvSpPr/>
            <p:nvPr/>
          </p:nvSpPr>
          <p:spPr>
            <a:xfrm>
              <a:off x="4641225" y="13667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4"/>
            <p:cNvSpPr/>
            <p:nvPr/>
          </p:nvSpPr>
          <p:spPr>
            <a:xfrm>
              <a:off x="4642175" y="1363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4"/>
            <p:cNvSpPr/>
            <p:nvPr/>
          </p:nvSpPr>
          <p:spPr>
            <a:xfrm>
              <a:off x="4636575" y="1364875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75" y="1"/>
                  </a:moveTo>
                  <a:cubicBezTo>
                    <a:pt x="75" y="1"/>
                    <a:pt x="37" y="38"/>
                    <a:pt x="37" y="38"/>
                  </a:cubicBezTo>
                  <a:lnTo>
                    <a:pt x="37" y="75"/>
                  </a:lnTo>
                  <a:lnTo>
                    <a:pt x="0" y="113"/>
                  </a:lnTo>
                  <a:cubicBezTo>
                    <a:pt x="0" y="113"/>
                    <a:pt x="75" y="75"/>
                    <a:pt x="75" y="38"/>
                  </a:cubicBezTo>
                  <a:cubicBezTo>
                    <a:pt x="75" y="38"/>
                    <a:pt x="75" y="38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4"/>
            <p:cNvSpPr/>
            <p:nvPr/>
          </p:nvSpPr>
          <p:spPr>
            <a:xfrm>
              <a:off x="4636575" y="1365825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0" y="0"/>
                  </a:moveTo>
                  <a:lnTo>
                    <a:pt x="0" y="37"/>
                  </a:lnTo>
                  <a:lnTo>
                    <a:pt x="0" y="75"/>
                  </a:lnTo>
                  <a:lnTo>
                    <a:pt x="75" y="75"/>
                  </a:lnTo>
                  <a:cubicBezTo>
                    <a:pt x="37" y="37"/>
                    <a:pt x="37" y="37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4"/>
            <p:cNvSpPr/>
            <p:nvPr/>
          </p:nvSpPr>
          <p:spPr>
            <a:xfrm>
              <a:off x="4639375" y="1365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4"/>
            <p:cNvSpPr/>
            <p:nvPr/>
          </p:nvSpPr>
          <p:spPr>
            <a:xfrm>
              <a:off x="4633775" y="1365825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37" y="0"/>
                  </a:moveTo>
                  <a:cubicBezTo>
                    <a:pt x="37" y="37"/>
                    <a:pt x="0" y="37"/>
                    <a:pt x="0" y="37"/>
                  </a:cubicBezTo>
                  <a:lnTo>
                    <a:pt x="0" y="75"/>
                  </a:lnTo>
                  <a:lnTo>
                    <a:pt x="37" y="37"/>
                  </a:lnTo>
                  <a:cubicBezTo>
                    <a:pt x="37" y="0"/>
                    <a:pt x="37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4"/>
            <p:cNvSpPr/>
            <p:nvPr/>
          </p:nvSpPr>
          <p:spPr>
            <a:xfrm>
              <a:off x="4632825" y="13648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4"/>
            <p:cNvSpPr/>
            <p:nvPr/>
          </p:nvSpPr>
          <p:spPr>
            <a:xfrm>
              <a:off x="4636575" y="13639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4"/>
            <p:cNvSpPr/>
            <p:nvPr/>
          </p:nvSpPr>
          <p:spPr>
            <a:xfrm>
              <a:off x="4629575" y="1363950"/>
              <a:ext cx="1425" cy="1900"/>
            </a:xfrm>
            <a:custGeom>
              <a:avLst/>
              <a:gdLst/>
              <a:ahLst/>
              <a:cxnLst/>
              <a:rect l="l" t="t" r="r" b="b"/>
              <a:pathLst>
                <a:path w="57" h="76" extrusionOk="0">
                  <a:moveTo>
                    <a:pt x="56" y="0"/>
                  </a:moveTo>
                  <a:cubicBezTo>
                    <a:pt x="56" y="0"/>
                    <a:pt x="19" y="38"/>
                    <a:pt x="19" y="38"/>
                  </a:cubicBezTo>
                  <a:cubicBezTo>
                    <a:pt x="0" y="56"/>
                    <a:pt x="0" y="56"/>
                    <a:pt x="5" y="56"/>
                  </a:cubicBezTo>
                  <a:cubicBezTo>
                    <a:pt x="9" y="56"/>
                    <a:pt x="19" y="56"/>
                    <a:pt x="19" y="75"/>
                  </a:cubicBezTo>
                  <a:lnTo>
                    <a:pt x="56" y="38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4"/>
            <p:cNvSpPr/>
            <p:nvPr/>
          </p:nvSpPr>
          <p:spPr>
            <a:xfrm>
              <a:off x="4630025" y="13648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4"/>
            <p:cNvSpPr/>
            <p:nvPr/>
          </p:nvSpPr>
          <p:spPr>
            <a:xfrm>
              <a:off x="4630975" y="1363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4"/>
            <p:cNvSpPr/>
            <p:nvPr/>
          </p:nvSpPr>
          <p:spPr>
            <a:xfrm>
              <a:off x="4627225" y="1363025"/>
              <a:ext cx="1425" cy="1875"/>
            </a:xfrm>
            <a:custGeom>
              <a:avLst/>
              <a:gdLst/>
              <a:ahLst/>
              <a:cxnLst/>
              <a:rect l="l" t="t" r="r" b="b"/>
              <a:pathLst>
                <a:path w="57" h="75" extrusionOk="0">
                  <a:moveTo>
                    <a:pt x="38" y="0"/>
                  </a:moveTo>
                  <a:lnTo>
                    <a:pt x="1" y="37"/>
                  </a:lnTo>
                  <a:cubicBezTo>
                    <a:pt x="1" y="37"/>
                    <a:pt x="1" y="75"/>
                    <a:pt x="1" y="75"/>
                  </a:cubicBezTo>
                  <a:lnTo>
                    <a:pt x="38" y="37"/>
                  </a:lnTo>
                  <a:cubicBezTo>
                    <a:pt x="57" y="19"/>
                    <a:pt x="57" y="19"/>
                    <a:pt x="52" y="19"/>
                  </a:cubicBezTo>
                  <a:cubicBezTo>
                    <a:pt x="47" y="19"/>
                    <a:pt x="38" y="19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4"/>
            <p:cNvSpPr/>
            <p:nvPr/>
          </p:nvSpPr>
          <p:spPr>
            <a:xfrm>
              <a:off x="4626300" y="13639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4"/>
            <p:cNvSpPr/>
            <p:nvPr/>
          </p:nvSpPr>
          <p:spPr>
            <a:xfrm>
              <a:off x="4628175" y="13630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7" y="0"/>
                  </a:lnTo>
                  <a:cubicBezTo>
                    <a:pt x="37" y="0"/>
                    <a:pt x="37" y="37"/>
                    <a:pt x="37" y="37"/>
                  </a:cubicBezTo>
                  <a:lnTo>
                    <a:pt x="37" y="37"/>
                  </a:lnTo>
                  <a:lnTo>
                    <a:pt x="37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4"/>
            <p:cNvSpPr/>
            <p:nvPr/>
          </p:nvSpPr>
          <p:spPr>
            <a:xfrm>
              <a:off x="4622550" y="136302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0"/>
                  </a:moveTo>
                  <a:cubicBezTo>
                    <a:pt x="38" y="0"/>
                    <a:pt x="38" y="37"/>
                    <a:pt x="1" y="75"/>
                  </a:cubicBezTo>
                  <a:lnTo>
                    <a:pt x="1" y="112"/>
                  </a:lnTo>
                  <a:lnTo>
                    <a:pt x="38" y="112"/>
                  </a:lnTo>
                  <a:cubicBezTo>
                    <a:pt x="38" y="75"/>
                    <a:pt x="38" y="75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4"/>
            <p:cNvSpPr/>
            <p:nvPr/>
          </p:nvSpPr>
          <p:spPr>
            <a:xfrm>
              <a:off x="4623500" y="13658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4"/>
            <p:cNvSpPr/>
            <p:nvPr/>
          </p:nvSpPr>
          <p:spPr>
            <a:xfrm>
              <a:off x="4624425" y="13620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4"/>
            <p:cNvSpPr/>
            <p:nvPr/>
          </p:nvSpPr>
          <p:spPr>
            <a:xfrm>
              <a:off x="4620700" y="13658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37"/>
                  </a:lnTo>
                  <a:lnTo>
                    <a:pt x="0" y="75"/>
                  </a:lnTo>
                  <a:cubicBezTo>
                    <a:pt x="38" y="37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4"/>
            <p:cNvSpPr/>
            <p:nvPr/>
          </p:nvSpPr>
          <p:spPr>
            <a:xfrm>
              <a:off x="4619750" y="13676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4"/>
            <p:cNvSpPr/>
            <p:nvPr/>
          </p:nvSpPr>
          <p:spPr>
            <a:xfrm>
              <a:off x="4620700" y="136302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0"/>
                  </a:moveTo>
                  <a:lnTo>
                    <a:pt x="0" y="37"/>
                  </a:lnTo>
                  <a:lnTo>
                    <a:pt x="75" y="3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4"/>
            <p:cNvSpPr/>
            <p:nvPr/>
          </p:nvSpPr>
          <p:spPr>
            <a:xfrm>
              <a:off x="4617900" y="1368625"/>
              <a:ext cx="2825" cy="950"/>
            </a:xfrm>
            <a:custGeom>
              <a:avLst/>
              <a:gdLst/>
              <a:ahLst/>
              <a:cxnLst/>
              <a:rect l="l" t="t" r="r" b="b"/>
              <a:pathLst>
                <a:path w="113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4"/>
            <p:cNvSpPr/>
            <p:nvPr/>
          </p:nvSpPr>
          <p:spPr>
            <a:xfrm>
              <a:off x="4620700" y="13676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4"/>
            <p:cNvSpPr/>
            <p:nvPr/>
          </p:nvSpPr>
          <p:spPr>
            <a:xfrm>
              <a:off x="4617900" y="13658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75"/>
                  </a:lnTo>
                  <a:cubicBezTo>
                    <a:pt x="0" y="37"/>
                    <a:pt x="0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4"/>
            <p:cNvSpPr/>
            <p:nvPr/>
          </p:nvSpPr>
          <p:spPr>
            <a:xfrm>
              <a:off x="4622550" y="136862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38" y="0"/>
                    <a:pt x="38" y="38"/>
                    <a:pt x="1" y="75"/>
                  </a:cubicBezTo>
                  <a:cubicBezTo>
                    <a:pt x="1" y="75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4"/>
            <p:cNvSpPr/>
            <p:nvPr/>
          </p:nvSpPr>
          <p:spPr>
            <a:xfrm>
              <a:off x="4623500" y="13686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38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4"/>
            <p:cNvSpPr/>
            <p:nvPr/>
          </p:nvSpPr>
          <p:spPr>
            <a:xfrm>
              <a:off x="4620700" y="13714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0" y="38"/>
                    <a:pt x="38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4"/>
            <p:cNvSpPr/>
            <p:nvPr/>
          </p:nvSpPr>
          <p:spPr>
            <a:xfrm>
              <a:off x="4626300" y="13686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0"/>
                  </a:moveTo>
                  <a:lnTo>
                    <a:pt x="0" y="38"/>
                  </a:lnTo>
                  <a:cubicBezTo>
                    <a:pt x="0" y="75"/>
                    <a:pt x="0" y="75"/>
                    <a:pt x="0" y="112"/>
                  </a:cubicBezTo>
                  <a:lnTo>
                    <a:pt x="0" y="112"/>
                  </a:lnTo>
                  <a:lnTo>
                    <a:pt x="0" y="112"/>
                  </a:lnTo>
                  <a:lnTo>
                    <a:pt x="0" y="38"/>
                  </a:lnTo>
                  <a:cubicBezTo>
                    <a:pt x="0" y="38"/>
                    <a:pt x="0" y="38"/>
                    <a:pt x="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4"/>
            <p:cNvSpPr/>
            <p:nvPr/>
          </p:nvSpPr>
          <p:spPr>
            <a:xfrm>
              <a:off x="4627225" y="13676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4"/>
            <p:cNvSpPr/>
            <p:nvPr/>
          </p:nvSpPr>
          <p:spPr>
            <a:xfrm>
              <a:off x="4624425" y="13714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4"/>
            <p:cNvSpPr/>
            <p:nvPr/>
          </p:nvSpPr>
          <p:spPr>
            <a:xfrm>
              <a:off x="4628175" y="1368625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75" y="0"/>
                  </a:moveTo>
                  <a:lnTo>
                    <a:pt x="37" y="38"/>
                  </a:lnTo>
                  <a:cubicBezTo>
                    <a:pt x="0" y="75"/>
                    <a:pt x="37" y="38"/>
                    <a:pt x="37" y="112"/>
                  </a:cubicBezTo>
                  <a:cubicBezTo>
                    <a:pt x="37" y="112"/>
                    <a:pt x="75" y="38"/>
                    <a:pt x="75" y="38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4"/>
            <p:cNvSpPr/>
            <p:nvPr/>
          </p:nvSpPr>
          <p:spPr>
            <a:xfrm>
              <a:off x="4630975" y="1368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4"/>
            <p:cNvSpPr/>
            <p:nvPr/>
          </p:nvSpPr>
          <p:spPr>
            <a:xfrm>
              <a:off x="4628175" y="13704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37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4"/>
            <p:cNvSpPr/>
            <p:nvPr/>
          </p:nvSpPr>
          <p:spPr>
            <a:xfrm>
              <a:off x="4632825" y="136862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0"/>
                  </a:moveTo>
                  <a:cubicBezTo>
                    <a:pt x="1" y="0"/>
                    <a:pt x="1" y="0"/>
                    <a:pt x="1" y="38"/>
                  </a:cubicBezTo>
                  <a:lnTo>
                    <a:pt x="1" y="112"/>
                  </a:lnTo>
                  <a:cubicBezTo>
                    <a:pt x="1" y="112"/>
                    <a:pt x="1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4"/>
            <p:cNvSpPr/>
            <p:nvPr/>
          </p:nvSpPr>
          <p:spPr>
            <a:xfrm>
              <a:off x="4632825" y="136862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ubicBezTo>
                    <a:pt x="38" y="0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4"/>
            <p:cNvSpPr/>
            <p:nvPr/>
          </p:nvSpPr>
          <p:spPr>
            <a:xfrm>
              <a:off x="4631900" y="13714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0" y="38"/>
                    <a:pt x="38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4"/>
            <p:cNvSpPr/>
            <p:nvPr/>
          </p:nvSpPr>
          <p:spPr>
            <a:xfrm>
              <a:off x="4636575" y="13686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7" y="0"/>
                  </a:moveTo>
                  <a:cubicBezTo>
                    <a:pt x="37" y="0"/>
                    <a:pt x="37" y="38"/>
                    <a:pt x="0" y="38"/>
                  </a:cubicBezTo>
                  <a:lnTo>
                    <a:pt x="0" y="112"/>
                  </a:lnTo>
                  <a:cubicBezTo>
                    <a:pt x="37" y="75"/>
                    <a:pt x="37" y="75"/>
                    <a:pt x="37" y="38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4"/>
            <p:cNvSpPr/>
            <p:nvPr/>
          </p:nvSpPr>
          <p:spPr>
            <a:xfrm>
              <a:off x="4638425" y="13676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38"/>
                    <a:pt x="1" y="76"/>
                  </a:cubicBezTo>
                  <a:lnTo>
                    <a:pt x="1" y="76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4"/>
            <p:cNvSpPr/>
            <p:nvPr/>
          </p:nvSpPr>
          <p:spPr>
            <a:xfrm>
              <a:off x="4636575" y="13704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cubicBezTo>
                    <a:pt x="0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4"/>
            <p:cNvSpPr/>
            <p:nvPr/>
          </p:nvSpPr>
          <p:spPr>
            <a:xfrm>
              <a:off x="4640300" y="13686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0" y="0"/>
                    <a:pt x="0" y="0"/>
                    <a:pt x="0" y="38"/>
                  </a:cubicBezTo>
                  <a:lnTo>
                    <a:pt x="0" y="75"/>
                  </a:lnTo>
                  <a:cubicBezTo>
                    <a:pt x="0" y="75"/>
                    <a:pt x="0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4"/>
            <p:cNvSpPr/>
            <p:nvPr/>
          </p:nvSpPr>
          <p:spPr>
            <a:xfrm>
              <a:off x="4641225" y="13686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1" y="0"/>
                  </a:lnTo>
                  <a:lnTo>
                    <a:pt x="38" y="0"/>
                  </a:lnTo>
                  <a:cubicBezTo>
                    <a:pt x="38" y="0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4"/>
            <p:cNvSpPr/>
            <p:nvPr/>
          </p:nvSpPr>
          <p:spPr>
            <a:xfrm>
              <a:off x="4639375" y="13695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4"/>
            <p:cNvSpPr/>
            <p:nvPr/>
          </p:nvSpPr>
          <p:spPr>
            <a:xfrm>
              <a:off x="4644025" y="1369775"/>
              <a:ext cx="975" cy="725"/>
            </a:xfrm>
            <a:custGeom>
              <a:avLst/>
              <a:gdLst/>
              <a:ahLst/>
              <a:cxnLst/>
              <a:rect l="l" t="t" r="r" b="b"/>
              <a:pathLst>
                <a:path w="39" h="29" extrusionOk="0">
                  <a:moveTo>
                    <a:pt x="19" y="1"/>
                  </a:moveTo>
                  <a:cubicBezTo>
                    <a:pt x="10" y="1"/>
                    <a:pt x="1" y="10"/>
                    <a:pt x="1" y="29"/>
                  </a:cubicBezTo>
                  <a:lnTo>
                    <a:pt x="38" y="29"/>
                  </a:lnTo>
                  <a:cubicBezTo>
                    <a:pt x="38" y="10"/>
                    <a:pt x="29" y="1"/>
                    <a:pt x="19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4"/>
            <p:cNvSpPr/>
            <p:nvPr/>
          </p:nvSpPr>
          <p:spPr>
            <a:xfrm>
              <a:off x="4645900" y="13704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4"/>
            <p:cNvSpPr/>
            <p:nvPr/>
          </p:nvSpPr>
          <p:spPr>
            <a:xfrm>
              <a:off x="4642175" y="137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4"/>
            <p:cNvSpPr/>
            <p:nvPr/>
          </p:nvSpPr>
          <p:spPr>
            <a:xfrm>
              <a:off x="4644025" y="13742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cubicBezTo>
                    <a:pt x="38" y="38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4"/>
            <p:cNvSpPr/>
            <p:nvPr/>
          </p:nvSpPr>
          <p:spPr>
            <a:xfrm>
              <a:off x="4643100" y="137515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0" y="1"/>
                  </a:moveTo>
                  <a:lnTo>
                    <a:pt x="0" y="38"/>
                  </a:lnTo>
                  <a:lnTo>
                    <a:pt x="75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4"/>
            <p:cNvSpPr/>
            <p:nvPr/>
          </p:nvSpPr>
          <p:spPr>
            <a:xfrm>
              <a:off x="4644025" y="137235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4"/>
            <p:cNvSpPr/>
            <p:nvPr/>
          </p:nvSpPr>
          <p:spPr>
            <a:xfrm>
              <a:off x="4640300" y="1373275"/>
              <a:ext cx="1900" cy="3775"/>
            </a:xfrm>
            <a:custGeom>
              <a:avLst/>
              <a:gdLst/>
              <a:ahLst/>
              <a:cxnLst/>
              <a:rect l="l" t="t" r="r" b="b"/>
              <a:pathLst>
                <a:path w="76" h="151" extrusionOk="0">
                  <a:moveTo>
                    <a:pt x="38" y="1"/>
                  </a:moveTo>
                  <a:cubicBezTo>
                    <a:pt x="38" y="14"/>
                    <a:pt x="38" y="27"/>
                    <a:pt x="38" y="38"/>
                  </a:cubicBezTo>
                  <a:lnTo>
                    <a:pt x="75" y="1"/>
                  </a:lnTo>
                  <a:close/>
                  <a:moveTo>
                    <a:pt x="38" y="76"/>
                  </a:moveTo>
                  <a:cubicBezTo>
                    <a:pt x="38" y="89"/>
                    <a:pt x="38" y="103"/>
                    <a:pt x="36" y="115"/>
                  </a:cubicBezTo>
                  <a:lnTo>
                    <a:pt x="36" y="115"/>
                  </a:lnTo>
                  <a:lnTo>
                    <a:pt x="38" y="113"/>
                  </a:lnTo>
                  <a:lnTo>
                    <a:pt x="38" y="76"/>
                  </a:lnTo>
                  <a:close/>
                  <a:moveTo>
                    <a:pt x="36" y="115"/>
                  </a:moveTo>
                  <a:lnTo>
                    <a:pt x="0" y="150"/>
                  </a:lnTo>
                  <a:cubicBezTo>
                    <a:pt x="24" y="150"/>
                    <a:pt x="33" y="135"/>
                    <a:pt x="36" y="11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4"/>
            <p:cNvSpPr/>
            <p:nvPr/>
          </p:nvSpPr>
          <p:spPr>
            <a:xfrm>
              <a:off x="4640300" y="13770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4"/>
            <p:cNvSpPr/>
            <p:nvPr/>
          </p:nvSpPr>
          <p:spPr>
            <a:xfrm>
              <a:off x="4642175" y="13723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1"/>
                  </a:moveTo>
                  <a:lnTo>
                    <a:pt x="0" y="75"/>
                  </a:lnTo>
                  <a:lnTo>
                    <a:pt x="37" y="75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4"/>
            <p:cNvSpPr/>
            <p:nvPr/>
          </p:nvSpPr>
          <p:spPr>
            <a:xfrm>
              <a:off x="4636575" y="13760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1"/>
                  </a:moveTo>
                  <a:cubicBezTo>
                    <a:pt x="37" y="1"/>
                    <a:pt x="37" y="38"/>
                    <a:pt x="0" y="38"/>
                  </a:cubicBez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4"/>
            <p:cNvSpPr/>
            <p:nvPr/>
          </p:nvSpPr>
          <p:spPr>
            <a:xfrm>
              <a:off x="4636575" y="13770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0" y="38"/>
                    <a:pt x="37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4"/>
            <p:cNvSpPr/>
            <p:nvPr/>
          </p:nvSpPr>
          <p:spPr>
            <a:xfrm>
              <a:off x="4637500" y="13732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4"/>
            <p:cNvSpPr/>
            <p:nvPr/>
          </p:nvSpPr>
          <p:spPr>
            <a:xfrm>
              <a:off x="4632825" y="137515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38" y="1"/>
                    <a:pt x="1" y="1"/>
                    <a:pt x="1" y="38"/>
                  </a:cubicBezTo>
                  <a:cubicBezTo>
                    <a:pt x="1" y="38"/>
                    <a:pt x="1" y="38"/>
                    <a:pt x="1" y="75"/>
                  </a:cubicBezTo>
                  <a:lnTo>
                    <a:pt x="38" y="38"/>
                  </a:lnTo>
                  <a:cubicBezTo>
                    <a:pt x="38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4"/>
            <p:cNvSpPr/>
            <p:nvPr/>
          </p:nvSpPr>
          <p:spPr>
            <a:xfrm>
              <a:off x="4632825" y="137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4"/>
            <p:cNvSpPr/>
            <p:nvPr/>
          </p:nvSpPr>
          <p:spPr>
            <a:xfrm>
              <a:off x="4634700" y="13751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cubicBezTo>
                    <a:pt x="0" y="1"/>
                    <a:pt x="0" y="1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4"/>
            <p:cNvSpPr/>
            <p:nvPr/>
          </p:nvSpPr>
          <p:spPr>
            <a:xfrm>
              <a:off x="4628175" y="1375150"/>
              <a:ext cx="1875" cy="2300"/>
            </a:xfrm>
            <a:custGeom>
              <a:avLst/>
              <a:gdLst/>
              <a:ahLst/>
              <a:cxnLst/>
              <a:rect l="l" t="t" r="r" b="b"/>
              <a:pathLst>
                <a:path w="75" h="92" extrusionOk="0">
                  <a:moveTo>
                    <a:pt x="75" y="1"/>
                  </a:moveTo>
                  <a:cubicBezTo>
                    <a:pt x="75" y="1"/>
                    <a:pt x="37" y="1"/>
                    <a:pt x="37" y="38"/>
                  </a:cubicBezTo>
                  <a:lnTo>
                    <a:pt x="37" y="75"/>
                  </a:lnTo>
                  <a:lnTo>
                    <a:pt x="75" y="38"/>
                  </a:lnTo>
                  <a:cubicBezTo>
                    <a:pt x="75" y="1"/>
                    <a:pt x="75" y="1"/>
                    <a:pt x="75" y="1"/>
                  </a:cubicBezTo>
                  <a:close/>
                  <a:moveTo>
                    <a:pt x="0" y="75"/>
                  </a:moveTo>
                  <a:cubicBezTo>
                    <a:pt x="25" y="75"/>
                    <a:pt x="33" y="92"/>
                    <a:pt x="36" y="92"/>
                  </a:cubicBezTo>
                  <a:cubicBezTo>
                    <a:pt x="37" y="92"/>
                    <a:pt x="37" y="88"/>
                    <a:pt x="37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4"/>
            <p:cNvSpPr/>
            <p:nvPr/>
          </p:nvSpPr>
          <p:spPr>
            <a:xfrm>
              <a:off x="4628175" y="13751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4"/>
            <p:cNvSpPr/>
            <p:nvPr/>
          </p:nvSpPr>
          <p:spPr>
            <a:xfrm>
              <a:off x="4630025" y="13732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4"/>
            <p:cNvSpPr/>
            <p:nvPr/>
          </p:nvSpPr>
          <p:spPr>
            <a:xfrm>
              <a:off x="4624425" y="1374225"/>
              <a:ext cx="2825" cy="1875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113" y="0"/>
                  </a:moveTo>
                  <a:cubicBezTo>
                    <a:pt x="75" y="0"/>
                    <a:pt x="75" y="38"/>
                    <a:pt x="38" y="38"/>
                  </a:cubicBezTo>
                  <a:lnTo>
                    <a:pt x="1" y="75"/>
                  </a:lnTo>
                  <a:lnTo>
                    <a:pt x="75" y="75"/>
                  </a:lnTo>
                  <a:lnTo>
                    <a:pt x="113" y="38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4"/>
            <p:cNvSpPr/>
            <p:nvPr/>
          </p:nvSpPr>
          <p:spPr>
            <a:xfrm>
              <a:off x="4625375" y="1375150"/>
              <a:ext cx="0" cy="950"/>
            </a:xfrm>
            <a:custGeom>
              <a:avLst/>
              <a:gdLst/>
              <a:ahLst/>
              <a:cxnLst/>
              <a:rect l="l" t="t" r="r" b="b"/>
              <a:pathLst>
                <a:path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38"/>
                    <a:pt x="0" y="1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4"/>
            <p:cNvSpPr/>
            <p:nvPr/>
          </p:nvSpPr>
          <p:spPr>
            <a:xfrm>
              <a:off x="4628175" y="13742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4"/>
            <p:cNvSpPr/>
            <p:nvPr/>
          </p:nvSpPr>
          <p:spPr>
            <a:xfrm>
              <a:off x="4622550" y="13732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lnTo>
                    <a:pt x="1" y="76"/>
                  </a:lnTo>
                  <a:cubicBezTo>
                    <a:pt x="1" y="38"/>
                    <a:pt x="1" y="38"/>
                    <a:pt x="1" y="1"/>
                  </a:cubicBezTo>
                  <a:lnTo>
                    <a:pt x="1" y="1"/>
                  </a:lnTo>
                  <a:lnTo>
                    <a:pt x="1" y="76"/>
                  </a:lnTo>
                  <a:lnTo>
                    <a:pt x="1" y="76"/>
                  </a:lnTo>
                  <a:lnTo>
                    <a:pt x="1" y="76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4"/>
            <p:cNvSpPr/>
            <p:nvPr/>
          </p:nvSpPr>
          <p:spPr>
            <a:xfrm>
              <a:off x="4622550" y="13760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4"/>
            <p:cNvSpPr/>
            <p:nvPr/>
          </p:nvSpPr>
          <p:spPr>
            <a:xfrm>
              <a:off x="4624425" y="1372575"/>
              <a:ext cx="950" cy="72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5" y="1"/>
                  </a:moveTo>
                  <a:cubicBezTo>
                    <a:pt x="1" y="1"/>
                    <a:pt x="1" y="10"/>
                    <a:pt x="1" y="29"/>
                  </a:cubicBezTo>
                  <a:lnTo>
                    <a:pt x="38" y="29"/>
                  </a:lnTo>
                  <a:cubicBezTo>
                    <a:pt x="19" y="10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4"/>
            <p:cNvSpPr/>
            <p:nvPr/>
          </p:nvSpPr>
          <p:spPr>
            <a:xfrm>
              <a:off x="4620700" y="13751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4"/>
            <p:cNvSpPr/>
            <p:nvPr/>
          </p:nvSpPr>
          <p:spPr>
            <a:xfrm>
              <a:off x="4618825" y="13779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4"/>
            <p:cNvSpPr/>
            <p:nvPr/>
          </p:nvSpPr>
          <p:spPr>
            <a:xfrm>
              <a:off x="4618825" y="13742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4"/>
            <p:cNvSpPr/>
            <p:nvPr/>
          </p:nvSpPr>
          <p:spPr>
            <a:xfrm>
              <a:off x="4618825" y="13788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5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4"/>
            <p:cNvSpPr/>
            <p:nvPr/>
          </p:nvSpPr>
          <p:spPr>
            <a:xfrm>
              <a:off x="4620700" y="13788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76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4"/>
            <p:cNvSpPr/>
            <p:nvPr/>
          </p:nvSpPr>
          <p:spPr>
            <a:xfrm>
              <a:off x="4616950" y="13788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38" y="1"/>
                    <a:pt x="1" y="1"/>
                    <a:pt x="38" y="76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4"/>
            <p:cNvSpPr/>
            <p:nvPr/>
          </p:nvSpPr>
          <p:spPr>
            <a:xfrm>
              <a:off x="4623500" y="1379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0" y="38"/>
                  </a:lnTo>
                  <a:cubicBezTo>
                    <a:pt x="38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4"/>
            <p:cNvSpPr/>
            <p:nvPr/>
          </p:nvSpPr>
          <p:spPr>
            <a:xfrm>
              <a:off x="4624425" y="13798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38"/>
                    <a:pt x="1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4"/>
            <p:cNvSpPr/>
            <p:nvPr/>
          </p:nvSpPr>
          <p:spPr>
            <a:xfrm>
              <a:off x="4622550" y="13807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4"/>
            <p:cNvSpPr/>
            <p:nvPr/>
          </p:nvSpPr>
          <p:spPr>
            <a:xfrm>
              <a:off x="4627225" y="13779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8"/>
                  </a:moveTo>
                  <a:lnTo>
                    <a:pt x="1" y="113"/>
                  </a:lnTo>
                  <a:lnTo>
                    <a:pt x="1" y="113"/>
                  </a:lnTo>
                  <a:lnTo>
                    <a:pt x="1" y="75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4"/>
            <p:cNvSpPr/>
            <p:nvPr/>
          </p:nvSpPr>
          <p:spPr>
            <a:xfrm>
              <a:off x="4628175" y="13788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4"/>
            <p:cNvSpPr/>
            <p:nvPr/>
          </p:nvSpPr>
          <p:spPr>
            <a:xfrm>
              <a:off x="4625375" y="1379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4"/>
            <p:cNvSpPr/>
            <p:nvPr/>
          </p:nvSpPr>
          <p:spPr>
            <a:xfrm>
              <a:off x="4630975" y="13788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lnTo>
                    <a:pt x="0" y="76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4"/>
            <p:cNvSpPr/>
            <p:nvPr/>
          </p:nvSpPr>
          <p:spPr>
            <a:xfrm>
              <a:off x="4630025" y="13788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1" y="38"/>
                  </a:lnTo>
                  <a:cubicBezTo>
                    <a:pt x="13" y="26"/>
                    <a:pt x="21" y="22"/>
                    <a:pt x="27" y="22"/>
                  </a:cubicBezTo>
                  <a:cubicBezTo>
                    <a:pt x="38" y="22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4"/>
            <p:cNvSpPr/>
            <p:nvPr/>
          </p:nvSpPr>
          <p:spPr>
            <a:xfrm>
              <a:off x="4629100" y="1379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cubicBezTo>
                    <a:pt x="38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4"/>
            <p:cNvSpPr/>
            <p:nvPr/>
          </p:nvSpPr>
          <p:spPr>
            <a:xfrm>
              <a:off x="4633775" y="1377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37" y="38"/>
                    <a:pt x="37" y="1"/>
                    <a:pt x="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4"/>
            <p:cNvSpPr/>
            <p:nvPr/>
          </p:nvSpPr>
          <p:spPr>
            <a:xfrm>
              <a:off x="4635625" y="13770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4"/>
            <p:cNvSpPr/>
            <p:nvPr/>
          </p:nvSpPr>
          <p:spPr>
            <a:xfrm>
              <a:off x="4631900" y="1379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0" y="38"/>
                    <a:pt x="38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4"/>
            <p:cNvSpPr/>
            <p:nvPr/>
          </p:nvSpPr>
          <p:spPr>
            <a:xfrm>
              <a:off x="4637500" y="13779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0" y="1"/>
                    <a:pt x="0" y="38"/>
                  </a:cubicBezTo>
                  <a:lnTo>
                    <a:pt x="0" y="75"/>
                  </a:lnTo>
                  <a:cubicBezTo>
                    <a:pt x="0" y="75"/>
                    <a:pt x="0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4"/>
            <p:cNvSpPr/>
            <p:nvPr/>
          </p:nvSpPr>
          <p:spPr>
            <a:xfrm>
              <a:off x="4639375" y="137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4"/>
            <p:cNvSpPr/>
            <p:nvPr/>
          </p:nvSpPr>
          <p:spPr>
            <a:xfrm>
              <a:off x="4636575" y="13798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4"/>
            <p:cNvSpPr/>
            <p:nvPr/>
          </p:nvSpPr>
          <p:spPr>
            <a:xfrm>
              <a:off x="4641225" y="137795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38" y="1"/>
                  </a:moveTo>
                  <a:cubicBezTo>
                    <a:pt x="38" y="1"/>
                    <a:pt x="1" y="38"/>
                    <a:pt x="1" y="38"/>
                  </a:cubicBezTo>
                  <a:lnTo>
                    <a:pt x="1" y="38"/>
                  </a:lnTo>
                  <a:lnTo>
                    <a:pt x="1" y="38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75" y="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4"/>
            <p:cNvSpPr/>
            <p:nvPr/>
          </p:nvSpPr>
          <p:spPr>
            <a:xfrm>
              <a:off x="4643100" y="13788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4"/>
            <p:cNvSpPr/>
            <p:nvPr/>
          </p:nvSpPr>
          <p:spPr>
            <a:xfrm>
              <a:off x="4640300" y="13788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38"/>
                    <a:pt x="0" y="38"/>
                    <a:pt x="0" y="1"/>
                  </a:cubicBezTo>
                  <a:lnTo>
                    <a:pt x="0" y="1"/>
                  </a:lnTo>
                  <a:cubicBezTo>
                    <a:pt x="0" y="38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4"/>
            <p:cNvSpPr/>
            <p:nvPr/>
          </p:nvSpPr>
          <p:spPr>
            <a:xfrm>
              <a:off x="4644025" y="13807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cubicBezTo>
                    <a:pt x="1" y="1"/>
                    <a:pt x="38" y="1"/>
                    <a:pt x="38" y="38"/>
                  </a:cubicBezTo>
                  <a:cubicBezTo>
                    <a:pt x="38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4"/>
            <p:cNvSpPr/>
            <p:nvPr/>
          </p:nvSpPr>
          <p:spPr>
            <a:xfrm>
              <a:off x="4644975" y="13816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4"/>
            <p:cNvSpPr/>
            <p:nvPr/>
          </p:nvSpPr>
          <p:spPr>
            <a:xfrm>
              <a:off x="4641225" y="13807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4"/>
            <p:cNvSpPr/>
            <p:nvPr/>
          </p:nvSpPr>
          <p:spPr>
            <a:xfrm>
              <a:off x="4642175" y="13844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1"/>
                  </a:moveTo>
                  <a:cubicBezTo>
                    <a:pt x="37" y="38"/>
                    <a:pt x="37" y="38"/>
                    <a:pt x="0" y="38"/>
                  </a:cubicBezTo>
                  <a:lnTo>
                    <a:pt x="37" y="76"/>
                  </a:lnTo>
                  <a:cubicBezTo>
                    <a:pt x="37" y="38"/>
                    <a:pt x="37" y="38"/>
                    <a:pt x="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4"/>
            <p:cNvSpPr/>
            <p:nvPr/>
          </p:nvSpPr>
          <p:spPr>
            <a:xfrm>
              <a:off x="4641225" y="13844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4"/>
            <p:cNvSpPr/>
            <p:nvPr/>
          </p:nvSpPr>
          <p:spPr>
            <a:xfrm>
              <a:off x="4643100" y="13826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4"/>
            <p:cNvSpPr/>
            <p:nvPr/>
          </p:nvSpPr>
          <p:spPr>
            <a:xfrm>
              <a:off x="4637975" y="1383550"/>
              <a:ext cx="1425" cy="1900"/>
            </a:xfrm>
            <a:custGeom>
              <a:avLst/>
              <a:gdLst/>
              <a:ahLst/>
              <a:cxnLst/>
              <a:rect l="l" t="t" r="r" b="b"/>
              <a:pathLst>
                <a:path w="57" h="76" extrusionOk="0">
                  <a:moveTo>
                    <a:pt x="56" y="1"/>
                  </a:moveTo>
                  <a:lnTo>
                    <a:pt x="19" y="38"/>
                  </a:lnTo>
                  <a:cubicBezTo>
                    <a:pt x="0" y="57"/>
                    <a:pt x="0" y="57"/>
                    <a:pt x="5" y="57"/>
                  </a:cubicBezTo>
                  <a:cubicBezTo>
                    <a:pt x="9" y="57"/>
                    <a:pt x="19" y="57"/>
                    <a:pt x="19" y="75"/>
                  </a:cubicBezTo>
                  <a:lnTo>
                    <a:pt x="56" y="38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4"/>
            <p:cNvSpPr/>
            <p:nvPr/>
          </p:nvSpPr>
          <p:spPr>
            <a:xfrm>
              <a:off x="4638425" y="13844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4"/>
            <p:cNvSpPr/>
            <p:nvPr/>
          </p:nvSpPr>
          <p:spPr>
            <a:xfrm>
              <a:off x="4640300" y="13826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0"/>
                  </a:moveTo>
                  <a:lnTo>
                    <a:pt x="0" y="0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4"/>
            <p:cNvSpPr/>
            <p:nvPr/>
          </p:nvSpPr>
          <p:spPr>
            <a:xfrm>
              <a:off x="4635625" y="138262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75"/>
                  </a:lnTo>
                  <a:cubicBezTo>
                    <a:pt x="1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4"/>
            <p:cNvSpPr/>
            <p:nvPr/>
          </p:nvSpPr>
          <p:spPr>
            <a:xfrm>
              <a:off x="4633775" y="13835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75"/>
                  </a:moveTo>
                  <a:lnTo>
                    <a:pt x="37" y="75"/>
                  </a:lnTo>
                  <a:lnTo>
                    <a:pt x="0" y="7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lnTo>
                    <a:pt x="37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4"/>
            <p:cNvSpPr/>
            <p:nvPr/>
          </p:nvSpPr>
          <p:spPr>
            <a:xfrm>
              <a:off x="4636575" y="13816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cubicBezTo>
                    <a:pt x="37" y="38"/>
                    <a:pt x="37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4"/>
            <p:cNvSpPr/>
            <p:nvPr/>
          </p:nvSpPr>
          <p:spPr>
            <a:xfrm>
              <a:off x="4630975" y="13826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7" y="0"/>
                  </a:moveTo>
                  <a:lnTo>
                    <a:pt x="0" y="38"/>
                  </a:lnTo>
                  <a:lnTo>
                    <a:pt x="0" y="112"/>
                  </a:lnTo>
                  <a:lnTo>
                    <a:pt x="37" y="7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4"/>
            <p:cNvSpPr/>
            <p:nvPr/>
          </p:nvSpPr>
          <p:spPr>
            <a:xfrm>
              <a:off x="4630975" y="13835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cubicBezTo>
                    <a:pt x="0" y="38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4"/>
            <p:cNvSpPr/>
            <p:nvPr/>
          </p:nvSpPr>
          <p:spPr>
            <a:xfrm>
              <a:off x="4632825" y="13826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4"/>
            <p:cNvSpPr/>
            <p:nvPr/>
          </p:nvSpPr>
          <p:spPr>
            <a:xfrm>
              <a:off x="4628175" y="13826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7" y="0"/>
                  </a:moveTo>
                  <a:cubicBezTo>
                    <a:pt x="0" y="0"/>
                    <a:pt x="0" y="38"/>
                    <a:pt x="0" y="75"/>
                  </a:cubicBezTo>
                  <a:lnTo>
                    <a:pt x="0" y="112"/>
                  </a:lnTo>
                  <a:lnTo>
                    <a:pt x="37" y="7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4"/>
            <p:cNvSpPr/>
            <p:nvPr/>
          </p:nvSpPr>
          <p:spPr>
            <a:xfrm>
              <a:off x="4627225" y="13835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1" y="38"/>
                    <a:pt x="1" y="75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4"/>
            <p:cNvSpPr/>
            <p:nvPr/>
          </p:nvSpPr>
          <p:spPr>
            <a:xfrm>
              <a:off x="4629100" y="13826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0"/>
                  </a:lnTo>
                  <a:cubicBezTo>
                    <a:pt x="38" y="0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4"/>
            <p:cNvSpPr/>
            <p:nvPr/>
          </p:nvSpPr>
          <p:spPr>
            <a:xfrm>
              <a:off x="4624425" y="1383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38"/>
                    <a:pt x="1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4"/>
            <p:cNvSpPr/>
            <p:nvPr/>
          </p:nvSpPr>
          <p:spPr>
            <a:xfrm>
              <a:off x="4624425" y="13844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1" y="76"/>
                  </a:moveTo>
                  <a:lnTo>
                    <a:pt x="1" y="76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6"/>
                  </a:lnTo>
                  <a:cubicBezTo>
                    <a:pt x="38" y="76"/>
                    <a:pt x="38" y="76"/>
                    <a:pt x="38" y="76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4"/>
            <p:cNvSpPr/>
            <p:nvPr/>
          </p:nvSpPr>
          <p:spPr>
            <a:xfrm>
              <a:off x="4624425" y="13826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0"/>
                  </a:lnTo>
                  <a:cubicBezTo>
                    <a:pt x="38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4"/>
            <p:cNvSpPr/>
            <p:nvPr/>
          </p:nvSpPr>
          <p:spPr>
            <a:xfrm>
              <a:off x="4622550" y="138542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38"/>
                  </a:lnTo>
                  <a:cubicBezTo>
                    <a:pt x="1" y="38"/>
                    <a:pt x="1" y="75"/>
                    <a:pt x="1" y="75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4"/>
            <p:cNvSpPr/>
            <p:nvPr/>
          </p:nvSpPr>
          <p:spPr>
            <a:xfrm>
              <a:off x="4621625" y="13872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4"/>
            <p:cNvSpPr/>
            <p:nvPr/>
          </p:nvSpPr>
          <p:spPr>
            <a:xfrm>
              <a:off x="4622550" y="13835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38"/>
                    <a:pt x="1" y="38"/>
                  </a:cubicBezTo>
                  <a:lnTo>
                    <a:pt x="1" y="38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4"/>
            <p:cNvSpPr/>
            <p:nvPr/>
          </p:nvSpPr>
          <p:spPr>
            <a:xfrm>
              <a:off x="4622550" y="138822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38" y="0"/>
                  </a:moveTo>
                  <a:cubicBezTo>
                    <a:pt x="1" y="0"/>
                    <a:pt x="38" y="0"/>
                    <a:pt x="38" y="38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4"/>
            <p:cNvSpPr/>
            <p:nvPr/>
          </p:nvSpPr>
          <p:spPr>
            <a:xfrm>
              <a:off x="4624425" y="13872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4"/>
            <p:cNvSpPr/>
            <p:nvPr/>
          </p:nvSpPr>
          <p:spPr>
            <a:xfrm>
              <a:off x="4620700" y="13891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4"/>
            <p:cNvSpPr/>
            <p:nvPr/>
          </p:nvSpPr>
          <p:spPr>
            <a:xfrm>
              <a:off x="4627225" y="138915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1" y="1"/>
                    <a:pt x="1" y="1"/>
                    <a:pt x="1" y="38"/>
                  </a:cubicBezTo>
                  <a:lnTo>
                    <a:pt x="1" y="75"/>
                  </a:lnTo>
                  <a:cubicBezTo>
                    <a:pt x="38" y="75"/>
                    <a:pt x="38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4"/>
            <p:cNvSpPr/>
            <p:nvPr/>
          </p:nvSpPr>
          <p:spPr>
            <a:xfrm>
              <a:off x="4627225" y="13891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lnTo>
                    <a:pt x="38" y="1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4"/>
            <p:cNvSpPr/>
            <p:nvPr/>
          </p:nvSpPr>
          <p:spPr>
            <a:xfrm>
              <a:off x="4625375" y="13891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75"/>
                  </a:lnTo>
                  <a:lnTo>
                    <a:pt x="37" y="75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4"/>
            <p:cNvSpPr/>
            <p:nvPr/>
          </p:nvSpPr>
          <p:spPr>
            <a:xfrm>
              <a:off x="4630025" y="138822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0"/>
                  </a:moveTo>
                  <a:cubicBezTo>
                    <a:pt x="38" y="0"/>
                    <a:pt x="1" y="38"/>
                    <a:pt x="1" y="75"/>
                  </a:cubicBezTo>
                  <a:lnTo>
                    <a:pt x="1" y="112"/>
                  </a:lnTo>
                  <a:cubicBezTo>
                    <a:pt x="38" y="75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4"/>
            <p:cNvSpPr/>
            <p:nvPr/>
          </p:nvSpPr>
          <p:spPr>
            <a:xfrm>
              <a:off x="4631900" y="13882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4"/>
            <p:cNvSpPr/>
            <p:nvPr/>
          </p:nvSpPr>
          <p:spPr>
            <a:xfrm>
              <a:off x="4630025" y="138915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1" y="75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4"/>
            <p:cNvSpPr/>
            <p:nvPr/>
          </p:nvSpPr>
          <p:spPr>
            <a:xfrm>
              <a:off x="4634700" y="13882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0"/>
                  </a:moveTo>
                  <a:cubicBezTo>
                    <a:pt x="0" y="0"/>
                    <a:pt x="0" y="38"/>
                    <a:pt x="0" y="38"/>
                  </a:cubicBezTo>
                  <a:lnTo>
                    <a:pt x="0" y="75"/>
                  </a:lnTo>
                  <a:lnTo>
                    <a:pt x="0" y="75"/>
                  </a:lnTo>
                  <a:cubicBezTo>
                    <a:pt x="0" y="75"/>
                    <a:pt x="0" y="38"/>
                    <a:pt x="0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4"/>
            <p:cNvSpPr/>
            <p:nvPr/>
          </p:nvSpPr>
          <p:spPr>
            <a:xfrm>
              <a:off x="4635625" y="13872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4"/>
            <p:cNvSpPr/>
            <p:nvPr/>
          </p:nvSpPr>
          <p:spPr>
            <a:xfrm>
              <a:off x="4632825" y="138915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1"/>
                  </a:lnTo>
                  <a:lnTo>
                    <a:pt x="1" y="75"/>
                  </a:lnTo>
                  <a:lnTo>
                    <a:pt x="38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4"/>
            <p:cNvSpPr/>
            <p:nvPr/>
          </p:nvSpPr>
          <p:spPr>
            <a:xfrm>
              <a:off x="4637500" y="138727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75" y="1"/>
                  </a:moveTo>
                  <a:cubicBezTo>
                    <a:pt x="38" y="1"/>
                    <a:pt x="38" y="38"/>
                    <a:pt x="38" y="38"/>
                  </a:cubicBezTo>
                  <a:lnTo>
                    <a:pt x="75" y="1"/>
                  </a:lnTo>
                  <a:close/>
                  <a:moveTo>
                    <a:pt x="38" y="38"/>
                  </a:moveTo>
                  <a:cubicBezTo>
                    <a:pt x="38" y="38"/>
                    <a:pt x="0" y="38"/>
                    <a:pt x="0" y="76"/>
                  </a:cubicBezTo>
                  <a:lnTo>
                    <a:pt x="0" y="113"/>
                  </a:lnTo>
                  <a:cubicBezTo>
                    <a:pt x="0" y="113"/>
                    <a:pt x="38" y="76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4"/>
            <p:cNvSpPr/>
            <p:nvPr/>
          </p:nvSpPr>
          <p:spPr>
            <a:xfrm>
              <a:off x="4639375" y="13872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4"/>
            <p:cNvSpPr/>
            <p:nvPr/>
          </p:nvSpPr>
          <p:spPr>
            <a:xfrm>
              <a:off x="4636575" y="138915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cubicBezTo>
                    <a:pt x="0" y="38"/>
                    <a:pt x="0" y="38"/>
                    <a:pt x="0" y="1"/>
                  </a:cubicBezTo>
                  <a:lnTo>
                    <a:pt x="0" y="1"/>
                  </a:lnTo>
                  <a:lnTo>
                    <a:pt x="0" y="75"/>
                  </a:lnTo>
                  <a:lnTo>
                    <a:pt x="75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4"/>
            <p:cNvSpPr/>
            <p:nvPr/>
          </p:nvSpPr>
          <p:spPr>
            <a:xfrm>
              <a:off x="4640300" y="1386875"/>
              <a:ext cx="2825" cy="2300"/>
            </a:xfrm>
            <a:custGeom>
              <a:avLst/>
              <a:gdLst/>
              <a:ahLst/>
              <a:cxnLst/>
              <a:rect l="l" t="t" r="r" b="b"/>
              <a:pathLst>
                <a:path w="113" h="92" extrusionOk="0">
                  <a:moveTo>
                    <a:pt x="64" y="0"/>
                  </a:moveTo>
                  <a:cubicBezTo>
                    <a:pt x="59" y="0"/>
                    <a:pt x="50" y="4"/>
                    <a:pt x="38" y="17"/>
                  </a:cubicBezTo>
                  <a:lnTo>
                    <a:pt x="0" y="92"/>
                  </a:lnTo>
                  <a:lnTo>
                    <a:pt x="112" y="92"/>
                  </a:lnTo>
                  <a:lnTo>
                    <a:pt x="112" y="17"/>
                  </a:lnTo>
                  <a:lnTo>
                    <a:pt x="75" y="17"/>
                  </a:lnTo>
                  <a:cubicBezTo>
                    <a:pt x="75" y="17"/>
                    <a:pt x="75" y="0"/>
                    <a:pt x="64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4"/>
            <p:cNvSpPr/>
            <p:nvPr/>
          </p:nvSpPr>
          <p:spPr>
            <a:xfrm>
              <a:off x="4643100" y="13891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4"/>
            <p:cNvSpPr/>
            <p:nvPr/>
          </p:nvSpPr>
          <p:spPr>
            <a:xfrm>
              <a:off x="4640300" y="13891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4"/>
            <p:cNvSpPr/>
            <p:nvPr/>
          </p:nvSpPr>
          <p:spPr>
            <a:xfrm>
              <a:off x="4642175" y="13928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0" y="1"/>
                    <a:pt x="37" y="1"/>
                    <a:pt x="37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4"/>
            <p:cNvSpPr/>
            <p:nvPr/>
          </p:nvSpPr>
          <p:spPr>
            <a:xfrm>
              <a:off x="4642175" y="139382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0"/>
                  </a:moveTo>
                  <a:lnTo>
                    <a:pt x="0" y="38"/>
                  </a:lnTo>
                  <a:lnTo>
                    <a:pt x="75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4"/>
            <p:cNvSpPr/>
            <p:nvPr/>
          </p:nvSpPr>
          <p:spPr>
            <a:xfrm>
              <a:off x="4641225" y="139102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4"/>
            <p:cNvSpPr/>
            <p:nvPr/>
          </p:nvSpPr>
          <p:spPr>
            <a:xfrm>
              <a:off x="4639375" y="1393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0"/>
                  </a:moveTo>
                  <a:lnTo>
                    <a:pt x="0" y="38"/>
                  </a:lnTo>
                  <a:cubicBezTo>
                    <a:pt x="0" y="38"/>
                    <a:pt x="37" y="38"/>
                    <a:pt x="3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4"/>
            <p:cNvSpPr/>
            <p:nvPr/>
          </p:nvSpPr>
          <p:spPr>
            <a:xfrm>
              <a:off x="4638425" y="13938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cubicBezTo>
                    <a:pt x="1" y="38"/>
                    <a:pt x="1" y="75"/>
                    <a:pt x="1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4"/>
            <p:cNvSpPr/>
            <p:nvPr/>
          </p:nvSpPr>
          <p:spPr>
            <a:xfrm>
              <a:off x="4641225" y="13919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4"/>
            <p:cNvSpPr/>
            <p:nvPr/>
          </p:nvSpPr>
          <p:spPr>
            <a:xfrm>
              <a:off x="4635625" y="13928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cubicBezTo>
                    <a:pt x="38" y="1"/>
                    <a:pt x="1" y="1"/>
                    <a:pt x="1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4"/>
            <p:cNvSpPr/>
            <p:nvPr/>
          </p:nvSpPr>
          <p:spPr>
            <a:xfrm>
              <a:off x="4635625" y="13919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38"/>
                  </a:lnTo>
                  <a:cubicBezTo>
                    <a:pt x="1" y="38"/>
                    <a:pt x="1" y="38"/>
                    <a:pt x="1" y="1"/>
                  </a:cubicBez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4637500" y="139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4631900" y="139195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38" y="1"/>
                  </a:moveTo>
                  <a:cubicBezTo>
                    <a:pt x="38" y="38"/>
                    <a:pt x="38" y="75"/>
                    <a:pt x="0" y="75"/>
                  </a:cubicBezTo>
                  <a:lnTo>
                    <a:pt x="38" y="113"/>
                  </a:lnTo>
                  <a:lnTo>
                    <a:pt x="38" y="75"/>
                  </a:lnTo>
                  <a:lnTo>
                    <a:pt x="38" y="38"/>
                  </a:lnTo>
                  <a:cubicBezTo>
                    <a:pt x="38" y="38"/>
                    <a:pt x="75" y="1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4631900" y="13928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0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4633775" y="13910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38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4628175" y="13910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7" y="0"/>
                  </a:moveTo>
                  <a:cubicBezTo>
                    <a:pt x="37" y="0"/>
                    <a:pt x="37" y="38"/>
                    <a:pt x="0" y="75"/>
                  </a:cubicBezTo>
                  <a:cubicBezTo>
                    <a:pt x="37" y="75"/>
                    <a:pt x="37" y="75"/>
                    <a:pt x="37" y="38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4628175" y="1391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4630025" y="13910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4626300" y="13919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4625375" y="13938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0"/>
                  </a:moveTo>
                  <a:lnTo>
                    <a:pt x="37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4626300" y="13910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4"/>
            <p:cNvSpPr/>
            <p:nvPr/>
          </p:nvSpPr>
          <p:spPr>
            <a:xfrm>
              <a:off x="4624425" y="139475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1"/>
                  </a:moveTo>
                  <a:lnTo>
                    <a:pt x="75" y="1"/>
                  </a:lnTo>
                  <a:lnTo>
                    <a:pt x="38" y="1"/>
                  </a:ln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4"/>
            <p:cNvSpPr/>
            <p:nvPr/>
          </p:nvSpPr>
          <p:spPr>
            <a:xfrm>
              <a:off x="4627225" y="13947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75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4624425" y="13947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4628175" y="1395675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75" y="1"/>
                  </a:moveTo>
                  <a:cubicBezTo>
                    <a:pt x="75" y="1"/>
                    <a:pt x="62" y="14"/>
                    <a:pt x="51" y="32"/>
                  </a:cubicBezTo>
                  <a:lnTo>
                    <a:pt x="51" y="32"/>
                  </a:lnTo>
                  <a:cubicBezTo>
                    <a:pt x="44" y="27"/>
                    <a:pt x="40" y="22"/>
                    <a:pt x="39" y="22"/>
                  </a:cubicBezTo>
                  <a:cubicBezTo>
                    <a:pt x="37" y="22"/>
                    <a:pt x="37" y="26"/>
                    <a:pt x="37" y="38"/>
                  </a:cubicBezTo>
                  <a:lnTo>
                    <a:pt x="37" y="76"/>
                  </a:lnTo>
                  <a:cubicBezTo>
                    <a:pt x="37" y="60"/>
                    <a:pt x="44" y="45"/>
                    <a:pt x="51" y="32"/>
                  </a:cubicBezTo>
                  <a:lnTo>
                    <a:pt x="51" y="32"/>
                  </a:lnTo>
                  <a:cubicBezTo>
                    <a:pt x="57" y="35"/>
                    <a:pt x="64" y="38"/>
                    <a:pt x="75" y="38"/>
                  </a:cubicBezTo>
                  <a:lnTo>
                    <a:pt x="75" y="1"/>
                  </a:lnTo>
                  <a:close/>
                  <a:moveTo>
                    <a:pt x="37" y="76"/>
                  </a:moveTo>
                  <a:lnTo>
                    <a:pt x="0" y="113"/>
                  </a:lnTo>
                  <a:lnTo>
                    <a:pt x="37" y="113"/>
                  </a:lnTo>
                  <a:lnTo>
                    <a:pt x="37" y="76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4630975" y="13956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76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4"/>
            <p:cNvSpPr/>
            <p:nvPr/>
          </p:nvSpPr>
          <p:spPr>
            <a:xfrm>
              <a:off x="4628175" y="13966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4"/>
            <p:cNvSpPr/>
            <p:nvPr/>
          </p:nvSpPr>
          <p:spPr>
            <a:xfrm>
              <a:off x="4632825" y="139567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75" y="1"/>
                  </a:moveTo>
                  <a:lnTo>
                    <a:pt x="38" y="76"/>
                  </a:lnTo>
                  <a:cubicBezTo>
                    <a:pt x="38" y="65"/>
                    <a:pt x="35" y="60"/>
                    <a:pt x="30" y="60"/>
                  </a:cubicBezTo>
                  <a:cubicBezTo>
                    <a:pt x="19" y="60"/>
                    <a:pt x="1" y="87"/>
                    <a:pt x="1" y="113"/>
                  </a:cubicBezTo>
                  <a:cubicBezTo>
                    <a:pt x="38" y="76"/>
                    <a:pt x="38" y="76"/>
                    <a:pt x="75" y="76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4"/>
            <p:cNvSpPr/>
            <p:nvPr/>
          </p:nvSpPr>
          <p:spPr>
            <a:xfrm>
              <a:off x="4633775" y="1397550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1"/>
                  </a:moveTo>
                  <a:lnTo>
                    <a:pt x="0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4"/>
            <p:cNvSpPr/>
            <p:nvPr/>
          </p:nvSpPr>
          <p:spPr>
            <a:xfrm>
              <a:off x="4631900" y="13984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0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4192250" y="1452625"/>
              <a:ext cx="2825" cy="20575"/>
            </a:xfrm>
            <a:custGeom>
              <a:avLst/>
              <a:gdLst/>
              <a:ahLst/>
              <a:cxnLst/>
              <a:rect l="l" t="t" r="r" b="b"/>
              <a:pathLst>
                <a:path w="113" h="823" extrusionOk="0">
                  <a:moveTo>
                    <a:pt x="0" y="1"/>
                  </a:moveTo>
                  <a:lnTo>
                    <a:pt x="0" y="822"/>
                  </a:lnTo>
                  <a:lnTo>
                    <a:pt x="112" y="822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4"/>
            <p:cNvSpPr/>
            <p:nvPr/>
          </p:nvSpPr>
          <p:spPr>
            <a:xfrm>
              <a:off x="4188500" y="144422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74" y="187"/>
                  </a:moveTo>
                  <a:cubicBezTo>
                    <a:pt x="411" y="1"/>
                    <a:pt x="1" y="1"/>
                    <a:pt x="38" y="187"/>
                  </a:cubicBezTo>
                  <a:cubicBezTo>
                    <a:pt x="75" y="374"/>
                    <a:pt x="337" y="374"/>
                    <a:pt x="374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4"/>
            <p:cNvSpPr/>
            <p:nvPr/>
          </p:nvSpPr>
          <p:spPr>
            <a:xfrm>
              <a:off x="4167975" y="1456350"/>
              <a:ext cx="9350" cy="20575"/>
            </a:xfrm>
            <a:custGeom>
              <a:avLst/>
              <a:gdLst/>
              <a:ahLst/>
              <a:cxnLst/>
              <a:rect l="l" t="t" r="r" b="b"/>
              <a:pathLst>
                <a:path w="374" h="823" extrusionOk="0">
                  <a:moveTo>
                    <a:pt x="374" y="785"/>
                  </a:moveTo>
                  <a:lnTo>
                    <a:pt x="262" y="822"/>
                  </a:lnTo>
                  <a:lnTo>
                    <a:pt x="0" y="38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4"/>
            <p:cNvSpPr/>
            <p:nvPr/>
          </p:nvSpPr>
          <p:spPr>
            <a:xfrm>
              <a:off x="4161425" y="1448900"/>
              <a:ext cx="12175" cy="10275"/>
            </a:xfrm>
            <a:custGeom>
              <a:avLst/>
              <a:gdLst/>
              <a:ahLst/>
              <a:cxnLst/>
              <a:rect l="l" t="t" r="r" b="b"/>
              <a:pathLst>
                <a:path w="487" h="411" extrusionOk="0">
                  <a:moveTo>
                    <a:pt x="486" y="112"/>
                  </a:moveTo>
                  <a:cubicBezTo>
                    <a:pt x="412" y="38"/>
                    <a:pt x="337" y="0"/>
                    <a:pt x="225" y="0"/>
                  </a:cubicBezTo>
                  <a:cubicBezTo>
                    <a:pt x="1" y="75"/>
                    <a:pt x="113" y="411"/>
                    <a:pt x="374" y="336"/>
                  </a:cubicBezTo>
                  <a:cubicBezTo>
                    <a:pt x="449" y="299"/>
                    <a:pt x="486" y="224"/>
                    <a:pt x="486" y="11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4"/>
            <p:cNvSpPr/>
            <p:nvPr/>
          </p:nvSpPr>
          <p:spPr>
            <a:xfrm>
              <a:off x="4146500" y="1465700"/>
              <a:ext cx="14950" cy="18700"/>
            </a:xfrm>
            <a:custGeom>
              <a:avLst/>
              <a:gdLst/>
              <a:ahLst/>
              <a:cxnLst/>
              <a:rect l="l" t="t" r="r" b="b"/>
              <a:pathLst>
                <a:path w="598" h="748" extrusionOk="0">
                  <a:moveTo>
                    <a:pt x="598" y="672"/>
                  </a:moveTo>
                  <a:lnTo>
                    <a:pt x="449" y="747"/>
                  </a:lnTo>
                  <a:lnTo>
                    <a:pt x="0" y="1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4"/>
            <p:cNvSpPr/>
            <p:nvPr/>
          </p:nvSpPr>
          <p:spPr>
            <a:xfrm>
              <a:off x="4140900" y="145915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336" y="113"/>
                  </a:moveTo>
                  <a:cubicBezTo>
                    <a:pt x="299" y="38"/>
                    <a:pt x="187" y="1"/>
                    <a:pt x="112" y="38"/>
                  </a:cubicBezTo>
                  <a:cubicBezTo>
                    <a:pt x="38" y="113"/>
                    <a:pt x="0" y="225"/>
                    <a:pt x="38" y="300"/>
                  </a:cubicBezTo>
                  <a:cubicBezTo>
                    <a:pt x="112" y="374"/>
                    <a:pt x="224" y="412"/>
                    <a:pt x="299" y="337"/>
                  </a:cubicBezTo>
                  <a:cubicBezTo>
                    <a:pt x="374" y="300"/>
                    <a:pt x="411" y="188"/>
                    <a:pt x="336" y="11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4"/>
            <p:cNvSpPr/>
            <p:nvPr/>
          </p:nvSpPr>
          <p:spPr>
            <a:xfrm>
              <a:off x="4128775" y="1481575"/>
              <a:ext cx="18675" cy="15875"/>
            </a:xfrm>
            <a:custGeom>
              <a:avLst/>
              <a:gdLst/>
              <a:ahLst/>
              <a:cxnLst/>
              <a:rect l="l" t="t" r="r" b="b"/>
              <a:pathLst>
                <a:path w="747" h="635" extrusionOk="0">
                  <a:moveTo>
                    <a:pt x="747" y="523"/>
                  </a:moveTo>
                  <a:lnTo>
                    <a:pt x="672" y="635"/>
                  </a:lnTo>
                  <a:lnTo>
                    <a:pt x="0" y="1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4"/>
            <p:cNvSpPr/>
            <p:nvPr/>
          </p:nvSpPr>
          <p:spPr>
            <a:xfrm>
              <a:off x="4122225" y="1475975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337" y="75"/>
                  </a:moveTo>
                  <a:cubicBezTo>
                    <a:pt x="262" y="0"/>
                    <a:pt x="150" y="0"/>
                    <a:pt x="75" y="75"/>
                  </a:cubicBezTo>
                  <a:cubicBezTo>
                    <a:pt x="1" y="149"/>
                    <a:pt x="1" y="261"/>
                    <a:pt x="75" y="336"/>
                  </a:cubicBezTo>
                  <a:cubicBezTo>
                    <a:pt x="150" y="373"/>
                    <a:pt x="262" y="373"/>
                    <a:pt x="337" y="336"/>
                  </a:cubicBezTo>
                  <a:cubicBezTo>
                    <a:pt x="374" y="261"/>
                    <a:pt x="374" y="149"/>
                    <a:pt x="299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4"/>
            <p:cNvSpPr/>
            <p:nvPr/>
          </p:nvSpPr>
          <p:spPr>
            <a:xfrm>
              <a:off x="4117550" y="1503025"/>
              <a:ext cx="20575" cy="11225"/>
            </a:xfrm>
            <a:custGeom>
              <a:avLst/>
              <a:gdLst/>
              <a:ahLst/>
              <a:cxnLst/>
              <a:rect l="l" t="t" r="r" b="b"/>
              <a:pathLst>
                <a:path w="823" h="449" extrusionOk="0">
                  <a:moveTo>
                    <a:pt x="822" y="300"/>
                  </a:moveTo>
                  <a:lnTo>
                    <a:pt x="748" y="449"/>
                  </a:lnTo>
                  <a:lnTo>
                    <a:pt x="1" y="113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4"/>
            <p:cNvSpPr/>
            <p:nvPr/>
          </p:nvSpPr>
          <p:spPr>
            <a:xfrm>
              <a:off x="4110100" y="1498375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262" y="38"/>
                  </a:moveTo>
                  <a:cubicBezTo>
                    <a:pt x="187" y="0"/>
                    <a:pt x="75" y="38"/>
                    <a:pt x="38" y="150"/>
                  </a:cubicBezTo>
                  <a:cubicBezTo>
                    <a:pt x="0" y="224"/>
                    <a:pt x="38" y="299"/>
                    <a:pt x="112" y="336"/>
                  </a:cubicBezTo>
                  <a:cubicBezTo>
                    <a:pt x="224" y="374"/>
                    <a:pt x="336" y="336"/>
                    <a:pt x="374" y="262"/>
                  </a:cubicBezTo>
                  <a:cubicBezTo>
                    <a:pt x="411" y="150"/>
                    <a:pt x="336" y="75"/>
                    <a:pt x="262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4"/>
            <p:cNvSpPr/>
            <p:nvPr/>
          </p:nvSpPr>
          <p:spPr>
            <a:xfrm>
              <a:off x="4112900" y="1527300"/>
              <a:ext cx="20550" cy="4700"/>
            </a:xfrm>
            <a:custGeom>
              <a:avLst/>
              <a:gdLst/>
              <a:ahLst/>
              <a:cxnLst/>
              <a:rect l="l" t="t" r="r" b="b"/>
              <a:pathLst>
                <a:path w="822" h="188" extrusionOk="0">
                  <a:moveTo>
                    <a:pt x="822" y="38"/>
                  </a:moveTo>
                  <a:lnTo>
                    <a:pt x="822" y="187"/>
                  </a:lnTo>
                  <a:lnTo>
                    <a:pt x="0" y="1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4"/>
            <p:cNvSpPr/>
            <p:nvPr/>
          </p:nvSpPr>
          <p:spPr>
            <a:xfrm>
              <a:off x="4104500" y="152357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24" y="0"/>
                  </a:moveTo>
                  <a:cubicBezTo>
                    <a:pt x="112" y="0"/>
                    <a:pt x="38" y="75"/>
                    <a:pt x="38" y="187"/>
                  </a:cubicBezTo>
                  <a:cubicBezTo>
                    <a:pt x="0" y="262"/>
                    <a:pt x="75" y="336"/>
                    <a:pt x="187" y="374"/>
                  </a:cubicBezTo>
                  <a:cubicBezTo>
                    <a:pt x="262" y="374"/>
                    <a:pt x="374" y="299"/>
                    <a:pt x="374" y="224"/>
                  </a:cubicBezTo>
                  <a:cubicBezTo>
                    <a:pt x="374" y="112"/>
                    <a:pt x="299" y="38"/>
                    <a:pt x="224" y="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4"/>
            <p:cNvSpPr/>
            <p:nvPr/>
          </p:nvSpPr>
          <p:spPr>
            <a:xfrm>
              <a:off x="4113825" y="1545050"/>
              <a:ext cx="21500" cy="8425"/>
            </a:xfrm>
            <a:custGeom>
              <a:avLst/>
              <a:gdLst/>
              <a:ahLst/>
              <a:cxnLst/>
              <a:rect l="l" t="t" r="r" b="b"/>
              <a:pathLst>
                <a:path w="860" h="337" extrusionOk="0">
                  <a:moveTo>
                    <a:pt x="822" y="0"/>
                  </a:moveTo>
                  <a:lnTo>
                    <a:pt x="859" y="149"/>
                  </a:lnTo>
                  <a:lnTo>
                    <a:pt x="38" y="336"/>
                  </a:lnTo>
                  <a:lnTo>
                    <a:pt x="1" y="18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4"/>
            <p:cNvSpPr/>
            <p:nvPr/>
          </p:nvSpPr>
          <p:spPr>
            <a:xfrm>
              <a:off x="4106350" y="1547850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150" y="37"/>
                  </a:moveTo>
                  <a:cubicBezTo>
                    <a:pt x="76" y="37"/>
                    <a:pt x="1" y="149"/>
                    <a:pt x="38" y="224"/>
                  </a:cubicBezTo>
                  <a:cubicBezTo>
                    <a:pt x="38" y="336"/>
                    <a:pt x="150" y="373"/>
                    <a:pt x="225" y="373"/>
                  </a:cubicBezTo>
                  <a:cubicBezTo>
                    <a:pt x="337" y="336"/>
                    <a:pt x="374" y="224"/>
                    <a:pt x="374" y="149"/>
                  </a:cubicBezTo>
                  <a:cubicBezTo>
                    <a:pt x="337" y="37"/>
                    <a:pt x="262" y="0"/>
                    <a:pt x="150" y="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4"/>
            <p:cNvSpPr/>
            <p:nvPr/>
          </p:nvSpPr>
          <p:spPr>
            <a:xfrm>
              <a:off x="4122225" y="1562775"/>
              <a:ext cx="19625" cy="13100"/>
            </a:xfrm>
            <a:custGeom>
              <a:avLst/>
              <a:gdLst/>
              <a:ahLst/>
              <a:cxnLst/>
              <a:rect l="l" t="t" r="r" b="b"/>
              <a:pathLst>
                <a:path w="785" h="524" extrusionOk="0">
                  <a:moveTo>
                    <a:pt x="710" y="0"/>
                  </a:moveTo>
                  <a:lnTo>
                    <a:pt x="785" y="150"/>
                  </a:lnTo>
                  <a:lnTo>
                    <a:pt x="75" y="523"/>
                  </a:lnTo>
                  <a:lnTo>
                    <a:pt x="1" y="41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4"/>
            <p:cNvSpPr/>
            <p:nvPr/>
          </p:nvSpPr>
          <p:spPr>
            <a:xfrm>
              <a:off x="4115700" y="1571175"/>
              <a:ext cx="11225" cy="12150"/>
            </a:xfrm>
            <a:custGeom>
              <a:avLst/>
              <a:gdLst/>
              <a:ahLst/>
              <a:cxnLst/>
              <a:rect l="l" t="t" r="r" b="b"/>
              <a:pathLst>
                <a:path w="449" h="486" extrusionOk="0">
                  <a:moveTo>
                    <a:pt x="112" y="75"/>
                  </a:moveTo>
                  <a:cubicBezTo>
                    <a:pt x="38" y="113"/>
                    <a:pt x="0" y="225"/>
                    <a:pt x="38" y="299"/>
                  </a:cubicBezTo>
                  <a:cubicBezTo>
                    <a:pt x="150" y="486"/>
                    <a:pt x="448" y="337"/>
                    <a:pt x="336" y="113"/>
                  </a:cubicBezTo>
                  <a:cubicBezTo>
                    <a:pt x="299" y="38"/>
                    <a:pt x="187" y="1"/>
                    <a:pt x="112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4"/>
            <p:cNvSpPr/>
            <p:nvPr/>
          </p:nvSpPr>
          <p:spPr>
            <a:xfrm>
              <a:off x="4137175" y="1576775"/>
              <a:ext cx="16825" cy="17750"/>
            </a:xfrm>
            <a:custGeom>
              <a:avLst/>
              <a:gdLst/>
              <a:ahLst/>
              <a:cxnLst/>
              <a:rect l="l" t="t" r="r" b="b"/>
              <a:pathLst>
                <a:path w="673" h="710" extrusionOk="0">
                  <a:moveTo>
                    <a:pt x="560" y="1"/>
                  </a:moveTo>
                  <a:lnTo>
                    <a:pt x="672" y="113"/>
                  </a:lnTo>
                  <a:lnTo>
                    <a:pt x="112" y="710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4"/>
            <p:cNvSpPr/>
            <p:nvPr/>
          </p:nvSpPr>
          <p:spPr>
            <a:xfrm>
              <a:off x="4131575" y="159077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75" y="113"/>
                  </a:moveTo>
                  <a:cubicBezTo>
                    <a:pt x="0" y="150"/>
                    <a:pt x="0" y="262"/>
                    <a:pt x="75" y="337"/>
                  </a:cubicBezTo>
                  <a:cubicBezTo>
                    <a:pt x="112" y="411"/>
                    <a:pt x="261" y="411"/>
                    <a:pt x="299" y="337"/>
                  </a:cubicBezTo>
                  <a:cubicBezTo>
                    <a:pt x="373" y="262"/>
                    <a:pt x="373" y="150"/>
                    <a:pt x="299" y="75"/>
                  </a:cubicBezTo>
                  <a:cubicBezTo>
                    <a:pt x="224" y="1"/>
                    <a:pt x="149" y="1"/>
                    <a:pt x="75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4"/>
            <p:cNvSpPr/>
            <p:nvPr/>
          </p:nvSpPr>
          <p:spPr>
            <a:xfrm>
              <a:off x="4156775" y="1587975"/>
              <a:ext cx="12150" cy="20575"/>
            </a:xfrm>
            <a:custGeom>
              <a:avLst/>
              <a:gdLst/>
              <a:ahLst/>
              <a:cxnLst/>
              <a:rect l="l" t="t" r="r" b="b"/>
              <a:pathLst>
                <a:path w="486" h="823" extrusionOk="0">
                  <a:moveTo>
                    <a:pt x="374" y="1"/>
                  </a:moveTo>
                  <a:lnTo>
                    <a:pt x="486" y="75"/>
                  </a:lnTo>
                  <a:lnTo>
                    <a:pt x="150" y="822"/>
                  </a:lnTo>
                  <a:lnTo>
                    <a:pt x="0" y="74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4"/>
            <p:cNvSpPr/>
            <p:nvPr/>
          </p:nvSpPr>
          <p:spPr>
            <a:xfrm>
              <a:off x="4152100" y="160572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8" y="112"/>
                  </a:moveTo>
                  <a:cubicBezTo>
                    <a:pt x="0" y="187"/>
                    <a:pt x="38" y="299"/>
                    <a:pt x="113" y="336"/>
                  </a:cubicBezTo>
                  <a:cubicBezTo>
                    <a:pt x="187" y="373"/>
                    <a:pt x="299" y="336"/>
                    <a:pt x="337" y="261"/>
                  </a:cubicBezTo>
                  <a:cubicBezTo>
                    <a:pt x="411" y="187"/>
                    <a:pt x="374" y="37"/>
                    <a:pt x="262" y="37"/>
                  </a:cubicBezTo>
                  <a:cubicBezTo>
                    <a:pt x="187" y="0"/>
                    <a:pt x="75" y="0"/>
                    <a:pt x="38" y="11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4"/>
            <p:cNvSpPr/>
            <p:nvPr/>
          </p:nvSpPr>
          <p:spPr>
            <a:xfrm>
              <a:off x="4180100" y="1594500"/>
              <a:ext cx="7500" cy="19650"/>
            </a:xfrm>
            <a:custGeom>
              <a:avLst/>
              <a:gdLst/>
              <a:ahLst/>
              <a:cxnLst/>
              <a:rect l="l" t="t" r="r" b="b"/>
              <a:pathLst>
                <a:path w="300" h="786" extrusionOk="0">
                  <a:moveTo>
                    <a:pt x="150" y="1"/>
                  </a:moveTo>
                  <a:lnTo>
                    <a:pt x="299" y="1"/>
                  </a:lnTo>
                  <a:lnTo>
                    <a:pt x="150" y="785"/>
                  </a:lnTo>
                  <a:lnTo>
                    <a:pt x="1" y="78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4"/>
            <p:cNvSpPr/>
            <p:nvPr/>
          </p:nvSpPr>
          <p:spPr>
            <a:xfrm>
              <a:off x="4177300" y="161317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1" y="150"/>
                  </a:moveTo>
                  <a:cubicBezTo>
                    <a:pt x="1" y="262"/>
                    <a:pt x="38" y="337"/>
                    <a:pt x="150" y="374"/>
                  </a:cubicBezTo>
                  <a:cubicBezTo>
                    <a:pt x="225" y="374"/>
                    <a:pt x="337" y="299"/>
                    <a:pt x="337" y="187"/>
                  </a:cubicBezTo>
                  <a:cubicBezTo>
                    <a:pt x="374" y="113"/>
                    <a:pt x="299" y="38"/>
                    <a:pt x="225" y="1"/>
                  </a:cubicBezTo>
                  <a:cubicBezTo>
                    <a:pt x="113" y="1"/>
                    <a:pt x="1" y="38"/>
                    <a:pt x="1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4"/>
            <p:cNvSpPr/>
            <p:nvPr/>
          </p:nvSpPr>
          <p:spPr>
            <a:xfrm>
              <a:off x="4200650" y="1594500"/>
              <a:ext cx="6550" cy="19650"/>
            </a:xfrm>
            <a:custGeom>
              <a:avLst/>
              <a:gdLst/>
              <a:ahLst/>
              <a:cxnLst/>
              <a:rect l="l" t="t" r="r" b="b"/>
              <a:pathLst>
                <a:path w="262" h="786" extrusionOk="0">
                  <a:moveTo>
                    <a:pt x="0" y="1"/>
                  </a:moveTo>
                  <a:lnTo>
                    <a:pt x="149" y="1"/>
                  </a:lnTo>
                  <a:lnTo>
                    <a:pt x="261" y="785"/>
                  </a:lnTo>
                  <a:lnTo>
                    <a:pt x="112" y="78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4"/>
            <p:cNvSpPr/>
            <p:nvPr/>
          </p:nvSpPr>
          <p:spPr>
            <a:xfrm>
              <a:off x="4201575" y="161317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0" y="225"/>
                  </a:moveTo>
                  <a:cubicBezTo>
                    <a:pt x="0" y="299"/>
                    <a:pt x="112" y="374"/>
                    <a:pt x="187" y="374"/>
                  </a:cubicBezTo>
                  <a:cubicBezTo>
                    <a:pt x="299" y="337"/>
                    <a:pt x="374" y="225"/>
                    <a:pt x="336" y="150"/>
                  </a:cubicBezTo>
                  <a:cubicBezTo>
                    <a:pt x="336" y="38"/>
                    <a:pt x="224" y="1"/>
                    <a:pt x="150" y="1"/>
                  </a:cubicBezTo>
                  <a:cubicBezTo>
                    <a:pt x="38" y="38"/>
                    <a:pt x="0" y="113"/>
                    <a:pt x="0" y="22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4"/>
            <p:cNvSpPr/>
            <p:nvPr/>
          </p:nvSpPr>
          <p:spPr>
            <a:xfrm>
              <a:off x="4218375" y="1587975"/>
              <a:ext cx="12150" cy="20575"/>
            </a:xfrm>
            <a:custGeom>
              <a:avLst/>
              <a:gdLst/>
              <a:ahLst/>
              <a:cxnLst/>
              <a:rect l="l" t="t" r="r" b="b"/>
              <a:pathLst>
                <a:path w="486" h="823" extrusionOk="0">
                  <a:moveTo>
                    <a:pt x="1" y="75"/>
                  </a:moveTo>
                  <a:lnTo>
                    <a:pt x="150" y="1"/>
                  </a:lnTo>
                  <a:lnTo>
                    <a:pt x="486" y="747"/>
                  </a:lnTo>
                  <a:lnTo>
                    <a:pt x="374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4"/>
            <p:cNvSpPr/>
            <p:nvPr/>
          </p:nvSpPr>
          <p:spPr>
            <a:xfrm>
              <a:off x="4225850" y="1605725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38" y="261"/>
                  </a:moveTo>
                  <a:cubicBezTo>
                    <a:pt x="75" y="336"/>
                    <a:pt x="187" y="373"/>
                    <a:pt x="262" y="336"/>
                  </a:cubicBezTo>
                  <a:cubicBezTo>
                    <a:pt x="336" y="299"/>
                    <a:pt x="411" y="187"/>
                    <a:pt x="336" y="112"/>
                  </a:cubicBezTo>
                  <a:cubicBezTo>
                    <a:pt x="299" y="37"/>
                    <a:pt x="187" y="0"/>
                    <a:pt x="112" y="37"/>
                  </a:cubicBezTo>
                  <a:cubicBezTo>
                    <a:pt x="38" y="75"/>
                    <a:pt x="0" y="187"/>
                    <a:pt x="38" y="26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4"/>
            <p:cNvSpPr/>
            <p:nvPr/>
          </p:nvSpPr>
          <p:spPr>
            <a:xfrm>
              <a:off x="4234250" y="1576775"/>
              <a:ext cx="15900" cy="17750"/>
            </a:xfrm>
            <a:custGeom>
              <a:avLst/>
              <a:gdLst/>
              <a:ahLst/>
              <a:cxnLst/>
              <a:rect l="l" t="t" r="r" b="b"/>
              <a:pathLst>
                <a:path w="636" h="710" extrusionOk="0">
                  <a:moveTo>
                    <a:pt x="0" y="113"/>
                  </a:moveTo>
                  <a:lnTo>
                    <a:pt x="112" y="1"/>
                  </a:lnTo>
                  <a:lnTo>
                    <a:pt x="635" y="635"/>
                  </a:lnTo>
                  <a:lnTo>
                    <a:pt x="560" y="71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4"/>
            <p:cNvSpPr/>
            <p:nvPr/>
          </p:nvSpPr>
          <p:spPr>
            <a:xfrm>
              <a:off x="4245450" y="159170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112" y="300"/>
                  </a:moveTo>
                  <a:cubicBezTo>
                    <a:pt x="187" y="374"/>
                    <a:pt x="299" y="374"/>
                    <a:pt x="336" y="300"/>
                  </a:cubicBezTo>
                  <a:cubicBezTo>
                    <a:pt x="411" y="225"/>
                    <a:pt x="411" y="113"/>
                    <a:pt x="336" y="76"/>
                  </a:cubicBezTo>
                  <a:cubicBezTo>
                    <a:pt x="262" y="1"/>
                    <a:pt x="150" y="1"/>
                    <a:pt x="112" y="76"/>
                  </a:cubicBezTo>
                  <a:cubicBezTo>
                    <a:pt x="0" y="113"/>
                    <a:pt x="0" y="225"/>
                    <a:pt x="112" y="30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4"/>
            <p:cNvSpPr/>
            <p:nvPr/>
          </p:nvSpPr>
          <p:spPr>
            <a:xfrm>
              <a:off x="4245450" y="1562775"/>
              <a:ext cx="19625" cy="13100"/>
            </a:xfrm>
            <a:custGeom>
              <a:avLst/>
              <a:gdLst/>
              <a:ahLst/>
              <a:cxnLst/>
              <a:rect l="l" t="t" r="r" b="b"/>
              <a:pathLst>
                <a:path w="785" h="524" extrusionOk="0">
                  <a:moveTo>
                    <a:pt x="0" y="150"/>
                  </a:moveTo>
                  <a:lnTo>
                    <a:pt x="75" y="0"/>
                  </a:lnTo>
                  <a:lnTo>
                    <a:pt x="784" y="411"/>
                  </a:lnTo>
                  <a:lnTo>
                    <a:pt x="710" y="52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4"/>
            <p:cNvSpPr/>
            <p:nvPr/>
          </p:nvSpPr>
          <p:spPr>
            <a:xfrm>
              <a:off x="4262250" y="1568375"/>
              <a:ext cx="8425" cy="14950"/>
            </a:xfrm>
            <a:custGeom>
              <a:avLst/>
              <a:gdLst/>
              <a:ahLst/>
              <a:cxnLst/>
              <a:rect l="l" t="t" r="r" b="b"/>
              <a:pathLst>
                <a:path w="337" h="598" extrusionOk="0">
                  <a:moveTo>
                    <a:pt x="112" y="486"/>
                  </a:moveTo>
                  <a:cubicBezTo>
                    <a:pt x="336" y="598"/>
                    <a:pt x="187" y="1"/>
                    <a:pt x="38" y="225"/>
                  </a:cubicBezTo>
                  <a:cubicBezTo>
                    <a:pt x="0" y="299"/>
                    <a:pt x="0" y="411"/>
                    <a:pt x="112" y="486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4"/>
            <p:cNvSpPr/>
            <p:nvPr/>
          </p:nvSpPr>
          <p:spPr>
            <a:xfrm>
              <a:off x="4252925" y="1545050"/>
              <a:ext cx="20550" cy="8425"/>
            </a:xfrm>
            <a:custGeom>
              <a:avLst/>
              <a:gdLst/>
              <a:ahLst/>
              <a:cxnLst/>
              <a:rect l="l" t="t" r="r" b="b"/>
              <a:pathLst>
                <a:path w="822" h="337" extrusionOk="0">
                  <a:moveTo>
                    <a:pt x="0" y="149"/>
                  </a:moveTo>
                  <a:lnTo>
                    <a:pt x="37" y="0"/>
                  </a:lnTo>
                  <a:lnTo>
                    <a:pt x="821" y="187"/>
                  </a:lnTo>
                  <a:lnTo>
                    <a:pt x="784" y="336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4"/>
            <p:cNvSpPr/>
            <p:nvPr/>
          </p:nvSpPr>
          <p:spPr>
            <a:xfrm>
              <a:off x="4271575" y="1547850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150" y="373"/>
                  </a:moveTo>
                  <a:cubicBezTo>
                    <a:pt x="262" y="373"/>
                    <a:pt x="337" y="299"/>
                    <a:pt x="337" y="224"/>
                  </a:cubicBezTo>
                  <a:cubicBezTo>
                    <a:pt x="374" y="149"/>
                    <a:pt x="337" y="37"/>
                    <a:pt x="225" y="37"/>
                  </a:cubicBezTo>
                  <a:cubicBezTo>
                    <a:pt x="150" y="0"/>
                    <a:pt x="38" y="37"/>
                    <a:pt x="38" y="149"/>
                  </a:cubicBezTo>
                  <a:cubicBezTo>
                    <a:pt x="1" y="224"/>
                    <a:pt x="75" y="336"/>
                    <a:pt x="150" y="37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4"/>
            <p:cNvSpPr/>
            <p:nvPr/>
          </p:nvSpPr>
          <p:spPr>
            <a:xfrm>
              <a:off x="4253850" y="1527300"/>
              <a:ext cx="21500" cy="4700"/>
            </a:xfrm>
            <a:custGeom>
              <a:avLst/>
              <a:gdLst/>
              <a:ahLst/>
              <a:cxnLst/>
              <a:rect l="l" t="t" r="r" b="b"/>
              <a:pathLst>
                <a:path w="860" h="188" extrusionOk="0">
                  <a:moveTo>
                    <a:pt x="38" y="187"/>
                  </a:moveTo>
                  <a:lnTo>
                    <a:pt x="0" y="38"/>
                  </a:lnTo>
                  <a:lnTo>
                    <a:pt x="822" y="1"/>
                  </a:lnTo>
                  <a:lnTo>
                    <a:pt x="859" y="11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4"/>
            <p:cNvSpPr/>
            <p:nvPr/>
          </p:nvSpPr>
          <p:spPr>
            <a:xfrm>
              <a:off x="4273450" y="152357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7" y="374"/>
                  </a:moveTo>
                  <a:cubicBezTo>
                    <a:pt x="299" y="336"/>
                    <a:pt x="374" y="262"/>
                    <a:pt x="337" y="150"/>
                  </a:cubicBezTo>
                  <a:cubicBezTo>
                    <a:pt x="374" y="75"/>
                    <a:pt x="262" y="0"/>
                    <a:pt x="187" y="0"/>
                  </a:cubicBezTo>
                  <a:cubicBezTo>
                    <a:pt x="75" y="0"/>
                    <a:pt x="0" y="112"/>
                    <a:pt x="38" y="187"/>
                  </a:cubicBezTo>
                  <a:cubicBezTo>
                    <a:pt x="38" y="299"/>
                    <a:pt x="112" y="374"/>
                    <a:pt x="187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4"/>
            <p:cNvSpPr/>
            <p:nvPr/>
          </p:nvSpPr>
          <p:spPr>
            <a:xfrm>
              <a:off x="4250125" y="1503025"/>
              <a:ext cx="19625" cy="11225"/>
            </a:xfrm>
            <a:custGeom>
              <a:avLst/>
              <a:gdLst/>
              <a:ahLst/>
              <a:cxnLst/>
              <a:rect l="l" t="t" r="r" b="b"/>
              <a:pathLst>
                <a:path w="785" h="449" extrusionOk="0">
                  <a:moveTo>
                    <a:pt x="37" y="449"/>
                  </a:moveTo>
                  <a:lnTo>
                    <a:pt x="0" y="300"/>
                  </a:lnTo>
                  <a:lnTo>
                    <a:pt x="747" y="1"/>
                  </a:lnTo>
                  <a:lnTo>
                    <a:pt x="784" y="11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4"/>
            <p:cNvSpPr/>
            <p:nvPr/>
          </p:nvSpPr>
          <p:spPr>
            <a:xfrm>
              <a:off x="4267850" y="149837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62" y="374"/>
                  </a:moveTo>
                  <a:cubicBezTo>
                    <a:pt x="336" y="336"/>
                    <a:pt x="374" y="224"/>
                    <a:pt x="336" y="150"/>
                  </a:cubicBezTo>
                  <a:cubicBezTo>
                    <a:pt x="299" y="38"/>
                    <a:pt x="187" y="0"/>
                    <a:pt x="112" y="38"/>
                  </a:cubicBezTo>
                  <a:cubicBezTo>
                    <a:pt x="38" y="75"/>
                    <a:pt x="0" y="187"/>
                    <a:pt x="0" y="262"/>
                  </a:cubicBezTo>
                  <a:cubicBezTo>
                    <a:pt x="38" y="336"/>
                    <a:pt x="150" y="374"/>
                    <a:pt x="262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4"/>
            <p:cNvSpPr/>
            <p:nvPr/>
          </p:nvSpPr>
          <p:spPr>
            <a:xfrm>
              <a:off x="4239850" y="1481575"/>
              <a:ext cx="18700" cy="15875"/>
            </a:xfrm>
            <a:custGeom>
              <a:avLst/>
              <a:gdLst/>
              <a:ahLst/>
              <a:cxnLst/>
              <a:rect l="l" t="t" r="r" b="b"/>
              <a:pathLst>
                <a:path w="748" h="635" extrusionOk="0">
                  <a:moveTo>
                    <a:pt x="112" y="635"/>
                  </a:moveTo>
                  <a:lnTo>
                    <a:pt x="0" y="523"/>
                  </a:lnTo>
                  <a:lnTo>
                    <a:pt x="635" y="0"/>
                  </a:lnTo>
                  <a:lnTo>
                    <a:pt x="747" y="1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4"/>
            <p:cNvSpPr/>
            <p:nvPr/>
          </p:nvSpPr>
          <p:spPr>
            <a:xfrm>
              <a:off x="4252925" y="1474100"/>
              <a:ext cx="12150" cy="11225"/>
            </a:xfrm>
            <a:custGeom>
              <a:avLst/>
              <a:gdLst/>
              <a:ahLst/>
              <a:cxnLst/>
              <a:rect l="l" t="t" r="r" b="b"/>
              <a:pathLst>
                <a:path w="486" h="449" extrusionOk="0">
                  <a:moveTo>
                    <a:pt x="411" y="411"/>
                  </a:moveTo>
                  <a:cubicBezTo>
                    <a:pt x="485" y="374"/>
                    <a:pt x="485" y="262"/>
                    <a:pt x="448" y="187"/>
                  </a:cubicBezTo>
                  <a:cubicBezTo>
                    <a:pt x="299" y="0"/>
                    <a:pt x="0" y="224"/>
                    <a:pt x="187" y="411"/>
                  </a:cubicBezTo>
                  <a:cubicBezTo>
                    <a:pt x="224" y="448"/>
                    <a:pt x="336" y="448"/>
                    <a:pt x="411" y="41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4"/>
            <p:cNvSpPr/>
            <p:nvPr/>
          </p:nvSpPr>
          <p:spPr>
            <a:xfrm>
              <a:off x="4226775" y="1465700"/>
              <a:ext cx="14025" cy="18700"/>
            </a:xfrm>
            <a:custGeom>
              <a:avLst/>
              <a:gdLst/>
              <a:ahLst/>
              <a:cxnLst/>
              <a:rect l="l" t="t" r="r" b="b"/>
              <a:pathLst>
                <a:path w="561" h="748" extrusionOk="0">
                  <a:moveTo>
                    <a:pt x="113" y="747"/>
                  </a:moveTo>
                  <a:lnTo>
                    <a:pt x="1" y="672"/>
                  </a:lnTo>
                  <a:lnTo>
                    <a:pt x="449" y="0"/>
                  </a:lnTo>
                  <a:lnTo>
                    <a:pt x="561" y="1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4"/>
            <p:cNvSpPr/>
            <p:nvPr/>
          </p:nvSpPr>
          <p:spPr>
            <a:xfrm>
              <a:off x="4237050" y="1459150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299" y="300"/>
                  </a:moveTo>
                  <a:cubicBezTo>
                    <a:pt x="374" y="225"/>
                    <a:pt x="336" y="113"/>
                    <a:pt x="262" y="38"/>
                  </a:cubicBezTo>
                  <a:cubicBezTo>
                    <a:pt x="187" y="1"/>
                    <a:pt x="75" y="38"/>
                    <a:pt x="38" y="113"/>
                  </a:cubicBezTo>
                  <a:cubicBezTo>
                    <a:pt x="0" y="188"/>
                    <a:pt x="0" y="300"/>
                    <a:pt x="75" y="337"/>
                  </a:cubicBezTo>
                  <a:cubicBezTo>
                    <a:pt x="150" y="412"/>
                    <a:pt x="262" y="374"/>
                    <a:pt x="299" y="30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4209975" y="1456350"/>
              <a:ext cx="9350" cy="20575"/>
            </a:xfrm>
            <a:custGeom>
              <a:avLst/>
              <a:gdLst/>
              <a:ahLst/>
              <a:cxnLst/>
              <a:rect l="l" t="t" r="r" b="b"/>
              <a:pathLst>
                <a:path w="374" h="823" extrusionOk="0">
                  <a:moveTo>
                    <a:pt x="112" y="822"/>
                  </a:moveTo>
                  <a:lnTo>
                    <a:pt x="0" y="785"/>
                  </a:lnTo>
                  <a:lnTo>
                    <a:pt x="224" y="1"/>
                  </a:lnTo>
                  <a:lnTo>
                    <a:pt x="374" y="3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4213700" y="1448900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374" y="224"/>
                  </a:moveTo>
                  <a:cubicBezTo>
                    <a:pt x="374" y="150"/>
                    <a:pt x="337" y="38"/>
                    <a:pt x="225" y="0"/>
                  </a:cubicBezTo>
                  <a:cubicBezTo>
                    <a:pt x="150" y="0"/>
                    <a:pt x="75" y="38"/>
                    <a:pt x="38" y="112"/>
                  </a:cubicBezTo>
                  <a:cubicBezTo>
                    <a:pt x="1" y="224"/>
                    <a:pt x="38" y="299"/>
                    <a:pt x="150" y="336"/>
                  </a:cubicBezTo>
                  <a:cubicBezTo>
                    <a:pt x="225" y="374"/>
                    <a:pt x="337" y="299"/>
                    <a:pt x="374" y="22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4"/>
            <p:cNvSpPr/>
            <p:nvPr/>
          </p:nvSpPr>
          <p:spPr>
            <a:xfrm>
              <a:off x="4192250" y="1452625"/>
              <a:ext cx="2825" cy="20575"/>
            </a:xfrm>
            <a:custGeom>
              <a:avLst/>
              <a:gdLst/>
              <a:ahLst/>
              <a:cxnLst/>
              <a:rect l="l" t="t" r="r" b="b"/>
              <a:pathLst>
                <a:path w="113" h="823" extrusionOk="0">
                  <a:moveTo>
                    <a:pt x="0" y="1"/>
                  </a:moveTo>
                  <a:lnTo>
                    <a:pt x="0" y="822"/>
                  </a:lnTo>
                  <a:lnTo>
                    <a:pt x="112" y="822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4"/>
            <p:cNvSpPr/>
            <p:nvPr/>
          </p:nvSpPr>
          <p:spPr>
            <a:xfrm>
              <a:off x="4188500" y="144422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74" y="187"/>
                  </a:moveTo>
                  <a:cubicBezTo>
                    <a:pt x="411" y="1"/>
                    <a:pt x="1" y="1"/>
                    <a:pt x="38" y="187"/>
                  </a:cubicBezTo>
                  <a:cubicBezTo>
                    <a:pt x="75" y="374"/>
                    <a:pt x="337" y="374"/>
                    <a:pt x="374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4"/>
            <p:cNvSpPr/>
            <p:nvPr/>
          </p:nvSpPr>
          <p:spPr>
            <a:xfrm>
              <a:off x="4108225" y="1470375"/>
              <a:ext cx="149375" cy="149375"/>
            </a:xfrm>
            <a:custGeom>
              <a:avLst/>
              <a:gdLst/>
              <a:ahLst/>
              <a:cxnLst/>
              <a:rect l="l" t="t" r="r" b="b"/>
              <a:pathLst>
                <a:path w="5975" h="5975" extrusionOk="0">
                  <a:moveTo>
                    <a:pt x="5975" y="2539"/>
                  </a:moveTo>
                  <a:cubicBezTo>
                    <a:pt x="5975" y="4817"/>
                    <a:pt x="3212" y="5974"/>
                    <a:pt x="1606" y="4369"/>
                  </a:cubicBezTo>
                  <a:cubicBezTo>
                    <a:pt x="1" y="2763"/>
                    <a:pt x="1121" y="0"/>
                    <a:pt x="3398" y="0"/>
                  </a:cubicBezTo>
                  <a:cubicBezTo>
                    <a:pt x="4817" y="0"/>
                    <a:pt x="5975" y="1120"/>
                    <a:pt x="5975" y="2539"/>
                  </a:cubicBezTo>
                  <a:close/>
                </a:path>
              </a:pathLst>
            </a:custGeom>
            <a:solidFill>
              <a:srgbClr val="BFDFE8"/>
            </a:solidFill>
            <a:ln w="9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4"/>
            <p:cNvSpPr/>
            <p:nvPr/>
          </p:nvSpPr>
          <p:spPr>
            <a:xfrm>
              <a:off x="4246375" y="1533850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38" y="187"/>
                  </a:moveTo>
                  <a:cubicBezTo>
                    <a:pt x="38" y="75"/>
                    <a:pt x="38" y="0"/>
                    <a:pt x="150" y="0"/>
                  </a:cubicBezTo>
                  <a:cubicBezTo>
                    <a:pt x="225" y="37"/>
                    <a:pt x="299" y="112"/>
                    <a:pt x="299" y="187"/>
                  </a:cubicBezTo>
                  <a:cubicBezTo>
                    <a:pt x="299" y="299"/>
                    <a:pt x="187" y="373"/>
                    <a:pt x="113" y="373"/>
                  </a:cubicBezTo>
                  <a:cubicBezTo>
                    <a:pt x="1" y="373"/>
                    <a:pt x="1" y="261"/>
                    <a:pt x="38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4"/>
            <p:cNvSpPr/>
            <p:nvPr/>
          </p:nvSpPr>
          <p:spPr>
            <a:xfrm>
              <a:off x="4243575" y="1543175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38" y="187"/>
                  </a:moveTo>
                  <a:cubicBezTo>
                    <a:pt x="38" y="112"/>
                    <a:pt x="113" y="0"/>
                    <a:pt x="225" y="38"/>
                  </a:cubicBezTo>
                  <a:cubicBezTo>
                    <a:pt x="299" y="38"/>
                    <a:pt x="374" y="150"/>
                    <a:pt x="337" y="224"/>
                  </a:cubicBezTo>
                  <a:cubicBezTo>
                    <a:pt x="299" y="336"/>
                    <a:pt x="225" y="411"/>
                    <a:pt x="113" y="374"/>
                  </a:cubicBezTo>
                  <a:cubicBezTo>
                    <a:pt x="38" y="336"/>
                    <a:pt x="1" y="299"/>
                    <a:pt x="38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4"/>
            <p:cNvSpPr/>
            <p:nvPr/>
          </p:nvSpPr>
          <p:spPr>
            <a:xfrm>
              <a:off x="4242650" y="1552500"/>
              <a:ext cx="6550" cy="10300"/>
            </a:xfrm>
            <a:custGeom>
              <a:avLst/>
              <a:gdLst/>
              <a:ahLst/>
              <a:cxnLst/>
              <a:rect l="l" t="t" r="r" b="b"/>
              <a:pathLst>
                <a:path w="262" h="412" extrusionOk="0">
                  <a:moveTo>
                    <a:pt x="38" y="113"/>
                  </a:moveTo>
                  <a:cubicBezTo>
                    <a:pt x="75" y="38"/>
                    <a:pt x="112" y="1"/>
                    <a:pt x="150" y="38"/>
                  </a:cubicBezTo>
                  <a:cubicBezTo>
                    <a:pt x="224" y="75"/>
                    <a:pt x="262" y="187"/>
                    <a:pt x="224" y="262"/>
                  </a:cubicBezTo>
                  <a:cubicBezTo>
                    <a:pt x="187" y="337"/>
                    <a:pt x="112" y="374"/>
                    <a:pt x="38" y="411"/>
                  </a:cubicBezTo>
                  <a:cubicBezTo>
                    <a:pt x="0" y="411"/>
                    <a:pt x="0" y="374"/>
                    <a:pt x="0" y="374"/>
                  </a:cubicBezTo>
                  <a:lnTo>
                    <a:pt x="0" y="299"/>
                  </a:lnTo>
                  <a:lnTo>
                    <a:pt x="0" y="225"/>
                  </a:lnTo>
                  <a:cubicBezTo>
                    <a:pt x="0" y="150"/>
                    <a:pt x="0" y="187"/>
                    <a:pt x="38" y="150"/>
                  </a:cubicBezTo>
                  <a:cubicBezTo>
                    <a:pt x="38" y="150"/>
                    <a:pt x="38" y="113"/>
                    <a:pt x="38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4"/>
            <p:cNvSpPr/>
            <p:nvPr/>
          </p:nvSpPr>
          <p:spPr>
            <a:xfrm>
              <a:off x="4235175" y="1561850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75" y="150"/>
                  </a:moveTo>
                  <a:cubicBezTo>
                    <a:pt x="150" y="75"/>
                    <a:pt x="187" y="0"/>
                    <a:pt x="262" y="75"/>
                  </a:cubicBezTo>
                  <a:cubicBezTo>
                    <a:pt x="337" y="112"/>
                    <a:pt x="374" y="224"/>
                    <a:pt x="299" y="299"/>
                  </a:cubicBezTo>
                  <a:cubicBezTo>
                    <a:pt x="262" y="374"/>
                    <a:pt x="150" y="411"/>
                    <a:pt x="75" y="336"/>
                  </a:cubicBezTo>
                  <a:cubicBezTo>
                    <a:pt x="1" y="299"/>
                    <a:pt x="38" y="224"/>
                    <a:pt x="75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4"/>
            <p:cNvSpPr/>
            <p:nvPr/>
          </p:nvSpPr>
          <p:spPr>
            <a:xfrm>
              <a:off x="4228650" y="156837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12" y="75"/>
                  </a:moveTo>
                  <a:cubicBezTo>
                    <a:pt x="150" y="1"/>
                    <a:pt x="224" y="1"/>
                    <a:pt x="299" y="75"/>
                  </a:cubicBezTo>
                  <a:cubicBezTo>
                    <a:pt x="374" y="113"/>
                    <a:pt x="374" y="262"/>
                    <a:pt x="299" y="299"/>
                  </a:cubicBezTo>
                  <a:cubicBezTo>
                    <a:pt x="224" y="374"/>
                    <a:pt x="112" y="374"/>
                    <a:pt x="38" y="299"/>
                  </a:cubicBezTo>
                  <a:cubicBezTo>
                    <a:pt x="0" y="262"/>
                    <a:pt x="0" y="225"/>
                    <a:pt x="38" y="187"/>
                  </a:cubicBezTo>
                  <a:cubicBezTo>
                    <a:pt x="38" y="113"/>
                    <a:pt x="75" y="75"/>
                    <a:pt x="112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4"/>
            <p:cNvSpPr/>
            <p:nvPr/>
          </p:nvSpPr>
          <p:spPr>
            <a:xfrm>
              <a:off x="4221175" y="157490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225" y="38"/>
                  </a:moveTo>
                  <a:cubicBezTo>
                    <a:pt x="225" y="38"/>
                    <a:pt x="262" y="1"/>
                    <a:pt x="299" y="76"/>
                  </a:cubicBezTo>
                  <a:cubicBezTo>
                    <a:pt x="374" y="150"/>
                    <a:pt x="374" y="300"/>
                    <a:pt x="262" y="337"/>
                  </a:cubicBezTo>
                  <a:cubicBezTo>
                    <a:pt x="225" y="374"/>
                    <a:pt x="150" y="374"/>
                    <a:pt x="113" y="337"/>
                  </a:cubicBezTo>
                  <a:cubicBezTo>
                    <a:pt x="75" y="337"/>
                    <a:pt x="38" y="300"/>
                    <a:pt x="38" y="300"/>
                  </a:cubicBezTo>
                  <a:cubicBezTo>
                    <a:pt x="1" y="262"/>
                    <a:pt x="38" y="225"/>
                    <a:pt x="113" y="188"/>
                  </a:cubicBezTo>
                  <a:cubicBezTo>
                    <a:pt x="113" y="150"/>
                    <a:pt x="150" y="113"/>
                    <a:pt x="187" y="76"/>
                  </a:cubicBezTo>
                  <a:cubicBezTo>
                    <a:pt x="187" y="76"/>
                    <a:pt x="187" y="38"/>
                    <a:pt x="225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4"/>
            <p:cNvSpPr/>
            <p:nvPr/>
          </p:nvSpPr>
          <p:spPr>
            <a:xfrm>
              <a:off x="4212775" y="1580500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150" y="76"/>
                  </a:moveTo>
                  <a:cubicBezTo>
                    <a:pt x="225" y="1"/>
                    <a:pt x="299" y="1"/>
                    <a:pt x="337" y="76"/>
                  </a:cubicBezTo>
                  <a:cubicBezTo>
                    <a:pt x="374" y="188"/>
                    <a:pt x="337" y="300"/>
                    <a:pt x="225" y="300"/>
                  </a:cubicBezTo>
                  <a:cubicBezTo>
                    <a:pt x="150" y="337"/>
                    <a:pt x="38" y="300"/>
                    <a:pt x="0" y="225"/>
                  </a:cubicBezTo>
                  <a:cubicBezTo>
                    <a:pt x="0" y="150"/>
                    <a:pt x="38" y="113"/>
                    <a:pt x="150" y="7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4"/>
            <p:cNvSpPr/>
            <p:nvPr/>
          </p:nvSpPr>
          <p:spPr>
            <a:xfrm>
              <a:off x="4204375" y="1585175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75" y="1"/>
                  </a:moveTo>
                  <a:cubicBezTo>
                    <a:pt x="187" y="1"/>
                    <a:pt x="299" y="1"/>
                    <a:pt x="336" y="38"/>
                  </a:cubicBezTo>
                  <a:cubicBezTo>
                    <a:pt x="374" y="150"/>
                    <a:pt x="299" y="262"/>
                    <a:pt x="224" y="299"/>
                  </a:cubicBezTo>
                  <a:cubicBezTo>
                    <a:pt x="112" y="299"/>
                    <a:pt x="38" y="225"/>
                    <a:pt x="0" y="150"/>
                  </a:cubicBezTo>
                  <a:cubicBezTo>
                    <a:pt x="0" y="38"/>
                    <a:pt x="0" y="1"/>
                    <a:pt x="112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4"/>
            <p:cNvSpPr/>
            <p:nvPr/>
          </p:nvSpPr>
          <p:spPr>
            <a:xfrm>
              <a:off x="4194100" y="1587975"/>
              <a:ext cx="9375" cy="5625"/>
            </a:xfrm>
            <a:custGeom>
              <a:avLst/>
              <a:gdLst/>
              <a:ahLst/>
              <a:cxnLst/>
              <a:rect l="l" t="t" r="r" b="b"/>
              <a:pathLst>
                <a:path w="375" h="225" extrusionOk="0">
                  <a:moveTo>
                    <a:pt x="262" y="1"/>
                  </a:moveTo>
                  <a:cubicBezTo>
                    <a:pt x="337" y="1"/>
                    <a:pt x="374" y="1"/>
                    <a:pt x="374" y="38"/>
                  </a:cubicBezTo>
                  <a:cubicBezTo>
                    <a:pt x="374" y="150"/>
                    <a:pt x="299" y="225"/>
                    <a:pt x="225" y="225"/>
                  </a:cubicBezTo>
                  <a:cubicBezTo>
                    <a:pt x="113" y="225"/>
                    <a:pt x="38" y="187"/>
                    <a:pt x="1" y="150"/>
                  </a:cubicBezTo>
                  <a:cubicBezTo>
                    <a:pt x="1" y="113"/>
                    <a:pt x="1" y="113"/>
                    <a:pt x="1" y="75"/>
                  </a:cubicBezTo>
                  <a:lnTo>
                    <a:pt x="38" y="38"/>
                  </a:lnTo>
                  <a:cubicBezTo>
                    <a:pt x="75" y="38"/>
                    <a:pt x="113" y="1"/>
                    <a:pt x="150" y="1"/>
                  </a:cubicBezTo>
                  <a:lnTo>
                    <a:pt x="187" y="1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4"/>
            <p:cNvSpPr/>
            <p:nvPr/>
          </p:nvSpPr>
          <p:spPr>
            <a:xfrm>
              <a:off x="4183825" y="1587050"/>
              <a:ext cx="9375" cy="7475"/>
            </a:xfrm>
            <a:custGeom>
              <a:avLst/>
              <a:gdLst/>
              <a:ahLst/>
              <a:cxnLst/>
              <a:rect l="l" t="t" r="r" b="b"/>
              <a:pathLst>
                <a:path w="375" h="299" extrusionOk="0">
                  <a:moveTo>
                    <a:pt x="188" y="0"/>
                  </a:moveTo>
                  <a:cubicBezTo>
                    <a:pt x="300" y="0"/>
                    <a:pt x="374" y="0"/>
                    <a:pt x="374" y="112"/>
                  </a:cubicBezTo>
                  <a:cubicBezTo>
                    <a:pt x="374" y="224"/>
                    <a:pt x="262" y="299"/>
                    <a:pt x="188" y="262"/>
                  </a:cubicBezTo>
                  <a:cubicBezTo>
                    <a:pt x="76" y="262"/>
                    <a:pt x="1" y="187"/>
                    <a:pt x="1" y="75"/>
                  </a:cubicBezTo>
                  <a:cubicBezTo>
                    <a:pt x="1" y="0"/>
                    <a:pt x="113" y="0"/>
                    <a:pt x="188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4"/>
            <p:cNvSpPr/>
            <p:nvPr/>
          </p:nvSpPr>
          <p:spPr>
            <a:xfrm>
              <a:off x="4173575" y="1584250"/>
              <a:ext cx="10275" cy="8425"/>
            </a:xfrm>
            <a:custGeom>
              <a:avLst/>
              <a:gdLst/>
              <a:ahLst/>
              <a:cxnLst/>
              <a:rect l="l" t="t" r="r" b="b"/>
              <a:pathLst>
                <a:path w="411" h="337" extrusionOk="0">
                  <a:moveTo>
                    <a:pt x="299" y="0"/>
                  </a:moveTo>
                  <a:cubicBezTo>
                    <a:pt x="374" y="0"/>
                    <a:pt x="411" y="75"/>
                    <a:pt x="374" y="187"/>
                  </a:cubicBezTo>
                  <a:cubicBezTo>
                    <a:pt x="374" y="262"/>
                    <a:pt x="262" y="336"/>
                    <a:pt x="187" y="336"/>
                  </a:cubicBezTo>
                  <a:cubicBezTo>
                    <a:pt x="75" y="299"/>
                    <a:pt x="0" y="187"/>
                    <a:pt x="38" y="75"/>
                  </a:cubicBezTo>
                  <a:cubicBezTo>
                    <a:pt x="75" y="38"/>
                    <a:pt x="112" y="0"/>
                    <a:pt x="150" y="0"/>
                  </a:cubicBezTo>
                  <a:cubicBezTo>
                    <a:pt x="187" y="0"/>
                    <a:pt x="262" y="0"/>
                    <a:pt x="299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4"/>
            <p:cNvSpPr/>
            <p:nvPr/>
          </p:nvSpPr>
          <p:spPr>
            <a:xfrm>
              <a:off x="4164225" y="1581450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374" y="75"/>
                  </a:moveTo>
                  <a:cubicBezTo>
                    <a:pt x="374" y="75"/>
                    <a:pt x="412" y="75"/>
                    <a:pt x="374" y="187"/>
                  </a:cubicBezTo>
                  <a:cubicBezTo>
                    <a:pt x="337" y="299"/>
                    <a:pt x="225" y="336"/>
                    <a:pt x="113" y="262"/>
                  </a:cubicBezTo>
                  <a:cubicBezTo>
                    <a:pt x="76" y="262"/>
                    <a:pt x="38" y="187"/>
                    <a:pt x="38" y="150"/>
                  </a:cubicBezTo>
                  <a:cubicBezTo>
                    <a:pt x="1" y="112"/>
                    <a:pt x="1" y="75"/>
                    <a:pt x="38" y="38"/>
                  </a:cubicBezTo>
                  <a:cubicBezTo>
                    <a:pt x="76" y="0"/>
                    <a:pt x="76" y="0"/>
                    <a:pt x="188" y="38"/>
                  </a:cubicBezTo>
                  <a:cubicBezTo>
                    <a:pt x="188" y="38"/>
                    <a:pt x="225" y="38"/>
                    <a:pt x="262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4"/>
            <p:cNvSpPr/>
            <p:nvPr/>
          </p:nvSpPr>
          <p:spPr>
            <a:xfrm>
              <a:off x="4156775" y="1575850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262" y="112"/>
                  </a:moveTo>
                  <a:cubicBezTo>
                    <a:pt x="336" y="150"/>
                    <a:pt x="411" y="187"/>
                    <a:pt x="374" y="262"/>
                  </a:cubicBezTo>
                  <a:cubicBezTo>
                    <a:pt x="299" y="336"/>
                    <a:pt x="187" y="374"/>
                    <a:pt x="112" y="299"/>
                  </a:cubicBezTo>
                  <a:cubicBezTo>
                    <a:pt x="38" y="262"/>
                    <a:pt x="0" y="150"/>
                    <a:pt x="38" y="75"/>
                  </a:cubicBezTo>
                  <a:cubicBezTo>
                    <a:pt x="112" y="0"/>
                    <a:pt x="150" y="0"/>
                    <a:pt x="262" y="11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4"/>
            <p:cNvSpPr/>
            <p:nvPr/>
          </p:nvSpPr>
          <p:spPr>
            <a:xfrm>
              <a:off x="4149300" y="156930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99" y="76"/>
                  </a:moveTo>
                  <a:cubicBezTo>
                    <a:pt x="337" y="113"/>
                    <a:pt x="411" y="225"/>
                    <a:pt x="337" y="300"/>
                  </a:cubicBezTo>
                  <a:cubicBezTo>
                    <a:pt x="262" y="374"/>
                    <a:pt x="150" y="374"/>
                    <a:pt x="75" y="300"/>
                  </a:cubicBezTo>
                  <a:cubicBezTo>
                    <a:pt x="0" y="225"/>
                    <a:pt x="0" y="113"/>
                    <a:pt x="75" y="38"/>
                  </a:cubicBezTo>
                  <a:cubicBezTo>
                    <a:pt x="150" y="1"/>
                    <a:pt x="187" y="1"/>
                    <a:pt x="299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4"/>
            <p:cNvSpPr/>
            <p:nvPr/>
          </p:nvSpPr>
          <p:spPr>
            <a:xfrm>
              <a:off x="4142775" y="15618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99" y="224"/>
                  </a:moveTo>
                  <a:cubicBezTo>
                    <a:pt x="336" y="262"/>
                    <a:pt x="373" y="299"/>
                    <a:pt x="299" y="336"/>
                  </a:cubicBezTo>
                  <a:cubicBezTo>
                    <a:pt x="224" y="374"/>
                    <a:pt x="112" y="374"/>
                    <a:pt x="75" y="299"/>
                  </a:cubicBezTo>
                  <a:cubicBezTo>
                    <a:pt x="37" y="224"/>
                    <a:pt x="0" y="75"/>
                    <a:pt x="75" y="37"/>
                  </a:cubicBezTo>
                  <a:cubicBezTo>
                    <a:pt x="112" y="0"/>
                    <a:pt x="75" y="0"/>
                    <a:pt x="112" y="37"/>
                  </a:cubicBezTo>
                  <a:lnTo>
                    <a:pt x="149" y="37"/>
                  </a:lnTo>
                  <a:cubicBezTo>
                    <a:pt x="187" y="75"/>
                    <a:pt x="187" y="112"/>
                    <a:pt x="224" y="112"/>
                  </a:cubicBezTo>
                  <a:cubicBezTo>
                    <a:pt x="224" y="112"/>
                    <a:pt x="224" y="150"/>
                    <a:pt x="261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4"/>
            <p:cNvSpPr/>
            <p:nvPr/>
          </p:nvSpPr>
          <p:spPr>
            <a:xfrm>
              <a:off x="4138100" y="1552500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299" y="150"/>
                  </a:moveTo>
                  <a:cubicBezTo>
                    <a:pt x="336" y="262"/>
                    <a:pt x="374" y="299"/>
                    <a:pt x="299" y="374"/>
                  </a:cubicBezTo>
                  <a:cubicBezTo>
                    <a:pt x="187" y="411"/>
                    <a:pt x="75" y="374"/>
                    <a:pt x="38" y="262"/>
                  </a:cubicBezTo>
                  <a:cubicBezTo>
                    <a:pt x="0" y="187"/>
                    <a:pt x="38" y="75"/>
                    <a:pt x="112" y="38"/>
                  </a:cubicBezTo>
                  <a:cubicBezTo>
                    <a:pt x="224" y="1"/>
                    <a:pt x="262" y="38"/>
                    <a:pt x="299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4"/>
            <p:cNvSpPr/>
            <p:nvPr/>
          </p:nvSpPr>
          <p:spPr>
            <a:xfrm>
              <a:off x="4135300" y="154410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374" y="187"/>
                  </a:moveTo>
                  <a:cubicBezTo>
                    <a:pt x="374" y="262"/>
                    <a:pt x="374" y="299"/>
                    <a:pt x="224" y="337"/>
                  </a:cubicBezTo>
                  <a:cubicBezTo>
                    <a:pt x="75" y="374"/>
                    <a:pt x="38" y="337"/>
                    <a:pt x="0" y="187"/>
                  </a:cubicBezTo>
                  <a:cubicBezTo>
                    <a:pt x="0" y="113"/>
                    <a:pt x="38" y="1"/>
                    <a:pt x="150" y="1"/>
                  </a:cubicBezTo>
                  <a:cubicBezTo>
                    <a:pt x="187" y="1"/>
                    <a:pt x="224" y="1"/>
                    <a:pt x="262" y="38"/>
                  </a:cubicBezTo>
                  <a:cubicBezTo>
                    <a:pt x="299" y="75"/>
                    <a:pt x="336" y="113"/>
                    <a:pt x="374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4"/>
            <p:cNvSpPr/>
            <p:nvPr/>
          </p:nvSpPr>
          <p:spPr>
            <a:xfrm>
              <a:off x="4133425" y="1533850"/>
              <a:ext cx="7500" cy="10275"/>
            </a:xfrm>
            <a:custGeom>
              <a:avLst/>
              <a:gdLst/>
              <a:ahLst/>
              <a:cxnLst/>
              <a:rect l="l" t="t" r="r" b="b"/>
              <a:pathLst>
                <a:path w="300" h="411" extrusionOk="0">
                  <a:moveTo>
                    <a:pt x="299" y="299"/>
                  </a:moveTo>
                  <a:cubicBezTo>
                    <a:pt x="299" y="299"/>
                    <a:pt x="299" y="373"/>
                    <a:pt x="187" y="373"/>
                  </a:cubicBezTo>
                  <a:cubicBezTo>
                    <a:pt x="113" y="411"/>
                    <a:pt x="38" y="299"/>
                    <a:pt x="38" y="187"/>
                  </a:cubicBezTo>
                  <a:cubicBezTo>
                    <a:pt x="1" y="149"/>
                    <a:pt x="38" y="75"/>
                    <a:pt x="75" y="37"/>
                  </a:cubicBezTo>
                  <a:cubicBezTo>
                    <a:pt x="113" y="0"/>
                    <a:pt x="150" y="0"/>
                    <a:pt x="187" y="0"/>
                  </a:cubicBezTo>
                  <a:cubicBezTo>
                    <a:pt x="225" y="0"/>
                    <a:pt x="225" y="0"/>
                    <a:pt x="225" y="149"/>
                  </a:cubicBezTo>
                  <a:cubicBezTo>
                    <a:pt x="262" y="187"/>
                    <a:pt x="262" y="224"/>
                    <a:pt x="262" y="224"/>
                  </a:cubicBezTo>
                  <a:lnTo>
                    <a:pt x="262" y="299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4"/>
            <p:cNvSpPr/>
            <p:nvPr/>
          </p:nvSpPr>
          <p:spPr>
            <a:xfrm>
              <a:off x="4133425" y="1524500"/>
              <a:ext cx="7500" cy="9375"/>
            </a:xfrm>
            <a:custGeom>
              <a:avLst/>
              <a:gdLst/>
              <a:ahLst/>
              <a:cxnLst/>
              <a:rect l="l" t="t" r="r" b="b"/>
              <a:pathLst>
                <a:path w="300" h="375" extrusionOk="0">
                  <a:moveTo>
                    <a:pt x="262" y="225"/>
                  </a:moveTo>
                  <a:cubicBezTo>
                    <a:pt x="262" y="337"/>
                    <a:pt x="262" y="374"/>
                    <a:pt x="187" y="374"/>
                  </a:cubicBezTo>
                  <a:cubicBezTo>
                    <a:pt x="75" y="374"/>
                    <a:pt x="1" y="299"/>
                    <a:pt x="38" y="187"/>
                  </a:cubicBezTo>
                  <a:cubicBezTo>
                    <a:pt x="38" y="75"/>
                    <a:pt x="113" y="1"/>
                    <a:pt x="187" y="1"/>
                  </a:cubicBezTo>
                  <a:cubicBezTo>
                    <a:pt x="262" y="38"/>
                    <a:pt x="299" y="113"/>
                    <a:pt x="262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4"/>
            <p:cNvSpPr/>
            <p:nvPr/>
          </p:nvSpPr>
          <p:spPr>
            <a:xfrm>
              <a:off x="4135300" y="1514225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336" y="225"/>
                  </a:moveTo>
                  <a:cubicBezTo>
                    <a:pt x="262" y="300"/>
                    <a:pt x="224" y="412"/>
                    <a:pt x="150" y="412"/>
                  </a:cubicBezTo>
                  <a:cubicBezTo>
                    <a:pt x="38" y="374"/>
                    <a:pt x="0" y="300"/>
                    <a:pt x="0" y="188"/>
                  </a:cubicBezTo>
                  <a:cubicBezTo>
                    <a:pt x="38" y="76"/>
                    <a:pt x="150" y="1"/>
                    <a:pt x="224" y="76"/>
                  </a:cubicBezTo>
                  <a:cubicBezTo>
                    <a:pt x="299" y="76"/>
                    <a:pt x="336" y="150"/>
                    <a:pt x="336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4"/>
            <p:cNvSpPr/>
            <p:nvPr/>
          </p:nvSpPr>
          <p:spPr>
            <a:xfrm>
              <a:off x="4138100" y="1505825"/>
              <a:ext cx="6550" cy="9375"/>
            </a:xfrm>
            <a:custGeom>
              <a:avLst/>
              <a:gdLst/>
              <a:ahLst/>
              <a:cxnLst/>
              <a:rect l="l" t="t" r="r" b="b"/>
              <a:pathLst>
                <a:path w="262" h="375" extrusionOk="0">
                  <a:moveTo>
                    <a:pt x="224" y="300"/>
                  </a:moveTo>
                  <a:cubicBezTo>
                    <a:pt x="187" y="337"/>
                    <a:pt x="150" y="374"/>
                    <a:pt x="112" y="337"/>
                  </a:cubicBezTo>
                  <a:cubicBezTo>
                    <a:pt x="38" y="337"/>
                    <a:pt x="0" y="188"/>
                    <a:pt x="38" y="113"/>
                  </a:cubicBezTo>
                  <a:cubicBezTo>
                    <a:pt x="75" y="38"/>
                    <a:pt x="150" y="1"/>
                    <a:pt x="262" y="1"/>
                  </a:cubicBezTo>
                  <a:lnTo>
                    <a:pt x="262" y="38"/>
                  </a:lnTo>
                  <a:cubicBezTo>
                    <a:pt x="262" y="38"/>
                    <a:pt x="262" y="38"/>
                    <a:pt x="262" y="76"/>
                  </a:cubicBezTo>
                  <a:cubicBezTo>
                    <a:pt x="262" y="113"/>
                    <a:pt x="262" y="113"/>
                    <a:pt x="262" y="188"/>
                  </a:cubicBezTo>
                  <a:cubicBezTo>
                    <a:pt x="224" y="262"/>
                    <a:pt x="262" y="225"/>
                    <a:pt x="262" y="225"/>
                  </a:cubicBezTo>
                  <a:cubicBezTo>
                    <a:pt x="224" y="262"/>
                    <a:pt x="224" y="262"/>
                    <a:pt x="262" y="30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4"/>
            <p:cNvSpPr/>
            <p:nvPr/>
          </p:nvSpPr>
          <p:spPr>
            <a:xfrm>
              <a:off x="4142775" y="1496500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299" y="262"/>
                  </a:moveTo>
                  <a:cubicBezTo>
                    <a:pt x="224" y="374"/>
                    <a:pt x="187" y="411"/>
                    <a:pt x="112" y="374"/>
                  </a:cubicBezTo>
                  <a:cubicBezTo>
                    <a:pt x="37" y="299"/>
                    <a:pt x="0" y="187"/>
                    <a:pt x="75" y="113"/>
                  </a:cubicBezTo>
                  <a:cubicBezTo>
                    <a:pt x="149" y="38"/>
                    <a:pt x="261" y="0"/>
                    <a:pt x="336" y="75"/>
                  </a:cubicBezTo>
                  <a:cubicBezTo>
                    <a:pt x="373" y="113"/>
                    <a:pt x="373" y="187"/>
                    <a:pt x="299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4"/>
            <p:cNvSpPr/>
            <p:nvPr/>
          </p:nvSpPr>
          <p:spPr>
            <a:xfrm>
              <a:off x="4149300" y="148997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99" y="336"/>
                  </a:moveTo>
                  <a:cubicBezTo>
                    <a:pt x="225" y="374"/>
                    <a:pt x="150" y="374"/>
                    <a:pt x="75" y="336"/>
                  </a:cubicBezTo>
                  <a:cubicBezTo>
                    <a:pt x="0" y="261"/>
                    <a:pt x="0" y="149"/>
                    <a:pt x="75" y="75"/>
                  </a:cubicBezTo>
                  <a:cubicBezTo>
                    <a:pt x="150" y="0"/>
                    <a:pt x="262" y="0"/>
                    <a:pt x="337" y="75"/>
                  </a:cubicBezTo>
                  <a:cubicBezTo>
                    <a:pt x="374" y="75"/>
                    <a:pt x="337" y="149"/>
                    <a:pt x="337" y="224"/>
                  </a:cubicBezTo>
                  <a:cubicBezTo>
                    <a:pt x="299" y="261"/>
                    <a:pt x="299" y="299"/>
                    <a:pt x="262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4"/>
            <p:cNvSpPr/>
            <p:nvPr/>
          </p:nvSpPr>
          <p:spPr>
            <a:xfrm>
              <a:off x="4156775" y="1483425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150" y="337"/>
                  </a:moveTo>
                  <a:cubicBezTo>
                    <a:pt x="150" y="337"/>
                    <a:pt x="112" y="374"/>
                    <a:pt x="75" y="299"/>
                  </a:cubicBezTo>
                  <a:cubicBezTo>
                    <a:pt x="0" y="225"/>
                    <a:pt x="38" y="113"/>
                    <a:pt x="112" y="38"/>
                  </a:cubicBezTo>
                  <a:cubicBezTo>
                    <a:pt x="150" y="1"/>
                    <a:pt x="224" y="1"/>
                    <a:pt x="299" y="1"/>
                  </a:cubicBezTo>
                  <a:cubicBezTo>
                    <a:pt x="336" y="1"/>
                    <a:pt x="336" y="38"/>
                    <a:pt x="336" y="75"/>
                  </a:cubicBezTo>
                  <a:cubicBezTo>
                    <a:pt x="336" y="113"/>
                    <a:pt x="336" y="150"/>
                    <a:pt x="262" y="187"/>
                  </a:cubicBezTo>
                  <a:cubicBezTo>
                    <a:pt x="262" y="225"/>
                    <a:pt x="224" y="262"/>
                    <a:pt x="224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4"/>
            <p:cNvSpPr/>
            <p:nvPr/>
          </p:nvSpPr>
          <p:spPr>
            <a:xfrm>
              <a:off x="4164225" y="147782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62" y="299"/>
                  </a:moveTo>
                  <a:cubicBezTo>
                    <a:pt x="188" y="374"/>
                    <a:pt x="113" y="374"/>
                    <a:pt x="76" y="299"/>
                  </a:cubicBezTo>
                  <a:cubicBezTo>
                    <a:pt x="1" y="225"/>
                    <a:pt x="38" y="113"/>
                    <a:pt x="150" y="75"/>
                  </a:cubicBezTo>
                  <a:cubicBezTo>
                    <a:pt x="225" y="1"/>
                    <a:pt x="337" y="75"/>
                    <a:pt x="374" y="150"/>
                  </a:cubicBezTo>
                  <a:cubicBezTo>
                    <a:pt x="412" y="225"/>
                    <a:pt x="374" y="262"/>
                    <a:pt x="262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4174500" y="1475025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262" y="337"/>
                  </a:moveTo>
                  <a:cubicBezTo>
                    <a:pt x="187" y="337"/>
                    <a:pt x="38" y="337"/>
                    <a:pt x="38" y="262"/>
                  </a:cubicBezTo>
                  <a:cubicBezTo>
                    <a:pt x="1" y="150"/>
                    <a:pt x="38" y="75"/>
                    <a:pt x="150" y="38"/>
                  </a:cubicBezTo>
                  <a:cubicBezTo>
                    <a:pt x="225" y="1"/>
                    <a:pt x="337" y="75"/>
                    <a:pt x="374" y="187"/>
                  </a:cubicBezTo>
                  <a:cubicBezTo>
                    <a:pt x="411" y="262"/>
                    <a:pt x="337" y="337"/>
                    <a:pt x="262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4183825" y="1474100"/>
              <a:ext cx="9375" cy="6550"/>
            </a:xfrm>
            <a:custGeom>
              <a:avLst/>
              <a:gdLst/>
              <a:ahLst/>
              <a:cxnLst/>
              <a:rect l="l" t="t" r="r" b="b"/>
              <a:pathLst>
                <a:path w="375" h="262" extrusionOk="0">
                  <a:moveTo>
                    <a:pt x="113" y="262"/>
                  </a:moveTo>
                  <a:cubicBezTo>
                    <a:pt x="38" y="262"/>
                    <a:pt x="38" y="262"/>
                    <a:pt x="1" y="187"/>
                  </a:cubicBezTo>
                  <a:cubicBezTo>
                    <a:pt x="1" y="150"/>
                    <a:pt x="76" y="0"/>
                    <a:pt x="188" y="0"/>
                  </a:cubicBezTo>
                  <a:cubicBezTo>
                    <a:pt x="262" y="0"/>
                    <a:pt x="337" y="38"/>
                    <a:pt x="374" y="112"/>
                  </a:cubicBezTo>
                  <a:lnTo>
                    <a:pt x="374" y="150"/>
                  </a:lnTo>
                  <a:lnTo>
                    <a:pt x="337" y="187"/>
                  </a:lnTo>
                  <a:lnTo>
                    <a:pt x="262" y="224"/>
                  </a:lnTo>
                  <a:lnTo>
                    <a:pt x="188" y="224"/>
                  </a:lnTo>
                  <a:cubicBezTo>
                    <a:pt x="188" y="224"/>
                    <a:pt x="150" y="224"/>
                    <a:pt x="150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4194100" y="1474100"/>
              <a:ext cx="9375" cy="7500"/>
            </a:xfrm>
            <a:custGeom>
              <a:avLst/>
              <a:gdLst/>
              <a:ahLst/>
              <a:cxnLst/>
              <a:rect l="l" t="t" r="r" b="b"/>
              <a:pathLst>
                <a:path w="375" h="300" extrusionOk="0">
                  <a:moveTo>
                    <a:pt x="187" y="262"/>
                  </a:moveTo>
                  <a:cubicBezTo>
                    <a:pt x="75" y="262"/>
                    <a:pt x="1" y="262"/>
                    <a:pt x="38" y="187"/>
                  </a:cubicBezTo>
                  <a:cubicBezTo>
                    <a:pt x="38" y="112"/>
                    <a:pt x="113" y="0"/>
                    <a:pt x="225" y="0"/>
                  </a:cubicBezTo>
                  <a:cubicBezTo>
                    <a:pt x="299" y="0"/>
                    <a:pt x="374" y="112"/>
                    <a:pt x="374" y="187"/>
                  </a:cubicBezTo>
                  <a:cubicBezTo>
                    <a:pt x="374" y="262"/>
                    <a:pt x="299" y="299"/>
                    <a:pt x="187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4203450" y="1475975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75" y="336"/>
                  </a:moveTo>
                  <a:cubicBezTo>
                    <a:pt x="37" y="336"/>
                    <a:pt x="0" y="261"/>
                    <a:pt x="37" y="112"/>
                  </a:cubicBezTo>
                  <a:cubicBezTo>
                    <a:pt x="75" y="0"/>
                    <a:pt x="149" y="0"/>
                    <a:pt x="224" y="0"/>
                  </a:cubicBezTo>
                  <a:cubicBezTo>
                    <a:pt x="336" y="37"/>
                    <a:pt x="373" y="112"/>
                    <a:pt x="373" y="224"/>
                  </a:cubicBezTo>
                  <a:cubicBezTo>
                    <a:pt x="373" y="299"/>
                    <a:pt x="299" y="299"/>
                    <a:pt x="261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4212775" y="1477825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38" y="262"/>
                  </a:moveTo>
                  <a:cubicBezTo>
                    <a:pt x="38" y="262"/>
                    <a:pt x="0" y="262"/>
                    <a:pt x="38" y="150"/>
                  </a:cubicBezTo>
                  <a:cubicBezTo>
                    <a:pt x="38" y="38"/>
                    <a:pt x="187" y="1"/>
                    <a:pt x="262" y="75"/>
                  </a:cubicBezTo>
                  <a:cubicBezTo>
                    <a:pt x="299" y="75"/>
                    <a:pt x="374" y="150"/>
                    <a:pt x="374" y="187"/>
                  </a:cubicBezTo>
                  <a:cubicBezTo>
                    <a:pt x="374" y="225"/>
                    <a:pt x="374" y="262"/>
                    <a:pt x="374" y="299"/>
                  </a:cubicBezTo>
                  <a:cubicBezTo>
                    <a:pt x="337" y="337"/>
                    <a:pt x="337" y="337"/>
                    <a:pt x="225" y="299"/>
                  </a:cubicBezTo>
                  <a:cubicBezTo>
                    <a:pt x="150" y="262"/>
                    <a:pt x="150" y="299"/>
                    <a:pt x="112" y="299"/>
                  </a:cubicBezTo>
                  <a:cubicBezTo>
                    <a:pt x="112" y="299"/>
                    <a:pt x="75" y="299"/>
                    <a:pt x="75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4221175" y="148342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113" y="262"/>
                  </a:moveTo>
                  <a:cubicBezTo>
                    <a:pt x="38" y="225"/>
                    <a:pt x="1" y="187"/>
                    <a:pt x="38" y="75"/>
                  </a:cubicBezTo>
                  <a:cubicBezTo>
                    <a:pt x="75" y="1"/>
                    <a:pt x="187" y="1"/>
                    <a:pt x="262" y="38"/>
                  </a:cubicBezTo>
                  <a:cubicBezTo>
                    <a:pt x="337" y="113"/>
                    <a:pt x="374" y="225"/>
                    <a:pt x="299" y="299"/>
                  </a:cubicBezTo>
                  <a:cubicBezTo>
                    <a:pt x="262" y="374"/>
                    <a:pt x="225" y="299"/>
                    <a:pt x="113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4228650" y="148902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112" y="337"/>
                  </a:moveTo>
                  <a:cubicBezTo>
                    <a:pt x="38" y="262"/>
                    <a:pt x="0" y="150"/>
                    <a:pt x="38" y="113"/>
                  </a:cubicBezTo>
                  <a:cubicBezTo>
                    <a:pt x="112" y="1"/>
                    <a:pt x="224" y="1"/>
                    <a:pt x="299" y="113"/>
                  </a:cubicBezTo>
                  <a:cubicBezTo>
                    <a:pt x="374" y="150"/>
                    <a:pt x="374" y="299"/>
                    <a:pt x="299" y="337"/>
                  </a:cubicBezTo>
                  <a:cubicBezTo>
                    <a:pt x="224" y="412"/>
                    <a:pt x="150" y="412"/>
                    <a:pt x="112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4"/>
            <p:cNvSpPr/>
            <p:nvPr/>
          </p:nvSpPr>
          <p:spPr>
            <a:xfrm>
              <a:off x="4236100" y="1497425"/>
              <a:ext cx="8425" cy="7500"/>
            </a:xfrm>
            <a:custGeom>
              <a:avLst/>
              <a:gdLst/>
              <a:ahLst/>
              <a:cxnLst/>
              <a:rect l="l" t="t" r="r" b="b"/>
              <a:pathLst>
                <a:path w="337" h="300" extrusionOk="0">
                  <a:moveTo>
                    <a:pt x="38" y="150"/>
                  </a:moveTo>
                  <a:cubicBezTo>
                    <a:pt x="1" y="76"/>
                    <a:pt x="1" y="38"/>
                    <a:pt x="38" y="38"/>
                  </a:cubicBezTo>
                  <a:cubicBezTo>
                    <a:pt x="113" y="1"/>
                    <a:pt x="225" y="1"/>
                    <a:pt x="300" y="76"/>
                  </a:cubicBezTo>
                  <a:cubicBezTo>
                    <a:pt x="337" y="150"/>
                    <a:pt x="337" y="225"/>
                    <a:pt x="300" y="300"/>
                  </a:cubicBezTo>
                  <a:cubicBezTo>
                    <a:pt x="262" y="300"/>
                    <a:pt x="262" y="300"/>
                    <a:pt x="225" y="300"/>
                  </a:cubicBezTo>
                  <a:cubicBezTo>
                    <a:pt x="225" y="300"/>
                    <a:pt x="225" y="300"/>
                    <a:pt x="188" y="300"/>
                  </a:cubicBezTo>
                  <a:cubicBezTo>
                    <a:pt x="150" y="300"/>
                    <a:pt x="150" y="300"/>
                    <a:pt x="113" y="262"/>
                  </a:cubicBezTo>
                  <a:cubicBezTo>
                    <a:pt x="76" y="188"/>
                    <a:pt x="76" y="225"/>
                    <a:pt x="76" y="18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4"/>
            <p:cNvSpPr/>
            <p:nvPr/>
          </p:nvSpPr>
          <p:spPr>
            <a:xfrm>
              <a:off x="4240775" y="1505825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38" y="225"/>
                  </a:moveTo>
                  <a:cubicBezTo>
                    <a:pt x="1" y="150"/>
                    <a:pt x="1" y="76"/>
                    <a:pt x="38" y="38"/>
                  </a:cubicBezTo>
                  <a:cubicBezTo>
                    <a:pt x="150" y="1"/>
                    <a:pt x="262" y="38"/>
                    <a:pt x="299" y="113"/>
                  </a:cubicBezTo>
                  <a:cubicBezTo>
                    <a:pt x="337" y="225"/>
                    <a:pt x="299" y="337"/>
                    <a:pt x="187" y="337"/>
                  </a:cubicBezTo>
                  <a:cubicBezTo>
                    <a:pt x="113" y="374"/>
                    <a:pt x="75" y="337"/>
                    <a:pt x="38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4243575" y="1515175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1" y="187"/>
                  </a:moveTo>
                  <a:cubicBezTo>
                    <a:pt x="1" y="112"/>
                    <a:pt x="1" y="75"/>
                    <a:pt x="113" y="38"/>
                  </a:cubicBezTo>
                  <a:cubicBezTo>
                    <a:pt x="187" y="0"/>
                    <a:pt x="299" y="38"/>
                    <a:pt x="337" y="150"/>
                  </a:cubicBezTo>
                  <a:cubicBezTo>
                    <a:pt x="374" y="224"/>
                    <a:pt x="299" y="336"/>
                    <a:pt x="225" y="374"/>
                  </a:cubicBezTo>
                  <a:cubicBezTo>
                    <a:pt x="150" y="374"/>
                    <a:pt x="113" y="336"/>
                    <a:pt x="75" y="299"/>
                  </a:cubicBezTo>
                  <a:cubicBezTo>
                    <a:pt x="38" y="262"/>
                    <a:pt x="1" y="224"/>
                    <a:pt x="1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4247325" y="1524500"/>
              <a:ext cx="6550" cy="9375"/>
            </a:xfrm>
            <a:custGeom>
              <a:avLst/>
              <a:gdLst/>
              <a:ahLst/>
              <a:cxnLst/>
              <a:rect l="l" t="t" r="r" b="b"/>
              <a:pathLst>
                <a:path w="262" h="375" extrusionOk="0">
                  <a:moveTo>
                    <a:pt x="0" y="75"/>
                  </a:moveTo>
                  <a:cubicBezTo>
                    <a:pt x="0" y="75"/>
                    <a:pt x="0" y="38"/>
                    <a:pt x="75" y="1"/>
                  </a:cubicBezTo>
                  <a:cubicBezTo>
                    <a:pt x="149" y="1"/>
                    <a:pt x="224" y="75"/>
                    <a:pt x="261" y="187"/>
                  </a:cubicBezTo>
                  <a:cubicBezTo>
                    <a:pt x="261" y="262"/>
                    <a:pt x="224" y="299"/>
                    <a:pt x="187" y="337"/>
                  </a:cubicBezTo>
                  <a:cubicBezTo>
                    <a:pt x="149" y="374"/>
                    <a:pt x="149" y="374"/>
                    <a:pt x="112" y="374"/>
                  </a:cubicBezTo>
                  <a:cubicBezTo>
                    <a:pt x="37" y="374"/>
                    <a:pt x="37" y="374"/>
                    <a:pt x="37" y="262"/>
                  </a:cubicBezTo>
                  <a:cubicBezTo>
                    <a:pt x="37" y="225"/>
                    <a:pt x="37" y="187"/>
                    <a:pt x="0" y="150"/>
                  </a:cubicBezTo>
                  <a:cubicBezTo>
                    <a:pt x="0" y="113"/>
                    <a:pt x="0" y="113"/>
                    <a:pt x="0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4102625" y="1465700"/>
              <a:ext cx="159650" cy="159650"/>
            </a:xfrm>
            <a:custGeom>
              <a:avLst/>
              <a:gdLst/>
              <a:ahLst/>
              <a:cxnLst/>
              <a:rect l="l" t="t" r="r" b="b"/>
              <a:pathLst>
                <a:path w="6386" h="6386" extrusionOk="0">
                  <a:moveTo>
                    <a:pt x="3622" y="0"/>
                  </a:moveTo>
                  <a:cubicBezTo>
                    <a:pt x="1195" y="38"/>
                    <a:pt x="1" y="2950"/>
                    <a:pt x="1755" y="4668"/>
                  </a:cubicBezTo>
                  <a:cubicBezTo>
                    <a:pt x="3473" y="6385"/>
                    <a:pt x="6385" y="5153"/>
                    <a:pt x="6385" y="2726"/>
                  </a:cubicBezTo>
                  <a:cubicBezTo>
                    <a:pt x="6385" y="1232"/>
                    <a:pt x="5153" y="0"/>
                    <a:pt x="3622" y="0"/>
                  </a:cubicBezTo>
                  <a:close/>
                  <a:moveTo>
                    <a:pt x="3622" y="5228"/>
                  </a:moveTo>
                  <a:cubicBezTo>
                    <a:pt x="337" y="5228"/>
                    <a:pt x="337" y="224"/>
                    <a:pt x="3622" y="224"/>
                  </a:cubicBezTo>
                  <a:cubicBezTo>
                    <a:pt x="5004" y="224"/>
                    <a:pt x="6124" y="1345"/>
                    <a:pt x="6124" y="2726"/>
                  </a:cubicBezTo>
                  <a:cubicBezTo>
                    <a:pt x="6124" y="4108"/>
                    <a:pt x="5004" y="5228"/>
                    <a:pt x="3622" y="5228"/>
                  </a:cubicBezTo>
                  <a:close/>
                </a:path>
              </a:pathLst>
            </a:custGeom>
            <a:solidFill>
              <a:srgbClr val="ECC0C4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4175425" y="1498375"/>
              <a:ext cx="36450" cy="70950"/>
            </a:xfrm>
            <a:custGeom>
              <a:avLst/>
              <a:gdLst/>
              <a:ahLst/>
              <a:cxnLst/>
              <a:rect l="l" t="t" r="r" b="b"/>
              <a:pathLst>
                <a:path w="1458" h="2838" extrusionOk="0">
                  <a:moveTo>
                    <a:pt x="710" y="0"/>
                  </a:moveTo>
                  <a:lnTo>
                    <a:pt x="1" y="411"/>
                  </a:lnTo>
                  <a:lnTo>
                    <a:pt x="1" y="2427"/>
                  </a:lnTo>
                  <a:lnTo>
                    <a:pt x="710" y="2838"/>
                  </a:lnTo>
                  <a:lnTo>
                    <a:pt x="1457" y="2427"/>
                  </a:lnTo>
                  <a:lnTo>
                    <a:pt x="1457" y="411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175425" y="1498375"/>
              <a:ext cx="36450" cy="70950"/>
            </a:xfrm>
            <a:custGeom>
              <a:avLst/>
              <a:gdLst/>
              <a:ahLst/>
              <a:cxnLst/>
              <a:rect l="l" t="t" r="r" b="b"/>
              <a:pathLst>
                <a:path w="1458" h="2838" fill="none" extrusionOk="0">
                  <a:moveTo>
                    <a:pt x="1457" y="2427"/>
                  </a:moveTo>
                  <a:lnTo>
                    <a:pt x="710" y="2838"/>
                  </a:lnTo>
                  <a:lnTo>
                    <a:pt x="1" y="2427"/>
                  </a:lnTo>
                  <a:lnTo>
                    <a:pt x="1" y="411"/>
                  </a:lnTo>
                  <a:lnTo>
                    <a:pt x="710" y="0"/>
                  </a:lnTo>
                  <a:lnTo>
                    <a:pt x="1457" y="411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4175425" y="1498375"/>
              <a:ext cx="36450" cy="70950"/>
            </a:xfrm>
            <a:custGeom>
              <a:avLst/>
              <a:gdLst/>
              <a:ahLst/>
              <a:cxnLst/>
              <a:rect l="l" t="t" r="r" b="b"/>
              <a:pathLst>
                <a:path w="1458" h="2838" extrusionOk="0">
                  <a:moveTo>
                    <a:pt x="710" y="0"/>
                  </a:moveTo>
                  <a:lnTo>
                    <a:pt x="1" y="411"/>
                  </a:lnTo>
                  <a:lnTo>
                    <a:pt x="1" y="2427"/>
                  </a:lnTo>
                  <a:lnTo>
                    <a:pt x="710" y="2838"/>
                  </a:lnTo>
                  <a:lnTo>
                    <a:pt x="1457" y="2427"/>
                  </a:lnTo>
                  <a:lnTo>
                    <a:pt x="1457" y="411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4175425" y="1498375"/>
              <a:ext cx="36450" cy="70950"/>
            </a:xfrm>
            <a:custGeom>
              <a:avLst/>
              <a:gdLst/>
              <a:ahLst/>
              <a:cxnLst/>
              <a:rect l="l" t="t" r="r" b="b"/>
              <a:pathLst>
                <a:path w="1458" h="2838" fill="none" extrusionOk="0">
                  <a:moveTo>
                    <a:pt x="1457" y="2427"/>
                  </a:moveTo>
                  <a:lnTo>
                    <a:pt x="710" y="2838"/>
                  </a:lnTo>
                  <a:lnTo>
                    <a:pt x="1" y="2427"/>
                  </a:lnTo>
                  <a:lnTo>
                    <a:pt x="1" y="411"/>
                  </a:lnTo>
                  <a:lnTo>
                    <a:pt x="710" y="0"/>
                  </a:lnTo>
                  <a:lnTo>
                    <a:pt x="1457" y="411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199700" y="150770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cubicBezTo>
                    <a:pt x="38" y="1"/>
                    <a:pt x="38" y="1"/>
                    <a:pt x="1" y="3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" y="57"/>
                    <a:pt x="1" y="57"/>
                    <a:pt x="1" y="75"/>
                  </a:cubicBezTo>
                  <a:lnTo>
                    <a:pt x="1" y="113"/>
                  </a:lnTo>
                  <a:cubicBezTo>
                    <a:pt x="1" y="113"/>
                    <a:pt x="38" y="75"/>
                    <a:pt x="38" y="38"/>
                  </a:cubicBez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4198775" y="15086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0" y="38"/>
                  </a:lnTo>
                  <a:cubicBezTo>
                    <a:pt x="0" y="38"/>
                    <a:pt x="0" y="38"/>
                    <a:pt x="0" y="1"/>
                  </a:cubicBez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4201575" y="15077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38"/>
                    <a:pt x="0" y="38"/>
                    <a:pt x="0" y="38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195975" y="1507275"/>
              <a:ext cx="1900" cy="2725"/>
            </a:xfrm>
            <a:custGeom>
              <a:avLst/>
              <a:gdLst/>
              <a:ahLst/>
              <a:cxnLst/>
              <a:rect l="l" t="t" r="r" b="b"/>
              <a:pathLst>
                <a:path w="76" h="109" extrusionOk="0">
                  <a:moveTo>
                    <a:pt x="39" y="1"/>
                  </a:moveTo>
                  <a:cubicBezTo>
                    <a:pt x="38" y="1"/>
                    <a:pt x="38" y="5"/>
                    <a:pt x="38" y="18"/>
                  </a:cubicBezTo>
                  <a:lnTo>
                    <a:pt x="38" y="55"/>
                  </a:lnTo>
                  <a:cubicBezTo>
                    <a:pt x="38" y="55"/>
                    <a:pt x="38" y="18"/>
                    <a:pt x="75" y="18"/>
                  </a:cubicBezTo>
                  <a:cubicBezTo>
                    <a:pt x="50" y="18"/>
                    <a:pt x="42" y="1"/>
                    <a:pt x="39" y="1"/>
                  </a:cubicBezTo>
                  <a:close/>
                  <a:moveTo>
                    <a:pt x="38" y="55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25" y="92"/>
                    <a:pt x="34" y="109"/>
                    <a:pt x="36" y="109"/>
                  </a:cubicBezTo>
                  <a:cubicBezTo>
                    <a:pt x="38" y="109"/>
                    <a:pt x="38" y="105"/>
                    <a:pt x="38" y="92"/>
                  </a:cubicBezTo>
                  <a:lnTo>
                    <a:pt x="38" y="5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4195050" y="15086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76"/>
                    <a:pt x="0" y="76"/>
                    <a:pt x="0" y="76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4197850" y="15058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6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76"/>
                  </a:lnTo>
                  <a:cubicBezTo>
                    <a:pt x="0" y="38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4191775" y="1507700"/>
              <a:ext cx="2350" cy="1900"/>
            </a:xfrm>
            <a:custGeom>
              <a:avLst/>
              <a:gdLst/>
              <a:ahLst/>
              <a:cxnLst/>
              <a:rect l="l" t="t" r="r" b="b"/>
              <a:pathLst>
                <a:path w="94" h="76" extrusionOk="0">
                  <a:moveTo>
                    <a:pt x="56" y="1"/>
                  </a:moveTo>
                  <a:lnTo>
                    <a:pt x="19" y="38"/>
                  </a:lnTo>
                  <a:cubicBezTo>
                    <a:pt x="0" y="57"/>
                    <a:pt x="0" y="57"/>
                    <a:pt x="5" y="57"/>
                  </a:cubicBezTo>
                  <a:cubicBezTo>
                    <a:pt x="10" y="57"/>
                    <a:pt x="19" y="57"/>
                    <a:pt x="19" y="75"/>
                  </a:cubicBezTo>
                  <a:cubicBezTo>
                    <a:pt x="19" y="75"/>
                    <a:pt x="19" y="38"/>
                    <a:pt x="56" y="38"/>
                  </a:cubicBezTo>
                  <a:cubicBezTo>
                    <a:pt x="94" y="38"/>
                    <a:pt x="56" y="38"/>
                    <a:pt x="5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4191300" y="15086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4194100" y="15077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cubicBezTo>
                    <a:pt x="38" y="1"/>
                    <a:pt x="38" y="38"/>
                    <a:pt x="38" y="38"/>
                  </a:cubicBezTo>
                  <a:cubicBezTo>
                    <a:pt x="38" y="1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188500" y="1506350"/>
              <a:ext cx="975" cy="2300"/>
            </a:xfrm>
            <a:custGeom>
              <a:avLst/>
              <a:gdLst/>
              <a:ahLst/>
              <a:cxnLst/>
              <a:rect l="l" t="t" r="r" b="b"/>
              <a:pathLst>
                <a:path w="39" h="92" extrusionOk="0">
                  <a:moveTo>
                    <a:pt x="2" y="1"/>
                  </a:moveTo>
                  <a:cubicBezTo>
                    <a:pt x="1" y="1"/>
                    <a:pt x="1" y="5"/>
                    <a:pt x="1" y="17"/>
                  </a:cubicBezTo>
                  <a:lnTo>
                    <a:pt x="1" y="55"/>
                  </a:lnTo>
                  <a:lnTo>
                    <a:pt x="1" y="92"/>
                  </a:lnTo>
                  <a:cubicBezTo>
                    <a:pt x="1" y="55"/>
                    <a:pt x="38" y="17"/>
                    <a:pt x="38" y="17"/>
                  </a:cubicBezTo>
                  <a:cubicBezTo>
                    <a:pt x="13" y="17"/>
                    <a:pt x="5" y="1"/>
                    <a:pt x="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4186650" y="1508625"/>
              <a:ext cx="1875" cy="975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4190375" y="15058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lnTo>
                    <a:pt x="0" y="76"/>
                  </a:lnTo>
                  <a:lnTo>
                    <a:pt x="38" y="76"/>
                  </a:lnTo>
                  <a:cubicBezTo>
                    <a:pt x="38" y="76"/>
                    <a:pt x="0" y="76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184775" y="15067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38" y="0"/>
                    <a:pt x="0" y="38"/>
                    <a:pt x="0" y="75"/>
                  </a:cubicBezTo>
                  <a:lnTo>
                    <a:pt x="0" y="112"/>
                  </a:lnTo>
                  <a:lnTo>
                    <a:pt x="38" y="112"/>
                  </a:lnTo>
                  <a:lnTo>
                    <a:pt x="38" y="38"/>
                  </a:lnTo>
                  <a:cubicBezTo>
                    <a:pt x="38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4183825" y="15095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0"/>
                  </a:move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4186650" y="1506775"/>
              <a:ext cx="0" cy="950"/>
            </a:xfrm>
            <a:custGeom>
              <a:avLst/>
              <a:gdLst/>
              <a:ahLst/>
              <a:cxnLst/>
              <a:rect l="l" t="t" r="r" b="b"/>
              <a:pathLst>
                <a:path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183825" y="15105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4182900" y="15114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4181975" y="1508625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4181975" y="151237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0"/>
                  </a:moveTo>
                  <a:lnTo>
                    <a:pt x="0" y="38"/>
                  </a:lnTo>
                  <a:lnTo>
                    <a:pt x="75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4183825" y="15123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4"/>
            <p:cNvSpPr/>
            <p:nvPr/>
          </p:nvSpPr>
          <p:spPr>
            <a:xfrm>
              <a:off x="4181025" y="151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4"/>
            <p:cNvSpPr/>
            <p:nvPr/>
          </p:nvSpPr>
          <p:spPr>
            <a:xfrm>
              <a:off x="4185700" y="15123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1" y="0"/>
                  </a:moveTo>
                  <a:cubicBezTo>
                    <a:pt x="1" y="38"/>
                    <a:pt x="1" y="38"/>
                    <a:pt x="1" y="75"/>
                  </a:cubicBezTo>
                  <a:lnTo>
                    <a:pt x="1" y="112"/>
                  </a:lnTo>
                  <a:cubicBezTo>
                    <a:pt x="1" y="112"/>
                    <a:pt x="38" y="75"/>
                    <a:pt x="38" y="75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4187575" y="15123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75"/>
                  </a:lnTo>
                  <a:cubicBezTo>
                    <a:pt x="0" y="38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4184775" y="15142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6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4188500" y="15123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38"/>
                  </a:lnTo>
                  <a:cubicBezTo>
                    <a:pt x="1" y="38"/>
                    <a:pt x="1" y="53"/>
                    <a:pt x="1" y="75"/>
                  </a:cubicBezTo>
                  <a:cubicBezTo>
                    <a:pt x="38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4190375" y="15114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4186650" y="1515175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0"/>
                  </a:moveTo>
                  <a:lnTo>
                    <a:pt x="75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4"/>
            <p:cNvSpPr/>
            <p:nvPr/>
          </p:nvSpPr>
          <p:spPr>
            <a:xfrm>
              <a:off x="4192250" y="15114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7" y="1"/>
                  </a:moveTo>
                  <a:cubicBezTo>
                    <a:pt x="0" y="1"/>
                    <a:pt x="0" y="38"/>
                    <a:pt x="0" y="76"/>
                  </a:cubicBezTo>
                  <a:lnTo>
                    <a:pt x="0" y="113"/>
                  </a:lnTo>
                  <a:cubicBezTo>
                    <a:pt x="0" y="113"/>
                    <a:pt x="0" y="76"/>
                    <a:pt x="37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4"/>
            <p:cNvSpPr/>
            <p:nvPr/>
          </p:nvSpPr>
          <p:spPr>
            <a:xfrm>
              <a:off x="4193175" y="15114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lnTo>
                    <a:pt x="38" y="38"/>
                  </a:lnTo>
                  <a:cubicBezTo>
                    <a:pt x="38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4191300" y="15133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5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4195975" y="15114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lnTo>
                    <a:pt x="0" y="38"/>
                  </a:lnTo>
                  <a:lnTo>
                    <a:pt x="0" y="113"/>
                  </a:lnTo>
                  <a:cubicBezTo>
                    <a:pt x="38" y="113"/>
                    <a:pt x="38" y="38"/>
                    <a:pt x="38" y="38"/>
                  </a:cubicBezTo>
                  <a:cubicBezTo>
                    <a:pt x="38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4196900" y="15105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4195975" y="15133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4199700" y="151142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38" y="1"/>
                  </a:moveTo>
                  <a:cubicBezTo>
                    <a:pt x="38" y="1"/>
                    <a:pt x="1" y="38"/>
                    <a:pt x="1" y="38"/>
                  </a:cubicBezTo>
                  <a:lnTo>
                    <a:pt x="1" y="113"/>
                  </a:lnTo>
                  <a:cubicBezTo>
                    <a:pt x="1" y="113"/>
                    <a:pt x="1" y="38"/>
                    <a:pt x="38" y="38"/>
                  </a:cubicBezTo>
                  <a:lnTo>
                    <a:pt x="75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4201575" y="1511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4198775" y="15133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4"/>
            <p:cNvSpPr/>
            <p:nvPr/>
          </p:nvSpPr>
          <p:spPr>
            <a:xfrm>
              <a:off x="4202500" y="1511025"/>
              <a:ext cx="2825" cy="3225"/>
            </a:xfrm>
            <a:custGeom>
              <a:avLst/>
              <a:gdLst/>
              <a:ahLst/>
              <a:cxnLst/>
              <a:rect l="l" t="t" r="r" b="b"/>
              <a:pathLst>
                <a:path w="113" h="129" extrusionOk="0">
                  <a:moveTo>
                    <a:pt x="77" y="0"/>
                  </a:moveTo>
                  <a:cubicBezTo>
                    <a:pt x="75" y="0"/>
                    <a:pt x="75" y="4"/>
                    <a:pt x="75" y="17"/>
                  </a:cubicBezTo>
                  <a:lnTo>
                    <a:pt x="113" y="17"/>
                  </a:lnTo>
                  <a:cubicBezTo>
                    <a:pt x="88" y="17"/>
                    <a:pt x="80" y="0"/>
                    <a:pt x="77" y="0"/>
                  </a:cubicBezTo>
                  <a:close/>
                  <a:moveTo>
                    <a:pt x="75" y="17"/>
                  </a:moveTo>
                  <a:lnTo>
                    <a:pt x="38" y="54"/>
                  </a:lnTo>
                  <a:cubicBezTo>
                    <a:pt x="38" y="54"/>
                    <a:pt x="75" y="54"/>
                    <a:pt x="75" y="17"/>
                  </a:cubicBezTo>
                  <a:close/>
                  <a:moveTo>
                    <a:pt x="38" y="54"/>
                  </a:moveTo>
                  <a:cubicBezTo>
                    <a:pt x="38" y="92"/>
                    <a:pt x="38" y="92"/>
                    <a:pt x="1" y="129"/>
                  </a:cubicBezTo>
                  <a:lnTo>
                    <a:pt x="38" y="129"/>
                  </a:lnTo>
                  <a:cubicBezTo>
                    <a:pt x="38" y="92"/>
                    <a:pt x="38" y="92"/>
                    <a:pt x="38" y="54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4"/>
            <p:cNvSpPr/>
            <p:nvPr/>
          </p:nvSpPr>
          <p:spPr>
            <a:xfrm>
              <a:off x="4205300" y="15123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4202500" y="15133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4"/>
            <p:cNvSpPr/>
            <p:nvPr/>
          </p:nvSpPr>
          <p:spPr>
            <a:xfrm>
              <a:off x="4208100" y="15133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cubicBezTo>
                    <a:pt x="1" y="38"/>
                    <a:pt x="1" y="38"/>
                    <a:pt x="38" y="38"/>
                  </a:cubicBezTo>
                  <a:cubicBezTo>
                    <a:pt x="38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4"/>
            <p:cNvSpPr/>
            <p:nvPr/>
          </p:nvSpPr>
          <p:spPr>
            <a:xfrm>
              <a:off x="4207175" y="15151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75" y="0"/>
                  </a:moveTo>
                  <a:lnTo>
                    <a:pt x="75" y="0"/>
                  </a:lnTo>
                  <a:lnTo>
                    <a:pt x="75" y="0"/>
                  </a:lnTo>
                  <a:lnTo>
                    <a:pt x="75" y="38"/>
                  </a:lnTo>
                  <a:lnTo>
                    <a:pt x="0" y="38"/>
                  </a:lnTo>
                  <a:lnTo>
                    <a:pt x="75" y="38"/>
                  </a:lnTo>
                  <a:cubicBezTo>
                    <a:pt x="75" y="38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4"/>
            <p:cNvSpPr/>
            <p:nvPr/>
          </p:nvSpPr>
          <p:spPr>
            <a:xfrm>
              <a:off x="4205300" y="15123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0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4"/>
            <p:cNvSpPr/>
            <p:nvPr/>
          </p:nvSpPr>
          <p:spPr>
            <a:xfrm>
              <a:off x="4206250" y="15161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cubicBezTo>
                    <a:pt x="0" y="113"/>
                    <a:pt x="0" y="75"/>
                    <a:pt x="0" y="75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4"/>
            <p:cNvSpPr/>
            <p:nvPr/>
          </p:nvSpPr>
          <p:spPr>
            <a:xfrm>
              <a:off x="4204375" y="15189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4"/>
            <p:cNvSpPr/>
            <p:nvPr/>
          </p:nvSpPr>
          <p:spPr>
            <a:xfrm>
              <a:off x="4206250" y="151610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0" y="1"/>
                  </a:moveTo>
                  <a:lnTo>
                    <a:pt x="75" y="1"/>
                  </a:lnTo>
                  <a:lnTo>
                    <a:pt x="37" y="1"/>
                  </a:lnTo>
                  <a:cubicBezTo>
                    <a:pt x="37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4"/>
            <p:cNvSpPr/>
            <p:nvPr/>
          </p:nvSpPr>
          <p:spPr>
            <a:xfrm>
              <a:off x="4202500" y="15179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1" y="0"/>
                    <a:pt x="1" y="38"/>
                    <a:pt x="1" y="38"/>
                  </a:cubicBezTo>
                  <a:lnTo>
                    <a:pt x="1" y="75"/>
                  </a:lnTo>
                  <a:cubicBezTo>
                    <a:pt x="1" y="75"/>
                    <a:pt x="1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4"/>
            <p:cNvSpPr/>
            <p:nvPr/>
          </p:nvSpPr>
          <p:spPr>
            <a:xfrm>
              <a:off x="4201575" y="15198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0" y="1"/>
                    <a:pt x="0" y="38"/>
                    <a:pt x="38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4"/>
            <p:cNvSpPr/>
            <p:nvPr/>
          </p:nvSpPr>
          <p:spPr>
            <a:xfrm>
              <a:off x="4203450" y="15170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4"/>
            <p:cNvSpPr/>
            <p:nvPr/>
          </p:nvSpPr>
          <p:spPr>
            <a:xfrm>
              <a:off x="4198775" y="15170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lnTo>
                    <a:pt x="0" y="38"/>
                  </a:lnTo>
                  <a:lnTo>
                    <a:pt x="0" y="76"/>
                  </a:lnTo>
                  <a:cubicBezTo>
                    <a:pt x="0" y="76"/>
                    <a:pt x="38" y="76"/>
                    <a:pt x="38" y="38"/>
                  </a:cubicBez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4"/>
            <p:cNvSpPr/>
            <p:nvPr/>
          </p:nvSpPr>
          <p:spPr>
            <a:xfrm>
              <a:off x="4197850" y="15179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4"/>
            <p:cNvSpPr/>
            <p:nvPr/>
          </p:nvSpPr>
          <p:spPr>
            <a:xfrm>
              <a:off x="4199700" y="15161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4"/>
            <p:cNvSpPr/>
            <p:nvPr/>
          </p:nvSpPr>
          <p:spPr>
            <a:xfrm>
              <a:off x="4195050" y="15179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0"/>
                  </a:moveTo>
                  <a:cubicBezTo>
                    <a:pt x="0" y="0"/>
                    <a:pt x="0" y="0"/>
                    <a:pt x="0" y="38"/>
                  </a:cubicBezTo>
                  <a:cubicBezTo>
                    <a:pt x="37" y="38"/>
                    <a:pt x="37" y="38"/>
                    <a:pt x="3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4"/>
            <p:cNvSpPr/>
            <p:nvPr/>
          </p:nvSpPr>
          <p:spPr>
            <a:xfrm>
              <a:off x="4194100" y="15179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4"/>
            <p:cNvSpPr/>
            <p:nvPr/>
          </p:nvSpPr>
          <p:spPr>
            <a:xfrm>
              <a:off x="4196900" y="15170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cubicBezTo>
                    <a:pt x="1" y="1"/>
                    <a:pt x="1" y="1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4"/>
            <p:cNvSpPr/>
            <p:nvPr/>
          </p:nvSpPr>
          <p:spPr>
            <a:xfrm>
              <a:off x="4190375" y="15161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1"/>
                  </a:moveTo>
                  <a:cubicBezTo>
                    <a:pt x="38" y="1"/>
                    <a:pt x="38" y="38"/>
                    <a:pt x="38" y="38"/>
                  </a:cubicBezTo>
                  <a:lnTo>
                    <a:pt x="0" y="38"/>
                  </a:lnTo>
                  <a:lnTo>
                    <a:pt x="38" y="75"/>
                  </a:lnTo>
                  <a:cubicBezTo>
                    <a:pt x="38" y="75"/>
                    <a:pt x="75" y="75"/>
                    <a:pt x="75" y="38"/>
                  </a:cubicBezTo>
                  <a:cubicBezTo>
                    <a:pt x="75" y="38"/>
                    <a:pt x="75" y="1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4"/>
            <p:cNvSpPr/>
            <p:nvPr/>
          </p:nvSpPr>
          <p:spPr>
            <a:xfrm>
              <a:off x="4190375" y="15170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38" y="38"/>
                  </a:lnTo>
                  <a:lnTo>
                    <a:pt x="0" y="38"/>
                  </a:lnTo>
                  <a:cubicBezTo>
                    <a:pt x="0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4"/>
            <p:cNvSpPr/>
            <p:nvPr/>
          </p:nvSpPr>
          <p:spPr>
            <a:xfrm>
              <a:off x="4192250" y="15161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cubicBezTo>
                    <a:pt x="37" y="1"/>
                    <a:pt x="37" y="38"/>
                    <a:pt x="37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4"/>
            <p:cNvSpPr/>
            <p:nvPr/>
          </p:nvSpPr>
          <p:spPr>
            <a:xfrm>
              <a:off x="4187575" y="15161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lnTo>
                    <a:pt x="38" y="38"/>
                  </a:lnTo>
                  <a:cubicBezTo>
                    <a:pt x="38" y="38"/>
                    <a:pt x="75" y="1"/>
                    <a:pt x="75" y="1"/>
                  </a:cubicBezTo>
                  <a:close/>
                  <a:moveTo>
                    <a:pt x="38" y="38"/>
                  </a:moveTo>
                  <a:cubicBezTo>
                    <a:pt x="0" y="38"/>
                    <a:pt x="0" y="75"/>
                    <a:pt x="0" y="75"/>
                  </a:cubicBezTo>
                  <a:lnTo>
                    <a:pt x="38" y="75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4"/>
            <p:cNvSpPr/>
            <p:nvPr/>
          </p:nvSpPr>
          <p:spPr>
            <a:xfrm>
              <a:off x="4187575" y="15179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4"/>
            <p:cNvSpPr/>
            <p:nvPr/>
          </p:nvSpPr>
          <p:spPr>
            <a:xfrm>
              <a:off x="4189450" y="1516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4"/>
            <p:cNvSpPr/>
            <p:nvPr/>
          </p:nvSpPr>
          <p:spPr>
            <a:xfrm>
              <a:off x="4184775" y="15161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cubicBezTo>
                    <a:pt x="0" y="113"/>
                    <a:pt x="0" y="75"/>
                    <a:pt x="0" y="75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lnTo>
                    <a:pt x="0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4"/>
            <p:cNvSpPr/>
            <p:nvPr/>
          </p:nvSpPr>
          <p:spPr>
            <a:xfrm>
              <a:off x="4184775" y="15179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4"/>
            <p:cNvSpPr/>
            <p:nvPr/>
          </p:nvSpPr>
          <p:spPr>
            <a:xfrm>
              <a:off x="4185700" y="15151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4"/>
            <p:cNvSpPr/>
            <p:nvPr/>
          </p:nvSpPr>
          <p:spPr>
            <a:xfrm>
              <a:off x="4181975" y="15179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2"/>
                  </a:moveTo>
                  <a:lnTo>
                    <a:pt x="0" y="38"/>
                  </a:lnTo>
                  <a:cubicBezTo>
                    <a:pt x="0" y="38"/>
                    <a:pt x="0" y="0"/>
                    <a:pt x="0" y="0"/>
                  </a:cubicBezTo>
                  <a:lnTo>
                    <a:pt x="0" y="0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4"/>
            <p:cNvSpPr/>
            <p:nvPr/>
          </p:nvSpPr>
          <p:spPr>
            <a:xfrm>
              <a:off x="4180100" y="15207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5" y="0"/>
                  </a:moveTo>
                  <a:lnTo>
                    <a:pt x="1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4"/>
            <p:cNvSpPr/>
            <p:nvPr/>
          </p:nvSpPr>
          <p:spPr>
            <a:xfrm>
              <a:off x="4181975" y="15179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4"/>
            <p:cNvSpPr/>
            <p:nvPr/>
          </p:nvSpPr>
          <p:spPr>
            <a:xfrm>
              <a:off x="4180100" y="152170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38" y="1"/>
                    <a:pt x="38" y="1"/>
                  </a:cubicBezTo>
                  <a:lnTo>
                    <a:pt x="75" y="1"/>
                  </a:lnTo>
                  <a:lnTo>
                    <a:pt x="75" y="1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4182900" y="15217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75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4"/>
            <p:cNvSpPr/>
            <p:nvPr/>
          </p:nvSpPr>
          <p:spPr>
            <a:xfrm>
              <a:off x="4179175" y="15207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4"/>
            <p:cNvSpPr/>
            <p:nvPr/>
          </p:nvSpPr>
          <p:spPr>
            <a:xfrm>
              <a:off x="4184775" y="15226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0" y="38"/>
                  </a:lnTo>
                  <a:cubicBezTo>
                    <a:pt x="38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4"/>
            <p:cNvSpPr/>
            <p:nvPr/>
          </p:nvSpPr>
          <p:spPr>
            <a:xfrm>
              <a:off x="4185700" y="15226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38"/>
                    <a:pt x="1" y="38"/>
                    <a:pt x="1" y="38"/>
                  </a:cubicBez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4"/>
            <p:cNvSpPr/>
            <p:nvPr/>
          </p:nvSpPr>
          <p:spPr>
            <a:xfrm>
              <a:off x="4183825" y="15245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cubicBezTo>
                    <a:pt x="1" y="1"/>
                    <a:pt x="1" y="38"/>
                    <a:pt x="38" y="3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4"/>
            <p:cNvSpPr/>
            <p:nvPr/>
          </p:nvSpPr>
          <p:spPr>
            <a:xfrm>
              <a:off x="4186650" y="1522625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37" y="1"/>
                  </a:moveTo>
                  <a:lnTo>
                    <a:pt x="37" y="38"/>
                  </a:lnTo>
                  <a:cubicBezTo>
                    <a:pt x="37" y="38"/>
                    <a:pt x="37" y="76"/>
                    <a:pt x="0" y="76"/>
                  </a:cubicBezTo>
                  <a:lnTo>
                    <a:pt x="37" y="76"/>
                  </a:lnTo>
                  <a:cubicBezTo>
                    <a:pt x="75" y="38"/>
                    <a:pt x="75" y="1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4"/>
            <p:cNvSpPr/>
            <p:nvPr/>
          </p:nvSpPr>
          <p:spPr>
            <a:xfrm>
              <a:off x="4189450" y="15226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4"/>
            <p:cNvSpPr/>
            <p:nvPr/>
          </p:nvSpPr>
          <p:spPr>
            <a:xfrm>
              <a:off x="4186650" y="1525425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4"/>
            <p:cNvSpPr/>
            <p:nvPr/>
          </p:nvSpPr>
          <p:spPr>
            <a:xfrm>
              <a:off x="4192250" y="15226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lnTo>
                    <a:pt x="0" y="76"/>
                  </a:lnTo>
                  <a:cubicBezTo>
                    <a:pt x="0" y="76"/>
                    <a:pt x="37" y="38"/>
                    <a:pt x="37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4"/>
            <p:cNvSpPr/>
            <p:nvPr/>
          </p:nvSpPr>
          <p:spPr>
            <a:xfrm>
              <a:off x="4193175" y="152262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0" y="1"/>
                  </a:moveTo>
                  <a:lnTo>
                    <a:pt x="0" y="1"/>
                  </a:lnTo>
                  <a:lnTo>
                    <a:pt x="38" y="1"/>
                  </a:lnTo>
                  <a:cubicBezTo>
                    <a:pt x="75" y="1"/>
                    <a:pt x="38" y="1"/>
                    <a:pt x="38" y="1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4"/>
            <p:cNvSpPr/>
            <p:nvPr/>
          </p:nvSpPr>
          <p:spPr>
            <a:xfrm>
              <a:off x="4190375" y="15245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38" y="38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4"/>
            <p:cNvSpPr/>
            <p:nvPr/>
          </p:nvSpPr>
          <p:spPr>
            <a:xfrm>
              <a:off x="4195050" y="15217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1"/>
                  </a:moveTo>
                  <a:cubicBezTo>
                    <a:pt x="0" y="1"/>
                    <a:pt x="0" y="38"/>
                    <a:pt x="0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4"/>
            <p:cNvSpPr/>
            <p:nvPr/>
          </p:nvSpPr>
          <p:spPr>
            <a:xfrm>
              <a:off x="4195050" y="1521300"/>
              <a:ext cx="1875" cy="1350"/>
            </a:xfrm>
            <a:custGeom>
              <a:avLst/>
              <a:gdLst/>
              <a:ahLst/>
              <a:cxnLst/>
              <a:rect l="l" t="t" r="r" b="b"/>
              <a:pathLst>
                <a:path w="75" h="54" extrusionOk="0">
                  <a:moveTo>
                    <a:pt x="26" y="0"/>
                  </a:moveTo>
                  <a:cubicBezTo>
                    <a:pt x="21" y="0"/>
                    <a:pt x="13" y="4"/>
                    <a:pt x="0" y="17"/>
                  </a:cubicBezTo>
                  <a:lnTo>
                    <a:pt x="37" y="17"/>
                  </a:lnTo>
                  <a:cubicBezTo>
                    <a:pt x="37" y="17"/>
                    <a:pt x="37" y="0"/>
                    <a:pt x="26" y="0"/>
                  </a:cubicBezTo>
                  <a:close/>
                  <a:moveTo>
                    <a:pt x="37" y="17"/>
                  </a:moveTo>
                  <a:lnTo>
                    <a:pt x="37" y="54"/>
                  </a:lnTo>
                  <a:lnTo>
                    <a:pt x="75" y="54"/>
                  </a:lnTo>
                  <a:lnTo>
                    <a:pt x="37" y="1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4"/>
            <p:cNvSpPr/>
            <p:nvPr/>
          </p:nvSpPr>
          <p:spPr>
            <a:xfrm>
              <a:off x="4194100" y="15235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4"/>
            <p:cNvSpPr/>
            <p:nvPr/>
          </p:nvSpPr>
          <p:spPr>
            <a:xfrm>
              <a:off x="4199700" y="152077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0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112"/>
                  </a:lnTo>
                  <a:cubicBezTo>
                    <a:pt x="1" y="112"/>
                    <a:pt x="1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4"/>
            <p:cNvSpPr/>
            <p:nvPr/>
          </p:nvSpPr>
          <p:spPr>
            <a:xfrm>
              <a:off x="4199700" y="15217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24"/>
                    <a:pt x="6" y="16"/>
                    <a:pt x="12" y="12"/>
                  </a:cubicBezTo>
                  <a:lnTo>
                    <a:pt x="12" y="12"/>
                  </a:lnTo>
                  <a:lnTo>
                    <a:pt x="38" y="38"/>
                  </a:lnTo>
                  <a:cubicBezTo>
                    <a:pt x="38" y="19"/>
                    <a:pt x="29" y="10"/>
                    <a:pt x="19" y="10"/>
                  </a:cubicBezTo>
                  <a:cubicBezTo>
                    <a:pt x="17" y="10"/>
                    <a:pt x="14" y="11"/>
                    <a:pt x="12" y="12"/>
                  </a:cubicBezTo>
                  <a:lnTo>
                    <a:pt x="12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4"/>
            <p:cNvSpPr/>
            <p:nvPr/>
          </p:nvSpPr>
          <p:spPr>
            <a:xfrm>
              <a:off x="4197850" y="15235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4"/>
            <p:cNvSpPr/>
            <p:nvPr/>
          </p:nvSpPr>
          <p:spPr>
            <a:xfrm>
              <a:off x="4201575" y="1520775"/>
              <a:ext cx="2825" cy="1875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75" y="0"/>
                  </a:moveTo>
                  <a:lnTo>
                    <a:pt x="75" y="38"/>
                  </a:lnTo>
                  <a:cubicBezTo>
                    <a:pt x="112" y="38"/>
                    <a:pt x="75" y="38"/>
                    <a:pt x="75" y="0"/>
                  </a:cubicBezTo>
                  <a:close/>
                  <a:moveTo>
                    <a:pt x="38" y="38"/>
                  </a:moveTo>
                  <a:cubicBezTo>
                    <a:pt x="0" y="38"/>
                    <a:pt x="38" y="38"/>
                    <a:pt x="38" y="75"/>
                  </a:cubicBezTo>
                  <a:cubicBezTo>
                    <a:pt x="38" y="75"/>
                    <a:pt x="38" y="38"/>
                    <a:pt x="75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4"/>
            <p:cNvSpPr/>
            <p:nvPr/>
          </p:nvSpPr>
          <p:spPr>
            <a:xfrm>
              <a:off x="4204375" y="15207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4"/>
            <p:cNvSpPr/>
            <p:nvPr/>
          </p:nvSpPr>
          <p:spPr>
            <a:xfrm>
              <a:off x="4201575" y="15226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38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4"/>
            <p:cNvSpPr/>
            <p:nvPr/>
          </p:nvSpPr>
          <p:spPr>
            <a:xfrm>
              <a:off x="4205300" y="152542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4"/>
            <p:cNvSpPr/>
            <p:nvPr/>
          </p:nvSpPr>
          <p:spPr>
            <a:xfrm>
              <a:off x="4206250" y="15245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1"/>
                  </a:moveTo>
                  <a:lnTo>
                    <a:pt x="0" y="38"/>
                  </a:lnTo>
                  <a:lnTo>
                    <a:pt x="37" y="38"/>
                  </a:lnTo>
                  <a:cubicBezTo>
                    <a:pt x="37" y="38"/>
                    <a:pt x="37" y="38"/>
                    <a:pt x="3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4"/>
            <p:cNvSpPr/>
            <p:nvPr/>
          </p:nvSpPr>
          <p:spPr>
            <a:xfrm>
              <a:off x="4203450" y="15235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0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4"/>
            <p:cNvSpPr/>
            <p:nvPr/>
          </p:nvSpPr>
          <p:spPr>
            <a:xfrm>
              <a:off x="4204375" y="152822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0" y="1"/>
                  </a:moveTo>
                  <a:lnTo>
                    <a:pt x="38" y="38"/>
                  </a:lnTo>
                  <a:lnTo>
                    <a:pt x="38" y="113"/>
                  </a:lnTo>
                  <a:lnTo>
                    <a:pt x="75" y="76"/>
                  </a:lnTo>
                  <a:cubicBezTo>
                    <a:pt x="75" y="38"/>
                    <a:pt x="75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4"/>
            <p:cNvSpPr/>
            <p:nvPr/>
          </p:nvSpPr>
          <p:spPr>
            <a:xfrm>
              <a:off x="4204375" y="1531050"/>
              <a:ext cx="1900" cy="0"/>
            </a:xfrm>
            <a:custGeom>
              <a:avLst/>
              <a:gdLst/>
              <a:ahLst/>
              <a:cxnLst/>
              <a:rect l="l" t="t" r="r" b="b"/>
              <a:pathLst>
                <a:path w="76" extrusionOk="0">
                  <a:moveTo>
                    <a:pt x="75" y="0"/>
                  </a:moveTo>
                  <a:lnTo>
                    <a:pt x="75" y="0"/>
                  </a:lnTo>
                  <a:lnTo>
                    <a:pt x="3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4"/>
            <p:cNvSpPr/>
            <p:nvPr/>
          </p:nvSpPr>
          <p:spPr>
            <a:xfrm>
              <a:off x="4204375" y="15273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38" y="1"/>
                    <a:pt x="38" y="1"/>
                    <a:pt x="38" y="1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4"/>
            <p:cNvSpPr/>
            <p:nvPr/>
          </p:nvSpPr>
          <p:spPr>
            <a:xfrm>
              <a:off x="4202500" y="15310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cubicBezTo>
                    <a:pt x="38" y="0"/>
                    <a:pt x="1" y="37"/>
                    <a:pt x="1" y="37"/>
                  </a:cubicBez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4"/>
            <p:cNvSpPr/>
            <p:nvPr/>
          </p:nvSpPr>
          <p:spPr>
            <a:xfrm>
              <a:off x="4201575" y="15310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4"/>
            <p:cNvSpPr/>
            <p:nvPr/>
          </p:nvSpPr>
          <p:spPr>
            <a:xfrm>
              <a:off x="4203450" y="15291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38"/>
                  </a:lnTo>
                  <a:cubicBezTo>
                    <a:pt x="0" y="38"/>
                    <a:pt x="37" y="38"/>
                    <a:pt x="37" y="38"/>
                  </a:cubicBezTo>
                  <a:lnTo>
                    <a:pt x="37" y="38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4"/>
            <p:cNvSpPr/>
            <p:nvPr/>
          </p:nvSpPr>
          <p:spPr>
            <a:xfrm>
              <a:off x="4197850" y="1529175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75" y="0"/>
                  </a:moveTo>
                  <a:cubicBezTo>
                    <a:pt x="75" y="0"/>
                    <a:pt x="37" y="38"/>
                    <a:pt x="37" y="75"/>
                  </a:cubicBezTo>
                  <a:lnTo>
                    <a:pt x="0" y="75"/>
                  </a:lnTo>
                  <a:lnTo>
                    <a:pt x="37" y="112"/>
                  </a:lnTo>
                  <a:cubicBezTo>
                    <a:pt x="37" y="112"/>
                    <a:pt x="75" y="75"/>
                    <a:pt x="75" y="75"/>
                  </a:cubicBezTo>
                  <a:lnTo>
                    <a:pt x="75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4"/>
            <p:cNvSpPr/>
            <p:nvPr/>
          </p:nvSpPr>
          <p:spPr>
            <a:xfrm>
              <a:off x="4197850" y="15301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38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4"/>
            <p:cNvSpPr/>
            <p:nvPr/>
          </p:nvSpPr>
          <p:spPr>
            <a:xfrm>
              <a:off x="4199700" y="15301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4"/>
            <p:cNvSpPr/>
            <p:nvPr/>
          </p:nvSpPr>
          <p:spPr>
            <a:xfrm>
              <a:off x="4195050" y="15291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7" y="0"/>
                  </a:moveTo>
                  <a:lnTo>
                    <a:pt x="37" y="0"/>
                  </a:lnTo>
                  <a:cubicBezTo>
                    <a:pt x="37" y="0"/>
                    <a:pt x="0" y="0"/>
                    <a:pt x="0" y="38"/>
                  </a:cubicBezTo>
                  <a:lnTo>
                    <a:pt x="0" y="7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4"/>
            <p:cNvSpPr/>
            <p:nvPr/>
          </p:nvSpPr>
          <p:spPr>
            <a:xfrm>
              <a:off x="4194100" y="15291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38"/>
                  </a:lnTo>
                  <a:cubicBezTo>
                    <a:pt x="1" y="38"/>
                    <a:pt x="1" y="75"/>
                    <a:pt x="38" y="75"/>
                  </a:cubicBezTo>
                  <a:cubicBezTo>
                    <a:pt x="38" y="75"/>
                    <a:pt x="1" y="75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4"/>
            <p:cNvSpPr/>
            <p:nvPr/>
          </p:nvSpPr>
          <p:spPr>
            <a:xfrm>
              <a:off x="4196900" y="15282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4"/>
            <p:cNvSpPr/>
            <p:nvPr/>
          </p:nvSpPr>
          <p:spPr>
            <a:xfrm>
              <a:off x="4191300" y="15291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cubicBezTo>
                    <a:pt x="1" y="0"/>
                    <a:pt x="1" y="0"/>
                    <a:pt x="1" y="38"/>
                  </a:cubicBezTo>
                  <a:cubicBezTo>
                    <a:pt x="1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4"/>
            <p:cNvSpPr/>
            <p:nvPr/>
          </p:nvSpPr>
          <p:spPr>
            <a:xfrm>
              <a:off x="4190375" y="15291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0" y="38"/>
                    <a:pt x="38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4"/>
            <p:cNvSpPr/>
            <p:nvPr/>
          </p:nvSpPr>
          <p:spPr>
            <a:xfrm>
              <a:off x="4193175" y="15273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38"/>
                    <a:pt x="0" y="38"/>
                    <a:pt x="0" y="75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4"/>
            <p:cNvSpPr/>
            <p:nvPr/>
          </p:nvSpPr>
          <p:spPr>
            <a:xfrm>
              <a:off x="4187575" y="15273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cubicBezTo>
                    <a:pt x="38" y="1"/>
                    <a:pt x="38" y="38"/>
                    <a:pt x="38" y="38"/>
                  </a:cubicBezTo>
                  <a:cubicBezTo>
                    <a:pt x="38" y="1"/>
                    <a:pt x="75" y="1"/>
                    <a:pt x="75" y="1"/>
                  </a:cubicBezTo>
                  <a:close/>
                  <a:moveTo>
                    <a:pt x="38" y="38"/>
                  </a:moveTo>
                  <a:lnTo>
                    <a:pt x="0" y="75"/>
                  </a:lnTo>
                  <a:lnTo>
                    <a:pt x="38" y="75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4"/>
            <p:cNvSpPr/>
            <p:nvPr/>
          </p:nvSpPr>
          <p:spPr>
            <a:xfrm>
              <a:off x="4187575" y="15291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0" y="38"/>
                    <a:pt x="38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4"/>
            <p:cNvSpPr/>
            <p:nvPr/>
          </p:nvSpPr>
          <p:spPr>
            <a:xfrm>
              <a:off x="4190375" y="15263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38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4"/>
            <p:cNvSpPr/>
            <p:nvPr/>
          </p:nvSpPr>
          <p:spPr>
            <a:xfrm>
              <a:off x="4184775" y="15273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38"/>
                    <a:pt x="0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4"/>
            <p:cNvSpPr/>
            <p:nvPr/>
          </p:nvSpPr>
          <p:spPr>
            <a:xfrm>
              <a:off x="4183825" y="15291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4"/>
            <p:cNvSpPr/>
            <p:nvPr/>
          </p:nvSpPr>
          <p:spPr>
            <a:xfrm>
              <a:off x="4186650" y="15273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4"/>
            <p:cNvSpPr/>
            <p:nvPr/>
          </p:nvSpPr>
          <p:spPr>
            <a:xfrm>
              <a:off x="4181975" y="1527300"/>
              <a:ext cx="950" cy="3750"/>
            </a:xfrm>
            <a:custGeom>
              <a:avLst/>
              <a:gdLst/>
              <a:ahLst/>
              <a:cxnLst/>
              <a:rect l="l" t="t" r="r" b="b"/>
              <a:pathLst>
                <a:path w="38" h="150" extrusionOk="0">
                  <a:moveTo>
                    <a:pt x="38" y="1"/>
                  </a:moveTo>
                  <a:cubicBezTo>
                    <a:pt x="0" y="38"/>
                    <a:pt x="0" y="38"/>
                    <a:pt x="38" y="75"/>
                  </a:cubicBezTo>
                  <a:lnTo>
                    <a:pt x="38" y="1"/>
                  </a:lnTo>
                  <a:close/>
                  <a:moveTo>
                    <a:pt x="38" y="75"/>
                  </a:moveTo>
                  <a:cubicBezTo>
                    <a:pt x="0" y="113"/>
                    <a:pt x="0" y="113"/>
                    <a:pt x="38" y="150"/>
                  </a:cubicBezTo>
                  <a:lnTo>
                    <a:pt x="38" y="113"/>
                  </a:lnTo>
                  <a:lnTo>
                    <a:pt x="38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4"/>
            <p:cNvSpPr/>
            <p:nvPr/>
          </p:nvSpPr>
          <p:spPr>
            <a:xfrm>
              <a:off x="4180100" y="1531050"/>
              <a:ext cx="1900" cy="0"/>
            </a:xfrm>
            <a:custGeom>
              <a:avLst/>
              <a:gdLst/>
              <a:ahLst/>
              <a:cxnLst/>
              <a:rect l="l" t="t" r="r" b="b"/>
              <a:pathLst>
                <a:path w="76" extrusionOk="0">
                  <a:moveTo>
                    <a:pt x="75" y="0"/>
                  </a:moveTo>
                  <a:lnTo>
                    <a:pt x="75" y="0"/>
                  </a:lnTo>
                  <a:lnTo>
                    <a:pt x="75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4"/>
            <p:cNvSpPr/>
            <p:nvPr/>
          </p:nvSpPr>
          <p:spPr>
            <a:xfrm>
              <a:off x="4181975" y="15273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lnTo>
                    <a:pt x="38" y="1"/>
                  </a:lnTo>
                  <a:cubicBezTo>
                    <a:pt x="38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4"/>
            <p:cNvSpPr/>
            <p:nvPr/>
          </p:nvSpPr>
          <p:spPr>
            <a:xfrm>
              <a:off x="4179175" y="153290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2" y="1"/>
                  </a:move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38" y="1"/>
                    <a:pt x="38" y="1"/>
                    <a:pt x="38" y="1"/>
                  </a:cubicBezTo>
                  <a:cubicBezTo>
                    <a:pt x="38" y="1"/>
                    <a:pt x="38" y="1"/>
                    <a:pt x="11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4"/>
            <p:cNvSpPr/>
            <p:nvPr/>
          </p:nvSpPr>
          <p:spPr>
            <a:xfrm>
              <a:off x="4181975" y="15319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cubicBezTo>
                    <a:pt x="0" y="75"/>
                    <a:pt x="0" y="75"/>
                    <a:pt x="0" y="75"/>
                  </a:cubicBezTo>
                  <a:lnTo>
                    <a:pt x="0" y="75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4"/>
            <p:cNvSpPr/>
            <p:nvPr/>
          </p:nvSpPr>
          <p:spPr>
            <a:xfrm>
              <a:off x="4179175" y="1531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0" y="0"/>
                    <a:pt x="0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4"/>
            <p:cNvSpPr/>
            <p:nvPr/>
          </p:nvSpPr>
          <p:spPr>
            <a:xfrm>
              <a:off x="4182900" y="15329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lnTo>
                    <a:pt x="38" y="38"/>
                  </a:lnTo>
                  <a:cubicBezTo>
                    <a:pt x="38" y="75"/>
                    <a:pt x="38" y="75"/>
                    <a:pt x="1" y="75"/>
                  </a:cubicBezTo>
                  <a:lnTo>
                    <a:pt x="38" y="75"/>
                  </a:lnTo>
                  <a:cubicBezTo>
                    <a:pt x="38" y="38"/>
                    <a:pt x="75" y="1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4"/>
            <p:cNvSpPr/>
            <p:nvPr/>
          </p:nvSpPr>
          <p:spPr>
            <a:xfrm>
              <a:off x="4184775" y="15329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4"/>
            <p:cNvSpPr/>
            <p:nvPr/>
          </p:nvSpPr>
          <p:spPr>
            <a:xfrm>
              <a:off x="4181975" y="15338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0" y="37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4"/>
            <p:cNvSpPr/>
            <p:nvPr/>
          </p:nvSpPr>
          <p:spPr>
            <a:xfrm>
              <a:off x="4186650" y="15329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1"/>
                  </a:moveTo>
                  <a:cubicBezTo>
                    <a:pt x="37" y="1"/>
                    <a:pt x="37" y="1"/>
                    <a:pt x="0" y="38"/>
                  </a:cubicBez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4"/>
            <p:cNvSpPr/>
            <p:nvPr/>
          </p:nvSpPr>
          <p:spPr>
            <a:xfrm>
              <a:off x="4187575" y="15319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4"/>
            <p:cNvSpPr/>
            <p:nvPr/>
          </p:nvSpPr>
          <p:spPr>
            <a:xfrm>
              <a:off x="4185700" y="15357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4"/>
            <p:cNvSpPr/>
            <p:nvPr/>
          </p:nvSpPr>
          <p:spPr>
            <a:xfrm>
              <a:off x="4190375" y="15329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0" y="38"/>
                    <a:pt x="0" y="38"/>
                  </a:cubicBezTo>
                  <a:lnTo>
                    <a:pt x="0" y="75"/>
                  </a:lnTo>
                  <a:cubicBezTo>
                    <a:pt x="0" y="75"/>
                    <a:pt x="0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4"/>
            <p:cNvSpPr/>
            <p:nvPr/>
          </p:nvSpPr>
          <p:spPr>
            <a:xfrm>
              <a:off x="4192250" y="1532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4"/>
            <p:cNvSpPr/>
            <p:nvPr/>
          </p:nvSpPr>
          <p:spPr>
            <a:xfrm>
              <a:off x="4189450" y="15347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4"/>
            <p:cNvSpPr/>
            <p:nvPr/>
          </p:nvSpPr>
          <p:spPr>
            <a:xfrm>
              <a:off x="4194100" y="15329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lnTo>
                    <a:pt x="38" y="38"/>
                  </a:lnTo>
                  <a:cubicBezTo>
                    <a:pt x="38" y="57"/>
                    <a:pt x="29" y="57"/>
                    <a:pt x="19" y="57"/>
                  </a:cubicBezTo>
                  <a:cubicBezTo>
                    <a:pt x="10" y="57"/>
                    <a:pt x="1" y="57"/>
                    <a:pt x="1" y="75"/>
                  </a:cubicBezTo>
                  <a:cubicBezTo>
                    <a:pt x="75" y="75"/>
                    <a:pt x="75" y="38"/>
                    <a:pt x="75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4"/>
            <p:cNvSpPr/>
            <p:nvPr/>
          </p:nvSpPr>
          <p:spPr>
            <a:xfrm>
              <a:off x="4195050" y="15319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4"/>
            <p:cNvSpPr/>
            <p:nvPr/>
          </p:nvSpPr>
          <p:spPr>
            <a:xfrm>
              <a:off x="4193175" y="15347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cubicBezTo>
                    <a:pt x="0" y="38"/>
                    <a:pt x="38" y="75"/>
                    <a:pt x="38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4"/>
            <p:cNvSpPr/>
            <p:nvPr/>
          </p:nvSpPr>
          <p:spPr>
            <a:xfrm>
              <a:off x="4197850" y="15329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1"/>
                  </a:moveTo>
                  <a:cubicBezTo>
                    <a:pt x="37" y="1"/>
                    <a:pt x="0" y="38"/>
                    <a:pt x="0" y="38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37" y="75"/>
                    <a:pt x="37" y="75"/>
                    <a:pt x="37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4"/>
            <p:cNvSpPr/>
            <p:nvPr/>
          </p:nvSpPr>
          <p:spPr>
            <a:xfrm>
              <a:off x="4197850" y="15329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1"/>
                  </a:moveTo>
                  <a:lnTo>
                    <a:pt x="37" y="1"/>
                  </a:lnTo>
                  <a:lnTo>
                    <a:pt x="37" y="1"/>
                  </a:lnTo>
                  <a:cubicBezTo>
                    <a:pt x="37" y="38"/>
                    <a:pt x="37" y="38"/>
                    <a:pt x="37" y="38"/>
                  </a:cubicBezTo>
                  <a:lnTo>
                    <a:pt x="37" y="38"/>
                  </a:lnTo>
                  <a:lnTo>
                    <a:pt x="37" y="1"/>
                  </a:lnTo>
                  <a:cubicBezTo>
                    <a:pt x="37" y="1"/>
                    <a:pt x="37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4"/>
            <p:cNvSpPr/>
            <p:nvPr/>
          </p:nvSpPr>
          <p:spPr>
            <a:xfrm>
              <a:off x="4196900" y="15347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38"/>
                  </a:moveTo>
                  <a:lnTo>
                    <a:pt x="38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0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4"/>
            <p:cNvSpPr/>
            <p:nvPr/>
          </p:nvSpPr>
          <p:spPr>
            <a:xfrm>
              <a:off x="4201575" y="15329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1"/>
                    <a:pt x="0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4"/>
            <p:cNvSpPr/>
            <p:nvPr/>
          </p:nvSpPr>
          <p:spPr>
            <a:xfrm>
              <a:off x="4201575" y="15329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1"/>
                  </a:lnTo>
                  <a:cubicBezTo>
                    <a:pt x="38" y="1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4"/>
            <p:cNvSpPr/>
            <p:nvPr/>
          </p:nvSpPr>
          <p:spPr>
            <a:xfrm>
              <a:off x="4199700" y="15347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0"/>
                    <a:pt x="1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4"/>
            <p:cNvSpPr/>
            <p:nvPr/>
          </p:nvSpPr>
          <p:spPr>
            <a:xfrm>
              <a:off x="4205300" y="1534350"/>
              <a:ext cx="975" cy="450"/>
            </a:xfrm>
            <a:custGeom>
              <a:avLst/>
              <a:gdLst/>
              <a:ahLst/>
              <a:cxnLst/>
              <a:rect l="l" t="t" r="r" b="b"/>
              <a:pathLst>
                <a:path w="39" h="18" extrusionOk="0">
                  <a:moveTo>
                    <a:pt x="28" y="1"/>
                  </a:moveTo>
                  <a:cubicBezTo>
                    <a:pt x="17" y="1"/>
                    <a:pt x="1" y="17"/>
                    <a:pt x="1" y="17"/>
                  </a:cubicBezTo>
                  <a:lnTo>
                    <a:pt x="38" y="17"/>
                  </a:lnTo>
                  <a:cubicBezTo>
                    <a:pt x="38" y="5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4"/>
            <p:cNvSpPr/>
            <p:nvPr/>
          </p:nvSpPr>
          <p:spPr>
            <a:xfrm>
              <a:off x="4207175" y="15338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37"/>
                  </a:moveTo>
                  <a:lnTo>
                    <a:pt x="0" y="37"/>
                  </a:lnTo>
                  <a:lnTo>
                    <a:pt x="0" y="37"/>
                  </a:lnTo>
                  <a:lnTo>
                    <a:pt x="0" y="75"/>
                  </a:lnTo>
                  <a:lnTo>
                    <a:pt x="0" y="75"/>
                  </a:lnTo>
                  <a:cubicBezTo>
                    <a:pt x="0" y="37"/>
                    <a:pt x="0" y="37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4"/>
            <p:cNvSpPr/>
            <p:nvPr/>
          </p:nvSpPr>
          <p:spPr>
            <a:xfrm>
              <a:off x="4203450" y="15329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75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4"/>
            <p:cNvSpPr/>
            <p:nvPr/>
          </p:nvSpPr>
          <p:spPr>
            <a:xfrm>
              <a:off x="4205300" y="15375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0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38" y="38"/>
                    <a:pt x="38" y="38"/>
                    <a:pt x="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4"/>
            <p:cNvSpPr/>
            <p:nvPr/>
          </p:nvSpPr>
          <p:spPr>
            <a:xfrm>
              <a:off x="4203450" y="1538500"/>
              <a:ext cx="1875" cy="975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0" y="1"/>
                  </a:moveTo>
                  <a:lnTo>
                    <a:pt x="37" y="38"/>
                  </a:lnTo>
                  <a:lnTo>
                    <a:pt x="75" y="38"/>
                  </a:lnTo>
                  <a:cubicBezTo>
                    <a:pt x="75" y="38"/>
                    <a:pt x="37" y="38"/>
                    <a:pt x="3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4"/>
            <p:cNvSpPr/>
            <p:nvPr/>
          </p:nvSpPr>
          <p:spPr>
            <a:xfrm>
              <a:off x="4205300" y="153665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4"/>
            <p:cNvSpPr/>
            <p:nvPr/>
          </p:nvSpPr>
          <p:spPr>
            <a:xfrm>
              <a:off x="4201575" y="15394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0" y="75"/>
                    <a:pt x="0" y="75"/>
                  </a:cubicBez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4"/>
            <p:cNvSpPr/>
            <p:nvPr/>
          </p:nvSpPr>
          <p:spPr>
            <a:xfrm>
              <a:off x="4200650" y="15413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4"/>
            <p:cNvSpPr/>
            <p:nvPr/>
          </p:nvSpPr>
          <p:spPr>
            <a:xfrm>
              <a:off x="4202500" y="15375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lnTo>
                    <a:pt x="38" y="38"/>
                  </a:lnTo>
                  <a:lnTo>
                    <a:pt x="75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4"/>
            <p:cNvSpPr/>
            <p:nvPr/>
          </p:nvSpPr>
          <p:spPr>
            <a:xfrm>
              <a:off x="4197850" y="15385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7" y="1"/>
                  </a:moveTo>
                  <a:cubicBezTo>
                    <a:pt x="37" y="1"/>
                    <a:pt x="37" y="38"/>
                    <a:pt x="0" y="75"/>
                  </a:cubicBezTo>
                  <a:lnTo>
                    <a:pt x="0" y="113"/>
                  </a:lnTo>
                  <a:cubicBezTo>
                    <a:pt x="37" y="75"/>
                    <a:pt x="37" y="75"/>
                    <a:pt x="37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4"/>
            <p:cNvSpPr/>
            <p:nvPr/>
          </p:nvSpPr>
          <p:spPr>
            <a:xfrm>
              <a:off x="4197850" y="15394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cubicBezTo>
                    <a:pt x="0" y="0"/>
                    <a:pt x="0" y="75"/>
                    <a:pt x="0" y="75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4"/>
            <p:cNvSpPr/>
            <p:nvPr/>
          </p:nvSpPr>
          <p:spPr>
            <a:xfrm>
              <a:off x="4199700" y="15385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4"/>
            <p:cNvSpPr/>
            <p:nvPr/>
          </p:nvSpPr>
          <p:spPr>
            <a:xfrm>
              <a:off x="4195050" y="15385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7" y="1"/>
                  </a:moveTo>
                  <a:cubicBezTo>
                    <a:pt x="37" y="1"/>
                    <a:pt x="0" y="38"/>
                    <a:pt x="0" y="75"/>
                  </a:cubicBezTo>
                  <a:lnTo>
                    <a:pt x="0" y="113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4"/>
            <p:cNvSpPr/>
            <p:nvPr/>
          </p:nvSpPr>
          <p:spPr>
            <a:xfrm>
              <a:off x="4193175" y="1539450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38" y="75"/>
                  </a:moveTo>
                  <a:lnTo>
                    <a:pt x="75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0" y="75"/>
                  </a:lnTo>
                  <a:lnTo>
                    <a:pt x="38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4"/>
            <p:cNvSpPr/>
            <p:nvPr/>
          </p:nvSpPr>
          <p:spPr>
            <a:xfrm>
              <a:off x="4195050" y="15385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4"/>
            <p:cNvSpPr/>
            <p:nvPr/>
          </p:nvSpPr>
          <p:spPr>
            <a:xfrm>
              <a:off x="4189900" y="1539450"/>
              <a:ext cx="1425" cy="1875"/>
            </a:xfrm>
            <a:custGeom>
              <a:avLst/>
              <a:gdLst/>
              <a:ahLst/>
              <a:cxnLst/>
              <a:rect l="l" t="t" r="r" b="b"/>
              <a:pathLst>
                <a:path w="57" h="75" extrusionOk="0">
                  <a:moveTo>
                    <a:pt x="57" y="0"/>
                  </a:moveTo>
                  <a:lnTo>
                    <a:pt x="19" y="37"/>
                  </a:lnTo>
                  <a:cubicBezTo>
                    <a:pt x="57" y="37"/>
                    <a:pt x="57" y="37"/>
                    <a:pt x="57" y="0"/>
                  </a:cubicBezTo>
                  <a:close/>
                  <a:moveTo>
                    <a:pt x="19" y="37"/>
                  </a:moveTo>
                  <a:cubicBezTo>
                    <a:pt x="1" y="56"/>
                    <a:pt x="1" y="56"/>
                    <a:pt x="5" y="56"/>
                  </a:cubicBezTo>
                  <a:cubicBezTo>
                    <a:pt x="10" y="56"/>
                    <a:pt x="19" y="56"/>
                    <a:pt x="19" y="75"/>
                  </a:cubicBezTo>
                  <a:lnTo>
                    <a:pt x="19" y="3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4"/>
            <p:cNvSpPr/>
            <p:nvPr/>
          </p:nvSpPr>
          <p:spPr>
            <a:xfrm>
              <a:off x="4190375" y="1540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4"/>
            <p:cNvSpPr/>
            <p:nvPr/>
          </p:nvSpPr>
          <p:spPr>
            <a:xfrm>
              <a:off x="4192250" y="15375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7" y="38"/>
                  </a:lnTo>
                  <a:cubicBezTo>
                    <a:pt x="37" y="38"/>
                    <a:pt x="37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4"/>
            <p:cNvSpPr/>
            <p:nvPr/>
          </p:nvSpPr>
          <p:spPr>
            <a:xfrm>
              <a:off x="4186650" y="153850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75" y="1"/>
                  </a:moveTo>
                  <a:cubicBezTo>
                    <a:pt x="37" y="1"/>
                    <a:pt x="37" y="38"/>
                    <a:pt x="37" y="38"/>
                  </a:cubicBezTo>
                  <a:lnTo>
                    <a:pt x="37" y="38"/>
                  </a:lnTo>
                  <a:cubicBezTo>
                    <a:pt x="47" y="29"/>
                    <a:pt x="56" y="19"/>
                    <a:pt x="75" y="1"/>
                  </a:cubicBezTo>
                  <a:close/>
                  <a:moveTo>
                    <a:pt x="0" y="38"/>
                  </a:moveTo>
                  <a:lnTo>
                    <a:pt x="0" y="75"/>
                  </a:lnTo>
                  <a:cubicBezTo>
                    <a:pt x="19" y="57"/>
                    <a:pt x="28" y="47"/>
                    <a:pt x="37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4"/>
            <p:cNvSpPr/>
            <p:nvPr/>
          </p:nvSpPr>
          <p:spPr>
            <a:xfrm>
              <a:off x="4186650" y="15394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7" y="37"/>
                  </a:lnTo>
                  <a:cubicBezTo>
                    <a:pt x="0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4"/>
            <p:cNvSpPr/>
            <p:nvPr/>
          </p:nvSpPr>
          <p:spPr>
            <a:xfrm>
              <a:off x="4189450" y="15375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38"/>
                    <a:pt x="0" y="38"/>
                    <a:pt x="0" y="75"/>
                  </a:cubicBezTo>
                  <a:lnTo>
                    <a:pt x="0" y="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4"/>
            <p:cNvSpPr/>
            <p:nvPr/>
          </p:nvSpPr>
          <p:spPr>
            <a:xfrm>
              <a:off x="4183825" y="15375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cubicBezTo>
                    <a:pt x="1" y="0"/>
                    <a:pt x="1" y="0"/>
                    <a:pt x="1" y="38"/>
                  </a:cubicBezTo>
                  <a:cubicBezTo>
                    <a:pt x="1" y="38"/>
                    <a:pt x="1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4"/>
            <p:cNvSpPr/>
            <p:nvPr/>
          </p:nvSpPr>
          <p:spPr>
            <a:xfrm>
              <a:off x="4183825" y="15385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5"/>
                  </a:lnTo>
                  <a:cubicBezTo>
                    <a:pt x="1" y="75"/>
                    <a:pt x="38" y="75"/>
                    <a:pt x="38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4"/>
            <p:cNvSpPr/>
            <p:nvPr/>
          </p:nvSpPr>
          <p:spPr>
            <a:xfrm>
              <a:off x="4184775" y="15366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4"/>
            <p:cNvSpPr/>
            <p:nvPr/>
          </p:nvSpPr>
          <p:spPr>
            <a:xfrm>
              <a:off x="4181025" y="15394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2"/>
                  </a:moveTo>
                  <a:lnTo>
                    <a:pt x="1" y="7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4"/>
            <p:cNvSpPr/>
            <p:nvPr/>
          </p:nvSpPr>
          <p:spPr>
            <a:xfrm>
              <a:off x="4181025" y="1542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4"/>
            <p:cNvSpPr/>
            <p:nvPr/>
          </p:nvSpPr>
          <p:spPr>
            <a:xfrm>
              <a:off x="4181025" y="15375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4"/>
            <p:cNvSpPr/>
            <p:nvPr/>
          </p:nvSpPr>
          <p:spPr>
            <a:xfrm>
              <a:off x="4179175" y="1543175"/>
              <a:ext cx="3750" cy="25"/>
            </a:xfrm>
            <a:custGeom>
              <a:avLst/>
              <a:gdLst/>
              <a:ahLst/>
              <a:cxnLst/>
              <a:rect l="l" t="t" r="r" b="b"/>
              <a:pathLst>
                <a:path w="150" h="1" extrusionOk="0">
                  <a:moveTo>
                    <a:pt x="150" y="0"/>
                  </a:moveTo>
                  <a:lnTo>
                    <a:pt x="75" y="0"/>
                  </a:lnTo>
                  <a:lnTo>
                    <a:pt x="38" y="0"/>
                  </a:lnTo>
                  <a:cubicBezTo>
                    <a:pt x="38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4"/>
            <p:cNvSpPr/>
            <p:nvPr/>
          </p:nvSpPr>
          <p:spPr>
            <a:xfrm>
              <a:off x="4182900" y="15431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0"/>
                  </a:moveTo>
                  <a:lnTo>
                    <a:pt x="1" y="0"/>
                  </a:lnTo>
                  <a:lnTo>
                    <a:pt x="1" y="75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4"/>
            <p:cNvSpPr/>
            <p:nvPr/>
          </p:nvSpPr>
          <p:spPr>
            <a:xfrm>
              <a:off x="4178225" y="15413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1" y="1"/>
                  </a:moveTo>
                  <a:cubicBezTo>
                    <a:pt x="1" y="38"/>
                    <a:pt x="1" y="75"/>
                    <a:pt x="1" y="75"/>
                  </a:cubicBezTo>
                  <a:lnTo>
                    <a:pt x="38" y="75"/>
                  </a:lnTo>
                  <a:lnTo>
                    <a:pt x="38" y="38"/>
                  </a:lnTo>
                  <a:cubicBezTo>
                    <a:pt x="38" y="1"/>
                    <a:pt x="38" y="1"/>
                    <a:pt x="76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4"/>
            <p:cNvSpPr/>
            <p:nvPr/>
          </p:nvSpPr>
          <p:spPr>
            <a:xfrm>
              <a:off x="4183825" y="154317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0"/>
                  </a:moveTo>
                  <a:lnTo>
                    <a:pt x="38" y="38"/>
                  </a:lnTo>
                  <a:cubicBezTo>
                    <a:pt x="38" y="75"/>
                    <a:pt x="1" y="75"/>
                    <a:pt x="1" y="75"/>
                  </a:cubicBezTo>
                  <a:lnTo>
                    <a:pt x="38" y="75"/>
                  </a:lnTo>
                  <a:cubicBezTo>
                    <a:pt x="38" y="38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4"/>
            <p:cNvSpPr/>
            <p:nvPr/>
          </p:nvSpPr>
          <p:spPr>
            <a:xfrm>
              <a:off x="4184775" y="15431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4"/>
            <p:cNvSpPr/>
            <p:nvPr/>
          </p:nvSpPr>
          <p:spPr>
            <a:xfrm>
              <a:off x="4182900" y="15441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1" y="38"/>
                    <a:pt x="1" y="38"/>
                    <a:pt x="1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4"/>
            <p:cNvSpPr/>
            <p:nvPr/>
          </p:nvSpPr>
          <p:spPr>
            <a:xfrm>
              <a:off x="4187575" y="15431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38" y="0"/>
                    <a:pt x="38" y="38"/>
                    <a:pt x="0" y="38"/>
                  </a:cubicBezTo>
                  <a:lnTo>
                    <a:pt x="0" y="75"/>
                  </a:lnTo>
                  <a:lnTo>
                    <a:pt x="0" y="112"/>
                  </a:lnTo>
                  <a:cubicBezTo>
                    <a:pt x="38" y="112"/>
                    <a:pt x="38" y="75"/>
                    <a:pt x="38" y="75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4"/>
            <p:cNvSpPr/>
            <p:nvPr/>
          </p:nvSpPr>
          <p:spPr>
            <a:xfrm>
              <a:off x="4189450" y="15422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4"/>
            <p:cNvSpPr/>
            <p:nvPr/>
          </p:nvSpPr>
          <p:spPr>
            <a:xfrm>
              <a:off x="4187575" y="1545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cubicBezTo>
                    <a:pt x="0" y="37"/>
                    <a:pt x="0" y="37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4"/>
            <p:cNvSpPr/>
            <p:nvPr/>
          </p:nvSpPr>
          <p:spPr>
            <a:xfrm>
              <a:off x="4191300" y="1545050"/>
              <a:ext cx="975" cy="425"/>
            </a:xfrm>
            <a:custGeom>
              <a:avLst/>
              <a:gdLst/>
              <a:ahLst/>
              <a:cxnLst/>
              <a:rect l="l" t="t" r="r" b="b"/>
              <a:pathLst>
                <a:path w="39" h="17" extrusionOk="0">
                  <a:moveTo>
                    <a:pt x="1" y="0"/>
                  </a:moveTo>
                  <a:cubicBezTo>
                    <a:pt x="26" y="0"/>
                    <a:pt x="34" y="17"/>
                    <a:pt x="37" y="17"/>
                  </a:cubicBezTo>
                  <a:cubicBezTo>
                    <a:pt x="38" y="17"/>
                    <a:pt x="38" y="13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4"/>
            <p:cNvSpPr/>
            <p:nvPr/>
          </p:nvSpPr>
          <p:spPr>
            <a:xfrm>
              <a:off x="4192250" y="15422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37" y="0"/>
                    <a:pt x="37" y="37"/>
                    <a:pt x="37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4"/>
            <p:cNvSpPr/>
            <p:nvPr/>
          </p:nvSpPr>
          <p:spPr>
            <a:xfrm>
              <a:off x="4190375" y="1545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4"/>
            <p:cNvSpPr/>
            <p:nvPr/>
          </p:nvSpPr>
          <p:spPr>
            <a:xfrm>
              <a:off x="4195050" y="15422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7" y="0"/>
                  </a:moveTo>
                  <a:cubicBezTo>
                    <a:pt x="0" y="0"/>
                    <a:pt x="0" y="37"/>
                    <a:pt x="0" y="75"/>
                  </a:cubicBezTo>
                  <a:lnTo>
                    <a:pt x="0" y="112"/>
                  </a:lnTo>
                  <a:cubicBezTo>
                    <a:pt x="37" y="112"/>
                    <a:pt x="37" y="75"/>
                    <a:pt x="37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4"/>
            <p:cNvSpPr/>
            <p:nvPr/>
          </p:nvSpPr>
          <p:spPr>
            <a:xfrm>
              <a:off x="4195050" y="15422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0"/>
                  </a:moveTo>
                  <a:lnTo>
                    <a:pt x="37" y="0"/>
                  </a:lnTo>
                  <a:lnTo>
                    <a:pt x="37" y="0"/>
                  </a:lnTo>
                  <a:lnTo>
                    <a:pt x="37" y="37"/>
                  </a:lnTo>
                  <a:lnTo>
                    <a:pt x="37" y="0"/>
                  </a:lnTo>
                  <a:cubicBezTo>
                    <a:pt x="37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4"/>
            <p:cNvSpPr/>
            <p:nvPr/>
          </p:nvSpPr>
          <p:spPr>
            <a:xfrm>
              <a:off x="4194100" y="15441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1" y="38"/>
                  </a:ln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lnTo>
                    <a:pt x="1" y="38"/>
                  </a:lnTo>
                  <a:cubicBezTo>
                    <a:pt x="1" y="38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4"/>
            <p:cNvSpPr/>
            <p:nvPr/>
          </p:nvSpPr>
          <p:spPr>
            <a:xfrm>
              <a:off x="4198775" y="15422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0"/>
                    <a:pt x="0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4"/>
            <p:cNvSpPr/>
            <p:nvPr/>
          </p:nvSpPr>
          <p:spPr>
            <a:xfrm>
              <a:off x="4199700" y="15422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4"/>
            <p:cNvSpPr/>
            <p:nvPr/>
          </p:nvSpPr>
          <p:spPr>
            <a:xfrm>
              <a:off x="4197850" y="15422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75"/>
                  </a:moveTo>
                  <a:lnTo>
                    <a:pt x="0" y="75"/>
                  </a:lnTo>
                  <a:lnTo>
                    <a:pt x="0" y="37"/>
                  </a:lnTo>
                  <a:cubicBezTo>
                    <a:pt x="0" y="0"/>
                    <a:pt x="0" y="37"/>
                    <a:pt x="0" y="0"/>
                  </a:cubicBezTo>
                  <a:lnTo>
                    <a:pt x="0" y="75"/>
                  </a:lnTo>
                  <a:lnTo>
                    <a:pt x="37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4"/>
            <p:cNvSpPr/>
            <p:nvPr/>
          </p:nvSpPr>
          <p:spPr>
            <a:xfrm>
              <a:off x="4203450" y="15413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1"/>
                    <a:pt x="0" y="1"/>
                    <a:pt x="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4"/>
            <p:cNvSpPr/>
            <p:nvPr/>
          </p:nvSpPr>
          <p:spPr>
            <a:xfrm>
              <a:off x="4204375" y="15422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37"/>
                    <a:pt x="0" y="75"/>
                    <a:pt x="0" y="75"/>
                  </a:cubicBezTo>
                  <a:lnTo>
                    <a:pt x="38" y="75"/>
                  </a:lnTo>
                  <a:cubicBezTo>
                    <a:pt x="38" y="37"/>
                    <a:pt x="38" y="37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4"/>
            <p:cNvSpPr/>
            <p:nvPr/>
          </p:nvSpPr>
          <p:spPr>
            <a:xfrm>
              <a:off x="4201575" y="15431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4"/>
            <p:cNvSpPr/>
            <p:nvPr/>
          </p:nvSpPr>
          <p:spPr>
            <a:xfrm>
              <a:off x="4203450" y="1545050"/>
              <a:ext cx="2825" cy="950"/>
            </a:xfrm>
            <a:custGeom>
              <a:avLst/>
              <a:gdLst/>
              <a:ahLst/>
              <a:cxnLst/>
              <a:rect l="l" t="t" r="r" b="b"/>
              <a:pathLst>
                <a:path w="113" h="38" extrusionOk="0">
                  <a:moveTo>
                    <a:pt x="0" y="0"/>
                  </a:moveTo>
                  <a:cubicBezTo>
                    <a:pt x="0" y="37"/>
                    <a:pt x="37" y="37"/>
                    <a:pt x="75" y="37"/>
                  </a:cubicBezTo>
                  <a:lnTo>
                    <a:pt x="112" y="37"/>
                  </a:lnTo>
                  <a:cubicBezTo>
                    <a:pt x="112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4"/>
            <p:cNvSpPr/>
            <p:nvPr/>
          </p:nvSpPr>
          <p:spPr>
            <a:xfrm>
              <a:off x="4205300" y="15459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0"/>
                  </a:moveTo>
                  <a:cubicBezTo>
                    <a:pt x="38" y="14"/>
                    <a:pt x="38" y="28"/>
                    <a:pt x="36" y="40"/>
                  </a:cubicBezTo>
                  <a:lnTo>
                    <a:pt x="36" y="40"/>
                  </a:lnTo>
                  <a:cubicBezTo>
                    <a:pt x="37" y="38"/>
                    <a:pt x="38" y="38"/>
                    <a:pt x="38" y="38"/>
                  </a:cubicBezTo>
                  <a:lnTo>
                    <a:pt x="38" y="0"/>
                  </a:lnTo>
                  <a:close/>
                  <a:moveTo>
                    <a:pt x="36" y="40"/>
                  </a:moveTo>
                  <a:lnTo>
                    <a:pt x="36" y="40"/>
                  </a:lnTo>
                  <a:cubicBezTo>
                    <a:pt x="29" y="47"/>
                    <a:pt x="1" y="75"/>
                    <a:pt x="1" y="75"/>
                  </a:cubicBezTo>
                  <a:cubicBezTo>
                    <a:pt x="24" y="75"/>
                    <a:pt x="33" y="60"/>
                    <a:pt x="36" y="4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4"/>
            <p:cNvSpPr/>
            <p:nvPr/>
          </p:nvSpPr>
          <p:spPr>
            <a:xfrm>
              <a:off x="4203450" y="1545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4"/>
            <p:cNvSpPr/>
            <p:nvPr/>
          </p:nvSpPr>
          <p:spPr>
            <a:xfrm>
              <a:off x="4203450" y="1548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cubicBezTo>
                    <a:pt x="37" y="38"/>
                    <a:pt x="37" y="38"/>
                    <a:pt x="3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4"/>
            <p:cNvSpPr/>
            <p:nvPr/>
          </p:nvSpPr>
          <p:spPr>
            <a:xfrm>
              <a:off x="4203450" y="1548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4"/>
            <p:cNvSpPr/>
            <p:nvPr/>
          </p:nvSpPr>
          <p:spPr>
            <a:xfrm>
              <a:off x="4204375" y="1546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4"/>
            <p:cNvSpPr/>
            <p:nvPr/>
          </p:nvSpPr>
          <p:spPr>
            <a:xfrm>
              <a:off x="4199250" y="1547850"/>
              <a:ext cx="2350" cy="1875"/>
            </a:xfrm>
            <a:custGeom>
              <a:avLst/>
              <a:gdLst/>
              <a:ahLst/>
              <a:cxnLst/>
              <a:rect l="l" t="t" r="r" b="b"/>
              <a:pathLst>
                <a:path w="94" h="75" extrusionOk="0">
                  <a:moveTo>
                    <a:pt x="56" y="0"/>
                  </a:moveTo>
                  <a:lnTo>
                    <a:pt x="19" y="37"/>
                  </a:lnTo>
                  <a:cubicBezTo>
                    <a:pt x="0" y="56"/>
                    <a:pt x="0" y="56"/>
                    <a:pt x="5" y="56"/>
                  </a:cubicBezTo>
                  <a:cubicBezTo>
                    <a:pt x="9" y="56"/>
                    <a:pt x="19" y="56"/>
                    <a:pt x="19" y="75"/>
                  </a:cubicBezTo>
                  <a:cubicBezTo>
                    <a:pt x="19" y="75"/>
                    <a:pt x="19" y="37"/>
                    <a:pt x="56" y="37"/>
                  </a:cubicBezTo>
                  <a:cubicBezTo>
                    <a:pt x="93" y="37"/>
                    <a:pt x="56" y="0"/>
                    <a:pt x="56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4"/>
            <p:cNvSpPr/>
            <p:nvPr/>
          </p:nvSpPr>
          <p:spPr>
            <a:xfrm>
              <a:off x="4199700" y="15478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37"/>
                  </a:lnTo>
                  <a:lnTo>
                    <a:pt x="1" y="37"/>
                  </a:lnTo>
                  <a:cubicBezTo>
                    <a:pt x="1" y="37"/>
                    <a:pt x="1" y="37"/>
                    <a:pt x="1" y="0"/>
                  </a:cubicBezTo>
                  <a:lnTo>
                    <a:pt x="1" y="0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4"/>
            <p:cNvSpPr/>
            <p:nvPr/>
          </p:nvSpPr>
          <p:spPr>
            <a:xfrm>
              <a:off x="4201575" y="15469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4"/>
            <p:cNvSpPr/>
            <p:nvPr/>
          </p:nvSpPr>
          <p:spPr>
            <a:xfrm>
              <a:off x="4195975" y="154690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75" y="1"/>
                  </a:moveTo>
                  <a:cubicBezTo>
                    <a:pt x="38" y="1"/>
                    <a:pt x="0" y="38"/>
                    <a:pt x="38" y="38"/>
                  </a:cubicBezTo>
                  <a:cubicBezTo>
                    <a:pt x="75" y="38"/>
                    <a:pt x="75" y="38"/>
                    <a:pt x="75" y="1"/>
                  </a:cubicBezTo>
                  <a:close/>
                  <a:moveTo>
                    <a:pt x="38" y="38"/>
                  </a:moveTo>
                  <a:cubicBezTo>
                    <a:pt x="8" y="68"/>
                    <a:pt x="2" y="74"/>
                    <a:pt x="19" y="75"/>
                  </a:cubicBezTo>
                  <a:lnTo>
                    <a:pt x="19" y="75"/>
                  </a:lnTo>
                  <a:cubicBezTo>
                    <a:pt x="38" y="74"/>
                    <a:pt x="38" y="68"/>
                    <a:pt x="38" y="38"/>
                  </a:cubicBezTo>
                  <a:close/>
                  <a:moveTo>
                    <a:pt x="19" y="75"/>
                  </a:moveTo>
                  <a:cubicBezTo>
                    <a:pt x="14" y="75"/>
                    <a:pt x="8" y="75"/>
                    <a:pt x="0" y="75"/>
                  </a:cubicBezTo>
                  <a:lnTo>
                    <a:pt x="38" y="113"/>
                  </a:lnTo>
                  <a:lnTo>
                    <a:pt x="38" y="75"/>
                  </a:lnTo>
                  <a:cubicBezTo>
                    <a:pt x="30" y="75"/>
                    <a:pt x="24" y="75"/>
                    <a:pt x="19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4"/>
            <p:cNvSpPr/>
            <p:nvPr/>
          </p:nvSpPr>
          <p:spPr>
            <a:xfrm>
              <a:off x="4195975" y="1548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0" y="38"/>
                    <a:pt x="38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4"/>
            <p:cNvSpPr/>
            <p:nvPr/>
          </p:nvSpPr>
          <p:spPr>
            <a:xfrm>
              <a:off x="4196900" y="15459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cubicBezTo>
                    <a:pt x="38" y="0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4"/>
            <p:cNvSpPr/>
            <p:nvPr/>
          </p:nvSpPr>
          <p:spPr>
            <a:xfrm>
              <a:off x="4193175" y="15478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0" y="0"/>
                    <a:pt x="0" y="0"/>
                    <a:pt x="0" y="37"/>
                  </a:cubicBezTo>
                  <a:cubicBezTo>
                    <a:pt x="0" y="37"/>
                    <a:pt x="0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4"/>
            <p:cNvSpPr/>
            <p:nvPr/>
          </p:nvSpPr>
          <p:spPr>
            <a:xfrm>
              <a:off x="4192250" y="15478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4"/>
            <p:cNvSpPr/>
            <p:nvPr/>
          </p:nvSpPr>
          <p:spPr>
            <a:xfrm>
              <a:off x="4194100" y="15469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4"/>
            <p:cNvSpPr/>
            <p:nvPr/>
          </p:nvSpPr>
          <p:spPr>
            <a:xfrm>
              <a:off x="4189450" y="15469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38"/>
                  </a:lnTo>
                  <a:cubicBezTo>
                    <a:pt x="0" y="38"/>
                    <a:pt x="0" y="38"/>
                    <a:pt x="0" y="1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4"/>
            <p:cNvSpPr/>
            <p:nvPr/>
          </p:nvSpPr>
          <p:spPr>
            <a:xfrm>
              <a:off x="4188500" y="15487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38"/>
                    <a:pt x="1" y="38"/>
                    <a:pt x="38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4"/>
            <p:cNvSpPr/>
            <p:nvPr/>
          </p:nvSpPr>
          <p:spPr>
            <a:xfrm>
              <a:off x="4190375" y="15459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4"/>
            <p:cNvSpPr/>
            <p:nvPr/>
          </p:nvSpPr>
          <p:spPr>
            <a:xfrm>
              <a:off x="4185700" y="15478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cubicBezTo>
                    <a:pt x="1" y="75"/>
                    <a:pt x="1" y="37"/>
                    <a:pt x="1" y="37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7"/>
                    <a:pt x="1" y="37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4"/>
            <p:cNvSpPr/>
            <p:nvPr/>
          </p:nvSpPr>
          <p:spPr>
            <a:xfrm>
              <a:off x="4184775" y="1548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4"/>
            <p:cNvSpPr/>
            <p:nvPr/>
          </p:nvSpPr>
          <p:spPr>
            <a:xfrm>
              <a:off x="4186650" y="154690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0" y="1"/>
                  </a:moveTo>
                  <a:lnTo>
                    <a:pt x="0" y="1"/>
                  </a:lnTo>
                  <a:lnTo>
                    <a:pt x="37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4"/>
            <p:cNvSpPr/>
            <p:nvPr/>
          </p:nvSpPr>
          <p:spPr>
            <a:xfrm>
              <a:off x="4181975" y="15497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0" y="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4"/>
            <p:cNvSpPr/>
            <p:nvPr/>
          </p:nvSpPr>
          <p:spPr>
            <a:xfrm>
              <a:off x="4183825" y="15497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4"/>
            <p:cNvSpPr/>
            <p:nvPr/>
          </p:nvSpPr>
          <p:spPr>
            <a:xfrm>
              <a:off x="4182900" y="15487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38" y="0"/>
                  </a:lnTo>
                  <a:lnTo>
                    <a:pt x="75" y="0"/>
                  </a:lnTo>
                  <a:lnTo>
                    <a:pt x="38" y="0"/>
                  </a:lnTo>
                  <a:cubicBezTo>
                    <a:pt x="38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4"/>
            <p:cNvSpPr/>
            <p:nvPr/>
          </p:nvSpPr>
          <p:spPr>
            <a:xfrm>
              <a:off x="4185700" y="15515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cubicBezTo>
                    <a:pt x="38" y="38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4"/>
            <p:cNvSpPr/>
            <p:nvPr/>
          </p:nvSpPr>
          <p:spPr>
            <a:xfrm>
              <a:off x="4185700" y="15525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38"/>
                    <a:pt x="1" y="38"/>
                  </a:cubicBez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4"/>
            <p:cNvSpPr/>
            <p:nvPr/>
          </p:nvSpPr>
          <p:spPr>
            <a:xfrm>
              <a:off x="4182900" y="15525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4"/>
            <p:cNvSpPr/>
            <p:nvPr/>
          </p:nvSpPr>
          <p:spPr>
            <a:xfrm>
              <a:off x="4187575" y="15525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lnTo>
                    <a:pt x="0" y="75"/>
                  </a:lnTo>
                  <a:lnTo>
                    <a:pt x="0" y="113"/>
                  </a:lnTo>
                  <a:cubicBezTo>
                    <a:pt x="0" y="113"/>
                    <a:pt x="38" y="75"/>
                    <a:pt x="38" y="75"/>
                  </a:cubicBezTo>
                  <a:cubicBezTo>
                    <a:pt x="38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4"/>
            <p:cNvSpPr/>
            <p:nvPr/>
          </p:nvSpPr>
          <p:spPr>
            <a:xfrm>
              <a:off x="4188500" y="15525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38" y="75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4"/>
            <p:cNvSpPr/>
            <p:nvPr/>
          </p:nvSpPr>
          <p:spPr>
            <a:xfrm>
              <a:off x="4186650" y="15553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4"/>
            <p:cNvSpPr/>
            <p:nvPr/>
          </p:nvSpPr>
          <p:spPr>
            <a:xfrm>
              <a:off x="4192250" y="15525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1"/>
                  </a:moveTo>
                  <a:lnTo>
                    <a:pt x="37" y="1"/>
                  </a:lnTo>
                  <a:cubicBezTo>
                    <a:pt x="37" y="1"/>
                    <a:pt x="0" y="38"/>
                    <a:pt x="0" y="75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4"/>
            <p:cNvSpPr/>
            <p:nvPr/>
          </p:nvSpPr>
          <p:spPr>
            <a:xfrm>
              <a:off x="4192250" y="15525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1"/>
                  </a:move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4"/>
            <p:cNvSpPr/>
            <p:nvPr/>
          </p:nvSpPr>
          <p:spPr>
            <a:xfrm>
              <a:off x="4190375" y="15543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4"/>
            <p:cNvSpPr/>
            <p:nvPr/>
          </p:nvSpPr>
          <p:spPr>
            <a:xfrm>
              <a:off x="4195050" y="15515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0"/>
                  </a:moveTo>
                  <a:lnTo>
                    <a:pt x="0" y="38"/>
                  </a:lnTo>
                  <a:cubicBezTo>
                    <a:pt x="0" y="38"/>
                    <a:pt x="0" y="54"/>
                    <a:pt x="0" y="75"/>
                  </a:cubicBezTo>
                  <a:cubicBezTo>
                    <a:pt x="37" y="75"/>
                    <a:pt x="37" y="0"/>
                    <a:pt x="3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4"/>
            <p:cNvSpPr/>
            <p:nvPr/>
          </p:nvSpPr>
          <p:spPr>
            <a:xfrm>
              <a:off x="4196900" y="15515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cubicBezTo>
                    <a:pt x="1" y="75"/>
                    <a:pt x="1" y="38"/>
                    <a:pt x="1" y="38"/>
                  </a:cubicBez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4"/>
            <p:cNvSpPr/>
            <p:nvPr/>
          </p:nvSpPr>
          <p:spPr>
            <a:xfrm>
              <a:off x="4192250" y="1554375"/>
              <a:ext cx="2825" cy="950"/>
            </a:xfrm>
            <a:custGeom>
              <a:avLst/>
              <a:gdLst/>
              <a:ahLst/>
              <a:cxnLst/>
              <a:rect l="l" t="t" r="r" b="b"/>
              <a:pathLst>
                <a:path w="113" h="38" extrusionOk="0">
                  <a:moveTo>
                    <a:pt x="37" y="0"/>
                  </a:moveTo>
                  <a:cubicBezTo>
                    <a:pt x="37" y="38"/>
                    <a:pt x="0" y="38"/>
                    <a:pt x="37" y="38"/>
                  </a:cubicBezTo>
                  <a:lnTo>
                    <a:pt x="112" y="38"/>
                  </a:lnTo>
                  <a:cubicBezTo>
                    <a:pt x="37" y="38"/>
                    <a:pt x="37" y="0"/>
                    <a:pt x="3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4"/>
            <p:cNvSpPr/>
            <p:nvPr/>
          </p:nvSpPr>
          <p:spPr>
            <a:xfrm>
              <a:off x="4198775" y="1551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0" y="0"/>
                    <a:pt x="0" y="38"/>
                    <a:pt x="0" y="38"/>
                  </a:cubicBezTo>
                  <a:lnTo>
                    <a:pt x="0" y="112"/>
                  </a:lnTo>
                  <a:cubicBezTo>
                    <a:pt x="0" y="112"/>
                    <a:pt x="0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4"/>
            <p:cNvSpPr/>
            <p:nvPr/>
          </p:nvSpPr>
          <p:spPr>
            <a:xfrm>
              <a:off x="4199700" y="15515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cubicBezTo>
                    <a:pt x="38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4"/>
            <p:cNvSpPr/>
            <p:nvPr/>
          </p:nvSpPr>
          <p:spPr>
            <a:xfrm>
              <a:off x="4197850" y="15525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4"/>
            <p:cNvSpPr/>
            <p:nvPr/>
          </p:nvSpPr>
          <p:spPr>
            <a:xfrm>
              <a:off x="4202500" y="15525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cubicBezTo>
                    <a:pt x="1" y="1"/>
                    <a:pt x="1" y="1"/>
                    <a:pt x="1" y="75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4"/>
            <p:cNvSpPr/>
            <p:nvPr/>
          </p:nvSpPr>
          <p:spPr>
            <a:xfrm>
              <a:off x="4204375" y="15543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4"/>
            <p:cNvSpPr/>
            <p:nvPr/>
          </p:nvSpPr>
          <p:spPr>
            <a:xfrm>
              <a:off x="4201575" y="15525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4"/>
            <p:cNvSpPr/>
            <p:nvPr/>
          </p:nvSpPr>
          <p:spPr>
            <a:xfrm>
              <a:off x="4204375" y="15571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0"/>
                  </a:moveTo>
                  <a:lnTo>
                    <a:pt x="19" y="19"/>
                  </a:lnTo>
                  <a:lnTo>
                    <a:pt x="19" y="19"/>
                  </a:lnTo>
                  <a:cubicBezTo>
                    <a:pt x="36" y="0"/>
                    <a:pt x="30" y="0"/>
                    <a:pt x="0" y="0"/>
                  </a:cubicBezTo>
                  <a:close/>
                  <a:moveTo>
                    <a:pt x="19" y="19"/>
                  </a:moveTo>
                  <a:cubicBezTo>
                    <a:pt x="14" y="24"/>
                    <a:pt x="8" y="30"/>
                    <a:pt x="0" y="38"/>
                  </a:cubicBezTo>
                  <a:lnTo>
                    <a:pt x="38" y="75"/>
                  </a:lnTo>
                  <a:cubicBezTo>
                    <a:pt x="38" y="38"/>
                    <a:pt x="38" y="38"/>
                    <a:pt x="38" y="38"/>
                  </a:cubicBezTo>
                  <a:lnTo>
                    <a:pt x="19" y="19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4"/>
            <p:cNvSpPr/>
            <p:nvPr/>
          </p:nvSpPr>
          <p:spPr>
            <a:xfrm>
              <a:off x="4203450" y="15581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4"/>
            <p:cNvSpPr/>
            <p:nvPr/>
          </p:nvSpPr>
          <p:spPr>
            <a:xfrm>
              <a:off x="4202500" y="15553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4"/>
            <p:cNvSpPr/>
            <p:nvPr/>
          </p:nvSpPr>
          <p:spPr>
            <a:xfrm>
              <a:off x="4199700" y="1559050"/>
              <a:ext cx="975" cy="425"/>
            </a:xfrm>
            <a:custGeom>
              <a:avLst/>
              <a:gdLst/>
              <a:ahLst/>
              <a:cxnLst/>
              <a:rect l="l" t="t" r="r" b="b"/>
              <a:pathLst>
                <a:path w="39" h="17" extrusionOk="0">
                  <a:moveTo>
                    <a:pt x="1" y="0"/>
                  </a:moveTo>
                  <a:cubicBezTo>
                    <a:pt x="26" y="0"/>
                    <a:pt x="17" y="17"/>
                    <a:pt x="20" y="17"/>
                  </a:cubicBezTo>
                  <a:cubicBezTo>
                    <a:pt x="21" y="17"/>
                    <a:pt x="26" y="13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4"/>
            <p:cNvSpPr/>
            <p:nvPr/>
          </p:nvSpPr>
          <p:spPr>
            <a:xfrm>
              <a:off x="4199700" y="15581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4"/>
            <p:cNvSpPr/>
            <p:nvPr/>
          </p:nvSpPr>
          <p:spPr>
            <a:xfrm>
              <a:off x="4202500" y="15562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4"/>
            <p:cNvSpPr/>
            <p:nvPr/>
          </p:nvSpPr>
          <p:spPr>
            <a:xfrm>
              <a:off x="4196900" y="15571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cubicBezTo>
                    <a:pt x="1" y="0"/>
                    <a:pt x="1" y="0"/>
                    <a:pt x="1" y="38"/>
                  </a:cubicBezTo>
                  <a:cubicBezTo>
                    <a:pt x="1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4"/>
            <p:cNvSpPr/>
            <p:nvPr/>
          </p:nvSpPr>
          <p:spPr>
            <a:xfrm>
              <a:off x="4196900" y="15571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4"/>
            <p:cNvSpPr/>
            <p:nvPr/>
          </p:nvSpPr>
          <p:spPr>
            <a:xfrm>
              <a:off x="4198775" y="15562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37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4"/>
            <p:cNvSpPr/>
            <p:nvPr/>
          </p:nvSpPr>
          <p:spPr>
            <a:xfrm>
              <a:off x="4193175" y="15562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0" y="0"/>
                    <a:pt x="0" y="0"/>
                    <a:pt x="0" y="37"/>
                  </a:cubicBezTo>
                  <a:cubicBezTo>
                    <a:pt x="0" y="37"/>
                    <a:pt x="38" y="37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4"/>
            <p:cNvSpPr/>
            <p:nvPr/>
          </p:nvSpPr>
          <p:spPr>
            <a:xfrm>
              <a:off x="4193175" y="15562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0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4"/>
            <p:cNvSpPr/>
            <p:nvPr/>
          </p:nvSpPr>
          <p:spPr>
            <a:xfrm>
              <a:off x="4194100" y="15543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4"/>
            <p:cNvSpPr/>
            <p:nvPr/>
          </p:nvSpPr>
          <p:spPr>
            <a:xfrm>
              <a:off x="4189450" y="155530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75" y="1"/>
                  </a:moveTo>
                  <a:cubicBezTo>
                    <a:pt x="51" y="1"/>
                    <a:pt x="42" y="16"/>
                    <a:pt x="39" y="36"/>
                  </a:cubicBezTo>
                  <a:lnTo>
                    <a:pt x="39" y="36"/>
                  </a:lnTo>
                  <a:cubicBezTo>
                    <a:pt x="56" y="19"/>
                    <a:pt x="56" y="19"/>
                    <a:pt x="56" y="19"/>
                  </a:cubicBezTo>
                  <a:cubicBezTo>
                    <a:pt x="56" y="19"/>
                    <a:pt x="56" y="19"/>
                    <a:pt x="75" y="1"/>
                  </a:cubicBezTo>
                  <a:close/>
                  <a:moveTo>
                    <a:pt x="39" y="36"/>
                  </a:moveTo>
                  <a:cubicBezTo>
                    <a:pt x="39" y="37"/>
                    <a:pt x="38" y="38"/>
                    <a:pt x="37" y="38"/>
                  </a:cubicBezTo>
                  <a:lnTo>
                    <a:pt x="0" y="75"/>
                  </a:lnTo>
                  <a:lnTo>
                    <a:pt x="37" y="75"/>
                  </a:lnTo>
                  <a:cubicBezTo>
                    <a:pt x="37" y="62"/>
                    <a:pt x="37" y="48"/>
                    <a:pt x="39" y="3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4"/>
            <p:cNvSpPr/>
            <p:nvPr/>
          </p:nvSpPr>
          <p:spPr>
            <a:xfrm>
              <a:off x="4189450" y="1557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4"/>
            <p:cNvSpPr/>
            <p:nvPr/>
          </p:nvSpPr>
          <p:spPr>
            <a:xfrm>
              <a:off x="4191300" y="15553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4"/>
            <p:cNvSpPr/>
            <p:nvPr/>
          </p:nvSpPr>
          <p:spPr>
            <a:xfrm>
              <a:off x="4186650" y="15571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0"/>
                  </a:moveTo>
                  <a:cubicBezTo>
                    <a:pt x="0" y="0"/>
                    <a:pt x="0" y="38"/>
                    <a:pt x="37" y="38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4"/>
            <p:cNvSpPr/>
            <p:nvPr/>
          </p:nvSpPr>
          <p:spPr>
            <a:xfrm>
              <a:off x="4187575" y="155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4"/>
            <p:cNvSpPr/>
            <p:nvPr/>
          </p:nvSpPr>
          <p:spPr>
            <a:xfrm>
              <a:off x="4186650" y="15553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1"/>
                  </a:moveTo>
                  <a:lnTo>
                    <a:pt x="37" y="1"/>
                  </a:lnTo>
                  <a:cubicBezTo>
                    <a:pt x="37" y="1"/>
                    <a:pt x="37" y="38"/>
                    <a:pt x="37" y="38"/>
                  </a:cubicBezTo>
                  <a:lnTo>
                    <a:pt x="37" y="38"/>
                  </a:lnTo>
                  <a:lnTo>
                    <a:pt x="3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4"/>
            <p:cNvSpPr/>
            <p:nvPr/>
          </p:nvSpPr>
          <p:spPr>
            <a:xfrm>
              <a:off x="4185700" y="155905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0"/>
                  </a:moveTo>
                  <a:lnTo>
                    <a:pt x="75" y="0"/>
                  </a:lnTo>
                  <a:lnTo>
                    <a:pt x="1" y="0"/>
                  </a:lnTo>
                  <a:lnTo>
                    <a:pt x="3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4"/>
            <p:cNvSpPr/>
            <p:nvPr/>
          </p:nvSpPr>
          <p:spPr>
            <a:xfrm>
              <a:off x="4188500" y="1559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4"/>
            <p:cNvSpPr/>
            <p:nvPr/>
          </p:nvSpPr>
          <p:spPr>
            <a:xfrm>
              <a:off x="4184775" y="15581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0" y="1"/>
                    <a:pt x="0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4"/>
            <p:cNvSpPr/>
            <p:nvPr/>
          </p:nvSpPr>
          <p:spPr>
            <a:xfrm>
              <a:off x="4190375" y="155997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0"/>
                  </a:moveTo>
                  <a:cubicBezTo>
                    <a:pt x="38" y="0"/>
                    <a:pt x="0" y="38"/>
                    <a:pt x="0" y="38"/>
                  </a:cubicBezTo>
                  <a:lnTo>
                    <a:pt x="0" y="75"/>
                  </a:lnTo>
                  <a:cubicBezTo>
                    <a:pt x="38" y="75"/>
                    <a:pt x="38" y="75"/>
                    <a:pt x="38" y="38"/>
                  </a:cubicBezTo>
                  <a:lnTo>
                    <a:pt x="75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4"/>
            <p:cNvSpPr/>
            <p:nvPr/>
          </p:nvSpPr>
          <p:spPr>
            <a:xfrm>
              <a:off x="4191300" y="15599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4"/>
            <p:cNvSpPr/>
            <p:nvPr/>
          </p:nvSpPr>
          <p:spPr>
            <a:xfrm>
              <a:off x="4189450" y="15609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4"/>
            <p:cNvSpPr/>
            <p:nvPr/>
          </p:nvSpPr>
          <p:spPr>
            <a:xfrm>
              <a:off x="4193175" y="15618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38" y="0"/>
                    <a:pt x="0" y="37"/>
                    <a:pt x="0" y="37"/>
                  </a:cubicBezTo>
                  <a:lnTo>
                    <a:pt x="38" y="37"/>
                  </a:lnTo>
                  <a:cubicBezTo>
                    <a:pt x="38" y="37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4"/>
            <p:cNvSpPr/>
            <p:nvPr/>
          </p:nvSpPr>
          <p:spPr>
            <a:xfrm>
              <a:off x="4195975" y="15609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4"/>
            <p:cNvSpPr/>
            <p:nvPr/>
          </p:nvSpPr>
          <p:spPr>
            <a:xfrm>
              <a:off x="4193175" y="15618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37"/>
                  </a:moveTo>
                  <a:lnTo>
                    <a:pt x="0" y="37"/>
                  </a:lnTo>
                  <a:lnTo>
                    <a:pt x="0" y="37"/>
                  </a:lnTo>
                  <a:lnTo>
                    <a:pt x="0" y="0"/>
                  </a:lnTo>
                  <a:lnTo>
                    <a:pt x="0" y="37"/>
                  </a:lnTo>
                  <a:cubicBezTo>
                    <a:pt x="0" y="37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4"/>
            <p:cNvSpPr/>
            <p:nvPr/>
          </p:nvSpPr>
          <p:spPr>
            <a:xfrm>
              <a:off x="4477875" y="1647725"/>
              <a:ext cx="3750" cy="20550"/>
            </a:xfrm>
            <a:custGeom>
              <a:avLst/>
              <a:gdLst/>
              <a:ahLst/>
              <a:cxnLst/>
              <a:rect l="l" t="t" r="r" b="b"/>
              <a:pathLst>
                <a:path w="150" h="822" extrusionOk="0">
                  <a:moveTo>
                    <a:pt x="1" y="0"/>
                  </a:moveTo>
                  <a:lnTo>
                    <a:pt x="1" y="822"/>
                  </a:lnTo>
                  <a:lnTo>
                    <a:pt x="150" y="822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4"/>
            <p:cNvSpPr/>
            <p:nvPr/>
          </p:nvSpPr>
          <p:spPr>
            <a:xfrm>
              <a:off x="4473200" y="1637450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449" y="262"/>
                  </a:moveTo>
                  <a:cubicBezTo>
                    <a:pt x="449" y="1"/>
                    <a:pt x="1" y="449"/>
                    <a:pt x="300" y="449"/>
                  </a:cubicBezTo>
                  <a:cubicBezTo>
                    <a:pt x="374" y="449"/>
                    <a:pt x="449" y="374"/>
                    <a:pt x="449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4"/>
            <p:cNvSpPr/>
            <p:nvPr/>
          </p:nvSpPr>
          <p:spPr>
            <a:xfrm>
              <a:off x="4454550" y="1651450"/>
              <a:ext cx="9350" cy="20575"/>
            </a:xfrm>
            <a:custGeom>
              <a:avLst/>
              <a:gdLst/>
              <a:ahLst/>
              <a:cxnLst/>
              <a:rect l="l" t="t" r="r" b="b"/>
              <a:pathLst>
                <a:path w="374" h="823" extrusionOk="0">
                  <a:moveTo>
                    <a:pt x="373" y="785"/>
                  </a:moveTo>
                  <a:lnTo>
                    <a:pt x="224" y="822"/>
                  </a:lnTo>
                  <a:lnTo>
                    <a:pt x="0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4"/>
            <p:cNvSpPr/>
            <p:nvPr/>
          </p:nvSpPr>
          <p:spPr>
            <a:xfrm>
              <a:off x="4449875" y="164397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374" y="150"/>
                  </a:moveTo>
                  <a:cubicBezTo>
                    <a:pt x="336" y="38"/>
                    <a:pt x="224" y="1"/>
                    <a:pt x="150" y="38"/>
                  </a:cubicBezTo>
                  <a:cubicBezTo>
                    <a:pt x="38" y="38"/>
                    <a:pt x="0" y="150"/>
                    <a:pt x="38" y="262"/>
                  </a:cubicBezTo>
                  <a:cubicBezTo>
                    <a:pt x="75" y="337"/>
                    <a:pt x="150" y="374"/>
                    <a:pt x="262" y="374"/>
                  </a:cubicBezTo>
                  <a:cubicBezTo>
                    <a:pt x="336" y="337"/>
                    <a:pt x="374" y="225"/>
                    <a:pt x="374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4"/>
            <p:cNvSpPr/>
            <p:nvPr/>
          </p:nvSpPr>
          <p:spPr>
            <a:xfrm>
              <a:off x="4432125" y="1661725"/>
              <a:ext cx="14975" cy="17750"/>
            </a:xfrm>
            <a:custGeom>
              <a:avLst/>
              <a:gdLst/>
              <a:ahLst/>
              <a:cxnLst/>
              <a:rect l="l" t="t" r="r" b="b"/>
              <a:pathLst>
                <a:path w="599" h="710" extrusionOk="0">
                  <a:moveTo>
                    <a:pt x="598" y="635"/>
                  </a:moveTo>
                  <a:lnTo>
                    <a:pt x="486" y="710"/>
                  </a:lnTo>
                  <a:lnTo>
                    <a:pt x="1" y="7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4"/>
            <p:cNvSpPr/>
            <p:nvPr/>
          </p:nvSpPr>
          <p:spPr>
            <a:xfrm>
              <a:off x="4426525" y="165425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374" y="113"/>
                  </a:moveTo>
                  <a:cubicBezTo>
                    <a:pt x="300" y="38"/>
                    <a:pt x="188" y="1"/>
                    <a:pt x="113" y="38"/>
                  </a:cubicBezTo>
                  <a:cubicBezTo>
                    <a:pt x="38" y="113"/>
                    <a:pt x="1" y="225"/>
                    <a:pt x="76" y="299"/>
                  </a:cubicBezTo>
                  <a:cubicBezTo>
                    <a:pt x="113" y="374"/>
                    <a:pt x="225" y="411"/>
                    <a:pt x="300" y="337"/>
                  </a:cubicBezTo>
                  <a:cubicBezTo>
                    <a:pt x="374" y="299"/>
                    <a:pt x="412" y="187"/>
                    <a:pt x="374" y="11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4"/>
            <p:cNvSpPr/>
            <p:nvPr/>
          </p:nvSpPr>
          <p:spPr>
            <a:xfrm>
              <a:off x="4414400" y="1676650"/>
              <a:ext cx="18700" cy="15900"/>
            </a:xfrm>
            <a:custGeom>
              <a:avLst/>
              <a:gdLst/>
              <a:ahLst/>
              <a:cxnLst/>
              <a:rect l="l" t="t" r="r" b="b"/>
              <a:pathLst>
                <a:path w="748" h="636" extrusionOk="0">
                  <a:moveTo>
                    <a:pt x="747" y="523"/>
                  </a:moveTo>
                  <a:lnTo>
                    <a:pt x="673" y="636"/>
                  </a:lnTo>
                  <a:lnTo>
                    <a:pt x="1" y="113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4"/>
            <p:cNvSpPr/>
            <p:nvPr/>
          </p:nvSpPr>
          <p:spPr>
            <a:xfrm>
              <a:off x="4408800" y="1671050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299" y="75"/>
                  </a:moveTo>
                  <a:cubicBezTo>
                    <a:pt x="225" y="1"/>
                    <a:pt x="113" y="1"/>
                    <a:pt x="38" y="75"/>
                  </a:cubicBezTo>
                  <a:cubicBezTo>
                    <a:pt x="1" y="150"/>
                    <a:pt x="1" y="262"/>
                    <a:pt x="75" y="337"/>
                  </a:cubicBezTo>
                  <a:cubicBezTo>
                    <a:pt x="150" y="411"/>
                    <a:pt x="262" y="411"/>
                    <a:pt x="299" y="337"/>
                  </a:cubicBezTo>
                  <a:cubicBezTo>
                    <a:pt x="374" y="262"/>
                    <a:pt x="374" y="150"/>
                    <a:pt x="299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4"/>
            <p:cNvSpPr/>
            <p:nvPr/>
          </p:nvSpPr>
          <p:spPr>
            <a:xfrm>
              <a:off x="4403200" y="1698125"/>
              <a:ext cx="20550" cy="11225"/>
            </a:xfrm>
            <a:custGeom>
              <a:avLst/>
              <a:gdLst/>
              <a:ahLst/>
              <a:cxnLst/>
              <a:rect l="l" t="t" r="r" b="b"/>
              <a:pathLst>
                <a:path w="822" h="449" extrusionOk="0">
                  <a:moveTo>
                    <a:pt x="822" y="299"/>
                  </a:moveTo>
                  <a:lnTo>
                    <a:pt x="747" y="449"/>
                  </a:lnTo>
                  <a:lnTo>
                    <a:pt x="0" y="113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4"/>
            <p:cNvSpPr/>
            <p:nvPr/>
          </p:nvSpPr>
          <p:spPr>
            <a:xfrm>
              <a:off x="4395725" y="1692525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299" y="75"/>
                  </a:moveTo>
                  <a:cubicBezTo>
                    <a:pt x="187" y="1"/>
                    <a:pt x="75" y="75"/>
                    <a:pt x="75" y="150"/>
                  </a:cubicBezTo>
                  <a:cubicBezTo>
                    <a:pt x="1" y="225"/>
                    <a:pt x="75" y="337"/>
                    <a:pt x="150" y="374"/>
                  </a:cubicBezTo>
                  <a:cubicBezTo>
                    <a:pt x="262" y="411"/>
                    <a:pt x="337" y="374"/>
                    <a:pt x="374" y="262"/>
                  </a:cubicBezTo>
                  <a:cubicBezTo>
                    <a:pt x="412" y="187"/>
                    <a:pt x="374" y="113"/>
                    <a:pt x="299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4"/>
            <p:cNvSpPr/>
            <p:nvPr/>
          </p:nvSpPr>
          <p:spPr>
            <a:xfrm>
              <a:off x="4398525" y="1722400"/>
              <a:ext cx="20575" cy="4700"/>
            </a:xfrm>
            <a:custGeom>
              <a:avLst/>
              <a:gdLst/>
              <a:ahLst/>
              <a:cxnLst/>
              <a:rect l="l" t="t" r="r" b="b"/>
              <a:pathLst>
                <a:path w="823" h="188" extrusionOk="0">
                  <a:moveTo>
                    <a:pt x="822" y="38"/>
                  </a:moveTo>
                  <a:lnTo>
                    <a:pt x="822" y="187"/>
                  </a:lnTo>
                  <a:lnTo>
                    <a:pt x="1" y="1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4"/>
            <p:cNvSpPr/>
            <p:nvPr/>
          </p:nvSpPr>
          <p:spPr>
            <a:xfrm>
              <a:off x="4391075" y="1718650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187" y="1"/>
                  </a:moveTo>
                  <a:cubicBezTo>
                    <a:pt x="75" y="1"/>
                    <a:pt x="0" y="76"/>
                    <a:pt x="0" y="188"/>
                  </a:cubicBezTo>
                  <a:cubicBezTo>
                    <a:pt x="0" y="262"/>
                    <a:pt x="37" y="374"/>
                    <a:pt x="149" y="374"/>
                  </a:cubicBezTo>
                  <a:cubicBezTo>
                    <a:pt x="261" y="374"/>
                    <a:pt x="336" y="300"/>
                    <a:pt x="336" y="225"/>
                  </a:cubicBezTo>
                  <a:cubicBezTo>
                    <a:pt x="336" y="113"/>
                    <a:pt x="261" y="1"/>
                    <a:pt x="187" y="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4"/>
            <p:cNvSpPr/>
            <p:nvPr/>
          </p:nvSpPr>
          <p:spPr>
            <a:xfrm>
              <a:off x="4399475" y="1741075"/>
              <a:ext cx="21475" cy="8425"/>
            </a:xfrm>
            <a:custGeom>
              <a:avLst/>
              <a:gdLst/>
              <a:ahLst/>
              <a:cxnLst/>
              <a:rect l="l" t="t" r="r" b="b"/>
              <a:pathLst>
                <a:path w="859" h="337" extrusionOk="0">
                  <a:moveTo>
                    <a:pt x="822" y="0"/>
                  </a:moveTo>
                  <a:lnTo>
                    <a:pt x="859" y="112"/>
                  </a:lnTo>
                  <a:lnTo>
                    <a:pt x="37" y="336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4"/>
            <p:cNvSpPr/>
            <p:nvPr/>
          </p:nvSpPr>
          <p:spPr>
            <a:xfrm>
              <a:off x="4391075" y="1742925"/>
              <a:ext cx="10275" cy="9375"/>
            </a:xfrm>
            <a:custGeom>
              <a:avLst/>
              <a:gdLst/>
              <a:ahLst/>
              <a:cxnLst/>
              <a:rect l="l" t="t" r="r" b="b"/>
              <a:pathLst>
                <a:path w="411" h="375" extrusionOk="0">
                  <a:moveTo>
                    <a:pt x="187" y="38"/>
                  </a:moveTo>
                  <a:cubicBezTo>
                    <a:pt x="0" y="113"/>
                    <a:pt x="75" y="374"/>
                    <a:pt x="261" y="374"/>
                  </a:cubicBezTo>
                  <a:cubicBezTo>
                    <a:pt x="373" y="337"/>
                    <a:pt x="411" y="225"/>
                    <a:pt x="411" y="150"/>
                  </a:cubicBezTo>
                  <a:cubicBezTo>
                    <a:pt x="373" y="75"/>
                    <a:pt x="299" y="1"/>
                    <a:pt x="187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4"/>
            <p:cNvSpPr/>
            <p:nvPr/>
          </p:nvSpPr>
          <p:spPr>
            <a:xfrm>
              <a:off x="4408800" y="1757875"/>
              <a:ext cx="18700" cy="13075"/>
            </a:xfrm>
            <a:custGeom>
              <a:avLst/>
              <a:gdLst/>
              <a:ahLst/>
              <a:cxnLst/>
              <a:rect l="l" t="t" r="r" b="b"/>
              <a:pathLst>
                <a:path w="748" h="523" extrusionOk="0">
                  <a:moveTo>
                    <a:pt x="673" y="0"/>
                  </a:moveTo>
                  <a:lnTo>
                    <a:pt x="747" y="150"/>
                  </a:lnTo>
                  <a:lnTo>
                    <a:pt x="75" y="523"/>
                  </a:lnTo>
                  <a:lnTo>
                    <a:pt x="1" y="41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4"/>
            <p:cNvSpPr/>
            <p:nvPr/>
          </p:nvSpPr>
          <p:spPr>
            <a:xfrm>
              <a:off x="4399475" y="1766275"/>
              <a:ext cx="12150" cy="12150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187" y="75"/>
                  </a:moveTo>
                  <a:cubicBezTo>
                    <a:pt x="0" y="187"/>
                    <a:pt x="187" y="486"/>
                    <a:pt x="374" y="374"/>
                  </a:cubicBezTo>
                  <a:cubicBezTo>
                    <a:pt x="448" y="299"/>
                    <a:pt x="486" y="187"/>
                    <a:pt x="411" y="112"/>
                  </a:cubicBezTo>
                  <a:cubicBezTo>
                    <a:pt x="374" y="38"/>
                    <a:pt x="262" y="0"/>
                    <a:pt x="187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4"/>
            <p:cNvSpPr/>
            <p:nvPr/>
          </p:nvSpPr>
          <p:spPr>
            <a:xfrm>
              <a:off x="4422800" y="1771875"/>
              <a:ext cx="16825" cy="17750"/>
            </a:xfrm>
            <a:custGeom>
              <a:avLst/>
              <a:gdLst/>
              <a:ahLst/>
              <a:cxnLst/>
              <a:rect l="l" t="t" r="r" b="b"/>
              <a:pathLst>
                <a:path w="673" h="710" extrusionOk="0">
                  <a:moveTo>
                    <a:pt x="561" y="0"/>
                  </a:moveTo>
                  <a:lnTo>
                    <a:pt x="673" y="150"/>
                  </a:lnTo>
                  <a:lnTo>
                    <a:pt x="113" y="710"/>
                  </a:lnTo>
                  <a:lnTo>
                    <a:pt x="1" y="63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4"/>
            <p:cNvSpPr/>
            <p:nvPr/>
          </p:nvSpPr>
          <p:spPr>
            <a:xfrm>
              <a:off x="4417200" y="178680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75" y="75"/>
                  </a:moveTo>
                  <a:cubicBezTo>
                    <a:pt x="1" y="113"/>
                    <a:pt x="1" y="225"/>
                    <a:pt x="75" y="299"/>
                  </a:cubicBezTo>
                  <a:cubicBezTo>
                    <a:pt x="113" y="374"/>
                    <a:pt x="225" y="374"/>
                    <a:pt x="299" y="299"/>
                  </a:cubicBezTo>
                  <a:cubicBezTo>
                    <a:pt x="374" y="225"/>
                    <a:pt x="374" y="113"/>
                    <a:pt x="299" y="75"/>
                  </a:cubicBezTo>
                  <a:cubicBezTo>
                    <a:pt x="225" y="1"/>
                    <a:pt x="113" y="1"/>
                    <a:pt x="38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4"/>
            <p:cNvSpPr/>
            <p:nvPr/>
          </p:nvSpPr>
          <p:spPr>
            <a:xfrm>
              <a:off x="4442400" y="1783075"/>
              <a:ext cx="13100" cy="20550"/>
            </a:xfrm>
            <a:custGeom>
              <a:avLst/>
              <a:gdLst/>
              <a:ahLst/>
              <a:cxnLst/>
              <a:rect l="l" t="t" r="r" b="b"/>
              <a:pathLst>
                <a:path w="524" h="822" extrusionOk="0">
                  <a:moveTo>
                    <a:pt x="374" y="0"/>
                  </a:moveTo>
                  <a:lnTo>
                    <a:pt x="523" y="75"/>
                  </a:lnTo>
                  <a:lnTo>
                    <a:pt x="150" y="822"/>
                  </a:lnTo>
                  <a:lnTo>
                    <a:pt x="1" y="74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4"/>
            <p:cNvSpPr/>
            <p:nvPr/>
          </p:nvSpPr>
          <p:spPr>
            <a:xfrm>
              <a:off x="4435875" y="1799875"/>
              <a:ext cx="12150" cy="13100"/>
            </a:xfrm>
            <a:custGeom>
              <a:avLst/>
              <a:gdLst/>
              <a:ahLst/>
              <a:cxnLst/>
              <a:rect l="l" t="t" r="r" b="b"/>
              <a:pathLst>
                <a:path w="486" h="524" extrusionOk="0">
                  <a:moveTo>
                    <a:pt x="112" y="150"/>
                  </a:moveTo>
                  <a:cubicBezTo>
                    <a:pt x="0" y="336"/>
                    <a:pt x="336" y="523"/>
                    <a:pt x="448" y="299"/>
                  </a:cubicBezTo>
                  <a:cubicBezTo>
                    <a:pt x="486" y="187"/>
                    <a:pt x="448" y="112"/>
                    <a:pt x="374" y="75"/>
                  </a:cubicBezTo>
                  <a:cubicBezTo>
                    <a:pt x="262" y="0"/>
                    <a:pt x="187" y="38"/>
                    <a:pt x="112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4"/>
            <p:cNvSpPr/>
            <p:nvPr/>
          </p:nvSpPr>
          <p:spPr>
            <a:xfrm>
              <a:off x="4465750" y="1789600"/>
              <a:ext cx="7475" cy="19625"/>
            </a:xfrm>
            <a:custGeom>
              <a:avLst/>
              <a:gdLst/>
              <a:ahLst/>
              <a:cxnLst/>
              <a:rect l="l" t="t" r="r" b="b"/>
              <a:pathLst>
                <a:path w="299" h="785" extrusionOk="0">
                  <a:moveTo>
                    <a:pt x="150" y="1"/>
                  </a:moveTo>
                  <a:lnTo>
                    <a:pt x="299" y="1"/>
                  </a:lnTo>
                  <a:lnTo>
                    <a:pt x="150" y="785"/>
                  </a:lnTo>
                  <a:lnTo>
                    <a:pt x="0" y="78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4"/>
            <p:cNvSpPr/>
            <p:nvPr/>
          </p:nvSpPr>
          <p:spPr>
            <a:xfrm>
              <a:off x="4462950" y="180827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0" y="150"/>
                  </a:moveTo>
                  <a:cubicBezTo>
                    <a:pt x="0" y="262"/>
                    <a:pt x="37" y="336"/>
                    <a:pt x="150" y="374"/>
                  </a:cubicBezTo>
                  <a:cubicBezTo>
                    <a:pt x="262" y="374"/>
                    <a:pt x="336" y="299"/>
                    <a:pt x="374" y="187"/>
                  </a:cubicBezTo>
                  <a:cubicBezTo>
                    <a:pt x="374" y="112"/>
                    <a:pt x="299" y="38"/>
                    <a:pt x="224" y="0"/>
                  </a:cubicBezTo>
                  <a:cubicBezTo>
                    <a:pt x="112" y="0"/>
                    <a:pt x="37" y="75"/>
                    <a:pt x="0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4"/>
            <p:cNvSpPr/>
            <p:nvPr/>
          </p:nvSpPr>
          <p:spPr>
            <a:xfrm>
              <a:off x="4486275" y="1789600"/>
              <a:ext cx="6550" cy="19625"/>
            </a:xfrm>
            <a:custGeom>
              <a:avLst/>
              <a:gdLst/>
              <a:ahLst/>
              <a:cxnLst/>
              <a:rect l="l" t="t" r="r" b="b"/>
              <a:pathLst>
                <a:path w="262" h="785" extrusionOk="0">
                  <a:moveTo>
                    <a:pt x="1" y="1"/>
                  </a:moveTo>
                  <a:lnTo>
                    <a:pt x="150" y="1"/>
                  </a:lnTo>
                  <a:lnTo>
                    <a:pt x="262" y="785"/>
                  </a:lnTo>
                  <a:lnTo>
                    <a:pt x="113" y="78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4"/>
            <p:cNvSpPr/>
            <p:nvPr/>
          </p:nvSpPr>
          <p:spPr>
            <a:xfrm>
              <a:off x="4487200" y="1808275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1" y="224"/>
                  </a:moveTo>
                  <a:cubicBezTo>
                    <a:pt x="38" y="299"/>
                    <a:pt x="113" y="374"/>
                    <a:pt x="188" y="374"/>
                  </a:cubicBezTo>
                  <a:cubicBezTo>
                    <a:pt x="300" y="336"/>
                    <a:pt x="374" y="262"/>
                    <a:pt x="374" y="150"/>
                  </a:cubicBezTo>
                  <a:cubicBezTo>
                    <a:pt x="337" y="75"/>
                    <a:pt x="225" y="0"/>
                    <a:pt x="150" y="0"/>
                  </a:cubicBezTo>
                  <a:cubicBezTo>
                    <a:pt x="38" y="38"/>
                    <a:pt x="1" y="112"/>
                    <a:pt x="1" y="22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4"/>
            <p:cNvSpPr/>
            <p:nvPr/>
          </p:nvSpPr>
          <p:spPr>
            <a:xfrm>
              <a:off x="4504025" y="1783075"/>
              <a:ext cx="12150" cy="20550"/>
            </a:xfrm>
            <a:custGeom>
              <a:avLst/>
              <a:gdLst/>
              <a:ahLst/>
              <a:cxnLst/>
              <a:rect l="l" t="t" r="r" b="b"/>
              <a:pathLst>
                <a:path w="486" h="822" extrusionOk="0">
                  <a:moveTo>
                    <a:pt x="0" y="75"/>
                  </a:moveTo>
                  <a:lnTo>
                    <a:pt x="149" y="0"/>
                  </a:lnTo>
                  <a:lnTo>
                    <a:pt x="485" y="747"/>
                  </a:lnTo>
                  <a:lnTo>
                    <a:pt x="373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4"/>
            <p:cNvSpPr/>
            <p:nvPr/>
          </p:nvSpPr>
          <p:spPr>
            <a:xfrm>
              <a:off x="4511475" y="1800800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38" y="262"/>
                  </a:moveTo>
                  <a:cubicBezTo>
                    <a:pt x="75" y="337"/>
                    <a:pt x="187" y="374"/>
                    <a:pt x="299" y="337"/>
                  </a:cubicBezTo>
                  <a:cubicBezTo>
                    <a:pt x="374" y="299"/>
                    <a:pt x="374" y="187"/>
                    <a:pt x="374" y="113"/>
                  </a:cubicBezTo>
                  <a:cubicBezTo>
                    <a:pt x="299" y="1"/>
                    <a:pt x="225" y="1"/>
                    <a:pt x="113" y="1"/>
                  </a:cubicBezTo>
                  <a:cubicBezTo>
                    <a:pt x="38" y="38"/>
                    <a:pt x="1" y="187"/>
                    <a:pt x="38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4"/>
            <p:cNvSpPr/>
            <p:nvPr/>
          </p:nvSpPr>
          <p:spPr>
            <a:xfrm>
              <a:off x="4519875" y="1771875"/>
              <a:ext cx="16825" cy="17750"/>
            </a:xfrm>
            <a:custGeom>
              <a:avLst/>
              <a:gdLst/>
              <a:ahLst/>
              <a:cxnLst/>
              <a:rect l="l" t="t" r="r" b="b"/>
              <a:pathLst>
                <a:path w="673" h="710" extrusionOk="0">
                  <a:moveTo>
                    <a:pt x="1" y="150"/>
                  </a:moveTo>
                  <a:lnTo>
                    <a:pt x="113" y="0"/>
                  </a:lnTo>
                  <a:lnTo>
                    <a:pt x="673" y="635"/>
                  </a:lnTo>
                  <a:lnTo>
                    <a:pt x="561" y="71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4"/>
            <p:cNvSpPr/>
            <p:nvPr/>
          </p:nvSpPr>
          <p:spPr>
            <a:xfrm>
              <a:off x="4532950" y="1786800"/>
              <a:ext cx="12150" cy="12175"/>
            </a:xfrm>
            <a:custGeom>
              <a:avLst/>
              <a:gdLst/>
              <a:ahLst/>
              <a:cxnLst/>
              <a:rect l="l" t="t" r="r" b="b"/>
              <a:pathLst>
                <a:path w="486" h="487" extrusionOk="0">
                  <a:moveTo>
                    <a:pt x="38" y="299"/>
                  </a:moveTo>
                  <a:cubicBezTo>
                    <a:pt x="187" y="486"/>
                    <a:pt x="486" y="225"/>
                    <a:pt x="299" y="75"/>
                  </a:cubicBezTo>
                  <a:cubicBezTo>
                    <a:pt x="225" y="1"/>
                    <a:pt x="113" y="1"/>
                    <a:pt x="38" y="75"/>
                  </a:cubicBezTo>
                  <a:cubicBezTo>
                    <a:pt x="1" y="113"/>
                    <a:pt x="1" y="225"/>
                    <a:pt x="38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4"/>
            <p:cNvSpPr/>
            <p:nvPr/>
          </p:nvSpPr>
          <p:spPr>
            <a:xfrm>
              <a:off x="4531075" y="1757875"/>
              <a:ext cx="19625" cy="13075"/>
            </a:xfrm>
            <a:custGeom>
              <a:avLst/>
              <a:gdLst/>
              <a:ahLst/>
              <a:cxnLst/>
              <a:rect l="l" t="t" r="r" b="b"/>
              <a:pathLst>
                <a:path w="785" h="523" extrusionOk="0">
                  <a:moveTo>
                    <a:pt x="1" y="150"/>
                  </a:moveTo>
                  <a:lnTo>
                    <a:pt x="76" y="0"/>
                  </a:lnTo>
                  <a:lnTo>
                    <a:pt x="785" y="411"/>
                  </a:lnTo>
                  <a:lnTo>
                    <a:pt x="710" y="52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4"/>
            <p:cNvSpPr/>
            <p:nvPr/>
          </p:nvSpPr>
          <p:spPr>
            <a:xfrm>
              <a:off x="4547875" y="1765325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113" y="412"/>
                  </a:moveTo>
                  <a:cubicBezTo>
                    <a:pt x="188" y="449"/>
                    <a:pt x="300" y="449"/>
                    <a:pt x="337" y="374"/>
                  </a:cubicBezTo>
                  <a:cubicBezTo>
                    <a:pt x="449" y="150"/>
                    <a:pt x="150" y="1"/>
                    <a:pt x="38" y="188"/>
                  </a:cubicBezTo>
                  <a:cubicBezTo>
                    <a:pt x="1" y="262"/>
                    <a:pt x="38" y="374"/>
                    <a:pt x="113" y="41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4"/>
            <p:cNvSpPr/>
            <p:nvPr/>
          </p:nvSpPr>
          <p:spPr>
            <a:xfrm>
              <a:off x="4538550" y="1741075"/>
              <a:ext cx="20550" cy="8425"/>
            </a:xfrm>
            <a:custGeom>
              <a:avLst/>
              <a:gdLst/>
              <a:ahLst/>
              <a:cxnLst/>
              <a:rect l="l" t="t" r="r" b="b"/>
              <a:pathLst>
                <a:path w="822" h="337" extrusionOk="0">
                  <a:moveTo>
                    <a:pt x="1" y="112"/>
                  </a:moveTo>
                  <a:lnTo>
                    <a:pt x="38" y="0"/>
                  </a:lnTo>
                  <a:lnTo>
                    <a:pt x="822" y="149"/>
                  </a:lnTo>
                  <a:lnTo>
                    <a:pt x="785" y="336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4"/>
            <p:cNvSpPr/>
            <p:nvPr/>
          </p:nvSpPr>
          <p:spPr>
            <a:xfrm>
              <a:off x="4557225" y="174387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50" y="336"/>
                  </a:moveTo>
                  <a:cubicBezTo>
                    <a:pt x="262" y="373"/>
                    <a:pt x="336" y="299"/>
                    <a:pt x="374" y="187"/>
                  </a:cubicBezTo>
                  <a:cubicBezTo>
                    <a:pt x="374" y="112"/>
                    <a:pt x="336" y="37"/>
                    <a:pt x="224" y="0"/>
                  </a:cubicBezTo>
                  <a:cubicBezTo>
                    <a:pt x="150" y="0"/>
                    <a:pt x="38" y="37"/>
                    <a:pt x="38" y="112"/>
                  </a:cubicBezTo>
                  <a:cubicBezTo>
                    <a:pt x="0" y="224"/>
                    <a:pt x="75" y="299"/>
                    <a:pt x="150" y="336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4"/>
            <p:cNvSpPr/>
            <p:nvPr/>
          </p:nvSpPr>
          <p:spPr>
            <a:xfrm>
              <a:off x="4540425" y="1722400"/>
              <a:ext cx="20550" cy="4700"/>
            </a:xfrm>
            <a:custGeom>
              <a:avLst/>
              <a:gdLst/>
              <a:ahLst/>
              <a:cxnLst/>
              <a:rect l="l" t="t" r="r" b="b"/>
              <a:pathLst>
                <a:path w="822" h="188" extrusionOk="0">
                  <a:moveTo>
                    <a:pt x="0" y="187"/>
                  </a:moveTo>
                  <a:lnTo>
                    <a:pt x="0" y="38"/>
                  </a:lnTo>
                  <a:lnTo>
                    <a:pt x="822" y="0"/>
                  </a:lnTo>
                  <a:lnTo>
                    <a:pt x="822" y="1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4"/>
            <p:cNvSpPr/>
            <p:nvPr/>
          </p:nvSpPr>
          <p:spPr>
            <a:xfrm>
              <a:off x="4559075" y="1717725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225" y="411"/>
                  </a:moveTo>
                  <a:cubicBezTo>
                    <a:pt x="300" y="411"/>
                    <a:pt x="374" y="299"/>
                    <a:pt x="374" y="225"/>
                  </a:cubicBezTo>
                  <a:cubicBezTo>
                    <a:pt x="337" y="1"/>
                    <a:pt x="38" y="38"/>
                    <a:pt x="1" y="262"/>
                  </a:cubicBezTo>
                  <a:cubicBezTo>
                    <a:pt x="38" y="337"/>
                    <a:pt x="113" y="411"/>
                    <a:pt x="225" y="41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4"/>
            <p:cNvSpPr/>
            <p:nvPr/>
          </p:nvSpPr>
          <p:spPr>
            <a:xfrm>
              <a:off x="4535750" y="1698125"/>
              <a:ext cx="19625" cy="11225"/>
            </a:xfrm>
            <a:custGeom>
              <a:avLst/>
              <a:gdLst/>
              <a:ahLst/>
              <a:cxnLst/>
              <a:rect l="l" t="t" r="r" b="b"/>
              <a:pathLst>
                <a:path w="785" h="449" extrusionOk="0">
                  <a:moveTo>
                    <a:pt x="38" y="449"/>
                  </a:moveTo>
                  <a:lnTo>
                    <a:pt x="1" y="299"/>
                  </a:lnTo>
                  <a:lnTo>
                    <a:pt x="747" y="1"/>
                  </a:lnTo>
                  <a:lnTo>
                    <a:pt x="785" y="11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4"/>
            <p:cNvSpPr/>
            <p:nvPr/>
          </p:nvSpPr>
          <p:spPr>
            <a:xfrm>
              <a:off x="4553475" y="1693450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262" y="337"/>
                  </a:moveTo>
                  <a:cubicBezTo>
                    <a:pt x="337" y="337"/>
                    <a:pt x="374" y="225"/>
                    <a:pt x="374" y="113"/>
                  </a:cubicBezTo>
                  <a:cubicBezTo>
                    <a:pt x="337" y="38"/>
                    <a:pt x="225" y="1"/>
                    <a:pt x="113" y="38"/>
                  </a:cubicBezTo>
                  <a:cubicBezTo>
                    <a:pt x="38" y="76"/>
                    <a:pt x="1" y="150"/>
                    <a:pt x="38" y="262"/>
                  </a:cubicBezTo>
                  <a:cubicBezTo>
                    <a:pt x="76" y="337"/>
                    <a:pt x="188" y="374"/>
                    <a:pt x="262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4"/>
            <p:cNvSpPr/>
            <p:nvPr/>
          </p:nvSpPr>
          <p:spPr>
            <a:xfrm>
              <a:off x="4526425" y="1676650"/>
              <a:ext cx="17750" cy="15900"/>
            </a:xfrm>
            <a:custGeom>
              <a:avLst/>
              <a:gdLst/>
              <a:ahLst/>
              <a:cxnLst/>
              <a:rect l="l" t="t" r="r" b="b"/>
              <a:pathLst>
                <a:path w="710" h="636" extrusionOk="0">
                  <a:moveTo>
                    <a:pt x="75" y="636"/>
                  </a:moveTo>
                  <a:lnTo>
                    <a:pt x="0" y="523"/>
                  </a:lnTo>
                  <a:lnTo>
                    <a:pt x="598" y="1"/>
                  </a:lnTo>
                  <a:lnTo>
                    <a:pt x="710" y="11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4"/>
            <p:cNvSpPr/>
            <p:nvPr/>
          </p:nvSpPr>
          <p:spPr>
            <a:xfrm>
              <a:off x="4540425" y="167200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336" y="299"/>
                  </a:moveTo>
                  <a:cubicBezTo>
                    <a:pt x="374" y="224"/>
                    <a:pt x="374" y="149"/>
                    <a:pt x="336" y="75"/>
                  </a:cubicBezTo>
                  <a:cubicBezTo>
                    <a:pt x="262" y="0"/>
                    <a:pt x="150" y="0"/>
                    <a:pt x="75" y="75"/>
                  </a:cubicBezTo>
                  <a:cubicBezTo>
                    <a:pt x="0" y="112"/>
                    <a:pt x="0" y="224"/>
                    <a:pt x="38" y="299"/>
                  </a:cubicBezTo>
                  <a:cubicBezTo>
                    <a:pt x="112" y="373"/>
                    <a:pt x="224" y="373"/>
                    <a:pt x="299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4"/>
            <p:cNvSpPr/>
            <p:nvPr/>
          </p:nvSpPr>
          <p:spPr>
            <a:xfrm>
              <a:off x="4512425" y="1661725"/>
              <a:ext cx="14025" cy="17750"/>
            </a:xfrm>
            <a:custGeom>
              <a:avLst/>
              <a:gdLst/>
              <a:ahLst/>
              <a:cxnLst/>
              <a:rect l="l" t="t" r="r" b="b"/>
              <a:pathLst>
                <a:path w="561" h="710" extrusionOk="0">
                  <a:moveTo>
                    <a:pt x="112" y="710"/>
                  </a:moveTo>
                  <a:lnTo>
                    <a:pt x="0" y="635"/>
                  </a:lnTo>
                  <a:lnTo>
                    <a:pt x="448" y="0"/>
                  </a:lnTo>
                  <a:lnTo>
                    <a:pt x="560" y="7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4"/>
            <p:cNvSpPr/>
            <p:nvPr/>
          </p:nvSpPr>
          <p:spPr>
            <a:xfrm>
              <a:off x="4522675" y="1652375"/>
              <a:ext cx="12175" cy="12175"/>
            </a:xfrm>
            <a:custGeom>
              <a:avLst/>
              <a:gdLst/>
              <a:ahLst/>
              <a:cxnLst/>
              <a:rect l="l" t="t" r="r" b="b"/>
              <a:pathLst>
                <a:path w="487" h="487" extrusionOk="0">
                  <a:moveTo>
                    <a:pt x="337" y="374"/>
                  </a:moveTo>
                  <a:cubicBezTo>
                    <a:pt x="486" y="188"/>
                    <a:pt x="187" y="1"/>
                    <a:pt x="75" y="188"/>
                  </a:cubicBezTo>
                  <a:cubicBezTo>
                    <a:pt x="1" y="262"/>
                    <a:pt x="38" y="374"/>
                    <a:pt x="113" y="412"/>
                  </a:cubicBezTo>
                  <a:cubicBezTo>
                    <a:pt x="187" y="486"/>
                    <a:pt x="300" y="449"/>
                    <a:pt x="337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4"/>
            <p:cNvSpPr/>
            <p:nvPr/>
          </p:nvSpPr>
          <p:spPr>
            <a:xfrm>
              <a:off x="4495600" y="1651450"/>
              <a:ext cx="9375" cy="20575"/>
            </a:xfrm>
            <a:custGeom>
              <a:avLst/>
              <a:gdLst/>
              <a:ahLst/>
              <a:cxnLst/>
              <a:rect l="l" t="t" r="r" b="b"/>
              <a:pathLst>
                <a:path w="375" h="823" extrusionOk="0">
                  <a:moveTo>
                    <a:pt x="150" y="822"/>
                  </a:moveTo>
                  <a:lnTo>
                    <a:pt x="1" y="785"/>
                  </a:lnTo>
                  <a:lnTo>
                    <a:pt x="225" y="1"/>
                  </a:lnTo>
                  <a:lnTo>
                    <a:pt x="374" y="3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4"/>
            <p:cNvSpPr/>
            <p:nvPr/>
          </p:nvSpPr>
          <p:spPr>
            <a:xfrm>
              <a:off x="4499350" y="164305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374" y="262"/>
                  </a:moveTo>
                  <a:cubicBezTo>
                    <a:pt x="411" y="187"/>
                    <a:pt x="336" y="75"/>
                    <a:pt x="262" y="38"/>
                  </a:cubicBezTo>
                  <a:cubicBezTo>
                    <a:pt x="187" y="1"/>
                    <a:pt x="75" y="75"/>
                    <a:pt x="38" y="150"/>
                  </a:cubicBezTo>
                  <a:cubicBezTo>
                    <a:pt x="0" y="262"/>
                    <a:pt x="75" y="337"/>
                    <a:pt x="150" y="374"/>
                  </a:cubicBezTo>
                  <a:cubicBezTo>
                    <a:pt x="224" y="411"/>
                    <a:pt x="336" y="374"/>
                    <a:pt x="374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4"/>
            <p:cNvSpPr/>
            <p:nvPr/>
          </p:nvSpPr>
          <p:spPr>
            <a:xfrm>
              <a:off x="4477875" y="1647725"/>
              <a:ext cx="3750" cy="20550"/>
            </a:xfrm>
            <a:custGeom>
              <a:avLst/>
              <a:gdLst/>
              <a:ahLst/>
              <a:cxnLst/>
              <a:rect l="l" t="t" r="r" b="b"/>
              <a:pathLst>
                <a:path w="150" h="822" extrusionOk="0">
                  <a:moveTo>
                    <a:pt x="1" y="0"/>
                  </a:moveTo>
                  <a:lnTo>
                    <a:pt x="1" y="822"/>
                  </a:lnTo>
                  <a:lnTo>
                    <a:pt x="150" y="822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4"/>
            <p:cNvSpPr/>
            <p:nvPr/>
          </p:nvSpPr>
          <p:spPr>
            <a:xfrm>
              <a:off x="4473200" y="1637450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449" y="262"/>
                  </a:moveTo>
                  <a:cubicBezTo>
                    <a:pt x="449" y="1"/>
                    <a:pt x="1" y="449"/>
                    <a:pt x="300" y="449"/>
                  </a:cubicBezTo>
                  <a:cubicBezTo>
                    <a:pt x="374" y="449"/>
                    <a:pt x="449" y="374"/>
                    <a:pt x="449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4"/>
            <p:cNvSpPr/>
            <p:nvPr/>
          </p:nvSpPr>
          <p:spPr>
            <a:xfrm>
              <a:off x="4393875" y="1664525"/>
              <a:ext cx="149375" cy="150300"/>
            </a:xfrm>
            <a:custGeom>
              <a:avLst/>
              <a:gdLst/>
              <a:ahLst/>
              <a:cxnLst/>
              <a:rect l="l" t="t" r="r" b="b"/>
              <a:pathLst>
                <a:path w="5975" h="6012" extrusionOk="0">
                  <a:moveTo>
                    <a:pt x="5974" y="2577"/>
                  </a:moveTo>
                  <a:cubicBezTo>
                    <a:pt x="5974" y="4854"/>
                    <a:pt x="3249" y="6012"/>
                    <a:pt x="1606" y="4369"/>
                  </a:cubicBezTo>
                  <a:cubicBezTo>
                    <a:pt x="0" y="2763"/>
                    <a:pt x="1158" y="0"/>
                    <a:pt x="3435" y="38"/>
                  </a:cubicBezTo>
                  <a:cubicBezTo>
                    <a:pt x="4854" y="0"/>
                    <a:pt x="5974" y="1158"/>
                    <a:pt x="5974" y="2577"/>
                  </a:cubicBezTo>
                  <a:close/>
                </a:path>
              </a:pathLst>
            </a:custGeom>
            <a:solidFill>
              <a:srgbClr val="BFDFE8"/>
            </a:solidFill>
            <a:ln w="9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4"/>
            <p:cNvSpPr/>
            <p:nvPr/>
          </p:nvSpPr>
          <p:spPr>
            <a:xfrm>
              <a:off x="4532950" y="1728925"/>
              <a:ext cx="6550" cy="10300"/>
            </a:xfrm>
            <a:custGeom>
              <a:avLst/>
              <a:gdLst/>
              <a:ahLst/>
              <a:cxnLst/>
              <a:rect l="l" t="t" r="r" b="b"/>
              <a:pathLst>
                <a:path w="262" h="412" extrusionOk="0">
                  <a:moveTo>
                    <a:pt x="1" y="187"/>
                  </a:moveTo>
                  <a:cubicBezTo>
                    <a:pt x="1" y="75"/>
                    <a:pt x="1" y="1"/>
                    <a:pt x="113" y="1"/>
                  </a:cubicBezTo>
                  <a:cubicBezTo>
                    <a:pt x="187" y="1"/>
                    <a:pt x="262" y="113"/>
                    <a:pt x="262" y="187"/>
                  </a:cubicBezTo>
                  <a:cubicBezTo>
                    <a:pt x="262" y="299"/>
                    <a:pt x="150" y="411"/>
                    <a:pt x="75" y="374"/>
                  </a:cubicBezTo>
                  <a:cubicBezTo>
                    <a:pt x="1" y="374"/>
                    <a:pt x="1" y="299"/>
                    <a:pt x="1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4"/>
            <p:cNvSpPr/>
            <p:nvPr/>
          </p:nvSpPr>
          <p:spPr>
            <a:xfrm>
              <a:off x="4529225" y="1738275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38" y="224"/>
                  </a:moveTo>
                  <a:cubicBezTo>
                    <a:pt x="75" y="112"/>
                    <a:pt x="150" y="0"/>
                    <a:pt x="224" y="37"/>
                  </a:cubicBezTo>
                  <a:cubicBezTo>
                    <a:pt x="299" y="37"/>
                    <a:pt x="374" y="149"/>
                    <a:pt x="336" y="224"/>
                  </a:cubicBezTo>
                  <a:cubicBezTo>
                    <a:pt x="299" y="373"/>
                    <a:pt x="224" y="411"/>
                    <a:pt x="150" y="373"/>
                  </a:cubicBezTo>
                  <a:cubicBezTo>
                    <a:pt x="38" y="373"/>
                    <a:pt x="0" y="299"/>
                    <a:pt x="38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4"/>
            <p:cNvSpPr/>
            <p:nvPr/>
          </p:nvSpPr>
          <p:spPr>
            <a:xfrm>
              <a:off x="4528275" y="1748525"/>
              <a:ext cx="7500" cy="9375"/>
            </a:xfrm>
            <a:custGeom>
              <a:avLst/>
              <a:gdLst/>
              <a:ahLst/>
              <a:cxnLst/>
              <a:rect l="l" t="t" r="r" b="b"/>
              <a:pathLst>
                <a:path w="300" h="375" extrusionOk="0">
                  <a:moveTo>
                    <a:pt x="38" y="75"/>
                  </a:moveTo>
                  <a:cubicBezTo>
                    <a:pt x="76" y="1"/>
                    <a:pt x="113" y="1"/>
                    <a:pt x="150" y="1"/>
                  </a:cubicBezTo>
                  <a:cubicBezTo>
                    <a:pt x="262" y="38"/>
                    <a:pt x="300" y="150"/>
                    <a:pt x="225" y="225"/>
                  </a:cubicBezTo>
                  <a:cubicBezTo>
                    <a:pt x="188" y="299"/>
                    <a:pt x="113" y="374"/>
                    <a:pt x="38" y="374"/>
                  </a:cubicBezTo>
                  <a:lnTo>
                    <a:pt x="38" y="337"/>
                  </a:lnTo>
                  <a:cubicBezTo>
                    <a:pt x="38" y="337"/>
                    <a:pt x="38" y="299"/>
                    <a:pt x="38" y="299"/>
                  </a:cubicBezTo>
                  <a:cubicBezTo>
                    <a:pt x="1" y="262"/>
                    <a:pt x="1" y="262"/>
                    <a:pt x="38" y="187"/>
                  </a:cubicBezTo>
                  <a:cubicBezTo>
                    <a:pt x="76" y="113"/>
                    <a:pt x="38" y="150"/>
                    <a:pt x="38" y="113"/>
                  </a:cubicBezTo>
                  <a:cubicBezTo>
                    <a:pt x="38" y="113"/>
                    <a:pt x="38" y="75"/>
                    <a:pt x="38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4"/>
            <p:cNvSpPr/>
            <p:nvPr/>
          </p:nvSpPr>
          <p:spPr>
            <a:xfrm>
              <a:off x="4520825" y="175692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112" y="150"/>
                  </a:moveTo>
                  <a:cubicBezTo>
                    <a:pt x="149" y="38"/>
                    <a:pt x="187" y="1"/>
                    <a:pt x="261" y="38"/>
                  </a:cubicBezTo>
                  <a:cubicBezTo>
                    <a:pt x="336" y="76"/>
                    <a:pt x="374" y="188"/>
                    <a:pt x="299" y="300"/>
                  </a:cubicBezTo>
                  <a:cubicBezTo>
                    <a:pt x="261" y="374"/>
                    <a:pt x="149" y="374"/>
                    <a:pt x="75" y="337"/>
                  </a:cubicBezTo>
                  <a:cubicBezTo>
                    <a:pt x="0" y="262"/>
                    <a:pt x="37" y="225"/>
                    <a:pt x="112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4"/>
            <p:cNvSpPr/>
            <p:nvPr/>
          </p:nvSpPr>
          <p:spPr>
            <a:xfrm>
              <a:off x="4514275" y="1763475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113" y="75"/>
                  </a:moveTo>
                  <a:cubicBezTo>
                    <a:pt x="187" y="0"/>
                    <a:pt x="225" y="0"/>
                    <a:pt x="299" y="75"/>
                  </a:cubicBezTo>
                  <a:cubicBezTo>
                    <a:pt x="374" y="112"/>
                    <a:pt x="374" y="262"/>
                    <a:pt x="299" y="299"/>
                  </a:cubicBezTo>
                  <a:cubicBezTo>
                    <a:pt x="225" y="374"/>
                    <a:pt x="113" y="374"/>
                    <a:pt x="38" y="299"/>
                  </a:cubicBezTo>
                  <a:cubicBezTo>
                    <a:pt x="1" y="262"/>
                    <a:pt x="38" y="224"/>
                    <a:pt x="38" y="187"/>
                  </a:cubicBezTo>
                  <a:cubicBezTo>
                    <a:pt x="75" y="112"/>
                    <a:pt x="113" y="75"/>
                    <a:pt x="150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4"/>
            <p:cNvSpPr/>
            <p:nvPr/>
          </p:nvSpPr>
          <p:spPr>
            <a:xfrm>
              <a:off x="4507750" y="1770000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187" y="38"/>
                  </a:moveTo>
                  <a:cubicBezTo>
                    <a:pt x="187" y="38"/>
                    <a:pt x="224" y="1"/>
                    <a:pt x="299" y="75"/>
                  </a:cubicBezTo>
                  <a:cubicBezTo>
                    <a:pt x="336" y="187"/>
                    <a:pt x="336" y="299"/>
                    <a:pt x="224" y="337"/>
                  </a:cubicBezTo>
                  <a:cubicBezTo>
                    <a:pt x="187" y="374"/>
                    <a:pt x="112" y="374"/>
                    <a:pt x="75" y="374"/>
                  </a:cubicBezTo>
                  <a:cubicBezTo>
                    <a:pt x="38" y="374"/>
                    <a:pt x="0" y="337"/>
                    <a:pt x="0" y="299"/>
                  </a:cubicBezTo>
                  <a:cubicBezTo>
                    <a:pt x="0" y="262"/>
                    <a:pt x="0" y="262"/>
                    <a:pt x="75" y="187"/>
                  </a:cubicBezTo>
                  <a:cubicBezTo>
                    <a:pt x="75" y="187"/>
                    <a:pt x="112" y="150"/>
                    <a:pt x="150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4"/>
            <p:cNvSpPr/>
            <p:nvPr/>
          </p:nvSpPr>
          <p:spPr>
            <a:xfrm>
              <a:off x="4498425" y="1775600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149" y="75"/>
                  </a:moveTo>
                  <a:cubicBezTo>
                    <a:pt x="261" y="38"/>
                    <a:pt x="299" y="1"/>
                    <a:pt x="373" y="75"/>
                  </a:cubicBezTo>
                  <a:cubicBezTo>
                    <a:pt x="411" y="150"/>
                    <a:pt x="373" y="262"/>
                    <a:pt x="299" y="299"/>
                  </a:cubicBezTo>
                  <a:cubicBezTo>
                    <a:pt x="187" y="374"/>
                    <a:pt x="75" y="337"/>
                    <a:pt x="37" y="225"/>
                  </a:cubicBezTo>
                  <a:cubicBezTo>
                    <a:pt x="0" y="150"/>
                    <a:pt x="37" y="113"/>
                    <a:pt x="149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4"/>
            <p:cNvSpPr/>
            <p:nvPr/>
          </p:nvSpPr>
          <p:spPr>
            <a:xfrm>
              <a:off x="4489075" y="1780275"/>
              <a:ext cx="10300" cy="7475"/>
            </a:xfrm>
            <a:custGeom>
              <a:avLst/>
              <a:gdLst/>
              <a:ahLst/>
              <a:cxnLst/>
              <a:rect l="l" t="t" r="r" b="b"/>
              <a:pathLst>
                <a:path w="412" h="299" extrusionOk="0">
                  <a:moveTo>
                    <a:pt x="113" y="0"/>
                  </a:moveTo>
                  <a:cubicBezTo>
                    <a:pt x="225" y="0"/>
                    <a:pt x="374" y="0"/>
                    <a:pt x="374" y="38"/>
                  </a:cubicBezTo>
                  <a:cubicBezTo>
                    <a:pt x="411" y="150"/>
                    <a:pt x="374" y="262"/>
                    <a:pt x="262" y="299"/>
                  </a:cubicBezTo>
                  <a:cubicBezTo>
                    <a:pt x="150" y="299"/>
                    <a:pt x="75" y="262"/>
                    <a:pt x="38" y="150"/>
                  </a:cubicBezTo>
                  <a:cubicBezTo>
                    <a:pt x="1" y="75"/>
                    <a:pt x="38" y="0"/>
                    <a:pt x="113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4"/>
            <p:cNvSpPr/>
            <p:nvPr/>
          </p:nvSpPr>
          <p:spPr>
            <a:xfrm>
              <a:off x="4479750" y="1783075"/>
              <a:ext cx="10275" cy="6550"/>
            </a:xfrm>
            <a:custGeom>
              <a:avLst/>
              <a:gdLst/>
              <a:ahLst/>
              <a:cxnLst/>
              <a:rect l="l" t="t" r="r" b="b"/>
              <a:pathLst>
                <a:path w="411" h="262" extrusionOk="0">
                  <a:moveTo>
                    <a:pt x="262" y="0"/>
                  </a:moveTo>
                  <a:cubicBezTo>
                    <a:pt x="336" y="0"/>
                    <a:pt x="374" y="0"/>
                    <a:pt x="374" y="38"/>
                  </a:cubicBezTo>
                  <a:cubicBezTo>
                    <a:pt x="411" y="112"/>
                    <a:pt x="336" y="224"/>
                    <a:pt x="224" y="262"/>
                  </a:cubicBezTo>
                  <a:cubicBezTo>
                    <a:pt x="112" y="262"/>
                    <a:pt x="38" y="187"/>
                    <a:pt x="0" y="112"/>
                  </a:cubicBezTo>
                  <a:lnTo>
                    <a:pt x="0" y="75"/>
                  </a:lnTo>
                  <a:lnTo>
                    <a:pt x="38" y="38"/>
                  </a:lnTo>
                  <a:cubicBezTo>
                    <a:pt x="38" y="38"/>
                    <a:pt x="38" y="0"/>
                    <a:pt x="150" y="0"/>
                  </a:cubicBezTo>
                  <a:lnTo>
                    <a:pt x="187" y="0"/>
                  </a:lnTo>
                  <a:cubicBezTo>
                    <a:pt x="224" y="38"/>
                    <a:pt x="224" y="38"/>
                    <a:pt x="262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4"/>
            <p:cNvSpPr/>
            <p:nvPr/>
          </p:nvSpPr>
          <p:spPr>
            <a:xfrm>
              <a:off x="4469475" y="1782125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225" y="1"/>
                  </a:moveTo>
                  <a:cubicBezTo>
                    <a:pt x="299" y="1"/>
                    <a:pt x="374" y="1"/>
                    <a:pt x="374" y="113"/>
                  </a:cubicBezTo>
                  <a:cubicBezTo>
                    <a:pt x="374" y="225"/>
                    <a:pt x="299" y="300"/>
                    <a:pt x="187" y="300"/>
                  </a:cubicBezTo>
                  <a:cubicBezTo>
                    <a:pt x="75" y="300"/>
                    <a:pt x="1" y="150"/>
                    <a:pt x="38" y="76"/>
                  </a:cubicBezTo>
                  <a:cubicBezTo>
                    <a:pt x="38" y="1"/>
                    <a:pt x="113" y="1"/>
                    <a:pt x="225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4"/>
            <p:cNvSpPr/>
            <p:nvPr/>
          </p:nvSpPr>
          <p:spPr>
            <a:xfrm>
              <a:off x="4460150" y="1779325"/>
              <a:ext cx="10275" cy="8425"/>
            </a:xfrm>
            <a:custGeom>
              <a:avLst/>
              <a:gdLst/>
              <a:ahLst/>
              <a:cxnLst/>
              <a:rect l="l" t="t" r="r" b="b"/>
              <a:pathLst>
                <a:path w="411" h="337" extrusionOk="0">
                  <a:moveTo>
                    <a:pt x="299" y="1"/>
                  </a:moveTo>
                  <a:cubicBezTo>
                    <a:pt x="374" y="1"/>
                    <a:pt x="411" y="76"/>
                    <a:pt x="374" y="188"/>
                  </a:cubicBezTo>
                  <a:cubicBezTo>
                    <a:pt x="299" y="300"/>
                    <a:pt x="224" y="337"/>
                    <a:pt x="149" y="337"/>
                  </a:cubicBezTo>
                  <a:cubicBezTo>
                    <a:pt x="37" y="300"/>
                    <a:pt x="0" y="188"/>
                    <a:pt x="0" y="113"/>
                  </a:cubicBezTo>
                  <a:cubicBezTo>
                    <a:pt x="0" y="38"/>
                    <a:pt x="75" y="38"/>
                    <a:pt x="112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4"/>
            <p:cNvSpPr/>
            <p:nvPr/>
          </p:nvSpPr>
          <p:spPr>
            <a:xfrm>
              <a:off x="4450800" y="1776525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337" y="76"/>
                  </a:moveTo>
                  <a:cubicBezTo>
                    <a:pt x="337" y="113"/>
                    <a:pt x="411" y="113"/>
                    <a:pt x="337" y="188"/>
                  </a:cubicBezTo>
                  <a:cubicBezTo>
                    <a:pt x="299" y="300"/>
                    <a:pt x="187" y="337"/>
                    <a:pt x="113" y="262"/>
                  </a:cubicBezTo>
                  <a:cubicBezTo>
                    <a:pt x="38" y="262"/>
                    <a:pt x="1" y="188"/>
                    <a:pt x="1" y="150"/>
                  </a:cubicBezTo>
                  <a:lnTo>
                    <a:pt x="1" y="38"/>
                  </a:lnTo>
                  <a:cubicBezTo>
                    <a:pt x="1" y="38"/>
                    <a:pt x="38" y="1"/>
                    <a:pt x="150" y="38"/>
                  </a:cubicBezTo>
                  <a:cubicBezTo>
                    <a:pt x="225" y="76"/>
                    <a:pt x="225" y="38"/>
                    <a:pt x="262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4"/>
            <p:cNvSpPr/>
            <p:nvPr/>
          </p:nvSpPr>
          <p:spPr>
            <a:xfrm>
              <a:off x="4443350" y="177092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261" y="113"/>
                  </a:moveTo>
                  <a:cubicBezTo>
                    <a:pt x="336" y="150"/>
                    <a:pt x="373" y="188"/>
                    <a:pt x="336" y="262"/>
                  </a:cubicBezTo>
                  <a:cubicBezTo>
                    <a:pt x="299" y="337"/>
                    <a:pt x="187" y="374"/>
                    <a:pt x="112" y="300"/>
                  </a:cubicBezTo>
                  <a:cubicBezTo>
                    <a:pt x="0" y="262"/>
                    <a:pt x="0" y="150"/>
                    <a:pt x="75" y="38"/>
                  </a:cubicBezTo>
                  <a:cubicBezTo>
                    <a:pt x="112" y="1"/>
                    <a:pt x="149" y="1"/>
                    <a:pt x="261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4"/>
            <p:cNvSpPr/>
            <p:nvPr/>
          </p:nvSpPr>
          <p:spPr>
            <a:xfrm>
              <a:off x="4435875" y="176440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62" y="75"/>
                  </a:moveTo>
                  <a:cubicBezTo>
                    <a:pt x="336" y="113"/>
                    <a:pt x="374" y="225"/>
                    <a:pt x="336" y="299"/>
                  </a:cubicBezTo>
                  <a:cubicBezTo>
                    <a:pt x="262" y="374"/>
                    <a:pt x="150" y="374"/>
                    <a:pt x="75" y="299"/>
                  </a:cubicBezTo>
                  <a:cubicBezTo>
                    <a:pt x="0" y="225"/>
                    <a:pt x="0" y="113"/>
                    <a:pt x="38" y="38"/>
                  </a:cubicBezTo>
                  <a:cubicBezTo>
                    <a:pt x="112" y="1"/>
                    <a:pt x="187" y="1"/>
                    <a:pt x="262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4"/>
            <p:cNvSpPr/>
            <p:nvPr/>
          </p:nvSpPr>
          <p:spPr>
            <a:xfrm>
              <a:off x="4429325" y="1757875"/>
              <a:ext cx="8425" cy="8425"/>
            </a:xfrm>
            <a:custGeom>
              <a:avLst/>
              <a:gdLst/>
              <a:ahLst/>
              <a:cxnLst/>
              <a:rect l="l" t="t" r="r" b="b"/>
              <a:pathLst>
                <a:path w="337" h="337" extrusionOk="0">
                  <a:moveTo>
                    <a:pt x="262" y="187"/>
                  </a:moveTo>
                  <a:cubicBezTo>
                    <a:pt x="337" y="224"/>
                    <a:pt x="337" y="262"/>
                    <a:pt x="262" y="299"/>
                  </a:cubicBezTo>
                  <a:cubicBezTo>
                    <a:pt x="225" y="299"/>
                    <a:pt x="113" y="336"/>
                    <a:pt x="1" y="262"/>
                  </a:cubicBezTo>
                  <a:cubicBezTo>
                    <a:pt x="1" y="187"/>
                    <a:pt x="1" y="75"/>
                    <a:pt x="1" y="0"/>
                  </a:cubicBezTo>
                  <a:cubicBezTo>
                    <a:pt x="38" y="0"/>
                    <a:pt x="76" y="0"/>
                    <a:pt x="76" y="0"/>
                  </a:cubicBezTo>
                  <a:lnTo>
                    <a:pt x="113" y="0"/>
                  </a:lnTo>
                  <a:cubicBezTo>
                    <a:pt x="113" y="0"/>
                    <a:pt x="150" y="0"/>
                    <a:pt x="188" y="75"/>
                  </a:cubicBezTo>
                  <a:cubicBezTo>
                    <a:pt x="225" y="150"/>
                    <a:pt x="225" y="112"/>
                    <a:pt x="225" y="11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4"/>
            <p:cNvSpPr/>
            <p:nvPr/>
          </p:nvSpPr>
          <p:spPr>
            <a:xfrm>
              <a:off x="4424675" y="1747600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262" y="150"/>
                  </a:moveTo>
                  <a:cubicBezTo>
                    <a:pt x="299" y="262"/>
                    <a:pt x="336" y="336"/>
                    <a:pt x="262" y="374"/>
                  </a:cubicBezTo>
                  <a:cubicBezTo>
                    <a:pt x="187" y="411"/>
                    <a:pt x="75" y="374"/>
                    <a:pt x="38" y="262"/>
                  </a:cubicBezTo>
                  <a:cubicBezTo>
                    <a:pt x="0" y="187"/>
                    <a:pt x="38" y="75"/>
                    <a:pt x="112" y="38"/>
                  </a:cubicBezTo>
                  <a:cubicBezTo>
                    <a:pt x="187" y="0"/>
                    <a:pt x="224" y="38"/>
                    <a:pt x="299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4"/>
            <p:cNvSpPr/>
            <p:nvPr/>
          </p:nvSpPr>
          <p:spPr>
            <a:xfrm>
              <a:off x="4420000" y="173920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411" y="187"/>
                  </a:moveTo>
                  <a:cubicBezTo>
                    <a:pt x="411" y="262"/>
                    <a:pt x="411" y="299"/>
                    <a:pt x="262" y="336"/>
                  </a:cubicBezTo>
                  <a:cubicBezTo>
                    <a:pt x="187" y="374"/>
                    <a:pt x="75" y="299"/>
                    <a:pt x="75" y="224"/>
                  </a:cubicBezTo>
                  <a:cubicBezTo>
                    <a:pt x="1" y="112"/>
                    <a:pt x="75" y="0"/>
                    <a:pt x="187" y="0"/>
                  </a:cubicBezTo>
                  <a:cubicBezTo>
                    <a:pt x="225" y="0"/>
                    <a:pt x="299" y="0"/>
                    <a:pt x="337" y="38"/>
                  </a:cubicBezTo>
                  <a:cubicBezTo>
                    <a:pt x="337" y="75"/>
                    <a:pt x="374" y="150"/>
                    <a:pt x="411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4"/>
            <p:cNvSpPr/>
            <p:nvPr/>
          </p:nvSpPr>
          <p:spPr>
            <a:xfrm>
              <a:off x="4419075" y="1728925"/>
              <a:ext cx="7475" cy="10300"/>
            </a:xfrm>
            <a:custGeom>
              <a:avLst/>
              <a:gdLst/>
              <a:ahLst/>
              <a:cxnLst/>
              <a:rect l="l" t="t" r="r" b="b"/>
              <a:pathLst>
                <a:path w="299" h="412" extrusionOk="0">
                  <a:moveTo>
                    <a:pt x="299" y="337"/>
                  </a:moveTo>
                  <a:cubicBezTo>
                    <a:pt x="299" y="337"/>
                    <a:pt x="299" y="374"/>
                    <a:pt x="224" y="374"/>
                  </a:cubicBezTo>
                  <a:cubicBezTo>
                    <a:pt x="150" y="411"/>
                    <a:pt x="38" y="337"/>
                    <a:pt x="0" y="225"/>
                  </a:cubicBezTo>
                  <a:cubicBezTo>
                    <a:pt x="0" y="150"/>
                    <a:pt x="38" y="75"/>
                    <a:pt x="75" y="38"/>
                  </a:cubicBezTo>
                  <a:cubicBezTo>
                    <a:pt x="112" y="38"/>
                    <a:pt x="150" y="1"/>
                    <a:pt x="187" y="1"/>
                  </a:cubicBezTo>
                  <a:cubicBezTo>
                    <a:pt x="224" y="1"/>
                    <a:pt x="224" y="1"/>
                    <a:pt x="224" y="150"/>
                  </a:cubicBezTo>
                  <a:cubicBezTo>
                    <a:pt x="224" y="150"/>
                    <a:pt x="224" y="187"/>
                    <a:pt x="262" y="225"/>
                  </a:cubicBezTo>
                  <a:cubicBezTo>
                    <a:pt x="299" y="299"/>
                    <a:pt x="262" y="299"/>
                    <a:pt x="262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4"/>
            <p:cNvSpPr/>
            <p:nvPr/>
          </p:nvSpPr>
          <p:spPr>
            <a:xfrm>
              <a:off x="4419075" y="1719600"/>
              <a:ext cx="7475" cy="9350"/>
            </a:xfrm>
            <a:custGeom>
              <a:avLst/>
              <a:gdLst/>
              <a:ahLst/>
              <a:cxnLst/>
              <a:rect l="l" t="t" r="r" b="b"/>
              <a:pathLst>
                <a:path w="299" h="374" extrusionOk="0">
                  <a:moveTo>
                    <a:pt x="299" y="224"/>
                  </a:moveTo>
                  <a:cubicBezTo>
                    <a:pt x="299" y="336"/>
                    <a:pt x="299" y="374"/>
                    <a:pt x="187" y="374"/>
                  </a:cubicBezTo>
                  <a:cubicBezTo>
                    <a:pt x="75" y="374"/>
                    <a:pt x="0" y="299"/>
                    <a:pt x="38" y="187"/>
                  </a:cubicBezTo>
                  <a:cubicBezTo>
                    <a:pt x="38" y="75"/>
                    <a:pt x="112" y="0"/>
                    <a:pt x="224" y="0"/>
                  </a:cubicBezTo>
                  <a:cubicBezTo>
                    <a:pt x="299" y="0"/>
                    <a:pt x="299" y="112"/>
                    <a:pt x="299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4420925" y="1710250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337" y="188"/>
                  </a:moveTo>
                  <a:cubicBezTo>
                    <a:pt x="337" y="300"/>
                    <a:pt x="225" y="374"/>
                    <a:pt x="150" y="374"/>
                  </a:cubicBezTo>
                  <a:cubicBezTo>
                    <a:pt x="38" y="374"/>
                    <a:pt x="1" y="262"/>
                    <a:pt x="38" y="150"/>
                  </a:cubicBezTo>
                  <a:cubicBezTo>
                    <a:pt x="38" y="38"/>
                    <a:pt x="150" y="1"/>
                    <a:pt x="225" y="38"/>
                  </a:cubicBezTo>
                  <a:cubicBezTo>
                    <a:pt x="337" y="76"/>
                    <a:pt x="374" y="113"/>
                    <a:pt x="337" y="18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4"/>
            <p:cNvSpPr/>
            <p:nvPr/>
          </p:nvSpPr>
          <p:spPr>
            <a:xfrm>
              <a:off x="4423725" y="1700925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225" y="299"/>
                  </a:moveTo>
                  <a:cubicBezTo>
                    <a:pt x="225" y="374"/>
                    <a:pt x="188" y="374"/>
                    <a:pt x="113" y="374"/>
                  </a:cubicBezTo>
                  <a:cubicBezTo>
                    <a:pt x="38" y="299"/>
                    <a:pt x="1" y="225"/>
                    <a:pt x="38" y="113"/>
                  </a:cubicBezTo>
                  <a:cubicBezTo>
                    <a:pt x="76" y="38"/>
                    <a:pt x="150" y="1"/>
                    <a:pt x="262" y="1"/>
                  </a:cubicBezTo>
                  <a:cubicBezTo>
                    <a:pt x="262" y="1"/>
                    <a:pt x="300" y="1"/>
                    <a:pt x="300" y="38"/>
                  </a:cubicBezTo>
                  <a:lnTo>
                    <a:pt x="300" y="75"/>
                  </a:lnTo>
                  <a:lnTo>
                    <a:pt x="300" y="187"/>
                  </a:lnTo>
                  <a:cubicBezTo>
                    <a:pt x="300" y="262"/>
                    <a:pt x="262" y="225"/>
                    <a:pt x="262" y="225"/>
                  </a:cubicBezTo>
                  <a:cubicBezTo>
                    <a:pt x="262" y="262"/>
                    <a:pt x="262" y="262"/>
                    <a:pt x="262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4428400" y="1691600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299" y="262"/>
                  </a:moveTo>
                  <a:cubicBezTo>
                    <a:pt x="225" y="374"/>
                    <a:pt x="187" y="411"/>
                    <a:pt x="113" y="374"/>
                  </a:cubicBezTo>
                  <a:cubicBezTo>
                    <a:pt x="38" y="299"/>
                    <a:pt x="1" y="187"/>
                    <a:pt x="75" y="112"/>
                  </a:cubicBezTo>
                  <a:cubicBezTo>
                    <a:pt x="150" y="38"/>
                    <a:pt x="262" y="0"/>
                    <a:pt x="337" y="75"/>
                  </a:cubicBezTo>
                  <a:cubicBezTo>
                    <a:pt x="374" y="112"/>
                    <a:pt x="374" y="187"/>
                    <a:pt x="337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4434925" y="1686000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300" y="336"/>
                  </a:moveTo>
                  <a:cubicBezTo>
                    <a:pt x="225" y="374"/>
                    <a:pt x="188" y="374"/>
                    <a:pt x="76" y="336"/>
                  </a:cubicBezTo>
                  <a:cubicBezTo>
                    <a:pt x="1" y="262"/>
                    <a:pt x="1" y="149"/>
                    <a:pt x="76" y="75"/>
                  </a:cubicBezTo>
                  <a:cubicBezTo>
                    <a:pt x="150" y="0"/>
                    <a:pt x="262" y="0"/>
                    <a:pt x="337" y="75"/>
                  </a:cubicBezTo>
                  <a:cubicBezTo>
                    <a:pt x="374" y="112"/>
                    <a:pt x="374" y="149"/>
                    <a:pt x="374" y="187"/>
                  </a:cubicBezTo>
                  <a:cubicBezTo>
                    <a:pt x="337" y="262"/>
                    <a:pt x="337" y="336"/>
                    <a:pt x="300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4"/>
            <p:cNvSpPr/>
            <p:nvPr/>
          </p:nvSpPr>
          <p:spPr>
            <a:xfrm>
              <a:off x="4442400" y="1679450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187" y="299"/>
                  </a:moveTo>
                  <a:cubicBezTo>
                    <a:pt x="187" y="299"/>
                    <a:pt x="150" y="337"/>
                    <a:pt x="75" y="262"/>
                  </a:cubicBezTo>
                  <a:cubicBezTo>
                    <a:pt x="1" y="187"/>
                    <a:pt x="38" y="75"/>
                    <a:pt x="113" y="1"/>
                  </a:cubicBezTo>
                  <a:cubicBezTo>
                    <a:pt x="187" y="1"/>
                    <a:pt x="225" y="1"/>
                    <a:pt x="299" y="1"/>
                  </a:cubicBezTo>
                  <a:cubicBezTo>
                    <a:pt x="337" y="1"/>
                    <a:pt x="374" y="38"/>
                    <a:pt x="374" y="75"/>
                  </a:cubicBezTo>
                  <a:cubicBezTo>
                    <a:pt x="374" y="113"/>
                    <a:pt x="374" y="113"/>
                    <a:pt x="299" y="187"/>
                  </a:cubicBezTo>
                  <a:cubicBezTo>
                    <a:pt x="225" y="262"/>
                    <a:pt x="225" y="262"/>
                    <a:pt x="225" y="262"/>
                  </a:cubicBezTo>
                  <a:cubicBezTo>
                    <a:pt x="187" y="299"/>
                    <a:pt x="187" y="299"/>
                    <a:pt x="187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4450800" y="1673850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262" y="262"/>
                  </a:moveTo>
                  <a:cubicBezTo>
                    <a:pt x="150" y="337"/>
                    <a:pt x="75" y="337"/>
                    <a:pt x="38" y="262"/>
                  </a:cubicBezTo>
                  <a:cubicBezTo>
                    <a:pt x="1" y="187"/>
                    <a:pt x="38" y="75"/>
                    <a:pt x="150" y="38"/>
                  </a:cubicBezTo>
                  <a:cubicBezTo>
                    <a:pt x="225" y="1"/>
                    <a:pt x="299" y="38"/>
                    <a:pt x="374" y="113"/>
                  </a:cubicBezTo>
                  <a:cubicBezTo>
                    <a:pt x="374" y="187"/>
                    <a:pt x="374" y="225"/>
                    <a:pt x="262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4459200" y="1671050"/>
              <a:ext cx="10300" cy="7500"/>
            </a:xfrm>
            <a:custGeom>
              <a:avLst/>
              <a:gdLst/>
              <a:ahLst/>
              <a:cxnLst/>
              <a:rect l="l" t="t" r="r" b="b"/>
              <a:pathLst>
                <a:path w="412" h="300" extrusionOk="0">
                  <a:moveTo>
                    <a:pt x="300" y="299"/>
                  </a:moveTo>
                  <a:cubicBezTo>
                    <a:pt x="187" y="299"/>
                    <a:pt x="75" y="299"/>
                    <a:pt x="38" y="225"/>
                  </a:cubicBezTo>
                  <a:cubicBezTo>
                    <a:pt x="1" y="150"/>
                    <a:pt x="75" y="38"/>
                    <a:pt x="187" y="1"/>
                  </a:cubicBezTo>
                  <a:cubicBezTo>
                    <a:pt x="262" y="1"/>
                    <a:pt x="412" y="38"/>
                    <a:pt x="412" y="150"/>
                  </a:cubicBezTo>
                  <a:cubicBezTo>
                    <a:pt x="412" y="225"/>
                    <a:pt x="412" y="262"/>
                    <a:pt x="300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4470400" y="1669200"/>
              <a:ext cx="10300" cy="6550"/>
            </a:xfrm>
            <a:custGeom>
              <a:avLst/>
              <a:gdLst/>
              <a:ahLst/>
              <a:cxnLst/>
              <a:rect l="l" t="t" r="r" b="b"/>
              <a:pathLst>
                <a:path w="412" h="262" extrusionOk="0">
                  <a:moveTo>
                    <a:pt x="113" y="261"/>
                  </a:moveTo>
                  <a:cubicBezTo>
                    <a:pt x="38" y="261"/>
                    <a:pt x="1" y="261"/>
                    <a:pt x="1" y="187"/>
                  </a:cubicBezTo>
                  <a:cubicBezTo>
                    <a:pt x="1" y="112"/>
                    <a:pt x="76" y="0"/>
                    <a:pt x="150" y="0"/>
                  </a:cubicBezTo>
                  <a:cubicBezTo>
                    <a:pt x="262" y="0"/>
                    <a:pt x="337" y="37"/>
                    <a:pt x="374" y="112"/>
                  </a:cubicBezTo>
                  <a:cubicBezTo>
                    <a:pt x="412" y="112"/>
                    <a:pt x="374" y="112"/>
                    <a:pt x="374" y="149"/>
                  </a:cubicBezTo>
                  <a:cubicBezTo>
                    <a:pt x="374" y="187"/>
                    <a:pt x="337" y="149"/>
                    <a:pt x="337" y="187"/>
                  </a:cubicBezTo>
                  <a:cubicBezTo>
                    <a:pt x="300" y="224"/>
                    <a:pt x="262" y="224"/>
                    <a:pt x="225" y="224"/>
                  </a:cubicBezTo>
                  <a:lnTo>
                    <a:pt x="188" y="224"/>
                  </a:lnTo>
                  <a:lnTo>
                    <a:pt x="113" y="224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4"/>
            <p:cNvSpPr/>
            <p:nvPr/>
          </p:nvSpPr>
          <p:spPr>
            <a:xfrm>
              <a:off x="4480675" y="1669200"/>
              <a:ext cx="9350" cy="7475"/>
            </a:xfrm>
            <a:custGeom>
              <a:avLst/>
              <a:gdLst/>
              <a:ahLst/>
              <a:cxnLst/>
              <a:rect l="l" t="t" r="r" b="b"/>
              <a:pathLst>
                <a:path w="374" h="299" extrusionOk="0">
                  <a:moveTo>
                    <a:pt x="150" y="261"/>
                  </a:moveTo>
                  <a:cubicBezTo>
                    <a:pt x="38" y="261"/>
                    <a:pt x="1" y="261"/>
                    <a:pt x="1" y="187"/>
                  </a:cubicBezTo>
                  <a:cubicBezTo>
                    <a:pt x="1" y="75"/>
                    <a:pt x="75" y="0"/>
                    <a:pt x="187" y="0"/>
                  </a:cubicBezTo>
                  <a:cubicBezTo>
                    <a:pt x="262" y="0"/>
                    <a:pt x="374" y="112"/>
                    <a:pt x="374" y="187"/>
                  </a:cubicBezTo>
                  <a:cubicBezTo>
                    <a:pt x="337" y="299"/>
                    <a:pt x="262" y="299"/>
                    <a:pt x="150" y="26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4"/>
            <p:cNvSpPr/>
            <p:nvPr/>
          </p:nvSpPr>
          <p:spPr>
            <a:xfrm>
              <a:off x="4489075" y="1669200"/>
              <a:ext cx="12175" cy="9350"/>
            </a:xfrm>
            <a:custGeom>
              <a:avLst/>
              <a:gdLst/>
              <a:ahLst/>
              <a:cxnLst/>
              <a:rect l="l" t="t" r="r" b="b"/>
              <a:pathLst>
                <a:path w="487" h="374" extrusionOk="0">
                  <a:moveTo>
                    <a:pt x="113" y="373"/>
                  </a:moveTo>
                  <a:cubicBezTo>
                    <a:pt x="38" y="373"/>
                    <a:pt x="1" y="336"/>
                    <a:pt x="38" y="224"/>
                  </a:cubicBezTo>
                  <a:cubicBezTo>
                    <a:pt x="38" y="0"/>
                    <a:pt x="486" y="112"/>
                    <a:pt x="374" y="299"/>
                  </a:cubicBezTo>
                  <a:cubicBezTo>
                    <a:pt x="374" y="336"/>
                    <a:pt x="337" y="373"/>
                    <a:pt x="262" y="37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4"/>
            <p:cNvSpPr/>
            <p:nvPr/>
          </p:nvSpPr>
          <p:spPr>
            <a:xfrm>
              <a:off x="4498425" y="1673850"/>
              <a:ext cx="10275" cy="7500"/>
            </a:xfrm>
            <a:custGeom>
              <a:avLst/>
              <a:gdLst/>
              <a:ahLst/>
              <a:cxnLst/>
              <a:rect l="l" t="t" r="r" b="b"/>
              <a:pathLst>
                <a:path w="411" h="300" extrusionOk="0">
                  <a:moveTo>
                    <a:pt x="37" y="225"/>
                  </a:moveTo>
                  <a:cubicBezTo>
                    <a:pt x="37" y="225"/>
                    <a:pt x="0" y="225"/>
                    <a:pt x="37" y="113"/>
                  </a:cubicBezTo>
                  <a:cubicBezTo>
                    <a:pt x="112" y="38"/>
                    <a:pt x="224" y="1"/>
                    <a:pt x="299" y="38"/>
                  </a:cubicBezTo>
                  <a:cubicBezTo>
                    <a:pt x="336" y="75"/>
                    <a:pt x="373" y="113"/>
                    <a:pt x="411" y="187"/>
                  </a:cubicBezTo>
                  <a:lnTo>
                    <a:pt x="411" y="262"/>
                  </a:lnTo>
                  <a:cubicBezTo>
                    <a:pt x="411" y="299"/>
                    <a:pt x="373" y="299"/>
                    <a:pt x="261" y="262"/>
                  </a:cubicBezTo>
                  <a:cubicBezTo>
                    <a:pt x="224" y="262"/>
                    <a:pt x="187" y="262"/>
                    <a:pt x="149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4"/>
            <p:cNvSpPr/>
            <p:nvPr/>
          </p:nvSpPr>
          <p:spPr>
            <a:xfrm>
              <a:off x="4505875" y="167852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150" y="262"/>
                  </a:moveTo>
                  <a:cubicBezTo>
                    <a:pt x="75" y="224"/>
                    <a:pt x="1" y="150"/>
                    <a:pt x="75" y="75"/>
                  </a:cubicBezTo>
                  <a:cubicBezTo>
                    <a:pt x="113" y="0"/>
                    <a:pt x="225" y="0"/>
                    <a:pt x="299" y="38"/>
                  </a:cubicBezTo>
                  <a:cubicBezTo>
                    <a:pt x="411" y="112"/>
                    <a:pt x="411" y="224"/>
                    <a:pt x="374" y="299"/>
                  </a:cubicBezTo>
                  <a:cubicBezTo>
                    <a:pt x="299" y="374"/>
                    <a:pt x="262" y="336"/>
                    <a:pt x="150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4"/>
            <p:cNvSpPr/>
            <p:nvPr/>
          </p:nvSpPr>
          <p:spPr>
            <a:xfrm>
              <a:off x="4514275" y="1685050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113" y="300"/>
                  </a:moveTo>
                  <a:cubicBezTo>
                    <a:pt x="38" y="225"/>
                    <a:pt x="1" y="113"/>
                    <a:pt x="38" y="75"/>
                  </a:cubicBezTo>
                  <a:cubicBezTo>
                    <a:pt x="113" y="1"/>
                    <a:pt x="225" y="1"/>
                    <a:pt x="299" y="75"/>
                  </a:cubicBezTo>
                  <a:cubicBezTo>
                    <a:pt x="374" y="113"/>
                    <a:pt x="374" y="262"/>
                    <a:pt x="299" y="300"/>
                  </a:cubicBezTo>
                  <a:cubicBezTo>
                    <a:pt x="225" y="374"/>
                    <a:pt x="187" y="374"/>
                    <a:pt x="113" y="30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4"/>
            <p:cNvSpPr/>
            <p:nvPr/>
          </p:nvSpPr>
          <p:spPr>
            <a:xfrm>
              <a:off x="4521750" y="1691600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38" y="187"/>
                  </a:moveTo>
                  <a:cubicBezTo>
                    <a:pt x="0" y="112"/>
                    <a:pt x="0" y="75"/>
                    <a:pt x="38" y="75"/>
                  </a:cubicBezTo>
                  <a:cubicBezTo>
                    <a:pt x="112" y="0"/>
                    <a:pt x="224" y="38"/>
                    <a:pt x="299" y="112"/>
                  </a:cubicBezTo>
                  <a:cubicBezTo>
                    <a:pt x="337" y="187"/>
                    <a:pt x="337" y="299"/>
                    <a:pt x="299" y="336"/>
                  </a:cubicBezTo>
                  <a:cubicBezTo>
                    <a:pt x="224" y="374"/>
                    <a:pt x="299" y="374"/>
                    <a:pt x="262" y="336"/>
                  </a:cubicBezTo>
                  <a:lnTo>
                    <a:pt x="187" y="336"/>
                  </a:lnTo>
                  <a:cubicBezTo>
                    <a:pt x="150" y="336"/>
                    <a:pt x="150" y="299"/>
                    <a:pt x="112" y="262"/>
                  </a:cubicBezTo>
                  <a:cubicBezTo>
                    <a:pt x="112" y="262"/>
                    <a:pt x="112" y="224"/>
                    <a:pt x="75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4"/>
            <p:cNvSpPr/>
            <p:nvPr/>
          </p:nvSpPr>
          <p:spPr>
            <a:xfrm>
              <a:off x="4526425" y="170092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75" y="225"/>
                  </a:moveTo>
                  <a:cubicBezTo>
                    <a:pt x="0" y="150"/>
                    <a:pt x="0" y="75"/>
                    <a:pt x="75" y="38"/>
                  </a:cubicBezTo>
                  <a:cubicBezTo>
                    <a:pt x="150" y="1"/>
                    <a:pt x="262" y="38"/>
                    <a:pt x="299" y="113"/>
                  </a:cubicBezTo>
                  <a:cubicBezTo>
                    <a:pt x="374" y="187"/>
                    <a:pt x="336" y="337"/>
                    <a:pt x="224" y="374"/>
                  </a:cubicBezTo>
                  <a:cubicBezTo>
                    <a:pt x="150" y="411"/>
                    <a:pt x="112" y="374"/>
                    <a:pt x="75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4"/>
            <p:cNvSpPr/>
            <p:nvPr/>
          </p:nvSpPr>
          <p:spPr>
            <a:xfrm>
              <a:off x="4529225" y="170932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0" y="225"/>
                  </a:moveTo>
                  <a:cubicBezTo>
                    <a:pt x="0" y="150"/>
                    <a:pt x="0" y="113"/>
                    <a:pt x="150" y="75"/>
                  </a:cubicBezTo>
                  <a:cubicBezTo>
                    <a:pt x="262" y="1"/>
                    <a:pt x="299" y="75"/>
                    <a:pt x="336" y="187"/>
                  </a:cubicBezTo>
                  <a:cubicBezTo>
                    <a:pt x="374" y="262"/>
                    <a:pt x="299" y="374"/>
                    <a:pt x="224" y="411"/>
                  </a:cubicBezTo>
                  <a:cubicBezTo>
                    <a:pt x="150" y="411"/>
                    <a:pt x="112" y="374"/>
                    <a:pt x="112" y="337"/>
                  </a:cubicBezTo>
                  <a:cubicBezTo>
                    <a:pt x="38" y="299"/>
                    <a:pt x="38" y="262"/>
                    <a:pt x="0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4"/>
            <p:cNvSpPr/>
            <p:nvPr/>
          </p:nvSpPr>
          <p:spPr>
            <a:xfrm>
              <a:off x="4532950" y="1719600"/>
              <a:ext cx="6550" cy="9350"/>
            </a:xfrm>
            <a:custGeom>
              <a:avLst/>
              <a:gdLst/>
              <a:ahLst/>
              <a:cxnLst/>
              <a:rect l="l" t="t" r="r" b="b"/>
              <a:pathLst>
                <a:path w="262" h="374" extrusionOk="0">
                  <a:moveTo>
                    <a:pt x="1" y="112"/>
                  </a:moveTo>
                  <a:cubicBezTo>
                    <a:pt x="1" y="112"/>
                    <a:pt x="1" y="38"/>
                    <a:pt x="75" y="0"/>
                  </a:cubicBezTo>
                  <a:cubicBezTo>
                    <a:pt x="187" y="0"/>
                    <a:pt x="262" y="75"/>
                    <a:pt x="262" y="187"/>
                  </a:cubicBezTo>
                  <a:cubicBezTo>
                    <a:pt x="262" y="262"/>
                    <a:pt x="225" y="299"/>
                    <a:pt x="187" y="336"/>
                  </a:cubicBezTo>
                  <a:cubicBezTo>
                    <a:pt x="187" y="374"/>
                    <a:pt x="150" y="374"/>
                    <a:pt x="113" y="374"/>
                  </a:cubicBezTo>
                  <a:cubicBezTo>
                    <a:pt x="75" y="374"/>
                    <a:pt x="38" y="374"/>
                    <a:pt x="38" y="262"/>
                  </a:cubicBezTo>
                  <a:cubicBezTo>
                    <a:pt x="38" y="224"/>
                    <a:pt x="1" y="187"/>
                    <a:pt x="1" y="150"/>
                  </a:cubicBezTo>
                  <a:lnTo>
                    <a:pt x="1" y="112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4"/>
            <p:cNvSpPr/>
            <p:nvPr/>
          </p:nvSpPr>
          <p:spPr>
            <a:xfrm>
              <a:off x="4388275" y="1660800"/>
              <a:ext cx="159625" cy="159625"/>
            </a:xfrm>
            <a:custGeom>
              <a:avLst/>
              <a:gdLst/>
              <a:ahLst/>
              <a:cxnLst/>
              <a:rect l="l" t="t" r="r" b="b"/>
              <a:pathLst>
                <a:path w="6385" h="6385" extrusionOk="0">
                  <a:moveTo>
                    <a:pt x="3659" y="0"/>
                  </a:moveTo>
                  <a:cubicBezTo>
                    <a:pt x="1232" y="0"/>
                    <a:pt x="0" y="2950"/>
                    <a:pt x="1718" y="4667"/>
                  </a:cubicBezTo>
                  <a:cubicBezTo>
                    <a:pt x="3435" y="6385"/>
                    <a:pt x="6385" y="5153"/>
                    <a:pt x="6385" y="2726"/>
                  </a:cubicBezTo>
                  <a:cubicBezTo>
                    <a:pt x="6385" y="1232"/>
                    <a:pt x="5153" y="0"/>
                    <a:pt x="3659" y="0"/>
                  </a:cubicBezTo>
                  <a:close/>
                  <a:moveTo>
                    <a:pt x="3659" y="5227"/>
                  </a:moveTo>
                  <a:cubicBezTo>
                    <a:pt x="336" y="5227"/>
                    <a:pt x="336" y="261"/>
                    <a:pt x="3659" y="261"/>
                  </a:cubicBezTo>
                  <a:cubicBezTo>
                    <a:pt x="5041" y="261"/>
                    <a:pt x="6161" y="1382"/>
                    <a:pt x="6161" y="2726"/>
                  </a:cubicBezTo>
                  <a:cubicBezTo>
                    <a:pt x="6161" y="4107"/>
                    <a:pt x="5041" y="5227"/>
                    <a:pt x="3659" y="5227"/>
                  </a:cubicBezTo>
                  <a:close/>
                </a:path>
              </a:pathLst>
            </a:custGeom>
            <a:solidFill>
              <a:srgbClr val="ECC0C4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4"/>
            <p:cNvSpPr/>
            <p:nvPr/>
          </p:nvSpPr>
          <p:spPr>
            <a:xfrm>
              <a:off x="4462000" y="1693450"/>
              <a:ext cx="35500" cy="70975"/>
            </a:xfrm>
            <a:custGeom>
              <a:avLst/>
              <a:gdLst/>
              <a:ahLst/>
              <a:cxnLst/>
              <a:rect l="l" t="t" r="r" b="b"/>
              <a:pathLst>
                <a:path w="1420" h="2839" extrusionOk="0">
                  <a:moveTo>
                    <a:pt x="710" y="1"/>
                  </a:moveTo>
                  <a:lnTo>
                    <a:pt x="1" y="449"/>
                  </a:lnTo>
                  <a:lnTo>
                    <a:pt x="1" y="2428"/>
                  </a:lnTo>
                  <a:lnTo>
                    <a:pt x="710" y="2839"/>
                  </a:lnTo>
                  <a:lnTo>
                    <a:pt x="1420" y="2428"/>
                  </a:lnTo>
                  <a:lnTo>
                    <a:pt x="1420" y="449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4"/>
            <p:cNvSpPr/>
            <p:nvPr/>
          </p:nvSpPr>
          <p:spPr>
            <a:xfrm>
              <a:off x="4462000" y="1693450"/>
              <a:ext cx="35500" cy="70975"/>
            </a:xfrm>
            <a:custGeom>
              <a:avLst/>
              <a:gdLst/>
              <a:ahLst/>
              <a:cxnLst/>
              <a:rect l="l" t="t" r="r" b="b"/>
              <a:pathLst>
                <a:path w="1420" h="2839" fill="none" extrusionOk="0">
                  <a:moveTo>
                    <a:pt x="1420" y="2428"/>
                  </a:moveTo>
                  <a:lnTo>
                    <a:pt x="710" y="2839"/>
                  </a:lnTo>
                  <a:lnTo>
                    <a:pt x="1" y="2428"/>
                  </a:lnTo>
                  <a:lnTo>
                    <a:pt x="1" y="449"/>
                  </a:lnTo>
                  <a:lnTo>
                    <a:pt x="710" y="1"/>
                  </a:lnTo>
                  <a:lnTo>
                    <a:pt x="1420" y="449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4"/>
            <p:cNvSpPr/>
            <p:nvPr/>
          </p:nvSpPr>
          <p:spPr>
            <a:xfrm>
              <a:off x="4462000" y="1693450"/>
              <a:ext cx="35500" cy="70975"/>
            </a:xfrm>
            <a:custGeom>
              <a:avLst/>
              <a:gdLst/>
              <a:ahLst/>
              <a:cxnLst/>
              <a:rect l="l" t="t" r="r" b="b"/>
              <a:pathLst>
                <a:path w="1420" h="2839" extrusionOk="0">
                  <a:moveTo>
                    <a:pt x="710" y="1"/>
                  </a:moveTo>
                  <a:lnTo>
                    <a:pt x="1" y="449"/>
                  </a:lnTo>
                  <a:lnTo>
                    <a:pt x="1" y="2428"/>
                  </a:lnTo>
                  <a:lnTo>
                    <a:pt x="710" y="2839"/>
                  </a:lnTo>
                  <a:lnTo>
                    <a:pt x="1420" y="2428"/>
                  </a:lnTo>
                  <a:lnTo>
                    <a:pt x="1420" y="449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4"/>
            <p:cNvSpPr/>
            <p:nvPr/>
          </p:nvSpPr>
          <p:spPr>
            <a:xfrm>
              <a:off x="4462000" y="1693450"/>
              <a:ext cx="35500" cy="70975"/>
            </a:xfrm>
            <a:custGeom>
              <a:avLst/>
              <a:gdLst/>
              <a:ahLst/>
              <a:cxnLst/>
              <a:rect l="l" t="t" r="r" b="b"/>
              <a:pathLst>
                <a:path w="1420" h="2839" fill="none" extrusionOk="0">
                  <a:moveTo>
                    <a:pt x="1420" y="2428"/>
                  </a:moveTo>
                  <a:lnTo>
                    <a:pt x="710" y="2839"/>
                  </a:lnTo>
                  <a:lnTo>
                    <a:pt x="1" y="2428"/>
                  </a:lnTo>
                  <a:lnTo>
                    <a:pt x="1" y="449"/>
                  </a:lnTo>
                  <a:lnTo>
                    <a:pt x="710" y="1"/>
                  </a:lnTo>
                  <a:lnTo>
                    <a:pt x="1420" y="449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4"/>
            <p:cNvSpPr/>
            <p:nvPr/>
          </p:nvSpPr>
          <p:spPr>
            <a:xfrm>
              <a:off x="4484400" y="170372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cubicBezTo>
                    <a:pt x="38" y="38"/>
                    <a:pt x="38" y="75"/>
                    <a:pt x="1" y="75"/>
                  </a:cubicBezTo>
                  <a:lnTo>
                    <a:pt x="38" y="113"/>
                  </a:lnTo>
                  <a:cubicBezTo>
                    <a:pt x="38" y="38"/>
                    <a:pt x="38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4"/>
            <p:cNvSpPr/>
            <p:nvPr/>
          </p:nvSpPr>
          <p:spPr>
            <a:xfrm>
              <a:off x="4484400" y="17056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38"/>
                    <a:pt x="38" y="38"/>
                    <a:pt x="38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4"/>
            <p:cNvSpPr/>
            <p:nvPr/>
          </p:nvSpPr>
          <p:spPr>
            <a:xfrm>
              <a:off x="4487200" y="17018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4"/>
            <p:cNvSpPr/>
            <p:nvPr/>
          </p:nvSpPr>
          <p:spPr>
            <a:xfrm>
              <a:off x="4481600" y="170372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38" y="1"/>
                    <a:pt x="38" y="38"/>
                    <a:pt x="38" y="38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7" y="19"/>
                    <a:pt x="76" y="1"/>
                  </a:cubicBezTo>
                  <a:close/>
                  <a:moveTo>
                    <a:pt x="38" y="38"/>
                  </a:moveTo>
                  <a:cubicBezTo>
                    <a:pt x="22" y="38"/>
                    <a:pt x="20" y="45"/>
                    <a:pt x="23" y="53"/>
                  </a:cubicBezTo>
                  <a:lnTo>
                    <a:pt x="23" y="53"/>
                  </a:lnTo>
                  <a:lnTo>
                    <a:pt x="38" y="38"/>
                  </a:lnTo>
                  <a:close/>
                  <a:moveTo>
                    <a:pt x="23" y="53"/>
                  </a:moveTo>
                  <a:lnTo>
                    <a:pt x="1" y="75"/>
                  </a:lnTo>
                  <a:lnTo>
                    <a:pt x="38" y="75"/>
                  </a:lnTo>
                  <a:cubicBezTo>
                    <a:pt x="38" y="75"/>
                    <a:pt x="27" y="64"/>
                    <a:pt x="23" y="53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4"/>
            <p:cNvSpPr/>
            <p:nvPr/>
          </p:nvSpPr>
          <p:spPr>
            <a:xfrm>
              <a:off x="4481600" y="17046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4"/>
            <p:cNvSpPr/>
            <p:nvPr/>
          </p:nvSpPr>
          <p:spPr>
            <a:xfrm>
              <a:off x="4483475" y="17028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24"/>
            <p:cNvSpPr/>
            <p:nvPr/>
          </p:nvSpPr>
          <p:spPr>
            <a:xfrm>
              <a:off x="4477875" y="1702375"/>
              <a:ext cx="1900" cy="2300"/>
            </a:xfrm>
            <a:custGeom>
              <a:avLst/>
              <a:gdLst/>
              <a:ahLst/>
              <a:cxnLst/>
              <a:rect l="l" t="t" r="r" b="b"/>
              <a:pathLst>
                <a:path w="76" h="92" extrusionOk="0">
                  <a:moveTo>
                    <a:pt x="48" y="1"/>
                  </a:moveTo>
                  <a:cubicBezTo>
                    <a:pt x="42" y="1"/>
                    <a:pt x="38" y="5"/>
                    <a:pt x="38" y="17"/>
                  </a:cubicBezTo>
                  <a:lnTo>
                    <a:pt x="38" y="55"/>
                  </a:lnTo>
                  <a:cubicBezTo>
                    <a:pt x="38" y="55"/>
                    <a:pt x="38" y="17"/>
                    <a:pt x="75" y="17"/>
                  </a:cubicBezTo>
                  <a:cubicBezTo>
                    <a:pt x="75" y="17"/>
                    <a:pt x="59" y="1"/>
                    <a:pt x="48" y="1"/>
                  </a:cubicBezTo>
                  <a:close/>
                  <a:moveTo>
                    <a:pt x="38" y="55"/>
                  </a:moveTo>
                  <a:cubicBezTo>
                    <a:pt x="38" y="55"/>
                    <a:pt x="1" y="92"/>
                    <a:pt x="1" y="92"/>
                  </a:cubicBezTo>
                  <a:lnTo>
                    <a:pt x="38" y="92"/>
                  </a:lnTo>
                  <a:cubicBezTo>
                    <a:pt x="38" y="55"/>
                    <a:pt x="38" y="55"/>
                    <a:pt x="38" y="5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4"/>
            <p:cNvSpPr/>
            <p:nvPr/>
          </p:nvSpPr>
          <p:spPr>
            <a:xfrm>
              <a:off x="4477875" y="17046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cubicBezTo>
                    <a:pt x="1" y="1"/>
                    <a:pt x="1" y="38"/>
                    <a:pt x="38" y="3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4"/>
            <p:cNvSpPr/>
            <p:nvPr/>
          </p:nvSpPr>
          <p:spPr>
            <a:xfrm>
              <a:off x="4480675" y="17009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4"/>
            <p:cNvSpPr/>
            <p:nvPr/>
          </p:nvSpPr>
          <p:spPr>
            <a:xfrm>
              <a:off x="4474150" y="17018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0" y="1"/>
                    <a:pt x="0" y="38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38" y="38"/>
                  </a:lnTo>
                  <a:cubicBezTo>
                    <a:pt x="38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4"/>
            <p:cNvSpPr/>
            <p:nvPr/>
          </p:nvSpPr>
          <p:spPr>
            <a:xfrm>
              <a:off x="4474150" y="17028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38"/>
                    <a:pt x="0" y="38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4"/>
            <p:cNvSpPr/>
            <p:nvPr/>
          </p:nvSpPr>
          <p:spPr>
            <a:xfrm>
              <a:off x="4476000" y="17018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38"/>
                    <a:pt x="1" y="38"/>
                    <a:pt x="1" y="38"/>
                  </a:cubicBez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4"/>
            <p:cNvSpPr/>
            <p:nvPr/>
          </p:nvSpPr>
          <p:spPr>
            <a:xfrm>
              <a:off x="4471350" y="17018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4"/>
            <p:cNvSpPr/>
            <p:nvPr/>
          </p:nvSpPr>
          <p:spPr>
            <a:xfrm>
              <a:off x="4470400" y="17046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4"/>
            <p:cNvSpPr/>
            <p:nvPr/>
          </p:nvSpPr>
          <p:spPr>
            <a:xfrm>
              <a:off x="4473200" y="17009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4"/>
            <p:cNvSpPr/>
            <p:nvPr/>
          </p:nvSpPr>
          <p:spPr>
            <a:xfrm>
              <a:off x="4467600" y="170372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38" y="1"/>
                  </a:moveTo>
                  <a:cubicBezTo>
                    <a:pt x="38" y="38"/>
                    <a:pt x="1" y="38"/>
                    <a:pt x="38" y="38"/>
                  </a:cubicBezTo>
                  <a:lnTo>
                    <a:pt x="38" y="1"/>
                  </a:lnTo>
                  <a:close/>
                  <a:moveTo>
                    <a:pt x="38" y="38"/>
                  </a:moveTo>
                  <a:lnTo>
                    <a:pt x="38" y="75"/>
                  </a:lnTo>
                  <a:lnTo>
                    <a:pt x="76" y="113"/>
                  </a:lnTo>
                  <a:cubicBezTo>
                    <a:pt x="76" y="113"/>
                    <a:pt x="76" y="75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4"/>
            <p:cNvSpPr/>
            <p:nvPr/>
          </p:nvSpPr>
          <p:spPr>
            <a:xfrm>
              <a:off x="4468550" y="17065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cubicBezTo>
                    <a:pt x="38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4"/>
            <p:cNvSpPr/>
            <p:nvPr/>
          </p:nvSpPr>
          <p:spPr>
            <a:xfrm>
              <a:off x="4468550" y="1703725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75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4"/>
            <p:cNvSpPr/>
            <p:nvPr/>
          </p:nvSpPr>
          <p:spPr>
            <a:xfrm>
              <a:off x="4466675" y="1707450"/>
              <a:ext cx="2825" cy="975"/>
            </a:xfrm>
            <a:custGeom>
              <a:avLst/>
              <a:gdLst/>
              <a:ahLst/>
              <a:cxnLst/>
              <a:rect l="l" t="t" r="r" b="b"/>
              <a:pathLst>
                <a:path w="113" h="39" extrusionOk="0">
                  <a:moveTo>
                    <a:pt x="113" y="38"/>
                  </a:moveTo>
                  <a:lnTo>
                    <a:pt x="38" y="38"/>
                  </a:lnTo>
                  <a:cubicBezTo>
                    <a:pt x="1" y="38"/>
                    <a:pt x="1" y="1"/>
                    <a:pt x="38" y="1"/>
                  </a:cubicBezTo>
                  <a:lnTo>
                    <a:pt x="38" y="1"/>
                  </a:lnTo>
                  <a:lnTo>
                    <a:pt x="38" y="1"/>
                  </a:lnTo>
                  <a:cubicBezTo>
                    <a:pt x="1" y="1"/>
                    <a:pt x="1" y="38"/>
                    <a:pt x="38" y="38"/>
                  </a:cubicBezTo>
                  <a:lnTo>
                    <a:pt x="75" y="38"/>
                  </a:lnTo>
                  <a:lnTo>
                    <a:pt x="113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4"/>
            <p:cNvSpPr/>
            <p:nvPr/>
          </p:nvSpPr>
          <p:spPr>
            <a:xfrm>
              <a:off x="4469475" y="1708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4"/>
            <p:cNvSpPr/>
            <p:nvPr/>
          </p:nvSpPr>
          <p:spPr>
            <a:xfrm>
              <a:off x="4466675" y="17074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4"/>
            <p:cNvSpPr/>
            <p:nvPr/>
          </p:nvSpPr>
          <p:spPr>
            <a:xfrm>
              <a:off x="4471350" y="1708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0" y="0"/>
                    <a:pt x="0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4"/>
            <p:cNvSpPr/>
            <p:nvPr/>
          </p:nvSpPr>
          <p:spPr>
            <a:xfrm>
              <a:off x="4473200" y="17074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6"/>
                  </a:lnTo>
                  <a:cubicBezTo>
                    <a:pt x="1" y="113"/>
                    <a:pt x="1" y="76"/>
                    <a:pt x="1" y="76"/>
                  </a:cubicBez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4"/>
            <p:cNvSpPr/>
            <p:nvPr/>
          </p:nvSpPr>
          <p:spPr>
            <a:xfrm>
              <a:off x="4469475" y="17093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75"/>
                  </a:moveTo>
                  <a:lnTo>
                    <a:pt x="38" y="75"/>
                  </a:lnTo>
                  <a:lnTo>
                    <a:pt x="1" y="75"/>
                  </a:lnTo>
                  <a:cubicBezTo>
                    <a:pt x="1" y="38"/>
                    <a:pt x="1" y="38"/>
                    <a:pt x="1" y="1"/>
                  </a:cubicBezTo>
                  <a:lnTo>
                    <a:pt x="1" y="75"/>
                  </a:lnTo>
                  <a:cubicBezTo>
                    <a:pt x="1" y="75"/>
                    <a:pt x="1" y="75"/>
                    <a:pt x="38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4"/>
            <p:cNvSpPr/>
            <p:nvPr/>
          </p:nvSpPr>
          <p:spPr>
            <a:xfrm>
              <a:off x="4475075" y="17074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1" y="1"/>
                  </a:moveTo>
                  <a:cubicBezTo>
                    <a:pt x="1" y="1"/>
                    <a:pt x="1" y="38"/>
                    <a:pt x="1" y="76"/>
                  </a:cubicBezTo>
                  <a:lnTo>
                    <a:pt x="1" y="113"/>
                  </a:lnTo>
                  <a:cubicBezTo>
                    <a:pt x="1" y="113"/>
                    <a:pt x="1" y="76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4"/>
            <p:cNvSpPr/>
            <p:nvPr/>
          </p:nvSpPr>
          <p:spPr>
            <a:xfrm>
              <a:off x="4476000" y="1707450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1"/>
                  </a:moveTo>
                  <a:cubicBezTo>
                    <a:pt x="38" y="1"/>
                    <a:pt x="38" y="38"/>
                    <a:pt x="38" y="38"/>
                  </a:cubicBezTo>
                  <a:cubicBezTo>
                    <a:pt x="38" y="1"/>
                    <a:pt x="76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4"/>
            <p:cNvSpPr/>
            <p:nvPr/>
          </p:nvSpPr>
          <p:spPr>
            <a:xfrm>
              <a:off x="4473200" y="171025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38" y="76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4"/>
            <p:cNvSpPr/>
            <p:nvPr/>
          </p:nvSpPr>
          <p:spPr>
            <a:xfrm>
              <a:off x="4477875" y="170652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38" y="1"/>
                  </a:moveTo>
                  <a:cubicBezTo>
                    <a:pt x="38" y="19"/>
                    <a:pt x="38" y="29"/>
                    <a:pt x="38" y="38"/>
                  </a:cubicBezTo>
                  <a:lnTo>
                    <a:pt x="75" y="1"/>
                  </a:lnTo>
                  <a:close/>
                  <a:moveTo>
                    <a:pt x="38" y="38"/>
                  </a:moveTo>
                  <a:lnTo>
                    <a:pt x="1" y="75"/>
                  </a:lnTo>
                  <a:lnTo>
                    <a:pt x="1" y="113"/>
                  </a:lnTo>
                  <a:cubicBezTo>
                    <a:pt x="38" y="113"/>
                    <a:pt x="38" y="75"/>
                    <a:pt x="38" y="75"/>
                  </a:cubicBezTo>
                  <a:cubicBezTo>
                    <a:pt x="38" y="57"/>
                    <a:pt x="38" y="47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4"/>
            <p:cNvSpPr/>
            <p:nvPr/>
          </p:nvSpPr>
          <p:spPr>
            <a:xfrm>
              <a:off x="4478800" y="170560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38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12"/>
                  </a:lnTo>
                  <a:lnTo>
                    <a:pt x="38" y="7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4"/>
            <p:cNvSpPr/>
            <p:nvPr/>
          </p:nvSpPr>
          <p:spPr>
            <a:xfrm>
              <a:off x="4477875" y="17093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38"/>
                  </a:moveTo>
                  <a:lnTo>
                    <a:pt x="1" y="38"/>
                  </a:ln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lnTo>
                    <a:pt x="1" y="38"/>
                  </a:lnTo>
                  <a:cubicBezTo>
                    <a:pt x="1" y="38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4"/>
            <p:cNvSpPr/>
            <p:nvPr/>
          </p:nvSpPr>
          <p:spPr>
            <a:xfrm>
              <a:off x="4482550" y="17065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cubicBezTo>
                    <a:pt x="0" y="1"/>
                    <a:pt x="0" y="38"/>
                    <a:pt x="0" y="75"/>
                  </a:cubicBezTo>
                  <a:cubicBezTo>
                    <a:pt x="0" y="75"/>
                    <a:pt x="0" y="75"/>
                    <a:pt x="0" y="113"/>
                  </a:cubicBezTo>
                  <a:lnTo>
                    <a:pt x="38" y="75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4"/>
            <p:cNvSpPr/>
            <p:nvPr/>
          </p:nvSpPr>
          <p:spPr>
            <a:xfrm>
              <a:off x="4482550" y="17065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4"/>
            <p:cNvSpPr/>
            <p:nvPr/>
          </p:nvSpPr>
          <p:spPr>
            <a:xfrm>
              <a:off x="4481600" y="17093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4"/>
            <p:cNvSpPr/>
            <p:nvPr/>
          </p:nvSpPr>
          <p:spPr>
            <a:xfrm>
              <a:off x="4485350" y="17065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lnTo>
                    <a:pt x="0" y="75"/>
                  </a:lnTo>
                  <a:lnTo>
                    <a:pt x="0" y="113"/>
                  </a:lnTo>
                  <a:cubicBezTo>
                    <a:pt x="0" y="113"/>
                    <a:pt x="38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4"/>
            <p:cNvSpPr/>
            <p:nvPr/>
          </p:nvSpPr>
          <p:spPr>
            <a:xfrm>
              <a:off x="4486275" y="17056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4"/>
            <p:cNvSpPr/>
            <p:nvPr/>
          </p:nvSpPr>
          <p:spPr>
            <a:xfrm>
              <a:off x="4484400" y="17084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38" y="38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4"/>
            <p:cNvSpPr/>
            <p:nvPr/>
          </p:nvSpPr>
          <p:spPr>
            <a:xfrm>
              <a:off x="4489075" y="17074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38" y="1"/>
                    <a:pt x="1" y="1"/>
                    <a:pt x="1" y="38"/>
                  </a:cubicBezTo>
                  <a:cubicBezTo>
                    <a:pt x="1" y="38"/>
                    <a:pt x="1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4"/>
            <p:cNvSpPr/>
            <p:nvPr/>
          </p:nvSpPr>
          <p:spPr>
            <a:xfrm>
              <a:off x="4490950" y="17065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4"/>
            <p:cNvSpPr/>
            <p:nvPr/>
          </p:nvSpPr>
          <p:spPr>
            <a:xfrm>
              <a:off x="4488150" y="17093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cubicBezTo>
                    <a:pt x="0" y="1"/>
                    <a:pt x="0" y="38"/>
                    <a:pt x="38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4"/>
            <p:cNvSpPr/>
            <p:nvPr/>
          </p:nvSpPr>
          <p:spPr>
            <a:xfrm>
              <a:off x="4491875" y="1709550"/>
              <a:ext cx="1900" cy="725"/>
            </a:xfrm>
            <a:custGeom>
              <a:avLst/>
              <a:gdLst/>
              <a:ahLst/>
              <a:cxnLst/>
              <a:rect l="l" t="t" r="r" b="b"/>
              <a:pathLst>
                <a:path w="76" h="29" extrusionOk="0">
                  <a:moveTo>
                    <a:pt x="38" y="1"/>
                  </a:moveTo>
                  <a:cubicBezTo>
                    <a:pt x="29" y="1"/>
                    <a:pt x="19" y="10"/>
                    <a:pt x="1" y="29"/>
                  </a:cubicBezTo>
                  <a:lnTo>
                    <a:pt x="75" y="29"/>
                  </a:lnTo>
                  <a:cubicBezTo>
                    <a:pt x="57" y="10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4"/>
            <p:cNvSpPr/>
            <p:nvPr/>
          </p:nvSpPr>
          <p:spPr>
            <a:xfrm>
              <a:off x="4493750" y="171025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38" y="1"/>
                  </a:moveTo>
                  <a:lnTo>
                    <a:pt x="38" y="38"/>
                  </a:lnTo>
                  <a:lnTo>
                    <a:pt x="0" y="38"/>
                  </a:lnTo>
                  <a:lnTo>
                    <a:pt x="0" y="76"/>
                  </a:lnTo>
                  <a:lnTo>
                    <a:pt x="38" y="76"/>
                  </a:lnTo>
                  <a:cubicBezTo>
                    <a:pt x="75" y="76"/>
                    <a:pt x="75" y="38"/>
                    <a:pt x="75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4"/>
            <p:cNvSpPr/>
            <p:nvPr/>
          </p:nvSpPr>
          <p:spPr>
            <a:xfrm>
              <a:off x="4490950" y="17093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4"/>
            <p:cNvSpPr/>
            <p:nvPr/>
          </p:nvSpPr>
          <p:spPr>
            <a:xfrm>
              <a:off x="4491875" y="17130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4"/>
            <p:cNvSpPr/>
            <p:nvPr/>
          </p:nvSpPr>
          <p:spPr>
            <a:xfrm>
              <a:off x="4491875" y="1714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1" y="38"/>
                    <a:pt x="1" y="38"/>
                    <a:pt x="38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4"/>
            <p:cNvSpPr/>
            <p:nvPr/>
          </p:nvSpPr>
          <p:spPr>
            <a:xfrm>
              <a:off x="4491875" y="171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4"/>
            <p:cNvSpPr/>
            <p:nvPr/>
          </p:nvSpPr>
          <p:spPr>
            <a:xfrm>
              <a:off x="4488150" y="17130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38" y="1"/>
                    <a:pt x="0" y="38"/>
                  </a:cubicBezTo>
                  <a:lnTo>
                    <a:pt x="0" y="76"/>
                  </a:lnTo>
                  <a:lnTo>
                    <a:pt x="38" y="38"/>
                  </a:ln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4"/>
            <p:cNvSpPr/>
            <p:nvPr/>
          </p:nvSpPr>
          <p:spPr>
            <a:xfrm>
              <a:off x="4487200" y="17140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4"/>
            <p:cNvSpPr/>
            <p:nvPr/>
          </p:nvSpPr>
          <p:spPr>
            <a:xfrm>
              <a:off x="4490000" y="17112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4"/>
            <p:cNvSpPr/>
            <p:nvPr/>
          </p:nvSpPr>
          <p:spPr>
            <a:xfrm>
              <a:off x="4484400" y="1713050"/>
              <a:ext cx="2825" cy="1900"/>
            </a:xfrm>
            <a:custGeom>
              <a:avLst/>
              <a:gdLst/>
              <a:ahLst/>
              <a:cxnLst/>
              <a:rect l="l" t="t" r="r" b="b"/>
              <a:pathLst>
                <a:path w="113" h="76" extrusionOk="0">
                  <a:moveTo>
                    <a:pt x="76" y="1"/>
                  </a:moveTo>
                  <a:cubicBezTo>
                    <a:pt x="38" y="38"/>
                    <a:pt x="38" y="38"/>
                    <a:pt x="1" y="38"/>
                  </a:cubicBezTo>
                  <a:lnTo>
                    <a:pt x="76" y="76"/>
                  </a:lnTo>
                  <a:cubicBezTo>
                    <a:pt x="76" y="76"/>
                    <a:pt x="76" y="38"/>
                    <a:pt x="76" y="38"/>
                  </a:cubicBezTo>
                  <a:cubicBezTo>
                    <a:pt x="76" y="38"/>
                    <a:pt x="76" y="1"/>
                    <a:pt x="113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4"/>
            <p:cNvSpPr/>
            <p:nvPr/>
          </p:nvSpPr>
          <p:spPr>
            <a:xfrm>
              <a:off x="4484400" y="17130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1" y="38"/>
                    <a:pt x="1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4"/>
            <p:cNvSpPr/>
            <p:nvPr/>
          </p:nvSpPr>
          <p:spPr>
            <a:xfrm>
              <a:off x="4486275" y="171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4"/>
            <p:cNvSpPr/>
            <p:nvPr/>
          </p:nvSpPr>
          <p:spPr>
            <a:xfrm>
              <a:off x="4480675" y="17130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1" y="1"/>
                    <a:pt x="1" y="1"/>
                    <a:pt x="1" y="38"/>
                  </a:cubicBezTo>
                  <a:cubicBezTo>
                    <a:pt x="1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4"/>
            <p:cNvSpPr/>
            <p:nvPr/>
          </p:nvSpPr>
          <p:spPr>
            <a:xfrm>
              <a:off x="4480675" y="1714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4"/>
            <p:cNvSpPr/>
            <p:nvPr/>
          </p:nvSpPr>
          <p:spPr>
            <a:xfrm>
              <a:off x="4482550" y="1711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38" y="38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4"/>
            <p:cNvSpPr/>
            <p:nvPr/>
          </p:nvSpPr>
          <p:spPr>
            <a:xfrm>
              <a:off x="4476950" y="17121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cubicBezTo>
                    <a:pt x="38" y="1"/>
                    <a:pt x="0" y="38"/>
                    <a:pt x="0" y="38"/>
                  </a:cubicBezTo>
                  <a:cubicBezTo>
                    <a:pt x="38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4"/>
            <p:cNvSpPr/>
            <p:nvPr/>
          </p:nvSpPr>
          <p:spPr>
            <a:xfrm>
              <a:off x="4476000" y="17121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4"/>
            <p:cNvSpPr/>
            <p:nvPr/>
          </p:nvSpPr>
          <p:spPr>
            <a:xfrm>
              <a:off x="4478800" y="17112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38"/>
                    <a:pt x="38" y="38"/>
                    <a:pt x="38" y="38"/>
                  </a:cubicBezTo>
                  <a:cubicBezTo>
                    <a:pt x="38" y="38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4"/>
            <p:cNvSpPr/>
            <p:nvPr/>
          </p:nvSpPr>
          <p:spPr>
            <a:xfrm>
              <a:off x="4473200" y="171025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cubicBezTo>
                    <a:pt x="38" y="1"/>
                    <a:pt x="38" y="38"/>
                    <a:pt x="1" y="76"/>
                  </a:cubicBezTo>
                  <a:lnTo>
                    <a:pt x="1" y="113"/>
                  </a:lnTo>
                  <a:lnTo>
                    <a:pt x="38" y="113"/>
                  </a:lnTo>
                  <a:lnTo>
                    <a:pt x="38" y="76"/>
                  </a:lnTo>
                  <a:cubicBezTo>
                    <a:pt x="38" y="76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4"/>
            <p:cNvSpPr/>
            <p:nvPr/>
          </p:nvSpPr>
          <p:spPr>
            <a:xfrm>
              <a:off x="4472275" y="17121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cubicBezTo>
                    <a:pt x="1" y="1"/>
                    <a:pt x="1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4"/>
            <p:cNvSpPr/>
            <p:nvPr/>
          </p:nvSpPr>
          <p:spPr>
            <a:xfrm>
              <a:off x="4476000" y="171120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75"/>
                  </a:lnTo>
                  <a:lnTo>
                    <a:pt x="38" y="38"/>
                  </a:lnTo>
                  <a:cubicBezTo>
                    <a:pt x="1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4"/>
            <p:cNvSpPr/>
            <p:nvPr/>
          </p:nvSpPr>
          <p:spPr>
            <a:xfrm>
              <a:off x="4470400" y="17121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75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38"/>
                    <a:pt x="1" y="38"/>
                  </a:cubicBezTo>
                  <a:lnTo>
                    <a:pt x="1" y="75"/>
                  </a:lnTo>
                  <a:lnTo>
                    <a:pt x="1" y="113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24"/>
            <p:cNvSpPr/>
            <p:nvPr/>
          </p:nvSpPr>
          <p:spPr>
            <a:xfrm>
              <a:off x="4469475" y="17130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4"/>
            <p:cNvSpPr/>
            <p:nvPr/>
          </p:nvSpPr>
          <p:spPr>
            <a:xfrm>
              <a:off x="4471350" y="17112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4"/>
            <p:cNvSpPr/>
            <p:nvPr/>
          </p:nvSpPr>
          <p:spPr>
            <a:xfrm>
              <a:off x="4467600" y="171400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1" y="38"/>
                    <a:pt x="1" y="38"/>
                    <a:pt x="38" y="75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24"/>
            <p:cNvSpPr/>
            <p:nvPr/>
          </p:nvSpPr>
          <p:spPr>
            <a:xfrm>
              <a:off x="4466675" y="17158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75" y="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24"/>
            <p:cNvSpPr/>
            <p:nvPr/>
          </p:nvSpPr>
          <p:spPr>
            <a:xfrm>
              <a:off x="4467600" y="17121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24"/>
            <p:cNvSpPr/>
            <p:nvPr/>
          </p:nvSpPr>
          <p:spPr>
            <a:xfrm>
              <a:off x="4468550" y="17168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cubicBezTo>
                    <a:pt x="38" y="3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4"/>
            <p:cNvSpPr/>
            <p:nvPr/>
          </p:nvSpPr>
          <p:spPr>
            <a:xfrm>
              <a:off x="4468550" y="17177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4"/>
            <p:cNvSpPr/>
            <p:nvPr/>
          </p:nvSpPr>
          <p:spPr>
            <a:xfrm>
              <a:off x="4465750" y="17158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76"/>
                  </a:lnTo>
                  <a:lnTo>
                    <a:pt x="38" y="38"/>
                  </a:lnTo>
                  <a:cubicBezTo>
                    <a:pt x="0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4"/>
            <p:cNvSpPr/>
            <p:nvPr/>
          </p:nvSpPr>
          <p:spPr>
            <a:xfrm>
              <a:off x="4469475" y="171772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1"/>
                  </a:moveTo>
                  <a:lnTo>
                    <a:pt x="75" y="1"/>
                  </a:lnTo>
                  <a:cubicBezTo>
                    <a:pt x="75" y="1"/>
                    <a:pt x="38" y="1"/>
                    <a:pt x="38" y="38"/>
                  </a:cubicBezTo>
                  <a:lnTo>
                    <a:pt x="75" y="1"/>
                  </a:lnTo>
                  <a:close/>
                  <a:moveTo>
                    <a:pt x="38" y="38"/>
                  </a:moveTo>
                  <a:lnTo>
                    <a:pt x="38" y="38"/>
                  </a:lnTo>
                  <a:cubicBezTo>
                    <a:pt x="19" y="57"/>
                    <a:pt x="19" y="57"/>
                    <a:pt x="19" y="57"/>
                  </a:cubicBezTo>
                  <a:cubicBezTo>
                    <a:pt x="19" y="57"/>
                    <a:pt x="19" y="57"/>
                    <a:pt x="1" y="75"/>
                  </a:cubicBezTo>
                  <a:cubicBezTo>
                    <a:pt x="38" y="75"/>
                    <a:pt x="38" y="75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4"/>
            <p:cNvSpPr/>
            <p:nvPr/>
          </p:nvSpPr>
          <p:spPr>
            <a:xfrm>
              <a:off x="4470400" y="17177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cubicBezTo>
                    <a:pt x="38" y="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4"/>
            <p:cNvSpPr/>
            <p:nvPr/>
          </p:nvSpPr>
          <p:spPr>
            <a:xfrm>
              <a:off x="4469475" y="17186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76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4"/>
            <p:cNvSpPr/>
            <p:nvPr/>
          </p:nvSpPr>
          <p:spPr>
            <a:xfrm>
              <a:off x="4473200" y="171772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lnTo>
                    <a:pt x="38" y="38"/>
                  </a:lnTo>
                  <a:lnTo>
                    <a:pt x="1" y="75"/>
                  </a:lnTo>
                  <a:lnTo>
                    <a:pt x="38" y="75"/>
                  </a:lnTo>
                  <a:cubicBezTo>
                    <a:pt x="38" y="38"/>
                    <a:pt x="76" y="1"/>
                    <a:pt x="7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4"/>
            <p:cNvSpPr/>
            <p:nvPr/>
          </p:nvSpPr>
          <p:spPr>
            <a:xfrm>
              <a:off x="4474150" y="17177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cubicBezTo>
                    <a:pt x="38" y="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4"/>
            <p:cNvSpPr/>
            <p:nvPr/>
          </p:nvSpPr>
          <p:spPr>
            <a:xfrm>
              <a:off x="4472275" y="17205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4"/>
            <p:cNvSpPr/>
            <p:nvPr/>
          </p:nvSpPr>
          <p:spPr>
            <a:xfrm>
              <a:off x="4476950" y="17177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cubicBezTo>
                    <a:pt x="38" y="38"/>
                    <a:pt x="38" y="1"/>
                    <a:pt x="38" y="1"/>
                  </a:cubicBezTo>
                  <a:close/>
                  <a:moveTo>
                    <a:pt x="0" y="38"/>
                  </a:moveTo>
                  <a:lnTo>
                    <a:pt x="0" y="75"/>
                  </a:lnTo>
                  <a:cubicBezTo>
                    <a:pt x="38" y="75"/>
                    <a:pt x="38" y="38"/>
                    <a:pt x="0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4"/>
            <p:cNvSpPr/>
            <p:nvPr/>
          </p:nvSpPr>
          <p:spPr>
            <a:xfrm>
              <a:off x="4476950" y="171585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0" y="1"/>
                  </a:moveTo>
                  <a:lnTo>
                    <a:pt x="38" y="76"/>
                  </a:lnTo>
                  <a:lnTo>
                    <a:pt x="75" y="76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4"/>
            <p:cNvSpPr/>
            <p:nvPr/>
          </p:nvSpPr>
          <p:spPr>
            <a:xfrm>
              <a:off x="4475075" y="17196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38" y="0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4"/>
            <p:cNvSpPr/>
            <p:nvPr/>
          </p:nvSpPr>
          <p:spPr>
            <a:xfrm>
              <a:off x="4481600" y="171680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0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112"/>
                  </a:lnTo>
                  <a:cubicBezTo>
                    <a:pt x="1" y="112"/>
                    <a:pt x="1" y="75"/>
                    <a:pt x="38" y="75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4"/>
            <p:cNvSpPr/>
            <p:nvPr/>
          </p:nvSpPr>
          <p:spPr>
            <a:xfrm>
              <a:off x="4481600" y="17168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cubicBezTo>
                    <a:pt x="38" y="0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4"/>
            <p:cNvSpPr/>
            <p:nvPr/>
          </p:nvSpPr>
          <p:spPr>
            <a:xfrm>
              <a:off x="4479750" y="1718250"/>
              <a:ext cx="950" cy="1375"/>
            </a:xfrm>
            <a:custGeom>
              <a:avLst/>
              <a:gdLst/>
              <a:ahLst/>
              <a:cxnLst/>
              <a:rect l="l" t="t" r="r" b="b"/>
              <a:pathLst>
                <a:path w="38" h="55" extrusionOk="0">
                  <a:moveTo>
                    <a:pt x="28" y="0"/>
                  </a:moveTo>
                  <a:cubicBezTo>
                    <a:pt x="17" y="0"/>
                    <a:pt x="0" y="17"/>
                    <a:pt x="0" y="17"/>
                  </a:cubicBezTo>
                  <a:lnTo>
                    <a:pt x="38" y="54"/>
                  </a:lnTo>
                  <a:lnTo>
                    <a:pt x="38" y="17"/>
                  </a:lnTo>
                  <a:cubicBezTo>
                    <a:pt x="38" y="5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4"/>
            <p:cNvSpPr/>
            <p:nvPr/>
          </p:nvSpPr>
          <p:spPr>
            <a:xfrm>
              <a:off x="4484400" y="171680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38" y="0"/>
                    <a:pt x="1" y="0"/>
                    <a:pt x="1" y="38"/>
                  </a:cubicBezTo>
                  <a:lnTo>
                    <a:pt x="1" y="75"/>
                  </a:lnTo>
                  <a:cubicBezTo>
                    <a:pt x="1" y="75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4"/>
            <p:cNvSpPr/>
            <p:nvPr/>
          </p:nvSpPr>
          <p:spPr>
            <a:xfrm>
              <a:off x="4486275" y="17168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38"/>
                    <a:pt x="1" y="38"/>
                  </a:cubicBez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4"/>
            <p:cNvSpPr/>
            <p:nvPr/>
          </p:nvSpPr>
          <p:spPr>
            <a:xfrm>
              <a:off x="4484400" y="171865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4"/>
            <p:cNvSpPr/>
            <p:nvPr/>
          </p:nvSpPr>
          <p:spPr>
            <a:xfrm>
              <a:off x="4488150" y="17177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4"/>
            <p:cNvSpPr/>
            <p:nvPr/>
          </p:nvSpPr>
          <p:spPr>
            <a:xfrm>
              <a:off x="4490000" y="17177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75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4"/>
            <p:cNvSpPr/>
            <p:nvPr/>
          </p:nvSpPr>
          <p:spPr>
            <a:xfrm>
              <a:off x="4487200" y="17177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4"/>
            <p:cNvSpPr/>
            <p:nvPr/>
          </p:nvSpPr>
          <p:spPr>
            <a:xfrm>
              <a:off x="4490000" y="172052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76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76" y="1"/>
                  </a:lnTo>
                  <a:lnTo>
                    <a:pt x="113" y="1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4"/>
            <p:cNvSpPr/>
            <p:nvPr/>
          </p:nvSpPr>
          <p:spPr>
            <a:xfrm>
              <a:off x="4491875" y="17196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38" y="38"/>
                    <a:pt x="1" y="38"/>
                    <a:pt x="1" y="38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4"/>
            <p:cNvSpPr/>
            <p:nvPr/>
          </p:nvSpPr>
          <p:spPr>
            <a:xfrm>
              <a:off x="4490000" y="17186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76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4"/>
            <p:cNvSpPr/>
            <p:nvPr/>
          </p:nvSpPr>
          <p:spPr>
            <a:xfrm>
              <a:off x="4490950" y="1723325"/>
              <a:ext cx="1375" cy="1900"/>
            </a:xfrm>
            <a:custGeom>
              <a:avLst/>
              <a:gdLst/>
              <a:ahLst/>
              <a:cxnLst/>
              <a:rect l="l" t="t" r="r" b="b"/>
              <a:pathLst>
                <a:path w="55" h="76" extrusionOk="0">
                  <a:moveTo>
                    <a:pt x="0" y="1"/>
                  </a:moveTo>
                  <a:lnTo>
                    <a:pt x="38" y="38"/>
                  </a:lnTo>
                  <a:cubicBezTo>
                    <a:pt x="50" y="50"/>
                    <a:pt x="54" y="59"/>
                    <a:pt x="54" y="64"/>
                  </a:cubicBezTo>
                  <a:cubicBezTo>
                    <a:pt x="54" y="50"/>
                    <a:pt x="38" y="26"/>
                    <a:pt x="38" y="1"/>
                  </a:cubicBezTo>
                  <a:close/>
                  <a:moveTo>
                    <a:pt x="54" y="64"/>
                  </a:moveTo>
                  <a:cubicBezTo>
                    <a:pt x="54" y="75"/>
                    <a:pt x="38" y="75"/>
                    <a:pt x="38" y="75"/>
                  </a:cubicBezTo>
                  <a:cubicBezTo>
                    <a:pt x="50" y="75"/>
                    <a:pt x="54" y="71"/>
                    <a:pt x="54" y="64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4"/>
            <p:cNvSpPr/>
            <p:nvPr/>
          </p:nvSpPr>
          <p:spPr>
            <a:xfrm>
              <a:off x="4490950" y="1725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4"/>
            <p:cNvSpPr/>
            <p:nvPr/>
          </p:nvSpPr>
          <p:spPr>
            <a:xfrm>
              <a:off x="4490000" y="17224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4"/>
            <p:cNvSpPr/>
            <p:nvPr/>
          </p:nvSpPr>
          <p:spPr>
            <a:xfrm>
              <a:off x="4488150" y="1725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0" y="0"/>
                    <a:pt x="0" y="38"/>
                    <a:pt x="0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4"/>
            <p:cNvSpPr/>
            <p:nvPr/>
          </p:nvSpPr>
          <p:spPr>
            <a:xfrm>
              <a:off x="4487200" y="17270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0"/>
                    <a:pt x="1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24"/>
            <p:cNvSpPr/>
            <p:nvPr/>
          </p:nvSpPr>
          <p:spPr>
            <a:xfrm>
              <a:off x="4488150" y="17233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24"/>
            <p:cNvSpPr/>
            <p:nvPr/>
          </p:nvSpPr>
          <p:spPr>
            <a:xfrm>
              <a:off x="4484400" y="17252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0"/>
                  </a:moveTo>
                  <a:cubicBezTo>
                    <a:pt x="76" y="0"/>
                    <a:pt x="76" y="0"/>
                    <a:pt x="38" y="38"/>
                  </a:cubicBezTo>
                  <a:lnTo>
                    <a:pt x="1" y="75"/>
                  </a:lnTo>
                  <a:cubicBezTo>
                    <a:pt x="38" y="75"/>
                    <a:pt x="38" y="75"/>
                    <a:pt x="76" y="38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19"/>
                    <a:pt x="76" y="19"/>
                    <a:pt x="76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4"/>
            <p:cNvSpPr/>
            <p:nvPr/>
          </p:nvSpPr>
          <p:spPr>
            <a:xfrm>
              <a:off x="4484400" y="17261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4"/>
            <p:cNvSpPr/>
            <p:nvPr/>
          </p:nvSpPr>
          <p:spPr>
            <a:xfrm>
              <a:off x="4486275" y="172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24"/>
            <p:cNvSpPr/>
            <p:nvPr/>
          </p:nvSpPr>
          <p:spPr>
            <a:xfrm>
              <a:off x="4480675" y="1724250"/>
              <a:ext cx="2825" cy="1900"/>
            </a:xfrm>
            <a:custGeom>
              <a:avLst/>
              <a:gdLst/>
              <a:ahLst/>
              <a:cxnLst/>
              <a:rect l="l" t="t" r="r" b="b"/>
              <a:pathLst>
                <a:path w="113" h="76" extrusionOk="0">
                  <a:moveTo>
                    <a:pt x="75" y="1"/>
                  </a:moveTo>
                  <a:cubicBezTo>
                    <a:pt x="54" y="1"/>
                    <a:pt x="45" y="13"/>
                    <a:pt x="41" y="23"/>
                  </a:cubicBezTo>
                  <a:lnTo>
                    <a:pt x="41" y="23"/>
                  </a:lnTo>
                  <a:cubicBezTo>
                    <a:pt x="40" y="22"/>
                    <a:pt x="40" y="22"/>
                    <a:pt x="39" y="22"/>
                  </a:cubicBezTo>
                  <a:cubicBezTo>
                    <a:pt x="38" y="22"/>
                    <a:pt x="38" y="26"/>
                    <a:pt x="38" y="38"/>
                  </a:cubicBezTo>
                  <a:cubicBezTo>
                    <a:pt x="38" y="38"/>
                    <a:pt x="38" y="31"/>
                    <a:pt x="41" y="23"/>
                  </a:cubicBezTo>
                  <a:lnTo>
                    <a:pt x="41" y="23"/>
                  </a:lnTo>
                  <a:cubicBezTo>
                    <a:pt x="45" y="27"/>
                    <a:pt x="54" y="38"/>
                    <a:pt x="75" y="38"/>
                  </a:cubicBezTo>
                  <a:lnTo>
                    <a:pt x="113" y="1"/>
                  </a:lnTo>
                  <a:close/>
                  <a:moveTo>
                    <a:pt x="38" y="38"/>
                  </a:moveTo>
                  <a:cubicBezTo>
                    <a:pt x="38" y="76"/>
                    <a:pt x="1" y="76"/>
                    <a:pt x="1" y="76"/>
                  </a:cubicBezTo>
                  <a:lnTo>
                    <a:pt x="38" y="76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4"/>
            <p:cNvSpPr/>
            <p:nvPr/>
          </p:nvSpPr>
          <p:spPr>
            <a:xfrm>
              <a:off x="4479750" y="1725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0" y="0"/>
                    <a:pt x="0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4"/>
            <p:cNvSpPr/>
            <p:nvPr/>
          </p:nvSpPr>
          <p:spPr>
            <a:xfrm>
              <a:off x="4482550" y="17233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38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75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4"/>
            <p:cNvSpPr/>
            <p:nvPr/>
          </p:nvSpPr>
          <p:spPr>
            <a:xfrm>
              <a:off x="4476950" y="1723425"/>
              <a:ext cx="1875" cy="1800"/>
            </a:xfrm>
            <a:custGeom>
              <a:avLst/>
              <a:gdLst/>
              <a:ahLst/>
              <a:cxnLst/>
              <a:rect l="l" t="t" r="r" b="b"/>
              <a:pathLst>
                <a:path w="75" h="72" extrusionOk="0">
                  <a:moveTo>
                    <a:pt x="39" y="1"/>
                  </a:moveTo>
                  <a:cubicBezTo>
                    <a:pt x="38" y="1"/>
                    <a:pt x="38" y="9"/>
                    <a:pt x="38" y="34"/>
                  </a:cubicBezTo>
                  <a:cubicBezTo>
                    <a:pt x="38" y="71"/>
                    <a:pt x="0" y="71"/>
                    <a:pt x="0" y="71"/>
                  </a:cubicBezTo>
                  <a:lnTo>
                    <a:pt x="38" y="71"/>
                  </a:lnTo>
                  <a:cubicBezTo>
                    <a:pt x="38" y="34"/>
                    <a:pt x="38" y="34"/>
                    <a:pt x="75" y="34"/>
                  </a:cubicBezTo>
                  <a:cubicBezTo>
                    <a:pt x="50" y="34"/>
                    <a:pt x="42" y="1"/>
                    <a:pt x="39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4"/>
            <p:cNvSpPr/>
            <p:nvPr/>
          </p:nvSpPr>
          <p:spPr>
            <a:xfrm>
              <a:off x="4476950" y="17242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4"/>
            <p:cNvSpPr/>
            <p:nvPr/>
          </p:nvSpPr>
          <p:spPr>
            <a:xfrm>
              <a:off x="4478800" y="172240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lnTo>
                    <a:pt x="1" y="0"/>
                  </a:lnTo>
                  <a:lnTo>
                    <a:pt x="38" y="0"/>
                  </a:lnTo>
                  <a:lnTo>
                    <a:pt x="38" y="75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4"/>
            <p:cNvSpPr/>
            <p:nvPr/>
          </p:nvSpPr>
          <p:spPr>
            <a:xfrm>
              <a:off x="4473200" y="1722400"/>
              <a:ext cx="2825" cy="1875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76" y="0"/>
                  </a:moveTo>
                  <a:cubicBezTo>
                    <a:pt x="76" y="0"/>
                    <a:pt x="76" y="38"/>
                    <a:pt x="38" y="38"/>
                  </a:cubicBezTo>
                  <a:cubicBezTo>
                    <a:pt x="1" y="38"/>
                    <a:pt x="38" y="75"/>
                    <a:pt x="38" y="75"/>
                  </a:cubicBezTo>
                  <a:cubicBezTo>
                    <a:pt x="38" y="75"/>
                    <a:pt x="38" y="75"/>
                    <a:pt x="76" y="38"/>
                  </a:cubicBezTo>
                  <a:cubicBezTo>
                    <a:pt x="113" y="38"/>
                    <a:pt x="76" y="38"/>
                    <a:pt x="76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4"/>
            <p:cNvSpPr/>
            <p:nvPr/>
          </p:nvSpPr>
          <p:spPr>
            <a:xfrm>
              <a:off x="4472275" y="17224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26"/>
                    <a:pt x="5" y="43"/>
                    <a:pt x="11" y="54"/>
                  </a:cubicBezTo>
                  <a:lnTo>
                    <a:pt x="11" y="54"/>
                  </a:lnTo>
                  <a:cubicBezTo>
                    <a:pt x="1" y="32"/>
                    <a:pt x="1" y="1"/>
                    <a:pt x="1" y="0"/>
                  </a:cubicBezTo>
                  <a:close/>
                  <a:moveTo>
                    <a:pt x="11" y="54"/>
                  </a:moveTo>
                  <a:cubicBezTo>
                    <a:pt x="16" y="66"/>
                    <a:pt x="25" y="75"/>
                    <a:pt x="38" y="75"/>
                  </a:cubicBezTo>
                  <a:cubicBezTo>
                    <a:pt x="38" y="75"/>
                    <a:pt x="22" y="75"/>
                    <a:pt x="11" y="54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4"/>
            <p:cNvSpPr/>
            <p:nvPr/>
          </p:nvSpPr>
          <p:spPr>
            <a:xfrm>
              <a:off x="4476000" y="17224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8"/>
                    <a:pt x="1" y="38"/>
                  </a:cubicBez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4"/>
            <p:cNvSpPr/>
            <p:nvPr/>
          </p:nvSpPr>
          <p:spPr>
            <a:xfrm>
              <a:off x="4470400" y="17224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2"/>
                  </a:moveTo>
                  <a:cubicBezTo>
                    <a:pt x="1" y="75"/>
                    <a:pt x="1" y="75"/>
                    <a:pt x="1" y="38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cubicBezTo>
                    <a:pt x="1" y="75"/>
                    <a:pt x="1" y="75"/>
                    <a:pt x="1" y="11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4"/>
            <p:cNvSpPr/>
            <p:nvPr/>
          </p:nvSpPr>
          <p:spPr>
            <a:xfrm>
              <a:off x="4470400" y="17242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1" y="38"/>
                    <a:pt x="1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4"/>
            <p:cNvSpPr/>
            <p:nvPr/>
          </p:nvSpPr>
          <p:spPr>
            <a:xfrm>
              <a:off x="4471350" y="17205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38" y="75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4"/>
            <p:cNvSpPr/>
            <p:nvPr/>
          </p:nvSpPr>
          <p:spPr>
            <a:xfrm>
              <a:off x="4467600" y="17242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cubicBezTo>
                    <a:pt x="1" y="1"/>
                    <a:pt x="1" y="1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4"/>
            <p:cNvSpPr/>
            <p:nvPr/>
          </p:nvSpPr>
          <p:spPr>
            <a:xfrm>
              <a:off x="4467600" y="172612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4"/>
            <p:cNvSpPr/>
            <p:nvPr/>
          </p:nvSpPr>
          <p:spPr>
            <a:xfrm>
              <a:off x="4468550" y="1722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38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4"/>
            <p:cNvSpPr/>
            <p:nvPr/>
          </p:nvSpPr>
          <p:spPr>
            <a:xfrm>
              <a:off x="4465750" y="1728000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4"/>
            <p:cNvSpPr/>
            <p:nvPr/>
          </p:nvSpPr>
          <p:spPr>
            <a:xfrm>
              <a:off x="4467600" y="17280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0"/>
                  </a:moveTo>
                  <a:lnTo>
                    <a:pt x="1" y="0"/>
                  </a:lnTo>
                  <a:lnTo>
                    <a:pt x="1" y="75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4"/>
            <p:cNvSpPr/>
            <p:nvPr/>
          </p:nvSpPr>
          <p:spPr>
            <a:xfrm>
              <a:off x="4464800" y="17261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38"/>
                    <a:pt x="1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4"/>
            <p:cNvSpPr/>
            <p:nvPr/>
          </p:nvSpPr>
          <p:spPr>
            <a:xfrm>
              <a:off x="4469475" y="17280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1" y="0"/>
                    <a:pt x="1" y="38"/>
                    <a:pt x="1" y="75"/>
                  </a:cubicBezTo>
                  <a:cubicBezTo>
                    <a:pt x="1" y="75"/>
                    <a:pt x="1" y="75"/>
                    <a:pt x="38" y="38"/>
                  </a:cubicBezTo>
                  <a:cubicBezTo>
                    <a:pt x="38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4"/>
            <p:cNvSpPr/>
            <p:nvPr/>
          </p:nvSpPr>
          <p:spPr>
            <a:xfrm>
              <a:off x="4470400" y="17270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7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1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4"/>
            <p:cNvSpPr/>
            <p:nvPr/>
          </p:nvSpPr>
          <p:spPr>
            <a:xfrm>
              <a:off x="4468550" y="17289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4"/>
            <p:cNvSpPr/>
            <p:nvPr/>
          </p:nvSpPr>
          <p:spPr>
            <a:xfrm>
              <a:off x="4473200" y="172800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0"/>
                  </a:moveTo>
                  <a:cubicBezTo>
                    <a:pt x="1" y="0"/>
                    <a:pt x="1" y="38"/>
                    <a:pt x="1" y="38"/>
                  </a:cubicBezTo>
                  <a:lnTo>
                    <a:pt x="1" y="75"/>
                  </a:lnTo>
                  <a:lnTo>
                    <a:pt x="1" y="112"/>
                  </a:lnTo>
                  <a:cubicBezTo>
                    <a:pt x="1" y="112"/>
                    <a:pt x="1" y="75"/>
                    <a:pt x="38" y="75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4"/>
            <p:cNvSpPr/>
            <p:nvPr/>
          </p:nvSpPr>
          <p:spPr>
            <a:xfrm>
              <a:off x="4473200" y="17280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24"/>
            <p:cNvSpPr/>
            <p:nvPr/>
          </p:nvSpPr>
          <p:spPr>
            <a:xfrm>
              <a:off x="4472275" y="17298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4"/>
            <p:cNvSpPr/>
            <p:nvPr/>
          </p:nvSpPr>
          <p:spPr>
            <a:xfrm>
              <a:off x="4476000" y="172800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0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112"/>
                  </a:lnTo>
                  <a:cubicBezTo>
                    <a:pt x="1" y="112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24"/>
            <p:cNvSpPr/>
            <p:nvPr/>
          </p:nvSpPr>
          <p:spPr>
            <a:xfrm>
              <a:off x="4476950" y="1728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24"/>
            <p:cNvSpPr/>
            <p:nvPr/>
          </p:nvSpPr>
          <p:spPr>
            <a:xfrm>
              <a:off x="4476000" y="17289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38" y="38"/>
                  </a:lnTo>
                  <a:cubicBezTo>
                    <a:pt x="1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4"/>
            <p:cNvSpPr/>
            <p:nvPr/>
          </p:nvSpPr>
          <p:spPr>
            <a:xfrm>
              <a:off x="4479750" y="1728000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75" y="0"/>
                  </a:moveTo>
                  <a:cubicBezTo>
                    <a:pt x="38" y="0"/>
                    <a:pt x="38" y="38"/>
                    <a:pt x="38" y="38"/>
                  </a:cubicBezTo>
                  <a:lnTo>
                    <a:pt x="38" y="75"/>
                  </a:lnTo>
                  <a:lnTo>
                    <a:pt x="0" y="112"/>
                  </a:lnTo>
                  <a:lnTo>
                    <a:pt x="38" y="112"/>
                  </a:lnTo>
                  <a:cubicBezTo>
                    <a:pt x="38" y="112"/>
                    <a:pt x="38" y="75"/>
                    <a:pt x="75" y="75"/>
                  </a:cubicBezTo>
                  <a:lnTo>
                    <a:pt x="75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24"/>
            <p:cNvSpPr/>
            <p:nvPr/>
          </p:nvSpPr>
          <p:spPr>
            <a:xfrm>
              <a:off x="4480675" y="17280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4"/>
            <p:cNvSpPr/>
            <p:nvPr/>
          </p:nvSpPr>
          <p:spPr>
            <a:xfrm>
              <a:off x="4478800" y="17298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4"/>
            <p:cNvSpPr/>
            <p:nvPr/>
          </p:nvSpPr>
          <p:spPr>
            <a:xfrm>
              <a:off x="4483475" y="1728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cubicBezTo>
                    <a:pt x="38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4"/>
            <p:cNvSpPr/>
            <p:nvPr/>
          </p:nvSpPr>
          <p:spPr>
            <a:xfrm>
              <a:off x="4484400" y="17270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38" y="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4"/>
            <p:cNvSpPr/>
            <p:nvPr/>
          </p:nvSpPr>
          <p:spPr>
            <a:xfrm>
              <a:off x="4480675" y="1728925"/>
              <a:ext cx="2825" cy="1900"/>
            </a:xfrm>
            <a:custGeom>
              <a:avLst/>
              <a:gdLst/>
              <a:ahLst/>
              <a:cxnLst/>
              <a:rect l="l" t="t" r="r" b="b"/>
              <a:pathLst>
                <a:path w="113" h="76" extrusionOk="0">
                  <a:moveTo>
                    <a:pt x="75" y="1"/>
                  </a:moveTo>
                  <a:cubicBezTo>
                    <a:pt x="75" y="38"/>
                    <a:pt x="1" y="38"/>
                    <a:pt x="75" y="38"/>
                  </a:cubicBezTo>
                  <a:cubicBezTo>
                    <a:pt x="113" y="38"/>
                    <a:pt x="113" y="75"/>
                    <a:pt x="113" y="75"/>
                  </a:cubicBezTo>
                  <a:lnTo>
                    <a:pt x="113" y="38"/>
                  </a:lnTo>
                  <a:cubicBezTo>
                    <a:pt x="75" y="38"/>
                    <a:pt x="75" y="38"/>
                    <a:pt x="7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24"/>
            <p:cNvSpPr/>
            <p:nvPr/>
          </p:nvSpPr>
          <p:spPr>
            <a:xfrm>
              <a:off x="4487200" y="17280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0"/>
                  </a:moveTo>
                  <a:cubicBezTo>
                    <a:pt x="38" y="0"/>
                    <a:pt x="1" y="0"/>
                    <a:pt x="1" y="38"/>
                  </a:cubicBezTo>
                  <a:lnTo>
                    <a:pt x="1" y="75"/>
                  </a:lnTo>
                  <a:cubicBezTo>
                    <a:pt x="1" y="75"/>
                    <a:pt x="1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4"/>
            <p:cNvSpPr/>
            <p:nvPr/>
          </p:nvSpPr>
          <p:spPr>
            <a:xfrm>
              <a:off x="4489075" y="17280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4"/>
            <p:cNvSpPr/>
            <p:nvPr/>
          </p:nvSpPr>
          <p:spPr>
            <a:xfrm>
              <a:off x="4486275" y="17289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5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4"/>
            <p:cNvSpPr/>
            <p:nvPr/>
          </p:nvSpPr>
          <p:spPr>
            <a:xfrm>
              <a:off x="4490950" y="1729175"/>
              <a:ext cx="950" cy="72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19" y="0"/>
                  </a:moveTo>
                  <a:cubicBezTo>
                    <a:pt x="10" y="0"/>
                    <a:pt x="0" y="9"/>
                    <a:pt x="0" y="28"/>
                  </a:cubicBezTo>
                  <a:lnTo>
                    <a:pt x="38" y="28"/>
                  </a:lnTo>
                  <a:cubicBezTo>
                    <a:pt x="38" y="9"/>
                    <a:pt x="28" y="0"/>
                    <a:pt x="1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24"/>
            <p:cNvSpPr/>
            <p:nvPr/>
          </p:nvSpPr>
          <p:spPr>
            <a:xfrm>
              <a:off x="4491875" y="17298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38" y="0"/>
                    <a:pt x="1" y="37"/>
                    <a:pt x="1" y="37"/>
                  </a:cubicBezTo>
                  <a:cubicBezTo>
                    <a:pt x="38" y="37"/>
                    <a:pt x="38" y="37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4"/>
            <p:cNvSpPr/>
            <p:nvPr/>
          </p:nvSpPr>
          <p:spPr>
            <a:xfrm>
              <a:off x="4490000" y="17289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24"/>
            <p:cNvSpPr/>
            <p:nvPr/>
          </p:nvSpPr>
          <p:spPr>
            <a:xfrm>
              <a:off x="4490950" y="17317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0" y="1"/>
                  </a:moveTo>
                  <a:cubicBezTo>
                    <a:pt x="0" y="1"/>
                    <a:pt x="0" y="38"/>
                    <a:pt x="0" y="38"/>
                  </a:cubicBezTo>
                  <a:lnTo>
                    <a:pt x="0" y="113"/>
                  </a:lnTo>
                  <a:lnTo>
                    <a:pt x="38" y="113"/>
                  </a:lnTo>
                  <a:lnTo>
                    <a:pt x="38" y="38"/>
                  </a:ln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24"/>
            <p:cNvSpPr/>
            <p:nvPr/>
          </p:nvSpPr>
          <p:spPr>
            <a:xfrm>
              <a:off x="4490000" y="1734525"/>
              <a:ext cx="975" cy="725"/>
            </a:xfrm>
            <a:custGeom>
              <a:avLst/>
              <a:gdLst/>
              <a:ahLst/>
              <a:cxnLst/>
              <a:rect l="l" t="t" r="r" b="b"/>
              <a:pathLst>
                <a:path w="39" h="29" extrusionOk="0">
                  <a:moveTo>
                    <a:pt x="1" y="1"/>
                  </a:moveTo>
                  <a:cubicBezTo>
                    <a:pt x="20" y="19"/>
                    <a:pt x="29" y="29"/>
                    <a:pt x="34" y="29"/>
                  </a:cubicBezTo>
                  <a:cubicBezTo>
                    <a:pt x="38" y="29"/>
                    <a:pt x="38" y="19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24"/>
            <p:cNvSpPr/>
            <p:nvPr/>
          </p:nvSpPr>
          <p:spPr>
            <a:xfrm>
              <a:off x="4490950" y="17317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24"/>
            <p:cNvSpPr/>
            <p:nvPr/>
          </p:nvSpPr>
          <p:spPr>
            <a:xfrm>
              <a:off x="4488150" y="17336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2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38"/>
                    <a:pt x="0" y="38"/>
                  </a:cubicBezTo>
                  <a:lnTo>
                    <a:pt x="0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24"/>
            <p:cNvSpPr/>
            <p:nvPr/>
          </p:nvSpPr>
          <p:spPr>
            <a:xfrm>
              <a:off x="4486275" y="17364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4"/>
            <p:cNvSpPr/>
            <p:nvPr/>
          </p:nvSpPr>
          <p:spPr>
            <a:xfrm>
              <a:off x="4489075" y="17326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1" y="0"/>
                    <a:pt x="1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4"/>
            <p:cNvSpPr/>
            <p:nvPr/>
          </p:nvSpPr>
          <p:spPr>
            <a:xfrm>
              <a:off x="4484400" y="173360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0"/>
                  </a:moveTo>
                  <a:cubicBezTo>
                    <a:pt x="1" y="0"/>
                    <a:pt x="1" y="38"/>
                    <a:pt x="1" y="38"/>
                  </a:cubicBezTo>
                  <a:lnTo>
                    <a:pt x="1" y="75"/>
                  </a:lnTo>
                  <a:lnTo>
                    <a:pt x="1" y="112"/>
                  </a:lnTo>
                  <a:cubicBezTo>
                    <a:pt x="1" y="112"/>
                    <a:pt x="1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4"/>
            <p:cNvSpPr/>
            <p:nvPr/>
          </p:nvSpPr>
          <p:spPr>
            <a:xfrm>
              <a:off x="4483475" y="1736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1" y="0"/>
                    <a:pt x="1" y="38"/>
                    <a:pt x="38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4"/>
            <p:cNvSpPr/>
            <p:nvPr/>
          </p:nvSpPr>
          <p:spPr>
            <a:xfrm>
              <a:off x="4485350" y="17336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0"/>
                  </a:moveTo>
                  <a:lnTo>
                    <a:pt x="31" y="31"/>
                  </a:lnTo>
                  <a:lnTo>
                    <a:pt x="31" y="31"/>
                  </a:lnTo>
                  <a:cubicBezTo>
                    <a:pt x="26" y="15"/>
                    <a:pt x="17" y="0"/>
                    <a:pt x="0" y="0"/>
                  </a:cubicBezTo>
                  <a:close/>
                  <a:moveTo>
                    <a:pt x="31" y="31"/>
                  </a:moveTo>
                  <a:cubicBezTo>
                    <a:pt x="38" y="52"/>
                    <a:pt x="38" y="75"/>
                    <a:pt x="38" y="75"/>
                  </a:cubicBezTo>
                  <a:lnTo>
                    <a:pt x="38" y="38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4"/>
            <p:cNvSpPr/>
            <p:nvPr/>
          </p:nvSpPr>
          <p:spPr>
            <a:xfrm>
              <a:off x="4480675" y="1733625"/>
              <a:ext cx="950" cy="2800"/>
            </a:xfrm>
            <a:custGeom>
              <a:avLst/>
              <a:gdLst/>
              <a:ahLst/>
              <a:cxnLst/>
              <a:rect l="l" t="t" r="r" b="b"/>
              <a:pathLst>
                <a:path w="38" h="112" extrusionOk="0">
                  <a:moveTo>
                    <a:pt x="37" y="0"/>
                  </a:moveTo>
                  <a:lnTo>
                    <a:pt x="1" y="37"/>
                  </a:lnTo>
                  <a:cubicBezTo>
                    <a:pt x="1" y="74"/>
                    <a:pt x="1" y="74"/>
                    <a:pt x="1" y="111"/>
                  </a:cubicBezTo>
                  <a:cubicBezTo>
                    <a:pt x="1" y="74"/>
                    <a:pt x="1" y="74"/>
                    <a:pt x="38" y="37"/>
                  </a:cubicBezTo>
                  <a:cubicBezTo>
                    <a:pt x="1" y="37"/>
                    <a:pt x="1" y="37"/>
                    <a:pt x="3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4"/>
            <p:cNvSpPr/>
            <p:nvPr/>
          </p:nvSpPr>
          <p:spPr>
            <a:xfrm>
              <a:off x="4478800" y="17364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4"/>
            <p:cNvSpPr/>
            <p:nvPr/>
          </p:nvSpPr>
          <p:spPr>
            <a:xfrm>
              <a:off x="4482550" y="17345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38"/>
                  </a:cubicBez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4"/>
            <p:cNvSpPr/>
            <p:nvPr/>
          </p:nvSpPr>
          <p:spPr>
            <a:xfrm>
              <a:off x="4476000" y="173360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38" y="0"/>
                  </a:moveTo>
                  <a:cubicBezTo>
                    <a:pt x="38" y="38"/>
                    <a:pt x="38" y="38"/>
                    <a:pt x="38" y="38"/>
                  </a:cubicBezTo>
                  <a:cubicBezTo>
                    <a:pt x="38" y="0"/>
                    <a:pt x="76" y="0"/>
                    <a:pt x="76" y="0"/>
                  </a:cubicBezTo>
                  <a:close/>
                  <a:moveTo>
                    <a:pt x="38" y="38"/>
                  </a:moveTo>
                  <a:lnTo>
                    <a:pt x="1" y="112"/>
                  </a:lnTo>
                  <a:lnTo>
                    <a:pt x="38" y="75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4"/>
            <p:cNvSpPr/>
            <p:nvPr/>
          </p:nvSpPr>
          <p:spPr>
            <a:xfrm>
              <a:off x="4476000" y="17345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4"/>
            <p:cNvSpPr/>
            <p:nvPr/>
          </p:nvSpPr>
          <p:spPr>
            <a:xfrm>
              <a:off x="4478800" y="17326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7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75"/>
                  </a:lnTo>
                  <a:cubicBezTo>
                    <a:pt x="1" y="37"/>
                    <a:pt x="1" y="37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4"/>
            <p:cNvSpPr/>
            <p:nvPr/>
          </p:nvSpPr>
          <p:spPr>
            <a:xfrm>
              <a:off x="4472275" y="17336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0"/>
                  </a:moveTo>
                  <a:cubicBezTo>
                    <a:pt x="75" y="0"/>
                    <a:pt x="38" y="0"/>
                    <a:pt x="1" y="38"/>
                  </a:cubicBezTo>
                  <a:lnTo>
                    <a:pt x="38" y="75"/>
                  </a:lnTo>
                  <a:cubicBezTo>
                    <a:pt x="38" y="75"/>
                    <a:pt x="75" y="38"/>
                    <a:pt x="75" y="38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4"/>
            <p:cNvSpPr/>
            <p:nvPr/>
          </p:nvSpPr>
          <p:spPr>
            <a:xfrm>
              <a:off x="4473200" y="17336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cubicBezTo>
                    <a:pt x="1" y="38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4"/>
            <p:cNvSpPr/>
            <p:nvPr/>
          </p:nvSpPr>
          <p:spPr>
            <a:xfrm>
              <a:off x="4474150" y="17326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38" y="0"/>
                    <a:pt x="38" y="0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4"/>
            <p:cNvSpPr/>
            <p:nvPr/>
          </p:nvSpPr>
          <p:spPr>
            <a:xfrm>
              <a:off x="4469475" y="17326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1" y="0"/>
                    <a:pt x="1" y="37"/>
                    <a:pt x="1" y="75"/>
                  </a:cubicBezTo>
                  <a:lnTo>
                    <a:pt x="1" y="112"/>
                  </a:lnTo>
                  <a:cubicBezTo>
                    <a:pt x="38" y="112"/>
                    <a:pt x="38" y="112"/>
                    <a:pt x="38" y="75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4"/>
            <p:cNvSpPr/>
            <p:nvPr/>
          </p:nvSpPr>
          <p:spPr>
            <a:xfrm>
              <a:off x="4468550" y="17345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0" y="1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4"/>
            <p:cNvSpPr/>
            <p:nvPr/>
          </p:nvSpPr>
          <p:spPr>
            <a:xfrm>
              <a:off x="4470400" y="17326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38" y="0"/>
                  </a:lnTo>
                  <a:cubicBezTo>
                    <a:pt x="38" y="0"/>
                    <a:pt x="38" y="37"/>
                    <a:pt x="38" y="37"/>
                  </a:cubicBezTo>
                  <a:lnTo>
                    <a:pt x="38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4"/>
            <p:cNvSpPr/>
            <p:nvPr/>
          </p:nvSpPr>
          <p:spPr>
            <a:xfrm>
              <a:off x="4467600" y="17345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4"/>
            <p:cNvSpPr/>
            <p:nvPr/>
          </p:nvSpPr>
          <p:spPr>
            <a:xfrm>
              <a:off x="4465750" y="1737325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1"/>
                  </a:moveTo>
                  <a:lnTo>
                    <a:pt x="0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4"/>
            <p:cNvSpPr/>
            <p:nvPr/>
          </p:nvSpPr>
          <p:spPr>
            <a:xfrm>
              <a:off x="4466675" y="17326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1" y="0"/>
                  </a:moveTo>
                  <a:lnTo>
                    <a:pt x="38" y="7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4"/>
            <p:cNvSpPr/>
            <p:nvPr/>
          </p:nvSpPr>
          <p:spPr>
            <a:xfrm>
              <a:off x="4465750" y="173827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2" y="0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4"/>
            <p:cNvSpPr/>
            <p:nvPr/>
          </p:nvSpPr>
          <p:spPr>
            <a:xfrm>
              <a:off x="4468550" y="17382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4"/>
            <p:cNvSpPr/>
            <p:nvPr/>
          </p:nvSpPr>
          <p:spPr>
            <a:xfrm>
              <a:off x="4463875" y="17373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0" y="1"/>
                    <a:pt x="38" y="75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4"/>
            <p:cNvSpPr/>
            <p:nvPr/>
          </p:nvSpPr>
          <p:spPr>
            <a:xfrm>
              <a:off x="4469475" y="173732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38" y="1"/>
                  </a:moveTo>
                  <a:cubicBezTo>
                    <a:pt x="38" y="38"/>
                    <a:pt x="38" y="38"/>
                    <a:pt x="38" y="75"/>
                  </a:cubicBezTo>
                  <a:cubicBezTo>
                    <a:pt x="38" y="75"/>
                    <a:pt x="38" y="113"/>
                    <a:pt x="1" y="113"/>
                  </a:cubicBezTo>
                  <a:lnTo>
                    <a:pt x="38" y="113"/>
                  </a:lnTo>
                  <a:lnTo>
                    <a:pt x="75" y="75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4"/>
            <p:cNvSpPr/>
            <p:nvPr/>
          </p:nvSpPr>
          <p:spPr>
            <a:xfrm>
              <a:off x="4471350" y="17392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38"/>
                  </a:cubicBez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4"/>
            <p:cNvSpPr/>
            <p:nvPr/>
          </p:nvSpPr>
          <p:spPr>
            <a:xfrm>
              <a:off x="4469475" y="17392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4"/>
            <p:cNvSpPr/>
            <p:nvPr/>
          </p:nvSpPr>
          <p:spPr>
            <a:xfrm>
              <a:off x="4473200" y="173732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1"/>
                  </a:moveTo>
                  <a:lnTo>
                    <a:pt x="1" y="75"/>
                  </a:lnTo>
                  <a:lnTo>
                    <a:pt x="1" y="113"/>
                  </a:lnTo>
                  <a:lnTo>
                    <a:pt x="38" y="113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4"/>
            <p:cNvSpPr/>
            <p:nvPr/>
          </p:nvSpPr>
          <p:spPr>
            <a:xfrm>
              <a:off x="4474150" y="17373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4"/>
            <p:cNvSpPr/>
            <p:nvPr/>
          </p:nvSpPr>
          <p:spPr>
            <a:xfrm>
              <a:off x="4473200" y="17392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lnTo>
                    <a:pt x="38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4"/>
            <p:cNvSpPr/>
            <p:nvPr/>
          </p:nvSpPr>
          <p:spPr>
            <a:xfrm>
              <a:off x="4476950" y="17382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0" y="0"/>
                    <a:pt x="0" y="0"/>
                    <a:pt x="0" y="37"/>
                  </a:cubicBezTo>
                  <a:lnTo>
                    <a:pt x="0" y="75"/>
                  </a:lnTo>
                  <a:cubicBezTo>
                    <a:pt x="38" y="75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4"/>
            <p:cNvSpPr/>
            <p:nvPr/>
          </p:nvSpPr>
          <p:spPr>
            <a:xfrm>
              <a:off x="4476950" y="17382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0" y="37"/>
                  </a:lnTo>
                  <a:cubicBezTo>
                    <a:pt x="13" y="25"/>
                    <a:pt x="21" y="21"/>
                    <a:pt x="26" y="21"/>
                  </a:cubicBezTo>
                  <a:cubicBezTo>
                    <a:pt x="38" y="21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4"/>
            <p:cNvSpPr/>
            <p:nvPr/>
          </p:nvSpPr>
          <p:spPr>
            <a:xfrm>
              <a:off x="4476000" y="17392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0"/>
                  </a:moveTo>
                  <a:cubicBezTo>
                    <a:pt x="38" y="0"/>
                    <a:pt x="38" y="75"/>
                    <a:pt x="38" y="75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4"/>
            <p:cNvSpPr/>
            <p:nvPr/>
          </p:nvSpPr>
          <p:spPr>
            <a:xfrm>
              <a:off x="4481600" y="17373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cubicBezTo>
                    <a:pt x="1" y="1"/>
                    <a:pt x="1" y="38"/>
                    <a:pt x="1" y="38"/>
                  </a:cubicBez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4"/>
            <p:cNvSpPr/>
            <p:nvPr/>
          </p:nvSpPr>
          <p:spPr>
            <a:xfrm>
              <a:off x="4481600" y="17354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38" y="75"/>
                  </a:lnTo>
                  <a:cubicBezTo>
                    <a:pt x="38" y="75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4"/>
            <p:cNvSpPr/>
            <p:nvPr/>
          </p:nvSpPr>
          <p:spPr>
            <a:xfrm>
              <a:off x="4479750" y="17401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4"/>
            <p:cNvSpPr/>
            <p:nvPr/>
          </p:nvSpPr>
          <p:spPr>
            <a:xfrm>
              <a:off x="4484400" y="17373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38" y="1"/>
                    <a:pt x="1" y="1"/>
                    <a:pt x="1" y="38"/>
                  </a:cubicBezTo>
                  <a:lnTo>
                    <a:pt x="1" y="75"/>
                  </a:lnTo>
                  <a:cubicBezTo>
                    <a:pt x="1" y="75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4"/>
            <p:cNvSpPr/>
            <p:nvPr/>
          </p:nvSpPr>
          <p:spPr>
            <a:xfrm>
              <a:off x="4485350" y="17373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0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4"/>
            <p:cNvSpPr/>
            <p:nvPr/>
          </p:nvSpPr>
          <p:spPr>
            <a:xfrm>
              <a:off x="4483475" y="1739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4"/>
            <p:cNvSpPr/>
            <p:nvPr/>
          </p:nvSpPr>
          <p:spPr>
            <a:xfrm>
              <a:off x="4487200" y="173732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38" y="1"/>
                  </a:moveTo>
                  <a:cubicBezTo>
                    <a:pt x="38" y="38"/>
                    <a:pt x="38" y="38"/>
                    <a:pt x="1" y="38"/>
                  </a:cubicBezTo>
                  <a:lnTo>
                    <a:pt x="38" y="38"/>
                  </a:lnTo>
                  <a:cubicBezTo>
                    <a:pt x="38" y="38"/>
                    <a:pt x="76" y="1"/>
                    <a:pt x="7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4"/>
            <p:cNvSpPr/>
            <p:nvPr/>
          </p:nvSpPr>
          <p:spPr>
            <a:xfrm>
              <a:off x="4490000" y="17382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4"/>
            <p:cNvSpPr/>
            <p:nvPr/>
          </p:nvSpPr>
          <p:spPr>
            <a:xfrm>
              <a:off x="4487200" y="17382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7"/>
                  </a:moveTo>
                  <a:lnTo>
                    <a:pt x="1" y="37"/>
                  </a:lnTo>
                  <a:lnTo>
                    <a:pt x="1" y="37"/>
                  </a:lnTo>
                  <a:lnTo>
                    <a:pt x="1" y="0"/>
                  </a:lnTo>
                  <a:lnTo>
                    <a:pt x="1" y="37"/>
                  </a:lnTo>
                  <a:cubicBezTo>
                    <a:pt x="1" y="37"/>
                    <a:pt x="1" y="75"/>
                    <a:pt x="1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4"/>
            <p:cNvSpPr/>
            <p:nvPr/>
          </p:nvSpPr>
          <p:spPr>
            <a:xfrm>
              <a:off x="4490950" y="17401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0" y="1"/>
                    <a:pt x="38" y="1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4"/>
            <p:cNvSpPr/>
            <p:nvPr/>
          </p:nvSpPr>
          <p:spPr>
            <a:xfrm>
              <a:off x="4490950" y="17401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38" y="38"/>
                  </a:lnTo>
                  <a:cubicBezTo>
                    <a:pt x="38" y="38"/>
                    <a:pt x="38" y="38"/>
                    <a:pt x="0" y="38"/>
                  </a:cubicBez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4"/>
            <p:cNvSpPr/>
            <p:nvPr/>
          </p:nvSpPr>
          <p:spPr>
            <a:xfrm>
              <a:off x="4489075" y="17410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0"/>
                    <a:pt x="1" y="3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4"/>
            <p:cNvSpPr/>
            <p:nvPr/>
          </p:nvSpPr>
          <p:spPr>
            <a:xfrm>
              <a:off x="4489075" y="17438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38" y="0"/>
                    <a:pt x="38" y="37"/>
                    <a:pt x="1" y="37"/>
                  </a:cubicBezTo>
                  <a:lnTo>
                    <a:pt x="38" y="37"/>
                  </a:lnTo>
                  <a:cubicBezTo>
                    <a:pt x="38" y="37"/>
                    <a:pt x="38" y="37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4"/>
            <p:cNvSpPr/>
            <p:nvPr/>
          </p:nvSpPr>
          <p:spPr>
            <a:xfrm>
              <a:off x="4489075" y="17438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1" y="0"/>
                    <a:pt x="1" y="37"/>
                    <a:pt x="1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4"/>
            <p:cNvSpPr/>
            <p:nvPr/>
          </p:nvSpPr>
          <p:spPr>
            <a:xfrm>
              <a:off x="4490000" y="17420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4"/>
            <p:cNvSpPr/>
            <p:nvPr/>
          </p:nvSpPr>
          <p:spPr>
            <a:xfrm>
              <a:off x="4484400" y="174292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76" y="1"/>
                    <a:pt x="38" y="1"/>
                    <a:pt x="38" y="38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20" y="57"/>
                    <a:pt x="1" y="75"/>
                  </a:cubicBezTo>
                  <a:lnTo>
                    <a:pt x="38" y="75"/>
                  </a:lnTo>
                  <a:cubicBezTo>
                    <a:pt x="76" y="75"/>
                    <a:pt x="76" y="38"/>
                    <a:pt x="76" y="38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4"/>
            <p:cNvSpPr/>
            <p:nvPr/>
          </p:nvSpPr>
          <p:spPr>
            <a:xfrm>
              <a:off x="4484400" y="17438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4"/>
            <p:cNvSpPr/>
            <p:nvPr/>
          </p:nvSpPr>
          <p:spPr>
            <a:xfrm>
              <a:off x="4486275" y="1742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38" y="0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4"/>
            <p:cNvSpPr/>
            <p:nvPr/>
          </p:nvSpPr>
          <p:spPr>
            <a:xfrm>
              <a:off x="4482550" y="1742000"/>
              <a:ext cx="1425" cy="1900"/>
            </a:xfrm>
            <a:custGeom>
              <a:avLst/>
              <a:gdLst/>
              <a:ahLst/>
              <a:cxnLst/>
              <a:rect l="l" t="t" r="r" b="b"/>
              <a:pathLst>
                <a:path w="57" h="76" extrusionOk="0">
                  <a:moveTo>
                    <a:pt x="38" y="0"/>
                  </a:moveTo>
                  <a:lnTo>
                    <a:pt x="0" y="38"/>
                  </a:lnTo>
                  <a:cubicBezTo>
                    <a:pt x="0" y="75"/>
                    <a:pt x="0" y="75"/>
                    <a:pt x="0" y="75"/>
                  </a:cubicBezTo>
                  <a:lnTo>
                    <a:pt x="38" y="38"/>
                  </a:lnTo>
                  <a:cubicBezTo>
                    <a:pt x="56" y="19"/>
                    <a:pt x="56" y="19"/>
                    <a:pt x="52" y="19"/>
                  </a:cubicBezTo>
                  <a:cubicBezTo>
                    <a:pt x="47" y="19"/>
                    <a:pt x="38" y="19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4"/>
            <p:cNvSpPr/>
            <p:nvPr/>
          </p:nvSpPr>
          <p:spPr>
            <a:xfrm>
              <a:off x="4481600" y="17429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4"/>
            <p:cNvSpPr/>
            <p:nvPr/>
          </p:nvSpPr>
          <p:spPr>
            <a:xfrm>
              <a:off x="4484400" y="17420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4"/>
            <p:cNvSpPr/>
            <p:nvPr/>
          </p:nvSpPr>
          <p:spPr>
            <a:xfrm>
              <a:off x="4477875" y="17420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0"/>
                  </a:moveTo>
                  <a:cubicBezTo>
                    <a:pt x="38" y="0"/>
                    <a:pt x="38" y="0"/>
                    <a:pt x="38" y="38"/>
                  </a:cubicBezTo>
                  <a:lnTo>
                    <a:pt x="75" y="0"/>
                  </a:lnTo>
                  <a:close/>
                  <a:moveTo>
                    <a:pt x="38" y="38"/>
                  </a:moveTo>
                  <a:lnTo>
                    <a:pt x="1" y="75"/>
                  </a:lnTo>
                  <a:lnTo>
                    <a:pt x="38" y="75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4"/>
            <p:cNvSpPr/>
            <p:nvPr/>
          </p:nvSpPr>
          <p:spPr>
            <a:xfrm>
              <a:off x="4477875" y="17429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38"/>
                    <a:pt x="1" y="1"/>
                  </a:cubicBezTo>
                  <a:lnTo>
                    <a:pt x="1" y="38"/>
                  </a:lnTo>
                  <a:cubicBezTo>
                    <a:pt x="38" y="38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4"/>
            <p:cNvSpPr/>
            <p:nvPr/>
          </p:nvSpPr>
          <p:spPr>
            <a:xfrm>
              <a:off x="4479750" y="1742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4"/>
            <p:cNvSpPr/>
            <p:nvPr/>
          </p:nvSpPr>
          <p:spPr>
            <a:xfrm>
              <a:off x="4475075" y="17420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1" y="0"/>
                    <a:pt x="1" y="38"/>
                    <a:pt x="1" y="75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4"/>
            <p:cNvSpPr/>
            <p:nvPr/>
          </p:nvSpPr>
          <p:spPr>
            <a:xfrm>
              <a:off x="4474150" y="17429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38"/>
                    <a:pt x="0" y="75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4"/>
            <p:cNvSpPr/>
            <p:nvPr/>
          </p:nvSpPr>
          <p:spPr>
            <a:xfrm>
              <a:off x="4475075" y="1742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38" y="0"/>
                  </a:lnTo>
                  <a:cubicBezTo>
                    <a:pt x="38" y="0"/>
                    <a:pt x="38" y="0"/>
                    <a:pt x="38" y="38"/>
                  </a:cubicBezTo>
                  <a:lnTo>
                    <a:pt x="38" y="0"/>
                  </a:lnTo>
                  <a:cubicBezTo>
                    <a:pt x="38" y="0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4"/>
            <p:cNvSpPr/>
            <p:nvPr/>
          </p:nvSpPr>
          <p:spPr>
            <a:xfrm>
              <a:off x="4471350" y="17429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38"/>
                  </a:lnTo>
                  <a:cubicBezTo>
                    <a:pt x="0" y="38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4"/>
            <p:cNvSpPr/>
            <p:nvPr/>
          </p:nvSpPr>
          <p:spPr>
            <a:xfrm>
              <a:off x="4471350" y="17438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4"/>
            <p:cNvSpPr/>
            <p:nvPr/>
          </p:nvSpPr>
          <p:spPr>
            <a:xfrm>
              <a:off x="4473200" y="17420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4"/>
            <p:cNvSpPr/>
            <p:nvPr/>
          </p:nvSpPr>
          <p:spPr>
            <a:xfrm>
              <a:off x="4468550" y="1743875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38" y="0"/>
                  </a:moveTo>
                  <a:cubicBezTo>
                    <a:pt x="0" y="0"/>
                    <a:pt x="0" y="37"/>
                    <a:pt x="38" y="37"/>
                  </a:cubicBezTo>
                  <a:lnTo>
                    <a:pt x="38" y="0"/>
                  </a:lnTo>
                  <a:close/>
                  <a:moveTo>
                    <a:pt x="38" y="37"/>
                  </a:moveTo>
                  <a:lnTo>
                    <a:pt x="38" y="75"/>
                  </a:lnTo>
                  <a:cubicBezTo>
                    <a:pt x="38" y="75"/>
                    <a:pt x="38" y="112"/>
                    <a:pt x="75" y="112"/>
                  </a:cubicBezTo>
                  <a:lnTo>
                    <a:pt x="75" y="3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4"/>
            <p:cNvSpPr/>
            <p:nvPr/>
          </p:nvSpPr>
          <p:spPr>
            <a:xfrm>
              <a:off x="4469475" y="17466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4"/>
            <p:cNvSpPr/>
            <p:nvPr/>
          </p:nvSpPr>
          <p:spPr>
            <a:xfrm>
              <a:off x="4469475" y="17429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4"/>
            <p:cNvSpPr/>
            <p:nvPr/>
          </p:nvSpPr>
          <p:spPr>
            <a:xfrm>
              <a:off x="4469475" y="174760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38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4"/>
            <p:cNvSpPr/>
            <p:nvPr/>
          </p:nvSpPr>
          <p:spPr>
            <a:xfrm>
              <a:off x="4472275" y="17466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7"/>
                  </a:moveTo>
                  <a:lnTo>
                    <a:pt x="1" y="37"/>
                  </a:lnTo>
                  <a:lnTo>
                    <a:pt x="1" y="112"/>
                  </a:lnTo>
                  <a:lnTo>
                    <a:pt x="1" y="37"/>
                  </a:lnTo>
                  <a:cubicBezTo>
                    <a:pt x="1" y="37"/>
                    <a:pt x="1" y="37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4"/>
            <p:cNvSpPr/>
            <p:nvPr/>
          </p:nvSpPr>
          <p:spPr>
            <a:xfrm>
              <a:off x="4467600" y="17476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0"/>
                  </a:moveTo>
                  <a:lnTo>
                    <a:pt x="1" y="75"/>
                  </a:lnTo>
                  <a:lnTo>
                    <a:pt x="38" y="7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4"/>
            <p:cNvSpPr/>
            <p:nvPr/>
          </p:nvSpPr>
          <p:spPr>
            <a:xfrm>
              <a:off x="4474150" y="17476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0" y="38"/>
                    <a:pt x="0" y="38"/>
                    <a:pt x="0" y="75"/>
                  </a:cubicBezTo>
                  <a:lnTo>
                    <a:pt x="0" y="112"/>
                  </a:lnTo>
                  <a:cubicBezTo>
                    <a:pt x="0" y="112"/>
                    <a:pt x="0" y="75"/>
                    <a:pt x="38" y="75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4"/>
            <p:cNvSpPr/>
            <p:nvPr/>
          </p:nvSpPr>
          <p:spPr>
            <a:xfrm>
              <a:off x="4474150" y="17476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lnTo>
                    <a:pt x="0" y="75"/>
                  </a:lnTo>
                  <a:lnTo>
                    <a:pt x="38" y="7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4"/>
            <p:cNvSpPr/>
            <p:nvPr/>
          </p:nvSpPr>
          <p:spPr>
            <a:xfrm>
              <a:off x="4473200" y="17494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cubicBezTo>
                    <a:pt x="1" y="37"/>
                    <a:pt x="1" y="37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4"/>
            <p:cNvSpPr/>
            <p:nvPr/>
          </p:nvSpPr>
          <p:spPr>
            <a:xfrm>
              <a:off x="4476950" y="17476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38" y="0"/>
                    <a:pt x="38" y="38"/>
                    <a:pt x="0" y="75"/>
                  </a:cubicBezTo>
                  <a:cubicBezTo>
                    <a:pt x="38" y="75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4"/>
            <p:cNvSpPr/>
            <p:nvPr/>
          </p:nvSpPr>
          <p:spPr>
            <a:xfrm>
              <a:off x="4478800" y="17476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4"/>
            <p:cNvSpPr/>
            <p:nvPr/>
          </p:nvSpPr>
          <p:spPr>
            <a:xfrm>
              <a:off x="4476000" y="17494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38" y="0"/>
                    <a:pt x="38" y="0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4"/>
            <p:cNvSpPr/>
            <p:nvPr/>
          </p:nvSpPr>
          <p:spPr>
            <a:xfrm>
              <a:off x="4481600" y="174760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0"/>
                  </a:moveTo>
                  <a:cubicBezTo>
                    <a:pt x="1" y="0"/>
                    <a:pt x="1" y="38"/>
                    <a:pt x="1" y="38"/>
                  </a:cubicBezTo>
                  <a:lnTo>
                    <a:pt x="1" y="75"/>
                  </a:lnTo>
                  <a:lnTo>
                    <a:pt x="1" y="112"/>
                  </a:lnTo>
                  <a:cubicBezTo>
                    <a:pt x="1" y="75"/>
                    <a:pt x="1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4"/>
            <p:cNvSpPr/>
            <p:nvPr/>
          </p:nvSpPr>
          <p:spPr>
            <a:xfrm>
              <a:off x="4481600" y="17476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38" y="0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4"/>
            <p:cNvSpPr/>
            <p:nvPr/>
          </p:nvSpPr>
          <p:spPr>
            <a:xfrm>
              <a:off x="4479750" y="17485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  <a:moveTo>
                    <a:pt x="38" y="38"/>
                  </a:moveTo>
                  <a:cubicBezTo>
                    <a:pt x="0" y="38"/>
                    <a:pt x="0" y="75"/>
                    <a:pt x="38" y="75"/>
                  </a:cubicBez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4"/>
            <p:cNvSpPr/>
            <p:nvPr/>
          </p:nvSpPr>
          <p:spPr>
            <a:xfrm>
              <a:off x="4484400" y="174572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lnTo>
                    <a:pt x="1" y="38"/>
                  </a:lnTo>
                  <a:cubicBezTo>
                    <a:pt x="1" y="38"/>
                    <a:pt x="1" y="75"/>
                    <a:pt x="1" y="75"/>
                  </a:cubicBezTo>
                  <a:lnTo>
                    <a:pt x="1" y="113"/>
                  </a:lnTo>
                  <a:lnTo>
                    <a:pt x="38" y="75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4"/>
            <p:cNvSpPr/>
            <p:nvPr/>
          </p:nvSpPr>
          <p:spPr>
            <a:xfrm>
              <a:off x="4485350" y="17457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31" y="32"/>
                  </a:lnTo>
                  <a:lnTo>
                    <a:pt x="31" y="32"/>
                  </a:lnTo>
                  <a:cubicBezTo>
                    <a:pt x="26" y="15"/>
                    <a:pt x="17" y="1"/>
                    <a:pt x="0" y="1"/>
                  </a:cubicBezTo>
                  <a:close/>
                  <a:moveTo>
                    <a:pt x="31" y="32"/>
                  </a:moveTo>
                  <a:cubicBezTo>
                    <a:pt x="32" y="35"/>
                    <a:pt x="33" y="38"/>
                    <a:pt x="34" y="42"/>
                  </a:cubicBezTo>
                  <a:lnTo>
                    <a:pt x="34" y="42"/>
                  </a:lnTo>
                  <a:lnTo>
                    <a:pt x="38" y="38"/>
                  </a:lnTo>
                  <a:lnTo>
                    <a:pt x="31" y="32"/>
                  </a:lnTo>
                  <a:close/>
                  <a:moveTo>
                    <a:pt x="34" y="42"/>
                  </a:moveTo>
                  <a:lnTo>
                    <a:pt x="0" y="75"/>
                  </a:lnTo>
                  <a:lnTo>
                    <a:pt x="38" y="75"/>
                  </a:lnTo>
                  <a:cubicBezTo>
                    <a:pt x="38" y="75"/>
                    <a:pt x="38" y="59"/>
                    <a:pt x="34" y="42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4"/>
            <p:cNvSpPr/>
            <p:nvPr/>
          </p:nvSpPr>
          <p:spPr>
            <a:xfrm>
              <a:off x="4483475" y="17485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1" y="38"/>
                  </a:lnTo>
                  <a:cubicBezTo>
                    <a:pt x="1" y="38"/>
                    <a:pt x="1" y="1"/>
                    <a:pt x="1" y="1"/>
                  </a:cubicBez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4"/>
            <p:cNvSpPr/>
            <p:nvPr/>
          </p:nvSpPr>
          <p:spPr>
            <a:xfrm>
              <a:off x="4488150" y="1746675"/>
              <a:ext cx="2825" cy="950"/>
            </a:xfrm>
            <a:custGeom>
              <a:avLst/>
              <a:gdLst/>
              <a:ahLst/>
              <a:cxnLst/>
              <a:rect l="l" t="t" r="r" b="b"/>
              <a:pathLst>
                <a:path w="113" h="38" extrusionOk="0">
                  <a:moveTo>
                    <a:pt x="38" y="0"/>
                  </a:moveTo>
                  <a:cubicBezTo>
                    <a:pt x="38" y="37"/>
                    <a:pt x="38" y="37"/>
                    <a:pt x="0" y="37"/>
                  </a:cubicBezTo>
                  <a:lnTo>
                    <a:pt x="75" y="3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4"/>
            <p:cNvSpPr/>
            <p:nvPr/>
          </p:nvSpPr>
          <p:spPr>
            <a:xfrm>
              <a:off x="4490000" y="174852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1" y="1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38" y="38"/>
                  </a:lnTo>
                  <a:cubicBezTo>
                    <a:pt x="76" y="38"/>
                    <a:pt x="76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4"/>
            <p:cNvSpPr/>
            <p:nvPr/>
          </p:nvSpPr>
          <p:spPr>
            <a:xfrm>
              <a:off x="4487200" y="174760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75"/>
                  </a:moveTo>
                  <a:lnTo>
                    <a:pt x="1" y="75"/>
                  </a:lnTo>
                  <a:lnTo>
                    <a:pt x="1" y="0"/>
                  </a:lnTo>
                  <a:lnTo>
                    <a:pt x="1" y="75"/>
                  </a:lnTo>
                  <a:lnTo>
                    <a:pt x="38" y="112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4"/>
            <p:cNvSpPr/>
            <p:nvPr/>
          </p:nvSpPr>
          <p:spPr>
            <a:xfrm>
              <a:off x="4490000" y="17522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0"/>
                    <a:pt x="1" y="0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4"/>
            <p:cNvSpPr/>
            <p:nvPr/>
          </p:nvSpPr>
          <p:spPr>
            <a:xfrm>
              <a:off x="4488150" y="1753200"/>
              <a:ext cx="1875" cy="1650"/>
            </a:xfrm>
            <a:custGeom>
              <a:avLst/>
              <a:gdLst/>
              <a:ahLst/>
              <a:cxnLst/>
              <a:rect l="l" t="t" r="r" b="b"/>
              <a:pathLst>
                <a:path w="75" h="66" extrusionOk="0">
                  <a:moveTo>
                    <a:pt x="0" y="0"/>
                  </a:moveTo>
                  <a:lnTo>
                    <a:pt x="0" y="38"/>
                  </a:lnTo>
                  <a:cubicBezTo>
                    <a:pt x="19" y="56"/>
                    <a:pt x="28" y="66"/>
                    <a:pt x="38" y="66"/>
                  </a:cubicBezTo>
                  <a:cubicBezTo>
                    <a:pt x="47" y="66"/>
                    <a:pt x="56" y="56"/>
                    <a:pt x="75" y="38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24"/>
            <p:cNvSpPr/>
            <p:nvPr/>
          </p:nvSpPr>
          <p:spPr>
            <a:xfrm>
              <a:off x="4488150" y="174947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38" y="0"/>
                  </a:moveTo>
                  <a:lnTo>
                    <a:pt x="0" y="37"/>
                  </a:lnTo>
                  <a:lnTo>
                    <a:pt x="38" y="37"/>
                  </a:lnTo>
                  <a:cubicBezTo>
                    <a:pt x="75" y="37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4"/>
            <p:cNvSpPr/>
            <p:nvPr/>
          </p:nvSpPr>
          <p:spPr>
            <a:xfrm>
              <a:off x="4486275" y="1753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1" y="0"/>
                    <a:pt x="1" y="0"/>
                    <a:pt x="1" y="38"/>
                  </a:cubicBezTo>
                  <a:cubicBezTo>
                    <a:pt x="1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4"/>
            <p:cNvSpPr/>
            <p:nvPr/>
          </p:nvSpPr>
          <p:spPr>
            <a:xfrm>
              <a:off x="4485350" y="17522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75"/>
                  </a:moveTo>
                  <a:lnTo>
                    <a:pt x="38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0" y="37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4"/>
            <p:cNvSpPr/>
            <p:nvPr/>
          </p:nvSpPr>
          <p:spPr>
            <a:xfrm>
              <a:off x="4488150" y="1751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4"/>
            <p:cNvSpPr/>
            <p:nvPr/>
          </p:nvSpPr>
          <p:spPr>
            <a:xfrm>
              <a:off x="4482550" y="1752275"/>
              <a:ext cx="1875" cy="1375"/>
            </a:xfrm>
            <a:custGeom>
              <a:avLst/>
              <a:gdLst/>
              <a:ahLst/>
              <a:cxnLst/>
              <a:rect l="l" t="t" r="r" b="b"/>
              <a:pathLst>
                <a:path w="75" h="55" extrusionOk="0">
                  <a:moveTo>
                    <a:pt x="38" y="0"/>
                  </a:moveTo>
                  <a:cubicBezTo>
                    <a:pt x="38" y="0"/>
                    <a:pt x="38" y="37"/>
                    <a:pt x="0" y="37"/>
                  </a:cubicBezTo>
                  <a:cubicBezTo>
                    <a:pt x="25" y="37"/>
                    <a:pt x="17" y="54"/>
                    <a:pt x="20" y="54"/>
                  </a:cubicBezTo>
                  <a:cubicBezTo>
                    <a:pt x="21" y="54"/>
                    <a:pt x="25" y="50"/>
                    <a:pt x="38" y="37"/>
                  </a:cubicBezTo>
                  <a:cubicBezTo>
                    <a:pt x="38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4"/>
            <p:cNvSpPr/>
            <p:nvPr/>
          </p:nvSpPr>
          <p:spPr>
            <a:xfrm>
              <a:off x="4482550" y="17522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37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4"/>
            <p:cNvSpPr/>
            <p:nvPr/>
          </p:nvSpPr>
          <p:spPr>
            <a:xfrm>
              <a:off x="4484400" y="17504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38"/>
                  </a:lnTo>
                  <a:cubicBezTo>
                    <a:pt x="1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4"/>
            <p:cNvSpPr/>
            <p:nvPr/>
          </p:nvSpPr>
          <p:spPr>
            <a:xfrm>
              <a:off x="4478800" y="17513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lnTo>
                    <a:pt x="38" y="1"/>
                  </a:lnTo>
                  <a:cubicBezTo>
                    <a:pt x="38" y="1"/>
                    <a:pt x="38" y="38"/>
                    <a:pt x="1" y="38"/>
                  </a:cubicBezTo>
                  <a:cubicBezTo>
                    <a:pt x="1" y="38"/>
                    <a:pt x="1" y="38"/>
                    <a:pt x="1" y="75"/>
                  </a:cubicBezTo>
                  <a:cubicBezTo>
                    <a:pt x="38" y="75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4"/>
            <p:cNvSpPr/>
            <p:nvPr/>
          </p:nvSpPr>
          <p:spPr>
            <a:xfrm>
              <a:off x="4478800" y="17522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4"/>
            <p:cNvSpPr/>
            <p:nvPr/>
          </p:nvSpPr>
          <p:spPr>
            <a:xfrm>
              <a:off x="4480675" y="1750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1" y="0"/>
                    <a:pt x="1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4"/>
            <p:cNvSpPr/>
            <p:nvPr/>
          </p:nvSpPr>
          <p:spPr>
            <a:xfrm>
              <a:off x="4475075" y="17504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38" y="0"/>
                    <a:pt x="38" y="38"/>
                    <a:pt x="1" y="38"/>
                  </a:cubicBezTo>
                  <a:lnTo>
                    <a:pt x="1" y="75"/>
                  </a:lnTo>
                  <a:cubicBezTo>
                    <a:pt x="38" y="75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4"/>
            <p:cNvSpPr/>
            <p:nvPr/>
          </p:nvSpPr>
          <p:spPr>
            <a:xfrm>
              <a:off x="4475075" y="17513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24"/>
            <p:cNvSpPr/>
            <p:nvPr/>
          </p:nvSpPr>
          <p:spPr>
            <a:xfrm>
              <a:off x="4476000" y="17494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37"/>
                  </a:moveTo>
                  <a:lnTo>
                    <a:pt x="38" y="37"/>
                  </a:lnTo>
                  <a:lnTo>
                    <a:pt x="38" y="75"/>
                  </a:ln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24"/>
            <p:cNvSpPr/>
            <p:nvPr/>
          </p:nvSpPr>
          <p:spPr>
            <a:xfrm>
              <a:off x="4472275" y="17513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1" y="1"/>
                  </a:moveTo>
                  <a:lnTo>
                    <a:pt x="1" y="75"/>
                  </a:lnTo>
                  <a:lnTo>
                    <a:pt x="38" y="75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24"/>
            <p:cNvSpPr/>
            <p:nvPr/>
          </p:nvSpPr>
          <p:spPr>
            <a:xfrm>
              <a:off x="4472275" y="17532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24"/>
            <p:cNvSpPr/>
            <p:nvPr/>
          </p:nvSpPr>
          <p:spPr>
            <a:xfrm>
              <a:off x="4473200" y="17504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4"/>
            <p:cNvSpPr/>
            <p:nvPr/>
          </p:nvSpPr>
          <p:spPr>
            <a:xfrm>
              <a:off x="4472275" y="175412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5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4"/>
            <p:cNvSpPr/>
            <p:nvPr/>
          </p:nvSpPr>
          <p:spPr>
            <a:xfrm>
              <a:off x="4474150" y="17541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7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24"/>
            <p:cNvSpPr/>
            <p:nvPr/>
          </p:nvSpPr>
          <p:spPr>
            <a:xfrm>
              <a:off x="4470400" y="17541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24"/>
            <p:cNvSpPr/>
            <p:nvPr/>
          </p:nvSpPr>
          <p:spPr>
            <a:xfrm>
              <a:off x="4476000" y="175507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38" y="0"/>
                  </a:moveTo>
                  <a:cubicBezTo>
                    <a:pt x="38" y="0"/>
                    <a:pt x="1" y="37"/>
                    <a:pt x="1" y="37"/>
                  </a:cubicBezTo>
                  <a:cubicBezTo>
                    <a:pt x="1" y="37"/>
                    <a:pt x="1" y="37"/>
                    <a:pt x="1" y="75"/>
                  </a:cubicBezTo>
                  <a:lnTo>
                    <a:pt x="38" y="75"/>
                  </a:lnTo>
                  <a:lnTo>
                    <a:pt x="38" y="37"/>
                  </a:lnTo>
                  <a:cubicBezTo>
                    <a:pt x="38" y="25"/>
                    <a:pt x="38" y="21"/>
                    <a:pt x="40" y="21"/>
                  </a:cubicBezTo>
                  <a:cubicBezTo>
                    <a:pt x="42" y="21"/>
                    <a:pt x="51" y="37"/>
                    <a:pt x="76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4"/>
            <p:cNvSpPr/>
            <p:nvPr/>
          </p:nvSpPr>
          <p:spPr>
            <a:xfrm>
              <a:off x="4477875" y="17541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4"/>
            <p:cNvSpPr/>
            <p:nvPr/>
          </p:nvSpPr>
          <p:spPr>
            <a:xfrm>
              <a:off x="4475075" y="17560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4"/>
            <p:cNvSpPr/>
            <p:nvPr/>
          </p:nvSpPr>
          <p:spPr>
            <a:xfrm>
              <a:off x="4478800" y="1756025"/>
              <a:ext cx="1875" cy="925"/>
            </a:xfrm>
            <a:custGeom>
              <a:avLst/>
              <a:gdLst/>
              <a:ahLst/>
              <a:cxnLst/>
              <a:rect l="l" t="t" r="r" b="b"/>
              <a:pathLst>
                <a:path w="75" h="37" extrusionOk="0">
                  <a:moveTo>
                    <a:pt x="75" y="0"/>
                  </a:moveTo>
                  <a:lnTo>
                    <a:pt x="75" y="0"/>
                  </a:lnTo>
                  <a:cubicBezTo>
                    <a:pt x="38" y="37"/>
                    <a:pt x="38" y="37"/>
                    <a:pt x="1" y="37"/>
                  </a:cubicBezTo>
                  <a:lnTo>
                    <a:pt x="38" y="3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4"/>
            <p:cNvSpPr/>
            <p:nvPr/>
          </p:nvSpPr>
          <p:spPr>
            <a:xfrm>
              <a:off x="4481600" y="17560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4"/>
            <p:cNvSpPr/>
            <p:nvPr/>
          </p:nvSpPr>
          <p:spPr>
            <a:xfrm>
              <a:off x="4478800" y="17569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4"/>
            <p:cNvSpPr/>
            <p:nvPr/>
          </p:nvSpPr>
          <p:spPr>
            <a:xfrm>
              <a:off x="4429325" y="1443300"/>
              <a:ext cx="3775" cy="20550"/>
            </a:xfrm>
            <a:custGeom>
              <a:avLst/>
              <a:gdLst/>
              <a:ahLst/>
              <a:cxnLst/>
              <a:rect l="l" t="t" r="r" b="b"/>
              <a:pathLst>
                <a:path w="151" h="822" extrusionOk="0">
                  <a:moveTo>
                    <a:pt x="1" y="0"/>
                  </a:moveTo>
                  <a:lnTo>
                    <a:pt x="1" y="822"/>
                  </a:lnTo>
                  <a:lnTo>
                    <a:pt x="150" y="822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4"/>
            <p:cNvSpPr/>
            <p:nvPr/>
          </p:nvSpPr>
          <p:spPr>
            <a:xfrm>
              <a:off x="4424675" y="1433025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448" y="299"/>
                  </a:moveTo>
                  <a:cubicBezTo>
                    <a:pt x="448" y="0"/>
                    <a:pt x="0" y="449"/>
                    <a:pt x="262" y="449"/>
                  </a:cubicBezTo>
                  <a:cubicBezTo>
                    <a:pt x="374" y="449"/>
                    <a:pt x="448" y="374"/>
                    <a:pt x="448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4"/>
            <p:cNvSpPr/>
            <p:nvPr/>
          </p:nvSpPr>
          <p:spPr>
            <a:xfrm>
              <a:off x="4406000" y="1446100"/>
              <a:ext cx="9350" cy="21500"/>
            </a:xfrm>
            <a:custGeom>
              <a:avLst/>
              <a:gdLst/>
              <a:ahLst/>
              <a:cxnLst/>
              <a:rect l="l" t="t" r="r" b="b"/>
              <a:pathLst>
                <a:path w="374" h="860" extrusionOk="0">
                  <a:moveTo>
                    <a:pt x="374" y="822"/>
                  </a:moveTo>
                  <a:lnTo>
                    <a:pt x="225" y="859"/>
                  </a:lnTo>
                  <a:lnTo>
                    <a:pt x="1" y="7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4"/>
            <p:cNvSpPr/>
            <p:nvPr/>
          </p:nvSpPr>
          <p:spPr>
            <a:xfrm>
              <a:off x="4399475" y="1438625"/>
              <a:ext cx="12150" cy="11225"/>
            </a:xfrm>
            <a:custGeom>
              <a:avLst/>
              <a:gdLst/>
              <a:ahLst/>
              <a:cxnLst/>
              <a:rect l="l" t="t" r="r" b="b"/>
              <a:pathLst>
                <a:path w="486" h="449" extrusionOk="0">
                  <a:moveTo>
                    <a:pt x="448" y="150"/>
                  </a:moveTo>
                  <a:cubicBezTo>
                    <a:pt x="411" y="75"/>
                    <a:pt x="336" y="1"/>
                    <a:pt x="224" y="38"/>
                  </a:cubicBezTo>
                  <a:cubicBezTo>
                    <a:pt x="0" y="113"/>
                    <a:pt x="75" y="449"/>
                    <a:pt x="336" y="374"/>
                  </a:cubicBezTo>
                  <a:cubicBezTo>
                    <a:pt x="411" y="374"/>
                    <a:pt x="486" y="262"/>
                    <a:pt x="448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4"/>
            <p:cNvSpPr/>
            <p:nvPr/>
          </p:nvSpPr>
          <p:spPr>
            <a:xfrm>
              <a:off x="4383600" y="1456350"/>
              <a:ext cx="14950" cy="19650"/>
            </a:xfrm>
            <a:custGeom>
              <a:avLst/>
              <a:gdLst/>
              <a:ahLst/>
              <a:cxnLst/>
              <a:rect l="l" t="t" r="r" b="b"/>
              <a:pathLst>
                <a:path w="598" h="786" extrusionOk="0">
                  <a:moveTo>
                    <a:pt x="598" y="673"/>
                  </a:moveTo>
                  <a:lnTo>
                    <a:pt x="486" y="785"/>
                  </a:lnTo>
                  <a:lnTo>
                    <a:pt x="0" y="113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4"/>
            <p:cNvSpPr/>
            <p:nvPr/>
          </p:nvSpPr>
          <p:spPr>
            <a:xfrm>
              <a:off x="4378925" y="1449825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337" y="113"/>
                  </a:moveTo>
                  <a:cubicBezTo>
                    <a:pt x="299" y="38"/>
                    <a:pt x="150" y="1"/>
                    <a:pt x="75" y="75"/>
                  </a:cubicBezTo>
                  <a:cubicBezTo>
                    <a:pt x="1" y="113"/>
                    <a:pt x="1" y="225"/>
                    <a:pt x="38" y="299"/>
                  </a:cubicBezTo>
                  <a:cubicBezTo>
                    <a:pt x="113" y="374"/>
                    <a:pt x="187" y="411"/>
                    <a:pt x="262" y="337"/>
                  </a:cubicBezTo>
                  <a:cubicBezTo>
                    <a:pt x="374" y="299"/>
                    <a:pt x="374" y="187"/>
                    <a:pt x="337" y="11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4"/>
            <p:cNvSpPr/>
            <p:nvPr/>
          </p:nvSpPr>
          <p:spPr>
            <a:xfrm>
              <a:off x="4366800" y="1472225"/>
              <a:ext cx="17750" cy="15900"/>
            </a:xfrm>
            <a:custGeom>
              <a:avLst/>
              <a:gdLst/>
              <a:ahLst/>
              <a:cxnLst/>
              <a:rect l="l" t="t" r="r" b="b"/>
              <a:pathLst>
                <a:path w="710" h="636" extrusionOk="0">
                  <a:moveTo>
                    <a:pt x="710" y="523"/>
                  </a:moveTo>
                  <a:lnTo>
                    <a:pt x="635" y="635"/>
                  </a:lnTo>
                  <a:lnTo>
                    <a:pt x="0" y="150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4"/>
            <p:cNvSpPr/>
            <p:nvPr/>
          </p:nvSpPr>
          <p:spPr>
            <a:xfrm>
              <a:off x="4360250" y="1466625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300" y="75"/>
                  </a:moveTo>
                  <a:cubicBezTo>
                    <a:pt x="225" y="1"/>
                    <a:pt x="113" y="1"/>
                    <a:pt x="76" y="75"/>
                  </a:cubicBezTo>
                  <a:cubicBezTo>
                    <a:pt x="1" y="150"/>
                    <a:pt x="1" y="262"/>
                    <a:pt x="76" y="337"/>
                  </a:cubicBezTo>
                  <a:cubicBezTo>
                    <a:pt x="150" y="411"/>
                    <a:pt x="262" y="374"/>
                    <a:pt x="337" y="299"/>
                  </a:cubicBezTo>
                  <a:cubicBezTo>
                    <a:pt x="412" y="225"/>
                    <a:pt x="412" y="113"/>
                    <a:pt x="337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4"/>
            <p:cNvSpPr/>
            <p:nvPr/>
          </p:nvSpPr>
          <p:spPr>
            <a:xfrm>
              <a:off x="4354650" y="1493700"/>
              <a:ext cx="20575" cy="11225"/>
            </a:xfrm>
            <a:custGeom>
              <a:avLst/>
              <a:gdLst/>
              <a:ahLst/>
              <a:cxnLst/>
              <a:rect l="l" t="t" r="r" b="b"/>
              <a:pathLst>
                <a:path w="823" h="449" extrusionOk="0">
                  <a:moveTo>
                    <a:pt x="822" y="299"/>
                  </a:moveTo>
                  <a:lnTo>
                    <a:pt x="748" y="449"/>
                  </a:lnTo>
                  <a:lnTo>
                    <a:pt x="1" y="11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24"/>
            <p:cNvSpPr/>
            <p:nvPr/>
          </p:nvSpPr>
          <p:spPr>
            <a:xfrm>
              <a:off x="4347200" y="1489025"/>
              <a:ext cx="10275" cy="9375"/>
            </a:xfrm>
            <a:custGeom>
              <a:avLst/>
              <a:gdLst/>
              <a:ahLst/>
              <a:cxnLst/>
              <a:rect l="l" t="t" r="r" b="b"/>
              <a:pathLst>
                <a:path w="411" h="375" extrusionOk="0">
                  <a:moveTo>
                    <a:pt x="299" y="38"/>
                  </a:moveTo>
                  <a:cubicBezTo>
                    <a:pt x="187" y="1"/>
                    <a:pt x="75" y="38"/>
                    <a:pt x="38" y="150"/>
                  </a:cubicBezTo>
                  <a:cubicBezTo>
                    <a:pt x="0" y="225"/>
                    <a:pt x="75" y="337"/>
                    <a:pt x="150" y="337"/>
                  </a:cubicBezTo>
                  <a:cubicBezTo>
                    <a:pt x="224" y="374"/>
                    <a:pt x="336" y="337"/>
                    <a:pt x="374" y="262"/>
                  </a:cubicBezTo>
                  <a:cubicBezTo>
                    <a:pt x="411" y="150"/>
                    <a:pt x="374" y="75"/>
                    <a:pt x="299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24"/>
            <p:cNvSpPr/>
            <p:nvPr/>
          </p:nvSpPr>
          <p:spPr>
            <a:xfrm>
              <a:off x="4350000" y="1517975"/>
              <a:ext cx="20550" cy="4675"/>
            </a:xfrm>
            <a:custGeom>
              <a:avLst/>
              <a:gdLst/>
              <a:ahLst/>
              <a:cxnLst/>
              <a:rect l="l" t="t" r="r" b="b"/>
              <a:pathLst>
                <a:path w="822" h="187" extrusionOk="0">
                  <a:moveTo>
                    <a:pt x="822" y="38"/>
                  </a:moveTo>
                  <a:lnTo>
                    <a:pt x="822" y="187"/>
                  </a:lnTo>
                  <a:lnTo>
                    <a:pt x="0" y="11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4"/>
            <p:cNvSpPr/>
            <p:nvPr/>
          </p:nvSpPr>
          <p:spPr>
            <a:xfrm>
              <a:off x="4342525" y="151422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187" y="1"/>
                  </a:moveTo>
                  <a:cubicBezTo>
                    <a:pt x="75" y="1"/>
                    <a:pt x="1" y="76"/>
                    <a:pt x="1" y="188"/>
                  </a:cubicBezTo>
                  <a:cubicBezTo>
                    <a:pt x="1" y="262"/>
                    <a:pt x="75" y="374"/>
                    <a:pt x="150" y="374"/>
                  </a:cubicBezTo>
                  <a:cubicBezTo>
                    <a:pt x="262" y="374"/>
                    <a:pt x="337" y="300"/>
                    <a:pt x="374" y="188"/>
                  </a:cubicBezTo>
                  <a:cubicBezTo>
                    <a:pt x="337" y="113"/>
                    <a:pt x="262" y="38"/>
                    <a:pt x="187" y="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4"/>
            <p:cNvSpPr/>
            <p:nvPr/>
          </p:nvSpPr>
          <p:spPr>
            <a:xfrm>
              <a:off x="4351850" y="1535700"/>
              <a:ext cx="20575" cy="8425"/>
            </a:xfrm>
            <a:custGeom>
              <a:avLst/>
              <a:gdLst/>
              <a:ahLst/>
              <a:cxnLst/>
              <a:rect l="l" t="t" r="r" b="b"/>
              <a:pathLst>
                <a:path w="823" h="337" extrusionOk="0">
                  <a:moveTo>
                    <a:pt x="785" y="1"/>
                  </a:moveTo>
                  <a:lnTo>
                    <a:pt x="822" y="187"/>
                  </a:lnTo>
                  <a:lnTo>
                    <a:pt x="38" y="337"/>
                  </a:lnTo>
                  <a:lnTo>
                    <a:pt x="1" y="22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4"/>
            <p:cNvSpPr/>
            <p:nvPr/>
          </p:nvSpPr>
          <p:spPr>
            <a:xfrm>
              <a:off x="4344400" y="153850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112" y="1"/>
                  </a:moveTo>
                  <a:cubicBezTo>
                    <a:pt x="38" y="38"/>
                    <a:pt x="0" y="150"/>
                    <a:pt x="0" y="225"/>
                  </a:cubicBezTo>
                  <a:cubicBezTo>
                    <a:pt x="38" y="337"/>
                    <a:pt x="112" y="374"/>
                    <a:pt x="224" y="374"/>
                  </a:cubicBezTo>
                  <a:cubicBezTo>
                    <a:pt x="299" y="337"/>
                    <a:pt x="374" y="225"/>
                    <a:pt x="336" y="150"/>
                  </a:cubicBezTo>
                  <a:cubicBezTo>
                    <a:pt x="299" y="38"/>
                    <a:pt x="224" y="1"/>
                    <a:pt x="112" y="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4"/>
            <p:cNvSpPr/>
            <p:nvPr/>
          </p:nvSpPr>
          <p:spPr>
            <a:xfrm>
              <a:off x="4360250" y="1553450"/>
              <a:ext cx="19650" cy="14025"/>
            </a:xfrm>
            <a:custGeom>
              <a:avLst/>
              <a:gdLst/>
              <a:ahLst/>
              <a:cxnLst/>
              <a:rect l="l" t="t" r="r" b="b"/>
              <a:pathLst>
                <a:path w="786" h="561" extrusionOk="0">
                  <a:moveTo>
                    <a:pt x="710" y="0"/>
                  </a:moveTo>
                  <a:lnTo>
                    <a:pt x="785" y="149"/>
                  </a:lnTo>
                  <a:lnTo>
                    <a:pt x="76" y="560"/>
                  </a:lnTo>
                  <a:lnTo>
                    <a:pt x="1" y="41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24"/>
            <p:cNvSpPr/>
            <p:nvPr/>
          </p:nvSpPr>
          <p:spPr>
            <a:xfrm>
              <a:off x="4353725" y="156277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113" y="38"/>
                  </a:moveTo>
                  <a:cubicBezTo>
                    <a:pt x="38" y="75"/>
                    <a:pt x="1" y="187"/>
                    <a:pt x="38" y="262"/>
                  </a:cubicBezTo>
                  <a:cubicBezTo>
                    <a:pt x="113" y="337"/>
                    <a:pt x="187" y="374"/>
                    <a:pt x="299" y="337"/>
                  </a:cubicBezTo>
                  <a:cubicBezTo>
                    <a:pt x="374" y="299"/>
                    <a:pt x="411" y="187"/>
                    <a:pt x="374" y="75"/>
                  </a:cubicBezTo>
                  <a:cubicBezTo>
                    <a:pt x="299" y="0"/>
                    <a:pt x="187" y="0"/>
                    <a:pt x="113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24"/>
            <p:cNvSpPr/>
            <p:nvPr/>
          </p:nvSpPr>
          <p:spPr>
            <a:xfrm>
              <a:off x="4374275" y="1568375"/>
              <a:ext cx="16825" cy="16825"/>
            </a:xfrm>
            <a:custGeom>
              <a:avLst/>
              <a:gdLst/>
              <a:ahLst/>
              <a:cxnLst/>
              <a:rect l="l" t="t" r="r" b="b"/>
              <a:pathLst>
                <a:path w="673" h="673" extrusionOk="0">
                  <a:moveTo>
                    <a:pt x="560" y="1"/>
                  </a:moveTo>
                  <a:lnTo>
                    <a:pt x="672" y="75"/>
                  </a:lnTo>
                  <a:lnTo>
                    <a:pt x="149" y="673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4"/>
            <p:cNvSpPr/>
            <p:nvPr/>
          </p:nvSpPr>
          <p:spPr>
            <a:xfrm>
              <a:off x="4368650" y="1579575"/>
              <a:ext cx="12175" cy="12150"/>
            </a:xfrm>
            <a:custGeom>
              <a:avLst/>
              <a:gdLst/>
              <a:ahLst/>
              <a:cxnLst/>
              <a:rect l="l" t="t" r="r" b="b"/>
              <a:pathLst>
                <a:path w="487" h="486" extrusionOk="0">
                  <a:moveTo>
                    <a:pt x="76" y="187"/>
                  </a:moveTo>
                  <a:cubicBezTo>
                    <a:pt x="1" y="225"/>
                    <a:pt x="1" y="337"/>
                    <a:pt x="76" y="411"/>
                  </a:cubicBezTo>
                  <a:cubicBezTo>
                    <a:pt x="113" y="486"/>
                    <a:pt x="225" y="449"/>
                    <a:pt x="337" y="411"/>
                  </a:cubicBezTo>
                  <a:cubicBezTo>
                    <a:pt x="486" y="225"/>
                    <a:pt x="188" y="1"/>
                    <a:pt x="38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4"/>
            <p:cNvSpPr/>
            <p:nvPr/>
          </p:nvSpPr>
          <p:spPr>
            <a:xfrm>
              <a:off x="4394800" y="1578650"/>
              <a:ext cx="12150" cy="19625"/>
            </a:xfrm>
            <a:custGeom>
              <a:avLst/>
              <a:gdLst/>
              <a:ahLst/>
              <a:cxnLst/>
              <a:rect l="l" t="t" r="r" b="b"/>
              <a:pathLst>
                <a:path w="486" h="785" extrusionOk="0">
                  <a:moveTo>
                    <a:pt x="336" y="0"/>
                  </a:moveTo>
                  <a:lnTo>
                    <a:pt x="486" y="75"/>
                  </a:lnTo>
                  <a:lnTo>
                    <a:pt x="112" y="784"/>
                  </a:lnTo>
                  <a:lnTo>
                    <a:pt x="0" y="74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4"/>
            <p:cNvSpPr/>
            <p:nvPr/>
          </p:nvSpPr>
          <p:spPr>
            <a:xfrm>
              <a:off x="4389200" y="159637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75" y="113"/>
                  </a:moveTo>
                  <a:cubicBezTo>
                    <a:pt x="0" y="187"/>
                    <a:pt x="38" y="299"/>
                    <a:pt x="150" y="337"/>
                  </a:cubicBezTo>
                  <a:cubicBezTo>
                    <a:pt x="224" y="374"/>
                    <a:pt x="336" y="337"/>
                    <a:pt x="374" y="262"/>
                  </a:cubicBezTo>
                  <a:cubicBezTo>
                    <a:pt x="411" y="187"/>
                    <a:pt x="374" y="75"/>
                    <a:pt x="299" y="38"/>
                  </a:cubicBezTo>
                  <a:cubicBezTo>
                    <a:pt x="187" y="1"/>
                    <a:pt x="112" y="38"/>
                    <a:pt x="75" y="11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24"/>
            <p:cNvSpPr/>
            <p:nvPr/>
          </p:nvSpPr>
          <p:spPr>
            <a:xfrm>
              <a:off x="4418125" y="1585175"/>
              <a:ext cx="6575" cy="20575"/>
            </a:xfrm>
            <a:custGeom>
              <a:avLst/>
              <a:gdLst/>
              <a:ahLst/>
              <a:cxnLst/>
              <a:rect l="l" t="t" r="r" b="b"/>
              <a:pathLst>
                <a:path w="263" h="823" extrusionOk="0">
                  <a:moveTo>
                    <a:pt x="113" y="1"/>
                  </a:moveTo>
                  <a:lnTo>
                    <a:pt x="262" y="1"/>
                  </a:lnTo>
                  <a:lnTo>
                    <a:pt x="150" y="822"/>
                  </a:lnTo>
                  <a:lnTo>
                    <a:pt x="1" y="78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4"/>
            <p:cNvSpPr/>
            <p:nvPr/>
          </p:nvSpPr>
          <p:spPr>
            <a:xfrm>
              <a:off x="4414400" y="16038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" y="150"/>
                  </a:moveTo>
                  <a:cubicBezTo>
                    <a:pt x="1" y="262"/>
                    <a:pt x="38" y="336"/>
                    <a:pt x="150" y="336"/>
                  </a:cubicBezTo>
                  <a:cubicBezTo>
                    <a:pt x="225" y="374"/>
                    <a:pt x="337" y="299"/>
                    <a:pt x="374" y="224"/>
                  </a:cubicBezTo>
                  <a:cubicBezTo>
                    <a:pt x="374" y="112"/>
                    <a:pt x="299" y="38"/>
                    <a:pt x="187" y="38"/>
                  </a:cubicBezTo>
                  <a:cubicBezTo>
                    <a:pt x="113" y="0"/>
                    <a:pt x="1" y="75"/>
                    <a:pt x="1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4"/>
            <p:cNvSpPr/>
            <p:nvPr/>
          </p:nvSpPr>
          <p:spPr>
            <a:xfrm>
              <a:off x="4437750" y="1585175"/>
              <a:ext cx="7475" cy="20575"/>
            </a:xfrm>
            <a:custGeom>
              <a:avLst/>
              <a:gdLst/>
              <a:ahLst/>
              <a:cxnLst/>
              <a:rect l="l" t="t" r="r" b="b"/>
              <a:pathLst>
                <a:path w="299" h="823" extrusionOk="0">
                  <a:moveTo>
                    <a:pt x="0" y="1"/>
                  </a:moveTo>
                  <a:lnTo>
                    <a:pt x="149" y="1"/>
                  </a:lnTo>
                  <a:lnTo>
                    <a:pt x="299" y="785"/>
                  </a:lnTo>
                  <a:lnTo>
                    <a:pt x="112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4"/>
            <p:cNvSpPr/>
            <p:nvPr/>
          </p:nvSpPr>
          <p:spPr>
            <a:xfrm>
              <a:off x="4438675" y="160385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0" y="224"/>
                  </a:moveTo>
                  <a:cubicBezTo>
                    <a:pt x="38" y="299"/>
                    <a:pt x="112" y="374"/>
                    <a:pt x="224" y="336"/>
                  </a:cubicBezTo>
                  <a:cubicBezTo>
                    <a:pt x="411" y="336"/>
                    <a:pt x="374" y="0"/>
                    <a:pt x="187" y="0"/>
                  </a:cubicBezTo>
                  <a:cubicBezTo>
                    <a:pt x="75" y="38"/>
                    <a:pt x="0" y="112"/>
                    <a:pt x="0" y="22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4"/>
            <p:cNvSpPr/>
            <p:nvPr/>
          </p:nvSpPr>
          <p:spPr>
            <a:xfrm>
              <a:off x="4456400" y="1578650"/>
              <a:ext cx="12175" cy="19625"/>
            </a:xfrm>
            <a:custGeom>
              <a:avLst/>
              <a:gdLst/>
              <a:ahLst/>
              <a:cxnLst/>
              <a:rect l="l" t="t" r="r" b="b"/>
              <a:pathLst>
                <a:path w="487" h="785" extrusionOk="0">
                  <a:moveTo>
                    <a:pt x="1" y="75"/>
                  </a:moveTo>
                  <a:lnTo>
                    <a:pt x="113" y="0"/>
                  </a:lnTo>
                  <a:lnTo>
                    <a:pt x="486" y="747"/>
                  </a:lnTo>
                  <a:lnTo>
                    <a:pt x="337" y="784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4"/>
            <p:cNvSpPr/>
            <p:nvPr/>
          </p:nvSpPr>
          <p:spPr>
            <a:xfrm>
              <a:off x="4462950" y="1596375"/>
              <a:ext cx="10275" cy="9375"/>
            </a:xfrm>
            <a:custGeom>
              <a:avLst/>
              <a:gdLst/>
              <a:ahLst/>
              <a:cxnLst/>
              <a:rect l="l" t="t" r="r" b="b"/>
              <a:pathLst>
                <a:path w="411" h="375" extrusionOk="0">
                  <a:moveTo>
                    <a:pt x="37" y="262"/>
                  </a:moveTo>
                  <a:cubicBezTo>
                    <a:pt x="112" y="337"/>
                    <a:pt x="187" y="374"/>
                    <a:pt x="299" y="337"/>
                  </a:cubicBezTo>
                  <a:cubicBezTo>
                    <a:pt x="374" y="299"/>
                    <a:pt x="411" y="187"/>
                    <a:pt x="374" y="113"/>
                  </a:cubicBezTo>
                  <a:cubicBezTo>
                    <a:pt x="299" y="38"/>
                    <a:pt x="224" y="1"/>
                    <a:pt x="112" y="38"/>
                  </a:cubicBezTo>
                  <a:cubicBezTo>
                    <a:pt x="37" y="75"/>
                    <a:pt x="0" y="187"/>
                    <a:pt x="37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4"/>
            <p:cNvSpPr/>
            <p:nvPr/>
          </p:nvSpPr>
          <p:spPr>
            <a:xfrm>
              <a:off x="4471350" y="1568375"/>
              <a:ext cx="16825" cy="16825"/>
            </a:xfrm>
            <a:custGeom>
              <a:avLst/>
              <a:gdLst/>
              <a:ahLst/>
              <a:cxnLst/>
              <a:rect l="l" t="t" r="r" b="b"/>
              <a:pathLst>
                <a:path w="673" h="673" extrusionOk="0">
                  <a:moveTo>
                    <a:pt x="0" y="75"/>
                  </a:moveTo>
                  <a:lnTo>
                    <a:pt x="112" y="1"/>
                  </a:lnTo>
                  <a:lnTo>
                    <a:pt x="672" y="598"/>
                  </a:lnTo>
                  <a:lnTo>
                    <a:pt x="560" y="67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4"/>
            <p:cNvSpPr/>
            <p:nvPr/>
          </p:nvSpPr>
          <p:spPr>
            <a:xfrm>
              <a:off x="4483475" y="158237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75" y="299"/>
                  </a:moveTo>
                  <a:cubicBezTo>
                    <a:pt x="150" y="374"/>
                    <a:pt x="262" y="374"/>
                    <a:pt x="337" y="299"/>
                  </a:cubicBezTo>
                  <a:cubicBezTo>
                    <a:pt x="411" y="225"/>
                    <a:pt x="411" y="113"/>
                    <a:pt x="337" y="75"/>
                  </a:cubicBezTo>
                  <a:cubicBezTo>
                    <a:pt x="262" y="1"/>
                    <a:pt x="150" y="1"/>
                    <a:pt x="113" y="75"/>
                  </a:cubicBezTo>
                  <a:cubicBezTo>
                    <a:pt x="38" y="113"/>
                    <a:pt x="1" y="225"/>
                    <a:pt x="75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24"/>
            <p:cNvSpPr/>
            <p:nvPr/>
          </p:nvSpPr>
          <p:spPr>
            <a:xfrm>
              <a:off x="4483475" y="1553450"/>
              <a:ext cx="18700" cy="14025"/>
            </a:xfrm>
            <a:custGeom>
              <a:avLst/>
              <a:gdLst/>
              <a:ahLst/>
              <a:cxnLst/>
              <a:rect l="l" t="t" r="r" b="b"/>
              <a:pathLst>
                <a:path w="748" h="561" extrusionOk="0">
                  <a:moveTo>
                    <a:pt x="1" y="149"/>
                  </a:moveTo>
                  <a:lnTo>
                    <a:pt x="75" y="0"/>
                  </a:lnTo>
                  <a:lnTo>
                    <a:pt x="747" y="411"/>
                  </a:lnTo>
                  <a:lnTo>
                    <a:pt x="673" y="56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24"/>
            <p:cNvSpPr/>
            <p:nvPr/>
          </p:nvSpPr>
          <p:spPr>
            <a:xfrm>
              <a:off x="4499350" y="1561850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112" y="374"/>
                  </a:moveTo>
                  <a:cubicBezTo>
                    <a:pt x="187" y="411"/>
                    <a:pt x="299" y="374"/>
                    <a:pt x="374" y="299"/>
                  </a:cubicBezTo>
                  <a:cubicBezTo>
                    <a:pt x="411" y="224"/>
                    <a:pt x="374" y="112"/>
                    <a:pt x="299" y="75"/>
                  </a:cubicBezTo>
                  <a:cubicBezTo>
                    <a:pt x="224" y="0"/>
                    <a:pt x="112" y="37"/>
                    <a:pt x="38" y="112"/>
                  </a:cubicBezTo>
                  <a:cubicBezTo>
                    <a:pt x="0" y="224"/>
                    <a:pt x="38" y="299"/>
                    <a:pt x="112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4"/>
            <p:cNvSpPr/>
            <p:nvPr/>
          </p:nvSpPr>
          <p:spPr>
            <a:xfrm>
              <a:off x="4490000" y="1535700"/>
              <a:ext cx="20575" cy="8425"/>
            </a:xfrm>
            <a:custGeom>
              <a:avLst/>
              <a:gdLst/>
              <a:ahLst/>
              <a:cxnLst/>
              <a:rect l="l" t="t" r="r" b="b"/>
              <a:pathLst>
                <a:path w="823" h="337" extrusionOk="0">
                  <a:moveTo>
                    <a:pt x="1" y="187"/>
                  </a:moveTo>
                  <a:lnTo>
                    <a:pt x="38" y="1"/>
                  </a:lnTo>
                  <a:lnTo>
                    <a:pt x="822" y="225"/>
                  </a:lnTo>
                  <a:lnTo>
                    <a:pt x="822" y="33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4"/>
            <p:cNvSpPr/>
            <p:nvPr/>
          </p:nvSpPr>
          <p:spPr>
            <a:xfrm>
              <a:off x="4508675" y="1538500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150" y="374"/>
                  </a:moveTo>
                  <a:cubicBezTo>
                    <a:pt x="262" y="374"/>
                    <a:pt x="337" y="337"/>
                    <a:pt x="374" y="225"/>
                  </a:cubicBezTo>
                  <a:cubicBezTo>
                    <a:pt x="374" y="150"/>
                    <a:pt x="337" y="38"/>
                    <a:pt x="225" y="1"/>
                  </a:cubicBezTo>
                  <a:cubicBezTo>
                    <a:pt x="150" y="1"/>
                    <a:pt x="38" y="75"/>
                    <a:pt x="38" y="150"/>
                  </a:cubicBezTo>
                  <a:cubicBezTo>
                    <a:pt x="1" y="262"/>
                    <a:pt x="75" y="337"/>
                    <a:pt x="150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4"/>
            <p:cNvSpPr/>
            <p:nvPr/>
          </p:nvSpPr>
          <p:spPr>
            <a:xfrm>
              <a:off x="4491875" y="1517975"/>
              <a:ext cx="20575" cy="4675"/>
            </a:xfrm>
            <a:custGeom>
              <a:avLst/>
              <a:gdLst/>
              <a:ahLst/>
              <a:cxnLst/>
              <a:rect l="l" t="t" r="r" b="b"/>
              <a:pathLst>
                <a:path w="823" h="187" extrusionOk="0">
                  <a:moveTo>
                    <a:pt x="1" y="187"/>
                  </a:moveTo>
                  <a:lnTo>
                    <a:pt x="1" y="38"/>
                  </a:lnTo>
                  <a:lnTo>
                    <a:pt x="822" y="0"/>
                  </a:lnTo>
                  <a:lnTo>
                    <a:pt x="822" y="1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4"/>
            <p:cNvSpPr/>
            <p:nvPr/>
          </p:nvSpPr>
          <p:spPr>
            <a:xfrm>
              <a:off x="4510550" y="151422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224" y="374"/>
                  </a:moveTo>
                  <a:cubicBezTo>
                    <a:pt x="299" y="337"/>
                    <a:pt x="374" y="262"/>
                    <a:pt x="374" y="188"/>
                  </a:cubicBezTo>
                  <a:cubicBezTo>
                    <a:pt x="374" y="76"/>
                    <a:pt x="262" y="1"/>
                    <a:pt x="187" y="38"/>
                  </a:cubicBezTo>
                  <a:cubicBezTo>
                    <a:pt x="75" y="38"/>
                    <a:pt x="0" y="113"/>
                    <a:pt x="0" y="188"/>
                  </a:cubicBezTo>
                  <a:cubicBezTo>
                    <a:pt x="38" y="300"/>
                    <a:pt x="112" y="374"/>
                    <a:pt x="224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4"/>
            <p:cNvSpPr/>
            <p:nvPr/>
          </p:nvSpPr>
          <p:spPr>
            <a:xfrm>
              <a:off x="4487200" y="1493700"/>
              <a:ext cx="20575" cy="11225"/>
            </a:xfrm>
            <a:custGeom>
              <a:avLst/>
              <a:gdLst/>
              <a:ahLst/>
              <a:cxnLst/>
              <a:rect l="l" t="t" r="r" b="b"/>
              <a:pathLst>
                <a:path w="823" h="449" extrusionOk="0">
                  <a:moveTo>
                    <a:pt x="38" y="449"/>
                  </a:moveTo>
                  <a:lnTo>
                    <a:pt x="1" y="299"/>
                  </a:lnTo>
                  <a:lnTo>
                    <a:pt x="748" y="0"/>
                  </a:lnTo>
                  <a:lnTo>
                    <a:pt x="822" y="1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4"/>
            <p:cNvSpPr/>
            <p:nvPr/>
          </p:nvSpPr>
          <p:spPr>
            <a:xfrm>
              <a:off x="4504950" y="148902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262" y="337"/>
                  </a:moveTo>
                  <a:cubicBezTo>
                    <a:pt x="336" y="299"/>
                    <a:pt x="374" y="225"/>
                    <a:pt x="374" y="150"/>
                  </a:cubicBezTo>
                  <a:cubicBezTo>
                    <a:pt x="336" y="38"/>
                    <a:pt x="224" y="1"/>
                    <a:pt x="150" y="38"/>
                  </a:cubicBezTo>
                  <a:cubicBezTo>
                    <a:pt x="38" y="75"/>
                    <a:pt x="0" y="150"/>
                    <a:pt x="38" y="262"/>
                  </a:cubicBezTo>
                  <a:cubicBezTo>
                    <a:pt x="75" y="337"/>
                    <a:pt x="187" y="374"/>
                    <a:pt x="262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4"/>
            <p:cNvSpPr/>
            <p:nvPr/>
          </p:nvSpPr>
          <p:spPr>
            <a:xfrm>
              <a:off x="4477875" y="1472225"/>
              <a:ext cx="17750" cy="15900"/>
            </a:xfrm>
            <a:custGeom>
              <a:avLst/>
              <a:gdLst/>
              <a:ahLst/>
              <a:cxnLst/>
              <a:rect l="l" t="t" r="r" b="b"/>
              <a:pathLst>
                <a:path w="710" h="636" extrusionOk="0">
                  <a:moveTo>
                    <a:pt x="75" y="635"/>
                  </a:moveTo>
                  <a:lnTo>
                    <a:pt x="1" y="523"/>
                  </a:lnTo>
                  <a:lnTo>
                    <a:pt x="635" y="1"/>
                  </a:lnTo>
                  <a:lnTo>
                    <a:pt x="710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24"/>
            <p:cNvSpPr/>
            <p:nvPr/>
          </p:nvSpPr>
          <p:spPr>
            <a:xfrm>
              <a:off x="4491875" y="1467575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337" y="336"/>
                  </a:moveTo>
                  <a:cubicBezTo>
                    <a:pt x="374" y="261"/>
                    <a:pt x="374" y="149"/>
                    <a:pt x="337" y="75"/>
                  </a:cubicBezTo>
                  <a:cubicBezTo>
                    <a:pt x="262" y="0"/>
                    <a:pt x="150" y="0"/>
                    <a:pt x="113" y="75"/>
                  </a:cubicBezTo>
                  <a:cubicBezTo>
                    <a:pt x="1" y="112"/>
                    <a:pt x="1" y="224"/>
                    <a:pt x="75" y="299"/>
                  </a:cubicBezTo>
                  <a:cubicBezTo>
                    <a:pt x="113" y="373"/>
                    <a:pt x="225" y="373"/>
                    <a:pt x="299" y="336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24"/>
            <p:cNvSpPr/>
            <p:nvPr/>
          </p:nvSpPr>
          <p:spPr>
            <a:xfrm>
              <a:off x="4463875" y="1456350"/>
              <a:ext cx="14950" cy="19650"/>
            </a:xfrm>
            <a:custGeom>
              <a:avLst/>
              <a:gdLst/>
              <a:ahLst/>
              <a:cxnLst/>
              <a:rect l="l" t="t" r="r" b="b"/>
              <a:pathLst>
                <a:path w="598" h="786" extrusionOk="0">
                  <a:moveTo>
                    <a:pt x="150" y="785"/>
                  </a:moveTo>
                  <a:lnTo>
                    <a:pt x="0" y="673"/>
                  </a:lnTo>
                  <a:lnTo>
                    <a:pt x="449" y="1"/>
                  </a:lnTo>
                  <a:lnTo>
                    <a:pt x="598" y="11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4"/>
            <p:cNvSpPr/>
            <p:nvPr/>
          </p:nvSpPr>
          <p:spPr>
            <a:xfrm>
              <a:off x="4474150" y="1449825"/>
              <a:ext cx="10275" cy="10300"/>
            </a:xfrm>
            <a:custGeom>
              <a:avLst/>
              <a:gdLst/>
              <a:ahLst/>
              <a:cxnLst/>
              <a:rect l="l" t="t" r="r" b="b"/>
              <a:pathLst>
                <a:path w="411" h="412" extrusionOk="0">
                  <a:moveTo>
                    <a:pt x="336" y="299"/>
                  </a:moveTo>
                  <a:cubicBezTo>
                    <a:pt x="411" y="225"/>
                    <a:pt x="374" y="113"/>
                    <a:pt x="299" y="75"/>
                  </a:cubicBezTo>
                  <a:cubicBezTo>
                    <a:pt x="224" y="1"/>
                    <a:pt x="112" y="38"/>
                    <a:pt x="38" y="113"/>
                  </a:cubicBezTo>
                  <a:cubicBezTo>
                    <a:pt x="0" y="187"/>
                    <a:pt x="0" y="299"/>
                    <a:pt x="75" y="337"/>
                  </a:cubicBezTo>
                  <a:cubicBezTo>
                    <a:pt x="187" y="411"/>
                    <a:pt x="262" y="374"/>
                    <a:pt x="336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4"/>
            <p:cNvSpPr/>
            <p:nvPr/>
          </p:nvSpPr>
          <p:spPr>
            <a:xfrm>
              <a:off x="4447075" y="1446100"/>
              <a:ext cx="10300" cy="21500"/>
            </a:xfrm>
            <a:custGeom>
              <a:avLst/>
              <a:gdLst/>
              <a:ahLst/>
              <a:cxnLst/>
              <a:rect l="l" t="t" r="r" b="b"/>
              <a:pathLst>
                <a:path w="412" h="860" extrusionOk="0">
                  <a:moveTo>
                    <a:pt x="150" y="859"/>
                  </a:moveTo>
                  <a:lnTo>
                    <a:pt x="0" y="822"/>
                  </a:lnTo>
                  <a:lnTo>
                    <a:pt x="262" y="0"/>
                  </a:lnTo>
                  <a:lnTo>
                    <a:pt x="411" y="7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4"/>
            <p:cNvSpPr/>
            <p:nvPr/>
          </p:nvSpPr>
          <p:spPr>
            <a:xfrm>
              <a:off x="4450800" y="1438625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374" y="262"/>
                  </a:moveTo>
                  <a:cubicBezTo>
                    <a:pt x="411" y="187"/>
                    <a:pt x="374" y="75"/>
                    <a:pt x="262" y="38"/>
                  </a:cubicBezTo>
                  <a:cubicBezTo>
                    <a:pt x="187" y="1"/>
                    <a:pt x="75" y="75"/>
                    <a:pt x="38" y="150"/>
                  </a:cubicBezTo>
                  <a:cubicBezTo>
                    <a:pt x="1" y="262"/>
                    <a:pt x="75" y="374"/>
                    <a:pt x="187" y="374"/>
                  </a:cubicBezTo>
                  <a:cubicBezTo>
                    <a:pt x="262" y="411"/>
                    <a:pt x="337" y="374"/>
                    <a:pt x="374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4"/>
            <p:cNvSpPr/>
            <p:nvPr/>
          </p:nvSpPr>
          <p:spPr>
            <a:xfrm>
              <a:off x="4429325" y="1443300"/>
              <a:ext cx="3775" cy="20550"/>
            </a:xfrm>
            <a:custGeom>
              <a:avLst/>
              <a:gdLst/>
              <a:ahLst/>
              <a:cxnLst/>
              <a:rect l="l" t="t" r="r" b="b"/>
              <a:pathLst>
                <a:path w="151" h="822" extrusionOk="0">
                  <a:moveTo>
                    <a:pt x="1" y="0"/>
                  </a:moveTo>
                  <a:lnTo>
                    <a:pt x="1" y="822"/>
                  </a:lnTo>
                  <a:lnTo>
                    <a:pt x="150" y="822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4"/>
            <p:cNvSpPr/>
            <p:nvPr/>
          </p:nvSpPr>
          <p:spPr>
            <a:xfrm>
              <a:off x="4424675" y="1433025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448" y="299"/>
                  </a:moveTo>
                  <a:cubicBezTo>
                    <a:pt x="448" y="0"/>
                    <a:pt x="0" y="449"/>
                    <a:pt x="262" y="449"/>
                  </a:cubicBezTo>
                  <a:cubicBezTo>
                    <a:pt x="374" y="449"/>
                    <a:pt x="448" y="374"/>
                    <a:pt x="448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4"/>
            <p:cNvSpPr/>
            <p:nvPr/>
          </p:nvSpPr>
          <p:spPr>
            <a:xfrm>
              <a:off x="4345325" y="1461025"/>
              <a:ext cx="150300" cy="149375"/>
            </a:xfrm>
            <a:custGeom>
              <a:avLst/>
              <a:gdLst/>
              <a:ahLst/>
              <a:cxnLst/>
              <a:rect l="l" t="t" r="r" b="b"/>
              <a:pathLst>
                <a:path w="6012" h="5975" extrusionOk="0">
                  <a:moveTo>
                    <a:pt x="6012" y="2540"/>
                  </a:moveTo>
                  <a:cubicBezTo>
                    <a:pt x="5975" y="4817"/>
                    <a:pt x="3249" y="5975"/>
                    <a:pt x="1643" y="4369"/>
                  </a:cubicBezTo>
                  <a:cubicBezTo>
                    <a:pt x="1" y="2764"/>
                    <a:pt x="1158" y="1"/>
                    <a:pt x="3436" y="1"/>
                  </a:cubicBezTo>
                  <a:cubicBezTo>
                    <a:pt x="4855" y="1"/>
                    <a:pt x="6012" y="1158"/>
                    <a:pt x="6012" y="2540"/>
                  </a:cubicBezTo>
                  <a:close/>
                </a:path>
              </a:pathLst>
            </a:custGeom>
            <a:solidFill>
              <a:srgbClr val="BFDFE8"/>
            </a:solidFill>
            <a:ln w="9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4"/>
            <p:cNvSpPr/>
            <p:nvPr/>
          </p:nvSpPr>
          <p:spPr>
            <a:xfrm>
              <a:off x="4484400" y="1524500"/>
              <a:ext cx="7500" cy="9375"/>
            </a:xfrm>
            <a:custGeom>
              <a:avLst/>
              <a:gdLst/>
              <a:ahLst/>
              <a:cxnLst/>
              <a:rect l="l" t="t" r="r" b="b"/>
              <a:pathLst>
                <a:path w="300" h="375" extrusionOk="0">
                  <a:moveTo>
                    <a:pt x="1" y="187"/>
                  </a:moveTo>
                  <a:cubicBezTo>
                    <a:pt x="1" y="75"/>
                    <a:pt x="1" y="1"/>
                    <a:pt x="113" y="1"/>
                  </a:cubicBezTo>
                  <a:cubicBezTo>
                    <a:pt x="225" y="1"/>
                    <a:pt x="300" y="113"/>
                    <a:pt x="300" y="225"/>
                  </a:cubicBezTo>
                  <a:cubicBezTo>
                    <a:pt x="300" y="299"/>
                    <a:pt x="150" y="374"/>
                    <a:pt x="76" y="374"/>
                  </a:cubicBezTo>
                  <a:cubicBezTo>
                    <a:pt x="1" y="337"/>
                    <a:pt x="1" y="299"/>
                    <a:pt x="1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4"/>
            <p:cNvSpPr/>
            <p:nvPr/>
          </p:nvSpPr>
          <p:spPr>
            <a:xfrm>
              <a:off x="4481600" y="1533850"/>
              <a:ext cx="8425" cy="10275"/>
            </a:xfrm>
            <a:custGeom>
              <a:avLst/>
              <a:gdLst/>
              <a:ahLst/>
              <a:cxnLst/>
              <a:rect l="l" t="t" r="r" b="b"/>
              <a:pathLst>
                <a:path w="337" h="411" extrusionOk="0">
                  <a:moveTo>
                    <a:pt x="1" y="187"/>
                  </a:moveTo>
                  <a:cubicBezTo>
                    <a:pt x="38" y="112"/>
                    <a:pt x="113" y="0"/>
                    <a:pt x="188" y="37"/>
                  </a:cubicBezTo>
                  <a:cubicBezTo>
                    <a:pt x="300" y="75"/>
                    <a:pt x="337" y="149"/>
                    <a:pt x="300" y="261"/>
                  </a:cubicBezTo>
                  <a:cubicBezTo>
                    <a:pt x="262" y="373"/>
                    <a:pt x="188" y="411"/>
                    <a:pt x="113" y="373"/>
                  </a:cubicBezTo>
                  <a:cubicBezTo>
                    <a:pt x="38" y="336"/>
                    <a:pt x="1" y="299"/>
                    <a:pt x="1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4"/>
            <p:cNvSpPr/>
            <p:nvPr/>
          </p:nvSpPr>
          <p:spPr>
            <a:xfrm>
              <a:off x="4479750" y="1544100"/>
              <a:ext cx="7475" cy="9375"/>
            </a:xfrm>
            <a:custGeom>
              <a:avLst/>
              <a:gdLst/>
              <a:ahLst/>
              <a:cxnLst/>
              <a:rect l="l" t="t" r="r" b="b"/>
              <a:pathLst>
                <a:path w="299" h="375" extrusionOk="0">
                  <a:moveTo>
                    <a:pt x="75" y="75"/>
                  </a:moveTo>
                  <a:cubicBezTo>
                    <a:pt x="112" y="1"/>
                    <a:pt x="112" y="1"/>
                    <a:pt x="150" y="1"/>
                  </a:cubicBezTo>
                  <a:cubicBezTo>
                    <a:pt x="262" y="38"/>
                    <a:pt x="299" y="150"/>
                    <a:pt x="262" y="225"/>
                  </a:cubicBezTo>
                  <a:cubicBezTo>
                    <a:pt x="187" y="299"/>
                    <a:pt x="150" y="337"/>
                    <a:pt x="38" y="374"/>
                  </a:cubicBezTo>
                  <a:cubicBezTo>
                    <a:pt x="38" y="374"/>
                    <a:pt x="0" y="374"/>
                    <a:pt x="0" y="337"/>
                  </a:cubicBezTo>
                  <a:lnTo>
                    <a:pt x="0" y="262"/>
                  </a:lnTo>
                  <a:cubicBezTo>
                    <a:pt x="0" y="262"/>
                    <a:pt x="0" y="225"/>
                    <a:pt x="0" y="187"/>
                  </a:cubicBezTo>
                  <a:lnTo>
                    <a:pt x="0" y="113"/>
                  </a:lnTo>
                  <a:cubicBezTo>
                    <a:pt x="38" y="113"/>
                    <a:pt x="38" y="75"/>
                    <a:pt x="0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4"/>
            <p:cNvSpPr/>
            <p:nvPr/>
          </p:nvSpPr>
          <p:spPr>
            <a:xfrm>
              <a:off x="4472275" y="155157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113" y="150"/>
                  </a:moveTo>
                  <a:cubicBezTo>
                    <a:pt x="150" y="75"/>
                    <a:pt x="187" y="0"/>
                    <a:pt x="262" y="75"/>
                  </a:cubicBezTo>
                  <a:cubicBezTo>
                    <a:pt x="374" y="112"/>
                    <a:pt x="374" y="224"/>
                    <a:pt x="337" y="299"/>
                  </a:cubicBezTo>
                  <a:cubicBezTo>
                    <a:pt x="262" y="411"/>
                    <a:pt x="150" y="411"/>
                    <a:pt x="75" y="374"/>
                  </a:cubicBezTo>
                  <a:cubicBezTo>
                    <a:pt x="1" y="299"/>
                    <a:pt x="75" y="262"/>
                    <a:pt x="113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4"/>
            <p:cNvSpPr/>
            <p:nvPr/>
          </p:nvSpPr>
          <p:spPr>
            <a:xfrm>
              <a:off x="4466675" y="1559050"/>
              <a:ext cx="8425" cy="10275"/>
            </a:xfrm>
            <a:custGeom>
              <a:avLst/>
              <a:gdLst/>
              <a:ahLst/>
              <a:cxnLst/>
              <a:rect l="l" t="t" r="r" b="b"/>
              <a:pathLst>
                <a:path w="337" h="411" extrusionOk="0">
                  <a:moveTo>
                    <a:pt x="75" y="75"/>
                  </a:moveTo>
                  <a:cubicBezTo>
                    <a:pt x="150" y="0"/>
                    <a:pt x="187" y="0"/>
                    <a:pt x="262" y="75"/>
                  </a:cubicBezTo>
                  <a:cubicBezTo>
                    <a:pt x="337" y="149"/>
                    <a:pt x="337" y="262"/>
                    <a:pt x="262" y="336"/>
                  </a:cubicBezTo>
                  <a:cubicBezTo>
                    <a:pt x="225" y="411"/>
                    <a:pt x="75" y="411"/>
                    <a:pt x="38" y="336"/>
                  </a:cubicBezTo>
                  <a:cubicBezTo>
                    <a:pt x="1" y="262"/>
                    <a:pt x="1" y="224"/>
                    <a:pt x="38" y="187"/>
                  </a:cubicBezTo>
                  <a:cubicBezTo>
                    <a:pt x="38" y="149"/>
                    <a:pt x="38" y="75"/>
                    <a:pt x="75" y="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24"/>
            <p:cNvSpPr/>
            <p:nvPr/>
          </p:nvSpPr>
          <p:spPr>
            <a:xfrm>
              <a:off x="4459200" y="1565575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187" y="75"/>
                  </a:moveTo>
                  <a:cubicBezTo>
                    <a:pt x="187" y="75"/>
                    <a:pt x="225" y="1"/>
                    <a:pt x="300" y="113"/>
                  </a:cubicBezTo>
                  <a:cubicBezTo>
                    <a:pt x="374" y="187"/>
                    <a:pt x="337" y="299"/>
                    <a:pt x="262" y="337"/>
                  </a:cubicBezTo>
                  <a:cubicBezTo>
                    <a:pt x="187" y="374"/>
                    <a:pt x="150" y="374"/>
                    <a:pt x="75" y="337"/>
                  </a:cubicBezTo>
                  <a:cubicBezTo>
                    <a:pt x="38" y="337"/>
                    <a:pt x="1" y="299"/>
                    <a:pt x="1" y="299"/>
                  </a:cubicBezTo>
                  <a:cubicBezTo>
                    <a:pt x="1" y="262"/>
                    <a:pt x="1" y="225"/>
                    <a:pt x="75" y="187"/>
                  </a:cubicBezTo>
                  <a:cubicBezTo>
                    <a:pt x="75" y="187"/>
                    <a:pt x="113" y="113"/>
                    <a:pt x="150" y="113"/>
                  </a:cubicBezTo>
                  <a:cubicBezTo>
                    <a:pt x="150" y="75"/>
                    <a:pt x="187" y="38"/>
                    <a:pt x="187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24"/>
            <p:cNvSpPr/>
            <p:nvPr/>
          </p:nvSpPr>
          <p:spPr>
            <a:xfrm>
              <a:off x="4450800" y="1571175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150" y="75"/>
                  </a:moveTo>
                  <a:cubicBezTo>
                    <a:pt x="225" y="38"/>
                    <a:pt x="299" y="1"/>
                    <a:pt x="337" y="75"/>
                  </a:cubicBezTo>
                  <a:cubicBezTo>
                    <a:pt x="374" y="150"/>
                    <a:pt x="337" y="262"/>
                    <a:pt x="262" y="299"/>
                  </a:cubicBezTo>
                  <a:cubicBezTo>
                    <a:pt x="150" y="337"/>
                    <a:pt x="38" y="299"/>
                    <a:pt x="1" y="225"/>
                  </a:cubicBezTo>
                  <a:cubicBezTo>
                    <a:pt x="1" y="150"/>
                    <a:pt x="1" y="113"/>
                    <a:pt x="150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4"/>
            <p:cNvSpPr/>
            <p:nvPr/>
          </p:nvSpPr>
          <p:spPr>
            <a:xfrm>
              <a:off x="4441475" y="1575850"/>
              <a:ext cx="9350" cy="7475"/>
            </a:xfrm>
            <a:custGeom>
              <a:avLst/>
              <a:gdLst/>
              <a:ahLst/>
              <a:cxnLst/>
              <a:rect l="l" t="t" r="r" b="b"/>
              <a:pathLst>
                <a:path w="374" h="299" extrusionOk="0">
                  <a:moveTo>
                    <a:pt x="112" y="0"/>
                  </a:moveTo>
                  <a:cubicBezTo>
                    <a:pt x="224" y="0"/>
                    <a:pt x="336" y="0"/>
                    <a:pt x="336" y="38"/>
                  </a:cubicBezTo>
                  <a:cubicBezTo>
                    <a:pt x="374" y="150"/>
                    <a:pt x="336" y="262"/>
                    <a:pt x="224" y="262"/>
                  </a:cubicBezTo>
                  <a:cubicBezTo>
                    <a:pt x="150" y="299"/>
                    <a:pt x="38" y="262"/>
                    <a:pt x="0" y="150"/>
                  </a:cubicBezTo>
                  <a:cubicBezTo>
                    <a:pt x="0" y="38"/>
                    <a:pt x="0" y="0"/>
                    <a:pt x="112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4"/>
            <p:cNvSpPr/>
            <p:nvPr/>
          </p:nvSpPr>
          <p:spPr>
            <a:xfrm>
              <a:off x="4431200" y="1578650"/>
              <a:ext cx="10300" cy="6550"/>
            </a:xfrm>
            <a:custGeom>
              <a:avLst/>
              <a:gdLst/>
              <a:ahLst/>
              <a:cxnLst/>
              <a:rect l="l" t="t" r="r" b="b"/>
              <a:pathLst>
                <a:path w="412" h="262" extrusionOk="0">
                  <a:moveTo>
                    <a:pt x="262" y="0"/>
                  </a:moveTo>
                  <a:cubicBezTo>
                    <a:pt x="337" y="0"/>
                    <a:pt x="374" y="0"/>
                    <a:pt x="374" y="38"/>
                  </a:cubicBezTo>
                  <a:cubicBezTo>
                    <a:pt x="411" y="150"/>
                    <a:pt x="299" y="224"/>
                    <a:pt x="225" y="224"/>
                  </a:cubicBezTo>
                  <a:cubicBezTo>
                    <a:pt x="113" y="262"/>
                    <a:pt x="38" y="224"/>
                    <a:pt x="1" y="150"/>
                  </a:cubicBezTo>
                  <a:lnTo>
                    <a:pt x="1" y="112"/>
                  </a:lnTo>
                  <a:cubicBezTo>
                    <a:pt x="1" y="112"/>
                    <a:pt x="1" y="75"/>
                    <a:pt x="38" y="75"/>
                  </a:cubicBezTo>
                  <a:cubicBezTo>
                    <a:pt x="75" y="75"/>
                    <a:pt x="38" y="38"/>
                    <a:pt x="150" y="38"/>
                  </a:cubicBezTo>
                  <a:lnTo>
                    <a:pt x="187" y="38"/>
                  </a:lnTo>
                  <a:cubicBezTo>
                    <a:pt x="225" y="0"/>
                    <a:pt x="225" y="0"/>
                    <a:pt x="262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4"/>
            <p:cNvSpPr/>
            <p:nvPr/>
          </p:nvSpPr>
          <p:spPr>
            <a:xfrm>
              <a:off x="4420925" y="1577700"/>
              <a:ext cx="10300" cy="7500"/>
            </a:xfrm>
            <a:custGeom>
              <a:avLst/>
              <a:gdLst/>
              <a:ahLst/>
              <a:cxnLst/>
              <a:rect l="l" t="t" r="r" b="b"/>
              <a:pathLst>
                <a:path w="412" h="300" extrusionOk="0">
                  <a:moveTo>
                    <a:pt x="225" y="38"/>
                  </a:moveTo>
                  <a:cubicBezTo>
                    <a:pt x="300" y="38"/>
                    <a:pt x="412" y="38"/>
                    <a:pt x="412" y="113"/>
                  </a:cubicBezTo>
                  <a:cubicBezTo>
                    <a:pt x="374" y="225"/>
                    <a:pt x="300" y="300"/>
                    <a:pt x="188" y="262"/>
                  </a:cubicBezTo>
                  <a:cubicBezTo>
                    <a:pt x="76" y="262"/>
                    <a:pt x="1" y="188"/>
                    <a:pt x="38" y="76"/>
                  </a:cubicBezTo>
                  <a:cubicBezTo>
                    <a:pt x="38" y="1"/>
                    <a:pt x="113" y="1"/>
                    <a:pt x="225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4"/>
            <p:cNvSpPr/>
            <p:nvPr/>
          </p:nvSpPr>
          <p:spPr>
            <a:xfrm>
              <a:off x="4411600" y="1574900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299" y="1"/>
                  </a:moveTo>
                  <a:cubicBezTo>
                    <a:pt x="374" y="1"/>
                    <a:pt x="411" y="76"/>
                    <a:pt x="374" y="188"/>
                  </a:cubicBezTo>
                  <a:cubicBezTo>
                    <a:pt x="374" y="300"/>
                    <a:pt x="262" y="337"/>
                    <a:pt x="150" y="337"/>
                  </a:cubicBezTo>
                  <a:cubicBezTo>
                    <a:pt x="38" y="300"/>
                    <a:pt x="1" y="188"/>
                    <a:pt x="38" y="76"/>
                  </a:cubicBezTo>
                  <a:cubicBezTo>
                    <a:pt x="38" y="38"/>
                    <a:pt x="75" y="38"/>
                    <a:pt x="150" y="1"/>
                  </a:cubicBezTo>
                  <a:cubicBezTo>
                    <a:pt x="187" y="1"/>
                    <a:pt x="262" y="1"/>
                    <a:pt x="299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4"/>
            <p:cNvSpPr/>
            <p:nvPr/>
          </p:nvSpPr>
          <p:spPr>
            <a:xfrm>
              <a:off x="4402275" y="1572100"/>
              <a:ext cx="10275" cy="8425"/>
            </a:xfrm>
            <a:custGeom>
              <a:avLst/>
              <a:gdLst/>
              <a:ahLst/>
              <a:cxnLst/>
              <a:rect l="l" t="t" r="r" b="b"/>
              <a:pathLst>
                <a:path w="411" h="337" extrusionOk="0">
                  <a:moveTo>
                    <a:pt x="374" y="76"/>
                  </a:moveTo>
                  <a:cubicBezTo>
                    <a:pt x="374" y="76"/>
                    <a:pt x="411" y="76"/>
                    <a:pt x="374" y="188"/>
                  </a:cubicBezTo>
                  <a:cubicBezTo>
                    <a:pt x="336" y="300"/>
                    <a:pt x="224" y="337"/>
                    <a:pt x="150" y="300"/>
                  </a:cubicBezTo>
                  <a:cubicBezTo>
                    <a:pt x="75" y="262"/>
                    <a:pt x="37" y="225"/>
                    <a:pt x="37" y="150"/>
                  </a:cubicBezTo>
                  <a:cubicBezTo>
                    <a:pt x="0" y="113"/>
                    <a:pt x="0" y="76"/>
                    <a:pt x="37" y="38"/>
                  </a:cubicBezTo>
                  <a:cubicBezTo>
                    <a:pt x="75" y="1"/>
                    <a:pt x="75" y="1"/>
                    <a:pt x="187" y="38"/>
                  </a:cubicBezTo>
                  <a:cubicBezTo>
                    <a:pt x="187" y="38"/>
                    <a:pt x="224" y="38"/>
                    <a:pt x="262" y="7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4"/>
            <p:cNvSpPr/>
            <p:nvPr/>
          </p:nvSpPr>
          <p:spPr>
            <a:xfrm>
              <a:off x="4394800" y="156650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224" y="113"/>
                  </a:moveTo>
                  <a:cubicBezTo>
                    <a:pt x="336" y="150"/>
                    <a:pt x="374" y="188"/>
                    <a:pt x="336" y="262"/>
                  </a:cubicBezTo>
                  <a:cubicBezTo>
                    <a:pt x="262" y="374"/>
                    <a:pt x="150" y="374"/>
                    <a:pt x="75" y="300"/>
                  </a:cubicBezTo>
                  <a:cubicBezTo>
                    <a:pt x="0" y="262"/>
                    <a:pt x="0" y="150"/>
                    <a:pt x="38" y="76"/>
                  </a:cubicBezTo>
                  <a:cubicBezTo>
                    <a:pt x="112" y="1"/>
                    <a:pt x="150" y="38"/>
                    <a:pt x="224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4"/>
            <p:cNvSpPr/>
            <p:nvPr/>
          </p:nvSpPr>
          <p:spPr>
            <a:xfrm>
              <a:off x="4387325" y="1559975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262" y="38"/>
                  </a:moveTo>
                  <a:cubicBezTo>
                    <a:pt x="337" y="112"/>
                    <a:pt x="374" y="225"/>
                    <a:pt x="337" y="299"/>
                  </a:cubicBezTo>
                  <a:cubicBezTo>
                    <a:pt x="262" y="374"/>
                    <a:pt x="150" y="374"/>
                    <a:pt x="75" y="299"/>
                  </a:cubicBezTo>
                  <a:cubicBezTo>
                    <a:pt x="1" y="225"/>
                    <a:pt x="1" y="112"/>
                    <a:pt x="75" y="38"/>
                  </a:cubicBezTo>
                  <a:cubicBezTo>
                    <a:pt x="150" y="0"/>
                    <a:pt x="225" y="0"/>
                    <a:pt x="262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4"/>
            <p:cNvSpPr/>
            <p:nvPr/>
          </p:nvSpPr>
          <p:spPr>
            <a:xfrm>
              <a:off x="4380800" y="1553450"/>
              <a:ext cx="8425" cy="8425"/>
            </a:xfrm>
            <a:custGeom>
              <a:avLst/>
              <a:gdLst/>
              <a:ahLst/>
              <a:cxnLst/>
              <a:rect l="l" t="t" r="r" b="b"/>
              <a:pathLst>
                <a:path w="337" h="337" extrusionOk="0">
                  <a:moveTo>
                    <a:pt x="299" y="187"/>
                  </a:moveTo>
                  <a:cubicBezTo>
                    <a:pt x="336" y="224"/>
                    <a:pt x="336" y="261"/>
                    <a:pt x="299" y="299"/>
                  </a:cubicBezTo>
                  <a:cubicBezTo>
                    <a:pt x="224" y="336"/>
                    <a:pt x="112" y="336"/>
                    <a:pt x="75" y="261"/>
                  </a:cubicBezTo>
                  <a:cubicBezTo>
                    <a:pt x="0" y="187"/>
                    <a:pt x="0" y="75"/>
                    <a:pt x="38" y="0"/>
                  </a:cubicBezTo>
                  <a:cubicBezTo>
                    <a:pt x="38" y="0"/>
                    <a:pt x="75" y="0"/>
                    <a:pt x="75" y="0"/>
                  </a:cubicBezTo>
                  <a:lnTo>
                    <a:pt x="112" y="0"/>
                  </a:lnTo>
                  <a:cubicBezTo>
                    <a:pt x="150" y="0"/>
                    <a:pt x="187" y="37"/>
                    <a:pt x="224" y="75"/>
                  </a:cubicBezTo>
                  <a:lnTo>
                    <a:pt x="262" y="112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4"/>
            <p:cNvSpPr/>
            <p:nvPr/>
          </p:nvSpPr>
          <p:spPr>
            <a:xfrm>
              <a:off x="4376125" y="1544100"/>
              <a:ext cx="8425" cy="8425"/>
            </a:xfrm>
            <a:custGeom>
              <a:avLst/>
              <a:gdLst/>
              <a:ahLst/>
              <a:cxnLst/>
              <a:rect l="l" t="t" r="r" b="b"/>
              <a:pathLst>
                <a:path w="337" h="337" extrusionOk="0">
                  <a:moveTo>
                    <a:pt x="262" y="113"/>
                  </a:moveTo>
                  <a:cubicBezTo>
                    <a:pt x="299" y="225"/>
                    <a:pt x="337" y="262"/>
                    <a:pt x="262" y="299"/>
                  </a:cubicBezTo>
                  <a:cubicBezTo>
                    <a:pt x="225" y="337"/>
                    <a:pt x="113" y="299"/>
                    <a:pt x="38" y="225"/>
                  </a:cubicBezTo>
                  <a:cubicBezTo>
                    <a:pt x="1" y="150"/>
                    <a:pt x="38" y="38"/>
                    <a:pt x="113" y="1"/>
                  </a:cubicBezTo>
                  <a:cubicBezTo>
                    <a:pt x="225" y="1"/>
                    <a:pt x="225" y="38"/>
                    <a:pt x="299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24"/>
            <p:cNvSpPr/>
            <p:nvPr/>
          </p:nvSpPr>
          <p:spPr>
            <a:xfrm>
              <a:off x="4372400" y="153477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374" y="187"/>
                  </a:moveTo>
                  <a:cubicBezTo>
                    <a:pt x="374" y="262"/>
                    <a:pt x="374" y="299"/>
                    <a:pt x="262" y="336"/>
                  </a:cubicBezTo>
                  <a:cubicBezTo>
                    <a:pt x="150" y="374"/>
                    <a:pt x="38" y="299"/>
                    <a:pt x="38" y="224"/>
                  </a:cubicBezTo>
                  <a:cubicBezTo>
                    <a:pt x="0" y="112"/>
                    <a:pt x="38" y="0"/>
                    <a:pt x="150" y="0"/>
                  </a:cubicBezTo>
                  <a:cubicBezTo>
                    <a:pt x="187" y="0"/>
                    <a:pt x="262" y="0"/>
                    <a:pt x="299" y="38"/>
                  </a:cubicBezTo>
                  <a:cubicBezTo>
                    <a:pt x="336" y="75"/>
                    <a:pt x="336" y="150"/>
                    <a:pt x="374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24"/>
            <p:cNvSpPr/>
            <p:nvPr/>
          </p:nvSpPr>
          <p:spPr>
            <a:xfrm>
              <a:off x="4371450" y="1524500"/>
              <a:ext cx="7500" cy="9375"/>
            </a:xfrm>
            <a:custGeom>
              <a:avLst/>
              <a:gdLst/>
              <a:ahLst/>
              <a:cxnLst/>
              <a:rect l="l" t="t" r="r" b="b"/>
              <a:pathLst>
                <a:path w="300" h="375" extrusionOk="0">
                  <a:moveTo>
                    <a:pt x="300" y="299"/>
                  </a:moveTo>
                  <a:cubicBezTo>
                    <a:pt x="300" y="299"/>
                    <a:pt x="300" y="374"/>
                    <a:pt x="188" y="374"/>
                  </a:cubicBezTo>
                  <a:cubicBezTo>
                    <a:pt x="76" y="374"/>
                    <a:pt x="1" y="299"/>
                    <a:pt x="1" y="225"/>
                  </a:cubicBezTo>
                  <a:cubicBezTo>
                    <a:pt x="1" y="150"/>
                    <a:pt x="1" y="113"/>
                    <a:pt x="38" y="38"/>
                  </a:cubicBezTo>
                  <a:cubicBezTo>
                    <a:pt x="76" y="38"/>
                    <a:pt x="113" y="1"/>
                    <a:pt x="150" y="1"/>
                  </a:cubicBezTo>
                  <a:cubicBezTo>
                    <a:pt x="188" y="1"/>
                    <a:pt x="188" y="1"/>
                    <a:pt x="225" y="150"/>
                  </a:cubicBezTo>
                  <a:cubicBezTo>
                    <a:pt x="225" y="187"/>
                    <a:pt x="225" y="225"/>
                    <a:pt x="225" y="262"/>
                  </a:cubicBezTo>
                  <a:cubicBezTo>
                    <a:pt x="225" y="262"/>
                    <a:pt x="225" y="299"/>
                    <a:pt x="262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4"/>
            <p:cNvSpPr/>
            <p:nvPr/>
          </p:nvSpPr>
          <p:spPr>
            <a:xfrm>
              <a:off x="4371450" y="1515175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262" y="224"/>
                  </a:moveTo>
                  <a:cubicBezTo>
                    <a:pt x="262" y="336"/>
                    <a:pt x="262" y="374"/>
                    <a:pt x="150" y="374"/>
                  </a:cubicBezTo>
                  <a:cubicBezTo>
                    <a:pt x="38" y="374"/>
                    <a:pt x="1" y="299"/>
                    <a:pt x="1" y="187"/>
                  </a:cubicBezTo>
                  <a:cubicBezTo>
                    <a:pt x="1" y="75"/>
                    <a:pt x="76" y="0"/>
                    <a:pt x="188" y="38"/>
                  </a:cubicBezTo>
                  <a:cubicBezTo>
                    <a:pt x="300" y="38"/>
                    <a:pt x="262" y="112"/>
                    <a:pt x="262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4"/>
            <p:cNvSpPr/>
            <p:nvPr/>
          </p:nvSpPr>
          <p:spPr>
            <a:xfrm>
              <a:off x="4372400" y="150582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336" y="188"/>
                  </a:moveTo>
                  <a:cubicBezTo>
                    <a:pt x="299" y="262"/>
                    <a:pt x="262" y="374"/>
                    <a:pt x="150" y="374"/>
                  </a:cubicBezTo>
                  <a:cubicBezTo>
                    <a:pt x="38" y="337"/>
                    <a:pt x="0" y="225"/>
                    <a:pt x="38" y="150"/>
                  </a:cubicBezTo>
                  <a:cubicBezTo>
                    <a:pt x="38" y="38"/>
                    <a:pt x="150" y="1"/>
                    <a:pt x="262" y="38"/>
                  </a:cubicBezTo>
                  <a:cubicBezTo>
                    <a:pt x="336" y="38"/>
                    <a:pt x="374" y="113"/>
                    <a:pt x="336" y="18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4"/>
            <p:cNvSpPr/>
            <p:nvPr/>
          </p:nvSpPr>
          <p:spPr>
            <a:xfrm>
              <a:off x="4375200" y="1496500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224" y="299"/>
                  </a:moveTo>
                  <a:cubicBezTo>
                    <a:pt x="224" y="374"/>
                    <a:pt x="187" y="374"/>
                    <a:pt x="150" y="374"/>
                  </a:cubicBezTo>
                  <a:cubicBezTo>
                    <a:pt x="38" y="299"/>
                    <a:pt x="0" y="225"/>
                    <a:pt x="75" y="113"/>
                  </a:cubicBezTo>
                  <a:cubicBezTo>
                    <a:pt x="112" y="38"/>
                    <a:pt x="150" y="0"/>
                    <a:pt x="262" y="0"/>
                  </a:cubicBezTo>
                  <a:cubicBezTo>
                    <a:pt x="262" y="0"/>
                    <a:pt x="299" y="0"/>
                    <a:pt x="299" y="38"/>
                  </a:cubicBezTo>
                  <a:lnTo>
                    <a:pt x="299" y="75"/>
                  </a:lnTo>
                  <a:cubicBezTo>
                    <a:pt x="299" y="113"/>
                    <a:pt x="299" y="150"/>
                    <a:pt x="299" y="187"/>
                  </a:cubicBezTo>
                  <a:cubicBezTo>
                    <a:pt x="262" y="187"/>
                    <a:pt x="262" y="187"/>
                    <a:pt x="262" y="262"/>
                  </a:cubicBezTo>
                  <a:cubicBezTo>
                    <a:pt x="224" y="299"/>
                    <a:pt x="262" y="299"/>
                    <a:pt x="262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4"/>
            <p:cNvSpPr/>
            <p:nvPr/>
          </p:nvSpPr>
          <p:spPr>
            <a:xfrm>
              <a:off x="4380800" y="148810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62" y="224"/>
                  </a:moveTo>
                  <a:cubicBezTo>
                    <a:pt x="224" y="336"/>
                    <a:pt x="150" y="374"/>
                    <a:pt x="112" y="336"/>
                  </a:cubicBezTo>
                  <a:cubicBezTo>
                    <a:pt x="38" y="299"/>
                    <a:pt x="0" y="187"/>
                    <a:pt x="75" y="75"/>
                  </a:cubicBezTo>
                  <a:cubicBezTo>
                    <a:pt x="112" y="0"/>
                    <a:pt x="224" y="0"/>
                    <a:pt x="299" y="38"/>
                  </a:cubicBezTo>
                  <a:cubicBezTo>
                    <a:pt x="374" y="112"/>
                    <a:pt x="336" y="150"/>
                    <a:pt x="299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4"/>
            <p:cNvSpPr/>
            <p:nvPr/>
          </p:nvSpPr>
          <p:spPr>
            <a:xfrm>
              <a:off x="4387325" y="1478775"/>
              <a:ext cx="10300" cy="12150"/>
            </a:xfrm>
            <a:custGeom>
              <a:avLst/>
              <a:gdLst/>
              <a:ahLst/>
              <a:cxnLst/>
              <a:rect l="l" t="t" r="r" b="b"/>
              <a:pathLst>
                <a:path w="412" h="486" extrusionOk="0">
                  <a:moveTo>
                    <a:pt x="262" y="411"/>
                  </a:moveTo>
                  <a:cubicBezTo>
                    <a:pt x="225" y="485"/>
                    <a:pt x="150" y="485"/>
                    <a:pt x="75" y="411"/>
                  </a:cubicBezTo>
                  <a:cubicBezTo>
                    <a:pt x="1" y="336"/>
                    <a:pt x="1" y="224"/>
                    <a:pt x="75" y="149"/>
                  </a:cubicBezTo>
                  <a:cubicBezTo>
                    <a:pt x="113" y="0"/>
                    <a:pt x="411" y="149"/>
                    <a:pt x="299" y="299"/>
                  </a:cubicBezTo>
                  <a:cubicBezTo>
                    <a:pt x="299" y="336"/>
                    <a:pt x="262" y="373"/>
                    <a:pt x="225" y="41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4"/>
            <p:cNvSpPr/>
            <p:nvPr/>
          </p:nvSpPr>
          <p:spPr>
            <a:xfrm>
              <a:off x="4394800" y="1474100"/>
              <a:ext cx="8425" cy="8425"/>
            </a:xfrm>
            <a:custGeom>
              <a:avLst/>
              <a:gdLst/>
              <a:ahLst/>
              <a:cxnLst/>
              <a:rect l="l" t="t" r="r" b="b"/>
              <a:pathLst>
                <a:path w="337" h="337" extrusionOk="0">
                  <a:moveTo>
                    <a:pt x="150" y="336"/>
                  </a:moveTo>
                  <a:cubicBezTo>
                    <a:pt x="150" y="336"/>
                    <a:pt x="112" y="336"/>
                    <a:pt x="38" y="299"/>
                  </a:cubicBezTo>
                  <a:cubicBezTo>
                    <a:pt x="0" y="224"/>
                    <a:pt x="0" y="112"/>
                    <a:pt x="75" y="75"/>
                  </a:cubicBezTo>
                  <a:cubicBezTo>
                    <a:pt x="150" y="38"/>
                    <a:pt x="187" y="0"/>
                    <a:pt x="262" y="0"/>
                  </a:cubicBezTo>
                  <a:cubicBezTo>
                    <a:pt x="299" y="0"/>
                    <a:pt x="336" y="75"/>
                    <a:pt x="336" y="75"/>
                  </a:cubicBezTo>
                  <a:cubicBezTo>
                    <a:pt x="336" y="112"/>
                    <a:pt x="336" y="150"/>
                    <a:pt x="262" y="224"/>
                  </a:cubicBezTo>
                  <a:cubicBezTo>
                    <a:pt x="224" y="224"/>
                    <a:pt x="187" y="262"/>
                    <a:pt x="187" y="299"/>
                  </a:cubicBezTo>
                  <a:cubicBezTo>
                    <a:pt x="187" y="299"/>
                    <a:pt x="187" y="336"/>
                    <a:pt x="150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24"/>
            <p:cNvSpPr/>
            <p:nvPr/>
          </p:nvSpPr>
          <p:spPr>
            <a:xfrm>
              <a:off x="4402275" y="1469425"/>
              <a:ext cx="10275" cy="9375"/>
            </a:xfrm>
            <a:custGeom>
              <a:avLst/>
              <a:gdLst/>
              <a:ahLst/>
              <a:cxnLst/>
              <a:rect l="l" t="t" r="r" b="b"/>
              <a:pathLst>
                <a:path w="411" h="375" extrusionOk="0">
                  <a:moveTo>
                    <a:pt x="262" y="299"/>
                  </a:moveTo>
                  <a:cubicBezTo>
                    <a:pt x="150" y="337"/>
                    <a:pt x="75" y="374"/>
                    <a:pt x="37" y="299"/>
                  </a:cubicBezTo>
                  <a:cubicBezTo>
                    <a:pt x="0" y="187"/>
                    <a:pt x="37" y="75"/>
                    <a:pt x="150" y="38"/>
                  </a:cubicBezTo>
                  <a:cubicBezTo>
                    <a:pt x="224" y="1"/>
                    <a:pt x="336" y="38"/>
                    <a:pt x="374" y="113"/>
                  </a:cubicBezTo>
                  <a:cubicBezTo>
                    <a:pt x="411" y="187"/>
                    <a:pt x="336" y="262"/>
                    <a:pt x="262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24"/>
            <p:cNvSpPr/>
            <p:nvPr/>
          </p:nvSpPr>
          <p:spPr>
            <a:xfrm>
              <a:off x="4411600" y="1466625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262" y="299"/>
                  </a:moveTo>
                  <a:cubicBezTo>
                    <a:pt x="187" y="299"/>
                    <a:pt x="38" y="299"/>
                    <a:pt x="1" y="225"/>
                  </a:cubicBezTo>
                  <a:cubicBezTo>
                    <a:pt x="1" y="113"/>
                    <a:pt x="75" y="38"/>
                    <a:pt x="150" y="1"/>
                  </a:cubicBezTo>
                  <a:cubicBezTo>
                    <a:pt x="262" y="1"/>
                    <a:pt x="374" y="38"/>
                    <a:pt x="374" y="113"/>
                  </a:cubicBezTo>
                  <a:cubicBezTo>
                    <a:pt x="374" y="187"/>
                    <a:pt x="374" y="262"/>
                    <a:pt x="262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4"/>
            <p:cNvSpPr/>
            <p:nvPr/>
          </p:nvSpPr>
          <p:spPr>
            <a:xfrm>
              <a:off x="4420925" y="1464750"/>
              <a:ext cx="10300" cy="5650"/>
            </a:xfrm>
            <a:custGeom>
              <a:avLst/>
              <a:gdLst/>
              <a:ahLst/>
              <a:cxnLst/>
              <a:rect l="l" t="t" r="r" b="b"/>
              <a:pathLst>
                <a:path w="412" h="226" extrusionOk="0">
                  <a:moveTo>
                    <a:pt x="150" y="225"/>
                  </a:moveTo>
                  <a:cubicBezTo>
                    <a:pt x="76" y="225"/>
                    <a:pt x="38" y="225"/>
                    <a:pt x="38" y="188"/>
                  </a:cubicBezTo>
                  <a:cubicBezTo>
                    <a:pt x="1" y="113"/>
                    <a:pt x="76" y="1"/>
                    <a:pt x="188" y="1"/>
                  </a:cubicBezTo>
                  <a:cubicBezTo>
                    <a:pt x="262" y="1"/>
                    <a:pt x="337" y="38"/>
                    <a:pt x="412" y="113"/>
                  </a:cubicBezTo>
                  <a:cubicBezTo>
                    <a:pt x="412" y="113"/>
                    <a:pt x="412" y="150"/>
                    <a:pt x="412" y="150"/>
                  </a:cubicBezTo>
                  <a:cubicBezTo>
                    <a:pt x="374" y="150"/>
                    <a:pt x="374" y="150"/>
                    <a:pt x="374" y="188"/>
                  </a:cubicBezTo>
                  <a:cubicBezTo>
                    <a:pt x="374" y="225"/>
                    <a:pt x="374" y="188"/>
                    <a:pt x="262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24"/>
            <p:cNvSpPr/>
            <p:nvPr/>
          </p:nvSpPr>
          <p:spPr>
            <a:xfrm>
              <a:off x="4432125" y="1465700"/>
              <a:ext cx="9375" cy="6550"/>
            </a:xfrm>
            <a:custGeom>
              <a:avLst/>
              <a:gdLst/>
              <a:ahLst/>
              <a:cxnLst/>
              <a:rect l="l" t="t" r="r" b="b"/>
              <a:pathLst>
                <a:path w="375" h="262" extrusionOk="0">
                  <a:moveTo>
                    <a:pt x="150" y="262"/>
                  </a:moveTo>
                  <a:cubicBezTo>
                    <a:pt x="38" y="262"/>
                    <a:pt x="1" y="262"/>
                    <a:pt x="1" y="150"/>
                  </a:cubicBezTo>
                  <a:cubicBezTo>
                    <a:pt x="1" y="38"/>
                    <a:pt x="76" y="0"/>
                    <a:pt x="188" y="0"/>
                  </a:cubicBezTo>
                  <a:cubicBezTo>
                    <a:pt x="262" y="0"/>
                    <a:pt x="374" y="75"/>
                    <a:pt x="374" y="187"/>
                  </a:cubicBezTo>
                  <a:cubicBezTo>
                    <a:pt x="337" y="262"/>
                    <a:pt x="262" y="262"/>
                    <a:pt x="150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24"/>
            <p:cNvSpPr/>
            <p:nvPr/>
          </p:nvSpPr>
          <p:spPr>
            <a:xfrm>
              <a:off x="4441475" y="146570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75" y="336"/>
                  </a:moveTo>
                  <a:cubicBezTo>
                    <a:pt x="0" y="336"/>
                    <a:pt x="0" y="262"/>
                    <a:pt x="0" y="150"/>
                  </a:cubicBezTo>
                  <a:cubicBezTo>
                    <a:pt x="38" y="75"/>
                    <a:pt x="150" y="0"/>
                    <a:pt x="224" y="38"/>
                  </a:cubicBezTo>
                  <a:cubicBezTo>
                    <a:pt x="336" y="75"/>
                    <a:pt x="374" y="150"/>
                    <a:pt x="336" y="262"/>
                  </a:cubicBezTo>
                  <a:cubicBezTo>
                    <a:pt x="336" y="299"/>
                    <a:pt x="299" y="336"/>
                    <a:pt x="224" y="37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4"/>
            <p:cNvSpPr/>
            <p:nvPr/>
          </p:nvSpPr>
          <p:spPr>
            <a:xfrm>
              <a:off x="4449875" y="1469425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38" y="225"/>
                  </a:moveTo>
                  <a:cubicBezTo>
                    <a:pt x="38" y="225"/>
                    <a:pt x="0" y="225"/>
                    <a:pt x="38" y="113"/>
                  </a:cubicBezTo>
                  <a:cubicBezTo>
                    <a:pt x="75" y="38"/>
                    <a:pt x="187" y="1"/>
                    <a:pt x="299" y="38"/>
                  </a:cubicBezTo>
                  <a:cubicBezTo>
                    <a:pt x="336" y="75"/>
                    <a:pt x="374" y="113"/>
                    <a:pt x="411" y="187"/>
                  </a:cubicBezTo>
                  <a:cubicBezTo>
                    <a:pt x="411" y="225"/>
                    <a:pt x="411" y="262"/>
                    <a:pt x="411" y="299"/>
                  </a:cubicBezTo>
                  <a:cubicBezTo>
                    <a:pt x="336" y="337"/>
                    <a:pt x="336" y="337"/>
                    <a:pt x="262" y="299"/>
                  </a:cubicBezTo>
                  <a:cubicBezTo>
                    <a:pt x="224" y="262"/>
                    <a:pt x="187" y="262"/>
                    <a:pt x="150" y="299"/>
                  </a:cubicBezTo>
                  <a:cubicBezTo>
                    <a:pt x="112" y="299"/>
                    <a:pt x="112" y="299"/>
                    <a:pt x="75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4"/>
            <p:cNvSpPr/>
            <p:nvPr/>
          </p:nvSpPr>
          <p:spPr>
            <a:xfrm>
              <a:off x="4457350" y="1474100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149" y="262"/>
                  </a:moveTo>
                  <a:cubicBezTo>
                    <a:pt x="75" y="224"/>
                    <a:pt x="0" y="187"/>
                    <a:pt x="75" y="112"/>
                  </a:cubicBezTo>
                  <a:cubicBezTo>
                    <a:pt x="112" y="0"/>
                    <a:pt x="224" y="0"/>
                    <a:pt x="299" y="75"/>
                  </a:cubicBezTo>
                  <a:cubicBezTo>
                    <a:pt x="374" y="112"/>
                    <a:pt x="411" y="224"/>
                    <a:pt x="374" y="299"/>
                  </a:cubicBezTo>
                  <a:cubicBezTo>
                    <a:pt x="299" y="374"/>
                    <a:pt x="224" y="299"/>
                    <a:pt x="149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4"/>
            <p:cNvSpPr/>
            <p:nvPr/>
          </p:nvSpPr>
          <p:spPr>
            <a:xfrm>
              <a:off x="4465750" y="1479700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150" y="336"/>
                  </a:moveTo>
                  <a:cubicBezTo>
                    <a:pt x="75" y="262"/>
                    <a:pt x="0" y="150"/>
                    <a:pt x="75" y="75"/>
                  </a:cubicBezTo>
                  <a:cubicBezTo>
                    <a:pt x="112" y="0"/>
                    <a:pt x="224" y="0"/>
                    <a:pt x="299" y="75"/>
                  </a:cubicBezTo>
                  <a:cubicBezTo>
                    <a:pt x="374" y="150"/>
                    <a:pt x="374" y="262"/>
                    <a:pt x="299" y="336"/>
                  </a:cubicBezTo>
                  <a:cubicBezTo>
                    <a:pt x="262" y="411"/>
                    <a:pt x="187" y="411"/>
                    <a:pt x="150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4"/>
            <p:cNvSpPr/>
            <p:nvPr/>
          </p:nvSpPr>
          <p:spPr>
            <a:xfrm>
              <a:off x="4473200" y="1488100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38" y="150"/>
                  </a:moveTo>
                  <a:cubicBezTo>
                    <a:pt x="1" y="112"/>
                    <a:pt x="1" y="38"/>
                    <a:pt x="38" y="38"/>
                  </a:cubicBezTo>
                  <a:cubicBezTo>
                    <a:pt x="113" y="0"/>
                    <a:pt x="225" y="0"/>
                    <a:pt x="300" y="75"/>
                  </a:cubicBezTo>
                  <a:cubicBezTo>
                    <a:pt x="337" y="150"/>
                    <a:pt x="374" y="262"/>
                    <a:pt x="300" y="299"/>
                  </a:cubicBezTo>
                  <a:cubicBezTo>
                    <a:pt x="262" y="336"/>
                    <a:pt x="300" y="299"/>
                    <a:pt x="262" y="299"/>
                  </a:cubicBezTo>
                  <a:lnTo>
                    <a:pt x="188" y="299"/>
                  </a:lnTo>
                  <a:cubicBezTo>
                    <a:pt x="188" y="299"/>
                    <a:pt x="150" y="299"/>
                    <a:pt x="113" y="262"/>
                  </a:cubicBezTo>
                  <a:cubicBezTo>
                    <a:pt x="76" y="187"/>
                    <a:pt x="113" y="224"/>
                    <a:pt x="76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4"/>
            <p:cNvSpPr/>
            <p:nvPr/>
          </p:nvSpPr>
          <p:spPr>
            <a:xfrm>
              <a:off x="4477875" y="1496500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75" y="262"/>
                  </a:moveTo>
                  <a:cubicBezTo>
                    <a:pt x="38" y="150"/>
                    <a:pt x="1" y="75"/>
                    <a:pt x="75" y="38"/>
                  </a:cubicBezTo>
                  <a:cubicBezTo>
                    <a:pt x="187" y="0"/>
                    <a:pt x="262" y="38"/>
                    <a:pt x="337" y="113"/>
                  </a:cubicBezTo>
                  <a:cubicBezTo>
                    <a:pt x="374" y="225"/>
                    <a:pt x="337" y="337"/>
                    <a:pt x="225" y="374"/>
                  </a:cubicBezTo>
                  <a:cubicBezTo>
                    <a:pt x="150" y="411"/>
                    <a:pt x="113" y="374"/>
                    <a:pt x="75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4"/>
            <p:cNvSpPr/>
            <p:nvPr/>
          </p:nvSpPr>
          <p:spPr>
            <a:xfrm>
              <a:off x="4480675" y="150582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38" y="150"/>
                  </a:moveTo>
                  <a:cubicBezTo>
                    <a:pt x="1" y="113"/>
                    <a:pt x="38" y="76"/>
                    <a:pt x="150" y="38"/>
                  </a:cubicBezTo>
                  <a:cubicBezTo>
                    <a:pt x="262" y="1"/>
                    <a:pt x="299" y="38"/>
                    <a:pt x="337" y="150"/>
                  </a:cubicBezTo>
                  <a:cubicBezTo>
                    <a:pt x="374" y="225"/>
                    <a:pt x="299" y="337"/>
                    <a:pt x="225" y="374"/>
                  </a:cubicBezTo>
                  <a:cubicBezTo>
                    <a:pt x="187" y="374"/>
                    <a:pt x="150" y="337"/>
                    <a:pt x="113" y="300"/>
                  </a:cubicBezTo>
                  <a:cubicBezTo>
                    <a:pt x="38" y="262"/>
                    <a:pt x="38" y="225"/>
                    <a:pt x="38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4"/>
            <p:cNvSpPr/>
            <p:nvPr/>
          </p:nvSpPr>
          <p:spPr>
            <a:xfrm>
              <a:off x="4484400" y="1515175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1" y="75"/>
                  </a:moveTo>
                  <a:cubicBezTo>
                    <a:pt x="1" y="75"/>
                    <a:pt x="1" y="38"/>
                    <a:pt x="113" y="38"/>
                  </a:cubicBezTo>
                  <a:cubicBezTo>
                    <a:pt x="188" y="0"/>
                    <a:pt x="300" y="75"/>
                    <a:pt x="300" y="187"/>
                  </a:cubicBezTo>
                  <a:cubicBezTo>
                    <a:pt x="300" y="262"/>
                    <a:pt x="262" y="299"/>
                    <a:pt x="225" y="336"/>
                  </a:cubicBezTo>
                  <a:cubicBezTo>
                    <a:pt x="188" y="374"/>
                    <a:pt x="150" y="374"/>
                    <a:pt x="113" y="374"/>
                  </a:cubicBezTo>
                  <a:cubicBezTo>
                    <a:pt x="76" y="374"/>
                    <a:pt x="76" y="374"/>
                    <a:pt x="76" y="262"/>
                  </a:cubicBezTo>
                  <a:lnTo>
                    <a:pt x="76" y="150"/>
                  </a:lnTo>
                  <a:cubicBezTo>
                    <a:pt x="38" y="150"/>
                    <a:pt x="38" y="112"/>
                    <a:pt x="38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24"/>
            <p:cNvSpPr/>
            <p:nvPr/>
          </p:nvSpPr>
          <p:spPr>
            <a:xfrm>
              <a:off x="4348125" y="1441425"/>
              <a:ext cx="151250" cy="152175"/>
            </a:xfrm>
            <a:custGeom>
              <a:avLst/>
              <a:gdLst/>
              <a:ahLst/>
              <a:cxnLst/>
              <a:rect l="l" t="t" r="r" b="b"/>
              <a:pathLst>
                <a:path w="6050" h="6087" extrusionOk="0">
                  <a:moveTo>
                    <a:pt x="3324" y="598"/>
                  </a:moveTo>
                  <a:cubicBezTo>
                    <a:pt x="1830" y="598"/>
                    <a:pt x="598" y="1830"/>
                    <a:pt x="598" y="3324"/>
                  </a:cubicBezTo>
                  <a:cubicBezTo>
                    <a:pt x="598" y="4854"/>
                    <a:pt x="1830" y="6087"/>
                    <a:pt x="3324" y="6087"/>
                  </a:cubicBezTo>
                  <a:cubicBezTo>
                    <a:pt x="4855" y="6087"/>
                    <a:pt x="6049" y="4854"/>
                    <a:pt x="6049" y="3324"/>
                  </a:cubicBezTo>
                  <a:cubicBezTo>
                    <a:pt x="6049" y="1830"/>
                    <a:pt x="4855" y="598"/>
                    <a:pt x="3324" y="598"/>
                  </a:cubicBezTo>
                  <a:close/>
                  <a:moveTo>
                    <a:pt x="3324" y="5825"/>
                  </a:moveTo>
                  <a:cubicBezTo>
                    <a:pt x="1121" y="5825"/>
                    <a:pt x="1" y="3137"/>
                    <a:pt x="1569" y="1569"/>
                  </a:cubicBezTo>
                  <a:cubicBezTo>
                    <a:pt x="3137" y="1"/>
                    <a:pt x="5825" y="1121"/>
                    <a:pt x="5825" y="3324"/>
                  </a:cubicBezTo>
                  <a:cubicBezTo>
                    <a:pt x="5788" y="4705"/>
                    <a:pt x="4705" y="5825"/>
                    <a:pt x="3324" y="5825"/>
                  </a:cubicBezTo>
                  <a:close/>
                </a:path>
              </a:pathLst>
            </a:custGeom>
            <a:solidFill>
              <a:srgbClr val="ECC0C4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24"/>
            <p:cNvSpPr/>
            <p:nvPr/>
          </p:nvSpPr>
          <p:spPr>
            <a:xfrm>
              <a:off x="4413475" y="1489975"/>
              <a:ext cx="35500" cy="70025"/>
            </a:xfrm>
            <a:custGeom>
              <a:avLst/>
              <a:gdLst/>
              <a:ahLst/>
              <a:cxnLst/>
              <a:rect l="l" t="t" r="r" b="b"/>
              <a:pathLst>
                <a:path w="1420" h="2801" extrusionOk="0">
                  <a:moveTo>
                    <a:pt x="710" y="0"/>
                  </a:moveTo>
                  <a:lnTo>
                    <a:pt x="0" y="374"/>
                  </a:lnTo>
                  <a:lnTo>
                    <a:pt x="0" y="2390"/>
                  </a:lnTo>
                  <a:lnTo>
                    <a:pt x="710" y="2800"/>
                  </a:lnTo>
                  <a:lnTo>
                    <a:pt x="1419" y="2390"/>
                  </a:lnTo>
                  <a:lnTo>
                    <a:pt x="1419" y="374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24"/>
            <p:cNvSpPr/>
            <p:nvPr/>
          </p:nvSpPr>
          <p:spPr>
            <a:xfrm>
              <a:off x="4413475" y="1489975"/>
              <a:ext cx="35500" cy="70025"/>
            </a:xfrm>
            <a:custGeom>
              <a:avLst/>
              <a:gdLst/>
              <a:ahLst/>
              <a:cxnLst/>
              <a:rect l="l" t="t" r="r" b="b"/>
              <a:pathLst>
                <a:path w="1420" h="2801" fill="none" extrusionOk="0">
                  <a:moveTo>
                    <a:pt x="1419" y="2390"/>
                  </a:moveTo>
                  <a:lnTo>
                    <a:pt x="710" y="2800"/>
                  </a:lnTo>
                  <a:lnTo>
                    <a:pt x="0" y="2390"/>
                  </a:lnTo>
                  <a:lnTo>
                    <a:pt x="0" y="374"/>
                  </a:lnTo>
                  <a:lnTo>
                    <a:pt x="710" y="0"/>
                  </a:lnTo>
                  <a:lnTo>
                    <a:pt x="1419" y="374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4"/>
            <p:cNvSpPr/>
            <p:nvPr/>
          </p:nvSpPr>
          <p:spPr>
            <a:xfrm>
              <a:off x="4413475" y="1489975"/>
              <a:ext cx="35500" cy="70025"/>
            </a:xfrm>
            <a:custGeom>
              <a:avLst/>
              <a:gdLst/>
              <a:ahLst/>
              <a:cxnLst/>
              <a:rect l="l" t="t" r="r" b="b"/>
              <a:pathLst>
                <a:path w="1420" h="2801" extrusionOk="0">
                  <a:moveTo>
                    <a:pt x="710" y="0"/>
                  </a:moveTo>
                  <a:lnTo>
                    <a:pt x="0" y="374"/>
                  </a:lnTo>
                  <a:lnTo>
                    <a:pt x="0" y="2390"/>
                  </a:lnTo>
                  <a:lnTo>
                    <a:pt x="710" y="2800"/>
                  </a:lnTo>
                  <a:lnTo>
                    <a:pt x="1419" y="2390"/>
                  </a:lnTo>
                  <a:lnTo>
                    <a:pt x="1419" y="374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4"/>
            <p:cNvSpPr/>
            <p:nvPr/>
          </p:nvSpPr>
          <p:spPr>
            <a:xfrm>
              <a:off x="4413475" y="1489975"/>
              <a:ext cx="35500" cy="70025"/>
            </a:xfrm>
            <a:custGeom>
              <a:avLst/>
              <a:gdLst/>
              <a:ahLst/>
              <a:cxnLst/>
              <a:rect l="l" t="t" r="r" b="b"/>
              <a:pathLst>
                <a:path w="1420" h="2801" fill="none" extrusionOk="0">
                  <a:moveTo>
                    <a:pt x="1419" y="2390"/>
                  </a:moveTo>
                  <a:lnTo>
                    <a:pt x="710" y="2800"/>
                  </a:lnTo>
                  <a:lnTo>
                    <a:pt x="0" y="2390"/>
                  </a:lnTo>
                  <a:lnTo>
                    <a:pt x="0" y="374"/>
                  </a:lnTo>
                  <a:lnTo>
                    <a:pt x="710" y="0"/>
                  </a:lnTo>
                  <a:lnTo>
                    <a:pt x="1419" y="374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4"/>
            <p:cNvSpPr/>
            <p:nvPr/>
          </p:nvSpPr>
          <p:spPr>
            <a:xfrm>
              <a:off x="4435875" y="1498375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75" y="0"/>
                  </a:moveTo>
                  <a:cubicBezTo>
                    <a:pt x="38" y="0"/>
                    <a:pt x="38" y="38"/>
                    <a:pt x="38" y="38"/>
                  </a:cubicBezTo>
                  <a:cubicBezTo>
                    <a:pt x="38" y="75"/>
                    <a:pt x="0" y="75"/>
                    <a:pt x="0" y="112"/>
                  </a:cubicBezTo>
                  <a:lnTo>
                    <a:pt x="38" y="112"/>
                  </a:lnTo>
                  <a:cubicBezTo>
                    <a:pt x="75" y="112"/>
                    <a:pt x="75" y="75"/>
                    <a:pt x="75" y="38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4"/>
            <p:cNvSpPr/>
            <p:nvPr/>
          </p:nvSpPr>
          <p:spPr>
            <a:xfrm>
              <a:off x="4436800" y="15002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4"/>
            <p:cNvSpPr/>
            <p:nvPr/>
          </p:nvSpPr>
          <p:spPr>
            <a:xfrm>
              <a:off x="4437750" y="14983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0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4"/>
            <p:cNvSpPr/>
            <p:nvPr/>
          </p:nvSpPr>
          <p:spPr>
            <a:xfrm>
              <a:off x="4432600" y="1498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0"/>
                  </a:moveTo>
                  <a:lnTo>
                    <a:pt x="19" y="38"/>
                  </a:lnTo>
                  <a:cubicBezTo>
                    <a:pt x="1" y="56"/>
                    <a:pt x="1" y="56"/>
                    <a:pt x="5" y="56"/>
                  </a:cubicBezTo>
                  <a:cubicBezTo>
                    <a:pt x="10" y="56"/>
                    <a:pt x="19" y="56"/>
                    <a:pt x="19" y="75"/>
                  </a:cubicBezTo>
                  <a:lnTo>
                    <a:pt x="19" y="112"/>
                  </a:lnTo>
                  <a:lnTo>
                    <a:pt x="57" y="38"/>
                  </a:lnTo>
                  <a:cubicBezTo>
                    <a:pt x="57" y="38"/>
                    <a:pt x="57" y="38"/>
                    <a:pt x="5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4"/>
            <p:cNvSpPr/>
            <p:nvPr/>
          </p:nvSpPr>
          <p:spPr>
            <a:xfrm>
              <a:off x="4433075" y="14993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38"/>
                  </a:lnTo>
                  <a:cubicBezTo>
                    <a:pt x="0" y="38"/>
                    <a:pt x="0" y="1"/>
                    <a:pt x="0" y="1"/>
                  </a:cubicBez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4"/>
            <p:cNvSpPr/>
            <p:nvPr/>
          </p:nvSpPr>
          <p:spPr>
            <a:xfrm>
              <a:off x="4434925" y="14983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24"/>
            <p:cNvSpPr/>
            <p:nvPr/>
          </p:nvSpPr>
          <p:spPr>
            <a:xfrm>
              <a:off x="4429325" y="1498375"/>
              <a:ext cx="2825" cy="1875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76" y="0"/>
                  </a:moveTo>
                  <a:cubicBezTo>
                    <a:pt x="76" y="0"/>
                    <a:pt x="38" y="38"/>
                    <a:pt x="38" y="38"/>
                  </a:cubicBezTo>
                  <a:lnTo>
                    <a:pt x="1" y="75"/>
                  </a:lnTo>
                  <a:lnTo>
                    <a:pt x="76" y="75"/>
                  </a:lnTo>
                  <a:lnTo>
                    <a:pt x="76" y="38"/>
                  </a:lnTo>
                  <a:cubicBezTo>
                    <a:pt x="76" y="0"/>
                    <a:pt x="76" y="0"/>
                    <a:pt x="113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4"/>
            <p:cNvSpPr/>
            <p:nvPr/>
          </p:nvSpPr>
          <p:spPr>
            <a:xfrm>
              <a:off x="4429325" y="14993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4"/>
            <p:cNvSpPr/>
            <p:nvPr/>
          </p:nvSpPr>
          <p:spPr>
            <a:xfrm>
              <a:off x="4432125" y="14965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38"/>
                  </a:lnTo>
                  <a:cubicBezTo>
                    <a:pt x="1" y="38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4"/>
            <p:cNvSpPr/>
            <p:nvPr/>
          </p:nvSpPr>
          <p:spPr>
            <a:xfrm>
              <a:off x="4426525" y="14974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38" y="1"/>
                    <a:pt x="38" y="38"/>
                    <a:pt x="1" y="76"/>
                  </a:cubicBezTo>
                  <a:cubicBezTo>
                    <a:pt x="1" y="76"/>
                    <a:pt x="38" y="76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4"/>
            <p:cNvSpPr/>
            <p:nvPr/>
          </p:nvSpPr>
          <p:spPr>
            <a:xfrm>
              <a:off x="4425600" y="1499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24"/>
            <p:cNvSpPr/>
            <p:nvPr/>
          </p:nvSpPr>
          <p:spPr>
            <a:xfrm>
              <a:off x="4427475" y="14965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cubicBezTo>
                    <a:pt x="38" y="38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24"/>
            <p:cNvSpPr/>
            <p:nvPr/>
          </p:nvSpPr>
          <p:spPr>
            <a:xfrm>
              <a:off x="4422800" y="14983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1" y="38"/>
                    <a:pt x="1" y="75"/>
                    <a:pt x="1" y="75"/>
                  </a:cubicBezTo>
                  <a:lnTo>
                    <a:pt x="38" y="75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4"/>
            <p:cNvSpPr/>
            <p:nvPr/>
          </p:nvSpPr>
          <p:spPr>
            <a:xfrm>
              <a:off x="4422800" y="15002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4"/>
            <p:cNvSpPr/>
            <p:nvPr/>
          </p:nvSpPr>
          <p:spPr>
            <a:xfrm>
              <a:off x="4423725" y="149742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1"/>
                  </a:moveTo>
                  <a:cubicBezTo>
                    <a:pt x="38" y="1"/>
                    <a:pt x="38" y="1"/>
                    <a:pt x="38" y="38"/>
                  </a:cubicBezTo>
                  <a:cubicBezTo>
                    <a:pt x="38" y="1"/>
                    <a:pt x="76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4"/>
            <p:cNvSpPr/>
            <p:nvPr/>
          </p:nvSpPr>
          <p:spPr>
            <a:xfrm>
              <a:off x="4420925" y="14993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cubicBezTo>
                    <a:pt x="1" y="113"/>
                    <a:pt x="1" y="75"/>
                    <a:pt x="1" y="75"/>
                  </a:cubicBez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75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4"/>
            <p:cNvSpPr/>
            <p:nvPr/>
          </p:nvSpPr>
          <p:spPr>
            <a:xfrm>
              <a:off x="4420000" y="15021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4"/>
            <p:cNvSpPr/>
            <p:nvPr/>
          </p:nvSpPr>
          <p:spPr>
            <a:xfrm>
              <a:off x="4420000" y="14993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4"/>
            <p:cNvSpPr/>
            <p:nvPr/>
          </p:nvSpPr>
          <p:spPr>
            <a:xfrm>
              <a:off x="4419075" y="1503025"/>
              <a:ext cx="1875" cy="975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75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lnTo>
                    <a:pt x="38" y="38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4"/>
            <p:cNvSpPr/>
            <p:nvPr/>
          </p:nvSpPr>
          <p:spPr>
            <a:xfrm>
              <a:off x="4420925" y="1503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4"/>
            <p:cNvSpPr/>
            <p:nvPr/>
          </p:nvSpPr>
          <p:spPr>
            <a:xfrm>
              <a:off x="4418125" y="150302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4"/>
            <p:cNvSpPr/>
            <p:nvPr/>
          </p:nvSpPr>
          <p:spPr>
            <a:xfrm>
              <a:off x="4423725" y="15039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cubicBezTo>
                    <a:pt x="1" y="0"/>
                    <a:pt x="1" y="38"/>
                    <a:pt x="1" y="38"/>
                  </a:cubicBezTo>
                  <a:lnTo>
                    <a:pt x="1" y="75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4"/>
            <p:cNvSpPr/>
            <p:nvPr/>
          </p:nvSpPr>
          <p:spPr>
            <a:xfrm>
              <a:off x="4423725" y="15030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4"/>
            <p:cNvSpPr/>
            <p:nvPr/>
          </p:nvSpPr>
          <p:spPr>
            <a:xfrm>
              <a:off x="4420925" y="15067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0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4"/>
            <p:cNvSpPr/>
            <p:nvPr/>
          </p:nvSpPr>
          <p:spPr>
            <a:xfrm>
              <a:off x="4426525" y="150302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cubicBezTo>
                    <a:pt x="1" y="1"/>
                    <a:pt x="1" y="38"/>
                    <a:pt x="1" y="76"/>
                  </a:cubicBezTo>
                  <a:cubicBezTo>
                    <a:pt x="1" y="76"/>
                    <a:pt x="1" y="76"/>
                    <a:pt x="1" y="113"/>
                  </a:cubicBezTo>
                  <a:cubicBezTo>
                    <a:pt x="1" y="113"/>
                    <a:pt x="38" y="76"/>
                    <a:pt x="38" y="76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4"/>
            <p:cNvSpPr/>
            <p:nvPr/>
          </p:nvSpPr>
          <p:spPr>
            <a:xfrm>
              <a:off x="4426525" y="150302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1"/>
                  </a:moveTo>
                  <a:lnTo>
                    <a:pt x="38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cubicBezTo>
                    <a:pt x="38" y="1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4"/>
            <p:cNvSpPr/>
            <p:nvPr/>
          </p:nvSpPr>
          <p:spPr>
            <a:xfrm>
              <a:off x="4425600" y="15058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4"/>
            <p:cNvSpPr/>
            <p:nvPr/>
          </p:nvSpPr>
          <p:spPr>
            <a:xfrm>
              <a:off x="4430275" y="15030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4"/>
            <p:cNvSpPr/>
            <p:nvPr/>
          </p:nvSpPr>
          <p:spPr>
            <a:xfrm>
              <a:off x="4430275" y="15011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38" y="75"/>
                  </a:lnTo>
                  <a:cubicBezTo>
                    <a:pt x="38" y="75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4"/>
            <p:cNvSpPr/>
            <p:nvPr/>
          </p:nvSpPr>
          <p:spPr>
            <a:xfrm>
              <a:off x="4427475" y="1504900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38" y="1"/>
                  </a:moveTo>
                  <a:cubicBezTo>
                    <a:pt x="38" y="38"/>
                    <a:pt x="0" y="38"/>
                    <a:pt x="38" y="38"/>
                  </a:cubicBezTo>
                  <a:lnTo>
                    <a:pt x="75" y="38"/>
                  </a:ln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4"/>
            <p:cNvSpPr/>
            <p:nvPr/>
          </p:nvSpPr>
          <p:spPr>
            <a:xfrm>
              <a:off x="4434000" y="15030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1" y="1"/>
                    <a:pt x="1" y="1"/>
                    <a:pt x="1" y="38"/>
                  </a:cubicBezTo>
                  <a:lnTo>
                    <a:pt x="1" y="76"/>
                  </a:lnTo>
                  <a:cubicBezTo>
                    <a:pt x="1" y="76"/>
                    <a:pt x="1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4"/>
            <p:cNvSpPr/>
            <p:nvPr/>
          </p:nvSpPr>
          <p:spPr>
            <a:xfrm>
              <a:off x="4434000" y="15030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4"/>
            <p:cNvSpPr/>
            <p:nvPr/>
          </p:nvSpPr>
          <p:spPr>
            <a:xfrm>
              <a:off x="4433075" y="15039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4"/>
            <p:cNvSpPr/>
            <p:nvPr/>
          </p:nvSpPr>
          <p:spPr>
            <a:xfrm>
              <a:off x="4437750" y="15021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7" y="1"/>
                  </a:moveTo>
                  <a:lnTo>
                    <a:pt x="0" y="38"/>
                  </a:lnTo>
                  <a:lnTo>
                    <a:pt x="0" y="75"/>
                  </a:ln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113"/>
                  </a:cubicBezTo>
                  <a:cubicBezTo>
                    <a:pt x="37" y="113"/>
                    <a:pt x="37" y="75"/>
                    <a:pt x="37" y="38"/>
                  </a:cubicBezTo>
                  <a:cubicBezTo>
                    <a:pt x="37" y="38"/>
                    <a:pt x="37" y="1"/>
                    <a:pt x="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4"/>
            <p:cNvSpPr/>
            <p:nvPr/>
          </p:nvSpPr>
          <p:spPr>
            <a:xfrm>
              <a:off x="4437750" y="15021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4"/>
            <p:cNvSpPr/>
            <p:nvPr/>
          </p:nvSpPr>
          <p:spPr>
            <a:xfrm>
              <a:off x="4436800" y="15049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cubicBezTo>
                    <a:pt x="1" y="1"/>
                    <a:pt x="1" y="38"/>
                    <a:pt x="38" y="3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4"/>
            <p:cNvSpPr/>
            <p:nvPr/>
          </p:nvSpPr>
          <p:spPr>
            <a:xfrm>
              <a:off x="4440550" y="1503025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37" y="1"/>
                  </a:moveTo>
                  <a:cubicBezTo>
                    <a:pt x="37" y="38"/>
                    <a:pt x="37" y="38"/>
                    <a:pt x="37" y="38"/>
                  </a:cubicBezTo>
                  <a:cubicBezTo>
                    <a:pt x="75" y="38"/>
                    <a:pt x="75" y="1"/>
                    <a:pt x="75" y="1"/>
                  </a:cubicBezTo>
                  <a:close/>
                  <a:moveTo>
                    <a:pt x="37" y="38"/>
                  </a:moveTo>
                  <a:cubicBezTo>
                    <a:pt x="0" y="38"/>
                    <a:pt x="0" y="38"/>
                    <a:pt x="0" y="76"/>
                  </a:cubicBezTo>
                  <a:cubicBezTo>
                    <a:pt x="37" y="76"/>
                    <a:pt x="37" y="38"/>
                    <a:pt x="37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4"/>
            <p:cNvSpPr/>
            <p:nvPr/>
          </p:nvSpPr>
          <p:spPr>
            <a:xfrm>
              <a:off x="4442400" y="15030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38"/>
                  </a:cubicBezTo>
                  <a:lnTo>
                    <a:pt x="1" y="38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4"/>
            <p:cNvSpPr/>
            <p:nvPr/>
          </p:nvSpPr>
          <p:spPr>
            <a:xfrm>
              <a:off x="4439600" y="15039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4"/>
            <p:cNvSpPr/>
            <p:nvPr/>
          </p:nvSpPr>
          <p:spPr>
            <a:xfrm>
              <a:off x="4446150" y="15049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cubicBezTo>
                    <a:pt x="0" y="1"/>
                    <a:pt x="0" y="1"/>
                    <a:pt x="0" y="38"/>
                  </a:cubicBezTo>
                  <a:lnTo>
                    <a:pt x="37" y="38"/>
                  </a:lnTo>
                  <a:cubicBezTo>
                    <a:pt x="37" y="1"/>
                    <a:pt x="37" y="1"/>
                    <a:pt x="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4"/>
            <p:cNvSpPr/>
            <p:nvPr/>
          </p:nvSpPr>
          <p:spPr>
            <a:xfrm>
              <a:off x="4446150" y="15058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38"/>
                    <a:pt x="37" y="38"/>
                    <a:pt x="3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4"/>
            <p:cNvSpPr/>
            <p:nvPr/>
          </p:nvSpPr>
          <p:spPr>
            <a:xfrm>
              <a:off x="4443350" y="15049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4"/>
            <p:cNvSpPr/>
            <p:nvPr/>
          </p:nvSpPr>
          <p:spPr>
            <a:xfrm>
              <a:off x="4443350" y="15077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cubicBezTo>
                    <a:pt x="0" y="1"/>
                    <a:pt x="37" y="38"/>
                    <a:pt x="37" y="38"/>
                  </a:cubicBezTo>
                  <a:cubicBezTo>
                    <a:pt x="37" y="1"/>
                    <a:pt x="37" y="1"/>
                    <a:pt x="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4"/>
            <p:cNvSpPr/>
            <p:nvPr/>
          </p:nvSpPr>
          <p:spPr>
            <a:xfrm>
              <a:off x="4443350" y="15095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4"/>
            <p:cNvSpPr/>
            <p:nvPr/>
          </p:nvSpPr>
          <p:spPr>
            <a:xfrm>
              <a:off x="4443350" y="150770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0" y="1"/>
                  </a:moveTo>
                  <a:lnTo>
                    <a:pt x="75" y="1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4"/>
            <p:cNvSpPr/>
            <p:nvPr/>
          </p:nvSpPr>
          <p:spPr>
            <a:xfrm>
              <a:off x="4439600" y="150862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cubicBezTo>
                    <a:pt x="38" y="2"/>
                    <a:pt x="38" y="4"/>
                    <a:pt x="38" y="6"/>
                  </a:cubicBezTo>
                  <a:lnTo>
                    <a:pt x="38" y="6"/>
                  </a:lnTo>
                  <a:cubicBezTo>
                    <a:pt x="47" y="1"/>
                    <a:pt x="57" y="1"/>
                    <a:pt x="75" y="1"/>
                  </a:cubicBezTo>
                  <a:close/>
                  <a:moveTo>
                    <a:pt x="38" y="6"/>
                  </a:moveTo>
                  <a:cubicBezTo>
                    <a:pt x="29" y="10"/>
                    <a:pt x="19" y="20"/>
                    <a:pt x="1" y="38"/>
                  </a:cubicBezTo>
                  <a:lnTo>
                    <a:pt x="1" y="76"/>
                  </a:lnTo>
                  <a:cubicBezTo>
                    <a:pt x="1" y="76"/>
                    <a:pt x="35" y="41"/>
                    <a:pt x="38" y="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4"/>
            <p:cNvSpPr/>
            <p:nvPr/>
          </p:nvSpPr>
          <p:spPr>
            <a:xfrm>
              <a:off x="4439600" y="15086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1" y="38"/>
                  </a:lnTo>
                  <a:lnTo>
                    <a:pt x="1" y="76"/>
                  </a:lnTo>
                  <a:lnTo>
                    <a:pt x="38" y="38"/>
                  </a:lnTo>
                  <a:cubicBezTo>
                    <a:pt x="1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4"/>
            <p:cNvSpPr/>
            <p:nvPr/>
          </p:nvSpPr>
          <p:spPr>
            <a:xfrm>
              <a:off x="4441475" y="15077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38"/>
                    <a:pt x="0" y="38"/>
                    <a:pt x="0" y="38"/>
                  </a:cubicBez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4"/>
            <p:cNvSpPr/>
            <p:nvPr/>
          </p:nvSpPr>
          <p:spPr>
            <a:xfrm>
              <a:off x="4436800" y="15077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cubicBezTo>
                    <a:pt x="1" y="1"/>
                    <a:pt x="1" y="1"/>
                    <a:pt x="1" y="3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4"/>
            <p:cNvSpPr/>
            <p:nvPr/>
          </p:nvSpPr>
          <p:spPr>
            <a:xfrm>
              <a:off x="4435875" y="15095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0" y="38"/>
                    <a:pt x="38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4"/>
            <p:cNvSpPr/>
            <p:nvPr/>
          </p:nvSpPr>
          <p:spPr>
            <a:xfrm>
              <a:off x="4437750" y="1507700"/>
              <a:ext cx="0" cy="950"/>
            </a:xfrm>
            <a:custGeom>
              <a:avLst/>
              <a:gdLst/>
              <a:ahLst/>
              <a:cxnLst/>
              <a:rect l="l" t="t" r="r" b="b"/>
              <a:pathLst>
                <a:path h="3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38"/>
                    <a:pt x="0" y="38"/>
                    <a:pt x="0" y="38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4"/>
            <p:cNvSpPr/>
            <p:nvPr/>
          </p:nvSpPr>
          <p:spPr>
            <a:xfrm>
              <a:off x="4432125" y="15077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lnTo>
                    <a:pt x="38" y="38"/>
                  </a:lnTo>
                  <a:cubicBezTo>
                    <a:pt x="38" y="1"/>
                    <a:pt x="38" y="1"/>
                    <a:pt x="76" y="1"/>
                  </a:cubicBezTo>
                  <a:close/>
                  <a:moveTo>
                    <a:pt x="1" y="38"/>
                  </a:moveTo>
                  <a:lnTo>
                    <a:pt x="1" y="75"/>
                  </a:lnTo>
                  <a:cubicBezTo>
                    <a:pt x="38" y="75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4"/>
            <p:cNvSpPr/>
            <p:nvPr/>
          </p:nvSpPr>
          <p:spPr>
            <a:xfrm>
              <a:off x="4432125" y="15086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1" y="38"/>
                    <a:pt x="1" y="38"/>
                    <a:pt x="1" y="76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24"/>
            <p:cNvSpPr/>
            <p:nvPr/>
          </p:nvSpPr>
          <p:spPr>
            <a:xfrm>
              <a:off x="4433075" y="1507000"/>
              <a:ext cx="950" cy="72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33" y="1"/>
                  </a:moveTo>
                  <a:cubicBezTo>
                    <a:pt x="28" y="1"/>
                    <a:pt x="19" y="10"/>
                    <a:pt x="0" y="29"/>
                  </a:cubicBezTo>
                  <a:lnTo>
                    <a:pt x="38" y="29"/>
                  </a:lnTo>
                  <a:cubicBezTo>
                    <a:pt x="38" y="10"/>
                    <a:pt x="38" y="1"/>
                    <a:pt x="33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24"/>
            <p:cNvSpPr/>
            <p:nvPr/>
          </p:nvSpPr>
          <p:spPr>
            <a:xfrm>
              <a:off x="4429325" y="1506775"/>
              <a:ext cx="1425" cy="1875"/>
            </a:xfrm>
            <a:custGeom>
              <a:avLst/>
              <a:gdLst/>
              <a:ahLst/>
              <a:cxnLst/>
              <a:rect l="l" t="t" r="r" b="b"/>
              <a:pathLst>
                <a:path w="57" h="75" extrusionOk="0">
                  <a:moveTo>
                    <a:pt x="38" y="0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38" y="38"/>
                  </a:lnTo>
                  <a:cubicBezTo>
                    <a:pt x="57" y="19"/>
                    <a:pt x="57" y="19"/>
                    <a:pt x="52" y="19"/>
                  </a:cubicBezTo>
                  <a:cubicBezTo>
                    <a:pt x="48" y="19"/>
                    <a:pt x="38" y="19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4"/>
            <p:cNvSpPr/>
            <p:nvPr/>
          </p:nvSpPr>
          <p:spPr>
            <a:xfrm>
              <a:off x="4428400" y="15077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4"/>
            <p:cNvSpPr/>
            <p:nvPr/>
          </p:nvSpPr>
          <p:spPr>
            <a:xfrm>
              <a:off x="4430275" y="15077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0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4"/>
            <p:cNvSpPr/>
            <p:nvPr/>
          </p:nvSpPr>
          <p:spPr>
            <a:xfrm>
              <a:off x="4424675" y="15077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0" y="1"/>
                    <a:pt x="0" y="1"/>
                    <a:pt x="0" y="38"/>
                  </a:cubicBezTo>
                  <a:lnTo>
                    <a:pt x="0" y="75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4"/>
            <p:cNvSpPr/>
            <p:nvPr/>
          </p:nvSpPr>
          <p:spPr>
            <a:xfrm>
              <a:off x="4424675" y="15086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4"/>
            <p:cNvSpPr/>
            <p:nvPr/>
          </p:nvSpPr>
          <p:spPr>
            <a:xfrm>
              <a:off x="4426525" y="15067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4"/>
            <p:cNvSpPr/>
            <p:nvPr/>
          </p:nvSpPr>
          <p:spPr>
            <a:xfrm>
              <a:off x="4421875" y="15077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cubicBezTo>
                    <a:pt x="0" y="75"/>
                    <a:pt x="0" y="38"/>
                    <a:pt x="0" y="38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4"/>
            <p:cNvSpPr/>
            <p:nvPr/>
          </p:nvSpPr>
          <p:spPr>
            <a:xfrm>
              <a:off x="4420925" y="15095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4"/>
            <p:cNvSpPr/>
            <p:nvPr/>
          </p:nvSpPr>
          <p:spPr>
            <a:xfrm>
              <a:off x="4422800" y="15077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4"/>
            <p:cNvSpPr/>
            <p:nvPr/>
          </p:nvSpPr>
          <p:spPr>
            <a:xfrm>
              <a:off x="4419075" y="15086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0" y="38"/>
                    <a:pt x="0" y="76"/>
                    <a:pt x="38" y="76"/>
                  </a:cubicBezTo>
                  <a:cubicBezTo>
                    <a:pt x="38" y="66"/>
                    <a:pt x="38" y="57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4"/>
            <p:cNvSpPr/>
            <p:nvPr/>
          </p:nvSpPr>
          <p:spPr>
            <a:xfrm>
              <a:off x="4418125" y="151142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6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4"/>
            <p:cNvSpPr/>
            <p:nvPr/>
          </p:nvSpPr>
          <p:spPr>
            <a:xfrm>
              <a:off x="4420000" y="15086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4"/>
            <p:cNvSpPr/>
            <p:nvPr/>
          </p:nvSpPr>
          <p:spPr>
            <a:xfrm>
              <a:off x="4418125" y="15123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cubicBezTo>
                    <a:pt x="1" y="38"/>
                    <a:pt x="1" y="38"/>
                    <a:pt x="38" y="38"/>
                  </a:cubicBezTo>
                  <a:cubicBezTo>
                    <a:pt x="76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4"/>
            <p:cNvSpPr/>
            <p:nvPr/>
          </p:nvSpPr>
          <p:spPr>
            <a:xfrm>
              <a:off x="4420000" y="15123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lnTo>
                    <a:pt x="1" y="0"/>
                  </a:lnTo>
                  <a:lnTo>
                    <a:pt x="1" y="75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4"/>
            <p:cNvSpPr/>
            <p:nvPr/>
          </p:nvSpPr>
          <p:spPr>
            <a:xfrm>
              <a:off x="4416275" y="15123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0" y="0"/>
                    <a:pt x="38" y="75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4"/>
            <p:cNvSpPr/>
            <p:nvPr/>
          </p:nvSpPr>
          <p:spPr>
            <a:xfrm>
              <a:off x="4420925" y="151422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38" y="1"/>
                  </a:moveTo>
                  <a:cubicBezTo>
                    <a:pt x="38" y="1"/>
                    <a:pt x="38" y="1"/>
                    <a:pt x="1" y="38"/>
                  </a:cubicBezTo>
                  <a:lnTo>
                    <a:pt x="38" y="38"/>
                  </a:lnTo>
                  <a:cubicBezTo>
                    <a:pt x="38" y="1"/>
                    <a:pt x="76" y="1"/>
                    <a:pt x="7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4"/>
            <p:cNvSpPr/>
            <p:nvPr/>
          </p:nvSpPr>
          <p:spPr>
            <a:xfrm>
              <a:off x="4421875" y="15133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4"/>
            <p:cNvSpPr/>
            <p:nvPr/>
          </p:nvSpPr>
          <p:spPr>
            <a:xfrm>
              <a:off x="4420925" y="15142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6"/>
                  </a:moveTo>
                  <a:lnTo>
                    <a:pt x="1" y="76"/>
                  </a:lnTo>
                  <a:lnTo>
                    <a:pt x="1" y="76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76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4"/>
            <p:cNvSpPr/>
            <p:nvPr/>
          </p:nvSpPr>
          <p:spPr>
            <a:xfrm>
              <a:off x="4425600" y="15133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38"/>
                  </a:moveTo>
                  <a:cubicBezTo>
                    <a:pt x="38" y="38"/>
                    <a:pt x="1" y="75"/>
                    <a:pt x="1" y="75"/>
                  </a:cubicBezTo>
                  <a:cubicBezTo>
                    <a:pt x="1" y="113"/>
                    <a:pt x="1" y="75"/>
                    <a:pt x="1" y="75"/>
                  </a:cubicBezTo>
                  <a:lnTo>
                    <a:pt x="1" y="75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4"/>
            <p:cNvSpPr/>
            <p:nvPr/>
          </p:nvSpPr>
          <p:spPr>
            <a:xfrm>
              <a:off x="4425600" y="1513525"/>
              <a:ext cx="950" cy="72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5" y="1"/>
                  </a:moveTo>
                  <a:cubicBezTo>
                    <a:pt x="1" y="1"/>
                    <a:pt x="1" y="10"/>
                    <a:pt x="1" y="29"/>
                  </a:cubicBezTo>
                  <a:lnTo>
                    <a:pt x="38" y="29"/>
                  </a:lnTo>
                  <a:cubicBezTo>
                    <a:pt x="19" y="10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4"/>
            <p:cNvSpPr/>
            <p:nvPr/>
          </p:nvSpPr>
          <p:spPr>
            <a:xfrm>
              <a:off x="4423725" y="15151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38" y="38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4"/>
            <p:cNvSpPr/>
            <p:nvPr/>
          </p:nvSpPr>
          <p:spPr>
            <a:xfrm>
              <a:off x="4430275" y="1512375"/>
              <a:ext cx="25" cy="3750"/>
            </a:xfrm>
            <a:custGeom>
              <a:avLst/>
              <a:gdLst/>
              <a:ahLst/>
              <a:cxnLst/>
              <a:rect l="l" t="t" r="r" b="b"/>
              <a:pathLst>
                <a:path w="1" h="150" extrusionOk="0">
                  <a:moveTo>
                    <a:pt x="0" y="38"/>
                  </a:moveTo>
                  <a:lnTo>
                    <a:pt x="0" y="75"/>
                  </a:lnTo>
                  <a:lnTo>
                    <a:pt x="0" y="150"/>
                  </a:lnTo>
                  <a:lnTo>
                    <a:pt x="0" y="150"/>
                  </a:lnTo>
                  <a:cubicBezTo>
                    <a:pt x="0" y="112"/>
                    <a:pt x="0" y="75"/>
                    <a:pt x="0" y="75"/>
                  </a:cubicBez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4"/>
            <p:cNvSpPr/>
            <p:nvPr/>
          </p:nvSpPr>
          <p:spPr>
            <a:xfrm>
              <a:off x="4430275" y="15123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38" y="7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4"/>
            <p:cNvSpPr/>
            <p:nvPr/>
          </p:nvSpPr>
          <p:spPr>
            <a:xfrm>
              <a:off x="4427475" y="1515175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0" y="0"/>
                  </a:moveTo>
                  <a:lnTo>
                    <a:pt x="0" y="38"/>
                  </a:lnTo>
                  <a:cubicBezTo>
                    <a:pt x="38" y="38"/>
                    <a:pt x="38" y="75"/>
                    <a:pt x="75" y="75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4"/>
            <p:cNvSpPr/>
            <p:nvPr/>
          </p:nvSpPr>
          <p:spPr>
            <a:xfrm>
              <a:off x="4433075" y="15123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0" y="0"/>
                  </a:moveTo>
                  <a:lnTo>
                    <a:pt x="0" y="75"/>
                  </a:lnTo>
                  <a:lnTo>
                    <a:pt x="0" y="112"/>
                  </a:lnTo>
                  <a:cubicBezTo>
                    <a:pt x="0" y="112"/>
                    <a:pt x="0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4"/>
            <p:cNvSpPr/>
            <p:nvPr/>
          </p:nvSpPr>
          <p:spPr>
            <a:xfrm>
              <a:off x="4434000" y="151142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38" y="38"/>
                    <a:pt x="38" y="1"/>
                    <a:pt x="1" y="1"/>
                  </a:cubicBezTo>
                  <a:close/>
                  <a:moveTo>
                    <a:pt x="38" y="38"/>
                  </a:moveTo>
                  <a:lnTo>
                    <a:pt x="38" y="76"/>
                  </a:lnTo>
                  <a:cubicBezTo>
                    <a:pt x="38" y="38"/>
                    <a:pt x="75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4"/>
            <p:cNvSpPr/>
            <p:nvPr/>
          </p:nvSpPr>
          <p:spPr>
            <a:xfrm>
              <a:off x="4432125" y="15151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4"/>
            <p:cNvSpPr/>
            <p:nvPr/>
          </p:nvSpPr>
          <p:spPr>
            <a:xfrm>
              <a:off x="4435875" y="15114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cubicBezTo>
                    <a:pt x="0" y="38"/>
                    <a:pt x="0" y="38"/>
                    <a:pt x="0" y="38"/>
                  </a:cubicBezTo>
                  <a:lnTo>
                    <a:pt x="0" y="76"/>
                  </a:ln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4"/>
            <p:cNvSpPr/>
            <p:nvPr/>
          </p:nvSpPr>
          <p:spPr>
            <a:xfrm>
              <a:off x="4437750" y="1511425"/>
              <a:ext cx="0" cy="975"/>
            </a:xfrm>
            <a:custGeom>
              <a:avLst/>
              <a:gdLst/>
              <a:ahLst/>
              <a:cxnLst/>
              <a:rect l="l" t="t" r="r" b="b"/>
              <a:pathLst>
                <a:path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4"/>
            <p:cNvSpPr/>
            <p:nvPr/>
          </p:nvSpPr>
          <p:spPr>
            <a:xfrm>
              <a:off x="4434925" y="15133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38"/>
                  </a:lnTo>
                  <a:cubicBezTo>
                    <a:pt x="1" y="38"/>
                    <a:pt x="1" y="38"/>
                    <a:pt x="1" y="1"/>
                  </a:cubicBez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4"/>
            <p:cNvSpPr/>
            <p:nvPr/>
          </p:nvSpPr>
          <p:spPr>
            <a:xfrm>
              <a:off x="4439600" y="1512375"/>
              <a:ext cx="2825" cy="1875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75" y="0"/>
                  </a:moveTo>
                  <a:cubicBezTo>
                    <a:pt x="38" y="0"/>
                    <a:pt x="1" y="0"/>
                    <a:pt x="1" y="38"/>
                  </a:cubicBezTo>
                  <a:lnTo>
                    <a:pt x="1" y="75"/>
                  </a:lnTo>
                  <a:lnTo>
                    <a:pt x="75" y="75"/>
                  </a:lnTo>
                  <a:cubicBezTo>
                    <a:pt x="75" y="75"/>
                    <a:pt x="75" y="38"/>
                    <a:pt x="113" y="38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4"/>
            <p:cNvSpPr/>
            <p:nvPr/>
          </p:nvSpPr>
          <p:spPr>
            <a:xfrm>
              <a:off x="4441475" y="15123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4"/>
            <p:cNvSpPr/>
            <p:nvPr/>
          </p:nvSpPr>
          <p:spPr>
            <a:xfrm>
              <a:off x="4438675" y="15133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4"/>
            <p:cNvSpPr/>
            <p:nvPr/>
          </p:nvSpPr>
          <p:spPr>
            <a:xfrm>
              <a:off x="4442400" y="151610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75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cubicBezTo>
                    <a:pt x="38" y="1"/>
                    <a:pt x="75" y="1"/>
                    <a:pt x="75" y="1"/>
                  </a:cubicBezTo>
                  <a:lnTo>
                    <a:pt x="75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4"/>
            <p:cNvSpPr/>
            <p:nvPr/>
          </p:nvSpPr>
          <p:spPr>
            <a:xfrm>
              <a:off x="4443350" y="1516100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37" y="38"/>
                  </a:moveTo>
                  <a:lnTo>
                    <a:pt x="37" y="1"/>
                  </a:lnTo>
                  <a:lnTo>
                    <a:pt x="37" y="1"/>
                  </a:lnTo>
                  <a:lnTo>
                    <a:pt x="37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75" y="38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4"/>
            <p:cNvSpPr/>
            <p:nvPr/>
          </p:nvSpPr>
          <p:spPr>
            <a:xfrm>
              <a:off x="4441475" y="15142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4"/>
            <p:cNvSpPr/>
            <p:nvPr/>
          </p:nvSpPr>
          <p:spPr>
            <a:xfrm>
              <a:off x="4442400" y="15189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1" y="1"/>
                  </a:moveTo>
                  <a:cubicBezTo>
                    <a:pt x="1" y="1"/>
                    <a:pt x="38" y="1"/>
                    <a:pt x="38" y="38"/>
                  </a:cubicBezTo>
                  <a:cubicBezTo>
                    <a:pt x="38" y="50"/>
                    <a:pt x="38" y="55"/>
                    <a:pt x="39" y="55"/>
                  </a:cubicBezTo>
                  <a:cubicBezTo>
                    <a:pt x="42" y="55"/>
                    <a:pt x="50" y="39"/>
                    <a:pt x="74" y="38"/>
                  </a:cubicBezTo>
                  <a:lnTo>
                    <a:pt x="74" y="38"/>
                  </a:lnTo>
                  <a:cubicBezTo>
                    <a:pt x="71" y="17"/>
                    <a:pt x="62" y="1"/>
                    <a:pt x="38" y="1"/>
                  </a:cubicBezTo>
                  <a:close/>
                  <a:moveTo>
                    <a:pt x="75" y="38"/>
                  </a:moveTo>
                  <a:cubicBezTo>
                    <a:pt x="75" y="38"/>
                    <a:pt x="74" y="38"/>
                    <a:pt x="74" y="38"/>
                  </a:cubicBezTo>
                  <a:lnTo>
                    <a:pt x="74" y="38"/>
                  </a:lnTo>
                  <a:cubicBezTo>
                    <a:pt x="75" y="49"/>
                    <a:pt x="75" y="62"/>
                    <a:pt x="75" y="75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4"/>
            <p:cNvSpPr/>
            <p:nvPr/>
          </p:nvSpPr>
          <p:spPr>
            <a:xfrm>
              <a:off x="4442400" y="1520775"/>
              <a:ext cx="1900" cy="725"/>
            </a:xfrm>
            <a:custGeom>
              <a:avLst/>
              <a:gdLst/>
              <a:ahLst/>
              <a:cxnLst/>
              <a:rect l="l" t="t" r="r" b="b"/>
              <a:pathLst>
                <a:path w="76" h="29" extrusionOk="0">
                  <a:moveTo>
                    <a:pt x="1" y="0"/>
                  </a:moveTo>
                  <a:cubicBezTo>
                    <a:pt x="1" y="19"/>
                    <a:pt x="10" y="28"/>
                    <a:pt x="24" y="28"/>
                  </a:cubicBezTo>
                  <a:cubicBezTo>
                    <a:pt x="38" y="28"/>
                    <a:pt x="57" y="19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4"/>
            <p:cNvSpPr/>
            <p:nvPr/>
          </p:nvSpPr>
          <p:spPr>
            <a:xfrm>
              <a:off x="4442400" y="15179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4"/>
            <p:cNvSpPr/>
            <p:nvPr/>
          </p:nvSpPr>
          <p:spPr>
            <a:xfrm>
              <a:off x="4439600" y="15207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1" y="0"/>
                    <a:pt x="1" y="38"/>
                    <a:pt x="1" y="38"/>
                  </a:cubicBezTo>
                  <a:lnTo>
                    <a:pt x="38" y="0"/>
                  </a:lnTo>
                  <a:close/>
                  <a:moveTo>
                    <a:pt x="1" y="38"/>
                  </a:moveTo>
                  <a:cubicBezTo>
                    <a:pt x="1" y="75"/>
                    <a:pt x="1" y="75"/>
                    <a:pt x="1" y="75"/>
                  </a:cubicBezTo>
                  <a:cubicBezTo>
                    <a:pt x="38" y="75"/>
                    <a:pt x="38" y="38"/>
                    <a:pt x="1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4"/>
            <p:cNvSpPr/>
            <p:nvPr/>
          </p:nvSpPr>
          <p:spPr>
            <a:xfrm>
              <a:off x="4438675" y="15226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0" y="1"/>
                    <a:pt x="0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4"/>
            <p:cNvSpPr/>
            <p:nvPr/>
          </p:nvSpPr>
          <p:spPr>
            <a:xfrm>
              <a:off x="4440550" y="15198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1"/>
                  </a:move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4"/>
            <p:cNvSpPr/>
            <p:nvPr/>
          </p:nvSpPr>
          <p:spPr>
            <a:xfrm>
              <a:off x="4435875" y="1520775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75" y="0"/>
                  </a:moveTo>
                  <a:cubicBezTo>
                    <a:pt x="38" y="0"/>
                    <a:pt x="38" y="38"/>
                    <a:pt x="38" y="38"/>
                  </a:cubicBezTo>
                  <a:cubicBezTo>
                    <a:pt x="56" y="19"/>
                    <a:pt x="66" y="19"/>
                    <a:pt x="70" y="19"/>
                  </a:cubicBezTo>
                  <a:cubicBezTo>
                    <a:pt x="75" y="19"/>
                    <a:pt x="75" y="19"/>
                    <a:pt x="75" y="0"/>
                  </a:cubicBezTo>
                  <a:close/>
                  <a:moveTo>
                    <a:pt x="38" y="38"/>
                  </a:moveTo>
                  <a:cubicBezTo>
                    <a:pt x="21" y="38"/>
                    <a:pt x="19" y="45"/>
                    <a:pt x="22" y="53"/>
                  </a:cubicBezTo>
                  <a:lnTo>
                    <a:pt x="22" y="53"/>
                  </a:lnTo>
                  <a:lnTo>
                    <a:pt x="38" y="38"/>
                  </a:lnTo>
                  <a:close/>
                  <a:moveTo>
                    <a:pt x="22" y="53"/>
                  </a:moveTo>
                  <a:lnTo>
                    <a:pt x="0" y="75"/>
                  </a:lnTo>
                  <a:lnTo>
                    <a:pt x="38" y="75"/>
                  </a:lnTo>
                  <a:cubicBezTo>
                    <a:pt x="38" y="75"/>
                    <a:pt x="26" y="63"/>
                    <a:pt x="22" y="53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4"/>
            <p:cNvSpPr/>
            <p:nvPr/>
          </p:nvSpPr>
          <p:spPr>
            <a:xfrm>
              <a:off x="4435875" y="15217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4"/>
            <p:cNvSpPr/>
            <p:nvPr/>
          </p:nvSpPr>
          <p:spPr>
            <a:xfrm>
              <a:off x="4437750" y="1519825"/>
              <a:ext cx="0" cy="975"/>
            </a:xfrm>
            <a:custGeom>
              <a:avLst/>
              <a:gdLst/>
              <a:ahLst/>
              <a:cxnLst/>
              <a:rect l="l" t="t" r="r" b="b"/>
              <a:pathLst>
                <a:path h="3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38"/>
                    <a:pt x="0" y="38"/>
                    <a:pt x="0" y="38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4"/>
            <p:cNvSpPr/>
            <p:nvPr/>
          </p:nvSpPr>
          <p:spPr>
            <a:xfrm>
              <a:off x="4432125" y="15207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76" y="0"/>
                  </a:moveTo>
                  <a:cubicBezTo>
                    <a:pt x="76" y="0"/>
                    <a:pt x="46" y="0"/>
                    <a:pt x="40" y="27"/>
                  </a:cubicBezTo>
                  <a:lnTo>
                    <a:pt x="40" y="27"/>
                  </a:lnTo>
                  <a:cubicBezTo>
                    <a:pt x="51" y="21"/>
                    <a:pt x="63" y="13"/>
                    <a:pt x="76" y="0"/>
                  </a:cubicBezTo>
                  <a:close/>
                  <a:moveTo>
                    <a:pt x="40" y="27"/>
                  </a:moveTo>
                  <a:lnTo>
                    <a:pt x="40" y="27"/>
                  </a:lnTo>
                  <a:cubicBezTo>
                    <a:pt x="18" y="38"/>
                    <a:pt x="1" y="38"/>
                    <a:pt x="1" y="38"/>
                  </a:cubicBezTo>
                  <a:lnTo>
                    <a:pt x="38" y="38"/>
                  </a:lnTo>
                  <a:cubicBezTo>
                    <a:pt x="38" y="34"/>
                    <a:pt x="39" y="30"/>
                    <a:pt x="40" y="27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4"/>
            <p:cNvSpPr/>
            <p:nvPr/>
          </p:nvSpPr>
          <p:spPr>
            <a:xfrm>
              <a:off x="4432125" y="15198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6"/>
                  </a:moveTo>
                  <a:lnTo>
                    <a:pt x="1" y="76"/>
                  </a:lnTo>
                  <a:lnTo>
                    <a:pt x="1" y="76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1" y="76"/>
                    <a:pt x="1" y="76"/>
                    <a:pt x="1" y="76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4"/>
            <p:cNvSpPr/>
            <p:nvPr/>
          </p:nvSpPr>
          <p:spPr>
            <a:xfrm>
              <a:off x="4434925" y="15189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4"/>
            <p:cNvSpPr/>
            <p:nvPr/>
          </p:nvSpPr>
          <p:spPr>
            <a:xfrm>
              <a:off x="4429325" y="151982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38" y="1"/>
                  </a:moveTo>
                  <a:cubicBezTo>
                    <a:pt x="38" y="1"/>
                    <a:pt x="1" y="38"/>
                    <a:pt x="1" y="38"/>
                  </a:cubicBezTo>
                  <a:lnTo>
                    <a:pt x="38" y="38"/>
                  </a:lnTo>
                  <a:cubicBezTo>
                    <a:pt x="38" y="1"/>
                    <a:pt x="38" y="1"/>
                    <a:pt x="7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4"/>
            <p:cNvSpPr/>
            <p:nvPr/>
          </p:nvSpPr>
          <p:spPr>
            <a:xfrm>
              <a:off x="4428400" y="15189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4"/>
            <p:cNvSpPr/>
            <p:nvPr/>
          </p:nvSpPr>
          <p:spPr>
            <a:xfrm>
              <a:off x="4431200" y="15179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8"/>
                  </a:moveTo>
                  <a:lnTo>
                    <a:pt x="1" y="38"/>
                  </a:lnTo>
                  <a:lnTo>
                    <a:pt x="1" y="112"/>
                  </a:ln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4"/>
            <p:cNvSpPr/>
            <p:nvPr/>
          </p:nvSpPr>
          <p:spPr>
            <a:xfrm>
              <a:off x="4424675" y="1517975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75" y="0"/>
                  </a:moveTo>
                  <a:cubicBezTo>
                    <a:pt x="38" y="0"/>
                    <a:pt x="38" y="0"/>
                    <a:pt x="0" y="38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75"/>
                  </a:cubicBezTo>
                  <a:lnTo>
                    <a:pt x="38" y="75"/>
                  </a:lnTo>
                  <a:lnTo>
                    <a:pt x="75" y="38"/>
                  </a:lnTo>
                  <a:cubicBezTo>
                    <a:pt x="75" y="38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4"/>
            <p:cNvSpPr/>
            <p:nvPr/>
          </p:nvSpPr>
          <p:spPr>
            <a:xfrm>
              <a:off x="4424675" y="15189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38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4"/>
            <p:cNvSpPr/>
            <p:nvPr/>
          </p:nvSpPr>
          <p:spPr>
            <a:xfrm>
              <a:off x="4426525" y="151702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1"/>
                  </a:moveTo>
                  <a:lnTo>
                    <a:pt x="38" y="38"/>
                  </a:lnTo>
                  <a:lnTo>
                    <a:pt x="76" y="38"/>
                  </a:lnTo>
                  <a:cubicBezTo>
                    <a:pt x="76" y="38"/>
                    <a:pt x="76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4"/>
            <p:cNvSpPr/>
            <p:nvPr/>
          </p:nvSpPr>
          <p:spPr>
            <a:xfrm>
              <a:off x="4421875" y="15189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4"/>
            <p:cNvSpPr/>
            <p:nvPr/>
          </p:nvSpPr>
          <p:spPr>
            <a:xfrm>
              <a:off x="4421875" y="15189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4"/>
            <p:cNvSpPr/>
            <p:nvPr/>
          </p:nvSpPr>
          <p:spPr>
            <a:xfrm>
              <a:off x="4423725" y="15179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4"/>
            <p:cNvSpPr/>
            <p:nvPr/>
          </p:nvSpPr>
          <p:spPr>
            <a:xfrm>
              <a:off x="4420000" y="15189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lnTo>
                    <a:pt x="1" y="75"/>
                  </a:lnTo>
                  <a:cubicBezTo>
                    <a:pt x="1" y="38"/>
                    <a:pt x="1" y="38"/>
                    <a:pt x="1" y="38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1" y="75"/>
                    <a:pt x="1" y="75"/>
                    <a:pt x="1" y="75"/>
                  </a:cubicBezTo>
                  <a:lnTo>
                    <a:pt x="1" y="75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4"/>
            <p:cNvSpPr/>
            <p:nvPr/>
          </p:nvSpPr>
          <p:spPr>
            <a:xfrm>
              <a:off x="4418125" y="15217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6" y="1"/>
                  </a:move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1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4"/>
            <p:cNvSpPr/>
            <p:nvPr/>
          </p:nvSpPr>
          <p:spPr>
            <a:xfrm>
              <a:off x="4420000" y="15179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4"/>
            <p:cNvSpPr/>
            <p:nvPr/>
          </p:nvSpPr>
          <p:spPr>
            <a:xfrm>
              <a:off x="4417200" y="152262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75" y="38"/>
                  </a:moveTo>
                  <a:lnTo>
                    <a:pt x="38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4"/>
            <p:cNvSpPr/>
            <p:nvPr/>
          </p:nvSpPr>
          <p:spPr>
            <a:xfrm>
              <a:off x="4420000" y="15235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lnTo>
                    <a:pt x="1" y="0"/>
                  </a:lnTo>
                  <a:lnTo>
                    <a:pt x="1" y="75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4"/>
            <p:cNvSpPr/>
            <p:nvPr/>
          </p:nvSpPr>
          <p:spPr>
            <a:xfrm>
              <a:off x="4416275" y="15217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cubicBezTo>
                    <a:pt x="0" y="38"/>
                    <a:pt x="0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4"/>
            <p:cNvSpPr/>
            <p:nvPr/>
          </p:nvSpPr>
          <p:spPr>
            <a:xfrm>
              <a:off x="4420000" y="152357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38" y="0"/>
                  </a:moveTo>
                  <a:lnTo>
                    <a:pt x="38" y="38"/>
                  </a:lnTo>
                  <a:cubicBezTo>
                    <a:pt x="38" y="75"/>
                    <a:pt x="38" y="75"/>
                    <a:pt x="1" y="75"/>
                  </a:cubicBezTo>
                  <a:lnTo>
                    <a:pt x="38" y="75"/>
                  </a:lnTo>
                  <a:cubicBezTo>
                    <a:pt x="38" y="75"/>
                    <a:pt x="38" y="75"/>
                    <a:pt x="75" y="38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4"/>
            <p:cNvSpPr/>
            <p:nvPr/>
          </p:nvSpPr>
          <p:spPr>
            <a:xfrm>
              <a:off x="4420925" y="15226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4"/>
            <p:cNvSpPr/>
            <p:nvPr/>
          </p:nvSpPr>
          <p:spPr>
            <a:xfrm>
              <a:off x="4420000" y="15245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1"/>
                  </a:lnTo>
                  <a:lnTo>
                    <a:pt x="1" y="75"/>
                  </a:lnTo>
                  <a:cubicBezTo>
                    <a:pt x="1" y="75"/>
                    <a:pt x="1" y="75"/>
                    <a:pt x="1" y="113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4"/>
            <p:cNvSpPr/>
            <p:nvPr/>
          </p:nvSpPr>
          <p:spPr>
            <a:xfrm>
              <a:off x="4423725" y="152357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76" y="0"/>
                  </a:moveTo>
                  <a:cubicBezTo>
                    <a:pt x="38" y="0"/>
                    <a:pt x="38" y="38"/>
                    <a:pt x="38" y="38"/>
                  </a:cubicBezTo>
                  <a:lnTo>
                    <a:pt x="76" y="38"/>
                  </a:lnTo>
                  <a:lnTo>
                    <a:pt x="76" y="0"/>
                  </a:lnTo>
                  <a:close/>
                  <a:moveTo>
                    <a:pt x="38" y="38"/>
                  </a:moveTo>
                  <a:lnTo>
                    <a:pt x="1" y="75"/>
                  </a:lnTo>
                  <a:cubicBezTo>
                    <a:pt x="38" y="75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4"/>
            <p:cNvSpPr/>
            <p:nvPr/>
          </p:nvSpPr>
          <p:spPr>
            <a:xfrm>
              <a:off x="4426525" y="1523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4"/>
            <p:cNvSpPr/>
            <p:nvPr/>
          </p:nvSpPr>
          <p:spPr>
            <a:xfrm>
              <a:off x="4423725" y="1526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4"/>
            <p:cNvSpPr/>
            <p:nvPr/>
          </p:nvSpPr>
          <p:spPr>
            <a:xfrm>
              <a:off x="4428400" y="15245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cubicBezTo>
                    <a:pt x="38" y="1"/>
                    <a:pt x="38" y="38"/>
                    <a:pt x="1" y="38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4"/>
            <p:cNvSpPr/>
            <p:nvPr/>
          </p:nvSpPr>
          <p:spPr>
            <a:xfrm>
              <a:off x="4429325" y="15226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4"/>
            <p:cNvSpPr/>
            <p:nvPr/>
          </p:nvSpPr>
          <p:spPr>
            <a:xfrm>
              <a:off x="4427475" y="15263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38"/>
                    <a:pt x="0" y="38"/>
                    <a:pt x="38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4"/>
            <p:cNvSpPr/>
            <p:nvPr/>
          </p:nvSpPr>
          <p:spPr>
            <a:xfrm>
              <a:off x="4432125" y="15235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1" y="0"/>
                    <a:pt x="1" y="38"/>
                    <a:pt x="1" y="38"/>
                  </a:cubicBezTo>
                  <a:lnTo>
                    <a:pt x="1" y="75"/>
                  </a:lnTo>
                  <a:cubicBezTo>
                    <a:pt x="1" y="75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4"/>
            <p:cNvSpPr/>
            <p:nvPr/>
          </p:nvSpPr>
          <p:spPr>
            <a:xfrm>
              <a:off x="4433075" y="15235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38"/>
                    <a:pt x="0" y="38"/>
                    <a:pt x="0" y="38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4"/>
            <p:cNvSpPr/>
            <p:nvPr/>
          </p:nvSpPr>
          <p:spPr>
            <a:xfrm>
              <a:off x="4430275" y="15254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0" y="14"/>
                    <a:pt x="5" y="22"/>
                    <a:pt x="11" y="28"/>
                  </a:cubicBezTo>
                  <a:lnTo>
                    <a:pt x="11" y="28"/>
                  </a:lnTo>
                  <a:cubicBezTo>
                    <a:pt x="0" y="17"/>
                    <a:pt x="0" y="1"/>
                    <a:pt x="0" y="1"/>
                  </a:cubicBezTo>
                  <a:close/>
                  <a:moveTo>
                    <a:pt x="11" y="28"/>
                  </a:moveTo>
                  <a:cubicBezTo>
                    <a:pt x="16" y="34"/>
                    <a:pt x="25" y="38"/>
                    <a:pt x="38" y="38"/>
                  </a:cubicBezTo>
                  <a:cubicBezTo>
                    <a:pt x="38" y="38"/>
                    <a:pt x="22" y="38"/>
                    <a:pt x="11" y="2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4"/>
            <p:cNvSpPr/>
            <p:nvPr/>
          </p:nvSpPr>
          <p:spPr>
            <a:xfrm>
              <a:off x="4435875" y="15226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38"/>
                  </a:moveTo>
                  <a:lnTo>
                    <a:pt x="0" y="76"/>
                  </a:lnTo>
                  <a:cubicBezTo>
                    <a:pt x="0" y="113"/>
                    <a:pt x="0" y="76"/>
                    <a:pt x="0" y="76"/>
                  </a:cubicBezTo>
                  <a:lnTo>
                    <a:pt x="0" y="76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4"/>
            <p:cNvSpPr/>
            <p:nvPr/>
          </p:nvSpPr>
          <p:spPr>
            <a:xfrm>
              <a:off x="4435875" y="15226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4"/>
            <p:cNvSpPr/>
            <p:nvPr/>
          </p:nvSpPr>
          <p:spPr>
            <a:xfrm>
              <a:off x="4434000" y="15245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4"/>
            <p:cNvSpPr/>
            <p:nvPr/>
          </p:nvSpPr>
          <p:spPr>
            <a:xfrm>
              <a:off x="4438675" y="15235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0" y="0"/>
                    <a:pt x="0" y="38"/>
                  </a:cubicBezTo>
                  <a:lnTo>
                    <a:pt x="0" y="75"/>
                  </a:lnTo>
                  <a:cubicBezTo>
                    <a:pt x="0" y="75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4"/>
            <p:cNvSpPr/>
            <p:nvPr/>
          </p:nvSpPr>
          <p:spPr>
            <a:xfrm>
              <a:off x="4440550" y="15235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7" y="38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4"/>
            <p:cNvSpPr/>
            <p:nvPr/>
          </p:nvSpPr>
          <p:spPr>
            <a:xfrm>
              <a:off x="4437750" y="1524500"/>
              <a:ext cx="0" cy="950"/>
            </a:xfrm>
            <a:custGeom>
              <a:avLst/>
              <a:gdLst/>
              <a:ahLst/>
              <a:cxnLst/>
              <a:rect l="l" t="t" r="r" b="b"/>
              <a:pathLst>
                <a:path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38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4"/>
            <p:cNvSpPr/>
            <p:nvPr/>
          </p:nvSpPr>
          <p:spPr>
            <a:xfrm>
              <a:off x="4442400" y="1525025"/>
              <a:ext cx="1900" cy="425"/>
            </a:xfrm>
            <a:custGeom>
              <a:avLst/>
              <a:gdLst/>
              <a:ahLst/>
              <a:cxnLst/>
              <a:rect l="l" t="t" r="r" b="b"/>
              <a:pathLst>
                <a:path w="76" h="17" extrusionOk="0">
                  <a:moveTo>
                    <a:pt x="48" y="0"/>
                  </a:moveTo>
                  <a:cubicBezTo>
                    <a:pt x="34" y="0"/>
                    <a:pt x="26" y="17"/>
                    <a:pt x="1" y="17"/>
                  </a:cubicBezTo>
                  <a:lnTo>
                    <a:pt x="75" y="17"/>
                  </a:lnTo>
                  <a:cubicBezTo>
                    <a:pt x="63" y="5"/>
                    <a:pt x="55" y="0"/>
                    <a:pt x="4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4"/>
            <p:cNvSpPr/>
            <p:nvPr/>
          </p:nvSpPr>
          <p:spPr>
            <a:xfrm>
              <a:off x="4443350" y="15254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4"/>
            <p:cNvSpPr/>
            <p:nvPr/>
          </p:nvSpPr>
          <p:spPr>
            <a:xfrm>
              <a:off x="4441475" y="15245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4"/>
            <p:cNvSpPr/>
            <p:nvPr/>
          </p:nvSpPr>
          <p:spPr>
            <a:xfrm>
              <a:off x="4443350" y="15282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76"/>
                  </a:lnTo>
                  <a:cubicBezTo>
                    <a:pt x="37" y="76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4"/>
            <p:cNvSpPr/>
            <p:nvPr/>
          </p:nvSpPr>
          <p:spPr>
            <a:xfrm>
              <a:off x="4441475" y="15301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cubicBezTo>
                    <a:pt x="38" y="38"/>
                    <a:pt x="0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4"/>
            <p:cNvSpPr/>
            <p:nvPr/>
          </p:nvSpPr>
          <p:spPr>
            <a:xfrm>
              <a:off x="4442400" y="15273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4"/>
            <p:cNvSpPr/>
            <p:nvPr/>
          </p:nvSpPr>
          <p:spPr>
            <a:xfrm>
              <a:off x="4439600" y="15291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2"/>
                  </a:moveTo>
                  <a:cubicBezTo>
                    <a:pt x="1" y="75"/>
                    <a:pt x="1" y="75"/>
                    <a:pt x="1" y="38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38"/>
                    <a:pt x="1" y="38"/>
                    <a:pt x="1" y="75"/>
                  </a:cubicBezTo>
                  <a:lnTo>
                    <a:pt x="1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4"/>
            <p:cNvSpPr/>
            <p:nvPr/>
          </p:nvSpPr>
          <p:spPr>
            <a:xfrm>
              <a:off x="4437750" y="1531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7"/>
                  </a:moveTo>
                  <a:lnTo>
                    <a:pt x="37" y="37"/>
                  </a:lnTo>
                  <a:lnTo>
                    <a:pt x="0" y="37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4"/>
            <p:cNvSpPr/>
            <p:nvPr/>
          </p:nvSpPr>
          <p:spPr>
            <a:xfrm>
              <a:off x="4440550" y="15282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4"/>
            <p:cNvSpPr/>
            <p:nvPr/>
          </p:nvSpPr>
          <p:spPr>
            <a:xfrm>
              <a:off x="4435875" y="15291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38" y="0"/>
                    <a:pt x="0" y="38"/>
                    <a:pt x="0" y="75"/>
                  </a:cubicBezTo>
                  <a:lnTo>
                    <a:pt x="0" y="112"/>
                  </a:lnTo>
                  <a:lnTo>
                    <a:pt x="38" y="75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4"/>
            <p:cNvSpPr/>
            <p:nvPr/>
          </p:nvSpPr>
          <p:spPr>
            <a:xfrm>
              <a:off x="4434925" y="15310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4"/>
            <p:cNvSpPr/>
            <p:nvPr/>
          </p:nvSpPr>
          <p:spPr>
            <a:xfrm>
              <a:off x="4436800" y="15291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ubicBezTo>
                    <a:pt x="38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4"/>
            <p:cNvSpPr/>
            <p:nvPr/>
          </p:nvSpPr>
          <p:spPr>
            <a:xfrm>
              <a:off x="4431200" y="152917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75" y="0"/>
                  </a:moveTo>
                  <a:cubicBezTo>
                    <a:pt x="75" y="0"/>
                    <a:pt x="75" y="38"/>
                    <a:pt x="38" y="75"/>
                  </a:cubicBezTo>
                  <a:lnTo>
                    <a:pt x="1" y="75"/>
                  </a:lnTo>
                  <a:lnTo>
                    <a:pt x="38" y="112"/>
                  </a:lnTo>
                  <a:cubicBezTo>
                    <a:pt x="38" y="112"/>
                    <a:pt x="75" y="75"/>
                    <a:pt x="75" y="75"/>
                  </a:cubicBezTo>
                  <a:lnTo>
                    <a:pt x="75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4"/>
            <p:cNvSpPr/>
            <p:nvPr/>
          </p:nvSpPr>
          <p:spPr>
            <a:xfrm>
              <a:off x="4431200" y="15310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4"/>
            <p:cNvSpPr/>
            <p:nvPr/>
          </p:nvSpPr>
          <p:spPr>
            <a:xfrm>
              <a:off x="4433075" y="15291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cubicBezTo>
                    <a:pt x="38" y="0"/>
                    <a:pt x="38" y="75"/>
                    <a:pt x="38" y="75"/>
                  </a:cubicBezTo>
                  <a:cubicBezTo>
                    <a:pt x="38" y="38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4"/>
            <p:cNvSpPr/>
            <p:nvPr/>
          </p:nvSpPr>
          <p:spPr>
            <a:xfrm>
              <a:off x="4428400" y="15291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1" y="38"/>
                    <a:pt x="1" y="38"/>
                    <a:pt x="1" y="75"/>
                  </a:cubicBezTo>
                  <a:cubicBezTo>
                    <a:pt x="38" y="75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4"/>
            <p:cNvSpPr/>
            <p:nvPr/>
          </p:nvSpPr>
          <p:spPr>
            <a:xfrm>
              <a:off x="4427475" y="15301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38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4"/>
            <p:cNvSpPr/>
            <p:nvPr/>
          </p:nvSpPr>
          <p:spPr>
            <a:xfrm>
              <a:off x="4430275" y="15291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38"/>
                  </a:lnTo>
                  <a:cubicBezTo>
                    <a:pt x="0" y="38"/>
                    <a:pt x="0" y="38"/>
                    <a:pt x="38" y="75"/>
                  </a:cubicBezTo>
                  <a:lnTo>
                    <a:pt x="38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4"/>
            <p:cNvSpPr/>
            <p:nvPr/>
          </p:nvSpPr>
          <p:spPr>
            <a:xfrm>
              <a:off x="4423725" y="152822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76" y="1"/>
                  </a:moveTo>
                  <a:cubicBezTo>
                    <a:pt x="76" y="1"/>
                    <a:pt x="38" y="1"/>
                    <a:pt x="38" y="38"/>
                  </a:cubicBezTo>
                  <a:cubicBezTo>
                    <a:pt x="38" y="63"/>
                    <a:pt x="38" y="72"/>
                    <a:pt x="37" y="72"/>
                  </a:cubicBezTo>
                  <a:cubicBezTo>
                    <a:pt x="34" y="72"/>
                    <a:pt x="26" y="38"/>
                    <a:pt x="1" y="38"/>
                  </a:cubicBezTo>
                  <a:lnTo>
                    <a:pt x="38" y="113"/>
                  </a:lnTo>
                  <a:cubicBezTo>
                    <a:pt x="38" y="76"/>
                    <a:pt x="76" y="76"/>
                    <a:pt x="76" y="38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4"/>
            <p:cNvSpPr/>
            <p:nvPr/>
          </p:nvSpPr>
          <p:spPr>
            <a:xfrm>
              <a:off x="4423725" y="152917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75"/>
                  </a:moveTo>
                  <a:lnTo>
                    <a:pt x="38" y="75"/>
                  </a:lnTo>
                  <a:lnTo>
                    <a:pt x="1" y="7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cubicBezTo>
                    <a:pt x="1" y="75"/>
                    <a:pt x="1" y="75"/>
                    <a:pt x="1" y="112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4"/>
            <p:cNvSpPr/>
            <p:nvPr/>
          </p:nvSpPr>
          <p:spPr>
            <a:xfrm>
              <a:off x="4426525" y="15291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lnTo>
                    <a:pt x="1" y="0"/>
                  </a:lnTo>
                  <a:lnTo>
                    <a:pt x="1" y="75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4"/>
            <p:cNvSpPr/>
            <p:nvPr/>
          </p:nvSpPr>
          <p:spPr>
            <a:xfrm>
              <a:off x="4421875" y="15291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0" y="16"/>
                    <a:pt x="0" y="38"/>
                  </a:cubicBezTo>
                  <a:cubicBezTo>
                    <a:pt x="0" y="0"/>
                    <a:pt x="0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4"/>
            <p:cNvSpPr/>
            <p:nvPr/>
          </p:nvSpPr>
          <p:spPr>
            <a:xfrm>
              <a:off x="4420925" y="15291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4"/>
            <p:cNvSpPr/>
            <p:nvPr/>
          </p:nvSpPr>
          <p:spPr>
            <a:xfrm>
              <a:off x="4422800" y="152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4"/>
            <p:cNvSpPr/>
            <p:nvPr/>
          </p:nvSpPr>
          <p:spPr>
            <a:xfrm>
              <a:off x="4419075" y="15301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cubicBezTo>
                    <a:pt x="0" y="75"/>
                    <a:pt x="0" y="75"/>
                    <a:pt x="0" y="38"/>
                  </a:cubicBez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4"/>
            <p:cNvSpPr/>
            <p:nvPr/>
          </p:nvSpPr>
          <p:spPr>
            <a:xfrm>
              <a:off x="4419075" y="1532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4"/>
            <p:cNvSpPr/>
            <p:nvPr/>
          </p:nvSpPr>
          <p:spPr>
            <a:xfrm>
              <a:off x="4419075" y="1528475"/>
              <a:ext cx="950" cy="1650"/>
            </a:xfrm>
            <a:custGeom>
              <a:avLst/>
              <a:gdLst/>
              <a:ahLst/>
              <a:cxnLst/>
              <a:rect l="l" t="t" r="r" b="b"/>
              <a:pathLst>
                <a:path w="38" h="66" extrusionOk="0">
                  <a:moveTo>
                    <a:pt x="33" y="0"/>
                  </a:moveTo>
                  <a:cubicBezTo>
                    <a:pt x="28" y="0"/>
                    <a:pt x="19" y="10"/>
                    <a:pt x="0" y="28"/>
                  </a:cubicBezTo>
                  <a:lnTo>
                    <a:pt x="0" y="66"/>
                  </a:lnTo>
                  <a:lnTo>
                    <a:pt x="38" y="66"/>
                  </a:lnTo>
                  <a:lnTo>
                    <a:pt x="38" y="28"/>
                  </a:lnTo>
                  <a:cubicBezTo>
                    <a:pt x="38" y="10"/>
                    <a:pt x="38" y="0"/>
                    <a:pt x="33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4"/>
            <p:cNvSpPr/>
            <p:nvPr/>
          </p:nvSpPr>
          <p:spPr>
            <a:xfrm>
              <a:off x="4417200" y="153385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0"/>
                  </a:moveTo>
                  <a:lnTo>
                    <a:pt x="38" y="0"/>
                  </a:lnTo>
                  <a:lnTo>
                    <a:pt x="38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4"/>
            <p:cNvSpPr/>
            <p:nvPr/>
          </p:nvSpPr>
          <p:spPr>
            <a:xfrm>
              <a:off x="4420000" y="153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4"/>
            <p:cNvSpPr/>
            <p:nvPr/>
          </p:nvSpPr>
          <p:spPr>
            <a:xfrm>
              <a:off x="4415325" y="1532900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38" y="1"/>
                  </a:moveTo>
                  <a:cubicBezTo>
                    <a:pt x="38" y="1"/>
                    <a:pt x="1" y="1"/>
                    <a:pt x="38" y="38"/>
                  </a:cubicBezTo>
                  <a:lnTo>
                    <a:pt x="76" y="38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4"/>
            <p:cNvSpPr/>
            <p:nvPr/>
          </p:nvSpPr>
          <p:spPr>
            <a:xfrm>
              <a:off x="4421875" y="15338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38" y="37"/>
                    <a:pt x="0" y="75"/>
                  </a:cubicBezTo>
                  <a:cubicBezTo>
                    <a:pt x="0" y="75"/>
                    <a:pt x="38" y="75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4"/>
            <p:cNvSpPr/>
            <p:nvPr/>
          </p:nvSpPr>
          <p:spPr>
            <a:xfrm>
              <a:off x="4422800" y="15338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lnTo>
                    <a:pt x="1" y="0"/>
                  </a:lnTo>
                  <a:lnTo>
                    <a:pt x="1" y="37"/>
                  </a:lnTo>
                  <a:lnTo>
                    <a:pt x="1" y="75"/>
                  </a:lnTo>
                  <a:lnTo>
                    <a:pt x="1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4"/>
            <p:cNvSpPr/>
            <p:nvPr/>
          </p:nvSpPr>
          <p:spPr>
            <a:xfrm>
              <a:off x="4420925" y="15357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4"/>
            <p:cNvSpPr/>
            <p:nvPr/>
          </p:nvSpPr>
          <p:spPr>
            <a:xfrm>
              <a:off x="4426525" y="153385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37"/>
                  </a:lnTo>
                  <a:lnTo>
                    <a:pt x="1" y="75"/>
                  </a:lnTo>
                  <a:cubicBezTo>
                    <a:pt x="1" y="75"/>
                    <a:pt x="1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4"/>
            <p:cNvSpPr/>
            <p:nvPr/>
          </p:nvSpPr>
          <p:spPr>
            <a:xfrm>
              <a:off x="4425600" y="15338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4"/>
            <p:cNvSpPr/>
            <p:nvPr/>
          </p:nvSpPr>
          <p:spPr>
            <a:xfrm>
              <a:off x="4423725" y="15357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4"/>
            <p:cNvSpPr/>
            <p:nvPr/>
          </p:nvSpPr>
          <p:spPr>
            <a:xfrm>
              <a:off x="4429325" y="15338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cubicBezTo>
                    <a:pt x="1" y="0"/>
                    <a:pt x="1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4"/>
            <p:cNvSpPr/>
            <p:nvPr/>
          </p:nvSpPr>
          <p:spPr>
            <a:xfrm>
              <a:off x="4429325" y="15329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cubicBezTo>
                    <a:pt x="38" y="1"/>
                    <a:pt x="38" y="1"/>
                    <a:pt x="38" y="38"/>
                  </a:cubicBezTo>
                  <a:lnTo>
                    <a:pt x="38" y="38"/>
                  </a:lnTo>
                  <a:lnTo>
                    <a:pt x="38" y="1"/>
                  </a:lnTo>
                  <a:cubicBezTo>
                    <a:pt x="38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4"/>
            <p:cNvSpPr/>
            <p:nvPr/>
          </p:nvSpPr>
          <p:spPr>
            <a:xfrm>
              <a:off x="4426525" y="1535300"/>
              <a:ext cx="975" cy="425"/>
            </a:xfrm>
            <a:custGeom>
              <a:avLst/>
              <a:gdLst/>
              <a:ahLst/>
              <a:cxnLst/>
              <a:rect l="l" t="t" r="r" b="b"/>
              <a:pathLst>
                <a:path w="39" h="17" extrusionOk="0">
                  <a:moveTo>
                    <a:pt x="20" y="0"/>
                  </a:moveTo>
                  <a:lnTo>
                    <a:pt x="20" y="0"/>
                  </a:lnTo>
                  <a:cubicBezTo>
                    <a:pt x="18" y="0"/>
                    <a:pt x="26" y="17"/>
                    <a:pt x="1" y="17"/>
                  </a:cubicBezTo>
                  <a:lnTo>
                    <a:pt x="38" y="17"/>
                  </a:lnTo>
                  <a:cubicBezTo>
                    <a:pt x="26" y="4"/>
                    <a:pt x="22" y="0"/>
                    <a:pt x="2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4"/>
            <p:cNvSpPr/>
            <p:nvPr/>
          </p:nvSpPr>
          <p:spPr>
            <a:xfrm>
              <a:off x="4433075" y="15319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38"/>
                  </a:moveTo>
                  <a:lnTo>
                    <a:pt x="0" y="75"/>
                  </a:lnTo>
                  <a:cubicBezTo>
                    <a:pt x="0" y="112"/>
                    <a:pt x="0" y="112"/>
                    <a:pt x="0" y="112"/>
                  </a:cubicBezTo>
                  <a:lnTo>
                    <a:pt x="0" y="112"/>
                  </a:lnTo>
                  <a:cubicBezTo>
                    <a:pt x="0" y="112"/>
                    <a:pt x="0" y="75"/>
                    <a:pt x="0" y="75"/>
                  </a:cubicBez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4"/>
            <p:cNvSpPr/>
            <p:nvPr/>
          </p:nvSpPr>
          <p:spPr>
            <a:xfrm>
              <a:off x="4433075" y="15329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cubicBezTo>
                    <a:pt x="38" y="1"/>
                    <a:pt x="38" y="1"/>
                    <a:pt x="38" y="38"/>
                  </a:cubicBezTo>
                  <a:lnTo>
                    <a:pt x="38" y="38"/>
                  </a:lnTo>
                  <a:lnTo>
                    <a:pt x="38" y="1"/>
                  </a:lnTo>
                  <a:cubicBezTo>
                    <a:pt x="38" y="1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4"/>
            <p:cNvSpPr/>
            <p:nvPr/>
          </p:nvSpPr>
          <p:spPr>
            <a:xfrm>
              <a:off x="4432125" y="15347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4"/>
            <p:cNvSpPr/>
            <p:nvPr/>
          </p:nvSpPr>
          <p:spPr>
            <a:xfrm>
              <a:off x="4435875" y="15329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0" y="1"/>
                    <a:pt x="0" y="38"/>
                  </a:cubicBezTo>
                  <a:lnTo>
                    <a:pt x="0" y="75"/>
                  </a:lnTo>
                  <a:cubicBezTo>
                    <a:pt x="0" y="75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4"/>
            <p:cNvSpPr/>
            <p:nvPr/>
          </p:nvSpPr>
          <p:spPr>
            <a:xfrm>
              <a:off x="4437750" y="1532900"/>
              <a:ext cx="0" cy="975"/>
            </a:xfrm>
            <a:custGeom>
              <a:avLst/>
              <a:gdLst/>
              <a:ahLst/>
              <a:cxnLst/>
              <a:rect l="l" t="t" r="r" b="b"/>
              <a:pathLst>
                <a:path h="3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38"/>
                  </a:cubicBez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4"/>
            <p:cNvSpPr/>
            <p:nvPr/>
          </p:nvSpPr>
          <p:spPr>
            <a:xfrm>
              <a:off x="4435875" y="15338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cubicBezTo>
                    <a:pt x="0" y="37"/>
                    <a:pt x="0" y="37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4"/>
            <p:cNvSpPr/>
            <p:nvPr/>
          </p:nvSpPr>
          <p:spPr>
            <a:xfrm>
              <a:off x="4439600" y="15329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38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24"/>
            <p:cNvSpPr/>
            <p:nvPr/>
          </p:nvSpPr>
          <p:spPr>
            <a:xfrm>
              <a:off x="4441475" y="15329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75"/>
                  </a:lnTo>
                  <a:lnTo>
                    <a:pt x="0" y="38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4"/>
            <p:cNvSpPr/>
            <p:nvPr/>
          </p:nvSpPr>
          <p:spPr>
            <a:xfrm>
              <a:off x="4438675" y="1534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0" y="38"/>
                    <a:pt x="38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24"/>
            <p:cNvSpPr/>
            <p:nvPr/>
          </p:nvSpPr>
          <p:spPr>
            <a:xfrm>
              <a:off x="4441475" y="153665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2" y="0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75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4"/>
            <p:cNvSpPr/>
            <p:nvPr/>
          </p:nvSpPr>
          <p:spPr>
            <a:xfrm>
              <a:off x="4443350" y="15357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37" y="38"/>
                    <a:pt x="0" y="38"/>
                    <a:pt x="0" y="38"/>
                  </a:cubicBezTo>
                  <a:lnTo>
                    <a:pt x="37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24"/>
            <p:cNvSpPr/>
            <p:nvPr/>
          </p:nvSpPr>
          <p:spPr>
            <a:xfrm>
              <a:off x="4440550" y="15357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1"/>
                  </a:moveTo>
                  <a:cubicBezTo>
                    <a:pt x="0" y="1"/>
                    <a:pt x="0" y="38"/>
                    <a:pt x="37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24"/>
            <p:cNvSpPr/>
            <p:nvPr/>
          </p:nvSpPr>
          <p:spPr>
            <a:xfrm>
              <a:off x="4441475" y="15394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38" y="37"/>
                    <a:pt x="0" y="37"/>
                    <a:pt x="0" y="37"/>
                  </a:cubicBez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4"/>
            <p:cNvSpPr/>
            <p:nvPr/>
          </p:nvSpPr>
          <p:spPr>
            <a:xfrm>
              <a:off x="4440550" y="15403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3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4"/>
            <p:cNvSpPr/>
            <p:nvPr/>
          </p:nvSpPr>
          <p:spPr>
            <a:xfrm>
              <a:off x="4440550" y="1537575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37" y="0"/>
                  </a:moveTo>
                  <a:lnTo>
                    <a:pt x="37" y="0"/>
                  </a:lnTo>
                  <a:lnTo>
                    <a:pt x="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4"/>
            <p:cNvSpPr/>
            <p:nvPr/>
          </p:nvSpPr>
          <p:spPr>
            <a:xfrm>
              <a:off x="4436800" y="15385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1" y="38"/>
                    <a:pt x="1" y="38"/>
                  </a:cubicBezTo>
                  <a:lnTo>
                    <a:pt x="1" y="75"/>
                  </a:lnTo>
                  <a:cubicBezTo>
                    <a:pt x="38" y="75"/>
                    <a:pt x="38" y="75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4"/>
            <p:cNvSpPr/>
            <p:nvPr/>
          </p:nvSpPr>
          <p:spPr>
            <a:xfrm>
              <a:off x="4436800" y="15403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4"/>
            <p:cNvSpPr/>
            <p:nvPr/>
          </p:nvSpPr>
          <p:spPr>
            <a:xfrm>
              <a:off x="4437750" y="15366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7" y="37"/>
                  </a:lnTo>
                  <a:cubicBezTo>
                    <a:pt x="37" y="37"/>
                    <a:pt x="37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4"/>
            <p:cNvSpPr/>
            <p:nvPr/>
          </p:nvSpPr>
          <p:spPr>
            <a:xfrm>
              <a:off x="4433075" y="1537575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75" y="0"/>
                  </a:moveTo>
                  <a:lnTo>
                    <a:pt x="38" y="38"/>
                  </a:lnTo>
                  <a:cubicBezTo>
                    <a:pt x="0" y="75"/>
                    <a:pt x="38" y="38"/>
                    <a:pt x="0" y="112"/>
                  </a:cubicBezTo>
                  <a:lnTo>
                    <a:pt x="38" y="112"/>
                  </a:lnTo>
                  <a:cubicBezTo>
                    <a:pt x="38" y="112"/>
                    <a:pt x="38" y="38"/>
                    <a:pt x="75" y="38"/>
                  </a:cubicBezTo>
                  <a:cubicBezTo>
                    <a:pt x="75" y="38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4"/>
            <p:cNvSpPr/>
            <p:nvPr/>
          </p:nvSpPr>
          <p:spPr>
            <a:xfrm>
              <a:off x="4433075" y="15385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4"/>
            <p:cNvSpPr/>
            <p:nvPr/>
          </p:nvSpPr>
          <p:spPr>
            <a:xfrm>
              <a:off x="4435875" y="15375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4"/>
            <p:cNvSpPr/>
            <p:nvPr/>
          </p:nvSpPr>
          <p:spPr>
            <a:xfrm>
              <a:off x="4429325" y="15385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38" y="1"/>
                    <a:pt x="38" y="1"/>
                    <a:pt x="38" y="38"/>
                  </a:cubicBezTo>
                  <a:cubicBezTo>
                    <a:pt x="38" y="57"/>
                    <a:pt x="29" y="57"/>
                    <a:pt x="20" y="57"/>
                  </a:cubicBezTo>
                  <a:cubicBezTo>
                    <a:pt x="10" y="57"/>
                    <a:pt x="1" y="57"/>
                    <a:pt x="1" y="75"/>
                  </a:cubicBezTo>
                  <a:lnTo>
                    <a:pt x="38" y="75"/>
                  </a:lnTo>
                  <a:cubicBezTo>
                    <a:pt x="76" y="75"/>
                    <a:pt x="76" y="1"/>
                    <a:pt x="7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4"/>
            <p:cNvSpPr/>
            <p:nvPr/>
          </p:nvSpPr>
          <p:spPr>
            <a:xfrm>
              <a:off x="4430275" y="15394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37"/>
                  </a:lnTo>
                  <a:lnTo>
                    <a:pt x="7" y="44"/>
                  </a:lnTo>
                  <a:lnTo>
                    <a:pt x="7" y="44"/>
                  </a:lnTo>
                  <a:cubicBezTo>
                    <a:pt x="0" y="23"/>
                    <a:pt x="0" y="0"/>
                    <a:pt x="0" y="0"/>
                  </a:cubicBezTo>
                  <a:close/>
                  <a:moveTo>
                    <a:pt x="7" y="44"/>
                  </a:moveTo>
                  <a:cubicBezTo>
                    <a:pt x="12" y="60"/>
                    <a:pt x="21" y="75"/>
                    <a:pt x="38" y="75"/>
                  </a:cubicBezTo>
                  <a:lnTo>
                    <a:pt x="7" y="44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4"/>
            <p:cNvSpPr/>
            <p:nvPr/>
          </p:nvSpPr>
          <p:spPr>
            <a:xfrm>
              <a:off x="4431200" y="15366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24"/>
            <p:cNvSpPr/>
            <p:nvPr/>
          </p:nvSpPr>
          <p:spPr>
            <a:xfrm>
              <a:off x="4426525" y="153757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38" y="0"/>
                  </a:moveTo>
                  <a:lnTo>
                    <a:pt x="38" y="38"/>
                  </a:lnTo>
                  <a:cubicBezTo>
                    <a:pt x="38" y="38"/>
                    <a:pt x="38" y="0"/>
                    <a:pt x="76" y="0"/>
                  </a:cubicBezTo>
                  <a:close/>
                  <a:moveTo>
                    <a:pt x="38" y="38"/>
                  </a:moveTo>
                  <a:lnTo>
                    <a:pt x="1" y="112"/>
                  </a:lnTo>
                  <a:lnTo>
                    <a:pt x="38" y="112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24"/>
            <p:cNvSpPr/>
            <p:nvPr/>
          </p:nvSpPr>
          <p:spPr>
            <a:xfrm>
              <a:off x="4426525" y="15403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4"/>
            <p:cNvSpPr/>
            <p:nvPr/>
          </p:nvSpPr>
          <p:spPr>
            <a:xfrm>
              <a:off x="4428400" y="153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4"/>
            <p:cNvSpPr/>
            <p:nvPr/>
          </p:nvSpPr>
          <p:spPr>
            <a:xfrm>
              <a:off x="4423725" y="1537575"/>
              <a:ext cx="25" cy="3750"/>
            </a:xfrm>
            <a:custGeom>
              <a:avLst/>
              <a:gdLst/>
              <a:ahLst/>
              <a:cxnLst/>
              <a:rect l="l" t="t" r="r" b="b"/>
              <a:pathLst>
                <a:path w="1" h="150" extrusionOk="0">
                  <a:moveTo>
                    <a:pt x="1" y="150"/>
                  </a:moveTo>
                  <a:lnTo>
                    <a:pt x="1" y="75"/>
                  </a:lnTo>
                  <a:lnTo>
                    <a:pt x="1" y="38"/>
                  </a:lnTo>
                  <a:cubicBezTo>
                    <a:pt x="1" y="0"/>
                    <a:pt x="1" y="38"/>
                    <a:pt x="1" y="38"/>
                  </a:cubicBezTo>
                  <a:lnTo>
                    <a:pt x="1" y="38"/>
                  </a:lnTo>
                  <a:lnTo>
                    <a:pt x="1" y="75"/>
                  </a:lnTo>
                  <a:lnTo>
                    <a:pt x="1" y="15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4"/>
            <p:cNvSpPr/>
            <p:nvPr/>
          </p:nvSpPr>
          <p:spPr>
            <a:xfrm>
              <a:off x="4420925" y="153945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75"/>
                  </a:lnTo>
                  <a:lnTo>
                    <a:pt x="38" y="75"/>
                  </a:lnTo>
                  <a:cubicBezTo>
                    <a:pt x="38" y="37"/>
                    <a:pt x="38" y="37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4"/>
            <p:cNvSpPr/>
            <p:nvPr/>
          </p:nvSpPr>
          <p:spPr>
            <a:xfrm>
              <a:off x="4423725" y="15366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4"/>
            <p:cNvSpPr/>
            <p:nvPr/>
          </p:nvSpPr>
          <p:spPr>
            <a:xfrm>
              <a:off x="4420925" y="15413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cubicBezTo>
                    <a:pt x="1" y="1"/>
                    <a:pt x="1" y="38"/>
                    <a:pt x="1" y="38"/>
                  </a:cubicBezTo>
                  <a:lnTo>
                    <a:pt x="38" y="38"/>
                  </a:lnTo>
                  <a:lnTo>
                    <a:pt x="38" y="1"/>
                  </a:lnTo>
                  <a:cubicBezTo>
                    <a:pt x="13" y="1"/>
                    <a:pt x="5" y="17"/>
                    <a:pt x="2" y="17"/>
                  </a:cubicBezTo>
                  <a:cubicBezTo>
                    <a:pt x="1" y="17"/>
                    <a:pt x="1" y="13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4"/>
            <p:cNvSpPr/>
            <p:nvPr/>
          </p:nvSpPr>
          <p:spPr>
            <a:xfrm>
              <a:off x="4420925" y="15422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1" y="37"/>
                  </a:lnTo>
                  <a:lnTo>
                    <a:pt x="38" y="37"/>
                  </a:ln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4"/>
            <p:cNvSpPr/>
            <p:nvPr/>
          </p:nvSpPr>
          <p:spPr>
            <a:xfrm>
              <a:off x="4420925" y="15385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4"/>
            <p:cNvSpPr/>
            <p:nvPr/>
          </p:nvSpPr>
          <p:spPr>
            <a:xfrm>
              <a:off x="4421875" y="15422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0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4"/>
            <p:cNvSpPr/>
            <p:nvPr/>
          </p:nvSpPr>
          <p:spPr>
            <a:xfrm>
              <a:off x="4423725" y="15431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4"/>
            <p:cNvSpPr/>
            <p:nvPr/>
          </p:nvSpPr>
          <p:spPr>
            <a:xfrm>
              <a:off x="4420000" y="15431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4"/>
            <p:cNvSpPr/>
            <p:nvPr/>
          </p:nvSpPr>
          <p:spPr>
            <a:xfrm>
              <a:off x="4425600" y="154317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0"/>
                  </a:moveTo>
                  <a:cubicBezTo>
                    <a:pt x="38" y="0"/>
                    <a:pt x="1" y="38"/>
                    <a:pt x="1" y="75"/>
                  </a:cubicBezTo>
                  <a:cubicBezTo>
                    <a:pt x="1" y="75"/>
                    <a:pt x="1" y="75"/>
                    <a:pt x="38" y="38"/>
                  </a:cubicBezTo>
                  <a:cubicBezTo>
                    <a:pt x="75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4"/>
            <p:cNvSpPr/>
            <p:nvPr/>
          </p:nvSpPr>
          <p:spPr>
            <a:xfrm>
              <a:off x="4426525" y="15431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4"/>
            <p:cNvSpPr/>
            <p:nvPr/>
          </p:nvSpPr>
          <p:spPr>
            <a:xfrm>
              <a:off x="4423725" y="1544625"/>
              <a:ext cx="975" cy="1375"/>
            </a:xfrm>
            <a:custGeom>
              <a:avLst/>
              <a:gdLst/>
              <a:ahLst/>
              <a:cxnLst/>
              <a:rect l="l" t="t" r="r" b="b"/>
              <a:pathLst>
                <a:path w="39" h="55" extrusionOk="0">
                  <a:moveTo>
                    <a:pt x="29" y="0"/>
                  </a:moveTo>
                  <a:cubicBezTo>
                    <a:pt x="18" y="0"/>
                    <a:pt x="1" y="17"/>
                    <a:pt x="1" y="17"/>
                  </a:cubicBezTo>
                  <a:lnTo>
                    <a:pt x="1" y="54"/>
                  </a:lnTo>
                  <a:lnTo>
                    <a:pt x="38" y="54"/>
                  </a:lnTo>
                  <a:lnTo>
                    <a:pt x="38" y="17"/>
                  </a:lnTo>
                  <a:cubicBezTo>
                    <a:pt x="38" y="5"/>
                    <a:pt x="34" y="0"/>
                    <a:pt x="29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4"/>
            <p:cNvSpPr/>
            <p:nvPr/>
          </p:nvSpPr>
          <p:spPr>
            <a:xfrm>
              <a:off x="4429450" y="1544100"/>
              <a:ext cx="850" cy="975"/>
            </a:xfrm>
            <a:custGeom>
              <a:avLst/>
              <a:gdLst/>
              <a:ahLst/>
              <a:cxnLst/>
              <a:rect l="l" t="t" r="r" b="b"/>
              <a:pathLst>
                <a:path w="34" h="39" extrusionOk="0">
                  <a:moveTo>
                    <a:pt x="33" y="1"/>
                  </a:moveTo>
                  <a:cubicBezTo>
                    <a:pt x="9" y="1"/>
                    <a:pt x="0" y="1"/>
                    <a:pt x="8" y="11"/>
                  </a:cubicBezTo>
                  <a:lnTo>
                    <a:pt x="8" y="11"/>
                  </a:lnTo>
                  <a:cubicBezTo>
                    <a:pt x="12" y="5"/>
                    <a:pt x="20" y="1"/>
                    <a:pt x="33" y="1"/>
                  </a:cubicBezTo>
                  <a:close/>
                  <a:moveTo>
                    <a:pt x="8" y="11"/>
                  </a:moveTo>
                  <a:lnTo>
                    <a:pt x="8" y="11"/>
                  </a:lnTo>
                  <a:cubicBezTo>
                    <a:pt x="0" y="22"/>
                    <a:pt x="9" y="38"/>
                    <a:pt x="33" y="38"/>
                  </a:cubicBezTo>
                  <a:cubicBezTo>
                    <a:pt x="20" y="25"/>
                    <a:pt x="12" y="17"/>
                    <a:pt x="8" y="1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4"/>
            <p:cNvSpPr/>
            <p:nvPr/>
          </p:nvSpPr>
          <p:spPr>
            <a:xfrm>
              <a:off x="4430275" y="15422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4"/>
            <p:cNvSpPr/>
            <p:nvPr/>
          </p:nvSpPr>
          <p:spPr>
            <a:xfrm>
              <a:off x="4426525" y="1545050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1" y="0"/>
                  </a:moveTo>
                  <a:lnTo>
                    <a:pt x="1" y="37"/>
                  </a:lnTo>
                  <a:cubicBezTo>
                    <a:pt x="38" y="75"/>
                    <a:pt x="38" y="75"/>
                    <a:pt x="76" y="75"/>
                  </a:cubicBezTo>
                  <a:lnTo>
                    <a:pt x="76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4"/>
            <p:cNvSpPr/>
            <p:nvPr/>
          </p:nvSpPr>
          <p:spPr>
            <a:xfrm>
              <a:off x="4433075" y="15431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0" y="0"/>
                    <a:pt x="0" y="38"/>
                    <a:pt x="0" y="38"/>
                  </a:cubicBezTo>
                  <a:cubicBezTo>
                    <a:pt x="0" y="38"/>
                    <a:pt x="0" y="75"/>
                    <a:pt x="0" y="75"/>
                  </a:cubicBezTo>
                  <a:cubicBezTo>
                    <a:pt x="0" y="75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4"/>
            <p:cNvSpPr/>
            <p:nvPr/>
          </p:nvSpPr>
          <p:spPr>
            <a:xfrm>
              <a:off x="4433075" y="15431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cubicBezTo>
                    <a:pt x="38" y="0"/>
                    <a:pt x="38" y="0"/>
                    <a:pt x="38" y="38"/>
                  </a:cubicBezTo>
                  <a:lnTo>
                    <a:pt x="38" y="38"/>
                  </a:lnTo>
                  <a:lnTo>
                    <a:pt x="38" y="0"/>
                  </a:lnTo>
                  <a:cubicBezTo>
                    <a:pt x="38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24"/>
            <p:cNvSpPr/>
            <p:nvPr/>
          </p:nvSpPr>
          <p:spPr>
            <a:xfrm>
              <a:off x="4432125" y="15441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4"/>
            <p:cNvSpPr/>
            <p:nvPr/>
          </p:nvSpPr>
          <p:spPr>
            <a:xfrm>
              <a:off x="4435875" y="15422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56"/>
                    <a:pt x="0" y="65"/>
                    <a:pt x="0" y="75"/>
                  </a:cubicBezTo>
                  <a:cubicBezTo>
                    <a:pt x="38" y="37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4"/>
            <p:cNvSpPr/>
            <p:nvPr/>
          </p:nvSpPr>
          <p:spPr>
            <a:xfrm>
              <a:off x="4436800" y="15422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38" y="0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4"/>
            <p:cNvSpPr/>
            <p:nvPr/>
          </p:nvSpPr>
          <p:spPr>
            <a:xfrm>
              <a:off x="4435875" y="1545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0" y="37"/>
                    <a:pt x="38" y="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4"/>
            <p:cNvSpPr/>
            <p:nvPr/>
          </p:nvSpPr>
          <p:spPr>
            <a:xfrm>
              <a:off x="4439600" y="1543700"/>
              <a:ext cx="2825" cy="1375"/>
            </a:xfrm>
            <a:custGeom>
              <a:avLst/>
              <a:gdLst/>
              <a:ahLst/>
              <a:cxnLst/>
              <a:rect l="l" t="t" r="r" b="b"/>
              <a:pathLst>
                <a:path w="113" h="55" extrusionOk="0">
                  <a:moveTo>
                    <a:pt x="64" y="0"/>
                  </a:moveTo>
                  <a:cubicBezTo>
                    <a:pt x="50" y="0"/>
                    <a:pt x="26" y="17"/>
                    <a:pt x="1" y="17"/>
                  </a:cubicBezTo>
                  <a:cubicBezTo>
                    <a:pt x="1" y="17"/>
                    <a:pt x="1" y="17"/>
                    <a:pt x="1" y="54"/>
                  </a:cubicBezTo>
                  <a:lnTo>
                    <a:pt x="113" y="54"/>
                  </a:lnTo>
                  <a:lnTo>
                    <a:pt x="75" y="17"/>
                  </a:lnTo>
                  <a:cubicBezTo>
                    <a:pt x="75" y="4"/>
                    <a:pt x="71" y="0"/>
                    <a:pt x="64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4"/>
            <p:cNvSpPr/>
            <p:nvPr/>
          </p:nvSpPr>
          <p:spPr>
            <a:xfrm>
              <a:off x="4441475" y="15441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0" y="1"/>
                    <a:pt x="0" y="1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4"/>
            <p:cNvSpPr/>
            <p:nvPr/>
          </p:nvSpPr>
          <p:spPr>
            <a:xfrm>
              <a:off x="4438675" y="15441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4"/>
            <p:cNvSpPr/>
            <p:nvPr/>
          </p:nvSpPr>
          <p:spPr>
            <a:xfrm>
              <a:off x="4440550" y="1547850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75" y="37"/>
                  </a:moveTo>
                  <a:lnTo>
                    <a:pt x="75" y="0"/>
                  </a:lnTo>
                  <a:lnTo>
                    <a:pt x="3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37" y="0"/>
                    <a:pt x="37" y="0"/>
                    <a:pt x="75" y="0"/>
                  </a:cubicBezTo>
                  <a:lnTo>
                    <a:pt x="75" y="37"/>
                  </a:lnTo>
                  <a:cubicBezTo>
                    <a:pt x="75" y="37"/>
                    <a:pt x="75" y="75"/>
                    <a:pt x="75" y="75"/>
                  </a:cubicBezTo>
                  <a:lnTo>
                    <a:pt x="75" y="75"/>
                  </a:lnTo>
                  <a:lnTo>
                    <a:pt x="75" y="3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4"/>
            <p:cNvSpPr/>
            <p:nvPr/>
          </p:nvSpPr>
          <p:spPr>
            <a:xfrm>
              <a:off x="4439600" y="154877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0"/>
                  </a:moveTo>
                  <a:lnTo>
                    <a:pt x="113" y="0"/>
                  </a:lnTo>
                  <a:lnTo>
                    <a:pt x="113" y="0"/>
                  </a:lnTo>
                  <a:lnTo>
                    <a:pt x="75" y="0"/>
                  </a:lnTo>
                  <a:cubicBezTo>
                    <a:pt x="75" y="0"/>
                    <a:pt x="75" y="0"/>
                    <a:pt x="1" y="0"/>
                  </a:cubicBezTo>
                  <a:lnTo>
                    <a:pt x="1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4"/>
            <p:cNvSpPr/>
            <p:nvPr/>
          </p:nvSpPr>
          <p:spPr>
            <a:xfrm>
              <a:off x="4439600" y="15459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75" y="0"/>
                  </a:lnTo>
                  <a:cubicBezTo>
                    <a:pt x="75" y="0"/>
                    <a:pt x="75" y="0"/>
                    <a:pt x="75" y="0"/>
                  </a:cubicBez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4"/>
            <p:cNvSpPr/>
            <p:nvPr/>
          </p:nvSpPr>
          <p:spPr>
            <a:xfrm>
              <a:off x="4437750" y="1547850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75" y="0"/>
                  </a:moveTo>
                  <a:cubicBezTo>
                    <a:pt x="37" y="0"/>
                    <a:pt x="37" y="0"/>
                    <a:pt x="37" y="37"/>
                  </a:cubicBezTo>
                  <a:lnTo>
                    <a:pt x="0" y="37"/>
                  </a:lnTo>
                  <a:lnTo>
                    <a:pt x="0" y="75"/>
                  </a:lnTo>
                  <a:cubicBezTo>
                    <a:pt x="0" y="75"/>
                    <a:pt x="37" y="75"/>
                    <a:pt x="75" y="37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4"/>
            <p:cNvSpPr/>
            <p:nvPr/>
          </p:nvSpPr>
          <p:spPr>
            <a:xfrm>
              <a:off x="4436800" y="15478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1" y="75"/>
                  </a:moveTo>
                  <a:lnTo>
                    <a:pt x="38" y="75"/>
                  </a:lnTo>
                  <a:lnTo>
                    <a:pt x="38" y="75"/>
                  </a:lnTo>
                  <a:lnTo>
                    <a:pt x="38" y="0"/>
                  </a:lnTo>
                  <a:lnTo>
                    <a:pt x="38" y="37"/>
                  </a:lnTo>
                  <a:cubicBezTo>
                    <a:pt x="38" y="75"/>
                    <a:pt x="38" y="75"/>
                    <a:pt x="38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4"/>
            <p:cNvSpPr/>
            <p:nvPr/>
          </p:nvSpPr>
          <p:spPr>
            <a:xfrm>
              <a:off x="4438675" y="15478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0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4"/>
            <p:cNvSpPr/>
            <p:nvPr/>
          </p:nvSpPr>
          <p:spPr>
            <a:xfrm>
              <a:off x="4434000" y="154785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38" y="0"/>
                  </a:moveTo>
                  <a:cubicBezTo>
                    <a:pt x="38" y="0"/>
                    <a:pt x="38" y="37"/>
                    <a:pt x="1" y="37"/>
                  </a:cubicBezTo>
                  <a:lnTo>
                    <a:pt x="38" y="37"/>
                  </a:lnTo>
                  <a:cubicBezTo>
                    <a:pt x="38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4"/>
            <p:cNvSpPr/>
            <p:nvPr/>
          </p:nvSpPr>
          <p:spPr>
            <a:xfrm>
              <a:off x="4434000" y="15478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4"/>
            <p:cNvSpPr/>
            <p:nvPr/>
          </p:nvSpPr>
          <p:spPr>
            <a:xfrm>
              <a:off x="4436800" y="15459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4"/>
            <p:cNvSpPr/>
            <p:nvPr/>
          </p:nvSpPr>
          <p:spPr>
            <a:xfrm>
              <a:off x="4431200" y="154597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1" y="75"/>
                  </a:moveTo>
                  <a:lnTo>
                    <a:pt x="38" y="38"/>
                  </a:lnTo>
                  <a:cubicBezTo>
                    <a:pt x="75" y="0"/>
                    <a:pt x="38" y="38"/>
                    <a:pt x="38" y="38"/>
                  </a:cubicBezTo>
                  <a:lnTo>
                    <a:pt x="38" y="38"/>
                  </a:lnTo>
                  <a:lnTo>
                    <a:pt x="1" y="75"/>
                  </a:lnTo>
                  <a:cubicBezTo>
                    <a:pt x="1" y="112"/>
                    <a:pt x="1" y="112"/>
                    <a:pt x="1" y="112"/>
                  </a:cubicBezTo>
                  <a:lnTo>
                    <a:pt x="1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4"/>
            <p:cNvSpPr/>
            <p:nvPr/>
          </p:nvSpPr>
          <p:spPr>
            <a:xfrm>
              <a:off x="4430275" y="15478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4"/>
            <p:cNvSpPr/>
            <p:nvPr/>
          </p:nvSpPr>
          <p:spPr>
            <a:xfrm>
              <a:off x="4433075" y="1545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4"/>
            <p:cNvSpPr/>
            <p:nvPr/>
          </p:nvSpPr>
          <p:spPr>
            <a:xfrm>
              <a:off x="4427475" y="15459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0" y="0"/>
                    <a:pt x="0" y="38"/>
                    <a:pt x="0" y="75"/>
                  </a:cubicBezTo>
                  <a:cubicBezTo>
                    <a:pt x="38" y="75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4"/>
            <p:cNvSpPr/>
            <p:nvPr/>
          </p:nvSpPr>
          <p:spPr>
            <a:xfrm>
              <a:off x="4425600" y="15478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4"/>
            <p:cNvSpPr/>
            <p:nvPr/>
          </p:nvSpPr>
          <p:spPr>
            <a:xfrm>
              <a:off x="4428400" y="1545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7"/>
                  </a:lnTo>
                  <a:cubicBezTo>
                    <a:pt x="38" y="37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4"/>
            <p:cNvSpPr/>
            <p:nvPr/>
          </p:nvSpPr>
          <p:spPr>
            <a:xfrm>
              <a:off x="4424675" y="15469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4"/>
            <p:cNvSpPr/>
            <p:nvPr/>
          </p:nvSpPr>
          <p:spPr>
            <a:xfrm>
              <a:off x="4423725" y="15487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0"/>
                  </a:moveTo>
                  <a:lnTo>
                    <a:pt x="38" y="0"/>
                  </a:lnTo>
                  <a:cubicBezTo>
                    <a:pt x="38" y="0"/>
                    <a:pt x="38" y="0"/>
                    <a:pt x="1" y="0"/>
                  </a:cubicBezTo>
                  <a:lnTo>
                    <a:pt x="1" y="0"/>
                  </a:ln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4"/>
            <p:cNvSpPr/>
            <p:nvPr/>
          </p:nvSpPr>
          <p:spPr>
            <a:xfrm>
              <a:off x="4423725" y="15459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4"/>
            <p:cNvSpPr/>
            <p:nvPr/>
          </p:nvSpPr>
          <p:spPr>
            <a:xfrm>
              <a:off x="4423725" y="1549700"/>
              <a:ext cx="1900" cy="450"/>
            </a:xfrm>
            <a:custGeom>
              <a:avLst/>
              <a:gdLst/>
              <a:ahLst/>
              <a:cxnLst/>
              <a:rect l="l" t="t" r="r" b="b"/>
              <a:pathLst>
                <a:path w="76" h="18" extrusionOk="0">
                  <a:moveTo>
                    <a:pt x="1" y="1"/>
                  </a:moveTo>
                  <a:cubicBezTo>
                    <a:pt x="1" y="13"/>
                    <a:pt x="5" y="17"/>
                    <a:pt x="12" y="17"/>
                  </a:cubicBezTo>
                  <a:cubicBezTo>
                    <a:pt x="26" y="17"/>
                    <a:pt x="51" y="1"/>
                    <a:pt x="7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4"/>
            <p:cNvSpPr/>
            <p:nvPr/>
          </p:nvSpPr>
          <p:spPr>
            <a:xfrm>
              <a:off x="4426525" y="15497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75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4"/>
            <p:cNvSpPr/>
            <p:nvPr/>
          </p:nvSpPr>
          <p:spPr>
            <a:xfrm>
              <a:off x="4422800" y="15497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4"/>
            <p:cNvSpPr/>
            <p:nvPr/>
          </p:nvSpPr>
          <p:spPr>
            <a:xfrm>
              <a:off x="4426525" y="1549700"/>
              <a:ext cx="2825" cy="1900"/>
            </a:xfrm>
            <a:custGeom>
              <a:avLst/>
              <a:gdLst/>
              <a:ahLst/>
              <a:cxnLst/>
              <a:rect l="l" t="t" r="r" b="b"/>
              <a:pathLst>
                <a:path w="113" h="76" extrusionOk="0">
                  <a:moveTo>
                    <a:pt x="113" y="1"/>
                  </a:moveTo>
                  <a:cubicBezTo>
                    <a:pt x="76" y="38"/>
                    <a:pt x="76" y="38"/>
                    <a:pt x="76" y="38"/>
                  </a:cubicBezTo>
                  <a:cubicBezTo>
                    <a:pt x="38" y="75"/>
                    <a:pt x="38" y="75"/>
                    <a:pt x="1" y="75"/>
                  </a:cubicBezTo>
                  <a:lnTo>
                    <a:pt x="76" y="75"/>
                  </a:lnTo>
                  <a:cubicBezTo>
                    <a:pt x="76" y="75"/>
                    <a:pt x="76" y="38"/>
                    <a:pt x="113" y="38"/>
                  </a:cubicBezTo>
                  <a:lnTo>
                    <a:pt x="113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4"/>
            <p:cNvSpPr/>
            <p:nvPr/>
          </p:nvSpPr>
          <p:spPr>
            <a:xfrm>
              <a:off x="4429325" y="15497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8"/>
                  </a:moveTo>
                  <a:lnTo>
                    <a:pt x="1" y="38"/>
                  </a:lnTo>
                  <a:lnTo>
                    <a:pt x="1" y="113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4"/>
            <p:cNvSpPr/>
            <p:nvPr/>
          </p:nvSpPr>
          <p:spPr>
            <a:xfrm>
              <a:off x="4426525" y="15515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4"/>
            <p:cNvSpPr/>
            <p:nvPr/>
          </p:nvSpPr>
          <p:spPr>
            <a:xfrm>
              <a:off x="4431200" y="155157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0"/>
                  </a:moveTo>
                  <a:cubicBezTo>
                    <a:pt x="38" y="8"/>
                    <a:pt x="40" y="13"/>
                    <a:pt x="42" y="15"/>
                  </a:cubicBezTo>
                  <a:lnTo>
                    <a:pt x="42" y="15"/>
                  </a:lnTo>
                  <a:cubicBezTo>
                    <a:pt x="50" y="7"/>
                    <a:pt x="59" y="0"/>
                    <a:pt x="75" y="0"/>
                  </a:cubicBezTo>
                  <a:close/>
                  <a:moveTo>
                    <a:pt x="42" y="15"/>
                  </a:moveTo>
                  <a:cubicBezTo>
                    <a:pt x="31" y="26"/>
                    <a:pt x="22" y="38"/>
                    <a:pt x="1" y="38"/>
                  </a:cubicBezTo>
                  <a:cubicBezTo>
                    <a:pt x="1" y="38"/>
                    <a:pt x="1" y="38"/>
                    <a:pt x="1" y="75"/>
                  </a:cubicBezTo>
                  <a:lnTo>
                    <a:pt x="38" y="38"/>
                  </a:lnTo>
                  <a:cubicBezTo>
                    <a:pt x="57" y="19"/>
                    <a:pt x="57" y="19"/>
                    <a:pt x="52" y="19"/>
                  </a:cubicBezTo>
                  <a:cubicBezTo>
                    <a:pt x="49" y="19"/>
                    <a:pt x="45" y="19"/>
                    <a:pt x="42" y="1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24"/>
            <p:cNvSpPr/>
            <p:nvPr/>
          </p:nvSpPr>
          <p:spPr>
            <a:xfrm>
              <a:off x="4433075" y="15515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24"/>
            <p:cNvSpPr/>
            <p:nvPr/>
          </p:nvSpPr>
          <p:spPr>
            <a:xfrm>
              <a:off x="4430275" y="15525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75"/>
                  </a:moveTo>
                  <a:lnTo>
                    <a:pt x="38" y="75"/>
                  </a:lnTo>
                  <a:lnTo>
                    <a:pt x="0" y="7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24"/>
            <p:cNvSpPr/>
            <p:nvPr/>
          </p:nvSpPr>
          <p:spPr>
            <a:xfrm>
              <a:off x="4747650" y="1608525"/>
              <a:ext cx="2825" cy="20550"/>
            </a:xfrm>
            <a:custGeom>
              <a:avLst/>
              <a:gdLst/>
              <a:ahLst/>
              <a:cxnLst/>
              <a:rect l="l" t="t" r="r" b="b"/>
              <a:pathLst>
                <a:path w="113" h="822" extrusionOk="0">
                  <a:moveTo>
                    <a:pt x="0" y="0"/>
                  </a:moveTo>
                  <a:lnTo>
                    <a:pt x="0" y="822"/>
                  </a:lnTo>
                  <a:lnTo>
                    <a:pt x="112" y="8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24"/>
            <p:cNvSpPr/>
            <p:nvPr/>
          </p:nvSpPr>
          <p:spPr>
            <a:xfrm>
              <a:off x="4742050" y="1598250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448" y="299"/>
                  </a:moveTo>
                  <a:cubicBezTo>
                    <a:pt x="448" y="0"/>
                    <a:pt x="0" y="448"/>
                    <a:pt x="262" y="448"/>
                  </a:cubicBezTo>
                  <a:cubicBezTo>
                    <a:pt x="374" y="448"/>
                    <a:pt x="448" y="374"/>
                    <a:pt x="448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24"/>
            <p:cNvSpPr/>
            <p:nvPr/>
          </p:nvSpPr>
          <p:spPr>
            <a:xfrm>
              <a:off x="4723375" y="1612250"/>
              <a:ext cx="9350" cy="20550"/>
            </a:xfrm>
            <a:custGeom>
              <a:avLst/>
              <a:gdLst/>
              <a:ahLst/>
              <a:cxnLst/>
              <a:rect l="l" t="t" r="r" b="b"/>
              <a:pathLst>
                <a:path w="374" h="822" extrusionOk="0">
                  <a:moveTo>
                    <a:pt x="374" y="785"/>
                  </a:moveTo>
                  <a:lnTo>
                    <a:pt x="262" y="822"/>
                  </a:lnTo>
                  <a:lnTo>
                    <a:pt x="1" y="38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24"/>
            <p:cNvSpPr/>
            <p:nvPr/>
          </p:nvSpPr>
          <p:spPr>
            <a:xfrm>
              <a:off x="4717775" y="1601050"/>
              <a:ext cx="12150" cy="14950"/>
            </a:xfrm>
            <a:custGeom>
              <a:avLst/>
              <a:gdLst/>
              <a:ahLst/>
              <a:cxnLst/>
              <a:rect l="l" t="t" r="r" b="b"/>
              <a:pathLst>
                <a:path w="486" h="598" extrusionOk="0">
                  <a:moveTo>
                    <a:pt x="449" y="262"/>
                  </a:moveTo>
                  <a:cubicBezTo>
                    <a:pt x="374" y="0"/>
                    <a:pt x="1" y="150"/>
                    <a:pt x="75" y="374"/>
                  </a:cubicBezTo>
                  <a:cubicBezTo>
                    <a:pt x="187" y="598"/>
                    <a:pt x="486" y="486"/>
                    <a:pt x="449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24"/>
            <p:cNvSpPr/>
            <p:nvPr/>
          </p:nvSpPr>
          <p:spPr>
            <a:xfrm>
              <a:off x="4701900" y="1621575"/>
              <a:ext cx="14975" cy="18700"/>
            </a:xfrm>
            <a:custGeom>
              <a:avLst/>
              <a:gdLst/>
              <a:ahLst/>
              <a:cxnLst/>
              <a:rect l="l" t="t" r="r" b="b"/>
              <a:pathLst>
                <a:path w="599" h="748" extrusionOk="0">
                  <a:moveTo>
                    <a:pt x="598" y="673"/>
                  </a:moveTo>
                  <a:lnTo>
                    <a:pt x="449" y="748"/>
                  </a:lnTo>
                  <a:lnTo>
                    <a:pt x="1" y="113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4"/>
            <p:cNvSpPr/>
            <p:nvPr/>
          </p:nvSpPr>
          <p:spPr>
            <a:xfrm>
              <a:off x="4696300" y="161505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337" y="112"/>
                  </a:moveTo>
                  <a:cubicBezTo>
                    <a:pt x="299" y="38"/>
                    <a:pt x="187" y="0"/>
                    <a:pt x="113" y="38"/>
                  </a:cubicBezTo>
                  <a:cubicBezTo>
                    <a:pt x="38" y="112"/>
                    <a:pt x="1" y="224"/>
                    <a:pt x="38" y="299"/>
                  </a:cubicBezTo>
                  <a:cubicBezTo>
                    <a:pt x="113" y="374"/>
                    <a:pt x="225" y="411"/>
                    <a:pt x="299" y="336"/>
                  </a:cubicBezTo>
                  <a:cubicBezTo>
                    <a:pt x="374" y="299"/>
                    <a:pt x="411" y="187"/>
                    <a:pt x="337" y="11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4"/>
            <p:cNvSpPr/>
            <p:nvPr/>
          </p:nvSpPr>
          <p:spPr>
            <a:xfrm>
              <a:off x="4684175" y="1637450"/>
              <a:ext cx="18700" cy="15900"/>
            </a:xfrm>
            <a:custGeom>
              <a:avLst/>
              <a:gdLst/>
              <a:ahLst/>
              <a:cxnLst/>
              <a:rect l="l" t="t" r="r" b="b"/>
              <a:pathLst>
                <a:path w="748" h="636" extrusionOk="0">
                  <a:moveTo>
                    <a:pt x="747" y="523"/>
                  </a:moveTo>
                  <a:lnTo>
                    <a:pt x="672" y="635"/>
                  </a:lnTo>
                  <a:lnTo>
                    <a:pt x="0" y="113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24"/>
            <p:cNvSpPr/>
            <p:nvPr/>
          </p:nvSpPr>
          <p:spPr>
            <a:xfrm>
              <a:off x="4677625" y="163185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37" y="75"/>
                  </a:moveTo>
                  <a:cubicBezTo>
                    <a:pt x="262" y="1"/>
                    <a:pt x="150" y="1"/>
                    <a:pt x="76" y="75"/>
                  </a:cubicBezTo>
                  <a:cubicBezTo>
                    <a:pt x="1" y="150"/>
                    <a:pt x="1" y="262"/>
                    <a:pt x="76" y="337"/>
                  </a:cubicBezTo>
                  <a:cubicBezTo>
                    <a:pt x="150" y="374"/>
                    <a:pt x="262" y="374"/>
                    <a:pt x="337" y="337"/>
                  </a:cubicBezTo>
                  <a:cubicBezTo>
                    <a:pt x="412" y="262"/>
                    <a:pt x="412" y="150"/>
                    <a:pt x="337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24"/>
            <p:cNvSpPr/>
            <p:nvPr/>
          </p:nvSpPr>
          <p:spPr>
            <a:xfrm>
              <a:off x="4672975" y="1658925"/>
              <a:ext cx="20550" cy="11225"/>
            </a:xfrm>
            <a:custGeom>
              <a:avLst/>
              <a:gdLst/>
              <a:ahLst/>
              <a:cxnLst/>
              <a:rect l="l" t="t" r="r" b="b"/>
              <a:pathLst>
                <a:path w="822" h="449" extrusionOk="0">
                  <a:moveTo>
                    <a:pt x="822" y="299"/>
                  </a:moveTo>
                  <a:lnTo>
                    <a:pt x="747" y="448"/>
                  </a:lnTo>
                  <a:lnTo>
                    <a:pt x="0" y="11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24"/>
            <p:cNvSpPr/>
            <p:nvPr/>
          </p:nvSpPr>
          <p:spPr>
            <a:xfrm>
              <a:off x="4665500" y="165425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62" y="38"/>
                  </a:moveTo>
                  <a:cubicBezTo>
                    <a:pt x="187" y="1"/>
                    <a:pt x="75" y="38"/>
                    <a:pt x="38" y="150"/>
                  </a:cubicBezTo>
                  <a:cubicBezTo>
                    <a:pt x="1" y="225"/>
                    <a:pt x="38" y="299"/>
                    <a:pt x="113" y="337"/>
                  </a:cubicBezTo>
                  <a:cubicBezTo>
                    <a:pt x="225" y="374"/>
                    <a:pt x="337" y="337"/>
                    <a:pt x="337" y="262"/>
                  </a:cubicBezTo>
                  <a:cubicBezTo>
                    <a:pt x="411" y="150"/>
                    <a:pt x="337" y="75"/>
                    <a:pt x="262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24"/>
            <p:cNvSpPr/>
            <p:nvPr/>
          </p:nvSpPr>
          <p:spPr>
            <a:xfrm>
              <a:off x="4668300" y="1683200"/>
              <a:ext cx="20575" cy="4675"/>
            </a:xfrm>
            <a:custGeom>
              <a:avLst/>
              <a:gdLst/>
              <a:ahLst/>
              <a:cxnLst/>
              <a:rect l="l" t="t" r="r" b="b"/>
              <a:pathLst>
                <a:path w="823" h="187" extrusionOk="0">
                  <a:moveTo>
                    <a:pt x="822" y="37"/>
                  </a:moveTo>
                  <a:lnTo>
                    <a:pt x="822" y="187"/>
                  </a:lnTo>
                  <a:lnTo>
                    <a:pt x="1" y="1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24"/>
            <p:cNvSpPr/>
            <p:nvPr/>
          </p:nvSpPr>
          <p:spPr>
            <a:xfrm>
              <a:off x="4659900" y="167945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225" y="1"/>
                  </a:moveTo>
                  <a:cubicBezTo>
                    <a:pt x="113" y="1"/>
                    <a:pt x="38" y="75"/>
                    <a:pt x="1" y="187"/>
                  </a:cubicBezTo>
                  <a:cubicBezTo>
                    <a:pt x="1" y="262"/>
                    <a:pt x="75" y="337"/>
                    <a:pt x="187" y="374"/>
                  </a:cubicBezTo>
                  <a:cubicBezTo>
                    <a:pt x="262" y="374"/>
                    <a:pt x="337" y="299"/>
                    <a:pt x="374" y="187"/>
                  </a:cubicBezTo>
                  <a:cubicBezTo>
                    <a:pt x="374" y="113"/>
                    <a:pt x="299" y="38"/>
                    <a:pt x="225" y="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24"/>
            <p:cNvSpPr/>
            <p:nvPr/>
          </p:nvSpPr>
          <p:spPr>
            <a:xfrm>
              <a:off x="4669225" y="1700925"/>
              <a:ext cx="21500" cy="8425"/>
            </a:xfrm>
            <a:custGeom>
              <a:avLst/>
              <a:gdLst/>
              <a:ahLst/>
              <a:cxnLst/>
              <a:rect l="l" t="t" r="r" b="b"/>
              <a:pathLst>
                <a:path w="860" h="337" extrusionOk="0">
                  <a:moveTo>
                    <a:pt x="822" y="1"/>
                  </a:moveTo>
                  <a:lnTo>
                    <a:pt x="860" y="150"/>
                  </a:lnTo>
                  <a:lnTo>
                    <a:pt x="38" y="337"/>
                  </a:lnTo>
                  <a:lnTo>
                    <a:pt x="1" y="18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24"/>
            <p:cNvSpPr/>
            <p:nvPr/>
          </p:nvSpPr>
          <p:spPr>
            <a:xfrm>
              <a:off x="4661775" y="170372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50" y="38"/>
                  </a:moveTo>
                  <a:cubicBezTo>
                    <a:pt x="75" y="38"/>
                    <a:pt x="0" y="150"/>
                    <a:pt x="38" y="225"/>
                  </a:cubicBezTo>
                  <a:cubicBezTo>
                    <a:pt x="38" y="337"/>
                    <a:pt x="150" y="374"/>
                    <a:pt x="224" y="374"/>
                  </a:cubicBezTo>
                  <a:cubicBezTo>
                    <a:pt x="336" y="337"/>
                    <a:pt x="374" y="225"/>
                    <a:pt x="374" y="150"/>
                  </a:cubicBezTo>
                  <a:cubicBezTo>
                    <a:pt x="336" y="38"/>
                    <a:pt x="262" y="1"/>
                    <a:pt x="150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24"/>
            <p:cNvSpPr/>
            <p:nvPr/>
          </p:nvSpPr>
          <p:spPr>
            <a:xfrm>
              <a:off x="4677625" y="1718650"/>
              <a:ext cx="19650" cy="13100"/>
            </a:xfrm>
            <a:custGeom>
              <a:avLst/>
              <a:gdLst/>
              <a:ahLst/>
              <a:cxnLst/>
              <a:rect l="l" t="t" r="r" b="b"/>
              <a:pathLst>
                <a:path w="786" h="524" extrusionOk="0">
                  <a:moveTo>
                    <a:pt x="710" y="1"/>
                  </a:moveTo>
                  <a:lnTo>
                    <a:pt x="785" y="150"/>
                  </a:lnTo>
                  <a:lnTo>
                    <a:pt x="76" y="524"/>
                  </a:lnTo>
                  <a:lnTo>
                    <a:pt x="1" y="4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24"/>
            <p:cNvSpPr/>
            <p:nvPr/>
          </p:nvSpPr>
          <p:spPr>
            <a:xfrm>
              <a:off x="4671100" y="172800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113" y="38"/>
                  </a:moveTo>
                  <a:cubicBezTo>
                    <a:pt x="38" y="75"/>
                    <a:pt x="1" y="187"/>
                    <a:pt x="38" y="262"/>
                  </a:cubicBezTo>
                  <a:cubicBezTo>
                    <a:pt x="75" y="374"/>
                    <a:pt x="187" y="374"/>
                    <a:pt x="299" y="336"/>
                  </a:cubicBezTo>
                  <a:cubicBezTo>
                    <a:pt x="374" y="299"/>
                    <a:pt x="411" y="187"/>
                    <a:pt x="337" y="112"/>
                  </a:cubicBezTo>
                  <a:cubicBezTo>
                    <a:pt x="299" y="0"/>
                    <a:pt x="187" y="0"/>
                    <a:pt x="113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24"/>
            <p:cNvSpPr/>
            <p:nvPr/>
          </p:nvSpPr>
          <p:spPr>
            <a:xfrm>
              <a:off x="4692575" y="1732675"/>
              <a:ext cx="16825" cy="17750"/>
            </a:xfrm>
            <a:custGeom>
              <a:avLst/>
              <a:gdLst/>
              <a:ahLst/>
              <a:cxnLst/>
              <a:rect l="l" t="t" r="r" b="b"/>
              <a:pathLst>
                <a:path w="673" h="710" extrusionOk="0">
                  <a:moveTo>
                    <a:pt x="560" y="0"/>
                  </a:moveTo>
                  <a:lnTo>
                    <a:pt x="672" y="112"/>
                  </a:lnTo>
                  <a:lnTo>
                    <a:pt x="112" y="709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24"/>
            <p:cNvSpPr/>
            <p:nvPr/>
          </p:nvSpPr>
          <p:spPr>
            <a:xfrm>
              <a:off x="4686975" y="1746675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75" y="112"/>
                  </a:moveTo>
                  <a:cubicBezTo>
                    <a:pt x="0" y="149"/>
                    <a:pt x="0" y="261"/>
                    <a:pt x="75" y="336"/>
                  </a:cubicBezTo>
                  <a:cubicBezTo>
                    <a:pt x="112" y="411"/>
                    <a:pt x="262" y="411"/>
                    <a:pt x="299" y="336"/>
                  </a:cubicBezTo>
                  <a:cubicBezTo>
                    <a:pt x="374" y="261"/>
                    <a:pt x="374" y="149"/>
                    <a:pt x="299" y="75"/>
                  </a:cubicBezTo>
                  <a:cubicBezTo>
                    <a:pt x="224" y="0"/>
                    <a:pt x="112" y="0"/>
                    <a:pt x="75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24"/>
            <p:cNvSpPr/>
            <p:nvPr/>
          </p:nvSpPr>
          <p:spPr>
            <a:xfrm>
              <a:off x="4712175" y="1743875"/>
              <a:ext cx="12150" cy="20550"/>
            </a:xfrm>
            <a:custGeom>
              <a:avLst/>
              <a:gdLst/>
              <a:ahLst/>
              <a:cxnLst/>
              <a:rect l="l" t="t" r="r" b="b"/>
              <a:pathLst>
                <a:path w="486" h="822" extrusionOk="0">
                  <a:moveTo>
                    <a:pt x="374" y="0"/>
                  </a:moveTo>
                  <a:lnTo>
                    <a:pt x="486" y="75"/>
                  </a:lnTo>
                  <a:lnTo>
                    <a:pt x="150" y="822"/>
                  </a:lnTo>
                  <a:lnTo>
                    <a:pt x="0" y="74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24"/>
            <p:cNvSpPr/>
            <p:nvPr/>
          </p:nvSpPr>
          <p:spPr>
            <a:xfrm>
              <a:off x="4707500" y="1760675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38" y="150"/>
                  </a:moveTo>
                  <a:cubicBezTo>
                    <a:pt x="1" y="224"/>
                    <a:pt x="38" y="336"/>
                    <a:pt x="113" y="374"/>
                  </a:cubicBezTo>
                  <a:cubicBezTo>
                    <a:pt x="187" y="411"/>
                    <a:pt x="299" y="374"/>
                    <a:pt x="337" y="299"/>
                  </a:cubicBezTo>
                  <a:cubicBezTo>
                    <a:pt x="412" y="187"/>
                    <a:pt x="374" y="75"/>
                    <a:pt x="262" y="38"/>
                  </a:cubicBezTo>
                  <a:cubicBezTo>
                    <a:pt x="187" y="0"/>
                    <a:pt x="75" y="38"/>
                    <a:pt x="38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24"/>
            <p:cNvSpPr/>
            <p:nvPr/>
          </p:nvSpPr>
          <p:spPr>
            <a:xfrm>
              <a:off x="4735500" y="1750400"/>
              <a:ext cx="7500" cy="19625"/>
            </a:xfrm>
            <a:custGeom>
              <a:avLst/>
              <a:gdLst/>
              <a:ahLst/>
              <a:cxnLst/>
              <a:rect l="l" t="t" r="r" b="b"/>
              <a:pathLst>
                <a:path w="300" h="785" extrusionOk="0">
                  <a:moveTo>
                    <a:pt x="113" y="0"/>
                  </a:moveTo>
                  <a:lnTo>
                    <a:pt x="300" y="0"/>
                  </a:lnTo>
                  <a:lnTo>
                    <a:pt x="150" y="785"/>
                  </a:lnTo>
                  <a:lnTo>
                    <a:pt x="1" y="78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24"/>
            <p:cNvSpPr/>
            <p:nvPr/>
          </p:nvSpPr>
          <p:spPr>
            <a:xfrm>
              <a:off x="4732700" y="1769075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1" y="150"/>
                  </a:moveTo>
                  <a:cubicBezTo>
                    <a:pt x="1" y="262"/>
                    <a:pt x="38" y="336"/>
                    <a:pt x="150" y="374"/>
                  </a:cubicBezTo>
                  <a:cubicBezTo>
                    <a:pt x="225" y="374"/>
                    <a:pt x="337" y="299"/>
                    <a:pt x="337" y="187"/>
                  </a:cubicBezTo>
                  <a:cubicBezTo>
                    <a:pt x="374" y="112"/>
                    <a:pt x="300" y="38"/>
                    <a:pt x="188" y="0"/>
                  </a:cubicBezTo>
                  <a:cubicBezTo>
                    <a:pt x="113" y="0"/>
                    <a:pt x="1" y="38"/>
                    <a:pt x="1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24"/>
            <p:cNvSpPr/>
            <p:nvPr/>
          </p:nvSpPr>
          <p:spPr>
            <a:xfrm>
              <a:off x="4756050" y="1750400"/>
              <a:ext cx="6550" cy="19625"/>
            </a:xfrm>
            <a:custGeom>
              <a:avLst/>
              <a:gdLst/>
              <a:ahLst/>
              <a:cxnLst/>
              <a:rect l="l" t="t" r="r" b="b"/>
              <a:pathLst>
                <a:path w="262" h="785" extrusionOk="0">
                  <a:moveTo>
                    <a:pt x="0" y="0"/>
                  </a:moveTo>
                  <a:lnTo>
                    <a:pt x="150" y="0"/>
                  </a:lnTo>
                  <a:lnTo>
                    <a:pt x="262" y="785"/>
                  </a:lnTo>
                  <a:lnTo>
                    <a:pt x="112" y="78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24"/>
            <p:cNvSpPr/>
            <p:nvPr/>
          </p:nvSpPr>
          <p:spPr>
            <a:xfrm>
              <a:off x="4756050" y="176907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38" y="224"/>
                  </a:moveTo>
                  <a:cubicBezTo>
                    <a:pt x="38" y="299"/>
                    <a:pt x="150" y="374"/>
                    <a:pt x="224" y="374"/>
                  </a:cubicBezTo>
                  <a:cubicBezTo>
                    <a:pt x="336" y="336"/>
                    <a:pt x="374" y="262"/>
                    <a:pt x="374" y="150"/>
                  </a:cubicBezTo>
                  <a:cubicBezTo>
                    <a:pt x="374" y="38"/>
                    <a:pt x="262" y="0"/>
                    <a:pt x="187" y="0"/>
                  </a:cubicBezTo>
                  <a:cubicBezTo>
                    <a:pt x="75" y="38"/>
                    <a:pt x="0" y="112"/>
                    <a:pt x="38" y="22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4"/>
            <p:cNvSpPr/>
            <p:nvPr/>
          </p:nvSpPr>
          <p:spPr>
            <a:xfrm>
              <a:off x="4773775" y="1743875"/>
              <a:ext cx="12175" cy="20550"/>
            </a:xfrm>
            <a:custGeom>
              <a:avLst/>
              <a:gdLst/>
              <a:ahLst/>
              <a:cxnLst/>
              <a:rect l="l" t="t" r="r" b="b"/>
              <a:pathLst>
                <a:path w="487" h="822" extrusionOk="0">
                  <a:moveTo>
                    <a:pt x="1" y="75"/>
                  </a:moveTo>
                  <a:lnTo>
                    <a:pt x="113" y="0"/>
                  </a:lnTo>
                  <a:lnTo>
                    <a:pt x="486" y="747"/>
                  </a:lnTo>
                  <a:lnTo>
                    <a:pt x="374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4"/>
            <p:cNvSpPr/>
            <p:nvPr/>
          </p:nvSpPr>
          <p:spPr>
            <a:xfrm>
              <a:off x="4781250" y="1760675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38" y="299"/>
                  </a:moveTo>
                  <a:cubicBezTo>
                    <a:pt x="75" y="374"/>
                    <a:pt x="187" y="411"/>
                    <a:pt x="262" y="374"/>
                  </a:cubicBezTo>
                  <a:cubicBezTo>
                    <a:pt x="337" y="336"/>
                    <a:pt x="374" y="224"/>
                    <a:pt x="337" y="150"/>
                  </a:cubicBezTo>
                  <a:cubicBezTo>
                    <a:pt x="299" y="38"/>
                    <a:pt x="187" y="0"/>
                    <a:pt x="113" y="75"/>
                  </a:cubicBezTo>
                  <a:cubicBezTo>
                    <a:pt x="38" y="112"/>
                    <a:pt x="1" y="187"/>
                    <a:pt x="38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4"/>
            <p:cNvSpPr/>
            <p:nvPr/>
          </p:nvSpPr>
          <p:spPr>
            <a:xfrm>
              <a:off x="4788725" y="1732675"/>
              <a:ext cx="16825" cy="17750"/>
            </a:xfrm>
            <a:custGeom>
              <a:avLst/>
              <a:gdLst/>
              <a:ahLst/>
              <a:cxnLst/>
              <a:rect l="l" t="t" r="r" b="b"/>
              <a:pathLst>
                <a:path w="673" h="710" extrusionOk="0">
                  <a:moveTo>
                    <a:pt x="0" y="112"/>
                  </a:moveTo>
                  <a:lnTo>
                    <a:pt x="150" y="0"/>
                  </a:lnTo>
                  <a:lnTo>
                    <a:pt x="672" y="635"/>
                  </a:lnTo>
                  <a:lnTo>
                    <a:pt x="560" y="709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4"/>
            <p:cNvSpPr/>
            <p:nvPr/>
          </p:nvSpPr>
          <p:spPr>
            <a:xfrm>
              <a:off x="4800850" y="174760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113" y="299"/>
                  </a:moveTo>
                  <a:cubicBezTo>
                    <a:pt x="150" y="374"/>
                    <a:pt x="299" y="374"/>
                    <a:pt x="337" y="299"/>
                  </a:cubicBezTo>
                  <a:cubicBezTo>
                    <a:pt x="411" y="224"/>
                    <a:pt x="411" y="112"/>
                    <a:pt x="337" y="75"/>
                  </a:cubicBezTo>
                  <a:cubicBezTo>
                    <a:pt x="262" y="0"/>
                    <a:pt x="150" y="0"/>
                    <a:pt x="113" y="75"/>
                  </a:cubicBezTo>
                  <a:cubicBezTo>
                    <a:pt x="1" y="112"/>
                    <a:pt x="1" y="262"/>
                    <a:pt x="113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4"/>
            <p:cNvSpPr/>
            <p:nvPr/>
          </p:nvSpPr>
          <p:spPr>
            <a:xfrm>
              <a:off x="4800850" y="1718650"/>
              <a:ext cx="19625" cy="13100"/>
            </a:xfrm>
            <a:custGeom>
              <a:avLst/>
              <a:gdLst/>
              <a:ahLst/>
              <a:cxnLst/>
              <a:rect l="l" t="t" r="r" b="b"/>
              <a:pathLst>
                <a:path w="785" h="524" extrusionOk="0">
                  <a:moveTo>
                    <a:pt x="1" y="150"/>
                  </a:moveTo>
                  <a:lnTo>
                    <a:pt x="75" y="1"/>
                  </a:lnTo>
                  <a:lnTo>
                    <a:pt x="785" y="412"/>
                  </a:lnTo>
                  <a:lnTo>
                    <a:pt x="710" y="524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4"/>
            <p:cNvSpPr/>
            <p:nvPr/>
          </p:nvSpPr>
          <p:spPr>
            <a:xfrm>
              <a:off x="4817650" y="1727075"/>
              <a:ext cx="11225" cy="12150"/>
            </a:xfrm>
            <a:custGeom>
              <a:avLst/>
              <a:gdLst/>
              <a:ahLst/>
              <a:cxnLst/>
              <a:rect l="l" t="t" r="r" b="b"/>
              <a:pathLst>
                <a:path w="449" h="486" extrusionOk="0">
                  <a:moveTo>
                    <a:pt x="113" y="373"/>
                  </a:moveTo>
                  <a:cubicBezTo>
                    <a:pt x="299" y="485"/>
                    <a:pt x="449" y="187"/>
                    <a:pt x="262" y="75"/>
                  </a:cubicBezTo>
                  <a:cubicBezTo>
                    <a:pt x="187" y="0"/>
                    <a:pt x="75" y="37"/>
                    <a:pt x="38" y="112"/>
                  </a:cubicBezTo>
                  <a:cubicBezTo>
                    <a:pt x="1" y="187"/>
                    <a:pt x="1" y="299"/>
                    <a:pt x="113" y="37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4"/>
            <p:cNvSpPr/>
            <p:nvPr/>
          </p:nvSpPr>
          <p:spPr>
            <a:xfrm>
              <a:off x="4808325" y="1700925"/>
              <a:ext cx="20550" cy="8425"/>
            </a:xfrm>
            <a:custGeom>
              <a:avLst/>
              <a:gdLst/>
              <a:ahLst/>
              <a:cxnLst/>
              <a:rect l="l" t="t" r="r" b="b"/>
              <a:pathLst>
                <a:path w="822" h="337" extrusionOk="0">
                  <a:moveTo>
                    <a:pt x="0" y="150"/>
                  </a:moveTo>
                  <a:lnTo>
                    <a:pt x="38" y="1"/>
                  </a:lnTo>
                  <a:lnTo>
                    <a:pt x="822" y="187"/>
                  </a:lnTo>
                  <a:lnTo>
                    <a:pt x="784" y="33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4"/>
            <p:cNvSpPr/>
            <p:nvPr/>
          </p:nvSpPr>
          <p:spPr>
            <a:xfrm>
              <a:off x="4827000" y="170372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49" y="374"/>
                  </a:moveTo>
                  <a:cubicBezTo>
                    <a:pt x="224" y="374"/>
                    <a:pt x="336" y="299"/>
                    <a:pt x="336" y="225"/>
                  </a:cubicBezTo>
                  <a:cubicBezTo>
                    <a:pt x="373" y="150"/>
                    <a:pt x="299" y="38"/>
                    <a:pt x="224" y="38"/>
                  </a:cubicBezTo>
                  <a:cubicBezTo>
                    <a:pt x="149" y="1"/>
                    <a:pt x="37" y="38"/>
                    <a:pt x="0" y="150"/>
                  </a:cubicBezTo>
                  <a:cubicBezTo>
                    <a:pt x="0" y="225"/>
                    <a:pt x="37" y="337"/>
                    <a:pt x="149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4"/>
            <p:cNvSpPr/>
            <p:nvPr/>
          </p:nvSpPr>
          <p:spPr>
            <a:xfrm>
              <a:off x="4809250" y="1683200"/>
              <a:ext cx="21500" cy="4675"/>
            </a:xfrm>
            <a:custGeom>
              <a:avLst/>
              <a:gdLst/>
              <a:ahLst/>
              <a:cxnLst/>
              <a:rect l="l" t="t" r="r" b="b"/>
              <a:pathLst>
                <a:path w="860" h="187" extrusionOk="0">
                  <a:moveTo>
                    <a:pt x="38" y="187"/>
                  </a:moveTo>
                  <a:lnTo>
                    <a:pt x="1" y="37"/>
                  </a:lnTo>
                  <a:lnTo>
                    <a:pt x="822" y="0"/>
                  </a:lnTo>
                  <a:lnTo>
                    <a:pt x="859" y="1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4"/>
            <p:cNvSpPr/>
            <p:nvPr/>
          </p:nvSpPr>
          <p:spPr>
            <a:xfrm>
              <a:off x="4828850" y="1679450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187" y="374"/>
                  </a:moveTo>
                  <a:cubicBezTo>
                    <a:pt x="299" y="337"/>
                    <a:pt x="374" y="262"/>
                    <a:pt x="374" y="187"/>
                  </a:cubicBezTo>
                  <a:cubicBezTo>
                    <a:pt x="337" y="75"/>
                    <a:pt x="262" y="1"/>
                    <a:pt x="187" y="1"/>
                  </a:cubicBezTo>
                  <a:cubicBezTo>
                    <a:pt x="75" y="1"/>
                    <a:pt x="1" y="113"/>
                    <a:pt x="1" y="187"/>
                  </a:cubicBezTo>
                  <a:cubicBezTo>
                    <a:pt x="38" y="299"/>
                    <a:pt x="113" y="374"/>
                    <a:pt x="187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4"/>
            <p:cNvSpPr/>
            <p:nvPr/>
          </p:nvSpPr>
          <p:spPr>
            <a:xfrm>
              <a:off x="4805525" y="1658925"/>
              <a:ext cx="19625" cy="11225"/>
            </a:xfrm>
            <a:custGeom>
              <a:avLst/>
              <a:gdLst/>
              <a:ahLst/>
              <a:cxnLst/>
              <a:rect l="l" t="t" r="r" b="b"/>
              <a:pathLst>
                <a:path w="785" h="449" extrusionOk="0">
                  <a:moveTo>
                    <a:pt x="38" y="448"/>
                  </a:moveTo>
                  <a:lnTo>
                    <a:pt x="0" y="299"/>
                  </a:lnTo>
                  <a:lnTo>
                    <a:pt x="747" y="0"/>
                  </a:lnTo>
                  <a:lnTo>
                    <a:pt x="784" y="1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4"/>
            <p:cNvSpPr/>
            <p:nvPr/>
          </p:nvSpPr>
          <p:spPr>
            <a:xfrm>
              <a:off x="4823250" y="1654250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225" y="337"/>
                  </a:moveTo>
                  <a:cubicBezTo>
                    <a:pt x="337" y="299"/>
                    <a:pt x="374" y="225"/>
                    <a:pt x="337" y="150"/>
                  </a:cubicBezTo>
                  <a:cubicBezTo>
                    <a:pt x="299" y="38"/>
                    <a:pt x="225" y="1"/>
                    <a:pt x="113" y="38"/>
                  </a:cubicBezTo>
                  <a:cubicBezTo>
                    <a:pt x="38" y="75"/>
                    <a:pt x="1" y="150"/>
                    <a:pt x="38" y="262"/>
                  </a:cubicBezTo>
                  <a:cubicBezTo>
                    <a:pt x="38" y="337"/>
                    <a:pt x="150" y="374"/>
                    <a:pt x="225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4"/>
            <p:cNvSpPr/>
            <p:nvPr/>
          </p:nvSpPr>
          <p:spPr>
            <a:xfrm>
              <a:off x="4795250" y="1637450"/>
              <a:ext cx="18700" cy="15900"/>
            </a:xfrm>
            <a:custGeom>
              <a:avLst/>
              <a:gdLst/>
              <a:ahLst/>
              <a:cxnLst/>
              <a:rect l="l" t="t" r="r" b="b"/>
              <a:pathLst>
                <a:path w="748" h="636" extrusionOk="0">
                  <a:moveTo>
                    <a:pt x="113" y="635"/>
                  </a:moveTo>
                  <a:lnTo>
                    <a:pt x="1" y="523"/>
                  </a:lnTo>
                  <a:lnTo>
                    <a:pt x="635" y="1"/>
                  </a:lnTo>
                  <a:lnTo>
                    <a:pt x="747" y="11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4"/>
            <p:cNvSpPr/>
            <p:nvPr/>
          </p:nvSpPr>
          <p:spPr>
            <a:xfrm>
              <a:off x="4807375" y="1632775"/>
              <a:ext cx="12175" cy="12175"/>
            </a:xfrm>
            <a:custGeom>
              <a:avLst/>
              <a:gdLst/>
              <a:ahLst/>
              <a:cxnLst/>
              <a:rect l="l" t="t" r="r" b="b"/>
              <a:pathLst>
                <a:path w="487" h="487" extrusionOk="0">
                  <a:moveTo>
                    <a:pt x="412" y="300"/>
                  </a:moveTo>
                  <a:cubicBezTo>
                    <a:pt x="486" y="262"/>
                    <a:pt x="486" y="150"/>
                    <a:pt x="449" y="76"/>
                  </a:cubicBezTo>
                  <a:cubicBezTo>
                    <a:pt x="374" y="1"/>
                    <a:pt x="262" y="1"/>
                    <a:pt x="188" y="76"/>
                  </a:cubicBezTo>
                  <a:cubicBezTo>
                    <a:pt x="1" y="188"/>
                    <a:pt x="225" y="486"/>
                    <a:pt x="412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4"/>
            <p:cNvSpPr/>
            <p:nvPr/>
          </p:nvSpPr>
          <p:spPr>
            <a:xfrm>
              <a:off x="4782175" y="1621575"/>
              <a:ext cx="14025" cy="18700"/>
            </a:xfrm>
            <a:custGeom>
              <a:avLst/>
              <a:gdLst/>
              <a:ahLst/>
              <a:cxnLst/>
              <a:rect l="l" t="t" r="r" b="b"/>
              <a:pathLst>
                <a:path w="561" h="748" extrusionOk="0">
                  <a:moveTo>
                    <a:pt x="113" y="748"/>
                  </a:moveTo>
                  <a:lnTo>
                    <a:pt x="1" y="673"/>
                  </a:lnTo>
                  <a:lnTo>
                    <a:pt x="449" y="1"/>
                  </a:lnTo>
                  <a:lnTo>
                    <a:pt x="561" y="11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4"/>
            <p:cNvSpPr/>
            <p:nvPr/>
          </p:nvSpPr>
          <p:spPr>
            <a:xfrm>
              <a:off x="4791525" y="1615050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336" y="299"/>
                  </a:moveTo>
                  <a:cubicBezTo>
                    <a:pt x="374" y="224"/>
                    <a:pt x="374" y="112"/>
                    <a:pt x="299" y="38"/>
                  </a:cubicBezTo>
                  <a:cubicBezTo>
                    <a:pt x="224" y="0"/>
                    <a:pt x="112" y="38"/>
                    <a:pt x="38" y="112"/>
                  </a:cubicBezTo>
                  <a:cubicBezTo>
                    <a:pt x="0" y="187"/>
                    <a:pt x="38" y="299"/>
                    <a:pt x="112" y="336"/>
                  </a:cubicBezTo>
                  <a:cubicBezTo>
                    <a:pt x="187" y="411"/>
                    <a:pt x="262" y="374"/>
                    <a:pt x="336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4"/>
            <p:cNvSpPr/>
            <p:nvPr/>
          </p:nvSpPr>
          <p:spPr>
            <a:xfrm>
              <a:off x="4764450" y="1612250"/>
              <a:ext cx="10300" cy="20550"/>
            </a:xfrm>
            <a:custGeom>
              <a:avLst/>
              <a:gdLst/>
              <a:ahLst/>
              <a:cxnLst/>
              <a:rect l="l" t="t" r="r" b="b"/>
              <a:pathLst>
                <a:path w="412" h="822" extrusionOk="0">
                  <a:moveTo>
                    <a:pt x="187" y="822"/>
                  </a:moveTo>
                  <a:lnTo>
                    <a:pt x="0" y="785"/>
                  </a:lnTo>
                  <a:lnTo>
                    <a:pt x="262" y="0"/>
                  </a:lnTo>
                  <a:lnTo>
                    <a:pt x="411" y="3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4"/>
            <p:cNvSpPr/>
            <p:nvPr/>
          </p:nvSpPr>
          <p:spPr>
            <a:xfrm>
              <a:off x="4769125" y="160477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373" y="225"/>
                  </a:moveTo>
                  <a:cubicBezTo>
                    <a:pt x="373" y="150"/>
                    <a:pt x="336" y="38"/>
                    <a:pt x="224" y="1"/>
                  </a:cubicBezTo>
                  <a:cubicBezTo>
                    <a:pt x="149" y="1"/>
                    <a:pt x="75" y="38"/>
                    <a:pt x="37" y="113"/>
                  </a:cubicBezTo>
                  <a:cubicBezTo>
                    <a:pt x="0" y="225"/>
                    <a:pt x="37" y="299"/>
                    <a:pt x="149" y="337"/>
                  </a:cubicBezTo>
                  <a:cubicBezTo>
                    <a:pt x="224" y="374"/>
                    <a:pt x="336" y="299"/>
                    <a:pt x="373" y="22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4"/>
            <p:cNvSpPr/>
            <p:nvPr/>
          </p:nvSpPr>
          <p:spPr>
            <a:xfrm>
              <a:off x="4747650" y="1608525"/>
              <a:ext cx="2825" cy="20550"/>
            </a:xfrm>
            <a:custGeom>
              <a:avLst/>
              <a:gdLst/>
              <a:ahLst/>
              <a:cxnLst/>
              <a:rect l="l" t="t" r="r" b="b"/>
              <a:pathLst>
                <a:path w="113" h="822" extrusionOk="0">
                  <a:moveTo>
                    <a:pt x="0" y="0"/>
                  </a:moveTo>
                  <a:lnTo>
                    <a:pt x="0" y="822"/>
                  </a:lnTo>
                  <a:lnTo>
                    <a:pt x="112" y="8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4"/>
            <p:cNvSpPr/>
            <p:nvPr/>
          </p:nvSpPr>
          <p:spPr>
            <a:xfrm>
              <a:off x="4742050" y="1598250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448" y="299"/>
                  </a:moveTo>
                  <a:cubicBezTo>
                    <a:pt x="448" y="0"/>
                    <a:pt x="0" y="448"/>
                    <a:pt x="262" y="448"/>
                  </a:cubicBezTo>
                  <a:cubicBezTo>
                    <a:pt x="374" y="448"/>
                    <a:pt x="448" y="374"/>
                    <a:pt x="448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4"/>
            <p:cNvSpPr/>
            <p:nvPr/>
          </p:nvSpPr>
          <p:spPr>
            <a:xfrm>
              <a:off x="4663625" y="1626250"/>
              <a:ext cx="149375" cy="149375"/>
            </a:xfrm>
            <a:custGeom>
              <a:avLst/>
              <a:gdLst/>
              <a:ahLst/>
              <a:cxnLst/>
              <a:rect l="l" t="t" r="r" b="b"/>
              <a:pathLst>
                <a:path w="5975" h="5975" extrusionOk="0">
                  <a:moveTo>
                    <a:pt x="5975" y="2539"/>
                  </a:moveTo>
                  <a:cubicBezTo>
                    <a:pt x="5975" y="4817"/>
                    <a:pt x="3212" y="5975"/>
                    <a:pt x="1606" y="4369"/>
                  </a:cubicBezTo>
                  <a:cubicBezTo>
                    <a:pt x="1" y="2726"/>
                    <a:pt x="1121" y="0"/>
                    <a:pt x="3399" y="0"/>
                  </a:cubicBezTo>
                  <a:cubicBezTo>
                    <a:pt x="4818" y="0"/>
                    <a:pt x="5975" y="1121"/>
                    <a:pt x="5975" y="2539"/>
                  </a:cubicBezTo>
                  <a:close/>
                </a:path>
              </a:pathLst>
            </a:custGeom>
            <a:solidFill>
              <a:srgbClr val="BFDFE8"/>
            </a:solidFill>
            <a:ln w="9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4"/>
            <p:cNvSpPr/>
            <p:nvPr/>
          </p:nvSpPr>
          <p:spPr>
            <a:xfrm>
              <a:off x="4801775" y="1689725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1" y="187"/>
                  </a:moveTo>
                  <a:cubicBezTo>
                    <a:pt x="1" y="38"/>
                    <a:pt x="1" y="0"/>
                    <a:pt x="150" y="0"/>
                  </a:cubicBezTo>
                  <a:cubicBezTo>
                    <a:pt x="225" y="0"/>
                    <a:pt x="300" y="113"/>
                    <a:pt x="300" y="187"/>
                  </a:cubicBezTo>
                  <a:cubicBezTo>
                    <a:pt x="300" y="299"/>
                    <a:pt x="188" y="374"/>
                    <a:pt x="113" y="374"/>
                  </a:cubicBezTo>
                  <a:cubicBezTo>
                    <a:pt x="1" y="374"/>
                    <a:pt x="1" y="262"/>
                    <a:pt x="1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4"/>
            <p:cNvSpPr/>
            <p:nvPr/>
          </p:nvSpPr>
          <p:spPr>
            <a:xfrm>
              <a:off x="4798975" y="169905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38" y="188"/>
                  </a:moveTo>
                  <a:cubicBezTo>
                    <a:pt x="38" y="113"/>
                    <a:pt x="113" y="1"/>
                    <a:pt x="225" y="38"/>
                  </a:cubicBezTo>
                  <a:cubicBezTo>
                    <a:pt x="412" y="113"/>
                    <a:pt x="337" y="412"/>
                    <a:pt x="113" y="374"/>
                  </a:cubicBezTo>
                  <a:cubicBezTo>
                    <a:pt x="38" y="337"/>
                    <a:pt x="1" y="300"/>
                    <a:pt x="38" y="18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4"/>
            <p:cNvSpPr/>
            <p:nvPr/>
          </p:nvSpPr>
          <p:spPr>
            <a:xfrm>
              <a:off x="4798050" y="1708400"/>
              <a:ext cx="7500" cy="10275"/>
            </a:xfrm>
            <a:custGeom>
              <a:avLst/>
              <a:gdLst/>
              <a:ahLst/>
              <a:cxnLst/>
              <a:rect l="l" t="t" r="r" b="b"/>
              <a:pathLst>
                <a:path w="300" h="411" extrusionOk="0">
                  <a:moveTo>
                    <a:pt x="75" y="112"/>
                  </a:moveTo>
                  <a:cubicBezTo>
                    <a:pt x="75" y="38"/>
                    <a:pt x="113" y="0"/>
                    <a:pt x="150" y="38"/>
                  </a:cubicBezTo>
                  <a:cubicBezTo>
                    <a:pt x="262" y="75"/>
                    <a:pt x="299" y="187"/>
                    <a:pt x="262" y="262"/>
                  </a:cubicBezTo>
                  <a:cubicBezTo>
                    <a:pt x="187" y="336"/>
                    <a:pt x="113" y="374"/>
                    <a:pt x="38" y="411"/>
                  </a:cubicBezTo>
                  <a:cubicBezTo>
                    <a:pt x="38" y="411"/>
                    <a:pt x="1" y="374"/>
                    <a:pt x="1" y="374"/>
                  </a:cubicBezTo>
                  <a:lnTo>
                    <a:pt x="1" y="299"/>
                  </a:lnTo>
                  <a:lnTo>
                    <a:pt x="1" y="224"/>
                  </a:lnTo>
                  <a:cubicBezTo>
                    <a:pt x="1" y="150"/>
                    <a:pt x="1" y="187"/>
                    <a:pt x="38" y="150"/>
                  </a:cubicBezTo>
                  <a:cubicBezTo>
                    <a:pt x="75" y="150"/>
                    <a:pt x="38" y="112"/>
                    <a:pt x="38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4"/>
            <p:cNvSpPr/>
            <p:nvPr/>
          </p:nvSpPr>
          <p:spPr>
            <a:xfrm>
              <a:off x="4790575" y="1716800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76" y="150"/>
                  </a:moveTo>
                  <a:cubicBezTo>
                    <a:pt x="150" y="75"/>
                    <a:pt x="188" y="0"/>
                    <a:pt x="262" y="75"/>
                  </a:cubicBezTo>
                  <a:cubicBezTo>
                    <a:pt x="337" y="112"/>
                    <a:pt x="374" y="224"/>
                    <a:pt x="300" y="336"/>
                  </a:cubicBezTo>
                  <a:cubicBezTo>
                    <a:pt x="225" y="411"/>
                    <a:pt x="113" y="411"/>
                    <a:pt x="76" y="374"/>
                  </a:cubicBezTo>
                  <a:cubicBezTo>
                    <a:pt x="1" y="299"/>
                    <a:pt x="38" y="224"/>
                    <a:pt x="76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4"/>
            <p:cNvSpPr/>
            <p:nvPr/>
          </p:nvSpPr>
          <p:spPr>
            <a:xfrm>
              <a:off x="4784050" y="172425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113" y="76"/>
                  </a:moveTo>
                  <a:cubicBezTo>
                    <a:pt x="150" y="1"/>
                    <a:pt x="187" y="1"/>
                    <a:pt x="299" y="76"/>
                  </a:cubicBezTo>
                  <a:cubicBezTo>
                    <a:pt x="374" y="113"/>
                    <a:pt x="374" y="262"/>
                    <a:pt x="299" y="300"/>
                  </a:cubicBezTo>
                  <a:cubicBezTo>
                    <a:pt x="225" y="374"/>
                    <a:pt x="113" y="374"/>
                    <a:pt x="38" y="300"/>
                  </a:cubicBezTo>
                  <a:cubicBezTo>
                    <a:pt x="1" y="262"/>
                    <a:pt x="1" y="225"/>
                    <a:pt x="38" y="188"/>
                  </a:cubicBezTo>
                  <a:cubicBezTo>
                    <a:pt x="75" y="113"/>
                    <a:pt x="75" y="76"/>
                    <a:pt x="113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4"/>
            <p:cNvSpPr/>
            <p:nvPr/>
          </p:nvSpPr>
          <p:spPr>
            <a:xfrm>
              <a:off x="4776575" y="1730800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225" y="38"/>
                  </a:moveTo>
                  <a:cubicBezTo>
                    <a:pt x="225" y="38"/>
                    <a:pt x="262" y="0"/>
                    <a:pt x="337" y="75"/>
                  </a:cubicBezTo>
                  <a:cubicBezTo>
                    <a:pt x="374" y="187"/>
                    <a:pt x="374" y="299"/>
                    <a:pt x="262" y="336"/>
                  </a:cubicBezTo>
                  <a:cubicBezTo>
                    <a:pt x="225" y="374"/>
                    <a:pt x="150" y="374"/>
                    <a:pt x="113" y="336"/>
                  </a:cubicBezTo>
                  <a:cubicBezTo>
                    <a:pt x="75" y="336"/>
                    <a:pt x="38" y="299"/>
                    <a:pt x="1" y="299"/>
                  </a:cubicBezTo>
                  <a:cubicBezTo>
                    <a:pt x="1" y="262"/>
                    <a:pt x="1" y="224"/>
                    <a:pt x="113" y="187"/>
                  </a:cubicBezTo>
                  <a:cubicBezTo>
                    <a:pt x="188" y="112"/>
                    <a:pt x="150" y="112"/>
                    <a:pt x="188" y="75"/>
                  </a:cubicBezTo>
                  <a:cubicBezTo>
                    <a:pt x="188" y="75"/>
                    <a:pt x="188" y="38"/>
                    <a:pt x="225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4"/>
            <p:cNvSpPr/>
            <p:nvPr/>
          </p:nvSpPr>
          <p:spPr>
            <a:xfrm>
              <a:off x="4769125" y="1736400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112" y="75"/>
                  </a:moveTo>
                  <a:cubicBezTo>
                    <a:pt x="224" y="38"/>
                    <a:pt x="261" y="0"/>
                    <a:pt x="299" y="75"/>
                  </a:cubicBezTo>
                  <a:cubicBezTo>
                    <a:pt x="373" y="187"/>
                    <a:pt x="299" y="299"/>
                    <a:pt x="224" y="299"/>
                  </a:cubicBezTo>
                  <a:cubicBezTo>
                    <a:pt x="149" y="336"/>
                    <a:pt x="37" y="299"/>
                    <a:pt x="0" y="224"/>
                  </a:cubicBezTo>
                  <a:cubicBezTo>
                    <a:pt x="0" y="150"/>
                    <a:pt x="0" y="112"/>
                    <a:pt x="11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4"/>
            <p:cNvSpPr/>
            <p:nvPr/>
          </p:nvSpPr>
          <p:spPr>
            <a:xfrm>
              <a:off x="4759775" y="1741075"/>
              <a:ext cx="9375" cy="7475"/>
            </a:xfrm>
            <a:custGeom>
              <a:avLst/>
              <a:gdLst/>
              <a:ahLst/>
              <a:cxnLst/>
              <a:rect l="l" t="t" r="r" b="b"/>
              <a:pathLst>
                <a:path w="375" h="299" extrusionOk="0">
                  <a:moveTo>
                    <a:pt x="75" y="0"/>
                  </a:moveTo>
                  <a:cubicBezTo>
                    <a:pt x="187" y="0"/>
                    <a:pt x="299" y="0"/>
                    <a:pt x="337" y="37"/>
                  </a:cubicBezTo>
                  <a:cubicBezTo>
                    <a:pt x="374" y="149"/>
                    <a:pt x="299" y="224"/>
                    <a:pt x="225" y="261"/>
                  </a:cubicBezTo>
                  <a:cubicBezTo>
                    <a:pt x="113" y="299"/>
                    <a:pt x="1" y="224"/>
                    <a:pt x="1" y="149"/>
                  </a:cubicBezTo>
                  <a:cubicBezTo>
                    <a:pt x="1" y="37"/>
                    <a:pt x="1" y="0"/>
                    <a:pt x="75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4"/>
            <p:cNvSpPr/>
            <p:nvPr/>
          </p:nvSpPr>
          <p:spPr>
            <a:xfrm>
              <a:off x="4749525" y="1743875"/>
              <a:ext cx="9350" cy="5625"/>
            </a:xfrm>
            <a:custGeom>
              <a:avLst/>
              <a:gdLst/>
              <a:ahLst/>
              <a:cxnLst/>
              <a:rect l="l" t="t" r="r" b="b"/>
              <a:pathLst>
                <a:path w="374" h="225" extrusionOk="0">
                  <a:moveTo>
                    <a:pt x="261" y="0"/>
                  </a:moveTo>
                  <a:cubicBezTo>
                    <a:pt x="336" y="0"/>
                    <a:pt x="373" y="0"/>
                    <a:pt x="373" y="37"/>
                  </a:cubicBezTo>
                  <a:cubicBezTo>
                    <a:pt x="373" y="149"/>
                    <a:pt x="299" y="224"/>
                    <a:pt x="224" y="224"/>
                  </a:cubicBezTo>
                  <a:cubicBezTo>
                    <a:pt x="112" y="224"/>
                    <a:pt x="37" y="187"/>
                    <a:pt x="0" y="149"/>
                  </a:cubicBezTo>
                  <a:cubicBezTo>
                    <a:pt x="0" y="112"/>
                    <a:pt x="0" y="112"/>
                    <a:pt x="0" y="75"/>
                  </a:cubicBezTo>
                  <a:lnTo>
                    <a:pt x="37" y="37"/>
                  </a:lnTo>
                  <a:cubicBezTo>
                    <a:pt x="75" y="37"/>
                    <a:pt x="112" y="0"/>
                    <a:pt x="149" y="0"/>
                  </a:cubicBezTo>
                  <a:lnTo>
                    <a:pt x="187" y="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4"/>
            <p:cNvSpPr/>
            <p:nvPr/>
          </p:nvSpPr>
          <p:spPr>
            <a:xfrm>
              <a:off x="4739250" y="1742925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187" y="1"/>
                  </a:moveTo>
                  <a:cubicBezTo>
                    <a:pt x="299" y="1"/>
                    <a:pt x="374" y="38"/>
                    <a:pt x="374" y="113"/>
                  </a:cubicBezTo>
                  <a:cubicBezTo>
                    <a:pt x="374" y="225"/>
                    <a:pt x="262" y="299"/>
                    <a:pt x="187" y="262"/>
                  </a:cubicBezTo>
                  <a:cubicBezTo>
                    <a:pt x="75" y="262"/>
                    <a:pt x="0" y="187"/>
                    <a:pt x="38" y="75"/>
                  </a:cubicBezTo>
                  <a:cubicBezTo>
                    <a:pt x="38" y="1"/>
                    <a:pt x="112" y="1"/>
                    <a:pt x="187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4"/>
            <p:cNvSpPr/>
            <p:nvPr/>
          </p:nvSpPr>
          <p:spPr>
            <a:xfrm>
              <a:off x="4728975" y="1740125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299" y="38"/>
                  </a:moveTo>
                  <a:cubicBezTo>
                    <a:pt x="411" y="38"/>
                    <a:pt x="411" y="75"/>
                    <a:pt x="411" y="187"/>
                  </a:cubicBezTo>
                  <a:cubicBezTo>
                    <a:pt x="374" y="299"/>
                    <a:pt x="262" y="337"/>
                    <a:pt x="187" y="337"/>
                  </a:cubicBezTo>
                  <a:cubicBezTo>
                    <a:pt x="75" y="299"/>
                    <a:pt x="1" y="187"/>
                    <a:pt x="38" y="113"/>
                  </a:cubicBezTo>
                  <a:cubicBezTo>
                    <a:pt x="38" y="38"/>
                    <a:pt x="113" y="38"/>
                    <a:pt x="150" y="38"/>
                  </a:cubicBezTo>
                  <a:cubicBezTo>
                    <a:pt x="225" y="1"/>
                    <a:pt x="262" y="38"/>
                    <a:pt x="299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4"/>
            <p:cNvSpPr/>
            <p:nvPr/>
          </p:nvSpPr>
          <p:spPr>
            <a:xfrm>
              <a:off x="4720575" y="1737325"/>
              <a:ext cx="10300" cy="7500"/>
            </a:xfrm>
            <a:custGeom>
              <a:avLst/>
              <a:gdLst/>
              <a:ahLst/>
              <a:cxnLst/>
              <a:rect l="l" t="t" r="r" b="b"/>
              <a:pathLst>
                <a:path w="412" h="300" extrusionOk="0">
                  <a:moveTo>
                    <a:pt x="374" y="75"/>
                  </a:moveTo>
                  <a:cubicBezTo>
                    <a:pt x="374" y="75"/>
                    <a:pt x="411" y="75"/>
                    <a:pt x="374" y="187"/>
                  </a:cubicBezTo>
                  <a:cubicBezTo>
                    <a:pt x="299" y="299"/>
                    <a:pt x="187" y="299"/>
                    <a:pt x="113" y="262"/>
                  </a:cubicBezTo>
                  <a:cubicBezTo>
                    <a:pt x="75" y="262"/>
                    <a:pt x="38" y="187"/>
                    <a:pt x="1" y="150"/>
                  </a:cubicBezTo>
                  <a:cubicBezTo>
                    <a:pt x="1" y="113"/>
                    <a:pt x="1" y="75"/>
                    <a:pt x="1" y="38"/>
                  </a:cubicBezTo>
                  <a:cubicBezTo>
                    <a:pt x="38" y="1"/>
                    <a:pt x="38" y="1"/>
                    <a:pt x="150" y="38"/>
                  </a:cubicBezTo>
                  <a:cubicBezTo>
                    <a:pt x="262" y="75"/>
                    <a:pt x="225" y="38"/>
                    <a:pt x="262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4"/>
            <p:cNvSpPr/>
            <p:nvPr/>
          </p:nvSpPr>
          <p:spPr>
            <a:xfrm>
              <a:off x="4712175" y="173172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62" y="113"/>
                  </a:moveTo>
                  <a:cubicBezTo>
                    <a:pt x="337" y="150"/>
                    <a:pt x="411" y="187"/>
                    <a:pt x="374" y="262"/>
                  </a:cubicBezTo>
                  <a:cubicBezTo>
                    <a:pt x="299" y="337"/>
                    <a:pt x="187" y="374"/>
                    <a:pt x="112" y="299"/>
                  </a:cubicBezTo>
                  <a:cubicBezTo>
                    <a:pt x="38" y="262"/>
                    <a:pt x="0" y="150"/>
                    <a:pt x="75" y="38"/>
                  </a:cubicBezTo>
                  <a:cubicBezTo>
                    <a:pt x="112" y="1"/>
                    <a:pt x="187" y="1"/>
                    <a:pt x="262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4"/>
            <p:cNvSpPr/>
            <p:nvPr/>
          </p:nvSpPr>
          <p:spPr>
            <a:xfrm>
              <a:off x="4702850" y="1725200"/>
              <a:ext cx="12150" cy="11225"/>
            </a:xfrm>
            <a:custGeom>
              <a:avLst/>
              <a:gdLst/>
              <a:ahLst/>
              <a:cxnLst/>
              <a:rect l="l" t="t" r="r" b="b"/>
              <a:pathLst>
                <a:path w="486" h="449" extrusionOk="0">
                  <a:moveTo>
                    <a:pt x="336" y="75"/>
                  </a:moveTo>
                  <a:cubicBezTo>
                    <a:pt x="411" y="112"/>
                    <a:pt x="485" y="224"/>
                    <a:pt x="411" y="299"/>
                  </a:cubicBezTo>
                  <a:cubicBezTo>
                    <a:pt x="261" y="448"/>
                    <a:pt x="0" y="224"/>
                    <a:pt x="149" y="38"/>
                  </a:cubicBezTo>
                  <a:cubicBezTo>
                    <a:pt x="224" y="0"/>
                    <a:pt x="261" y="0"/>
                    <a:pt x="336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4"/>
            <p:cNvSpPr/>
            <p:nvPr/>
          </p:nvSpPr>
          <p:spPr>
            <a:xfrm>
              <a:off x="4698175" y="171772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336" y="187"/>
                  </a:moveTo>
                  <a:cubicBezTo>
                    <a:pt x="374" y="262"/>
                    <a:pt x="374" y="299"/>
                    <a:pt x="336" y="337"/>
                  </a:cubicBezTo>
                  <a:cubicBezTo>
                    <a:pt x="262" y="374"/>
                    <a:pt x="150" y="374"/>
                    <a:pt x="75" y="299"/>
                  </a:cubicBezTo>
                  <a:cubicBezTo>
                    <a:pt x="38" y="187"/>
                    <a:pt x="0" y="75"/>
                    <a:pt x="38" y="38"/>
                  </a:cubicBezTo>
                  <a:cubicBezTo>
                    <a:pt x="75" y="1"/>
                    <a:pt x="112" y="1"/>
                    <a:pt x="112" y="38"/>
                  </a:cubicBezTo>
                  <a:lnTo>
                    <a:pt x="150" y="38"/>
                  </a:lnTo>
                  <a:cubicBezTo>
                    <a:pt x="187" y="38"/>
                    <a:pt x="187" y="38"/>
                    <a:pt x="224" y="113"/>
                  </a:cubicBezTo>
                  <a:cubicBezTo>
                    <a:pt x="262" y="187"/>
                    <a:pt x="224" y="150"/>
                    <a:pt x="262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4"/>
            <p:cNvSpPr/>
            <p:nvPr/>
          </p:nvSpPr>
          <p:spPr>
            <a:xfrm>
              <a:off x="4693500" y="1708400"/>
              <a:ext cx="9375" cy="10275"/>
            </a:xfrm>
            <a:custGeom>
              <a:avLst/>
              <a:gdLst/>
              <a:ahLst/>
              <a:cxnLst/>
              <a:rect l="l" t="t" r="r" b="b"/>
              <a:pathLst>
                <a:path w="375" h="411" extrusionOk="0">
                  <a:moveTo>
                    <a:pt x="299" y="150"/>
                  </a:moveTo>
                  <a:cubicBezTo>
                    <a:pt x="337" y="262"/>
                    <a:pt x="374" y="299"/>
                    <a:pt x="299" y="374"/>
                  </a:cubicBezTo>
                  <a:cubicBezTo>
                    <a:pt x="187" y="411"/>
                    <a:pt x="75" y="374"/>
                    <a:pt x="38" y="262"/>
                  </a:cubicBezTo>
                  <a:cubicBezTo>
                    <a:pt x="1" y="187"/>
                    <a:pt x="38" y="75"/>
                    <a:pt x="113" y="38"/>
                  </a:cubicBezTo>
                  <a:cubicBezTo>
                    <a:pt x="187" y="0"/>
                    <a:pt x="225" y="38"/>
                    <a:pt x="299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4"/>
            <p:cNvSpPr/>
            <p:nvPr/>
          </p:nvSpPr>
          <p:spPr>
            <a:xfrm>
              <a:off x="4688850" y="1697200"/>
              <a:ext cx="11225" cy="12150"/>
            </a:xfrm>
            <a:custGeom>
              <a:avLst/>
              <a:gdLst/>
              <a:ahLst/>
              <a:cxnLst/>
              <a:rect l="l" t="t" r="r" b="b"/>
              <a:pathLst>
                <a:path w="449" h="486" extrusionOk="0">
                  <a:moveTo>
                    <a:pt x="411" y="299"/>
                  </a:moveTo>
                  <a:cubicBezTo>
                    <a:pt x="448" y="374"/>
                    <a:pt x="411" y="411"/>
                    <a:pt x="299" y="448"/>
                  </a:cubicBezTo>
                  <a:cubicBezTo>
                    <a:pt x="149" y="486"/>
                    <a:pt x="112" y="448"/>
                    <a:pt x="75" y="299"/>
                  </a:cubicBezTo>
                  <a:cubicBezTo>
                    <a:pt x="0" y="150"/>
                    <a:pt x="224" y="0"/>
                    <a:pt x="336" y="150"/>
                  </a:cubicBezTo>
                  <a:cubicBezTo>
                    <a:pt x="373" y="187"/>
                    <a:pt x="411" y="262"/>
                    <a:pt x="411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4"/>
            <p:cNvSpPr/>
            <p:nvPr/>
          </p:nvSpPr>
          <p:spPr>
            <a:xfrm>
              <a:off x="4687900" y="1689725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337" y="299"/>
                  </a:moveTo>
                  <a:cubicBezTo>
                    <a:pt x="337" y="299"/>
                    <a:pt x="337" y="374"/>
                    <a:pt x="225" y="374"/>
                  </a:cubicBezTo>
                  <a:cubicBezTo>
                    <a:pt x="75" y="374"/>
                    <a:pt x="1" y="150"/>
                    <a:pt x="113" y="38"/>
                  </a:cubicBezTo>
                  <a:cubicBezTo>
                    <a:pt x="150" y="38"/>
                    <a:pt x="187" y="0"/>
                    <a:pt x="225" y="0"/>
                  </a:cubicBezTo>
                  <a:cubicBezTo>
                    <a:pt x="262" y="0"/>
                    <a:pt x="262" y="0"/>
                    <a:pt x="262" y="150"/>
                  </a:cubicBezTo>
                  <a:cubicBezTo>
                    <a:pt x="262" y="187"/>
                    <a:pt x="299" y="225"/>
                    <a:pt x="299" y="225"/>
                  </a:cubicBezTo>
                  <a:lnTo>
                    <a:pt x="299" y="299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4"/>
            <p:cNvSpPr/>
            <p:nvPr/>
          </p:nvSpPr>
          <p:spPr>
            <a:xfrm>
              <a:off x="4687900" y="1680400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299" y="224"/>
                  </a:moveTo>
                  <a:cubicBezTo>
                    <a:pt x="299" y="336"/>
                    <a:pt x="299" y="373"/>
                    <a:pt x="225" y="373"/>
                  </a:cubicBezTo>
                  <a:cubicBezTo>
                    <a:pt x="1" y="336"/>
                    <a:pt x="1" y="37"/>
                    <a:pt x="225" y="0"/>
                  </a:cubicBezTo>
                  <a:cubicBezTo>
                    <a:pt x="299" y="0"/>
                    <a:pt x="299" y="75"/>
                    <a:pt x="299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4"/>
            <p:cNvSpPr/>
            <p:nvPr/>
          </p:nvSpPr>
          <p:spPr>
            <a:xfrm>
              <a:off x="4690700" y="1670125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299" y="224"/>
                  </a:moveTo>
                  <a:cubicBezTo>
                    <a:pt x="299" y="299"/>
                    <a:pt x="225" y="411"/>
                    <a:pt x="150" y="411"/>
                  </a:cubicBezTo>
                  <a:cubicBezTo>
                    <a:pt x="38" y="374"/>
                    <a:pt x="1" y="299"/>
                    <a:pt x="1" y="187"/>
                  </a:cubicBezTo>
                  <a:cubicBezTo>
                    <a:pt x="38" y="75"/>
                    <a:pt x="150" y="0"/>
                    <a:pt x="225" y="38"/>
                  </a:cubicBezTo>
                  <a:cubicBezTo>
                    <a:pt x="299" y="112"/>
                    <a:pt x="337" y="150"/>
                    <a:pt x="299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4"/>
            <p:cNvSpPr/>
            <p:nvPr/>
          </p:nvSpPr>
          <p:spPr>
            <a:xfrm>
              <a:off x="4693500" y="1661725"/>
              <a:ext cx="6575" cy="9350"/>
            </a:xfrm>
            <a:custGeom>
              <a:avLst/>
              <a:gdLst/>
              <a:ahLst/>
              <a:cxnLst/>
              <a:rect l="l" t="t" r="r" b="b"/>
              <a:pathLst>
                <a:path w="263" h="374" extrusionOk="0">
                  <a:moveTo>
                    <a:pt x="225" y="299"/>
                  </a:moveTo>
                  <a:cubicBezTo>
                    <a:pt x="187" y="374"/>
                    <a:pt x="150" y="374"/>
                    <a:pt x="113" y="374"/>
                  </a:cubicBezTo>
                  <a:cubicBezTo>
                    <a:pt x="38" y="336"/>
                    <a:pt x="1" y="224"/>
                    <a:pt x="38" y="112"/>
                  </a:cubicBezTo>
                  <a:cubicBezTo>
                    <a:pt x="75" y="38"/>
                    <a:pt x="150" y="0"/>
                    <a:pt x="225" y="0"/>
                  </a:cubicBezTo>
                  <a:cubicBezTo>
                    <a:pt x="262" y="0"/>
                    <a:pt x="262" y="0"/>
                    <a:pt x="262" y="38"/>
                  </a:cubicBezTo>
                  <a:cubicBezTo>
                    <a:pt x="262" y="38"/>
                    <a:pt x="262" y="38"/>
                    <a:pt x="262" y="75"/>
                  </a:cubicBezTo>
                  <a:lnTo>
                    <a:pt x="262" y="187"/>
                  </a:lnTo>
                  <a:cubicBezTo>
                    <a:pt x="262" y="262"/>
                    <a:pt x="225" y="224"/>
                    <a:pt x="225" y="224"/>
                  </a:cubicBezTo>
                  <a:lnTo>
                    <a:pt x="225" y="299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4"/>
            <p:cNvSpPr/>
            <p:nvPr/>
          </p:nvSpPr>
          <p:spPr>
            <a:xfrm>
              <a:off x="4698175" y="165237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299" y="262"/>
                  </a:moveTo>
                  <a:cubicBezTo>
                    <a:pt x="224" y="374"/>
                    <a:pt x="187" y="412"/>
                    <a:pt x="112" y="374"/>
                  </a:cubicBezTo>
                  <a:cubicBezTo>
                    <a:pt x="38" y="300"/>
                    <a:pt x="0" y="188"/>
                    <a:pt x="75" y="113"/>
                  </a:cubicBezTo>
                  <a:cubicBezTo>
                    <a:pt x="150" y="38"/>
                    <a:pt x="262" y="1"/>
                    <a:pt x="336" y="76"/>
                  </a:cubicBezTo>
                  <a:cubicBezTo>
                    <a:pt x="374" y="113"/>
                    <a:pt x="374" y="188"/>
                    <a:pt x="299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4"/>
            <p:cNvSpPr/>
            <p:nvPr/>
          </p:nvSpPr>
          <p:spPr>
            <a:xfrm>
              <a:off x="4702850" y="1643975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336" y="412"/>
                  </a:moveTo>
                  <a:cubicBezTo>
                    <a:pt x="299" y="449"/>
                    <a:pt x="224" y="449"/>
                    <a:pt x="149" y="412"/>
                  </a:cubicBezTo>
                  <a:cubicBezTo>
                    <a:pt x="0" y="225"/>
                    <a:pt x="261" y="1"/>
                    <a:pt x="411" y="150"/>
                  </a:cubicBezTo>
                  <a:cubicBezTo>
                    <a:pt x="448" y="150"/>
                    <a:pt x="411" y="225"/>
                    <a:pt x="411" y="300"/>
                  </a:cubicBezTo>
                  <a:cubicBezTo>
                    <a:pt x="373" y="337"/>
                    <a:pt x="373" y="374"/>
                    <a:pt x="336" y="41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4"/>
            <p:cNvSpPr/>
            <p:nvPr/>
          </p:nvSpPr>
          <p:spPr>
            <a:xfrm>
              <a:off x="4712175" y="1639325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150" y="336"/>
                  </a:moveTo>
                  <a:cubicBezTo>
                    <a:pt x="150" y="336"/>
                    <a:pt x="112" y="374"/>
                    <a:pt x="75" y="299"/>
                  </a:cubicBezTo>
                  <a:cubicBezTo>
                    <a:pt x="0" y="224"/>
                    <a:pt x="38" y="112"/>
                    <a:pt x="112" y="38"/>
                  </a:cubicBezTo>
                  <a:cubicBezTo>
                    <a:pt x="150" y="0"/>
                    <a:pt x="225" y="0"/>
                    <a:pt x="299" y="0"/>
                  </a:cubicBezTo>
                  <a:cubicBezTo>
                    <a:pt x="337" y="0"/>
                    <a:pt x="337" y="38"/>
                    <a:pt x="337" y="75"/>
                  </a:cubicBezTo>
                  <a:cubicBezTo>
                    <a:pt x="337" y="112"/>
                    <a:pt x="337" y="150"/>
                    <a:pt x="262" y="187"/>
                  </a:cubicBezTo>
                  <a:cubicBezTo>
                    <a:pt x="225" y="224"/>
                    <a:pt x="225" y="262"/>
                    <a:pt x="225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4"/>
            <p:cNvSpPr/>
            <p:nvPr/>
          </p:nvSpPr>
          <p:spPr>
            <a:xfrm>
              <a:off x="4719650" y="1634650"/>
              <a:ext cx="10275" cy="8425"/>
            </a:xfrm>
            <a:custGeom>
              <a:avLst/>
              <a:gdLst/>
              <a:ahLst/>
              <a:cxnLst/>
              <a:rect l="l" t="t" r="r" b="b"/>
              <a:pathLst>
                <a:path w="411" h="337" extrusionOk="0">
                  <a:moveTo>
                    <a:pt x="262" y="262"/>
                  </a:moveTo>
                  <a:cubicBezTo>
                    <a:pt x="150" y="337"/>
                    <a:pt x="112" y="337"/>
                    <a:pt x="75" y="262"/>
                  </a:cubicBezTo>
                  <a:cubicBezTo>
                    <a:pt x="0" y="187"/>
                    <a:pt x="38" y="75"/>
                    <a:pt x="150" y="38"/>
                  </a:cubicBezTo>
                  <a:cubicBezTo>
                    <a:pt x="224" y="1"/>
                    <a:pt x="374" y="38"/>
                    <a:pt x="411" y="113"/>
                  </a:cubicBezTo>
                  <a:cubicBezTo>
                    <a:pt x="411" y="187"/>
                    <a:pt x="374" y="225"/>
                    <a:pt x="262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4"/>
            <p:cNvSpPr/>
            <p:nvPr/>
          </p:nvSpPr>
          <p:spPr>
            <a:xfrm>
              <a:off x="4728975" y="1630925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299" y="336"/>
                  </a:moveTo>
                  <a:cubicBezTo>
                    <a:pt x="187" y="336"/>
                    <a:pt x="75" y="336"/>
                    <a:pt x="38" y="262"/>
                  </a:cubicBezTo>
                  <a:cubicBezTo>
                    <a:pt x="1" y="187"/>
                    <a:pt x="38" y="75"/>
                    <a:pt x="187" y="38"/>
                  </a:cubicBezTo>
                  <a:cubicBezTo>
                    <a:pt x="262" y="0"/>
                    <a:pt x="374" y="75"/>
                    <a:pt x="411" y="187"/>
                  </a:cubicBezTo>
                  <a:cubicBezTo>
                    <a:pt x="411" y="262"/>
                    <a:pt x="374" y="299"/>
                    <a:pt x="299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4"/>
            <p:cNvSpPr/>
            <p:nvPr/>
          </p:nvSpPr>
          <p:spPr>
            <a:xfrm>
              <a:off x="4739250" y="1629975"/>
              <a:ext cx="9350" cy="6575"/>
            </a:xfrm>
            <a:custGeom>
              <a:avLst/>
              <a:gdLst/>
              <a:ahLst/>
              <a:cxnLst/>
              <a:rect l="l" t="t" r="r" b="b"/>
              <a:pathLst>
                <a:path w="374" h="263" extrusionOk="0">
                  <a:moveTo>
                    <a:pt x="112" y="262"/>
                  </a:moveTo>
                  <a:cubicBezTo>
                    <a:pt x="38" y="262"/>
                    <a:pt x="38" y="262"/>
                    <a:pt x="0" y="188"/>
                  </a:cubicBezTo>
                  <a:cubicBezTo>
                    <a:pt x="0" y="150"/>
                    <a:pt x="75" y="38"/>
                    <a:pt x="187" y="1"/>
                  </a:cubicBezTo>
                  <a:cubicBezTo>
                    <a:pt x="262" y="1"/>
                    <a:pt x="336" y="38"/>
                    <a:pt x="374" y="113"/>
                  </a:cubicBezTo>
                  <a:lnTo>
                    <a:pt x="374" y="150"/>
                  </a:lnTo>
                  <a:lnTo>
                    <a:pt x="336" y="188"/>
                  </a:lnTo>
                  <a:lnTo>
                    <a:pt x="262" y="225"/>
                  </a:lnTo>
                  <a:lnTo>
                    <a:pt x="187" y="225"/>
                  </a:lnTo>
                  <a:cubicBezTo>
                    <a:pt x="187" y="225"/>
                    <a:pt x="150" y="225"/>
                    <a:pt x="150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24"/>
            <p:cNvSpPr/>
            <p:nvPr/>
          </p:nvSpPr>
          <p:spPr>
            <a:xfrm>
              <a:off x="4749525" y="1629975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149" y="262"/>
                  </a:moveTo>
                  <a:cubicBezTo>
                    <a:pt x="75" y="262"/>
                    <a:pt x="0" y="262"/>
                    <a:pt x="0" y="188"/>
                  </a:cubicBezTo>
                  <a:cubicBezTo>
                    <a:pt x="0" y="76"/>
                    <a:pt x="112" y="1"/>
                    <a:pt x="187" y="1"/>
                  </a:cubicBezTo>
                  <a:cubicBezTo>
                    <a:pt x="299" y="38"/>
                    <a:pt x="373" y="113"/>
                    <a:pt x="373" y="188"/>
                  </a:cubicBezTo>
                  <a:cubicBezTo>
                    <a:pt x="336" y="262"/>
                    <a:pt x="299" y="300"/>
                    <a:pt x="149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24"/>
            <p:cNvSpPr/>
            <p:nvPr/>
          </p:nvSpPr>
          <p:spPr>
            <a:xfrm>
              <a:off x="4758850" y="1631850"/>
              <a:ext cx="11225" cy="7500"/>
            </a:xfrm>
            <a:custGeom>
              <a:avLst/>
              <a:gdLst/>
              <a:ahLst/>
              <a:cxnLst/>
              <a:rect l="l" t="t" r="r" b="b"/>
              <a:pathLst>
                <a:path w="449" h="300" extrusionOk="0">
                  <a:moveTo>
                    <a:pt x="75" y="299"/>
                  </a:moveTo>
                  <a:cubicBezTo>
                    <a:pt x="38" y="299"/>
                    <a:pt x="0" y="225"/>
                    <a:pt x="38" y="113"/>
                  </a:cubicBezTo>
                  <a:cubicBezTo>
                    <a:pt x="38" y="1"/>
                    <a:pt x="150" y="1"/>
                    <a:pt x="262" y="1"/>
                  </a:cubicBezTo>
                  <a:cubicBezTo>
                    <a:pt x="448" y="1"/>
                    <a:pt x="448" y="299"/>
                    <a:pt x="262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4"/>
            <p:cNvSpPr/>
            <p:nvPr/>
          </p:nvSpPr>
          <p:spPr>
            <a:xfrm>
              <a:off x="4768175" y="1634650"/>
              <a:ext cx="10300" cy="7500"/>
            </a:xfrm>
            <a:custGeom>
              <a:avLst/>
              <a:gdLst/>
              <a:ahLst/>
              <a:cxnLst/>
              <a:rect l="l" t="t" r="r" b="b"/>
              <a:pathLst>
                <a:path w="412" h="300" extrusionOk="0">
                  <a:moveTo>
                    <a:pt x="38" y="225"/>
                  </a:moveTo>
                  <a:cubicBezTo>
                    <a:pt x="38" y="225"/>
                    <a:pt x="1" y="225"/>
                    <a:pt x="38" y="113"/>
                  </a:cubicBezTo>
                  <a:cubicBezTo>
                    <a:pt x="75" y="38"/>
                    <a:pt x="187" y="1"/>
                    <a:pt x="262" y="38"/>
                  </a:cubicBezTo>
                  <a:cubicBezTo>
                    <a:pt x="337" y="75"/>
                    <a:pt x="374" y="113"/>
                    <a:pt x="374" y="187"/>
                  </a:cubicBezTo>
                  <a:cubicBezTo>
                    <a:pt x="411" y="225"/>
                    <a:pt x="411" y="262"/>
                    <a:pt x="374" y="262"/>
                  </a:cubicBezTo>
                  <a:cubicBezTo>
                    <a:pt x="337" y="299"/>
                    <a:pt x="337" y="299"/>
                    <a:pt x="262" y="262"/>
                  </a:cubicBezTo>
                  <a:cubicBezTo>
                    <a:pt x="150" y="225"/>
                    <a:pt x="187" y="262"/>
                    <a:pt x="150" y="262"/>
                  </a:cubicBezTo>
                  <a:cubicBezTo>
                    <a:pt x="113" y="299"/>
                    <a:pt x="113" y="299"/>
                    <a:pt x="75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4"/>
            <p:cNvSpPr/>
            <p:nvPr/>
          </p:nvSpPr>
          <p:spPr>
            <a:xfrm>
              <a:off x="4775650" y="163932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150" y="262"/>
                  </a:moveTo>
                  <a:cubicBezTo>
                    <a:pt x="38" y="187"/>
                    <a:pt x="0" y="187"/>
                    <a:pt x="38" y="75"/>
                  </a:cubicBezTo>
                  <a:cubicBezTo>
                    <a:pt x="112" y="0"/>
                    <a:pt x="225" y="0"/>
                    <a:pt x="299" y="38"/>
                  </a:cubicBezTo>
                  <a:cubicBezTo>
                    <a:pt x="374" y="112"/>
                    <a:pt x="411" y="224"/>
                    <a:pt x="337" y="299"/>
                  </a:cubicBezTo>
                  <a:cubicBezTo>
                    <a:pt x="299" y="374"/>
                    <a:pt x="262" y="299"/>
                    <a:pt x="150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4"/>
            <p:cNvSpPr/>
            <p:nvPr/>
          </p:nvSpPr>
          <p:spPr>
            <a:xfrm>
              <a:off x="4784050" y="16458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13" y="299"/>
                  </a:moveTo>
                  <a:cubicBezTo>
                    <a:pt x="38" y="225"/>
                    <a:pt x="1" y="113"/>
                    <a:pt x="38" y="75"/>
                  </a:cubicBezTo>
                  <a:cubicBezTo>
                    <a:pt x="113" y="1"/>
                    <a:pt x="225" y="1"/>
                    <a:pt x="299" y="75"/>
                  </a:cubicBezTo>
                  <a:cubicBezTo>
                    <a:pt x="374" y="113"/>
                    <a:pt x="374" y="262"/>
                    <a:pt x="299" y="299"/>
                  </a:cubicBezTo>
                  <a:cubicBezTo>
                    <a:pt x="225" y="374"/>
                    <a:pt x="150" y="374"/>
                    <a:pt x="113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4"/>
            <p:cNvSpPr/>
            <p:nvPr/>
          </p:nvSpPr>
          <p:spPr>
            <a:xfrm>
              <a:off x="4791525" y="1652375"/>
              <a:ext cx="7475" cy="8425"/>
            </a:xfrm>
            <a:custGeom>
              <a:avLst/>
              <a:gdLst/>
              <a:ahLst/>
              <a:cxnLst/>
              <a:rect l="l" t="t" r="r" b="b"/>
              <a:pathLst>
                <a:path w="299" h="337" extrusionOk="0">
                  <a:moveTo>
                    <a:pt x="38" y="188"/>
                  </a:moveTo>
                  <a:cubicBezTo>
                    <a:pt x="0" y="113"/>
                    <a:pt x="0" y="76"/>
                    <a:pt x="38" y="76"/>
                  </a:cubicBezTo>
                  <a:cubicBezTo>
                    <a:pt x="112" y="1"/>
                    <a:pt x="224" y="38"/>
                    <a:pt x="299" y="113"/>
                  </a:cubicBezTo>
                  <a:cubicBezTo>
                    <a:pt x="299" y="188"/>
                    <a:pt x="299" y="262"/>
                    <a:pt x="299" y="337"/>
                  </a:cubicBezTo>
                  <a:cubicBezTo>
                    <a:pt x="262" y="337"/>
                    <a:pt x="262" y="337"/>
                    <a:pt x="224" y="337"/>
                  </a:cubicBezTo>
                  <a:cubicBezTo>
                    <a:pt x="224" y="337"/>
                    <a:pt x="187" y="337"/>
                    <a:pt x="187" y="337"/>
                  </a:cubicBezTo>
                  <a:cubicBezTo>
                    <a:pt x="150" y="337"/>
                    <a:pt x="150" y="337"/>
                    <a:pt x="112" y="300"/>
                  </a:cubicBezTo>
                  <a:cubicBezTo>
                    <a:pt x="75" y="225"/>
                    <a:pt x="75" y="262"/>
                    <a:pt x="75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4"/>
            <p:cNvSpPr/>
            <p:nvPr/>
          </p:nvSpPr>
          <p:spPr>
            <a:xfrm>
              <a:off x="4796175" y="1661725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38" y="224"/>
                  </a:moveTo>
                  <a:cubicBezTo>
                    <a:pt x="1" y="150"/>
                    <a:pt x="1" y="75"/>
                    <a:pt x="38" y="38"/>
                  </a:cubicBezTo>
                  <a:cubicBezTo>
                    <a:pt x="150" y="0"/>
                    <a:pt x="225" y="38"/>
                    <a:pt x="262" y="112"/>
                  </a:cubicBezTo>
                  <a:cubicBezTo>
                    <a:pt x="337" y="224"/>
                    <a:pt x="262" y="336"/>
                    <a:pt x="188" y="374"/>
                  </a:cubicBezTo>
                  <a:cubicBezTo>
                    <a:pt x="113" y="374"/>
                    <a:pt x="76" y="374"/>
                    <a:pt x="38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4"/>
            <p:cNvSpPr/>
            <p:nvPr/>
          </p:nvSpPr>
          <p:spPr>
            <a:xfrm>
              <a:off x="4798975" y="1671050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1" y="187"/>
                  </a:moveTo>
                  <a:cubicBezTo>
                    <a:pt x="1" y="113"/>
                    <a:pt x="1" y="75"/>
                    <a:pt x="113" y="1"/>
                  </a:cubicBezTo>
                  <a:cubicBezTo>
                    <a:pt x="188" y="1"/>
                    <a:pt x="300" y="38"/>
                    <a:pt x="337" y="150"/>
                  </a:cubicBezTo>
                  <a:cubicBezTo>
                    <a:pt x="374" y="225"/>
                    <a:pt x="300" y="337"/>
                    <a:pt x="225" y="374"/>
                  </a:cubicBezTo>
                  <a:cubicBezTo>
                    <a:pt x="150" y="374"/>
                    <a:pt x="113" y="337"/>
                    <a:pt x="76" y="299"/>
                  </a:cubicBezTo>
                  <a:cubicBezTo>
                    <a:pt x="38" y="262"/>
                    <a:pt x="1" y="225"/>
                    <a:pt x="1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24"/>
            <p:cNvSpPr/>
            <p:nvPr/>
          </p:nvSpPr>
          <p:spPr>
            <a:xfrm>
              <a:off x="4801775" y="1680400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1" y="75"/>
                  </a:moveTo>
                  <a:cubicBezTo>
                    <a:pt x="1" y="75"/>
                    <a:pt x="1" y="37"/>
                    <a:pt x="113" y="0"/>
                  </a:cubicBezTo>
                  <a:cubicBezTo>
                    <a:pt x="188" y="0"/>
                    <a:pt x="300" y="75"/>
                    <a:pt x="300" y="187"/>
                  </a:cubicBezTo>
                  <a:cubicBezTo>
                    <a:pt x="300" y="261"/>
                    <a:pt x="262" y="299"/>
                    <a:pt x="225" y="336"/>
                  </a:cubicBezTo>
                  <a:cubicBezTo>
                    <a:pt x="188" y="373"/>
                    <a:pt x="150" y="373"/>
                    <a:pt x="113" y="373"/>
                  </a:cubicBezTo>
                  <a:cubicBezTo>
                    <a:pt x="76" y="373"/>
                    <a:pt x="76" y="373"/>
                    <a:pt x="76" y="261"/>
                  </a:cubicBezTo>
                  <a:cubicBezTo>
                    <a:pt x="76" y="224"/>
                    <a:pt x="38" y="187"/>
                    <a:pt x="38" y="149"/>
                  </a:cubicBezTo>
                  <a:cubicBezTo>
                    <a:pt x="38" y="112"/>
                    <a:pt x="38" y="112"/>
                    <a:pt x="38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24"/>
            <p:cNvSpPr/>
            <p:nvPr/>
          </p:nvSpPr>
          <p:spPr>
            <a:xfrm>
              <a:off x="4658025" y="1621575"/>
              <a:ext cx="159650" cy="159650"/>
            </a:xfrm>
            <a:custGeom>
              <a:avLst/>
              <a:gdLst/>
              <a:ahLst/>
              <a:cxnLst/>
              <a:rect l="l" t="t" r="r" b="b"/>
              <a:pathLst>
                <a:path w="6386" h="6386" extrusionOk="0">
                  <a:moveTo>
                    <a:pt x="3623" y="1"/>
                  </a:moveTo>
                  <a:cubicBezTo>
                    <a:pt x="1196" y="38"/>
                    <a:pt x="1" y="2951"/>
                    <a:pt x="1718" y="4668"/>
                  </a:cubicBezTo>
                  <a:cubicBezTo>
                    <a:pt x="3436" y="6386"/>
                    <a:pt x="6386" y="5153"/>
                    <a:pt x="6386" y="2726"/>
                  </a:cubicBezTo>
                  <a:cubicBezTo>
                    <a:pt x="6386" y="1233"/>
                    <a:pt x="5154" y="1"/>
                    <a:pt x="3623" y="1"/>
                  </a:cubicBezTo>
                  <a:close/>
                  <a:moveTo>
                    <a:pt x="3623" y="5228"/>
                  </a:moveTo>
                  <a:cubicBezTo>
                    <a:pt x="337" y="5228"/>
                    <a:pt x="337" y="225"/>
                    <a:pt x="3623" y="225"/>
                  </a:cubicBezTo>
                  <a:cubicBezTo>
                    <a:pt x="5004" y="225"/>
                    <a:pt x="6124" y="1345"/>
                    <a:pt x="6124" y="2726"/>
                  </a:cubicBezTo>
                  <a:cubicBezTo>
                    <a:pt x="6124" y="4108"/>
                    <a:pt x="5004" y="5228"/>
                    <a:pt x="3623" y="5228"/>
                  </a:cubicBezTo>
                  <a:close/>
                </a:path>
              </a:pathLst>
            </a:custGeom>
            <a:solidFill>
              <a:srgbClr val="ECC0C4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4"/>
            <p:cNvSpPr/>
            <p:nvPr/>
          </p:nvSpPr>
          <p:spPr>
            <a:xfrm>
              <a:off x="4730850" y="1654250"/>
              <a:ext cx="36425" cy="70975"/>
            </a:xfrm>
            <a:custGeom>
              <a:avLst/>
              <a:gdLst/>
              <a:ahLst/>
              <a:cxnLst/>
              <a:rect l="l" t="t" r="r" b="b"/>
              <a:pathLst>
                <a:path w="1457" h="2839" extrusionOk="0">
                  <a:moveTo>
                    <a:pt x="710" y="1"/>
                  </a:moveTo>
                  <a:lnTo>
                    <a:pt x="0" y="411"/>
                  </a:lnTo>
                  <a:lnTo>
                    <a:pt x="0" y="2428"/>
                  </a:lnTo>
                  <a:lnTo>
                    <a:pt x="710" y="2838"/>
                  </a:lnTo>
                  <a:lnTo>
                    <a:pt x="1456" y="2428"/>
                  </a:lnTo>
                  <a:lnTo>
                    <a:pt x="1456" y="411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4"/>
            <p:cNvSpPr/>
            <p:nvPr/>
          </p:nvSpPr>
          <p:spPr>
            <a:xfrm>
              <a:off x="4730850" y="1654250"/>
              <a:ext cx="36425" cy="70975"/>
            </a:xfrm>
            <a:custGeom>
              <a:avLst/>
              <a:gdLst/>
              <a:ahLst/>
              <a:cxnLst/>
              <a:rect l="l" t="t" r="r" b="b"/>
              <a:pathLst>
                <a:path w="1457" h="2839" fill="none" extrusionOk="0">
                  <a:moveTo>
                    <a:pt x="1456" y="2428"/>
                  </a:moveTo>
                  <a:lnTo>
                    <a:pt x="710" y="2838"/>
                  </a:lnTo>
                  <a:lnTo>
                    <a:pt x="0" y="2428"/>
                  </a:lnTo>
                  <a:lnTo>
                    <a:pt x="0" y="411"/>
                  </a:lnTo>
                  <a:lnTo>
                    <a:pt x="710" y="1"/>
                  </a:lnTo>
                  <a:lnTo>
                    <a:pt x="1456" y="411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4"/>
            <p:cNvSpPr/>
            <p:nvPr/>
          </p:nvSpPr>
          <p:spPr>
            <a:xfrm>
              <a:off x="4730850" y="1654250"/>
              <a:ext cx="36425" cy="70975"/>
            </a:xfrm>
            <a:custGeom>
              <a:avLst/>
              <a:gdLst/>
              <a:ahLst/>
              <a:cxnLst/>
              <a:rect l="l" t="t" r="r" b="b"/>
              <a:pathLst>
                <a:path w="1457" h="2839" extrusionOk="0">
                  <a:moveTo>
                    <a:pt x="710" y="1"/>
                  </a:moveTo>
                  <a:lnTo>
                    <a:pt x="0" y="411"/>
                  </a:lnTo>
                  <a:lnTo>
                    <a:pt x="0" y="2428"/>
                  </a:lnTo>
                  <a:lnTo>
                    <a:pt x="710" y="2838"/>
                  </a:lnTo>
                  <a:lnTo>
                    <a:pt x="1456" y="2428"/>
                  </a:lnTo>
                  <a:lnTo>
                    <a:pt x="1456" y="411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4"/>
            <p:cNvSpPr/>
            <p:nvPr/>
          </p:nvSpPr>
          <p:spPr>
            <a:xfrm>
              <a:off x="4730850" y="1654250"/>
              <a:ext cx="36425" cy="70975"/>
            </a:xfrm>
            <a:custGeom>
              <a:avLst/>
              <a:gdLst/>
              <a:ahLst/>
              <a:cxnLst/>
              <a:rect l="l" t="t" r="r" b="b"/>
              <a:pathLst>
                <a:path w="1457" h="2839" fill="none" extrusionOk="0">
                  <a:moveTo>
                    <a:pt x="1456" y="2428"/>
                  </a:moveTo>
                  <a:lnTo>
                    <a:pt x="710" y="2838"/>
                  </a:lnTo>
                  <a:lnTo>
                    <a:pt x="0" y="2428"/>
                  </a:lnTo>
                  <a:lnTo>
                    <a:pt x="0" y="411"/>
                  </a:lnTo>
                  <a:lnTo>
                    <a:pt x="710" y="1"/>
                  </a:lnTo>
                  <a:lnTo>
                    <a:pt x="1456" y="411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4"/>
            <p:cNvSpPr/>
            <p:nvPr/>
          </p:nvSpPr>
          <p:spPr>
            <a:xfrm>
              <a:off x="4754175" y="166360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75" y="0"/>
                  </a:moveTo>
                  <a:lnTo>
                    <a:pt x="38" y="37"/>
                  </a:lnTo>
                  <a:cubicBezTo>
                    <a:pt x="19" y="56"/>
                    <a:pt x="19" y="56"/>
                    <a:pt x="19" y="56"/>
                  </a:cubicBezTo>
                  <a:cubicBezTo>
                    <a:pt x="19" y="56"/>
                    <a:pt x="19" y="56"/>
                    <a:pt x="1" y="75"/>
                  </a:cubicBezTo>
                  <a:lnTo>
                    <a:pt x="38" y="112"/>
                  </a:lnTo>
                  <a:cubicBezTo>
                    <a:pt x="38" y="112"/>
                    <a:pt x="75" y="75"/>
                    <a:pt x="75" y="37"/>
                  </a:cubicBezTo>
                  <a:cubicBezTo>
                    <a:pt x="75" y="37"/>
                    <a:pt x="75" y="37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4"/>
            <p:cNvSpPr/>
            <p:nvPr/>
          </p:nvSpPr>
          <p:spPr>
            <a:xfrm>
              <a:off x="4754175" y="16645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38"/>
                    <a:pt x="1" y="0"/>
                  </a:cubicBezTo>
                  <a:lnTo>
                    <a:pt x="1" y="0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4"/>
            <p:cNvSpPr/>
            <p:nvPr/>
          </p:nvSpPr>
          <p:spPr>
            <a:xfrm>
              <a:off x="4756975" y="16636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37"/>
                    <a:pt x="1" y="37"/>
                    <a:pt x="1" y="37"/>
                  </a:cubicBez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4"/>
            <p:cNvSpPr/>
            <p:nvPr/>
          </p:nvSpPr>
          <p:spPr>
            <a:xfrm>
              <a:off x="4750450" y="1663175"/>
              <a:ext cx="2825" cy="3250"/>
            </a:xfrm>
            <a:custGeom>
              <a:avLst/>
              <a:gdLst/>
              <a:ahLst/>
              <a:cxnLst/>
              <a:rect l="l" t="t" r="r" b="b"/>
              <a:pathLst>
                <a:path w="113" h="130" extrusionOk="0">
                  <a:moveTo>
                    <a:pt x="76" y="0"/>
                  </a:moveTo>
                  <a:cubicBezTo>
                    <a:pt x="75" y="0"/>
                    <a:pt x="75" y="5"/>
                    <a:pt x="75" y="17"/>
                  </a:cubicBezTo>
                  <a:lnTo>
                    <a:pt x="75" y="54"/>
                  </a:lnTo>
                  <a:lnTo>
                    <a:pt x="112" y="17"/>
                  </a:lnTo>
                  <a:cubicBezTo>
                    <a:pt x="87" y="17"/>
                    <a:pt x="79" y="0"/>
                    <a:pt x="76" y="0"/>
                  </a:cubicBezTo>
                  <a:close/>
                  <a:moveTo>
                    <a:pt x="75" y="54"/>
                  </a:moveTo>
                  <a:cubicBezTo>
                    <a:pt x="38" y="92"/>
                    <a:pt x="38" y="92"/>
                    <a:pt x="0" y="92"/>
                  </a:cubicBezTo>
                  <a:lnTo>
                    <a:pt x="75" y="129"/>
                  </a:lnTo>
                  <a:lnTo>
                    <a:pt x="75" y="92"/>
                  </a:lnTo>
                  <a:lnTo>
                    <a:pt x="75" y="54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4"/>
            <p:cNvSpPr/>
            <p:nvPr/>
          </p:nvSpPr>
          <p:spPr>
            <a:xfrm>
              <a:off x="4750450" y="16645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38" y="38"/>
                    <a:pt x="0" y="38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4"/>
            <p:cNvSpPr/>
            <p:nvPr/>
          </p:nvSpPr>
          <p:spPr>
            <a:xfrm>
              <a:off x="4753250" y="16626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38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4"/>
            <p:cNvSpPr/>
            <p:nvPr/>
          </p:nvSpPr>
          <p:spPr>
            <a:xfrm>
              <a:off x="4746700" y="1663600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76" y="0"/>
                  </a:moveTo>
                  <a:lnTo>
                    <a:pt x="38" y="37"/>
                  </a:lnTo>
                  <a:cubicBezTo>
                    <a:pt x="1" y="56"/>
                    <a:pt x="1" y="56"/>
                    <a:pt x="10" y="56"/>
                  </a:cubicBezTo>
                  <a:cubicBezTo>
                    <a:pt x="20" y="56"/>
                    <a:pt x="38" y="56"/>
                    <a:pt x="38" y="75"/>
                  </a:cubicBezTo>
                  <a:lnTo>
                    <a:pt x="76" y="37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4"/>
            <p:cNvSpPr/>
            <p:nvPr/>
          </p:nvSpPr>
          <p:spPr>
            <a:xfrm>
              <a:off x="4746700" y="16645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4"/>
            <p:cNvSpPr/>
            <p:nvPr/>
          </p:nvSpPr>
          <p:spPr>
            <a:xfrm>
              <a:off x="4748575" y="16617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ubicBezTo>
                    <a:pt x="38" y="38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4"/>
            <p:cNvSpPr/>
            <p:nvPr/>
          </p:nvSpPr>
          <p:spPr>
            <a:xfrm>
              <a:off x="4743900" y="1662250"/>
              <a:ext cx="975" cy="2300"/>
            </a:xfrm>
            <a:custGeom>
              <a:avLst/>
              <a:gdLst/>
              <a:ahLst/>
              <a:cxnLst/>
              <a:rect l="l" t="t" r="r" b="b"/>
              <a:pathLst>
                <a:path w="39" h="92" extrusionOk="0">
                  <a:moveTo>
                    <a:pt x="11" y="0"/>
                  </a:moveTo>
                  <a:cubicBezTo>
                    <a:pt x="5" y="0"/>
                    <a:pt x="1" y="4"/>
                    <a:pt x="1" y="17"/>
                  </a:cubicBezTo>
                  <a:lnTo>
                    <a:pt x="1" y="54"/>
                  </a:lnTo>
                  <a:lnTo>
                    <a:pt x="1" y="91"/>
                  </a:lnTo>
                  <a:cubicBezTo>
                    <a:pt x="1" y="54"/>
                    <a:pt x="38" y="17"/>
                    <a:pt x="38" y="17"/>
                  </a:cubicBezTo>
                  <a:cubicBezTo>
                    <a:pt x="38" y="17"/>
                    <a:pt x="22" y="0"/>
                    <a:pt x="1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4"/>
            <p:cNvSpPr/>
            <p:nvPr/>
          </p:nvSpPr>
          <p:spPr>
            <a:xfrm>
              <a:off x="4743900" y="16645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4"/>
            <p:cNvSpPr/>
            <p:nvPr/>
          </p:nvSpPr>
          <p:spPr>
            <a:xfrm>
              <a:off x="4745775" y="16626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4"/>
            <p:cNvSpPr/>
            <p:nvPr/>
          </p:nvSpPr>
          <p:spPr>
            <a:xfrm>
              <a:off x="4740175" y="16626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cubicBezTo>
                    <a:pt x="14" y="24"/>
                    <a:pt x="6" y="33"/>
                    <a:pt x="12" y="36"/>
                  </a:cubicBezTo>
                  <a:lnTo>
                    <a:pt x="12" y="36"/>
                  </a:lnTo>
                  <a:cubicBezTo>
                    <a:pt x="23" y="16"/>
                    <a:pt x="38" y="1"/>
                    <a:pt x="38" y="1"/>
                  </a:cubicBezTo>
                  <a:close/>
                  <a:moveTo>
                    <a:pt x="12" y="36"/>
                  </a:moveTo>
                  <a:lnTo>
                    <a:pt x="12" y="36"/>
                  </a:lnTo>
                  <a:cubicBezTo>
                    <a:pt x="6" y="48"/>
                    <a:pt x="1" y="62"/>
                    <a:pt x="1" y="75"/>
                  </a:cubicBezTo>
                  <a:lnTo>
                    <a:pt x="1" y="113"/>
                  </a:lnTo>
                  <a:lnTo>
                    <a:pt x="38" y="113"/>
                  </a:lnTo>
                  <a:lnTo>
                    <a:pt x="38" y="38"/>
                  </a:lnTo>
                  <a:cubicBezTo>
                    <a:pt x="24" y="38"/>
                    <a:pt x="16" y="38"/>
                    <a:pt x="12" y="3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4"/>
            <p:cNvSpPr/>
            <p:nvPr/>
          </p:nvSpPr>
          <p:spPr>
            <a:xfrm>
              <a:off x="4740175" y="16654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4"/>
            <p:cNvSpPr/>
            <p:nvPr/>
          </p:nvSpPr>
          <p:spPr>
            <a:xfrm>
              <a:off x="4741100" y="16626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4"/>
            <p:cNvSpPr/>
            <p:nvPr/>
          </p:nvSpPr>
          <p:spPr>
            <a:xfrm>
              <a:off x="4739250" y="16645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2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cubicBezTo>
                    <a:pt x="0" y="75"/>
                    <a:pt x="0" y="38"/>
                    <a:pt x="0" y="38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4"/>
            <p:cNvSpPr/>
            <p:nvPr/>
          </p:nvSpPr>
          <p:spPr>
            <a:xfrm>
              <a:off x="4737375" y="166732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5" y="0"/>
                  </a:moveTo>
                  <a:lnTo>
                    <a:pt x="75" y="0"/>
                  </a:lnTo>
                  <a:cubicBezTo>
                    <a:pt x="38" y="0"/>
                    <a:pt x="38" y="0"/>
                    <a:pt x="1" y="0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4"/>
            <p:cNvSpPr/>
            <p:nvPr/>
          </p:nvSpPr>
          <p:spPr>
            <a:xfrm>
              <a:off x="4737375" y="1663825"/>
              <a:ext cx="1900" cy="725"/>
            </a:xfrm>
            <a:custGeom>
              <a:avLst/>
              <a:gdLst/>
              <a:ahLst/>
              <a:cxnLst/>
              <a:rect l="l" t="t" r="r" b="b"/>
              <a:pathLst>
                <a:path w="76" h="29" extrusionOk="0">
                  <a:moveTo>
                    <a:pt x="24" y="0"/>
                  </a:moveTo>
                  <a:cubicBezTo>
                    <a:pt x="10" y="0"/>
                    <a:pt x="1" y="10"/>
                    <a:pt x="1" y="28"/>
                  </a:cubicBezTo>
                  <a:lnTo>
                    <a:pt x="75" y="28"/>
                  </a:lnTo>
                  <a:cubicBezTo>
                    <a:pt x="57" y="10"/>
                    <a:pt x="38" y="0"/>
                    <a:pt x="24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4"/>
            <p:cNvSpPr/>
            <p:nvPr/>
          </p:nvSpPr>
          <p:spPr>
            <a:xfrm>
              <a:off x="4736450" y="1668250"/>
              <a:ext cx="2825" cy="975"/>
            </a:xfrm>
            <a:custGeom>
              <a:avLst/>
              <a:gdLst/>
              <a:ahLst/>
              <a:cxnLst/>
              <a:rect l="l" t="t" r="r" b="b"/>
              <a:pathLst>
                <a:path w="113" h="39" extrusionOk="0">
                  <a:moveTo>
                    <a:pt x="112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4"/>
            <p:cNvSpPr/>
            <p:nvPr/>
          </p:nvSpPr>
          <p:spPr>
            <a:xfrm>
              <a:off x="4739250" y="16692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0"/>
                  </a:moveTo>
                  <a:lnTo>
                    <a:pt x="0" y="0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4"/>
            <p:cNvSpPr/>
            <p:nvPr/>
          </p:nvSpPr>
          <p:spPr>
            <a:xfrm>
              <a:off x="4736450" y="1668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4"/>
            <p:cNvSpPr/>
            <p:nvPr/>
          </p:nvSpPr>
          <p:spPr>
            <a:xfrm>
              <a:off x="4740175" y="16692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1" y="75"/>
                    <a:pt x="1" y="75"/>
                  </a:cubicBezTo>
                  <a:lnTo>
                    <a:pt x="38" y="75"/>
                  </a:lnTo>
                  <a:lnTo>
                    <a:pt x="38" y="37"/>
                  </a:lnTo>
                  <a:cubicBezTo>
                    <a:pt x="38" y="19"/>
                    <a:pt x="38" y="9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4"/>
            <p:cNvSpPr/>
            <p:nvPr/>
          </p:nvSpPr>
          <p:spPr>
            <a:xfrm>
              <a:off x="4742050" y="1668250"/>
              <a:ext cx="1875" cy="975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1"/>
                    <a:pt x="75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4"/>
            <p:cNvSpPr/>
            <p:nvPr/>
          </p:nvSpPr>
          <p:spPr>
            <a:xfrm>
              <a:off x="4740175" y="16710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4"/>
            <p:cNvSpPr/>
            <p:nvPr/>
          </p:nvSpPr>
          <p:spPr>
            <a:xfrm>
              <a:off x="4743900" y="1667850"/>
              <a:ext cx="975" cy="1375"/>
            </a:xfrm>
            <a:custGeom>
              <a:avLst/>
              <a:gdLst/>
              <a:ahLst/>
              <a:cxnLst/>
              <a:rect l="l" t="t" r="r" b="b"/>
              <a:pathLst>
                <a:path w="39" h="55" extrusionOk="0">
                  <a:moveTo>
                    <a:pt x="2" y="0"/>
                  </a:moveTo>
                  <a:cubicBezTo>
                    <a:pt x="1" y="0"/>
                    <a:pt x="1" y="4"/>
                    <a:pt x="1" y="17"/>
                  </a:cubicBezTo>
                  <a:lnTo>
                    <a:pt x="1" y="54"/>
                  </a:lnTo>
                  <a:cubicBezTo>
                    <a:pt x="38" y="54"/>
                    <a:pt x="38" y="17"/>
                    <a:pt x="38" y="17"/>
                  </a:cubicBezTo>
                  <a:cubicBezTo>
                    <a:pt x="13" y="17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4"/>
            <p:cNvSpPr/>
            <p:nvPr/>
          </p:nvSpPr>
          <p:spPr>
            <a:xfrm>
              <a:off x="4744850" y="16673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38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7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4"/>
            <p:cNvSpPr/>
            <p:nvPr/>
          </p:nvSpPr>
          <p:spPr>
            <a:xfrm>
              <a:off x="4742975" y="16710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4"/>
            <p:cNvSpPr/>
            <p:nvPr/>
          </p:nvSpPr>
          <p:spPr>
            <a:xfrm>
              <a:off x="4747650" y="16673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0" y="0"/>
                    <a:pt x="0" y="38"/>
                    <a:pt x="0" y="75"/>
                  </a:cubicBezTo>
                  <a:lnTo>
                    <a:pt x="0" y="112"/>
                  </a:lnTo>
                  <a:cubicBezTo>
                    <a:pt x="0" y="112"/>
                    <a:pt x="0" y="75"/>
                    <a:pt x="38" y="75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4"/>
            <p:cNvSpPr/>
            <p:nvPr/>
          </p:nvSpPr>
          <p:spPr>
            <a:xfrm>
              <a:off x="4747650" y="16673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0"/>
                  </a:moveTo>
                  <a:cubicBezTo>
                    <a:pt x="38" y="38"/>
                    <a:pt x="38" y="38"/>
                    <a:pt x="38" y="75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4"/>
            <p:cNvSpPr/>
            <p:nvPr/>
          </p:nvSpPr>
          <p:spPr>
            <a:xfrm>
              <a:off x="4746700" y="16692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4"/>
            <p:cNvSpPr/>
            <p:nvPr/>
          </p:nvSpPr>
          <p:spPr>
            <a:xfrm>
              <a:off x="4751375" y="16673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19"/>
                    <a:pt x="1" y="28"/>
                    <a:pt x="1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4"/>
            <p:cNvSpPr/>
            <p:nvPr/>
          </p:nvSpPr>
          <p:spPr>
            <a:xfrm>
              <a:off x="4752325" y="1666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4"/>
            <p:cNvSpPr/>
            <p:nvPr/>
          </p:nvSpPr>
          <p:spPr>
            <a:xfrm>
              <a:off x="4749525" y="16710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1"/>
                  </a:moveTo>
                  <a:lnTo>
                    <a:pt x="3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4"/>
            <p:cNvSpPr/>
            <p:nvPr/>
          </p:nvSpPr>
          <p:spPr>
            <a:xfrm>
              <a:off x="4755125" y="16673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7" y="0"/>
                  </a:moveTo>
                  <a:cubicBezTo>
                    <a:pt x="37" y="0"/>
                    <a:pt x="0" y="38"/>
                    <a:pt x="0" y="38"/>
                  </a:cubicBezTo>
                  <a:lnTo>
                    <a:pt x="0" y="112"/>
                  </a:lnTo>
                  <a:cubicBezTo>
                    <a:pt x="0" y="112"/>
                    <a:pt x="0" y="75"/>
                    <a:pt x="37" y="38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4"/>
            <p:cNvSpPr/>
            <p:nvPr/>
          </p:nvSpPr>
          <p:spPr>
            <a:xfrm>
              <a:off x="4756975" y="1667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4"/>
            <p:cNvSpPr/>
            <p:nvPr/>
          </p:nvSpPr>
          <p:spPr>
            <a:xfrm>
              <a:off x="4754175" y="16692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4"/>
            <p:cNvSpPr/>
            <p:nvPr/>
          </p:nvSpPr>
          <p:spPr>
            <a:xfrm>
              <a:off x="4757925" y="1666900"/>
              <a:ext cx="1875" cy="3250"/>
            </a:xfrm>
            <a:custGeom>
              <a:avLst/>
              <a:gdLst/>
              <a:ahLst/>
              <a:cxnLst/>
              <a:rect l="l" t="t" r="r" b="b"/>
              <a:pathLst>
                <a:path w="75" h="130" extrusionOk="0">
                  <a:moveTo>
                    <a:pt x="39" y="1"/>
                  </a:moveTo>
                  <a:cubicBezTo>
                    <a:pt x="37" y="1"/>
                    <a:pt x="37" y="5"/>
                    <a:pt x="37" y="17"/>
                  </a:cubicBezTo>
                  <a:lnTo>
                    <a:pt x="37" y="55"/>
                  </a:lnTo>
                  <a:lnTo>
                    <a:pt x="75" y="17"/>
                  </a:lnTo>
                  <a:cubicBezTo>
                    <a:pt x="50" y="17"/>
                    <a:pt x="42" y="1"/>
                    <a:pt x="39" y="1"/>
                  </a:cubicBezTo>
                  <a:close/>
                  <a:moveTo>
                    <a:pt x="37" y="92"/>
                  </a:moveTo>
                  <a:cubicBezTo>
                    <a:pt x="37" y="92"/>
                    <a:pt x="37" y="129"/>
                    <a:pt x="0" y="129"/>
                  </a:cubicBezTo>
                  <a:lnTo>
                    <a:pt x="37" y="129"/>
                  </a:lnTo>
                  <a:cubicBezTo>
                    <a:pt x="37" y="111"/>
                    <a:pt x="37" y="101"/>
                    <a:pt x="37" y="9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4"/>
            <p:cNvSpPr/>
            <p:nvPr/>
          </p:nvSpPr>
          <p:spPr>
            <a:xfrm>
              <a:off x="4760725" y="16682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4"/>
            <p:cNvSpPr/>
            <p:nvPr/>
          </p:nvSpPr>
          <p:spPr>
            <a:xfrm>
              <a:off x="4757925" y="16692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5"/>
                  </a:lnTo>
                  <a:cubicBezTo>
                    <a:pt x="0" y="75"/>
                    <a:pt x="0" y="75"/>
                    <a:pt x="0" y="112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4"/>
            <p:cNvSpPr/>
            <p:nvPr/>
          </p:nvSpPr>
          <p:spPr>
            <a:xfrm>
              <a:off x="4762575" y="1669200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1" y="0"/>
                  </a:moveTo>
                  <a:cubicBezTo>
                    <a:pt x="38" y="37"/>
                    <a:pt x="38" y="37"/>
                    <a:pt x="38" y="75"/>
                  </a:cubicBezTo>
                  <a:cubicBezTo>
                    <a:pt x="38" y="0"/>
                    <a:pt x="75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4"/>
            <p:cNvSpPr/>
            <p:nvPr/>
          </p:nvSpPr>
          <p:spPr>
            <a:xfrm>
              <a:off x="4762575" y="16710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1" y="38"/>
                  </a:lnTo>
                  <a:lnTo>
                    <a:pt x="38" y="38"/>
                  </a:lnTo>
                  <a:cubicBezTo>
                    <a:pt x="38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4"/>
            <p:cNvSpPr/>
            <p:nvPr/>
          </p:nvSpPr>
          <p:spPr>
            <a:xfrm>
              <a:off x="4760725" y="16682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lnTo>
                    <a:pt x="0" y="113"/>
                  </a:lnTo>
                  <a:lnTo>
                    <a:pt x="0" y="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4"/>
            <p:cNvSpPr/>
            <p:nvPr/>
          </p:nvSpPr>
          <p:spPr>
            <a:xfrm>
              <a:off x="4761650" y="16738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cubicBezTo>
                    <a:pt x="38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4"/>
            <p:cNvSpPr/>
            <p:nvPr/>
          </p:nvSpPr>
          <p:spPr>
            <a:xfrm>
              <a:off x="4759775" y="16748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0"/>
                  </a:moveTo>
                  <a:lnTo>
                    <a:pt x="75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4"/>
            <p:cNvSpPr/>
            <p:nvPr/>
          </p:nvSpPr>
          <p:spPr>
            <a:xfrm>
              <a:off x="4761650" y="16720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0" y="0"/>
                  </a:moveTo>
                  <a:lnTo>
                    <a:pt x="75" y="0"/>
                  </a:lnTo>
                  <a:lnTo>
                    <a:pt x="38" y="0"/>
                  </a:lnTo>
                  <a:cubicBezTo>
                    <a:pt x="38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4"/>
            <p:cNvSpPr/>
            <p:nvPr/>
          </p:nvSpPr>
          <p:spPr>
            <a:xfrm>
              <a:off x="4757925" y="16738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1"/>
                  </a:moveTo>
                  <a:cubicBezTo>
                    <a:pt x="0" y="1"/>
                    <a:pt x="0" y="38"/>
                    <a:pt x="0" y="38"/>
                  </a:cubicBezTo>
                  <a:lnTo>
                    <a:pt x="0" y="75"/>
                  </a:lnTo>
                  <a:cubicBezTo>
                    <a:pt x="0" y="75"/>
                    <a:pt x="0" y="38"/>
                    <a:pt x="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4"/>
            <p:cNvSpPr/>
            <p:nvPr/>
          </p:nvSpPr>
          <p:spPr>
            <a:xfrm>
              <a:off x="4756975" y="16748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4"/>
            <p:cNvSpPr/>
            <p:nvPr/>
          </p:nvSpPr>
          <p:spPr>
            <a:xfrm>
              <a:off x="4757925" y="16729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0"/>
                  </a:moveTo>
                  <a:lnTo>
                    <a:pt x="37" y="0"/>
                  </a:lnTo>
                  <a:lnTo>
                    <a:pt x="3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4"/>
            <p:cNvSpPr/>
            <p:nvPr/>
          </p:nvSpPr>
          <p:spPr>
            <a:xfrm>
              <a:off x="4752325" y="1672925"/>
              <a:ext cx="2825" cy="1900"/>
            </a:xfrm>
            <a:custGeom>
              <a:avLst/>
              <a:gdLst/>
              <a:ahLst/>
              <a:cxnLst/>
              <a:rect l="l" t="t" r="r" b="b"/>
              <a:pathLst>
                <a:path w="113" h="76" extrusionOk="0">
                  <a:moveTo>
                    <a:pt x="112" y="0"/>
                  </a:moveTo>
                  <a:cubicBezTo>
                    <a:pt x="75" y="0"/>
                    <a:pt x="75" y="0"/>
                    <a:pt x="37" y="38"/>
                  </a:cubicBezTo>
                  <a:lnTo>
                    <a:pt x="0" y="38"/>
                  </a:lnTo>
                  <a:lnTo>
                    <a:pt x="37" y="75"/>
                  </a:lnTo>
                  <a:cubicBezTo>
                    <a:pt x="75" y="75"/>
                    <a:pt x="75" y="75"/>
                    <a:pt x="112" y="38"/>
                  </a:cubicBezTo>
                  <a:cubicBezTo>
                    <a:pt x="112" y="38"/>
                    <a:pt x="112" y="38"/>
                    <a:pt x="11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4"/>
            <p:cNvSpPr/>
            <p:nvPr/>
          </p:nvSpPr>
          <p:spPr>
            <a:xfrm>
              <a:off x="4753250" y="16738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4"/>
            <p:cNvSpPr/>
            <p:nvPr/>
          </p:nvSpPr>
          <p:spPr>
            <a:xfrm>
              <a:off x="4755125" y="16729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0"/>
                  </a:moveTo>
                  <a:lnTo>
                    <a:pt x="37" y="0"/>
                  </a:lnTo>
                  <a:lnTo>
                    <a:pt x="37" y="0"/>
                  </a:lnTo>
                  <a:lnTo>
                    <a:pt x="37" y="38"/>
                  </a:lnTo>
                  <a:lnTo>
                    <a:pt x="3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4"/>
            <p:cNvSpPr/>
            <p:nvPr/>
          </p:nvSpPr>
          <p:spPr>
            <a:xfrm>
              <a:off x="4749525" y="1673850"/>
              <a:ext cx="1875" cy="975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75" y="1"/>
                  </a:moveTo>
                  <a:cubicBezTo>
                    <a:pt x="39" y="1"/>
                    <a:pt x="37" y="1"/>
                    <a:pt x="37" y="33"/>
                  </a:cubicBezTo>
                  <a:lnTo>
                    <a:pt x="37" y="33"/>
                  </a:lnTo>
                  <a:cubicBezTo>
                    <a:pt x="47" y="29"/>
                    <a:pt x="56" y="19"/>
                    <a:pt x="75" y="1"/>
                  </a:cubicBezTo>
                  <a:close/>
                  <a:moveTo>
                    <a:pt x="37" y="33"/>
                  </a:moveTo>
                  <a:cubicBezTo>
                    <a:pt x="28" y="38"/>
                    <a:pt x="19" y="38"/>
                    <a:pt x="0" y="38"/>
                  </a:cubicBezTo>
                  <a:lnTo>
                    <a:pt x="37" y="38"/>
                  </a:lnTo>
                  <a:cubicBezTo>
                    <a:pt x="37" y="36"/>
                    <a:pt x="37" y="35"/>
                    <a:pt x="37" y="33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4"/>
            <p:cNvSpPr/>
            <p:nvPr/>
          </p:nvSpPr>
          <p:spPr>
            <a:xfrm>
              <a:off x="4749525" y="16738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4"/>
            <p:cNvSpPr/>
            <p:nvPr/>
          </p:nvSpPr>
          <p:spPr>
            <a:xfrm>
              <a:off x="4752325" y="16729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4"/>
            <p:cNvSpPr/>
            <p:nvPr/>
          </p:nvSpPr>
          <p:spPr>
            <a:xfrm>
              <a:off x="4745775" y="1672000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75" y="0"/>
                  </a:moveTo>
                  <a:cubicBezTo>
                    <a:pt x="38" y="0"/>
                    <a:pt x="38" y="37"/>
                    <a:pt x="38" y="37"/>
                  </a:cubicBezTo>
                  <a:lnTo>
                    <a:pt x="1" y="37"/>
                  </a:lnTo>
                  <a:lnTo>
                    <a:pt x="38" y="75"/>
                  </a:lnTo>
                  <a:cubicBezTo>
                    <a:pt x="38" y="75"/>
                    <a:pt x="75" y="75"/>
                    <a:pt x="75" y="37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4"/>
            <p:cNvSpPr/>
            <p:nvPr/>
          </p:nvSpPr>
          <p:spPr>
            <a:xfrm>
              <a:off x="4745775" y="16729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4"/>
            <p:cNvSpPr/>
            <p:nvPr/>
          </p:nvSpPr>
          <p:spPr>
            <a:xfrm>
              <a:off x="4747650" y="16720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lnTo>
                    <a:pt x="38" y="0"/>
                  </a:lnTo>
                  <a:lnTo>
                    <a:pt x="38" y="75"/>
                  </a:lnTo>
                  <a:lnTo>
                    <a:pt x="38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4"/>
            <p:cNvSpPr/>
            <p:nvPr/>
          </p:nvSpPr>
          <p:spPr>
            <a:xfrm>
              <a:off x="4742975" y="16729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38" y="0"/>
                    <a:pt x="1" y="0"/>
                    <a:pt x="1" y="38"/>
                  </a:cubicBezTo>
                  <a:cubicBezTo>
                    <a:pt x="1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4"/>
            <p:cNvSpPr/>
            <p:nvPr/>
          </p:nvSpPr>
          <p:spPr>
            <a:xfrm>
              <a:off x="4742975" y="16738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4"/>
            <p:cNvSpPr/>
            <p:nvPr/>
          </p:nvSpPr>
          <p:spPr>
            <a:xfrm>
              <a:off x="4744850" y="16720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4"/>
            <p:cNvSpPr/>
            <p:nvPr/>
          </p:nvSpPr>
          <p:spPr>
            <a:xfrm>
              <a:off x="4740175" y="16720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2"/>
                  </a:moveTo>
                  <a:lnTo>
                    <a:pt x="1" y="75"/>
                  </a:lnTo>
                  <a:lnTo>
                    <a:pt x="1" y="37"/>
                  </a:lnTo>
                  <a:cubicBezTo>
                    <a:pt x="1" y="0"/>
                    <a:pt x="1" y="37"/>
                    <a:pt x="1" y="37"/>
                  </a:cubicBezTo>
                  <a:lnTo>
                    <a:pt x="1" y="37"/>
                  </a:lnTo>
                  <a:cubicBezTo>
                    <a:pt x="1" y="37"/>
                    <a:pt x="1" y="75"/>
                    <a:pt x="1" y="75"/>
                  </a:cubicBez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4"/>
            <p:cNvSpPr/>
            <p:nvPr/>
          </p:nvSpPr>
          <p:spPr>
            <a:xfrm>
              <a:off x="4740175" y="16738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4"/>
            <p:cNvSpPr/>
            <p:nvPr/>
          </p:nvSpPr>
          <p:spPr>
            <a:xfrm>
              <a:off x="4741100" y="16710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4"/>
            <p:cNvSpPr/>
            <p:nvPr/>
          </p:nvSpPr>
          <p:spPr>
            <a:xfrm>
              <a:off x="4737375" y="16738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lnTo>
                    <a:pt x="1" y="38"/>
                  </a:lnTo>
                  <a:cubicBezTo>
                    <a:pt x="1" y="38"/>
                    <a:pt x="1" y="1"/>
                    <a:pt x="1" y="1"/>
                  </a:cubicBezTo>
                  <a:lnTo>
                    <a:pt x="1" y="1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4"/>
            <p:cNvSpPr/>
            <p:nvPr/>
          </p:nvSpPr>
          <p:spPr>
            <a:xfrm>
              <a:off x="4735500" y="16766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6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4"/>
            <p:cNvSpPr/>
            <p:nvPr/>
          </p:nvSpPr>
          <p:spPr>
            <a:xfrm>
              <a:off x="4737375" y="16738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4"/>
            <p:cNvSpPr/>
            <p:nvPr/>
          </p:nvSpPr>
          <p:spPr>
            <a:xfrm>
              <a:off x="4735500" y="167760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cubicBezTo>
                    <a:pt x="1" y="37"/>
                    <a:pt x="1" y="37"/>
                    <a:pt x="38" y="37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4"/>
            <p:cNvSpPr/>
            <p:nvPr/>
          </p:nvSpPr>
          <p:spPr>
            <a:xfrm>
              <a:off x="4738300" y="16776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lnTo>
                    <a:pt x="1" y="0"/>
                  </a:lnTo>
                  <a:lnTo>
                    <a:pt x="1" y="75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4"/>
            <p:cNvSpPr/>
            <p:nvPr/>
          </p:nvSpPr>
          <p:spPr>
            <a:xfrm>
              <a:off x="4733650" y="16766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0" y="1"/>
                    <a:pt x="0" y="75"/>
                  </a:cubicBezTo>
                  <a:lnTo>
                    <a:pt x="38" y="38"/>
                  </a:lnTo>
                  <a:cubicBezTo>
                    <a:pt x="38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4"/>
            <p:cNvSpPr/>
            <p:nvPr/>
          </p:nvSpPr>
          <p:spPr>
            <a:xfrm>
              <a:off x="4740175" y="16785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1" y="38"/>
                  </a:lnTo>
                  <a:cubicBezTo>
                    <a:pt x="38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4"/>
            <p:cNvSpPr/>
            <p:nvPr/>
          </p:nvSpPr>
          <p:spPr>
            <a:xfrm>
              <a:off x="4741100" y="16785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38"/>
                    <a:pt x="1" y="38"/>
                    <a:pt x="1" y="38"/>
                  </a:cubicBez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4"/>
            <p:cNvSpPr/>
            <p:nvPr/>
          </p:nvSpPr>
          <p:spPr>
            <a:xfrm>
              <a:off x="4739250" y="1680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0" y="37"/>
                    <a:pt x="38" y="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4"/>
            <p:cNvSpPr/>
            <p:nvPr/>
          </p:nvSpPr>
          <p:spPr>
            <a:xfrm>
              <a:off x="4743900" y="16785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0"/>
                  </a:moveTo>
                  <a:lnTo>
                    <a:pt x="1" y="75"/>
                  </a:lnTo>
                  <a:cubicBezTo>
                    <a:pt x="38" y="75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4"/>
            <p:cNvSpPr/>
            <p:nvPr/>
          </p:nvSpPr>
          <p:spPr>
            <a:xfrm>
              <a:off x="4743900" y="16785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0"/>
                  </a:moveTo>
                  <a:lnTo>
                    <a:pt x="38" y="0"/>
                  </a:lnTo>
                  <a:lnTo>
                    <a:pt x="38" y="38"/>
                  </a:lnTo>
                  <a:cubicBezTo>
                    <a:pt x="38" y="75"/>
                    <a:pt x="38" y="38"/>
                    <a:pt x="38" y="38"/>
                  </a:cubicBez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4"/>
            <p:cNvSpPr/>
            <p:nvPr/>
          </p:nvSpPr>
          <p:spPr>
            <a:xfrm>
              <a:off x="4742050" y="16813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4"/>
            <p:cNvSpPr/>
            <p:nvPr/>
          </p:nvSpPr>
          <p:spPr>
            <a:xfrm>
              <a:off x="4747650" y="16776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lnTo>
                    <a:pt x="0" y="37"/>
                  </a:lnTo>
                  <a:lnTo>
                    <a:pt x="0" y="75"/>
                  </a:lnTo>
                  <a:lnTo>
                    <a:pt x="0" y="112"/>
                  </a:lnTo>
                  <a:cubicBezTo>
                    <a:pt x="0" y="112"/>
                    <a:pt x="38" y="75"/>
                    <a:pt x="38" y="75"/>
                  </a:cubicBez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4"/>
            <p:cNvSpPr/>
            <p:nvPr/>
          </p:nvSpPr>
          <p:spPr>
            <a:xfrm>
              <a:off x="4747650" y="167852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0"/>
                  </a:lnTo>
                  <a:cubicBezTo>
                    <a:pt x="75" y="38"/>
                    <a:pt x="38" y="0"/>
                    <a:pt x="38" y="0"/>
                  </a:cubicBezTo>
                  <a:lnTo>
                    <a:pt x="38" y="0"/>
                  </a:lnTo>
                  <a:cubicBezTo>
                    <a:pt x="38" y="0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4"/>
            <p:cNvSpPr/>
            <p:nvPr/>
          </p:nvSpPr>
          <p:spPr>
            <a:xfrm>
              <a:off x="4746700" y="16804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37"/>
                  </a:lnTo>
                  <a:lnTo>
                    <a:pt x="1" y="0"/>
                  </a:lnTo>
                  <a:lnTo>
                    <a:pt x="1" y="37"/>
                  </a:lnTo>
                  <a:cubicBezTo>
                    <a:pt x="1" y="37"/>
                    <a:pt x="1" y="37"/>
                    <a:pt x="38" y="3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4"/>
            <p:cNvSpPr/>
            <p:nvPr/>
          </p:nvSpPr>
          <p:spPr>
            <a:xfrm>
              <a:off x="4750450" y="16776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4"/>
            <p:cNvSpPr/>
            <p:nvPr/>
          </p:nvSpPr>
          <p:spPr>
            <a:xfrm>
              <a:off x="4752325" y="16766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38"/>
                  </a:lnTo>
                  <a:cubicBezTo>
                    <a:pt x="0" y="38"/>
                    <a:pt x="0" y="1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4"/>
            <p:cNvSpPr/>
            <p:nvPr/>
          </p:nvSpPr>
          <p:spPr>
            <a:xfrm>
              <a:off x="4748575" y="16794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cubicBezTo>
                    <a:pt x="38" y="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4"/>
            <p:cNvSpPr/>
            <p:nvPr/>
          </p:nvSpPr>
          <p:spPr>
            <a:xfrm>
              <a:off x="4754175" y="167760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1" y="0"/>
                    <a:pt x="1" y="0"/>
                    <a:pt x="1" y="37"/>
                  </a:cubicBezTo>
                  <a:lnTo>
                    <a:pt x="1" y="75"/>
                  </a:lnTo>
                  <a:cubicBezTo>
                    <a:pt x="1" y="75"/>
                    <a:pt x="1" y="37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4"/>
            <p:cNvSpPr/>
            <p:nvPr/>
          </p:nvSpPr>
          <p:spPr>
            <a:xfrm>
              <a:off x="4754175" y="16776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1" y="37"/>
                  </a:lnTo>
                  <a:cubicBezTo>
                    <a:pt x="13" y="25"/>
                    <a:pt x="21" y="21"/>
                    <a:pt x="27" y="21"/>
                  </a:cubicBezTo>
                  <a:cubicBezTo>
                    <a:pt x="38" y="21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4"/>
            <p:cNvSpPr/>
            <p:nvPr/>
          </p:nvSpPr>
          <p:spPr>
            <a:xfrm>
              <a:off x="4753250" y="16794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4"/>
            <p:cNvSpPr/>
            <p:nvPr/>
          </p:nvSpPr>
          <p:spPr>
            <a:xfrm>
              <a:off x="4756975" y="1676650"/>
              <a:ext cx="2825" cy="1900"/>
            </a:xfrm>
            <a:custGeom>
              <a:avLst/>
              <a:gdLst/>
              <a:ahLst/>
              <a:cxnLst/>
              <a:rect l="l" t="t" r="r" b="b"/>
              <a:pathLst>
                <a:path w="113" h="76" extrusionOk="0">
                  <a:moveTo>
                    <a:pt x="75" y="1"/>
                  </a:moveTo>
                  <a:lnTo>
                    <a:pt x="75" y="38"/>
                  </a:lnTo>
                  <a:cubicBezTo>
                    <a:pt x="113" y="38"/>
                    <a:pt x="75" y="38"/>
                    <a:pt x="75" y="1"/>
                  </a:cubicBezTo>
                  <a:close/>
                  <a:moveTo>
                    <a:pt x="38" y="38"/>
                  </a:moveTo>
                  <a:cubicBezTo>
                    <a:pt x="1" y="38"/>
                    <a:pt x="38" y="75"/>
                    <a:pt x="38" y="75"/>
                  </a:cubicBezTo>
                  <a:cubicBezTo>
                    <a:pt x="38" y="75"/>
                    <a:pt x="38" y="38"/>
                    <a:pt x="75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4"/>
            <p:cNvSpPr/>
            <p:nvPr/>
          </p:nvSpPr>
          <p:spPr>
            <a:xfrm>
              <a:off x="4759775" y="167665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4"/>
            <p:cNvSpPr/>
            <p:nvPr/>
          </p:nvSpPr>
          <p:spPr>
            <a:xfrm>
              <a:off x="4756975" y="16785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4"/>
            <p:cNvSpPr/>
            <p:nvPr/>
          </p:nvSpPr>
          <p:spPr>
            <a:xfrm>
              <a:off x="4760725" y="16813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4"/>
            <p:cNvSpPr/>
            <p:nvPr/>
          </p:nvSpPr>
          <p:spPr>
            <a:xfrm>
              <a:off x="4761650" y="16822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38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4"/>
            <p:cNvSpPr/>
            <p:nvPr/>
          </p:nvSpPr>
          <p:spPr>
            <a:xfrm>
              <a:off x="4757925" y="16794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1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4"/>
            <p:cNvSpPr/>
            <p:nvPr/>
          </p:nvSpPr>
          <p:spPr>
            <a:xfrm>
              <a:off x="4760725" y="1684125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0" y="0"/>
                  </a:moveTo>
                  <a:lnTo>
                    <a:pt x="37" y="37"/>
                  </a:lnTo>
                  <a:lnTo>
                    <a:pt x="37" y="37"/>
                  </a:lnTo>
                  <a:cubicBezTo>
                    <a:pt x="36" y="0"/>
                    <a:pt x="30" y="0"/>
                    <a:pt x="0" y="0"/>
                  </a:cubicBezTo>
                  <a:close/>
                  <a:moveTo>
                    <a:pt x="37" y="37"/>
                  </a:moveTo>
                  <a:cubicBezTo>
                    <a:pt x="37" y="47"/>
                    <a:pt x="37" y="60"/>
                    <a:pt x="37" y="75"/>
                  </a:cubicBezTo>
                  <a:lnTo>
                    <a:pt x="75" y="112"/>
                  </a:lnTo>
                  <a:lnTo>
                    <a:pt x="75" y="75"/>
                  </a:lnTo>
                  <a:lnTo>
                    <a:pt x="37" y="38"/>
                  </a:lnTo>
                  <a:lnTo>
                    <a:pt x="37" y="3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4"/>
            <p:cNvSpPr/>
            <p:nvPr/>
          </p:nvSpPr>
          <p:spPr>
            <a:xfrm>
              <a:off x="4759775" y="16860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5" y="0"/>
                  </a:moveTo>
                  <a:lnTo>
                    <a:pt x="75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4"/>
            <p:cNvSpPr/>
            <p:nvPr/>
          </p:nvSpPr>
          <p:spPr>
            <a:xfrm>
              <a:off x="4759775" y="16832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38" y="0"/>
                    <a:pt x="38" y="0"/>
                    <a:pt x="38" y="0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4"/>
            <p:cNvSpPr/>
            <p:nvPr/>
          </p:nvSpPr>
          <p:spPr>
            <a:xfrm>
              <a:off x="4757925" y="16860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7" y="0"/>
                  </a:moveTo>
                  <a:cubicBezTo>
                    <a:pt x="0" y="0"/>
                    <a:pt x="0" y="37"/>
                    <a:pt x="0" y="37"/>
                  </a:cubicBezTo>
                  <a:lnTo>
                    <a:pt x="0" y="75"/>
                  </a:lnTo>
                  <a:cubicBezTo>
                    <a:pt x="37" y="75"/>
                    <a:pt x="37" y="37"/>
                    <a:pt x="37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4"/>
            <p:cNvSpPr/>
            <p:nvPr/>
          </p:nvSpPr>
          <p:spPr>
            <a:xfrm>
              <a:off x="4756975" y="16869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4"/>
            <p:cNvSpPr/>
            <p:nvPr/>
          </p:nvSpPr>
          <p:spPr>
            <a:xfrm>
              <a:off x="4758850" y="16850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4"/>
            <p:cNvSpPr/>
            <p:nvPr/>
          </p:nvSpPr>
          <p:spPr>
            <a:xfrm>
              <a:off x="4753250" y="1686000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75" y="0"/>
                  </a:moveTo>
                  <a:cubicBezTo>
                    <a:pt x="75" y="0"/>
                    <a:pt x="38" y="37"/>
                    <a:pt x="38" y="37"/>
                  </a:cubicBezTo>
                  <a:cubicBezTo>
                    <a:pt x="38" y="50"/>
                    <a:pt x="38" y="54"/>
                    <a:pt x="36" y="54"/>
                  </a:cubicBezTo>
                  <a:cubicBezTo>
                    <a:pt x="34" y="54"/>
                    <a:pt x="25" y="37"/>
                    <a:pt x="0" y="37"/>
                  </a:cubicBezTo>
                  <a:lnTo>
                    <a:pt x="0" y="75"/>
                  </a:lnTo>
                  <a:cubicBezTo>
                    <a:pt x="38" y="75"/>
                    <a:pt x="38" y="37"/>
                    <a:pt x="75" y="37"/>
                  </a:cubicBezTo>
                  <a:cubicBezTo>
                    <a:pt x="75" y="37"/>
                    <a:pt x="75" y="37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4"/>
            <p:cNvSpPr/>
            <p:nvPr/>
          </p:nvSpPr>
          <p:spPr>
            <a:xfrm>
              <a:off x="4753250" y="16860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0" y="37"/>
                  </a:lnTo>
                  <a:cubicBezTo>
                    <a:pt x="0" y="37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4"/>
            <p:cNvSpPr/>
            <p:nvPr/>
          </p:nvSpPr>
          <p:spPr>
            <a:xfrm>
              <a:off x="4756050" y="16860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4"/>
            <p:cNvSpPr/>
            <p:nvPr/>
          </p:nvSpPr>
          <p:spPr>
            <a:xfrm>
              <a:off x="4748575" y="1685050"/>
              <a:ext cx="2825" cy="1900"/>
            </a:xfrm>
            <a:custGeom>
              <a:avLst/>
              <a:gdLst/>
              <a:ahLst/>
              <a:cxnLst/>
              <a:rect l="l" t="t" r="r" b="b"/>
              <a:pathLst>
                <a:path w="113" h="76" extrusionOk="0">
                  <a:moveTo>
                    <a:pt x="113" y="1"/>
                  </a:moveTo>
                  <a:cubicBezTo>
                    <a:pt x="113" y="1"/>
                    <a:pt x="75" y="38"/>
                    <a:pt x="38" y="38"/>
                  </a:cubicBezTo>
                  <a:cubicBezTo>
                    <a:pt x="38" y="57"/>
                    <a:pt x="38" y="57"/>
                    <a:pt x="33" y="57"/>
                  </a:cubicBezTo>
                  <a:cubicBezTo>
                    <a:pt x="29" y="57"/>
                    <a:pt x="19" y="57"/>
                    <a:pt x="1" y="75"/>
                  </a:cubicBezTo>
                  <a:lnTo>
                    <a:pt x="75" y="75"/>
                  </a:lnTo>
                  <a:lnTo>
                    <a:pt x="113" y="38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4"/>
            <p:cNvSpPr/>
            <p:nvPr/>
          </p:nvSpPr>
          <p:spPr>
            <a:xfrm>
              <a:off x="4749525" y="1686000"/>
              <a:ext cx="0" cy="950"/>
            </a:xfrm>
            <a:custGeom>
              <a:avLst/>
              <a:gdLst/>
              <a:ahLst/>
              <a:cxnLst/>
              <a:rect l="l" t="t" r="r" b="b"/>
              <a:pathLst>
                <a:path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4"/>
            <p:cNvSpPr/>
            <p:nvPr/>
          </p:nvSpPr>
          <p:spPr>
            <a:xfrm>
              <a:off x="4751375" y="16841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0"/>
                  </a:moveTo>
                  <a:cubicBezTo>
                    <a:pt x="38" y="0"/>
                    <a:pt x="38" y="75"/>
                    <a:pt x="38" y="75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4"/>
            <p:cNvSpPr/>
            <p:nvPr/>
          </p:nvSpPr>
          <p:spPr>
            <a:xfrm>
              <a:off x="4746700" y="16841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0"/>
                  </a:moveTo>
                  <a:cubicBezTo>
                    <a:pt x="1" y="0"/>
                    <a:pt x="1" y="0"/>
                    <a:pt x="1" y="75"/>
                  </a:cubicBezTo>
                  <a:cubicBezTo>
                    <a:pt x="1" y="75"/>
                    <a:pt x="38" y="75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4"/>
            <p:cNvSpPr/>
            <p:nvPr/>
          </p:nvSpPr>
          <p:spPr>
            <a:xfrm>
              <a:off x="4746700" y="16841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4"/>
            <p:cNvSpPr/>
            <p:nvPr/>
          </p:nvSpPr>
          <p:spPr>
            <a:xfrm>
              <a:off x="4748575" y="16832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7"/>
                  </a:moveTo>
                  <a:lnTo>
                    <a:pt x="1" y="37"/>
                  </a:lnTo>
                  <a:lnTo>
                    <a:pt x="1" y="37"/>
                  </a:lnTo>
                  <a:cubicBezTo>
                    <a:pt x="1" y="37"/>
                    <a:pt x="1" y="37"/>
                    <a:pt x="1" y="75"/>
                  </a:cubicBezTo>
                  <a:lnTo>
                    <a:pt x="1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4"/>
            <p:cNvSpPr/>
            <p:nvPr/>
          </p:nvSpPr>
          <p:spPr>
            <a:xfrm>
              <a:off x="4742975" y="168320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75" y="0"/>
                  </a:moveTo>
                  <a:cubicBezTo>
                    <a:pt x="62" y="0"/>
                    <a:pt x="54" y="5"/>
                    <a:pt x="48" y="11"/>
                  </a:cubicBezTo>
                  <a:lnTo>
                    <a:pt x="48" y="11"/>
                  </a:lnTo>
                  <a:cubicBezTo>
                    <a:pt x="59" y="0"/>
                    <a:pt x="75" y="0"/>
                    <a:pt x="75" y="0"/>
                  </a:cubicBezTo>
                  <a:close/>
                  <a:moveTo>
                    <a:pt x="48" y="11"/>
                  </a:moveTo>
                  <a:cubicBezTo>
                    <a:pt x="42" y="16"/>
                    <a:pt x="38" y="24"/>
                    <a:pt x="38" y="37"/>
                  </a:cubicBezTo>
                  <a:lnTo>
                    <a:pt x="38" y="37"/>
                  </a:lnTo>
                  <a:cubicBezTo>
                    <a:pt x="38" y="37"/>
                    <a:pt x="38" y="22"/>
                    <a:pt x="48" y="11"/>
                  </a:cubicBezTo>
                  <a:close/>
                  <a:moveTo>
                    <a:pt x="38" y="37"/>
                  </a:moveTo>
                  <a:lnTo>
                    <a:pt x="1" y="75"/>
                  </a:lnTo>
                  <a:lnTo>
                    <a:pt x="38" y="112"/>
                  </a:lnTo>
                  <a:lnTo>
                    <a:pt x="38" y="75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4"/>
            <p:cNvSpPr/>
            <p:nvPr/>
          </p:nvSpPr>
          <p:spPr>
            <a:xfrm>
              <a:off x="4742975" y="16841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1" y="0"/>
                  </a:moveTo>
                  <a:lnTo>
                    <a:pt x="1" y="38"/>
                  </a:lnTo>
                  <a:lnTo>
                    <a:pt x="7" y="44"/>
                  </a:lnTo>
                  <a:lnTo>
                    <a:pt x="7" y="44"/>
                  </a:lnTo>
                  <a:cubicBezTo>
                    <a:pt x="1" y="24"/>
                    <a:pt x="1" y="0"/>
                    <a:pt x="1" y="0"/>
                  </a:cubicBezTo>
                  <a:close/>
                  <a:moveTo>
                    <a:pt x="7" y="44"/>
                  </a:moveTo>
                  <a:lnTo>
                    <a:pt x="7" y="44"/>
                  </a:lnTo>
                  <a:cubicBezTo>
                    <a:pt x="12" y="61"/>
                    <a:pt x="21" y="75"/>
                    <a:pt x="38" y="75"/>
                  </a:cubicBezTo>
                  <a:lnTo>
                    <a:pt x="7" y="44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4"/>
            <p:cNvSpPr/>
            <p:nvPr/>
          </p:nvSpPr>
          <p:spPr>
            <a:xfrm>
              <a:off x="4744850" y="16813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38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75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4"/>
            <p:cNvSpPr/>
            <p:nvPr/>
          </p:nvSpPr>
          <p:spPr>
            <a:xfrm>
              <a:off x="4740175" y="1683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7"/>
                  </a:lnTo>
                  <a:cubicBezTo>
                    <a:pt x="1" y="37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4"/>
            <p:cNvSpPr/>
            <p:nvPr/>
          </p:nvSpPr>
          <p:spPr>
            <a:xfrm>
              <a:off x="4739250" y="16850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38" y="1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4"/>
            <p:cNvSpPr/>
            <p:nvPr/>
          </p:nvSpPr>
          <p:spPr>
            <a:xfrm>
              <a:off x="4741100" y="168225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4"/>
            <p:cNvSpPr/>
            <p:nvPr/>
          </p:nvSpPr>
          <p:spPr>
            <a:xfrm>
              <a:off x="4737375" y="16841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2"/>
                  </a:moveTo>
                  <a:lnTo>
                    <a:pt x="1" y="7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8"/>
                    <a:pt x="1" y="38"/>
                  </a:cubicBezTo>
                  <a:lnTo>
                    <a:pt x="1" y="75"/>
                  </a:lnTo>
                  <a:lnTo>
                    <a:pt x="1" y="75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4"/>
            <p:cNvSpPr/>
            <p:nvPr/>
          </p:nvSpPr>
          <p:spPr>
            <a:xfrm>
              <a:off x="4735500" y="168692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6" y="0"/>
                  </a:moveTo>
                  <a:lnTo>
                    <a:pt x="76" y="0"/>
                  </a:lnTo>
                  <a:lnTo>
                    <a:pt x="7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4"/>
            <p:cNvSpPr/>
            <p:nvPr/>
          </p:nvSpPr>
          <p:spPr>
            <a:xfrm>
              <a:off x="4736450" y="1683425"/>
              <a:ext cx="1875" cy="725"/>
            </a:xfrm>
            <a:custGeom>
              <a:avLst/>
              <a:gdLst/>
              <a:ahLst/>
              <a:cxnLst/>
              <a:rect l="l" t="t" r="r" b="b"/>
              <a:pathLst>
                <a:path w="75" h="29" extrusionOk="0">
                  <a:moveTo>
                    <a:pt x="38" y="0"/>
                  </a:moveTo>
                  <a:cubicBezTo>
                    <a:pt x="28" y="0"/>
                    <a:pt x="19" y="10"/>
                    <a:pt x="0" y="28"/>
                  </a:cubicBezTo>
                  <a:lnTo>
                    <a:pt x="75" y="28"/>
                  </a:lnTo>
                  <a:cubicBezTo>
                    <a:pt x="56" y="10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4"/>
            <p:cNvSpPr/>
            <p:nvPr/>
          </p:nvSpPr>
          <p:spPr>
            <a:xfrm>
              <a:off x="4734575" y="168880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0"/>
                  </a:moveTo>
                  <a:lnTo>
                    <a:pt x="38" y="0"/>
                  </a:lnTo>
                  <a:cubicBezTo>
                    <a:pt x="38" y="0"/>
                    <a:pt x="38" y="0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38" y="0"/>
                    <a:pt x="38" y="0"/>
                    <a:pt x="38" y="0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4"/>
            <p:cNvSpPr/>
            <p:nvPr/>
          </p:nvSpPr>
          <p:spPr>
            <a:xfrm>
              <a:off x="4737375" y="16878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38"/>
                    <a:pt x="1" y="75"/>
                  </a:cubicBezTo>
                  <a:lnTo>
                    <a:pt x="1" y="75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4"/>
            <p:cNvSpPr/>
            <p:nvPr/>
          </p:nvSpPr>
          <p:spPr>
            <a:xfrm>
              <a:off x="4734575" y="16869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1" y="0"/>
                    <a:pt x="1" y="0"/>
                    <a:pt x="1" y="38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4"/>
            <p:cNvSpPr/>
            <p:nvPr/>
          </p:nvSpPr>
          <p:spPr>
            <a:xfrm>
              <a:off x="4739250" y="1688800"/>
              <a:ext cx="1425" cy="1875"/>
            </a:xfrm>
            <a:custGeom>
              <a:avLst/>
              <a:gdLst/>
              <a:ahLst/>
              <a:cxnLst/>
              <a:rect l="l" t="t" r="r" b="b"/>
              <a:pathLst>
                <a:path w="57" h="75" extrusionOk="0">
                  <a:moveTo>
                    <a:pt x="38" y="0"/>
                  </a:moveTo>
                  <a:cubicBezTo>
                    <a:pt x="38" y="0"/>
                    <a:pt x="0" y="37"/>
                    <a:pt x="0" y="75"/>
                  </a:cubicBezTo>
                  <a:cubicBezTo>
                    <a:pt x="38" y="75"/>
                    <a:pt x="38" y="75"/>
                    <a:pt x="38" y="37"/>
                  </a:cubicBezTo>
                  <a:cubicBezTo>
                    <a:pt x="56" y="19"/>
                    <a:pt x="56" y="19"/>
                    <a:pt x="52" y="19"/>
                  </a:cubicBezTo>
                  <a:cubicBezTo>
                    <a:pt x="47" y="19"/>
                    <a:pt x="38" y="19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4"/>
            <p:cNvSpPr/>
            <p:nvPr/>
          </p:nvSpPr>
          <p:spPr>
            <a:xfrm>
              <a:off x="4740175" y="16888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cubicBezTo>
                    <a:pt x="1" y="37"/>
                    <a:pt x="1" y="37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4"/>
            <p:cNvSpPr/>
            <p:nvPr/>
          </p:nvSpPr>
          <p:spPr>
            <a:xfrm>
              <a:off x="4737375" y="16906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4"/>
            <p:cNvSpPr/>
            <p:nvPr/>
          </p:nvSpPr>
          <p:spPr>
            <a:xfrm>
              <a:off x="4742975" y="16888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4"/>
            <p:cNvSpPr/>
            <p:nvPr/>
          </p:nvSpPr>
          <p:spPr>
            <a:xfrm>
              <a:off x="4742975" y="16878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4"/>
            <p:cNvSpPr/>
            <p:nvPr/>
          </p:nvSpPr>
          <p:spPr>
            <a:xfrm>
              <a:off x="4741100" y="16916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4"/>
            <p:cNvSpPr/>
            <p:nvPr/>
          </p:nvSpPr>
          <p:spPr>
            <a:xfrm>
              <a:off x="4745775" y="16888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1" y="37"/>
                    <a:pt x="1" y="37"/>
                  </a:cubicBezTo>
                  <a:lnTo>
                    <a:pt x="1" y="75"/>
                  </a:lnTo>
                  <a:cubicBezTo>
                    <a:pt x="1" y="75"/>
                    <a:pt x="1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4"/>
            <p:cNvSpPr/>
            <p:nvPr/>
          </p:nvSpPr>
          <p:spPr>
            <a:xfrm>
              <a:off x="4747650" y="168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4"/>
            <p:cNvSpPr/>
            <p:nvPr/>
          </p:nvSpPr>
          <p:spPr>
            <a:xfrm>
              <a:off x="4744850" y="16906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38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4"/>
            <p:cNvSpPr/>
            <p:nvPr/>
          </p:nvSpPr>
          <p:spPr>
            <a:xfrm>
              <a:off x="4750450" y="16888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37"/>
                  </a:lnTo>
                  <a:lnTo>
                    <a:pt x="0" y="75"/>
                  </a:lnTo>
                  <a:cubicBezTo>
                    <a:pt x="38" y="75"/>
                    <a:pt x="38" y="37"/>
                    <a:pt x="38" y="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4"/>
            <p:cNvSpPr/>
            <p:nvPr/>
          </p:nvSpPr>
          <p:spPr>
            <a:xfrm>
              <a:off x="4749525" y="16878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4"/>
            <p:cNvSpPr/>
            <p:nvPr/>
          </p:nvSpPr>
          <p:spPr>
            <a:xfrm>
              <a:off x="4748575" y="169160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cubicBezTo>
                    <a:pt x="1" y="0"/>
                    <a:pt x="38" y="38"/>
                    <a:pt x="75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4"/>
            <p:cNvSpPr/>
            <p:nvPr/>
          </p:nvSpPr>
          <p:spPr>
            <a:xfrm>
              <a:off x="4752325" y="1688800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37" y="0"/>
                  </a:moveTo>
                  <a:lnTo>
                    <a:pt x="37" y="37"/>
                  </a:lnTo>
                  <a:cubicBezTo>
                    <a:pt x="37" y="37"/>
                    <a:pt x="75" y="0"/>
                    <a:pt x="75" y="0"/>
                  </a:cubicBezTo>
                  <a:close/>
                  <a:moveTo>
                    <a:pt x="37" y="37"/>
                  </a:moveTo>
                  <a:cubicBezTo>
                    <a:pt x="37" y="75"/>
                    <a:pt x="37" y="75"/>
                    <a:pt x="0" y="75"/>
                  </a:cubicBezTo>
                  <a:lnTo>
                    <a:pt x="37" y="75"/>
                  </a:lnTo>
                  <a:lnTo>
                    <a:pt x="37" y="3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4"/>
            <p:cNvSpPr/>
            <p:nvPr/>
          </p:nvSpPr>
          <p:spPr>
            <a:xfrm>
              <a:off x="4754175" y="16888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0"/>
                    <a:pt x="38" y="0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4"/>
            <p:cNvSpPr/>
            <p:nvPr/>
          </p:nvSpPr>
          <p:spPr>
            <a:xfrm>
              <a:off x="4752325" y="16906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4"/>
            <p:cNvSpPr/>
            <p:nvPr/>
          </p:nvSpPr>
          <p:spPr>
            <a:xfrm>
              <a:off x="4756975" y="16888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cubicBezTo>
                    <a:pt x="1" y="0"/>
                    <a:pt x="1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4"/>
            <p:cNvSpPr/>
            <p:nvPr/>
          </p:nvSpPr>
          <p:spPr>
            <a:xfrm>
              <a:off x="4757925" y="16878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4"/>
            <p:cNvSpPr/>
            <p:nvPr/>
          </p:nvSpPr>
          <p:spPr>
            <a:xfrm>
              <a:off x="4755125" y="16906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0" y="1"/>
                    <a:pt x="0" y="38"/>
                    <a:pt x="37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4"/>
            <p:cNvSpPr/>
            <p:nvPr/>
          </p:nvSpPr>
          <p:spPr>
            <a:xfrm>
              <a:off x="4760725" y="1690250"/>
              <a:ext cx="950" cy="425"/>
            </a:xfrm>
            <a:custGeom>
              <a:avLst/>
              <a:gdLst/>
              <a:ahLst/>
              <a:cxnLst/>
              <a:rect l="l" t="t" r="r" b="b"/>
              <a:pathLst>
                <a:path w="38" h="17" extrusionOk="0">
                  <a:moveTo>
                    <a:pt x="28" y="0"/>
                  </a:moveTo>
                  <a:cubicBezTo>
                    <a:pt x="17" y="0"/>
                    <a:pt x="0" y="17"/>
                    <a:pt x="0" y="17"/>
                  </a:cubicBezTo>
                  <a:lnTo>
                    <a:pt x="37" y="17"/>
                  </a:lnTo>
                  <a:cubicBezTo>
                    <a:pt x="37" y="4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4"/>
            <p:cNvSpPr/>
            <p:nvPr/>
          </p:nvSpPr>
          <p:spPr>
            <a:xfrm>
              <a:off x="4762575" y="16897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cubicBezTo>
                    <a:pt x="1" y="38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4"/>
            <p:cNvSpPr/>
            <p:nvPr/>
          </p:nvSpPr>
          <p:spPr>
            <a:xfrm>
              <a:off x="4758850" y="1690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4"/>
            <p:cNvSpPr/>
            <p:nvPr/>
          </p:nvSpPr>
          <p:spPr>
            <a:xfrm>
              <a:off x="4760725" y="16934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lnTo>
                    <a:pt x="0" y="76"/>
                  </a:lnTo>
                  <a:cubicBezTo>
                    <a:pt x="37" y="38"/>
                    <a:pt x="37" y="1"/>
                    <a:pt x="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4"/>
            <p:cNvSpPr/>
            <p:nvPr/>
          </p:nvSpPr>
          <p:spPr>
            <a:xfrm>
              <a:off x="4759775" y="16944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4"/>
            <p:cNvSpPr/>
            <p:nvPr/>
          </p:nvSpPr>
          <p:spPr>
            <a:xfrm>
              <a:off x="4760725" y="16925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4"/>
            <p:cNvSpPr/>
            <p:nvPr/>
          </p:nvSpPr>
          <p:spPr>
            <a:xfrm>
              <a:off x="4756975" y="16953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38" y="38"/>
                    <a:pt x="1" y="75"/>
                    <a:pt x="1" y="75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4"/>
            <p:cNvSpPr/>
            <p:nvPr/>
          </p:nvSpPr>
          <p:spPr>
            <a:xfrm>
              <a:off x="4756050" y="16962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4"/>
            <p:cNvSpPr/>
            <p:nvPr/>
          </p:nvSpPr>
          <p:spPr>
            <a:xfrm>
              <a:off x="4757925" y="16934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4"/>
            <p:cNvSpPr/>
            <p:nvPr/>
          </p:nvSpPr>
          <p:spPr>
            <a:xfrm>
              <a:off x="4753250" y="16944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38" y="0"/>
                    <a:pt x="38" y="38"/>
                    <a:pt x="0" y="38"/>
                  </a:cubicBezTo>
                  <a:lnTo>
                    <a:pt x="0" y="112"/>
                  </a:lnTo>
                  <a:cubicBezTo>
                    <a:pt x="0" y="75"/>
                    <a:pt x="38" y="75"/>
                    <a:pt x="38" y="75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4"/>
            <p:cNvSpPr/>
            <p:nvPr/>
          </p:nvSpPr>
          <p:spPr>
            <a:xfrm>
              <a:off x="4753250" y="16962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4"/>
            <p:cNvSpPr/>
            <p:nvPr/>
          </p:nvSpPr>
          <p:spPr>
            <a:xfrm>
              <a:off x="4755125" y="16934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4"/>
            <p:cNvSpPr/>
            <p:nvPr/>
          </p:nvSpPr>
          <p:spPr>
            <a:xfrm>
              <a:off x="4750050" y="1694400"/>
              <a:ext cx="2300" cy="2275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16" y="0"/>
                  </a:moveTo>
                  <a:lnTo>
                    <a:pt x="16" y="75"/>
                  </a:lnTo>
                  <a:lnTo>
                    <a:pt x="54" y="38"/>
                  </a:lnTo>
                  <a:cubicBezTo>
                    <a:pt x="54" y="38"/>
                    <a:pt x="91" y="0"/>
                    <a:pt x="91" y="0"/>
                  </a:cubicBezTo>
                  <a:close/>
                  <a:moveTo>
                    <a:pt x="16" y="75"/>
                  </a:moveTo>
                  <a:lnTo>
                    <a:pt x="0" y="91"/>
                  </a:lnTo>
                  <a:lnTo>
                    <a:pt x="16" y="75"/>
                  </a:lnTo>
                  <a:lnTo>
                    <a:pt x="16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4"/>
            <p:cNvSpPr/>
            <p:nvPr/>
          </p:nvSpPr>
          <p:spPr>
            <a:xfrm>
              <a:off x="4748575" y="16962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4"/>
            <p:cNvSpPr/>
            <p:nvPr/>
          </p:nvSpPr>
          <p:spPr>
            <a:xfrm>
              <a:off x="4752325" y="16944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4"/>
            <p:cNvSpPr/>
            <p:nvPr/>
          </p:nvSpPr>
          <p:spPr>
            <a:xfrm>
              <a:off x="4745300" y="1694400"/>
              <a:ext cx="1425" cy="1875"/>
            </a:xfrm>
            <a:custGeom>
              <a:avLst/>
              <a:gdLst/>
              <a:ahLst/>
              <a:cxnLst/>
              <a:rect l="l" t="t" r="r" b="b"/>
              <a:pathLst>
                <a:path w="57" h="75" extrusionOk="0">
                  <a:moveTo>
                    <a:pt x="57" y="0"/>
                  </a:moveTo>
                  <a:cubicBezTo>
                    <a:pt x="20" y="0"/>
                    <a:pt x="20" y="38"/>
                    <a:pt x="20" y="38"/>
                  </a:cubicBezTo>
                  <a:cubicBezTo>
                    <a:pt x="1" y="56"/>
                    <a:pt x="1" y="56"/>
                    <a:pt x="6" y="56"/>
                  </a:cubicBezTo>
                  <a:cubicBezTo>
                    <a:pt x="10" y="56"/>
                    <a:pt x="20" y="56"/>
                    <a:pt x="20" y="75"/>
                  </a:cubicBezTo>
                  <a:cubicBezTo>
                    <a:pt x="20" y="75"/>
                    <a:pt x="57" y="75"/>
                    <a:pt x="57" y="38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4"/>
            <p:cNvSpPr/>
            <p:nvPr/>
          </p:nvSpPr>
          <p:spPr>
            <a:xfrm>
              <a:off x="4744850" y="16962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4"/>
            <p:cNvSpPr/>
            <p:nvPr/>
          </p:nvSpPr>
          <p:spPr>
            <a:xfrm>
              <a:off x="4746700" y="16934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4"/>
            <p:cNvSpPr/>
            <p:nvPr/>
          </p:nvSpPr>
          <p:spPr>
            <a:xfrm>
              <a:off x="4742050" y="1694400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75" y="0"/>
                  </a:moveTo>
                  <a:cubicBezTo>
                    <a:pt x="38" y="0"/>
                    <a:pt x="38" y="0"/>
                    <a:pt x="38" y="38"/>
                  </a:cubicBezTo>
                  <a:lnTo>
                    <a:pt x="0" y="75"/>
                  </a:lnTo>
                  <a:cubicBezTo>
                    <a:pt x="0" y="75"/>
                    <a:pt x="38" y="75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4"/>
            <p:cNvSpPr/>
            <p:nvPr/>
          </p:nvSpPr>
          <p:spPr>
            <a:xfrm>
              <a:off x="4742050" y="16944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cubicBezTo>
                    <a:pt x="0" y="75"/>
                    <a:pt x="0" y="75"/>
                    <a:pt x="0" y="0"/>
                  </a:cubicBezTo>
                  <a:lnTo>
                    <a:pt x="0" y="38"/>
                  </a:lnTo>
                  <a:cubicBezTo>
                    <a:pt x="0" y="38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4"/>
            <p:cNvSpPr/>
            <p:nvPr/>
          </p:nvSpPr>
          <p:spPr>
            <a:xfrm>
              <a:off x="4744850" y="16944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38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4"/>
            <p:cNvSpPr/>
            <p:nvPr/>
          </p:nvSpPr>
          <p:spPr>
            <a:xfrm>
              <a:off x="4738300" y="169345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lnTo>
                    <a:pt x="1" y="38"/>
                  </a:lnTo>
                  <a:lnTo>
                    <a:pt x="1" y="113"/>
                  </a:lnTo>
                  <a:lnTo>
                    <a:pt x="38" y="113"/>
                  </a:lnTo>
                  <a:lnTo>
                    <a:pt x="38" y="38"/>
                  </a:lnTo>
                  <a:cubicBezTo>
                    <a:pt x="38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4"/>
            <p:cNvSpPr/>
            <p:nvPr/>
          </p:nvSpPr>
          <p:spPr>
            <a:xfrm>
              <a:off x="4739250" y="16944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75"/>
                  </a:moveTo>
                  <a:lnTo>
                    <a:pt x="0" y="7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5"/>
                  </a:lnTo>
                  <a:cubicBezTo>
                    <a:pt x="0" y="75"/>
                    <a:pt x="38" y="75"/>
                    <a:pt x="38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4"/>
            <p:cNvSpPr/>
            <p:nvPr/>
          </p:nvSpPr>
          <p:spPr>
            <a:xfrm>
              <a:off x="4740175" y="16944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4"/>
            <p:cNvSpPr/>
            <p:nvPr/>
          </p:nvSpPr>
          <p:spPr>
            <a:xfrm>
              <a:off x="4736450" y="16953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4"/>
            <p:cNvSpPr/>
            <p:nvPr/>
          </p:nvSpPr>
          <p:spPr>
            <a:xfrm>
              <a:off x="4736450" y="1697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4"/>
            <p:cNvSpPr/>
            <p:nvPr/>
          </p:nvSpPr>
          <p:spPr>
            <a:xfrm>
              <a:off x="4736450" y="1693700"/>
              <a:ext cx="950" cy="1650"/>
            </a:xfrm>
            <a:custGeom>
              <a:avLst/>
              <a:gdLst/>
              <a:ahLst/>
              <a:cxnLst/>
              <a:rect l="l" t="t" r="r" b="b"/>
              <a:pathLst>
                <a:path w="38" h="66" extrusionOk="0">
                  <a:moveTo>
                    <a:pt x="19" y="0"/>
                  </a:moveTo>
                  <a:cubicBezTo>
                    <a:pt x="10" y="0"/>
                    <a:pt x="0" y="10"/>
                    <a:pt x="0" y="28"/>
                  </a:cubicBezTo>
                  <a:lnTo>
                    <a:pt x="0" y="66"/>
                  </a:lnTo>
                  <a:cubicBezTo>
                    <a:pt x="19" y="47"/>
                    <a:pt x="28" y="38"/>
                    <a:pt x="33" y="38"/>
                  </a:cubicBezTo>
                  <a:cubicBezTo>
                    <a:pt x="38" y="38"/>
                    <a:pt x="38" y="47"/>
                    <a:pt x="38" y="66"/>
                  </a:cubicBezTo>
                  <a:lnTo>
                    <a:pt x="38" y="28"/>
                  </a:lnTo>
                  <a:cubicBezTo>
                    <a:pt x="38" y="10"/>
                    <a:pt x="28" y="0"/>
                    <a:pt x="19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4"/>
            <p:cNvSpPr/>
            <p:nvPr/>
          </p:nvSpPr>
          <p:spPr>
            <a:xfrm>
              <a:off x="4734575" y="169905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1"/>
                  </a:moveTo>
                  <a:lnTo>
                    <a:pt x="75" y="1"/>
                  </a:lnTo>
                  <a:lnTo>
                    <a:pt x="38" y="1"/>
                  </a:ln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4"/>
            <p:cNvSpPr/>
            <p:nvPr/>
          </p:nvSpPr>
          <p:spPr>
            <a:xfrm>
              <a:off x="4737375" y="16990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76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4"/>
            <p:cNvSpPr/>
            <p:nvPr/>
          </p:nvSpPr>
          <p:spPr>
            <a:xfrm>
              <a:off x="4733650" y="1697200"/>
              <a:ext cx="2825" cy="1875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0" y="0"/>
                  </a:moveTo>
                  <a:cubicBezTo>
                    <a:pt x="0" y="38"/>
                    <a:pt x="0" y="75"/>
                    <a:pt x="0" y="75"/>
                  </a:cubicBezTo>
                  <a:lnTo>
                    <a:pt x="38" y="75"/>
                  </a:lnTo>
                  <a:lnTo>
                    <a:pt x="38" y="38"/>
                  </a:lnTo>
                  <a:lnTo>
                    <a:pt x="75" y="38"/>
                  </a:lnTo>
                  <a:cubicBezTo>
                    <a:pt x="112" y="38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4"/>
            <p:cNvSpPr/>
            <p:nvPr/>
          </p:nvSpPr>
          <p:spPr>
            <a:xfrm>
              <a:off x="4740175" y="169812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38" y="1"/>
                  </a:moveTo>
                  <a:lnTo>
                    <a:pt x="38" y="38"/>
                  </a:lnTo>
                  <a:lnTo>
                    <a:pt x="75" y="1"/>
                  </a:lnTo>
                  <a:close/>
                  <a:moveTo>
                    <a:pt x="38" y="38"/>
                  </a:moveTo>
                  <a:lnTo>
                    <a:pt x="38" y="38"/>
                  </a:lnTo>
                  <a:cubicBezTo>
                    <a:pt x="38" y="38"/>
                    <a:pt x="1" y="75"/>
                    <a:pt x="1" y="113"/>
                  </a:cubicBezTo>
                  <a:cubicBezTo>
                    <a:pt x="38" y="113"/>
                    <a:pt x="38" y="113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4"/>
            <p:cNvSpPr/>
            <p:nvPr/>
          </p:nvSpPr>
          <p:spPr>
            <a:xfrm>
              <a:off x="4741100" y="16990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4"/>
            <p:cNvSpPr/>
            <p:nvPr/>
          </p:nvSpPr>
          <p:spPr>
            <a:xfrm>
              <a:off x="4739250" y="17009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0" y="38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4"/>
            <p:cNvSpPr/>
            <p:nvPr/>
          </p:nvSpPr>
          <p:spPr>
            <a:xfrm>
              <a:off x="4742975" y="16990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38" y="38"/>
                    <a:pt x="1" y="38"/>
                  </a:cubicBezTo>
                  <a:lnTo>
                    <a:pt x="1" y="76"/>
                  </a:lnTo>
                  <a:cubicBezTo>
                    <a:pt x="38" y="76"/>
                    <a:pt x="38" y="76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4"/>
            <p:cNvSpPr/>
            <p:nvPr/>
          </p:nvSpPr>
          <p:spPr>
            <a:xfrm>
              <a:off x="4744850" y="16981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4"/>
            <p:cNvSpPr/>
            <p:nvPr/>
          </p:nvSpPr>
          <p:spPr>
            <a:xfrm>
              <a:off x="4742050" y="17018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4"/>
            <p:cNvSpPr/>
            <p:nvPr/>
          </p:nvSpPr>
          <p:spPr>
            <a:xfrm>
              <a:off x="4747650" y="16981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113"/>
                  </a:lnTo>
                  <a:cubicBezTo>
                    <a:pt x="0" y="113"/>
                    <a:pt x="0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4"/>
            <p:cNvSpPr/>
            <p:nvPr/>
          </p:nvSpPr>
          <p:spPr>
            <a:xfrm>
              <a:off x="4747650" y="16981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4"/>
            <p:cNvSpPr/>
            <p:nvPr/>
          </p:nvSpPr>
          <p:spPr>
            <a:xfrm>
              <a:off x="4744850" y="1700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38" y="19"/>
                    <a:pt x="38" y="19"/>
                    <a:pt x="33" y="19"/>
                  </a:cubicBezTo>
                  <a:cubicBezTo>
                    <a:pt x="28" y="19"/>
                    <a:pt x="19" y="19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4"/>
            <p:cNvSpPr/>
            <p:nvPr/>
          </p:nvSpPr>
          <p:spPr>
            <a:xfrm>
              <a:off x="4750450" y="16972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38" y="38"/>
                    <a:pt x="0" y="75"/>
                    <a:pt x="0" y="75"/>
                  </a:cubicBezTo>
                  <a:lnTo>
                    <a:pt x="0" y="112"/>
                  </a:lnTo>
                  <a:cubicBezTo>
                    <a:pt x="38" y="112"/>
                    <a:pt x="38" y="75"/>
                    <a:pt x="38" y="75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4"/>
            <p:cNvSpPr/>
            <p:nvPr/>
          </p:nvSpPr>
          <p:spPr>
            <a:xfrm>
              <a:off x="4750450" y="1697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38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4"/>
            <p:cNvSpPr/>
            <p:nvPr/>
          </p:nvSpPr>
          <p:spPr>
            <a:xfrm>
              <a:off x="4749525" y="1700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38"/>
                  </a:lnTo>
                  <a:cubicBezTo>
                    <a:pt x="37" y="38"/>
                    <a:pt x="37" y="38"/>
                    <a:pt x="37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4"/>
            <p:cNvSpPr/>
            <p:nvPr/>
          </p:nvSpPr>
          <p:spPr>
            <a:xfrm>
              <a:off x="4754175" y="169720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14" y="0"/>
                    <a:pt x="6" y="15"/>
                    <a:pt x="3" y="36"/>
                  </a:cubicBezTo>
                  <a:lnTo>
                    <a:pt x="3" y="36"/>
                  </a:lnTo>
                  <a:lnTo>
                    <a:pt x="38" y="0"/>
                  </a:lnTo>
                  <a:close/>
                  <a:moveTo>
                    <a:pt x="3" y="36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61"/>
                    <a:pt x="1" y="48"/>
                    <a:pt x="3" y="3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4"/>
            <p:cNvSpPr/>
            <p:nvPr/>
          </p:nvSpPr>
          <p:spPr>
            <a:xfrm>
              <a:off x="4754175" y="16962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cubicBezTo>
                    <a:pt x="38" y="1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4"/>
            <p:cNvSpPr/>
            <p:nvPr/>
          </p:nvSpPr>
          <p:spPr>
            <a:xfrm>
              <a:off x="4753250" y="1700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4"/>
            <p:cNvSpPr/>
            <p:nvPr/>
          </p:nvSpPr>
          <p:spPr>
            <a:xfrm>
              <a:off x="4757925" y="1697750"/>
              <a:ext cx="950" cy="1325"/>
            </a:xfrm>
            <a:custGeom>
              <a:avLst/>
              <a:gdLst/>
              <a:ahLst/>
              <a:cxnLst/>
              <a:rect l="l" t="t" r="r" b="b"/>
              <a:pathLst>
                <a:path w="38" h="53" extrusionOk="0">
                  <a:moveTo>
                    <a:pt x="30" y="0"/>
                  </a:moveTo>
                  <a:cubicBezTo>
                    <a:pt x="19" y="0"/>
                    <a:pt x="0" y="26"/>
                    <a:pt x="0" y="53"/>
                  </a:cubicBezTo>
                  <a:lnTo>
                    <a:pt x="37" y="16"/>
                  </a:lnTo>
                  <a:cubicBezTo>
                    <a:pt x="37" y="5"/>
                    <a:pt x="34" y="0"/>
                    <a:pt x="3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4"/>
            <p:cNvSpPr/>
            <p:nvPr/>
          </p:nvSpPr>
          <p:spPr>
            <a:xfrm>
              <a:off x="4759775" y="16981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24"/>
            <p:cNvSpPr/>
            <p:nvPr/>
          </p:nvSpPr>
          <p:spPr>
            <a:xfrm>
              <a:off x="4756975" y="16990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24"/>
            <p:cNvSpPr/>
            <p:nvPr/>
          </p:nvSpPr>
          <p:spPr>
            <a:xfrm>
              <a:off x="4758850" y="170185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2" y="1"/>
                  </a:moveTo>
                  <a:cubicBezTo>
                    <a:pt x="112" y="1"/>
                    <a:pt x="75" y="1"/>
                    <a:pt x="75" y="1"/>
                  </a:cubicBezTo>
                  <a:lnTo>
                    <a:pt x="0" y="1"/>
                  </a:lnTo>
                  <a:cubicBezTo>
                    <a:pt x="38" y="1"/>
                    <a:pt x="38" y="1"/>
                    <a:pt x="75" y="1"/>
                  </a:cubicBezTo>
                  <a:lnTo>
                    <a:pt x="112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24"/>
            <p:cNvSpPr/>
            <p:nvPr/>
          </p:nvSpPr>
          <p:spPr>
            <a:xfrm>
              <a:off x="4760725" y="17018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1"/>
                  </a:moveTo>
                  <a:lnTo>
                    <a:pt x="37" y="1"/>
                  </a:lnTo>
                  <a:lnTo>
                    <a:pt x="37" y="1"/>
                  </a:lnTo>
                  <a:lnTo>
                    <a:pt x="37" y="38"/>
                  </a:lnTo>
                  <a:cubicBezTo>
                    <a:pt x="37" y="38"/>
                    <a:pt x="37" y="38"/>
                    <a:pt x="0" y="38"/>
                  </a:cubicBezTo>
                  <a:lnTo>
                    <a:pt x="37" y="38"/>
                  </a:lnTo>
                  <a:cubicBezTo>
                    <a:pt x="37" y="38"/>
                    <a:pt x="37" y="38"/>
                    <a:pt x="3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24"/>
            <p:cNvSpPr/>
            <p:nvPr/>
          </p:nvSpPr>
          <p:spPr>
            <a:xfrm>
              <a:off x="4757925" y="17009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24"/>
            <p:cNvSpPr/>
            <p:nvPr/>
          </p:nvSpPr>
          <p:spPr>
            <a:xfrm>
              <a:off x="4758850" y="17028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2"/>
                  </a:moveTo>
                  <a:lnTo>
                    <a:pt x="0" y="7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24"/>
            <p:cNvSpPr/>
            <p:nvPr/>
          </p:nvSpPr>
          <p:spPr>
            <a:xfrm>
              <a:off x="4757925" y="17046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24"/>
            <p:cNvSpPr/>
            <p:nvPr/>
          </p:nvSpPr>
          <p:spPr>
            <a:xfrm>
              <a:off x="4758850" y="17028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0"/>
                  </a:moveTo>
                  <a:lnTo>
                    <a:pt x="38" y="0"/>
                  </a:lnTo>
                  <a:lnTo>
                    <a:pt x="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4"/>
            <p:cNvSpPr/>
            <p:nvPr/>
          </p:nvSpPr>
          <p:spPr>
            <a:xfrm>
              <a:off x="4754650" y="1703725"/>
              <a:ext cx="2350" cy="1900"/>
            </a:xfrm>
            <a:custGeom>
              <a:avLst/>
              <a:gdLst/>
              <a:ahLst/>
              <a:cxnLst/>
              <a:rect l="l" t="t" r="r" b="b"/>
              <a:pathLst>
                <a:path w="94" h="76" extrusionOk="0">
                  <a:moveTo>
                    <a:pt x="56" y="1"/>
                  </a:moveTo>
                  <a:lnTo>
                    <a:pt x="19" y="38"/>
                  </a:lnTo>
                  <a:cubicBezTo>
                    <a:pt x="0" y="57"/>
                    <a:pt x="0" y="57"/>
                    <a:pt x="5" y="57"/>
                  </a:cubicBezTo>
                  <a:cubicBezTo>
                    <a:pt x="10" y="57"/>
                    <a:pt x="19" y="57"/>
                    <a:pt x="19" y="75"/>
                  </a:cubicBezTo>
                  <a:cubicBezTo>
                    <a:pt x="19" y="75"/>
                    <a:pt x="19" y="38"/>
                    <a:pt x="56" y="38"/>
                  </a:cubicBezTo>
                  <a:cubicBezTo>
                    <a:pt x="94" y="38"/>
                    <a:pt x="56" y="1"/>
                    <a:pt x="5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4"/>
            <p:cNvSpPr/>
            <p:nvPr/>
          </p:nvSpPr>
          <p:spPr>
            <a:xfrm>
              <a:off x="4754175" y="17046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cubicBezTo>
                    <a:pt x="1" y="1"/>
                    <a:pt x="1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4"/>
            <p:cNvSpPr/>
            <p:nvPr/>
          </p:nvSpPr>
          <p:spPr>
            <a:xfrm>
              <a:off x="4756975" y="17028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4"/>
            <p:cNvSpPr/>
            <p:nvPr/>
          </p:nvSpPr>
          <p:spPr>
            <a:xfrm>
              <a:off x="4751375" y="17037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lnTo>
                    <a:pt x="1" y="38"/>
                  </a:lnTo>
                  <a:cubicBezTo>
                    <a:pt x="1" y="38"/>
                    <a:pt x="1" y="75"/>
                    <a:pt x="1" y="75"/>
                  </a:cubicBezTo>
                  <a:cubicBezTo>
                    <a:pt x="1" y="75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24"/>
            <p:cNvSpPr/>
            <p:nvPr/>
          </p:nvSpPr>
          <p:spPr>
            <a:xfrm>
              <a:off x="4751375" y="17056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0"/>
                    <a:pt x="1" y="38"/>
                    <a:pt x="38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24"/>
            <p:cNvSpPr/>
            <p:nvPr/>
          </p:nvSpPr>
          <p:spPr>
            <a:xfrm>
              <a:off x="4752325" y="17018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cubicBezTo>
                    <a:pt x="37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4"/>
            <p:cNvSpPr/>
            <p:nvPr/>
          </p:nvSpPr>
          <p:spPr>
            <a:xfrm>
              <a:off x="4747650" y="17037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6" y="2"/>
                    <a:pt x="0" y="38"/>
                    <a:pt x="0" y="38"/>
                  </a:cubicBezTo>
                  <a:lnTo>
                    <a:pt x="0" y="75"/>
                  </a:lnTo>
                  <a:cubicBezTo>
                    <a:pt x="0" y="75"/>
                    <a:pt x="0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4"/>
            <p:cNvSpPr/>
            <p:nvPr/>
          </p:nvSpPr>
          <p:spPr>
            <a:xfrm>
              <a:off x="4747650" y="17046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4"/>
            <p:cNvSpPr/>
            <p:nvPr/>
          </p:nvSpPr>
          <p:spPr>
            <a:xfrm>
              <a:off x="4749525" y="17028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4"/>
            <p:cNvSpPr/>
            <p:nvPr/>
          </p:nvSpPr>
          <p:spPr>
            <a:xfrm>
              <a:off x="4744850" y="17037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38"/>
                  </a:ln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cubicBezTo>
                    <a:pt x="0" y="38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4"/>
            <p:cNvSpPr/>
            <p:nvPr/>
          </p:nvSpPr>
          <p:spPr>
            <a:xfrm>
              <a:off x="4743900" y="17046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4"/>
            <p:cNvSpPr/>
            <p:nvPr/>
          </p:nvSpPr>
          <p:spPr>
            <a:xfrm>
              <a:off x="4744850" y="17018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4"/>
            <p:cNvSpPr/>
            <p:nvPr/>
          </p:nvSpPr>
          <p:spPr>
            <a:xfrm>
              <a:off x="4741100" y="170280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112"/>
                  </a:moveTo>
                  <a:cubicBezTo>
                    <a:pt x="1" y="112"/>
                    <a:pt x="1" y="75"/>
                    <a:pt x="1" y="75"/>
                  </a:cubicBezTo>
                  <a:lnTo>
                    <a:pt x="1" y="0"/>
                  </a:lnTo>
                  <a:lnTo>
                    <a:pt x="38" y="0"/>
                  </a:lnTo>
                  <a:lnTo>
                    <a:pt x="1" y="0"/>
                  </a:lnTo>
                  <a:cubicBezTo>
                    <a:pt x="1" y="38"/>
                    <a:pt x="1" y="38"/>
                    <a:pt x="1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4"/>
            <p:cNvSpPr/>
            <p:nvPr/>
          </p:nvSpPr>
          <p:spPr>
            <a:xfrm>
              <a:off x="4740175" y="17056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4"/>
            <p:cNvSpPr/>
            <p:nvPr/>
          </p:nvSpPr>
          <p:spPr>
            <a:xfrm>
              <a:off x="4741100" y="17028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0"/>
                  </a:move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4"/>
            <p:cNvSpPr/>
            <p:nvPr/>
          </p:nvSpPr>
          <p:spPr>
            <a:xfrm>
              <a:off x="4738300" y="170465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1" y="1"/>
                    <a:pt x="38" y="76"/>
                    <a:pt x="38" y="76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4"/>
            <p:cNvSpPr/>
            <p:nvPr/>
          </p:nvSpPr>
          <p:spPr>
            <a:xfrm>
              <a:off x="4739250" y="17056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38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4"/>
            <p:cNvSpPr/>
            <p:nvPr/>
          </p:nvSpPr>
          <p:spPr>
            <a:xfrm>
              <a:off x="4737375" y="17046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cubicBezTo>
                    <a:pt x="38" y="1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4"/>
            <p:cNvSpPr/>
            <p:nvPr/>
          </p:nvSpPr>
          <p:spPr>
            <a:xfrm>
              <a:off x="4740175" y="17074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4"/>
            <p:cNvSpPr/>
            <p:nvPr/>
          </p:nvSpPr>
          <p:spPr>
            <a:xfrm>
              <a:off x="4741100" y="17084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4"/>
            <p:cNvSpPr/>
            <p:nvPr/>
          </p:nvSpPr>
          <p:spPr>
            <a:xfrm>
              <a:off x="4738300" y="17084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24"/>
            <p:cNvSpPr/>
            <p:nvPr/>
          </p:nvSpPr>
          <p:spPr>
            <a:xfrm>
              <a:off x="4743900" y="170840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0"/>
                  </a:moveTo>
                  <a:cubicBezTo>
                    <a:pt x="1" y="0"/>
                    <a:pt x="1" y="38"/>
                    <a:pt x="1" y="75"/>
                  </a:cubicBezTo>
                  <a:lnTo>
                    <a:pt x="1" y="112"/>
                  </a:lnTo>
                  <a:cubicBezTo>
                    <a:pt x="38" y="75"/>
                    <a:pt x="38" y="75"/>
                    <a:pt x="38" y="75"/>
                  </a:cubicBezTo>
                  <a:cubicBezTo>
                    <a:pt x="38" y="38"/>
                    <a:pt x="38" y="38"/>
                    <a:pt x="38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4"/>
            <p:cNvSpPr/>
            <p:nvPr/>
          </p:nvSpPr>
          <p:spPr>
            <a:xfrm>
              <a:off x="4743900" y="17074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24"/>
            <p:cNvSpPr/>
            <p:nvPr/>
          </p:nvSpPr>
          <p:spPr>
            <a:xfrm>
              <a:off x="4742050" y="17112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24"/>
            <p:cNvSpPr/>
            <p:nvPr/>
          </p:nvSpPr>
          <p:spPr>
            <a:xfrm>
              <a:off x="4746700" y="170840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38" y="0"/>
                    <a:pt x="1" y="38"/>
                    <a:pt x="1" y="75"/>
                  </a:cubicBezTo>
                  <a:cubicBezTo>
                    <a:pt x="38" y="38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4"/>
            <p:cNvSpPr/>
            <p:nvPr/>
          </p:nvSpPr>
          <p:spPr>
            <a:xfrm>
              <a:off x="4746700" y="17084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ubicBezTo>
                    <a:pt x="38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24"/>
            <p:cNvSpPr/>
            <p:nvPr/>
          </p:nvSpPr>
          <p:spPr>
            <a:xfrm>
              <a:off x="4745775" y="17093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cubicBezTo>
                    <a:pt x="1" y="38"/>
                    <a:pt x="1" y="38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4"/>
            <p:cNvSpPr/>
            <p:nvPr/>
          </p:nvSpPr>
          <p:spPr>
            <a:xfrm>
              <a:off x="4750450" y="17074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76"/>
                  </a:lnTo>
                  <a:cubicBezTo>
                    <a:pt x="38" y="76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24"/>
            <p:cNvSpPr/>
            <p:nvPr/>
          </p:nvSpPr>
          <p:spPr>
            <a:xfrm>
              <a:off x="4752325" y="17074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7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4"/>
            <p:cNvSpPr/>
            <p:nvPr/>
          </p:nvSpPr>
          <p:spPr>
            <a:xfrm>
              <a:off x="4748575" y="1711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1" y="0"/>
                    <a:pt x="1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4"/>
            <p:cNvSpPr/>
            <p:nvPr/>
          </p:nvSpPr>
          <p:spPr>
            <a:xfrm>
              <a:off x="4754175" y="170745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cubicBezTo>
                    <a:pt x="1" y="1"/>
                    <a:pt x="1" y="38"/>
                    <a:pt x="1" y="76"/>
                  </a:cubicBezTo>
                  <a:lnTo>
                    <a:pt x="1" y="113"/>
                  </a:lnTo>
                  <a:cubicBezTo>
                    <a:pt x="1" y="113"/>
                    <a:pt x="1" y="76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4"/>
            <p:cNvSpPr/>
            <p:nvPr/>
          </p:nvSpPr>
          <p:spPr>
            <a:xfrm>
              <a:off x="4756050" y="17074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4"/>
            <p:cNvSpPr/>
            <p:nvPr/>
          </p:nvSpPr>
          <p:spPr>
            <a:xfrm>
              <a:off x="4753250" y="17093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4"/>
            <p:cNvSpPr/>
            <p:nvPr/>
          </p:nvSpPr>
          <p:spPr>
            <a:xfrm>
              <a:off x="4756975" y="1708625"/>
              <a:ext cx="2825" cy="1650"/>
            </a:xfrm>
            <a:custGeom>
              <a:avLst/>
              <a:gdLst/>
              <a:ahLst/>
              <a:cxnLst/>
              <a:rect l="l" t="t" r="r" b="b"/>
              <a:pathLst>
                <a:path w="113" h="66" extrusionOk="0">
                  <a:moveTo>
                    <a:pt x="80" y="1"/>
                  </a:moveTo>
                  <a:cubicBezTo>
                    <a:pt x="75" y="1"/>
                    <a:pt x="75" y="10"/>
                    <a:pt x="75" y="29"/>
                  </a:cubicBezTo>
                  <a:lnTo>
                    <a:pt x="113" y="29"/>
                  </a:lnTo>
                  <a:cubicBezTo>
                    <a:pt x="94" y="10"/>
                    <a:pt x="85" y="1"/>
                    <a:pt x="80" y="1"/>
                  </a:cubicBezTo>
                  <a:close/>
                  <a:moveTo>
                    <a:pt x="38" y="29"/>
                  </a:moveTo>
                  <a:cubicBezTo>
                    <a:pt x="1" y="29"/>
                    <a:pt x="38" y="29"/>
                    <a:pt x="38" y="66"/>
                  </a:cubicBezTo>
                  <a:lnTo>
                    <a:pt x="75" y="29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4"/>
            <p:cNvSpPr/>
            <p:nvPr/>
          </p:nvSpPr>
          <p:spPr>
            <a:xfrm>
              <a:off x="4759775" y="17093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cubicBezTo>
                    <a:pt x="1" y="1"/>
                    <a:pt x="1" y="38"/>
                    <a:pt x="1" y="38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4"/>
            <p:cNvSpPr/>
            <p:nvPr/>
          </p:nvSpPr>
          <p:spPr>
            <a:xfrm>
              <a:off x="4756975" y="17093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4"/>
            <p:cNvSpPr/>
            <p:nvPr/>
          </p:nvSpPr>
          <p:spPr>
            <a:xfrm>
              <a:off x="4759775" y="17130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9" y="19"/>
                  </a:lnTo>
                  <a:lnTo>
                    <a:pt x="19" y="19"/>
                  </a:lnTo>
                  <a:cubicBezTo>
                    <a:pt x="36" y="1"/>
                    <a:pt x="30" y="1"/>
                    <a:pt x="1" y="1"/>
                  </a:cubicBezTo>
                  <a:close/>
                  <a:moveTo>
                    <a:pt x="19" y="19"/>
                  </a:moveTo>
                  <a:cubicBezTo>
                    <a:pt x="15" y="24"/>
                    <a:pt x="9" y="30"/>
                    <a:pt x="1" y="38"/>
                  </a:cubicBezTo>
                  <a:lnTo>
                    <a:pt x="38" y="38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24"/>
            <p:cNvSpPr/>
            <p:nvPr/>
          </p:nvSpPr>
          <p:spPr>
            <a:xfrm>
              <a:off x="4757925" y="1714000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0"/>
                  </a:moveTo>
                  <a:lnTo>
                    <a:pt x="37" y="38"/>
                  </a:lnTo>
                  <a:lnTo>
                    <a:pt x="75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24"/>
            <p:cNvSpPr/>
            <p:nvPr/>
          </p:nvSpPr>
          <p:spPr>
            <a:xfrm>
              <a:off x="4756975" y="17112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4"/>
            <p:cNvSpPr/>
            <p:nvPr/>
          </p:nvSpPr>
          <p:spPr>
            <a:xfrm>
              <a:off x="4755125" y="1714000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37" y="38"/>
                  </a:moveTo>
                  <a:cubicBezTo>
                    <a:pt x="37" y="38"/>
                    <a:pt x="75" y="0"/>
                    <a:pt x="75" y="0"/>
                  </a:cubicBez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37" y="38"/>
                  </a:lnTo>
                  <a:cubicBezTo>
                    <a:pt x="0" y="75"/>
                    <a:pt x="37" y="38"/>
                    <a:pt x="37" y="38"/>
                  </a:cubicBezTo>
                  <a:lnTo>
                    <a:pt x="37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24"/>
            <p:cNvSpPr/>
            <p:nvPr/>
          </p:nvSpPr>
          <p:spPr>
            <a:xfrm>
              <a:off x="4755125" y="17140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24"/>
            <p:cNvSpPr/>
            <p:nvPr/>
          </p:nvSpPr>
          <p:spPr>
            <a:xfrm>
              <a:off x="4757925" y="17121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4"/>
            <p:cNvSpPr/>
            <p:nvPr/>
          </p:nvSpPr>
          <p:spPr>
            <a:xfrm>
              <a:off x="4752325" y="17130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1"/>
                  </a:moveTo>
                  <a:cubicBezTo>
                    <a:pt x="0" y="1"/>
                    <a:pt x="0" y="1"/>
                    <a:pt x="0" y="38"/>
                  </a:cubicBezTo>
                  <a:cubicBezTo>
                    <a:pt x="0" y="38"/>
                    <a:pt x="37" y="38"/>
                    <a:pt x="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24"/>
            <p:cNvSpPr/>
            <p:nvPr/>
          </p:nvSpPr>
          <p:spPr>
            <a:xfrm>
              <a:off x="4752325" y="17130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24"/>
            <p:cNvSpPr/>
            <p:nvPr/>
          </p:nvSpPr>
          <p:spPr>
            <a:xfrm>
              <a:off x="4754175" y="17121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38"/>
                  </a:cubicBez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24"/>
            <p:cNvSpPr/>
            <p:nvPr/>
          </p:nvSpPr>
          <p:spPr>
            <a:xfrm>
              <a:off x="4748575" y="17121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cubicBezTo>
                    <a:pt x="1" y="1"/>
                    <a:pt x="1" y="38"/>
                    <a:pt x="1" y="38"/>
                  </a:cubicBezTo>
                  <a:cubicBezTo>
                    <a:pt x="1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24"/>
            <p:cNvSpPr/>
            <p:nvPr/>
          </p:nvSpPr>
          <p:spPr>
            <a:xfrm>
              <a:off x="4748575" y="17121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24"/>
            <p:cNvSpPr/>
            <p:nvPr/>
          </p:nvSpPr>
          <p:spPr>
            <a:xfrm>
              <a:off x="4749525" y="17102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24"/>
            <p:cNvSpPr/>
            <p:nvPr/>
          </p:nvSpPr>
          <p:spPr>
            <a:xfrm>
              <a:off x="4744850" y="1710250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38" y="1"/>
                  </a:moveTo>
                  <a:cubicBezTo>
                    <a:pt x="38" y="1"/>
                    <a:pt x="0" y="76"/>
                    <a:pt x="0" y="76"/>
                  </a:cubicBezTo>
                  <a:lnTo>
                    <a:pt x="0" y="113"/>
                  </a:lnTo>
                  <a:cubicBezTo>
                    <a:pt x="38" y="113"/>
                    <a:pt x="38" y="113"/>
                    <a:pt x="38" y="76"/>
                  </a:cubicBezTo>
                  <a:cubicBezTo>
                    <a:pt x="56" y="57"/>
                    <a:pt x="56" y="57"/>
                    <a:pt x="52" y="57"/>
                  </a:cubicBezTo>
                  <a:cubicBezTo>
                    <a:pt x="47" y="57"/>
                    <a:pt x="38" y="57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24"/>
            <p:cNvSpPr/>
            <p:nvPr/>
          </p:nvSpPr>
          <p:spPr>
            <a:xfrm>
              <a:off x="4744850" y="1713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24"/>
            <p:cNvSpPr/>
            <p:nvPr/>
          </p:nvSpPr>
          <p:spPr>
            <a:xfrm>
              <a:off x="4746700" y="17112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24"/>
            <p:cNvSpPr/>
            <p:nvPr/>
          </p:nvSpPr>
          <p:spPr>
            <a:xfrm>
              <a:off x="4742050" y="17130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0" y="1"/>
                    <a:pt x="0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24"/>
            <p:cNvSpPr/>
            <p:nvPr/>
          </p:nvSpPr>
          <p:spPr>
            <a:xfrm>
              <a:off x="4742050" y="17140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24"/>
            <p:cNvSpPr/>
            <p:nvPr/>
          </p:nvSpPr>
          <p:spPr>
            <a:xfrm>
              <a:off x="4742050" y="1711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38" y="0"/>
                  </a:lnTo>
                  <a:cubicBezTo>
                    <a:pt x="38" y="0"/>
                    <a:pt x="38" y="38"/>
                    <a:pt x="38" y="38"/>
                  </a:cubicBezTo>
                  <a:lnTo>
                    <a:pt x="38" y="38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24"/>
            <p:cNvSpPr/>
            <p:nvPr/>
          </p:nvSpPr>
          <p:spPr>
            <a:xfrm>
              <a:off x="4741100" y="171492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1"/>
                  </a:moveTo>
                  <a:cubicBezTo>
                    <a:pt x="76" y="1"/>
                    <a:pt x="76" y="1"/>
                    <a:pt x="76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76" y="1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24"/>
            <p:cNvSpPr/>
            <p:nvPr/>
          </p:nvSpPr>
          <p:spPr>
            <a:xfrm>
              <a:off x="4743900" y="17149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"/>
                  </a:moveTo>
                  <a:lnTo>
                    <a:pt x="1" y="1"/>
                  </a:lnTo>
                  <a:lnTo>
                    <a:pt x="1" y="113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24"/>
            <p:cNvSpPr/>
            <p:nvPr/>
          </p:nvSpPr>
          <p:spPr>
            <a:xfrm>
              <a:off x="4740175" y="17140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1" y="0"/>
                    <a:pt x="1" y="38"/>
                    <a:pt x="38" y="38"/>
                  </a:cubicBezTo>
                  <a:lnTo>
                    <a:pt x="38" y="0"/>
                  </a:lnTo>
                  <a:close/>
                  <a:moveTo>
                    <a:pt x="38" y="38"/>
                  </a:moveTo>
                  <a:cubicBezTo>
                    <a:pt x="1" y="38"/>
                    <a:pt x="1" y="38"/>
                    <a:pt x="38" y="75"/>
                  </a:cubicBez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24"/>
            <p:cNvSpPr/>
            <p:nvPr/>
          </p:nvSpPr>
          <p:spPr>
            <a:xfrm>
              <a:off x="4744850" y="171585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75" y="1"/>
                  </a:moveTo>
                  <a:cubicBezTo>
                    <a:pt x="75" y="1"/>
                    <a:pt x="38" y="1"/>
                    <a:pt x="38" y="38"/>
                  </a:cubicBezTo>
                  <a:cubicBezTo>
                    <a:pt x="0" y="76"/>
                    <a:pt x="38" y="76"/>
                    <a:pt x="0" y="76"/>
                  </a:cubicBezTo>
                  <a:cubicBezTo>
                    <a:pt x="38" y="76"/>
                    <a:pt x="38" y="76"/>
                    <a:pt x="75" y="38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24"/>
            <p:cNvSpPr/>
            <p:nvPr/>
          </p:nvSpPr>
          <p:spPr>
            <a:xfrm>
              <a:off x="4745775" y="17158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cubicBezTo>
                    <a:pt x="38" y="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24"/>
            <p:cNvSpPr/>
            <p:nvPr/>
          </p:nvSpPr>
          <p:spPr>
            <a:xfrm>
              <a:off x="4744850" y="17168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24"/>
            <p:cNvSpPr/>
            <p:nvPr/>
          </p:nvSpPr>
          <p:spPr>
            <a:xfrm>
              <a:off x="4748575" y="1716800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38" y="0"/>
                  </a:moveTo>
                  <a:lnTo>
                    <a:pt x="38" y="38"/>
                  </a:lnTo>
                  <a:lnTo>
                    <a:pt x="75" y="0"/>
                  </a:lnTo>
                  <a:close/>
                  <a:moveTo>
                    <a:pt x="38" y="38"/>
                  </a:moveTo>
                  <a:cubicBezTo>
                    <a:pt x="38" y="38"/>
                    <a:pt x="1" y="75"/>
                    <a:pt x="1" y="75"/>
                  </a:cubicBezTo>
                  <a:lnTo>
                    <a:pt x="38" y="75"/>
                  </a:lnTo>
                  <a:cubicBezTo>
                    <a:pt x="38" y="75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24"/>
            <p:cNvSpPr/>
            <p:nvPr/>
          </p:nvSpPr>
          <p:spPr>
            <a:xfrm>
              <a:off x="4750450" y="17177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24"/>
            <p:cNvSpPr/>
            <p:nvPr/>
          </p:nvSpPr>
          <p:spPr>
            <a:xfrm>
              <a:off x="4747650" y="17177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38"/>
                    <a:pt x="0" y="38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24"/>
            <p:cNvSpPr/>
            <p:nvPr/>
          </p:nvSpPr>
          <p:spPr>
            <a:xfrm>
              <a:off x="1157575" y="1182850"/>
              <a:ext cx="12150" cy="67250"/>
            </a:xfrm>
            <a:custGeom>
              <a:avLst/>
              <a:gdLst/>
              <a:ahLst/>
              <a:cxnLst/>
              <a:rect l="l" t="t" r="r" b="b"/>
              <a:pathLst>
                <a:path w="486" h="2690" extrusionOk="0">
                  <a:moveTo>
                    <a:pt x="0" y="1"/>
                  </a:moveTo>
                  <a:lnTo>
                    <a:pt x="0" y="2689"/>
                  </a:lnTo>
                  <a:lnTo>
                    <a:pt x="486" y="2689"/>
                  </a:lnTo>
                  <a:lnTo>
                    <a:pt x="486" y="1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24"/>
            <p:cNvSpPr/>
            <p:nvPr/>
          </p:nvSpPr>
          <p:spPr>
            <a:xfrm>
              <a:off x="1147300" y="1154850"/>
              <a:ext cx="32700" cy="38300"/>
            </a:xfrm>
            <a:custGeom>
              <a:avLst/>
              <a:gdLst/>
              <a:ahLst/>
              <a:cxnLst/>
              <a:rect l="l" t="t" r="r" b="b"/>
              <a:pathLst>
                <a:path w="1308" h="1532" extrusionOk="0">
                  <a:moveTo>
                    <a:pt x="1233" y="673"/>
                  </a:moveTo>
                  <a:cubicBezTo>
                    <a:pt x="1158" y="1"/>
                    <a:pt x="150" y="1"/>
                    <a:pt x="75" y="673"/>
                  </a:cubicBezTo>
                  <a:cubicBezTo>
                    <a:pt x="1" y="1532"/>
                    <a:pt x="1307" y="1532"/>
                    <a:pt x="1233" y="673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24"/>
            <p:cNvSpPr/>
            <p:nvPr/>
          </p:nvSpPr>
          <p:spPr>
            <a:xfrm>
              <a:off x="1080100" y="1193125"/>
              <a:ext cx="31750" cy="67225"/>
            </a:xfrm>
            <a:custGeom>
              <a:avLst/>
              <a:gdLst/>
              <a:ahLst/>
              <a:cxnLst/>
              <a:rect l="l" t="t" r="r" b="b"/>
              <a:pathLst>
                <a:path w="1270" h="2689" extrusionOk="0">
                  <a:moveTo>
                    <a:pt x="1270" y="2540"/>
                  </a:moveTo>
                  <a:lnTo>
                    <a:pt x="784" y="2689"/>
                  </a:lnTo>
                  <a:lnTo>
                    <a:pt x="0" y="150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24"/>
            <p:cNvSpPr/>
            <p:nvPr/>
          </p:nvSpPr>
          <p:spPr>
            <a:xfrm>
              <a:off x="1066100" y="1168850"/>
              <a:ext cx="31750" cy="31775"/>
            </a:xfrm>
            <a:custGeom>
              <a:avLst/>
              <a:gdLst/>
              <a:ahLst/>
              <a:cxnLst/>
              <a:rect l="l" t="t" r="r" b="b"/>
              <a:pathLst>
                <a:path w="1270" h="1271" extrusionOk="0">
                  <a:moveTo>
                    <a:pt x="1158" y="486"/>
                  </a:moveTo>
                  <a:cubicBezTo>
                    <a:pt x="1083" y="150"/>
                    <a:pt x="784" y="1"/>
                    <a:pt x="485" y="113"/>
                  </a:cubicBezTo>
                  <a:cubicBezTo>
                    <a:pt x="187" y="187"/>
                    <a:pt x="0" y="486"/>
                    <a:pt x="75" y="785"/>
                  </a:cubicBezTo>
                  <a:cubicBezTo>
                    <a:pt x="187" y="1084"/>
                    <a:pt x="485" y="1270"/>
                    <a:pt x="822" y="1196"/>
                  </a:cubicBezTo>
                  <a:cubicBezTo>
                    <a:pt x="1120" y="1084"/>
                    <a:pt x="1270" y="748"/>
                    <a:pt x="1158" y="486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24"/>
            <p:cNvSpPr/>
            <p:nvPr/>
          </p:nvSpPr>
          <p:spPr>
            <a:xfrm>
              <a:off x="1009150" y="1225800"/>
              <a:ext cx="46700" cy="61625"/>
            </a:xfrm>
            <a:custGeom>
              <a:avLst/>
              <a:gdLst/>
              <a:ahLst/>
              <a:cxnLst/>
              <a:rect l="l" t="t" r="r" b="b"/>
              <a:pathLst>
                <a:path w="1868" h="2465" extrusionOk="0">
                  <a:moveTo>
                    <a:pt x="1867" y="2203"/>
                  </a:moveTo>
                  <a:lnTo>
                    <a:pt x="1494" y="2465"/>
                  </a:lnTo>
                  <a:lnTo>
                    <a:pt x="0" y="299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24"/>
            <p:cNvSpPr/>
            <p:nvPr/>
          </p:nvSpPr>
          <p:spPr>
            <a:xfrm>
              <a:off x="988600" y="1204325"/>
              <a:ext cx="38300" cy="32700"/>
            </a:xfrm>
            <a:custGeom>
              <a:avLst/>
              <a:gdLst/>
              <a:ahLst/>
              <a:cxnLst/>
              <a:rect l="l" t="t" r="r" b="b"/>
              <a:pathLst>
                <a:path w="1532" h="1308" extrusionOk="0">
                  <a:moveTo>
                    <a:pt x="1233" y="299"/>
                  </a:moveTo>
                  <a:cubicBezTo>
                    <a:pt x="1046" y="38"/>
                    <a:pt x="673" y="1"/>
                    <a:pt x="449" y="187"/>
                  </a:cubicBezTo>
                  <a:cubicBezTo>
                    <a:pt x="1" y="486"/>
                    <a:pt x="150" y="1121"/>
                    <a:pt x="673" y="1195"/>
                  </a:cubicBezTo>
                  <a:cubicBezTo>
                    <a:pt x="1158" y="1307"/>
                    <a:pt x="1532" y="710"/>
                    <a:pt x="1233" y="299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24"/>
            <p:cNvSpPr/>
            <p:nvPr/>
          </p:nvSpPr>
          <p:spPr>
            <a:xfrm>
              <a:off x="952200" y="1278075"/>
              <a:ext cx="59775" cy="51350"/>
            </a:xfrm>
            <a:custGeom>
              <a:avLst/>
              <a:gdLst/>
              <a:ahLst/>
              <a:cxnLst/>
              <a:rect l="l" t="t" r="r" b="b"/>
              <a:pathLst>
                <a:path w="2391" h="2054" extrusionOk="0">
                  <a:moveTo>
                    <a:pt x="2390" y="1681"/>
                  </a:moveTo>
                  <a:lnTo>
                    <a:pt x="2092" y="2054"/>
                  </a:lnTo>
                  <a:lnTo>
                    <a:pt x="1" y="374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24"/>
            <p:cNvSpPr/>
            <p:nvPr/>
          </p:nvSpPr>
          <p:spPr>
            <a:xfrm>
              <a:off x="931675" y="1260325"/>
              <a:ext cx="31750" cy="31775"/>
            </a:xfrm>
            <a:custGeom>
              <a:avLst/>
              <a:gdLst/>
              <a:ahLst/>
              <a:cxnLst/>
              <a:rect l="l" t="t" r="r" b="b"/>
              <a:pathLst>
                <a:path w="1270" h="1271" extrusionOk="0">
                  <a:moveTo>
                    <a:pt x="1008" y="188"/>
                  </a:moveTo>
                  <a:cubicBezTo>
                    <a:pt x="747" y="1"/>
                    <a:pt x="374" y="38"/>
                    <a:pt x="187" y="262"/>
                  </a:cubicBezTo>
                  <a:cubicBezTo>
                    <a:pt x="0" y="524"/>
                    <a:pt x="38" y="860"/>
                    <a:pt x="262" y="1084"/>
                  </a:cubicBezTo>
                  <a:cubicBezTo>
                    <a:pt x="523" y="1270"/>
                    <a:pt x="896" y="1233"/>
                    <a:pt x="1083" y="972"/>
                  </a:cubicBezTo>
                  <a:cubicBezTo>
                    <a:pt x="1270" y="748"/>
                    <a:pt x="1233" y="374"/>
                    <a:pt x="1008" y="188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24"/>
            <p:cNvSpPr/>
            <p:nvPr/>
          </p:nvSpPr>
          <p:spPr>
            <a:xfrm>
              <a:off x="913925" y="1346225"/>
              <a:ext cx="66300" cy="35475"/>
            </a:xfrm>
            <a:custGeom>
              <a:avLst/>
              <a:gdLst/>
              <a:ahLst/>
              <a:cxnLst/>
              <a:rect l="l" t="t" r="r" b="b"/>
              <a:pathLst>
                <a:path w="2652" h="1419" extrusionOk="0">
                  <a:moveTo>
                    <a:pt x="2652" y="971"/>
                  </a:moveTo>
                  <a:lnTo>
                    <a:pt x="2465" y="1419"/>
                  </a:lnTo>
                  <a:lnTo>
                    <a:pt x="1" y="411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24"/>
            <p:cNvSpPr/>
            <p:nvPr/>
          </p:nvSpPr>
          <p:spPr>
            <a:xfrm>
              <a:off x="890600" y="1331275"/>
              <a:ext cx="31750" cy="31775"/>
            </a:xfrm>
            <a:custGeom>
              <a:avLst/>
              <a:gdLst/>
              <a:ahLst/>
              <a:cxnLst/>
              <a:rect l="l" t="t" r="r" b="b"/>
              <a:pathLst>
                <a:path w="1270" h="1271" extrusionOk="0">
                  <a:moveTo>
                    <a:pt x="822" y="113"/>
                  </a:moveTo>
                  <a:cubicBezTo>
                    <a:pt x="561" y="1"/>
                    <a:pt x="225" y="150"/>
                    <a:pt x="112" y="411"/>
                  </a:cubicBezTo>
                  <a:cubicBezTo>
                    <a:pt x="0" y="710"/>
                    <a:pt x="112" y="1046"/>
                    <a:pt x="411" y="1195"/>
                  </a:cubicBezTo>
                  <a:cubicBezTo>
                    <a:pt x="710" y="1270"/>
                    <a:pt x="1046" y="1158"/>
                    <a:pt x="1158" y="859"/>
                  </a:cubicBezTo>
                  <a:cubicBezTo>
                    <a:pt x="1270" y="561"/>
                    <a:pt x="1121" y="225"/>
                    <a:pt x="822" y="113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24"/>
            <p:cNvSpPr/>
            <p:nvPr/>
          </p:nvSpPr>
          <p:spPr>
            <a:xfrm>
              <a:off x="898075" y="1424625"/>
              <a:ext cx="67225" cy="16825"/>
            </a:xfrm>
            <a:custGeom>
              <a:avLst/>
              <a:gdLst/>
              <a:ahLst/>
              <a:cxnLst/>
              <a:rect l="l" t="t" r="r" b="b"/>
              <a:pathLst>
                <a:path w="2689" h="673" extrusionOk="0">
                  <a:moveTo>
                    <a:pt x="2689" y="187"/>
                  </a:moveTo>
                  <a:lnTo>
                    <a:pt x="2651" y="673"/>
                  </a:lnTo>
                  <a:lnTo>
                    <a:pt x="0" y="48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24"/>
            <p:cNvSpPr/>
            <p:nvPr/>
          </p:nvSpPr>
          <p:spPr>
            <a:xfrm>
              <a:off x="872875" y="1414350"/>
              <a:ext cx="28950" cy="29900"/>
            </a:xfrm>
            <a:custGeom>
              <a:avLst/>
              <a:gdLst/>
              <a:ahLst/>
              <a:cxnLst/>
              <a:rect l="l" t="t" r="r" b="b"/>
              <a:pathLst>
                <a:path w="1158" h="1196" extrusionOk="0">
                  <a:moveTo>
                    <a:pt x="635" y="38"/>
                  </a:moveTo>
                  <a:cubicBezTo>
                    <a:pt x="336" y="1"/>
                    <a:pt x="37" y="225"/>
                    <a:pt x="0" y="561"/>
                  </a:cubicBezTo>
                  <a:cubicBezTo>
                    <a:pt x="0" y="860"/>
                    <a:pt x="224" y="1158"/>
                    <a:pt x="523" y="1158"/>
                  </a:cubicBezTo>
                  <a:cubicBezTo>
                    <a:pt x="859" y="1196"/>
                    <a:pt x="1120" y="972"/>
                    <a:pt x="1158" y="635"/>
                  </a:cubicBezTo>
                  <a:cubicBezTo>
                    <a:pt x="1158" y="337"/>
                    <a:pt x="934" y="75"/>
                    <a:pt x="635" y="38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24"/>
            <p:cNvSpPr/>
            <p:nvPr/>
          </p:nvSpPr>
          <p:spPr>
            <a:xfrm>
              <a:off x="903675" y="1485300"/>
              <a:ext cx="67225" cy="27100"/>
            </a:xfrm>
            <a:custGeom>
              <a:avLst/>
              <a:gdLst/>
              <a:ahLst/>
              <a:cxnLst/>
              <a:rect l="l" t="t" r="r" b="b"/>
              <a:pathLst>
                <a:path w="2689" h="1084" extrusionOk="0">
                  <a:moveTo>
                    <a:pt x="2577" y="0"/>
                  </a:moveTo>
                  <a:lnTo>
                    <a:pt x="2689" y="486"/>
                  </a:lnTo>
                  <a:lnTo>
                    <a:pt x="112" y="1083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24"/>
            <p:cNvSpPr/>
            <p:nvPr/>
          </p:nvSpPr>
          <p:spPr>
            <a:xfrm>
              <a:off x="878475" y="149370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1270" h="1270" extrusionOk="0">
                  <a:moveTo>
                    <a:pt x="485" y="75"/>
                  </a:moveTo>
                  <a:cubicBezTo>
                    <a:pt x="187" y="150"/>
                    <a:pt x="0" y="449"/>
                    <a:pt x="75" y="747"/>
                  </a:cubicBezTo>
                  <a:cubicBezTo>
                    <a:pt x="149" y="1046"/>
                    <a:pt x="448" y="1270"/>
                    <a:pt x="747" y="1158"/>
                  </a:cubicBezTo>
                  <a:cubicBezTo>
                    <a:pt x="1046" y="1121"/>
                    <a:pt x="1270" y="822"/>
                    <a:pt x="1158" y="486"/>
                  </a:cubicBezTo>
                  <a:cubicBezTo>
                    <a:pt x="1120" y="187"/>
                    <a:pt x="784" y="0"/>
                    <a:pt x="485" y="75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4"/>
            <p:cNvSpPr/>
            <p:nvPr/>
          </p:nvSpPr>
          <p:spPr>
            <a:xfrm>
              <a:off x="930750" y="1543175"/>
              <a:ext cx="63500" cy="43900"/>
            </a:xfrm>
            <a:custGeom>
              <a:avLst/>
              <a:gdLst/>
              <a:ahLst/>
              <a:cxnLst/>
              <a:rect l="l" t="t" r="r" b="b"/>
              <a:pathLst>
                <a:path w="2540" h="1756" extrusionOk="0">
                  <a:moveTo>
                    <a:pt x="2278" y="0"/>
                  </a:moveTo>
                  <a:lnTo>
                    <a:pt x="2539" y="411"/>
                  </a:lnTo>
                  <a:lnTo>
                    <a:pt x="224" y="1755"/>
                  </a:lnTo>
                  <a:lnTo>
                    <a:pt x="0" y="1307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4"/>
            <p:cNvSpPr/>
            <p:nvPr/>
          </p:nvSpPr>
          <p:spPr>
            <a:xfrm>
              <a:off x="905525" y="1571175"/>
              <a:ext cx="37375" cy="32700"/>
            </a:xfrm>
            <a:custGeom>
              <a:avLst/>
              <a:gdLst/>
              <a:ahLst/>
              <a:cxnLst/>
              <a:rect l="l" t="t" r="r" b="b"/>
              <a:pathLst>
                <a:path w="1495" h="1308" extrusionOk="0">
                  <a:moveTo>
                    <a:pt x="449" y="150"/>
                  </a:moveTo>
                  <a:cubicBezTo>
                    <a:pt x="1" y="411"/>
                    <a:pt x="113" y="1046"/>
                    <a:pt x="598" y="1195"/>
                  </a:cubicBezTo>
                  <a:cubicBezTo>
                    <a:pt x="1084" y="1307"/>
                    <a:pt x="1494" y="785"/>
                    <a:pt x="1233" y="374"/>
                  </a:cubicBezTo>
                  <a:cubicBezTo>
                    <a:pt x="1084" y="75"/>
                    <a:pt x="710" y="1"/>
                    <a:pt x="449" y="150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24"/>
            <p:cNvSpPr/>
            <p:nvPr/>
          </p:nvSpPr>
          <p:spPr>
            <a:xfrm>
              <a:off x="978350" y="1589850"/>
              <a:ext cx="54150" cy="56950"/>
            </a:xfrm>
            <a:custGeom>
              <a:avLst/>
              <a:gdLst/>
              <a:ahLst/>
              <a:cxnLst/>
              <a:rect l="l" t="t" r="r" b="b"/>
              <a:pathLst>
                <a:path w="2166" h="2278" extrusionOk="0">
                  <a:moveTo>
                    <a:pt x="1830" y="0"/>
                  </a:moveTo>
                  <a:lnTo>
                    <a:pt x="2166" y="336"/>
                  </a:lnTo>
                  <a:lnTo>
                    <a:pt x="336" y="2278"/>
                  </a:lnTo>
                  <a:lnTo>
                    <a:pt x="0" y="1942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24"/>
            <p:cNvSpPr/>
            <p:nvPr/>
          </p:nvSpPr>
          <p:spPr>
            <a:xfrm>
              <a:off x="959675" y="1635575"/>
              <a:ext cx="37375" cy="37375"/>
            </a:xfrm>
            <a:custGeom>
              <a:avLst/>
              <a:gdLst/>
              <a:ahLst/>
              <a:cxnLst/>
              <a:rect l="l" t="t" r="r" b="b"/>
              <a:pathLst>
                <a:path w="1495" h="1495" extrusionOk="0">
                  <a:moveTo>
                    <a:pt x="187" y="225"/>
                  </a:moveTo>
                  <a:cubicBezTo>
                    <a:pt x="1" y="449"/>
                    <a:pt x="1" y="822"/>
                    <a:pt x="225" y="1046"/>
                  </a:cubicBezTo>
                  <a:cubicBezTo>
                    <a:pt x="785" y="1494"/>
                    <a:pt x="1494" y="710"/>
                    <a:pt x="1009" y="188"/>
                  </a:cubicBezTo>
                  <a:cubicBezTo>
                    <a:pt x="785" y="1"/>
                    <a:pt x="411" y="1"/>
                    <a:pt x="187" y="188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24"/>
            <p:cNvSpPr/>
            <p:nvPr/>
          </p:nvSpPr>
          <p:spPr>
            <a:xfrm>
              <a:off x="1042750" y="1625325"/>
              <a:ext cx="40175" cy="64425"/>
            </a:xfrm>
            <a:custGeom>
              <a:avLst/>
              <a:gdLst/>
              <a:ahLst/>
              <a:cxnLst/>
              <a:rect l="l" t="t" r="r" b="b"/>
              <a:pathLst>
                <a:path w="1607" h="2577" extrusionOk="0">
                  <a:moveTo>
                    <a:pt x="1158" y="0"/>
                  </a:moveTo>
                  <a:lnTo>
                    <a:pt x="1606" y="224"/>
                  </a:lnTo>
                  <a:lnTo>
                    <a:pt x="411" y="2576"/>
                  </a:lnTo>
                  <a:lnTo>
                    <a:pt x="1" y="2390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24"/>
            <p:cNvSpPr/>
            <p:nvPr/>
          </p:nvSpPr>
          <p:spPr>
            <a:xfrm>
              <a:off x="1020350" y="1675725"/>
              <a:ext cx="42975" cy="46700"/>
            </a:xfrm>
            <a:custGeom>
              <a:avLst/>
              <a:gdLst/>
              <a:ahLst/>
              <a:cxnLst/>
              <a:rect l="l" t="t" r="r" b="b"/>
              <a:pathLst>
                <a:path w="1719" h="1868" extrusionOk="0">
                  <a:moveTo>
                    <a:pt x="411" y="598"/>
                  </a:moveTo>
                  <a:cubicBezTo>
                    <a:pt x="0" y="1307"/>
                    <a:pt x="1121" y="1867"/>
                    <a:pt x="1419" y="1121"/>
                  </a:cubicBezTo>
                  <a:cubicBezTo>
                    <a:pt x="1718" y="448"/>
                    <a:pt x="785" y="0"/>
                    <a:pt x="411" y="598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24"/>
            <p:cNvSpPr/>
            <p:nvPr/>
          </p:nvSpPr>
          <p:spPr>
            <a:xfrm>
              <a:off x="1119300" y="1644925"/>
              <a:ext cx="22425" cy="67225"/>
            </a:xfrm>
            <a:custGeom>
              <a:avLst/>
              <a:gdLst/>
              <a:ahLst/>
              <a:cxnLst/>
              <a:rect l="l" t="t" r="r" b="b"/>
              <a:pathLst>
                <a:path w="897" h="2689" extrusionOk="0">
                  <a:moveTo>
                    <a:pt x="411" y="0"/>
                  </a:moveTo>
                  <a:lnTo>
                    <a:pt x="896" y="75"/>
                  </a:lnTo>
                  <a:lnTo>
                    <a:pt x="486" y="2689"/>
                  </a:lnTo>
                  <a:lnTo>
                    <a:pt x="0" y="2614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24"/>
            <p:cNvSpPr/>
            <p:nvPr/>
          </p:nvSpPr>
          <p:spPr>
            <a:xfrm>
              <a:off x="1108100" y="1706525"/>
              <a:ext cx="30825" cy="30825"/>
            </a:xfrm>
            <a:custGeom>
              <a:avLst/>
              <a:gdLst/>
              <a:ahLst/>
              <a:cxnLst/>
              <a:rect l="l" t="t" r="r" b="b"/>
              <a:pathLst>
                <a:path w="1233" h="1233" extrusionOk="0">
                  <a:moveTo>
                    <a:pt x="75" y="523"/>
                  </a:moveTo>
                  <a:cubicBezTo>
                    <a:pt x="0" y="859"/>
                    <a:pt x="224" y="1121"/>
                    <a:pt x="523" y="1195"/>
                  </a:cubicBezTo>
                  <a:cubicBezTo>
                    <a:pt x="822" y="1233"/>
                    <a:pt x="1120" y="1009"/>
                    <a:pt x="1195" y="710"/>
                  </a:cubicBezTo>
                  <a:cubicBezTo>
                    <a:pt x="1232" y="411"/>
                    <a:pt x="1008" y="113"/>
                    <a:pt x="710" y="38"/>
                  </a:cubicBezTo>
                  <a:cubicBezTo>
                    <a:pt x="411" y="1"/>
                    <a:pt x="112" y="225"/>
                    <a:pt x="75" y="523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24"/>
            <p:cNvSpPr/>
            <p:nvPr/>
          </p:nvSpPr>
          <p:spPr>
            <a:xfrm>
              <a:off x="1184650" y="1644925"/>
              <a:ext cx="22425" cy="67225"/>
            </a:xfrm>
            <a:custGeom>
              <a:avLst/>
              <a:gdLst/>
              <a:ahLst/>
              <a:cxnLst/>
              <a:rect l="l" t="t" r="r" b="b"/>
              <a:pathLst>
                <a:path w="897" h="2689" extrusionOk="0">
                  <a:moveTo>
                    <a:pt x="0" y="75"/>
                  </a:moveTo>
                  <a:lnTo>
                    <a:pt x="485" y="0"/>
                  </a:lnTo>
                  <a:lnTo>
                    <a:pt x="896" y="2614"/>
                  </a:lnTo>
                  <a:lnTo>
                    <a:pt x="448" y="2689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24"/>
            <p:cNvSpPr/>
            <p:nvPr/>
          </p:nvSpPr>
          <p:spPr>
            <a:xfrm>
              <a:off x="1188375" y="1707450"/>
              <a:ext cx="29900" cy="29900"/>
            </a:xfrm>
            <a:custGeom>
              <a:avLst/>
              <a:gdLst/>
              <a:ahLst/>
              <a:cxnLst/>
              <a:rect l="l" t="t" r="r" b="b"/>
              <a:pathLst>
                <a:path w="1196" h="1196" extrusionOk="0">
                  <a:moveTo>
                    <a:pt x="0" y="673"/>
                  </a:moveTo>
                  <a:cubicBezTo>
                    <a:pt x="75" y="972"/>
                    <a:pt x="374" y="1196"/>
                    <a:pt x="672" y="1158"/>
                  </a:cubicBezTo>
                  <a:cubicBezTo>
                    <a:pt x="971" y="1121"/>
                    <a:pt x="1195" y="822"/>
                    <a:pt x="1158" y="524"/>
                  </a:cubicBezTo>
                  <a:cubicBezTo>
                    <a:pt x="1083" y="188"/>
                    <a:pt x="822" y="1"/>
                    <a:pt x="486" y="38"/>
                  </a:cubicBezTo>
                  <a:cubicBezTo>
                    <a:pt x="187" y="113"/>
                    <a:pt x="0" y="374"/>
                    <a:pt x="38" y="710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24"/>
            <p:cNvSpPr/>
            <p:nvPr/>
          </p:nvSpPr>
          <p:spPr>
            <a:xfrm>
              <a:off x="1244375" y="1625325"/>
              <a:ext cx="40175" cy="64425"/>
            </a:xfrm>
            <a:custGeom>
              <a:avLst/>
              <a:gdLst/>
              <a:ahLst/>
              <a:cxnLst/>
              <a:rect l="l" t="t" r="r" b="b"/>
              <a:pathLst>
                <a:path w="1607" h="2577" extrusionOk="0">
                  <a:moveTo>
                    <a:pt x="1" y="224"/>
                  </a:moveTo>
                  <a:lnTo>
                    <a:pt x="411" y="0"/>
                  </a:lnTo>
                  <a:lnTo>
                    <a:pt x="1606" y="2390"/>
                  </a:lnTo>
                  <a:lnTo>
                    <a:pt x="1158" y="2576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24"/>
            <p:cNvSpPr/>
            <p:nvPr/>
          </p:nvSpPr>
          <p:spPr>
            <a:xfrm>
              <a:off x="1263975" y="1675725"/>
              <a:ext cx="42975" cy="47625"/>
            </a:xfrm>
            <a:custGeom>
              <a:avLst/>
              <a:gdLst/>
              <a:ahLst/>
              <a:cxnLst/>
              <a:rect l="l" t="t" r="r" b="b"/>
              <a:pathLst>
                <a:path w="1719" h="1905" extrusionOk="0">
                  <a:moveTo>
                    <a:pt x="262" y="1121"/>
                  </a:moveTo>
                  <a:cubicBezTo>
                    <a:pt x="561" y="1905"/>
                    <a:pt x="1718" y="1307"/>
                    <a:pt x="1308" y="598"/>
                  </a:cubicBezTo>
                  <a:cubicBezTo>
                    <a:pt x="934" y="0"/>
                    <a:pt x="1" y="448"/>
                    <a:pt x="262" y="1121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24"/>
            <p:cNvSpPr/>
            <p:nvPr/>
          </p:nvSpPr>
          <p:spPr>
            <a:xfrm>
              <a:off x="1294775" y="1589850"/>
              <a:ext cx="54175" cy="56950"/>
            </a:xfrm>
            <a:custGeom>
              <a:avLst/>
              <a:gdLst/>
              <a:ahLst/>
              <a:cxnLst/>
              <a:rect l="l" t="t" r="r" b="b"/>
              <a:pathLst>
                <a:path w="2167" h="2278" extrusionOk="0">
                  <a:moveTo>
                    <a:pt x="1" y="336"/>
                  </a:moveTo>
                  <a:lnTo>
                    <a:pt x="337" y="0"/>
                  </a:lnTo>
                  <a:lnTo>
                    <a:pt x="2167" y="1942"/>
                  </a:lnTo>
                  <a:lnTo>
                    <a:pt x="1793" y="2278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24"/>
            <p:cNvSpPr/>
            <p:nvPr/>
          </p:nvSpPr>
          <p:spPr>
            <a:xfrm>
              <a:off x="1335850" y="1635575"/>
              <a:ext cx="31775" cy="30850"/>
            </a:xfrm>
            <a:custGeom>
              <a:avLst/>
              <a:gdLst/>
              <a:ahLst/>
              <a:cxnLst/>
              <a:rect l="l" t="t" r="r" b="b"/>
              <a:pathLst>
                <a:path w="1271" h="1234" extrusionOk="0">
                  <a:moveTo>
                    <a:pt x="225" y="1009"/>
                  </a:moveTo>
                  <a:cubicBezTo>
                    <a:pt x="412" y="1233"/>
                    <a:pt x="785" y="1233"/>
                    <a:pt x="1009" y="1046"/>
                  </a:cubicBezTo>
                  <a:cubicBezTo>
                    <a:pt x="1233" y="822"/>
                    <a:pt x="1270" y="449"/>
                    <a:pt x="1046" y="225"/>
                  </a:cubicBezTo>
                  <a:cubicBezTo>
                    <a:pt x="822" y="1"/>
                    <a:pt x="486" y="1"/>
                    <a:pt x="225" y="225"/>
                  </a:cubicBezTo>
                  <a:cubicBezTo>
                    <a:pt x="1" y="449"/>
                    <a:pt x="1" y="785"/>
                    <a:pt x="225" y="1009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24"/>
            <p:cNvSpPr/>
            <p:nvPr/>
          </p:nvSpPr>
          <p:spPr>
            <a:xfrm>
              <a:off x="1333050" y="1543175"/>
              <a:ext cx="63500" cy="43900"/>
            </a:xfrm>
            <a:custGeom>
              <a:avLst/>
              <a:gdLst/>
              <a:ahLst/>
              <a:cxnLst/>
              <a:rect l="l" t="t" r="r" b="b"/>
              <a:pathLst>
                <a:path w="2540" h="1756" extrusionOk="0">
                  <a:moveTo>
                    <a:pt x="1" y="411"/>
                  </a:moveTo>
                  <a:lnTo>
                    <a:pt x="225" y="0"/>
                  </a:lnTo>
                  <a:lnTo>
                    <a:pt x="2540" y="1307"/>
                  </a:lnTo>
                  <a:lnTo>
                    <a:pt x="2278" y="1755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24"/>
            <p:cNvSpPr/>
            <p:nvPr/>
          </p:nvSpPr>
          <p:spPr>
            <a:xfrm>
              <a:off x="1386275" y="1569300"/>
              <a:ext cx="33625" cy="36450"/>
            </a:xfrm>
            <a:custGeom>
              <a:avLst/>
              <a:gdLst/>
              <a:ahLst/>
              <a:cxnLst/>
              <a:rect l="l" t="t" r="r" b="b"/>
              <a:pathLst>
                <a:path w="1345" h="1458" extrusionOk="0">
                  <a:moveTo>
                    <a:pt x="373" y="1196"/>
                  </a:moveTo>
                  <a:cubicBezTo>
                    <a:pt x="822" y="1457"/>
                    <a:pt x="1344" y="1046"/>
                    <a:pt x="1195" y="561"/>
                  </a:cubicBezTo>
                  <a:cubicBezTo>
                    <a:pt x="1083" y="76"/>
                    <a:pt x="411" y="1"/>
                    <a:pt x="149" y="449"/>
                  </a:cubicBezTo>
                  <a:cubicBezTo>
                    <a:pt x="0" y="710"/>
                    <a:pt x="112" y="1046"/>
                    <a:pt x="373" y="1196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24"/>
            <p:cNvSpPr/>
            <p:nvPr/>
          </p:nvSpPr>
          <p:spPr>
            <a:xfrm>
              <a:off x="1356400" y="1485300"/>
              <a:ext cx="67225" cy="27100"/>
            </a:xfrm>
            <a:custGeom>
              <a:avLst/>
              <a:gdLst/>
              <a:ahLst/>
              <a:cxnLst/>
              <a:rect l="l" t="t" r="r" b="b"/>
              <a:pathLst>
                <a:path w="2689" h="1084" extrusionOk="0">
                  <a:moveTo>
                    <a:pt x="0" y="486"/>
                  </a:moveTo>
                  <a:lnTo>
                    <a:pt x="112" y="0"/>
                  </a:lnTo>
                  <a:lnTo>
                    <a:pt x="2689" y="635"/>
                  </a:lnTo>
                  <a:lnTo>
                    <a:pt x="2577" y="1083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24"/>
            <p:cNvSpPr/>
            <p:nvPr/>
          </p:nvSpPr>
          <p:spPr>
            <a:xfrm>
              <a:off x="1411475" y="1490900"/>
              <a:ext cx="37350" cy="33625"/>
            </a:xfrm>
            <a:custGeom>
              <a:avLst/>
              <a:gdLst/>
              <a:ahLst/>
              <a:cxnLst/>
              <a:rect l="l" t="t" r="r" b="b"/>
              <a:pathLst>
                <a:path w="1494" h="1345" extrusionOk="0">
                  <a:moveTo>
                    <a:pt x="747" y="1270"/>
                  </a:moveTo>
                  <a:cubicBezTo>
                    <a:pt x="1046" y="1345"/>
                    <a:pt x="1344" y="1158"/>
                    <a:pt x="1419" y="859"/>
                  </a:cubicBezTo>
                  <a:cubicBezTo>
                    <a:pt x="1494" y="561"/>
                    <a:pt x="1307" y="262"/>
                    <a:pt x="1008" y="187"/>
                  </a:cubicBezTo>
                  <a:cubicBezTo>
                    <a:pt x="262" y="0"/>
                    <a:pt x="0" y="1121"/>
                    <a:pt x="747" y="1270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24"/>
            <p:cNvSpPr/>
            <p:nvPr/>
          </p:nvSpPr>
          <p:spPr>
            <a:xfrm>
              <a:off x="1361050" y="1424625"/>
              <a:ext cx="67250" cy="16825"/>
            </a:xfrm>
            <a:custGeom>
              <a:avLst/>
              <a:gdLst/>
              <a:ahLst/>
              <a:cxnLst/>
              <a:rect l="l" t="t" r="r" b="b"/>
              <a:pathLst>
                <a:path w="2690" h="673" extrusionOk="0">
                  <a:moveTo>
                    <a:pt x="38" y="673"/>
                  </a:moveTo>
                  <a:lnTo>
                    <a:pt x="1" y="187"/>
                  </a:lnTo>
                  <a:lnTo>
                    <a:pt x="2652" y="0"/>
                  </a:lnTo>
                  <a:lnTo>
                    <a:pt x="2689" y="486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24"/>
            <p:cNvSpPr/>
            <p:nvPr/>
          </p:nvSpPr>
          <p:spPr>
            <a:xfrm>
              <a:off x="1424525" y="1414350"/>
              <a:ext cx="29900" cy="29900"/>
            </a:xfrm>
            <a:custGeom>
              <a:avLst/>
              <a:gdLst/>
              <a:ahLst/>
              <a:cxnLst/>
              <a:rect l="l" t="t" r="r" b="b"/>
              <a:pathLst>
                <a:path w="1196" h="1196" extrusionOk="0">
                  <a:moveTo>
                    <a:pt x="636" y="1158"/>
                  </a:moveTo>
                  <a:cubicBezTo>
                    <a:pt x="934" y="1158"/>
                    <a:pt x="1196" y="860"/>
                    <a:pt x="1158" y="561"/>
                  </a:cubicBezTo>
                  <a:cubicBezTo>
                    <a:pt x="1121" y="225"/>
                    <a:pt x="860" y="1"/>
                    <a:pt x="561" y="38"/>
                  </a:cubicBezTo>
                  <a:cubicBezTo>
                    <a:pt x="225" y="75"/>
                    <a:pt x="1" y="337"/>
                    <a:pt x="38" y="635"/>
                  </a:cubicBezTo>
                  <a:cubicBezTo>
                    <a:pt x="38" y="972"/>
                    <a:pt x="300" y="1196"/>
                    <a:pt x="636" y="1158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24"/>
            <p:cNvSpPr/>
            <p:nvPr/>
          </p:nvSpPr>
          <p:spPr>
            <a:xfrm>
              <a:off x="1346125" y="1346225"/>
              <a:ext cx="66300" cy="35475"/>
            </a:xfrm>
            <a:custGeom>
              <a:avLst/>
              <a:gdLst/>
              <a:ahLst/>
              <a:cxnLst/>
              <a:rect l="l" t="t" r="r" b="b"/>
              <a:pathLst>
                <a:path w="2652" h="1419" extrusionOk="0">
                  <a:moveTo>
                    <a:pt x="187" y="1419"/>
                  </a:moveTo>
                  <a:lnTo>
                    <a:pt x="1" y="971"/>
                  </a:lnTo>
                  <a:lnTo>
                    <a:pt x="2502" y="0"/>
                  </a:lnTo>
                  <a:lnTo>
                    <a:pt x="2652" y="411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24"/>
            <p:cNvSpPr/>
            <p:nvPr/>
          </p:nvSpPr>
          <p:spPr>
            <a:xfrm>
              <a:off x="1404925" y="1331275"/>
              <a:ext cx="31775" cy="31775"/>
            </a:xfrm>
            <a:custGeom>
              <a:avLst/>
              <a:gdLst/>
              <a:ahLst/>
              <a:cxnLst/>
              <a:rect l="l" t="t" r="r" b="b"/>
              <a:pathLst>
                <a:path w="1271" h="1271" extrusionOk="0">
                  <a:moveTo>
                    <a:pt x="860" y="1195"/>
                  </a:moveTo>
                  <a:cubicBezTo>
                    <a:pt x="1121" y="1046"/>
                    <a:pt x="1270" y="710"/>
                    <a:pt x="1158" y="411"/>
                  </a:cubicBezTo>
                  <a:cubicBezTo>
                    <a:pt x="1046" y="150"/>
                    <a:pt x="710" y="1"/>
                    <a:pt x="412" y="113"/>
                  </a:cubicBezTo>
                  <a:cubicBezTo>
                    <a:pt x="113" y="225"/>
                    <a:pt x="1" y="561"/>
                    <a:pt x="76" y="859"/>
                  </a:cubicBezTo>
                  <a:cubicBezTo>
                    <a:pt x="225" y="1158"/>
                    <a:pt x="561" y="1270"/>
                    <a:pt x="860" y="1195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24"/>
            <p:cNvSpPr/>
            <p:nvPr/>
          </p:nvSpPr>
          <p:spPr>
            <a:xfrm>
              <a:off x="1315325" y="1278075"/>
              <a:ext cx="58825" cy="51350"/>
            </a:xfrm>
            <a:custGeom>
              <a:avLst/>
              <a:gdLst/>
              <a:ahLst/>
              <a:cxnLst/>
              <a:rect l="l" t="t" r="r" b="b"/>
              <a:pathLst>
                <a:path w="2353" h="2054" extrusionOk="0">
                  <a:moveTo>
                    <a:pt x="299" y="2054"/>
                  </a:moveTo>
                  <a:lnTo>
                    <a:pt x="0" y="1681"/>
                  </a:lnTo>
                  <a:lnTo>
                    <a:pt x="2054" y="0"/>
                  </a:lnTo>
                  <a:lnTo>
                    <a:pt x="2353" y="374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4"/>
            <p:cNvSpPr/>
            <p:nvPr/>
          </p:nvSpPr>
          <p:spPr>
            <a:xfrm>
              <a:off x="1362925" y="1260325"/>
              <a:ext cx="32700" cy="31775"/>
            </a:xfrm>
            <a:custGeom>
              <a:avLst/>
              <a:gdLst/>
              <a:ahLst/>
              <a:cxnLst/>
              <a:rect l="l" t="t" r="r" b="b"/>
              <a:pathLst>
                <a:path w="1308" h="1271" extrusionOk="0">
                  <a:moveTo>
                    <a:pt x="1009" y="1084"/>
                  </a:moveTo>
                  <a:cubicBezTo>
                    <a:pt x="1270" y="860"/>
                    <a:pt x="1307" y="486"/>
                    <a:pt x="1083" y="262"/>
                  </a:cubicBezTo>
                  <a:cubicBezTo>
                    <a:pt x="897" y="38"/>
                    <a:pt x="523" y="1"/>
                    <a:pt x="299" y="188"/>
                  </a:cubicBezTo>
                  <a:cubicBezTo>
                    <a:pt x="38" y="374"/>
                    <a:pt x="1" y="748"/>
                    <a:pt x="225" y="972"/>
                  </a:cubicBezTo>
                  <a:cubicBezTo>
                    <a:pt x="411" y="1233"/>
                    <a:pt x="785" y="1270"/>
                    <a:pt x="1009" y="1084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4"/>
            <p:cNvSpPr/>
            <p:nvPr/>
          </p:nvSpPr>
          <p:spPr>
            <a:xfrm>
              <a:off x="1270525" y="1225800"/>
              <a:ext cx="47625" cy="61625"/>
            </a:xfrm>
            <a:custGeom>
              <a:avLst/>
              <a:gdLst/>
              <a:ahLst/>
              <a:cxnLst/>
              <a:rect l="l" t="t" r="r" b="b"/>
              <a:pathLst>
                <a:path w="1905" h="2465" extrusionOk="0">
                  <a:moveTo>
                    <a:pt x="411" y="2465"/>
                  </a:moveTo>
                  <a:lnTo>
                    <a:pt x="0" y="2203"/>
                  </a:lnTo>
                  <a:lnTo>
                    <a:pt x="1531" y="0"/>
                  </a:lnTo>
                  <a:lnTo>
                    <a:pt x="1904" y="299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4"/>
            <p:cNvSpPr/>
            <p:nvPr/>
          </p:nvSpPr>
          <p:spPr>
            <a:xfrm>
              <a:off x="1303200" y="1204325"/>
              <a:ext cx="32675" cy="31775"/>
            </a:xfrm>
            <a:custGeom>
              <a:avLst/>
              <a:gdLst/>
              <a:ahLst/>
              <a:cxnLst/>
              <a:rect l="l" t="t" r="r" b="b"/>
              <a:pathLst>
                <a:path w="1307" h="1271" extrusionOk="0">
                  <a:moveTo>
                    <a:pt x="1120" y="971"/>
                  </a:moveTo>
                  <a:cubicBezTo>
                    <a:pt x="1307" y="710"/>
                    <a:pt x="1232" y="337"/>
                    <a:pt x="971" y="187"/>
                  </a:cubicBezTo>
                  <a:cubicBezTo>
                    <a:pt x="709" y="1"/>
                    <a:pt x="373" y="38"/>
                    <a:pt x="187" y="299"/>
                  </a:cubicBezTo>
                  <a:cubicBezTo>
                    <a:pt x="0" y="561"/>
                    <a:pt x="75" y="934"/>
                    <a:pt x="336" y="1121"/>
                  </a:cubicBezTo>
                  <a:cubicBezTo>
                    <a:pt x="597" y="1270"/>
                    <a:pt x="933" y="1233"/>
                    <a:pt x="1120" y="971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24"/>
            <p:cNvSpPr/>
            <p:nvPr/>
          </p:nvSpPr>
          <p:spPr>
            <a:xfrm>
              <a:off x="1215450" y="1193125"/>
              <a:ext cx="31750" cy="67225"/>
            </a:xfrm>
            <a:custGeom>
              <a:avLst/>
              <a:gdLst/>
              <a:ahLst/>
              <a:cxnLst/>
              <a:rect l="l" t="t" r="r" b="b"/>
              <a:pathLst>
                <a:path w="1270" h="2689" extrusionOk="0">
                  <a:moveTo>
                    <a:pt x="486" y="2689"/>
                  </a:moveTo>
                  <a:lnTo>
                    <a:pt x="0" y="2540"/>
                  </a:lnTo>
                  <a:lnTo>
                    <a:pt x="822" y="1"/>
                  </a:lnTo>
                  <a:lnTo>
                    <a:pt x="1270" y="150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24"/>
            <p:cNvSpPr/>
            <p:nvPr/>
          </p:nvSpPr>
          <p:spPr>
            <a:xfrm>
              <a:off x="1223850" y="1168850"/>
              <a:ext cx="37350" cy="39250"/>
            </a:xfrm>
            <a:custGeom>
              <a:avLst/>
              <a:gdLst/>
              <a:ahLst/>
              <a:cxnLst/>
              <a:rect l="l" t="t" r="r" b="b"/>
              <a:pathLst>
                <a:path w="1494" h="1570" extrusionOk="0">
                  <a:moveTo>
                    <a:pt x="1382" y="785"/>
                  </a:moveTo>
                  <a:cubicBezTo>
                    <a:pt x="1494" y="486"/>
                    <a:pt x="1307" y="150"/>
                    <a:pt x="1008" y="75"/>
                  </a:cubicBezTo>
                  <a:cubicBezTo>
                    <a:pt x="710" y="1"/>
                    <a:pt x="374" y="150"/>
                    <a:pt x="299" y="449"/>
                  </a:cubicBezTo>
                  <a:cubicBezTo>
                    <a:pt x="0" y="1233"/>
                    <a:pt x="1195" y="1569"/>
                    <a:pt x="1382" y="785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4"/>
            <p:cNvSpPr/>
            <p:nvPr/>
          </p:nvSpPr>
          <p:spPr>
            <a:xfrm>
              <a:off x="1157575" y="1182850"/>
              <a:ext cx="12150" cy="67250"/>
            </a:xfrm>
            <a:custGeom>
              <a:avLst/>
              <a:gdLst/>
              <a:ahLst/>
              <a:cxnLst/>
              <a:rect l="l" t="t" r="r" b="b"/>
              <a:pathLst>
                <a:path w="486" h="2690" extrusionOk="0">
                  <a:moveTo>
                    <a:pt x="0" y="1"/>
                  </a:moveTo>
                  <a:lnTo>
                    <a:pt x="0" y="2689"/>
                  </a:lnTo>
                  <a:lnTo>
                    <a:pt x="486" y="2689"/>
                  </a:lnTo>
                  <a:lnTo>
                    <a:pt x="486" y="1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4"/>
            <p:cNvSpPr/>
            <p:nvPr/>
          </p:nvSpPr>
          <p:spPr>
            <a:xfrm>
              <a:off x="1147300" y="1154850"/>
              <a:ext cx="32700" cy="38300"/>
            </a:xfrm>
            <a:custGeom>
              <a:avLst/>
              <a:gdLst/>
              <a:ahLst/>
              <a:cxnLst/>
              <a:rect l="l" t="t" r="r" b="b"/>
              <a:pathLst>
                <a:path w="1308" h="1532" extrusionOk="0">
                  <a:moveTo>
                    <a:pt x="1233" y="673"/>
                  </a:moveTo>
                  <a:cubicBezTo>
                    <a:pt x="1158" y="1"/>
                    <a:pt x="150" y="1"/>
                    <a:pt x="75" y="673"/>
                  </a:cubicBezTo>
                  <a:cubicBezTo>
                    <a:pt x="1" y="1532"/>
                    <a:pt x="1307" y="1532"/>
                    <a:pt x="1233" y="673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4"/>
            <p:cNvSpPr/>
            <p:nvPr/>
          </p:nvSpPr>
          <p:spPr>
            <a:xfrm>
              <a:off x="884075" y="1239800"/>
              <a:ext cx="488225" cy="489150"/>
            </a:xfrm>
            <a:custGeom>
              <a:avLst/>
              <a:gdLst/>
              <a:ahLst/>
              <a:cxnLst/>
              <a:rect l="l" t="t" r="r" b="b"/>
              <a:pathLst>
                <a:path w="19529" h="19566" extrusionOk="0">
                  <a:moveTo>
                    <a:pt x="19528" y="8364"/>
                  </a:moveTo>
                  <a:cubicBezTo>
                    <a:pt x="19528" y="15795"/>
                    <a:pt x="10530" y="19566"/>
                    <a:pt x="5265" y="14301"/>
                  </a:cubicBezTo>
                  <a:cubicBezTo>
                    <a:pt x="0" y="9036"/>
                    <a:pt x="3734" y="38"/>
                    <a:pt x="11164" y="38"/>
                  </a:cubicBezTo>
                  <a:cubicBezTo>
                    <a:pt x="15794" y="1"/>
                    <a:pt x="19528" y="3734"/>
                    <a:pt x="19528" y="8364"/>
                  </a:cubicBezTo>
                  <a:close/>
                </a:path>
              </a:pathLst>
            </a:custGeom>
            <a:solidFill>
              <a:srgbClr val="BFDFE8"/>
            </a:solidFill>
            <a:ln w="467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4"/>
            <p:cNvSpPr/>
            <p:nvPr/>
          </p:nvSpPr>
          <p:spPr>
            <a:xfrm>
              <a:off x="1336800" y="1447950"/>
              <a:ext cx="23350" cy="30850"/>
            </a:xfrm>
            <a:custGeom>
              <a:avLst/>
              <a:gdLst/>
              <a:ahLst/>
              <a:cxnLst/>
              <a:rect l="l" t="t" r="r" b="b"/>
              <a:pathLst>
                <a:path w="934" h="1234" extrusionOk="0">
                  <a:moveTo>
                    <a:pt x="38" y="598"/>
                  </a:moveTo>
                  <a:cubicBezTo>
                    <a:pt x="38" y="225"/>
                    <a:pt x="75" y="1"/>
                    <a:pt x="374" y="1"/>
                  </a:cubicBezTo>
                  <a:cubicBezTo>
                    <a:pt x="710" y="38"/>
                    <a:pt x="934" y="337"/>
                    <a:pt x="896" y="636"/>
                  </a:cubicBezTo>
                  <a:cubicBezTo>
                    <a:pt x="896" y="972"/>
                    <a:pt x="598" y="1233"/>
                    <a:pt x="299" y="1196"/>
                  </a:cubicBezTo>
                  <a:cubicBezTo>
                    <a:pt x="0" y="1158"/>
                    <a:pt x="0" y="934"/>
                    <a:pt x="38" y="598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4"/>
            <p:cNvSpPr/>
            <p:nvPr/>
          </p:nvSpPr>
          <p:spPr>
            <a:xfrm>
              <a:off x="1326525" y="1479700"/>
              <a:ext cx="35500" cy="34550"/>
            </a:xfrm>
            <a:custGeom>
              <a:avLst/>
              <a:gdLst/>
              <a:ahLst/>
              <a:cxnLst/>
              <a:rect l="l" t="t" r="r" b="b"/>
              <a:pathLst>
                <a:path w="1420" h="1382" extrusionOk="0">
                  <a:moveTo>
                    <a:pt x="75" y="635"/>
                  </a:moveTo>
                  <a:cubicBezTo>
                    <a:pt x="150" y="299"/>
                    <a:pt x="374" y="0"/>
                    <a:pt x="673" y="38"/>
                  </a:cubicBezTo>
                  <a:cubicBezTo>
                    <a:pt x="1419" y="224"/>
                    <a:pt x="1158" y="1382"/>
                    <a:pt x="374" y="1195"/>
                  </a:cubicBezTo>
                  <a:cubicBezTo>
                    <a:pt x="75" y="1083"/>
                    <a:pt x="0" y="897"/>
                    <a:pt x="75" y="63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4"/>
            <p:cNvSpPr/>
            <p:nvPr/>
          </p:nvSpPr>
          <p:spPr>
            <a:xfrm>
              <a:off x="1320925" y="1509575"/>
              <a:ext cx="25225" cy="31750"/>
            </a:xfrm>
            <a:custGeom>
              <a:avLst/>
              <a:gdLst/>
              <a:ahLst/>
              <a:cxnLst/>
              <a:rect l="l" t="t" r="r" b="b"/>
              <a:pathLst>
                <a:path w="1009" h="1270" extrusionOk="0">
                  <a:moveTo>
                    <a:pt x="262" y="299"/>
                  </a:moveTo>
                  <a:cubicBezTo>
                    <a:pt x="374" y="75"/>
                    <a:pt x="448" y="0"/>
                    <a:pt x="561" y="75"/>
                  </a:cubicBezTo>
                  <a:cubicBezTo>
                    <a:pt x="859" y="187"/>
                    <a:pt x="1009" y="560"/>
                    <a:pt x="822" y="859"/>
                  </a:cubicBezTo>
                  <a:cubicBezTo>
                    <a:pt x="710" y="1083"/>
                    <a:pt x="486" y="1270"/>
                    <a:pt x="187" y="1270"/>
                  </a:cubicBezTo>
                  <a:cubicBezTo>
                    <a:pt x="150" y="1270"/>
                    <a:pt x="112" y="1232"/>
                    <a:pt x="75" y="1158"/>
                  </a:cubicBezTo>
                  <a:cubicBezTo>
                    <a:pt x="75" y="1120"/>
                    <a:pt x="75" y="1083"/>
                    <a:pt x="38" y="1008"/>
                  </a:cubicBezTo>
                  <a:cubicBezTo>
                    <a:pt x="0" y="934"/>
                    <a:pt x="0" y="896"/>
                    <a:pt x="112" y="672"/>
                  </a:cubicBezTo>
                  <a:cubicBezTo>
                    <a:pt x="150" y="635"/>
                    <a:pt x="150" y="560"/>
                    <a:pt x="187" y="486"/>
                  </a:cubicBezTo>
                  <a:cubicBezTo>
                    <a:pt x="224" y="448"/>
                    <a:pt x="224" y="374"/>
                    <a:pt x="262" y="299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4"/>
            <p:cNvSpPr/>
            <p:nvPr/>
          </p:nvSpPr>
          <p:spPr>
            <a:xfrm>
              <a:off x="1298525" y="1537575"/>
              <a:ext cx="36425" cy="37350"/>
            </a:xfrm>
            <a:custGeom>
              <a:avLst/>
              <a:gdLst/>
              <a:ahLst/>
              <a:cxnLst/>
              <a:rect l="l" t="t" r="r" b="b"/>
              <a:pathLst>
                <a:path w="1457" h="1494" extrusionOk="0">
                  <a:moveTo>
                    <a:pt x="299" y="448"/>
                  </a:moveTo>
                  <a:cubicBezTo>
                    <a:pt x="486" y="187"/>
                    <a:pt x="635" y="0"/>
                    <a:pt x="896" y="150"/>
                  </a:cubicBezTo>
                  <a:cubicBezTo>
                    <a:pt x="1457" y="598"/>
                    <a:pt x="859" y="1494"/>
                    <a:pt x="224" y="1121"/>
                  </a:cubicBezTo>
                  <a:cubicBezTo>
                    <a:pt x="0" y="934"/>
                    <a:pt x="75" y="747"/>
                    <a:pt x="299" y="448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4"/>
            <p:cNvSpPr/>
            <p:nvPr/>
          </p:nvSpPr>
          <p:spPr>
            <a:xfrm>
              <a:off x="1278925" y="1560900"/>
              <a:ext cx="28950" cy="33625"/>
            </a:xfrm>
            <a:custGeom>
              <a:avLst/>
              <a:gdLst/>
              <a:ahLst/>
              <a:cxnLst/>
              <a:rect l="l" t="t" r="r" b="b"/>
              <a:pathLst>
                <a:path w="1158" h="1345" extrusionOk="0">
                  <a:moveTo>
                    <a:pt x="299" y="188"/>
                  </a:moveTo>
                  <a:cubicBezTo>
                    <a:pt x="448" y="1"/>
                    <a:pt x="635" y="38"/>
                    <a:pt x="934" y="300"/>
                  </a:cubicBezTo>
                  <a:cubicBezTo>
                    <a:pt x="1158" y="486"/>
                    <a:pt x="1158" y="897"/>
                    <a:pt x="934" y="1121"/>
                  </a:cubicBezTo>
                  <a:cubicBezTo>
                    <a:pt x="710" y="1345"/>
                    <a:pt x="336" y="1345"/>
                    <a:pt x="112" y="1121"/>
                  </a:cubicBezTo>
                  <a:cubicBezTo>
                    <a:pt x="0" y="972"/>
                    <a:pt x="0" y="785"/>
                    <a:pt x="75" y="636"/>
                  </a:cubicBezTo>
                  <a:cubicBezTo>
                    <a:pt x="112" y="486"/>
                    <a:pt x="187" y="300"/>
                    <a:pt x="299" y="188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4"/>
            <p:cNvSpPr/>
            <p:nvPr/>
          </p:nvSpPr>
          <p:spPr>
            <a:xfrm>
              <a:off x="1253725" y="1583300"/>
              <a:ext cx="30825" cy="29900"/>
            </a:xfrm>
            <a:custGeom>
              <a:avLst/>
              <a:gdLst/>
              <a:ahLst/>
              <a:cxnLst/>
              <a:rect l="l" t="t" r="r" b="b"/>
              <a:pathLst>
                <a:path w="1233" h="1196" extrusionOk="0">
                  <a:moveTo>
                    <a:pt x="709" y="113"/>
                  </a:moveTo>
                  <a:cubicBezTo>
                    <a:pt x="747" y="113"/>
                    <a:pt x="822" y="1"/>
                    <a:pt x="1008" y="262"/>
                  </a:cubicBezTo>
                  <a:cubicBezTo>
                    <a:pt x="1232" y="524"/>
                    <a:pt x="1120" y="897"/>
                    <a:pt x="859" y="1084"/>
                  </a:cubicBezTo>
                  <a:cubicBezTo>
                    <a:pt x="672" y="1158"/>
                    <a:pt x="485" y="1196"/>
                    <a:pt x="299" y="1158"/>
                  </a:cubicBezTo>
                  <a:cubicBezTo>
                    <a:pt x="187" y="1121"/>
                    <a:pt x="75" y="1046"/>
                    <a:pt x="75" y="934"/>
                  </a:cubicBezTo>
                  <a:cubicBezTo>
                    <a:pt x="0" y="748"/>
                    <a:pt x="0" y="748"/>
                    <a:pt x="299" y="561"/>
                  </a:cubicBezTo>
                  <a:cubicBezTo>
                    <a:pt x="411" y="486"/>
                    <a:pt x="485" y="374"/>
                    <a:pt x="523" y="300"/>
                  </a:cubicBezTo>
                  <a:cubicBezTo>
                    <a:pt x="597" y="225"/>
                    <a:pt x="635" y="150"/>
                    <a:pt x="709" y="113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4"/>
            <p:cNvSpPr/>
            <p:nvPr/>
          </p:nvSpPr>
          <p:spPr>
            <a:xfrm>
              <a:off x="1225700" y="1601050"/>
              <a:ext cx="32700" cy="28025"/>
            </a:xfrm>
            <a:custGeom>
              <a:avLst/>
              <a:gdLst/>
              <a:ahLst/>
              <a:cxnLst/>
              <a:rect l="l" t="t" r="r" b="b"/>
              <a:pathLst>
                <a:path w="1308" h="1121" extrusionOk="0">
                  <a:moveTo>
                    <a:pt x="486" y="187"/>
                  </a:moveTo>
                  <a:cubicBezTo>
                    <a:pt x="822" y="38"/>
                    <a:pt x="1046" y="0"/>
                    <a:pt x="1158" y="187"/>
                  </a:cubicBezTo>
                  <a:cubicBezTo>
                    <a:pt x="1308" y="486"/>
                    <a:pt x="1158" y="859"/>
                    <a:pt x="860" y="971"/>
                  </a:cubicBezTo>
                  <a:cubicBezTo>
                    <a:pt x="598" y="1121"/>
                    <a:pt x="225" y="1008"/>
                    <a:pt x="113" y="710"/>
                  </a:cubicBezTo>
                  <a:cubicBezTo>
                    <a:pt x="1" y="448"/>
                    <a:pt x="188" y="336"/>
                    <a:pt x="486" y="187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4"/>
            <p:cNvSpPr/>
            <p:nvPr/>
          </p:nvSpPr>
          <p:spPr>
            <a:xfrm>
              <a:off x="1195850" y="1613175"/>
              <a:ext cx="32675" cy="27100"/>
            </a:xfrm>
            <a:custGeom>
              <a:avLst/>
              <a:gdLst/>
              <a:ahLst/>
              <a:cxnLst/>
              <a:rect l="l" t="t" r="r" b="b"/>
              <a:pathLst>
                <a:path w="1307" h="1084" extrusionOk="0">
                  <a:moveTo>
                    <a:pt x="411" y="75"/>
                  </a:moveTo>
                  <a:cubicBezTo>
                    <a:pt x="747" y="1"/>
                    <a:pt x="1120" y="1"/>
                    <a:pt x="1232" y="262"/>
                  </a:cubicBezTo>
                  <a:cubicBezTo>
                    <a:pt x="1307" y="598"/>
                    <a:pt x="1120" y="934"/>
                    <a:pt x="822" y="972"/>
                  </a:cubicBezTo>
                  <a:cubicBezTo>
                    <a:pt x="485" y="1084"/>
                    <a:pt x="149" y="897"/>
                    <a:pt x="75" y="598"/>
                  </a:cubicBezTo>
                  <a:cubicBezTo>
                    <a:pt x="0" y="337"/>
                    <a:pt x="149" y="113"/>
                    <a:pt x="411" y="7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4"/>
            <p:cNvSpPr/>
            <p:nvPr/>
          </p:nvSpPr>
          <p:spPr>
            <a:xfrm>
              <a:off x="1163175" y="1624375"/>
              <a:ext cx="32700" cy="19625"/>
            </a:xfrm>
            <a:custGeom>
              <a:avLst/>
              <a:gdLst/>
              <a:ahLst/>
              <a:cxnLst/>
              <a:rect l="l" t="t" r="r" b="b"/>
              <a:pathLst>
                <a:path w="1308" h="785" extrusionOk="0">
                  <a:moveTo>
                    <a:pt x="896" y="1"/>
                  </a:moveTo>
                  <a:cubicBezTo>
                    <a:pt x="1158" y="1"/>
                    <a:pt x="1232" y="1"/>
                    <a:pt x="1270" y="150"/>
                  </a:cubicBezTo>
                  <a:cubicBezTo>
                    <a:pt x="1307" y="486"/>
                    <a:pt x="1046" y="785"/>
                    <a:pt x="747" y="785"/>
                  </a:cubicBezTo>
                  <a:cubicBezTo>
                    <a:pt x="448" y="785"/>
                    <a:pt x="187" y="673"/>
                    <a:pt x="38" y="449"/>
                  </a:cubicBezTo>
                  <a:cubicBezTo>
                    <a:pt x="0" y="412"/>
                    <a:pt x="38" y="337"/>
                    <a:pt x="75" y="300"/>
                  </a:cubicBezTo>
                  <a:cubicBezTo>
                    <a:pt x="112" y="262"/>
                    <a:pt x="150" y="225"/>
                    <a:pt x="187" y="188"/>
                  </a:cubicBezTo>
                  <a:cubicBezTo>
                    <a:pt x="262" y="113"/>
                    <a:pt x="262" y="75"/>
                    <a:pt x="486" y="75"/>
                  </a:cubicBezTo>
                  <a:lnTo>
                    <a:pt x="710" y="75"/>
                  </a:lnTo>
                  <a:cubicBezTo>
                    <a:pt x="784" y="75"/>
                    <a:pt x="859" y="75"/>
                    <a:pt x="896" y="38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24"/>
            <p:cNvSpPr/>
            <p:nvPr/>
          </p:nvSpPr>
          <p:spPr>
            <a:xfrm>
              <a:off x="1131425" y="1621575"/>
              <a:ext cx="30825" cy="24300"/>
            </a:xfrm>
            <a:custGeom>
              <a:avLst/>
              <a:gdLst/>
              <a:ahLst/>
              <a:cxnLst/>
              <a:rect l="l" t="t" r="r" b="b"/>
              <a:pathLst>
                <a:path w="1233" h="972" extrusionOk="0">
                  <a:moveTo>
                    <a:pt x="636" y="38"/>
                  </a:moveTo>
                  <a:cubicBezTo>
                    <a:pt x="1009" y="75"/>
                    <a:pt x="1233" y="113"/>
                    <a:pt x="1196" y="374"/>
                  </a:cubicBezTo>
                  <a:cubicBezTo>
                    <a:pt x="1196" y="710"/>
                    <a:pt x="897" y="972"/>
                    <a:pt x="561" y="897"/>
                  </a:cubicBezTo>
                  <a:cubicBezTo>
                    <a:pt x="262" y="897"/>
                    <a:pt x="1" y="598"/>
                    <a:pt x="38" y="262"/>
                  </a:cubicBezTo>
                  <a:cubicBezTo>
                    <a:pt x="75" y="1"/>
                    <a:pt x="299" y="1"/>
                    <a:pt x="636" y="38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24"/>
            <p:cNvSpPr/>
            <p:nvPr/>
          </p:nvSpPr>
          <p:spPr>
            <a:xfrm>
              <a:off x="1094100" y="1612250"/>
              <a:ext cx="37350" cy="28025"/>
            </a:xfrm>
            <a:custGeom>
              <a:avLst/>
              <a:gdLst/>
              <a:ahLst/>
              <a:cxnLst/>
              <a:rect l="l" t="t" r="r" b="b"/>
              <a:pathLst>
                <a:path w="1494" h="1121" extrusionOk="0">
                  <a:moveTo>
                    <a:pt x="1195" y="38"/>
                  </a:moveTo>
                  <a:cubicBezTo>
                    <a:pt x="1419" y="112"/>
                    <a:pt x="1494" y="224"/>
                    <a:pt x="1419" y="635"/>
                  </a:cubicBezTo>
                  <a:cubicBezTo>
                    <a:pt x="1344" y="934"/>
                    <a:pt x="1008" y="1121"/>
                    <a:pt x="710" y="1046"/>
                  </a:cubicBezTo>
                  <a:cubicBezTo>
                    <a:pt x="38" y="1046"/>
                    <a:pt x="0" y="75"/>
                    <a:pt x="672" y="38"/>
                  </a:cubicBezTo>
                  <a:cubicBezTo>
                    <a:pt x="822" y="0"/>
                    <a:pt x="1008" y="0"/>
                    <a:pt x="1195" y="38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24"/>
            <p:cNvSpPr/>
            <p:nvPr/>
          </p:nvSpPr>
          <p:spPr>
            <a:xfrm>
              <a:off x="1068900" y="1602925"/>
              <a:ext cx="32675" cy="27075"/>
            </a:xfrm>
            <a:custGeom>
              <a:avLst/>
              <a:gdLst/>
              <a:ahLst/>
              <a:cxnLst/>
              <a:rect l="l" t="t" r="r" b="b"/>
              <a:pathLst>
                <a:path w="1307" h="1083" extrusionOk="0">
                  <a:moveTo>
                    <a:pt x="1195" y="299"/>
                  </a:moveTo>
                  <a:cubicBezTo>
                    <a:pt x="1232" y="336"/>
                    <a:pt x="1307" y="373"/>
                    <a:pt x="1195" y="672"/>
                  </a:cubicBezTo>
                  <a:cubicBezTo>
                    <a:pt x="1046" y="971"/>
                    <a:pt x="672" y="1083"/>
                    <a:pt x="411" y="933"/>
                  </a:cubicBezTo>
                  <a:cubicBezTo>
                    <a:pt x="224" y="821"/>
                    <a:pt x="75" y="672"/>
                    <a:pt x="37" y="448"/>
                  </a:cubicBezTo>
                  <a:cubicBezTo>
                    <a:pt x="0" y="336"/>
                    <a:pt x="37" y="224"/>
                    <a:pt x="112" y="149"/>
                  </a:cubicBezTo>
                  <a:cubicBezTo>
                    <a:pt x="261" y="0"/>
                    <a:pt x="261" y="0"/>
                    <a:pt x="598" y="187"/>
                  </a:cubicBezTo>
                  <a:cubicBezTo>
                    <a:pt x="672" y="224"/>
                    <a:pt x="784" y="224"/>
                    <a:pt x="896" y="261"/>
                  </a:cubicBezTo>
                  <a:cubicBezTo>
                    <a:pt x="1008" y="261"/>
                    <a:pt x="1083" y="261"/>
                    <a:pt x="1158" y="299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24"/>
            <p:cNvSpPr/>
            <p:nvPr/>
          </p:nvSpPr>
          <p:spPr>
            <a:xfrm>
              <a:off x="1042750" y="1584250"/>
              <a:ext cx="33625" cy="30825"/>
            </a:xfrm>
            <a:custGeom>
              <a:avLst/>
              <a:gdLst/>
              <a:ahLst/>
              <a:cxnLst/>
              <a:rect l="l" t="t" r="r" b="b"/>
              <a:pathLst>
                <a:path w="1345" h="1233" extrusionOk="0">
                  <a:moveTo>
                    <a:pt x="859" y="336"/>
                  </a:moveTo>
                  <a:cubicBezTo>
                    <a:pt x="1158" y="523"/>
                    <a:pt x="1345" y="672"/>
                    <a:pt x="1158" y="896"/>
                  </a:cubicBezTo>
                  <a:cubicBezTo>
                    <a:pt x="1009" y="1158"/>
                    <a:pt x="635" y="1232"/>
                    <a:pt x="374" y="1046"/>
                  </a:cubicBezTo>
                  <a:cubicBezTo>
                    <a:pt x="75" y="859"/>
                    <a:pt x="1" y="486"/>
                    <a:pt x="225" y="224"/>
                  </a:cubicBezTo>
                  <a:cubicBezTo>
                    <a:pt x="374" y="0"/>
                    <a:pt x="561" y="112"/>
                    <a:pt x="859" y="336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4"/>
            <p:cNvSpPr/>
            <p:nvPr/>
          </p:nvSpPr>
          <p:spPr>
            <a:xfrm>
              <a:off x="1012875" y="1562775"/>
              <a:ext cx="37375" cy="37375"/>
            </a:xfrm>
            <a:custGeom>
              <a:avLst/>
              <a:gdLst/>
              <a:ahLst/>
              <a:cxnLst/>
              <a:rect l="l" t="t" r="r" b="b"/>
              <a:pathLst>
                <a:path w="1495" h="1495" extrusionOk="0">
                  <a:moveTo>
                    <a:pt x="1084" y="187"/>
                  </a:moveTo>
                  <a:cubicBezTo>
                    <a:pt x="1345" y="449"/>
                    <a:pt x="1494" y="822"/>
                    <a:pt x="1345" y="1009"/>
                  </a:cubicBezTo>
                  <a:cubicBezTo>
                    <a:pt x="785" y="1494"/>
                    <a:pt x="1" y="747"/>
                    <a:pt x="486" y="187"/>
                  </a:cubicBezTo>
                  <a:cubicBezTo>
                    <a:pt x="748" y="0"/>
                    <a:pt x="897" y="0"/>
                    <a:pt x="1084" y="187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4"/>
            <p:cNvSpPr/>
            <p:nvPr/>
          </p:nvSpPr>
          <p:spPr>
            <a:xfrm>
              <a:off x="998875" y="1541300"/>
              <a:ext cx="27100" cy="29900"/>
            </a:xfrm>
            <a:custGeom>
              <a:avLst/>
              <a:gdLst/>
              <a:ahLst/>
              <a:cxnLst/>
              <a:rect l="l" t="t" r="r" b="b"/>
              <a:pathLst>
                <a:path w="1084" h="1196" extrusionOk="0">
                  <a:moveTo>
                    <a:pt x="934" y="598"/>
                  </a:moveTo>
                  <a:cubicBezTo>
                    <a:pt x="1084" y="785"/>
                    <a:pt x="1084" y="897"/>
                    <a:pt x="972" y="1009"/>
                  </a:cubicBezTo>
                  <a:cubicBezTo>
                    <a:pt x="710" y="1196"/>
                    <a:pt x="337" y="1121"/>
                    <a:pt x="150" y="822"/>
                  </a:cubicBezTo>
                  <a:cubicBezTo>
                    <a:pt x="38" y="598"/>
                    <a:pt x="1" y="299"/>
                    <a:pt x="113" y="75"/>
                  </a:cubicBezTo>
                  <a:cubicBezTo>
                    <a:pt x="150" y="1"/>
                    <a:pt x="187" y="1"/>
                    <a:pt x="262" y="38"/>
                  </a:cubicBezTo>
                  <a:cubicBezTo>
                    <a:pt x="299" y="38"/>
                    <a:pt x="374" y="38"/>
                    <a:pt x="411" y="75"/>
                  </a:cubicBezTo>
                  <a:cubicBezTo>
                    <a:pt x="523" y="75"/>
                    <a:pt x="561" y="75"/>
                    <a:pt x="673" y="262"/>
                  </a:cubicBezTo>
                  <a:cubicBezTo>
                    <a:pt x="710" y="337"/>
                    <a:pt x="747" y="374"/>
                    <a:pt x="785" y="411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4"/>
            <p:cNvSpPr/>
            <p:nvPr/>
          </p:nvSpPr>
          <p:spPr>
            <a:xfrm>
              <a:off x="981150" y="1508625"/>
              <a:ext cx="28950" cy="32700"/>
            </a:xfrm>
            <a:custGeom>
              <a:avLst/>
              <a:gdLst/>
              <a:ahLst/>
              <a:cxnLst/>
              <a:rect l="l" t="t" r="r" b="b"/>
              <a:pathLst>
                <a:path w="1158" h="1308" extrusionOk="0">
                  <a:moveTo>
                    <a:pt x="934" y="524"/>
                  </a:moveTo>
                  <a:cubicBezTo>
                    <a:pt x="1120" y="860"/>
                    <a:pt x="1158" y="1046"/>
                    <a:pt x="934" y="1158"/>
                  </a:cubicBezTo>
                  <a:cubicBezTo>
                    <a:pt x="672" y="1308"/>
                    <a:pt x="299" y="1196"/>
                    <a:pt x="187" y="897"/>
                  </a:cubicBezTo>
                  <a:cubicBezTo>
                    <a:pt x="0" y="598"/>
                    <a:pt x="150" y="225"/>
                    <a:pt x="448" y="113"/>
                  </a:cubicBezTo>
                  <a:cubicBezTo>
                    <a:pt x="710" y="1"/>
                    <a:pt x="822" y="188"/>
                    <a:pt x="971" y="524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4"/>
            <p:cNvSpPr/>
            <p:nvPr/>
          </p:nvSpPr>
          <p:spPr>
            <a:xfrm>
              <a:off x="970875" y="1480625"/>
              <a:ext cx="31775" cy="30825"/>
            </a:xfrm>
            <a:custGeom>
              <a:avLst/>
              <a:gdLst/>
              <a:ahLst/>
              <a:cxnLst/>
              <a:rect l="l" t="t" r="r" b="b"/>
              <a:pathLst>
                <a:path w="1271" h="1233" extrusionOk="0">
                  <a:moveTo>
                    <a:pt x="1195" y="635"/>
                  </a:moveTo>
                  <a:cubicBezTo>
                    <a:pt x="1270" y="897"/>
                    <a:pt x="1158" y="1009"/>
                    <a:pt x="785" y="1121"/>
                  </a:cubicBezTo>
                  <a:cubicBezTo>
                    <a:pt x="486" y="1233"/>
                    <a:pt x="150" y="1046"/>
                    <a:pt x="113" y="710"/>
                  </a:cubicBezTo>
                  <a:cubicBezTo>
                    <a:pt x="1" y="411"/>
                    <a:pt x="187" y="75"/>
                    <a:pt x="523" y="1"/>
                  </a:cubicBezTo>
                  <a:cubicBezTo>
                    <a:pt x="673" y="1"/>
                    <a:pt x="822" y="75"/>
                    <a:pt x="934" y="187"/>
                  </a:cubicBezTo>
                  <a:cubicBezTo>
                    <a:pt x="1046" y="337"/>
                    <a:pt x="1158" y="486"/>
                    <a:pt x="1195" y="63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4"/>
            <p:cNvSpPr/>
            <p:nvPr/>
          </p:nvSpPr>
          <p:spPr>
            <a:xfrm>
              <a:off x="967150" y="1447950"/>
              <a:ext cx="23350" cy="30850"/>
            </a:xfrm>
            <a:custGeom>
              <a:avLst/>
              <a:gdLst/>
              <a:ahLst/>
              <a:cxnLst/>
              <a:rect l="l" t="t" r="r" b="b"/>
              <a:pathLst>
                <a:path w="934" h="1234" extrusionOk="0">
                  <a:moveTo>
                    <a:pt x="934" y="1009"/>
                  </a:moveTo>
                  <a:cubicBezTo>
                    <a:pt x="934" y="1046"/>
                    <a:pt x="934" y="1158"/>
                    <a:pt x="635" y="1233"/>
                  </a:cubicBezTo>
                  <a:cubicBezTo>
                    <a:pt x="336" y="1233"/>
                    <a:pt x="38" y="1009"/>
                    <a:pt x="0" y="673"/>
                  </a:cubicBezTo>
                  <a:cubicBezTo>
                    <a:pt x="0" y="486"/>
                    <a:pt x="75" y="262"/>
                    <a:pt x="224" y="150"/>
                  </a:cubicBezTo>
                  <a:cubicBezTo>
                    <a:pt x="299" y="38"/>
                    <a:pt x="411" y="1"/>
                    <a:pt x="523" y="38"/>
                  </a:cubicBezTo>
                  <a:cubicBezTo>
                    <a:pt x="747" y="76"/>
                    <a:pt x="710" y="113"/>
                    <a:pt x="747" y="449"/>
                  </a:cubicBezTo>
                  <a:cubicBezTo>
                    <a:pt x="747" y="561"/>
                    <a:pt x="784" y="673"/>
                    <a:pt x="822" y="785"/>
                  </a:cubicBezTo>
                  <a:cubicBezTo>
                    <a:pt x="896" y="822"/>
                    <a:pt x="896" y="934"/>
                    <a:pt x="934" y="1009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4"/>
            <p:cNvSpPr/>
            <p:nvPr/>
          </p:nvSpPr>
          <p:spPr>
            <a:xfrm>
              <a:off x="966200" y="1418100"/>
              <a:ext cx="24300" cy="29875"/>
            </a:xfrm>
            <a:custGeom>
              <a:avLst/>
              <a:gdLst/>
              <a:ahLst/>
              <a:cxnLst/>
              <a:rect l="l" t="t" r="r" b="b"/>
              <a:pathLst>
                <a:path w="972" h="1195" extrusionOk="0">
                  <a:moveTo>
                    <a:pt x="934" y="635"/>
                  </a:moveTo>
                  <a:cubicBezTo>
                    <a:pt x="934" y="1008"/>
                    <a:pt x="860" y="1195"/>
                    <a:pt x="561" y="1195"/>
                  </a:cubicBezTo>
                  <a:cubicBezTo>
                    <a:pt x="262" y="1195"/>
                    <a:pt x="1" y="896"/>
                    <a:pt x="38" y="560"/>
                  </a:cubicBezTo>
                  <a:cubicBezTo>
                    <a:pt x="76" y="261"/>
                    <a:pt x="337" y="0"/>
                    <a:pt x="673" y="37"/>
                  </a:cubicBezTo>
                  <a:cubicBezTo>
                    <a:pt x="934" y="75"/>
                    <a:pt x="972" y="299"/>
                    <a:pt x="934" y="63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4"/>
            <p:cNvSpPr/>
            <p:nvPr/>
          </p:nvSpPr>
          <p:spPr>
            <a:xfrm>
              <a:off x="970875" y="1386350"/>
              <a:ext cx="28975" cy="31775"/>
            </a:xfrm>
            <a:custGeom>
              <a:avLst/>
              <a:gdLst/>
              <a:ahLst/>
              <a:cxnLst/>
              <a:rect l="l" t="t" r="r" b="b"/>
              <a:pathLst>
                <a:path w="1159" h="1271" extrusionOk="0">
                  <a:moveTo>
                    <a:pt x="1083" y="635"/>
                  </a:moveTo>
                  <a:cubicBezTo>
                    <a:pt x="1009" y="934"/>
                    <a:pt x="785" y="1270"/>
                    <a:pt x="523" y="1233"/>
                  </a:cubicBezTo>
                  <a:cubicBezTo>
                    <a:pt x="187" y="1158"/>
                    <a:pt x="1" y="822"/>
                    <a:pt x="113" y="523"/>
                  </a:cubicBezTo>
                  <a:cubicBezTo>
                    <a:pt x="150" y="187"/>
                    <a:pt x="486" y="1"/>
                    <a:pt x="785" y="75"/>
                  </a:cubicBezTo>
                  <a:cubicBezTo>
                    <a:pt x="1121" y="187"/>
                    <a:pt x="1158" y="337"/>
                    <a:pt x="1083" y="63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4"/>
            <p:cNvSpPr/>
            <p:nvPr/>
          </p:nvSpPr>
          <p:spPr>
            <a:xfrm>
              <a:off x="981150" y="1355550"/>
              <a:ext cx="25225" cy="31750"/>
            </a:xfrm>
            <a:custGeom>
              <a:avLst/>
              <a:gdLst/>
              <a:ahLst/>
              <a:cxnLst/>
              <a:rect l="l" t="t" r="r" b="b"/>
              <a:pathLst>
                <a:path w="1009" h="1270" extrusionOk="0">
                  <a:moveTo>
                    <a:pt x="747" y="971"/>
                  </a:moveTo>
                  <a:cubicBezTo>
                    <a:pt x="635" y="1195"/>
                    <a:pt x="560" y="1270"/>
                    <a:pt x="411" y="1233"/>
                  </a:cubicBezTo>
                  <a:cubicBezTo>
                    <a:pt x="112" y="1083"/>
                    <a:pt x="0" y="710"/>
                    <a:pt x="150" y="448"/>
                  </a:cubicBezTo>
                  <a:cubicBezTo>
                    <a:pt x="262" y="187"/>
                    <a:pt x="523" y="38"/>
                    <a:pt x="784" y="0"/>
                  </a:cubicBezTo>
                  <a:cubicBezTo>
                    <a:pt x="859" y="0"/>
                    <a:pt x="896" y="38"/>
                    <a:pt x="896" y="112"/>
                  </a:cubicBezTo>
                  <a:cubicBezTo>
                    <a:pt x="896" y="150"/>
                    <a:pt x="934" y="224"/>
                    <a:pt x="934" y="262"/>
                  </a:cubicBezTo>
                  <a:cubicBezTo>
                    <a:pt x="934" y="374"/>
                    <a:pt x="1008" y="374"/>
                    <a:pt x="896" y="598"/>
                  </a:cubicBezTo>
                  <a:cubicBezTo>
                    <a:pt x="859" y="673"/>
                    <a:pt x="822" y="710"/>
                    <a:pt x="822" y="785"/>
                  </a:cubicBezTo>
                  <a:cubicBezTo>
                    <a:pt x="784" y="859"/>
                    <a:pt x="747" y="897"/>
                    <a:pt x="747" y="971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4"/>
            <p:cNvSpPr/>
            <p:nvPr/>
          </p:nvSpPr>
          <p:spPr>
            <a:xfrm>
              <a:off x="997950" y="1326600"/>
              <a:ext cx="30825" cy="32700"/>
            </a:xfrm>
            <a:custGeom>
              <a:avLst/>
              <a:gdLst/>
              <a:ahLst/>
              <a:cxnLst/>
              <a:rect l="l" t="t" r="r" b="b"/>
              <a:pathLst>
                <a:path w="1233" h="1308" extrusionOk="0">
                  <a:moveTo>
                    <a:pt x="896" y="822"/>
                  </a:moveTo>
                  <a:cubicBezTo>
                    <a:pt x="710" y="1121"/>
                    <a:pt x="560" y="1308"/>
                    <a:pt x="336" y="1158"/>
                  </a:cubicBezTo>
                  <a:cubicBezTo>
                    <a:pt x="75" y="972"/>
                    <a:pt x="0" y="598"/>
                    <a:pt x="187" y="337"/>
                  </a:cubicBezTo>
                  <a:cubicBezTo>
                    <a:pt x="374" y="76"/>
                    <a:pt x="747" y="1"/>
                    <a:pt x="1009" y="188"/>
                  </a:cubicBezTo>
                  <a:cubicBezTo>
                    <a:pt x="1233" y="374"/>
                    <a:pt x="1121" y="561"/>
                    <a:pt x="896" y="822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4"/>
            <p:cNvSpPr/>
            <p:nvPr/>
          </p:nvSpPr>
          <p:spPr>
            <a:xfrm>
              <a:off x="1018475" y="1303275"/>
              <a:ext cx="28975" cy="33625"/>
            </a:xfrm>
            <a:custGeom>
              <a:avLst/>
              <a:gdLst/>
              <a:ahLst/>
              <a:cxnLst/>
              <a:rect l="l" t="t" r="r" b="b"/>
              <a:pathLst>
                <a:path w="1159" h="1345" extrusionOk="0">
                  <a:moveTo>
                    <a:pt x="897" y="1158"/>
                  </a:moveTo>
                  <a:cubicBezTo>
                    <a:pt x="710" y="1345"/>
                    <a:pt x="524" y="1345"/>
                    <a:pt x="262" y="1083"/>
                  </a:cubicBezTo>
                  <a:cubicBezTo>
                    <a:pt x="1" y="859"/>
                    <a:pt x="1" y="486"/>
                    <a:pt x="262" y="262"/>
                  </a:cubicBezTo>
                  <a:cubicBezTo>
                    <a:pt x="486" y="0"/>
                    <a:pt x="860" y="0"/>
                    <a:pt x="1084" y="262"/>
                  </a:cubicBezTo>
                  <a:cubicBezTo>
                    <a:pt x="1158" y="374"/>
                    <a:pt x="1158" y="561"/>
                    <a:pt x="1121" y="710"/>
                  </a:cubicBezTo>
                  <a:cubicBezTo>
                    <a:pt x="1084" y="897"/>
                    <a:pt x="972" y="1046"/>
                    <a:pt x="860" y="1158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4"/>
            <p:cNvSpPr/>
            <p:nvPr/>
          </p:nvSpPr>
          <p:spPr>
            <a:xfrm>
              <a:off x="1042750" y="1283675"/>
              <a:ext cx="30825" cy="29900"/>
            </a:xfrm>
            <a:custGeom>
              <a:avLst/>
              <a:gdLst/>
              <a:ahLst/>
              <a:cxnLst/>
              <a:rect l="l" t="t" r="r" b="b"/>
              <a:pathLst>
                <a:path w="1233" h="1196" extrusionOk="0">
                  <a:moveTo>
                    <a:pt x="523" y="1083"/>
                  </a:moveTo>
                  <a:cubicBezTo>
                    <a:pt x="486" y="1121"/>
                    <a:pt x="411" y="1195"/>
                    <a:pt x="187" y="934"/>
                  </a:cubicBezTo>
                  <a:cubicBezTo>
                    <a:pt x="1" y="672"/>
                    <a:pt x="75" y="299"/>
                    <a:pt x="337" y="150"/>
                  </a:cubicBezTo>
                  <a:cubicBezTo>
                    <a:pt x="523" y="38"/>
                    <a:pt x="710" y="0"/>
                    <a:pt x="934" y="38"/>
                  </a:cubicBezTo>
                  <a:cubicBezTo>
                    <a:pt x="1046" y="75"/>
                    <a:pt x="1121" y="150"/>
                    <a:pt x="1158" y="262"/>
                  </a:cubicBezTo>
                  <a:cubicBezTo>
                    <a:pt x="1233" y="448"/>
                    <a:pt x="1195" y="448"/>
                    <a:pt x="897" y="635"/>
                  </a:cubicBezTo>
                  <a:cubicBezTo>
                    <a:pt x="822" y="710"/>
                    <a:pt x="747" y="784"/>
                    <a:pt x="673" y="897"/>
                  </a:cubicBezTo>
                  <a:cubicBezTo>
                    <a:pt x="635" y="971"/>
                    <a:pt x="598" y="1046"/>
                    <a:pt x="523" y="1083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4"/>
            <p:cNvSpPr/>
            <p:nvPr/>
          </p:nvSpPr>
          <p:spPr>
            <a:xfrm>
              <a:off x="1068900" y="1267800"/>
              <a:ext cx="32675" cy="28975"/>
            </a:xfrm>
            <a:custGeom>
              <a:avLst/>
              <a:gdLst/>
              <a:ahLst/>
              <a:cxnLst/>
              <a:rect l="l" t="t" r="r" b="b"/>
              <a:pathLst>
                <a:path w="1307" h="1159" extrusionOk="0">
                  <a:moveTo>
                    <a:pt x="822" y="897"/>
                  </a:moveTo>
                  <a:cubicBezTo>
                    <a:pt x="485" y="1083"/>
                    <a:pt x="299" y="1158"/>
                    <a:pt x="149" y="897"/>
                  </a:cubicBezTo>
                  <a:cubicBezTo>
                    <a:pt x="0" y="635"/>
                    <a:pt x="149" y="262"/>
                    <a:pt x="448" y="150"/>
                  </a:cubicBezTo>
                  <a:cubicBezTo>
                    <a:pt x="710" y="1"/>
                    <a:pt x="1083" y="113"/>
                    <a:pt x="1232" y="411"/>
                  </a:cubicBezTo>
                  <a:cubicBezTo>
                    <a:pt x="1307" y="673"/>
                    <a:pt x="1158" y="785"/>
                    <a:pt x="822" y="934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4"/>
            <p:cNvSpPr/>
            <p:nvPr/>
          </p:nvSpPr>
          <p:spPr>
            <a:xfrm>
              <a:off x="1098750" y="1256600"/>
              <a:ext cx="31775" cy="28025"/>
            </a:xfrm>
            <a:custGeom>
              <a:avLst/>
              <a:gdLst/>
              <a:ahLst/>
              <a:cxnLst/>
              <a:rect l="l" t="t" r="r" b="b"/>
              <a:pathLst>
                <a:path w="1271" h="1121" extrusionOk="0">
                  <a:moveTo>
                    <a:pt x="897" y="1046"/>
                  </a:moveTo>
                  <a:cubicBezTo>
                    <a:pt x="598" y="1121"/>
                    <a:pt x="188" y="1083"/>
                    <a:pt x="76" y="822"/>
                  </a:cubicBezTo>
                  <a:cubicBezTo>
                    <a:pt x="1" y="486"/>
                    <a:pt x="188" y="187"/>
                    <a:pt x="486" y="113"/>
                  </a:cubicBezTo>
                  <a:cubicBezTo>
                    <a:pt x="822" y="1"/>
                    <a:pt x="1158" y="150"/>
                    <a:pt x="1233" y="486"/>
                  </a:cubicBezTo>
                  <a:cubicBezTo>
                    <a:pt x="1270" y="785"/>
                    <a:pt x="1196" y="971"/>
                    <a:pt x="897" y="1046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4"/>
            <p:cNvSpPr/>
            <p:nvPr/>
          </p:nvSpPr>
          <p:spPr>
            <a:xfrm>
              <a:off x="1130500" y="1252875"/>
              <a:ext cx="32700" cy="20550"/>
            </a:xfrm>
            <a:custGeom>
              <a:avLst/>
              <a:gdLst/>
              <a:ahLst/>
              <a:cxnLst/>
              <a:rect l="l" t="t" r="r" b="b"/>
              <a:pathLst>
                <a:path w="1308" h="822" extrusionOk="0">
                  <a:moveTo>
                    <a:pt x="411" y="784"/>
                  </a:moveTo>
                  <a:cubicBezTo>
                    <a:pt x="187" y="822"/>
                    <a:pt x="75" y="784"/>
                    <a:pt x="38" y="635"/>
                  </a:cubicBezTo>
                  <a:cubicBezTo>
                    <a:pt x="0" y="299"/>
                    <a:pt x="262" y="0"/>
                    <a:pt x="598" y="0"/>
                  </a:cubicBezTo>
                  <a:cubicBezTo>
                    <a:pt x="859" y="0"/>
                    <a:pt x="1121" y="112"/>
                    <a:pt x="1307" y="336"/>
                  </a:cubicBezTo>
                  <a:cubicBezTo>
                    <a:pt x="1307" y="374"/>
                    <a:pt x="1307" y="448"/>
                    <a:pt x="1270" y="486"/>
                  </a:cubicBezTo>
                  <a:lnTo>
                    <a:pt x="1121" y="598"/>
                  </a:lnTo>
                  <a:cubicBezTo>
                    <a:pt x="1083" y="672"/>
                    <a:pt x="1046" y="710"/>
                    <a:pt x="822" y="710"/>
                  </a:cubicBezTo>
                  <a:cubicBezTo>
                    <a:pt x="747" y="710"/>
                    <a:pt x="710" y="710"/>
                    <a:pt x="598" y="747"/>
                  </a:cubicBezTo>
                  <a:cubicBezTo>
                    <a:pt x="523" y="784"/>
                    <a:pt x="486" y="747"/>
                    <a:pt x="411" y="747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4"/>
            <p:cNvSpPr/>
            <p:nvPr/>
          </p:nvSpPr>
          <p:spPr>
            <a:xfrm>
              <a:off x="1165025" y="1251925"/>
              <a:ext cx="30850" cy="23375"/>
            </a:xfrm>
            <a:custGeom>
              <a:avLst/>
              <a:gdLst/>
              <a:ahLst/>
              <a:cxnLst/>
              <a:rect l="l" t="t" r="r" b="b"/>
              <a:pathLst>
                <a:path w="1234" h="935" extrusionOk="0">
                  <a:moveTo>
                    <a:pt x="561" y="897"/>
                  </a:moveTo>
                  <a:cubicBezTo>
                    <a:pt x="225" y="897"/>
                    <a:pt x="1" y="822"/>
                    <a:pt x="1" y="561"/>
                  </a:cubicBezTo>
                  <a:cubicBezTo>
                    <a:pt x="38" y="225"/>
                    <a:pt x="337" y="1"/>
                    <a:pt x="636" y="38"/>
                  </a:cubicBezTo>
                  <a:cubicBezTo>
                    <a:pt x="972" y="38"/>
                    <a:pt x="1233" y="337"/>
                    <a:pt x="1196" y="673"/>
                  </a:cubicBezTo>
                  <a:cubicBezTo>
                    <a:pt x="1158" y="934"/>
                    <a:pt x="934" y="934"/>
                    <a:pt x="561" y="897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4"/>
            <p:cNvSpPr/>
            <p:nvPr/>
          </p:nvSpPr>
          <p:spPr>
            <a:xfrm>
              <a:off x="1194900" y="1256600"/>
              <a:ext cx="32700" cy="28025"/>
            </a:xfrm>
            <a:custGeom>
              <a:avLst/>
              <a:gdLst/>
              <a:ahLst/>
              <a:cxnLst/>
              <a:rect l="l" t="t" r="r" b="b"/>
              <a:pathLst>
                <a:path w="1308" h="1121" extrusionOk="0">
                  <a:moveTo>
                    <a:pt x="337" y="1083"/>
                  </a:moveTo>
                  <a:cubicBezTo>
                    <a:pt x="75" y="1046"/>
                    <a:pt x="1" y="859"/>
                    <a:pt x="75" y="486"/>
                  </a:cubicBezTo>
                  <a:cubicBezTo>
                    <a:pt x="150" y="187"/>
                    <a:pt x="486" y="1"/>
                    <a:pt x="822" y="113"/>
                  </a:cubicBezTo>
                  <a:cubicBezTo>
                    <a:pt x="1121" y="150"/>
                    <a:pt x="1308" y="486"/>
                    <a:pt x="1233" y="785"/>
                  </a:cubicBezTo>
                  <a:cubicBezTo>
                    <a:pt x="1158" y="934"/>
                    <a:pt x="1009" y="1046"/>
                    <a:pt x="860" y="1083"/>
                  </a:cubicBezTo>
                  <a:cubicBezTo>
                    <a:pt x="673" y="1121"/>
                    <a:pt x="486" y="1121"/>
                    <a:pt x="337" y="1083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4"/>
            <p:cNvSpPr/>
            <p:nvPr/>
          </p:nvSpPr>
          <p:spPr>
            <a:xfrm>
              <a:off x="1224775" y="1266875"/>
              <a:ext cx="32700" cy="27100"/>
            </a:xfrm>
            <a:custGeom>
              <a:avLst/>
              <a:gdLst/>
              <a:ahLst/>
              <a:cxnLst/>
              <a:rect l="l" t="t" r="r" b="b"/>
              <a:pathLst>
                <a:path w="1308" h="1084" extrusionOk="0">
                  <a:moveTo>
                    <a:pt x="150" y="784"/>
                  </a:moveTo>
                  <a:cubicBezTo>
                    <a:pt x="113" y="784"/>
                    <a:pt x="1" y="710"/>
                    <a:pt x="113" y="411"/>
                  </a:cubicBezTo>
                  <a:cubicBezTo>
                    <a:pt x="262" y="112"/>
                    <a:pt x="598" y="0"/>
                    <a:pt x="897" y="150"/>
                  </a:cubicBezTo>
                  <a:cubicBezTo>
                    <a:pt x="1083" y="262"/>
                    <a:pt x="1195" y="411"/>
                    <a:pt x="1270" y="635"/>
                  </a:cubicBezTo>
                  <a:cubicBezTo>
                    <a:pt x="1307" y="747"/>
                    <a:pt x="1270" y="859"/>
                    <a:pt x="1195" y="934"/>
                  </a:cubicBezTo>
                  <a:cubicBezTo>
                    <a:pt x="1046" y="1083"/>
                    <a:pt x="1046" y="1083"/>
                    <a:pt x="747" y="896"/>
                  </a:cubicBezTo>
                  <a:cubicBezTo>
                    <a:pt x="635" y="859"/>
                    <a:pt x="523" y="859"/>
                    <a:pt x="411" y="822"/>
                  </a:cubicBezTo>
                  <a:cubicBezTo>
                    <a:pt x="299" y="859"/>
                    <a:pt x="225" y="822"/>
                    <a:pt x="150" y="784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4"/>
            <p:cNvSpPr/>
            <p:nvPr/>
          </p:nvSpPr>
          <p:spPr>
            <a:xfrm>
              <a:off x="1251850" y="1281800"/>
              <a:ext cx="31750" cy="30825"/>
            </a:xfrm>
            <a:custGeom>
              <a:avLst/>
              <a:gdLst/>
              <a:ahLst/>
              <a:cxnLst/>
              <a:rect l="l" t="t" r="r" b="b"/>
              <a:pathLst>
                <a:path w="1270" h="1233" extrusionOk="0">
                  <a:moveTo>
                    <a:pt x="411" y="934"/>
                  </a:moveTo>
                  <a:cubicBezTo>
                    <a:pt x="150" y="710"/>
                    <a:pt x="0" y="598"/>
                    <a:pt x="112" y="337"/>
                  </a:cubicBezTo>
                  <a:cubicBezTo>
                    <a:pt x="299" y="75"/>
                    <a:pt x="672" y="1"/>
                    <a:pt x="934" y="225"/>
                  </a:cubicBezTo>
                  <a:cubicBezTo>
                    <a:pt x="1195" y="374"/>
                    <a:pt x="1270" y="747"/>
                    <a:pt x="1083" y="1009"/>
                  </a:cubicBezTo>
                  <a:cubicBezTo>
                    <a:pt x="897" y="1233"/>
                    <a:pt x="710" y="1121"/>
                    <a:pt x="411" y="934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24"/>
            <p:cNvSpPr/>
            <p:nvPr/>
          </p:nvSpPr>
          <p:spPr>
            <a:xfrm>
              <a:off x="1276125" y="13023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1270" h="1270" extrusionOk="0">
                  <a:moveTo>
                    <a:pt x="411" y="1046"/>
                  </a:moveTo>
                  <a:cubicBezTo>
                    <a:pt x="187" y="822"/>
                    <a:pt x="0" y="486"/>
                    <a:pt x="187" y="262"/>
                  </a:cubicBezTo>
                  <a:cubicBezTo>
                    <a:pt x="411" y="0"/>
                    <a:pt x="784" y="0"/>
                    <a:pt x="1008" y="262"/>
                  </a:cubicBezTo>
                  <a:cubicBezTo>
                    <a:pt x="1270" y="448"/>
                    <a:pt x="1270" y="859"/>
                    <a:pt x="1008" y="1046"/>
                  </a:cubicBezTo>
                  <a:cubicBezTo>
                    <a:pt x="859" y="1270"/>
                    <a:pt x="560" y="1270"/>
                    <a:pt x="411" y="1046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4"/>
            <p:cNvSpPr/>
            <p:nvPr/>
          </p:nvSpPr>
          <p:spPr>
            <a:xfrm>
              <a:off x="1300375" y="1326600"/>
              <a:ext cx="28050" cy="28975"/>
            </a:xfrm>
            <a:custGeom>
              <a:avLst/>
              <a:gdLst/>
              <a:ahLst/>
              <a:cxnLst/>
              <a:rect l="l" t="t" r="r" b="b"/>
              <a:pathLst>
                <a:path w="1122" h="1159" extrusionOk="0">
                  <a:moveTo>
                    <a:pt x="188" y="561"/>
                  </a:moveTo>
                  <a:cubicBezTo>
                    <a:pt x="38" y="374"/>
                    <a:pt x="1" y="300"/>
                    <a:pt x="150" y="188"/>
                  </a:cubicBezTo>
                  <a:cubicBezTo>
                    <a:pt x="374" y="1"/>
                    <a:pt x="748" y="76"/>
                    <a:pt x="934" y="337"/>
                  </a:cubicBezTo>
                  <a:cubicBezTo>
                    <a:pt x="1084" y="561"/>
                    <a:pt x="1121" y="860"/>
                    <a:pt x="1009" y="1084"/>
                  </a:cubicBezTo>
                  <a:cubicBezTo>
                    <a:pt x="972" y="1158"/>
                    <a:pt x="897" y="1158"/>
                    <a:pt x="860" y="1158"/>
                  </a:cubicBezTo>
                  <a:cubicBezTo>
                    <a:pt x="785" y="1121"/>
                    <a:pt x="748" y="1121"/>
                    <a:pt x="673" y="1121"/>
                  </a:cubicBezTo>
                  <a:cubicBezTo>
                    <a:pt x="598" y="1121"/>
                    <a:pt x="561" y="1084"/>
                    <a:pt x="412" y="897"/>
                  </a:cubicBezTo>
                  <a:cubicBezTo>
                    <a:pt x="374" y="822"/>
                    <a:pt x="337" y="785"/>
                    <a:pt x="300" y="710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4"/>
            <p:cNvSpPr/>
            <p:nvPr/>
          </p:nvSpPr>
          <p:spPr>
            <a:xfrm>
              <a:off x="1317200" y="1355550"/>
              <a:ext cx="28950" cy="32700"/>
            </a:xfrm>
            <a:custGeom>
              <a:avLst/>
              <a:gdLst/>
              <a:ahLst/>
              <a:cxnLst/>
              <a:rect l="l" t="t" r="r" b="b"/>
              <a:pathLst>
                <a:path w="1158" h="1308" extrusionOk="0">
                  <a:moveTo>
                    <a:pt x="224" y="785"/>
                  </a:moveTo>
                  <a:cubicBezTo>
                    <a:pt x="75" y="486"/>
                    <a:pt x="0" y="262"/>
                    <a:pt x="224" y="150"/>
                  </a:cubicBezTo>
                  <a:cubicBezTo>
                    <a:pt x="523" y="0"/>
                    <a:pt x="859" y="112"/>
                    <a:pt x="1008" y="411"/>
                  </a:cubicBezTo>
                  <a:cubicBezTo>
                    <a:pt x="1158" y="710"/>
                    <a:pt x="1008" y="1083"/>
                    <a:pt x="710" y="1195"/>
                  </a:cubicBezTo>
                  <a:cubicBezTo>
                    <a:pt x="448" y="1307"/>
                    <a:pt x="336" y="1121"/>
                    <a:pt x="187" y="78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4"/>
            <p:cNvSpPr/>
            <p:nvPr/>
          </p:nvSpPr>
          <p:spPr>
            <a:xfrm>
              <a:off x="1323725" y="1383550"/>
              <a:ext cx="37350" cy="32700"/>
            </a:xfrm>
            <a:custGeom>
              <a:avLst/>
              <a:gdLst/>
              <a:ahLst/>
              <a:cxnLst/>
              <a:rect l="l" t="t" r="r" b="b"/>
              <a:pathLst>
                <a:path w="1494" h="1308" extrusionOk="0">
                  <a:moveTo>
                    <a:pt x="75" y="673"/>
                  </a:moveTo>
                  <a:cubicBezTo>
                    <a:pt x="0" y="449"/>
                    <a:pt x="112" y="299"/>
                    <a:pt x="486" y="187"/>
                  </a:cubicBezTo>
                  <a:cubicBezTo>
                    <a:pt x="1195" y="1"/>
                    <a:pt x="1494" y="1083"/>
                    <a:pt x="785" y="1307"/>
                  </a:cubicBezTo>
                  <a:cubicBezTo>
                    <a:pt x="635" y="1307"/>
                    <a:pt x="449" y="1270"/>
                    <a:pt x="374" y="1121"/>
                  </a:cubicBezTo>
                  <a:cubicBezTo>
                    <a:pt x="224" y="971"/>
                    <a:pt x="150" y="822"/>
                    <a:pt x="75" y="63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4"/>
            <p:cNvSpPr/>
            <p:nvPr/>
          </p:nvSpPr>
          <p:spPr>
            <a:xfrm>
              <a:off x="1336800" y="1418100"/>
              <a:ext cx="22425" cy="30825"/>
            </a:xfrm>
            <a:custGeom>
              <a:avLst/>
              <a:gdLst/>
              <a:ahLst/>
              <a:cxnLst/>
              <a:rect l="l" t="t" r="r" b="b"/>
              <a:pathLst>
                <a:path w="897" h="1233" extrusionOk="0">
                  <a:moveTo>
                    <a:pt x="0" y="261"/>
                  </a:moveTo>
                  <a:cubicBezTo>
                    <a:pt x="0" y="187"/>
                    <a:pt x="0" y="75"/>
                    <a:pt x="299" y="37"/>
                  </a:cubicBezTo>
                  <a:cubicBezTo>
                    <a:pt x="598" y="0"/>
                    <a:pt x="896" y="261"/>
                    <a:pt x="896" y="560"/>
                  </a:cubicBezTo>
                  <a:cubicBezTo>
                    <a:pt x="896" y="784"/>
                    <a:pt x="822" y="971"/>
                    <a:pt x="672" y="1120"/>
                  </a:cubicBezTo>
                  <a:cubicBezTo>
                    <a:pt x="598" y="1195"/>
                    <a:pt x="486" y="1232"/>
                    <a:pt x="374" y="1195"/>
                  </a:cubicBezTo>
                  <a:cubicBezTo>
                    <a:pt x="187" y="1158"/>
                    <a:pt x="187" y="1120"/>
                    <a:pt x="187" y="784"/>
                  </a:cubicBezTo>
                  <a:cubicBezTo>
                    <a:pt x="150" y="672"/>
                    <a:pt x="112" y="560"/>
                    <a:pt x="75" y="485"/>
                  </a:cubicBezTo>
                  <a:cubicBezTo>
                    <a:pt x="38" y="411"/>
                    <a:pt x="0" y="336"/>
                    <a:pt x="0" y="261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4"/>
            <p:cNvSpPr/>
            <p:nvPr/>
          </p:nvSpPr>
          <p:spPr>
            <a:xfrm>
              <a:off x="864475" y="1176325"/>
              <a:ext cx="522750" cy="571300"/>
            </a:xfrm>
            <a:custGeom>
              <a:avLst/>
              <a:gdLst/>
              <a:ahLst/>
              <a:cxnLst/>
              <a:rect l="l" t="t" r="r" b="b"/>
              <a:pathLst>
                <a:path w="20910" h="22852" extrusionOk="0">
                  <a:moveTo>
                    <a:pt x="11948" y="1942"/>
                  </a:moveTo>
                  <a:cubicBezTo>
                    <a:pt x="3995" y="1942"/>
                    <a:pt x="0" y="11575"/>
                    <a:pt x="5638" y="17213"/>
                  </a:cubicBezTo>
                  <a:cubicBezTo>
                    <a:pt x="11276" y="22851"/>
                    <a:pt x="20909" y="18856"/>
                    <a:pt x="20909" y="10903"/>
                  </a:cubicBezTo>
                  <a:cubicBezTo>
                    <a:pt x="20909" y="5937"/>
                    <a:pt x="16914" y="1942"/>
                    <a:pt x="11948" y="1942"/>
                  </a:cubicBezTo>
                  <a:close/>
                  <a:moveTo>
                    <a:pt x="11948" y="19006"/>
                  </a:moveTo>
                  <a:cubicBezTo>
                    <a:pt x="4705" y="19006"/>
                    <a:pt x="1083" y="10231"/>
                    <a:pt x="6235" y="5116"/>
                  </a:cubicBezTo>
                  <a:cubicBezTo>
                    <a:pt x="11351" y="1"/>
                    <a:pt x="20125" y="3660"/>
                    <a:pt x="20088" y="10903"/>
                  </a:cubicBezTo>
                  <a:cubicBezTo>
                    <a:pt x="20088" y="15421"/>
                    <a:pt x="16466" y="19043"/>
                    <a:pt x="11948" y="19043"/>
                  </a:cubicBezTo>
                  <a:close/>
                </a:path>
              </a:pathLst>
            </a:custGeom>
            <a:solidFill>
              <a:srgbClr val="ECC0C4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4"/>
            <p:cNvSpPr/>
            <p:nvPr/>
          </p:nvSpPr>
          <p:spPr>
            <a:xfrm>
              <a:off x="1104350" y="1333150"/>
              <a:ext cx="117650" cy="230575"/>
            </a:xfrm>
            <a:custGeom>
              <a:avLst/>
              <a:gdLst/>
              <a:ahLst/>
              <a:cxnLst/>
              <a:rect l="l" t="t" r="r" b="b"/>
              <a:pathLst>
                <a:path w="4706" h="9223" extrusionOk="0">
                  <a:moveTo>
                    <a:pt x="2353" y="0"/>
                  </a:moveTo>
                  <a:lnTo>
                    <a:pt x="1" y="1344"/>
                  </a:lnTo>
                  <a:lnTo>
                    <a:pt x="1" y="7879"/>
                  </a:lnTo>
                  <a:lnTo>
                    <a:pt x="2353" y="9223"/>
                  </a:lnTo>
                  <a:lnTo>
                    <a:pt x="4706" y="7879"/>
                  </a:lnTo>
                  <a:lnTo>
                    <a:pt x="4706" y="1344"/>
                  </a:lnTo>
                  <a:lnTo>
                    <a:pt x="23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4"/>
            <p:cNvSpPr/>
            <p:nvPr/>
          </p:nvSpPr>
          <p:spPr>
            <a:xfrm>
              <a:off x="1104350" y="1333150"/>
              <a:ext cx="117650" cy="230575"/>
            </a:xfrm>
            <a:custGeom>
              <a:avLst/>
              <a:gdLst/>
              <a:ahLst/>
              <a:cxnLst/>
              <a:rect l="l" t="t" r="r" b="b"/>
              <a:pathLst>
                <a:path w="4706" h="9223" fill="none" extrusionOk="0">
                  <a:moveTo>
                    <a:pt x="4706" y="7879"/>
                  </a:moveTo>
                  <a:lnTo>
                    <a:pt x="2353" y="9223"/>
                  </a:lnTo>
                  <a:lnTo>
                    <a:pt x="1" y="7879"/>
                  </a:lnTo>
                  <a:lnTo>
                    <a:pt x="1" y="1344"/>
                  </a:lnTo>
                  <a:lnTo>
                    <a:pt x="2353" y="0"/>
                  </a:lnTo>
                  <a:lnTo>
                    <a:pt x="4706" y="1344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4"/>
            <p:cNvSpPr/>
            <p:nvPr/>
          </p:nvSpPr>
          <p:spPr>
            <a:xfrm>
              <a:off x="1104350" y="1333150"/>
              <a:ext cx="117650" cy="230575"/>
            </a:xfrm>
            <a:custGeom>
              <a:avLst/>
              <a:gdLst/>
              <a:ahLst/>
              <a:cxnLst/>
              <a:rect l="l" t="t" r="r" b="b"/>
              <a:pathLst>
                <a:path w="4706" h="9223" extrusionOk="0">
                  <a:moveTo>
                    <a:pt x="2353" y="0"/>
                  </a:moveTo>
                  <a:lnTo>
                    <a:pt x="1" y="1344"/>
                  </a:lnTo>
                  <a:lnTo>
                    <a:pt x="1" y="7879"/>
                  </a:lnTo>
                  <a:lnTo>
                    <a:pt x="2353" y="9223"/>
                  </a:lnTo>
                  <a:lnTo>
                    <a:pt x="4706" y="7879"/>
                  </a:lnTo>
                  <a:lnTo>
                    <a:pt x="4706" y="1344"/>
                  </a:lnTo>
                  <a:lnTo>
                    <a:pt x="2353" y="0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4"/>
            <p:cNvSpPr/>
            <p:nvPr/>
          </p:nvSpPr>
          <p:spPr>
            <a:xfrm>
              <a:off x="1104350" y="1333150"/>
              <a:ext cx="117650" cy="230575"/>
            </a:xfrm>
            <a:custGeom>
              <a:avLst/>
              <a:gdLst/>
              <a:ahLst/>
              <a:cxnLst/>
              <a:rect l="l" t="t" r="r" b="b"/>
              <a:pathLst>
                <a:path w="4706" h="9223" fill="none" extrusionOk="0">
                  <a:moveTo>
                    <a:pt x="4706" y="7879"/>
                  </a:moveTo>
                  <a:lnTo>
                    <a:pt x="2353" y="9223"/>
                  </a:lnTo>
                  <a:lnTo>
                    <a:pt x="1" y="7879"/>
                  </a:lnTo>
                  <a:lnTo>
                    <a:pt x="1" y="1344"/>
                  </a:lnTo>
                  <a:lnTo>
                    <a:pt x="2353" y="0"/>
                  </a:lnTo>
                  <a:lnTo>
                    <a:pt x="4706" y="1344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4"/>
            <p:cNvSpPr/>
            <p:nvPr/>
          </p:nvSpPr>
          <p:spPr>
            <a:xfrm>
              <a:off x="1180900" y="1363025"/>
              <a:ext cx="6575" cy="7475"/>
            </a:xfrm>
            <a:custGeom>
              <a:avLst/>
              <a:gdLst/>
              <a:ahLst/>
              <a:cxnLst/>
              <a:rect l="l" t="t" r="r" b="b"/>
              <a:pathLst>
                <a:path w="263" h="299" extrusionOk="0">
                  <a:moveTo>
                    <a:pt x="225" y="0"/>
                  </a:moveTo>
                  <a:cubicBezTo>
                    <a:pt x="150" y="0"/>
                    <a:pt x="150" y="75"/>
                    <a:pt x="113" y="112"/>
                  </a:cubicBezTo>
                  <a:lnTo>
                    <a:pt x="75" y="224"/>
                  </a:lnTo>
                  <a:cubicBezTo>
                    <a:pt x="75" y="224"/>
                    <a:pt x="38" y="299"/>
                    <a:pt x="1" y="299"/>
                  </a:cubicBezTo>
                  <a:lnTo>
                    <a:pt x="38" y="299"/>
                  </a:lnTo>
                  <a:cubicBezTo>
                    <a:pt x="113" y="299"/>
                    <a:pt x="150" y="187"/>
                    <a:pt x="150" y="149"/>
                  </a:cubicBezTo>
                  <a:cubicBezTo>
                    <a:pt x="187" y="75"/>
                    <a:pt x="150" y="75"/>
                    <a:pt x="187" y="37"/>
                  </a:cubicBezTo>
                  <a:cubicBezTo>
                    <a:pt x="225" y="37"/>
                    <a:pt x="225" y="0"/>
                    <a:pt x="26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24"/>
            <p:cNvSpPr/>
            <p:nvPr/>
          </p:nvSpPr>
          <p:spPr>
            <a:xfrm>
              <a:off x="1179050" y="1365825"/>
              <a:ext cx="2825" cy="4675"/>
            </a:xfrm>
            <a:custGeom>
              <a:avLst/>
              <a:gdLst/>
              <a:ahLst/>
              <a:cxnLst/>
              <a:rect l="l" t="t" r="r" b="b"/>
              <a:pathLst>
                <a:path w="113" h="187" extrusionOk="0">
                  <a:moveTo>
                    <a:pt x="0" y="0"/>
                  </a:moveTo>
                  <a:lnTo>
                    <a:pt x="0" y="75"/>
                  </a:lnTo>
                  <a:cubicBezTo>
                    <a:pt x="37" y="150"/>
                    <a:pt x="75" y="187"/>
                    <a:pt x="112" y="187"/>
                  </a:cubicBezTo>
                  <a:lnTo>
                    <a:pt x="37" y="112"/>
                  </a:lnTo>
                  <a:cubicBezTo>
                    <a:pt x="37" y="75"/>
                    <a:pt x="0" y="37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4"/>
            <p:cNvSpPr/>
            <p:nvPr/>
          </p:nvSpPr>
          <p:spPr>
            <a:xfrm>
              <a:off x="1186500" y="1363025"/>
              <a:ext cx="3775" cy="3750"/>
            </a:xfrm>
            <a:custGeom>
              <a:avLst/>
              <a:gdLst/>
              <a:ahLst/>
              <a:cxnLst/>
              <a:rect l="l" t="t" r="r" b="b"/>
              <a:pathLst>
                <a:path w="151" h="150" extrusionOk="0">
                  <a:moveTo>
                    <a:pt x="1" y="0"/>
                  </a:moveTo>
                  <a:cubicBezTo>
                    <a:pt x="1" y="0"/>
                    <a:pt x="75" y="0"/>
                    <a:pt x="75" y="37"/>
                  </a:cubicBezTo>
                  <a:lnTo>
                    <a:pt x="150" y="149"/>
                  </a:lnTo>
                  <a:lnTo>
                    <a:pt x="150" y="75"/>
                  </a:lnTo>
                  <a:cubicBezTo>
                    <a:pt x="113" y="37"/>
                    <a:pt x="75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4"/>
            <p:cNvSpPr/>
            <p:nvPr/>
          </p:nvSpPr>
          <p:spPr>
            <a:xfrm>
              <a:off x="1168775" y="1362075"/>
              <a:ext cx="7475" cy="7500"/>
            </a:xfrm>
            <a:custGeom>
              <a:avLst/>
              <a:gdLst/>
              <a:ahLst/>
              <a:cxnLst/>
              <a:rect l="l" t="t" r="r" b="b"/>
              <a:pathLst>
                <a:path w="299" h="300" extrusionOk="0">
                  <a:moveTo>
                    <a:pt x="262" y="1"/>
                  </a:moveTo>
                  <a:cubicBezTo>
                    <a:pt x="187" y="1"/>
                    <a:pt x="150" y="113"/>
                    <a:pt x="112" y="150"/>
                  </a:cubicBezTo>
                  <a:lnTo>
                    <a:pt x="78" y="254"/>
                  </a:lnTo>
                  <a:lnTo>
                    <a:pt x="78" y="254"/>
                  </a:lnTo>
                  <a:cubicBezTo>
                    <a:pt x="126" y="234"/>
                    <a:pt x="150" y="180"/>
                    <a:pt x="150" y="150"/>
                  </a:cubicBezTo>
                  <a:cubicBezTo>
                    <a:pt x="187" y="113"/>
                    <a:pt x="224" y="75"/>
                    <a:pt x="224" y="38"/>
                  </a:cubicBezTo>
                  <a:cubicBezTo>
                    <a:pt x="262" y="38"/>
                    <a:pt x="262" y="1"/>
                    <a:pt x="299" y="1"/>
                  </a:cubicBezTo>
                  <a:close/>
                  <a:moveTo>
                    <a:pt x="78" y="254"/>
                  </a:moveTo>
                  <a:cubicBezTo>
                    <a:pt x="66" y="259"/>
                    <a:pt x="52" y="262"/>
                    <a:pt x="38" y="262"/>
                  </a:cubicBezTo>
                  <a:lnTo>
                    <a:pt x="38" y="281"/>
                  </a:lnTo>
                  <a:lnTo>
                    <a:pt x="38" y="281"/>
                  </a:lnTo>
                  <a:cubicBezTo>
                    <a:pt x="47" y="272"/>
                    <a:pt x="56" y="262"/>
                    <a:pt x="75" y="262"/>
                  </a:cubicBezTo>
                  <a:lnTo>
                    <a:pt x="78" y="254"/>
                  </a:lnTo>
                  <a:close/>
                  <a:moveTo>
                    <a:pt x="38" y="281"/>
                  </a:moveTo>
                  <a:cubicBezTo>
                    <a:pt x="28" y="290"/>
                    <a:pt x="19" y="300"/>
                    <a:pt x="0" y="300"/>
                  </a:cubicBezTo>
                  <a:lnTo>
                    <a:pt x="38" y="300"/>
                  </a:lnTo>
                  <a:lnTo>
                    <a:pt x="38" y="28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4"/>
            <p:cNvSpPr/>
            <p:nvPr/>
          </p:nvSpPr>
          <p:spPr>
            <a:xfrm>
              <a:off x="1166900" y="1364875"/>
              <a:ext cx="2825" cy="3775"/>
            </a:xfrm>
            <a:custGeom>
              <a:avLst/>
              <a:gdLst/>
              <a:ahLst/>
              <a:cxnLst/>
              <a:rect l="l" t="t" r="r" b="b"/>
              <a:pathLst>
                <a:path w="113" h="151" extrusionOk="0">
                  <a:moveTo>
                    <a:pt x="1" y="1"/>
                  </a:moveTo>
                  <a:lnTo>
                    <a:pt x="1" y="75"/>
                  </a:lnTo>
                  <a:cubicBezTo>
                    <a:pt x="1" y="113"/>
                    <a:pt x="38" y="150"/>
                    <a:pt x="75" y="150"/>
                  </a:cubicBezTo>
                  <a:lnTo>
                    <a:pt x="113" y="150"/>
                  </a:lnTo>
                  <a:lnTo>
                    <a:pt x="38" y="113"/>
                  </a:lnTo>
                  <a:cubicBezTo>
                    <a:pt x="38" y="75"/>
                    <a:pt x="38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24"/>
            <p:cNvSpPr/>
            <p:nvPr/>
          </p:nvSpPr>
          <p:spPr>
            <a:xfrm>
              <a:off x="1176225" y="1362075"/>
              <a:ext cx="2850" cy="4700"/>
            </a:xfrm>
            <a:custGeom>
              <a:avLst/>
              <a:gdLst/>
              <a:ahLst/>
              <a:cxnLst/>
              <a:rect l="l" t="t" r="r" b="b"/>
              <a:pathLst>
                <a:path w="114" h="188" extrusionOk="0">
                  <a:moveTo>
                    <a:pt x="1" y="1"/>
                  </a:moveTo>
                  <a:lnTo>
                    <a:pt x="1" y="38"/>
                  </a:lnTo>
                  <a:cubicBezTo>
                    <a:pt x="30" y="38"/>
                    <a:pt x="54" y="44"/>
                    <a:pt x="71" y="53"/>
                  </a:cubicBezTo>
                  <a:lnTo>
                    <a:pt x="71" y="53"/>
                  </a:lnTo>
                  <a:cubicBezTo>
                    <a:pt x="60" y="24"/>
                    <a:pt x="31" y="1"/>
                    <a:pt x="1" y="1"/>
                  </a:cubicBezTo>
                  <a:close/>
                  <a:moveTo>
                    <a:pt x="71" y="53"/>
                  </a:moveTo>
                  <a:cubicBezTo>
                    <a:pt x="74" y="60"/>
                    <a:pt x="76" y="68"/>
                    <a:pt x="76" y="75"/>
                  </a:cubicBezTo>
                  <a:cubicBezTo>
                    <a:pt x="76" y="113"/>
                    <a:pt x="113" y="150"/>
                    <a:pt x="113" y="187"/>
                  </a:cubicBezTo>
                  <a:lnTo>
                    <a:pt x="113" y="113"/>
                  </a:lnTo>
                  <a:cubicBezTo>
                    <a:pt x="113" y="90"/>
                    <a:pt x="99" y="67"/>
                    <a:pt x="71" y="53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24"/>
            <p:cNvSpPr/>
            <p:nvPr/>
          </p:nvSpPr>
          <p:spPr>
            <a:xfrm>
              <a:off x="1156625" y="1360225"/>
              <a:ext cx="8425" cy="7475"/>
            </a:xfrm>
            <a:custGeom>
              <a:avLst/>
              <a:gdLst/>
              <a:ahLst/>
              <a:cxnLst/>
              <a:rect l="l" t="t" r="r" b="b"/>
              <a:pathLst>
                <a:path w="337" h="299" extrusionOk="0">
                  <a:moveTo>
                    <a:pt x="262" y="0"/>
                  </a:moveTo>
                  <a:cubicBezTo>
                    <a:pt x="188" y="0"/>
                    <a:pt x="150" y="75"/>
                    <a:pt x="150" y="112"/>
                  </a:cubicBezTo>
                  <a:cubicBezTo>
                    <a:pt x="150" y="149"/>
                    <a:pt x="113" y="187"/>
                    <a:pt x="76" y="224"/>
                  </a:cubicBezTo>
                  <a:cubicBezTo>
                    <a:pt x="76" y="224"/>
                    <a:pt x="38" y="299"/>
                    <a:pt x="1" y="299"/>
                  </a:cubicBezTo>
                  <a:lnTo>
                    <a:pt x="38" y="299"/>
                  </a:lnTo>
                  <a:cubicBezTo>
                    <a:pt x="113" y="299"/>
                    <a:pt x="150" y="187"/>
                    <a:pt x="188" y="149"/>
                  </a:cubicBezTo>
                  <a:cubicBezTo>
                    <a:pt x="188" y="112"/>
                    <a:pt x="225" y="75"/>
                    <a:pt x="225" y="37"/>
                  </a:cubicBezTo>
                  <a:cubicBezTo>
                    <a:pt x="225" y="37"/>
                    <a:pt x="300" y="0"/>
                    <a:pt x="33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24"/>
            <p:cNvSpPr/>
            <p:nvPr/>
          </p:nvSpPr>
          <p:spPr>
            <a:xfrm>
              <a:off x="1155700" y="1363025"/>
              <a:ext cx="1900" cy="4675"/>
            </a:xfrm>
            <a:custGeom>
              <a:avLst/>
              <a:gdLst/>
              <a:ahLst/>
              <a:cxnLst/>
              <a:rect l="l" t="t" r="r" b="b"/>
              <a:pathLst>
                <a:path w="76" h="187" extrusionOk="0">
                  <a:moveTo>
                    <a:pt x="1" y="0"/>
                  </a:moveTo>
                  <a:lnTo>
                    <a:pt x="1" y="75"/>
                  </a:lnTo>
                  <a:cubicBezTo>
                    <a:pt x="1" y="112"/>
                    <a:pt x="38" y="149"/>
                    <a:pt x="75" y="187"/>
                  </a:cubicBezTo>
                  <a:cubicBezTo>
                    <a:pt x="75" y="149"/>
                    <a:pt x="38" y="149"/>
                    <a:pt x="38" y="112"/>
                  </a:cubicBezTo>
                  <a:cubicBezTo>
                    <a:pt x="1" y="75"/>
                    <a:pt x="1" y="37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4"/>
            <p:cNvSpPr/>
            <p:nvPr/>
          </p:nvSpPr>
          <p:spPr>
            <a:xfrm>
              <a:off x="1163175" y="1360225"/>
              <a:ext cx="2825" cy="4675"/>
            </a:xfrm>
            <a:custGeom>
              <a:avLst/>
              <a:gdLst/>
              <a:ahLst/>
              <a:cxnLst/>
              <a:rect l="l" t="t" r="r" b="b"/>
              <a:pathLst>
                <a:path w="113" h="187" extrusionOk="0">
                  <a:moveTo>
                    <a:pt x="0" y="0"/>
                  </a:moveTo>
                  <a:cubicBezTo>
                    <a:pt x="38" y="0"/>
                    <a:pt x="75" y="37"/>
                    <a:pt x="75" y="75"/>
                  </a:cubicBezTo>
                  <a:cubicBezTo>
                    <a:pt x="112" y="75"/>
                    <a:pt x="75" y="149"/>
                    <a:pt x="112" y="187"/>
                  </a:cubicBezTo>
                  <a:lnTo>
                    <a:pt x="112" y="112"/>
                  </a:lnTo>
                  <a:cubicBezTo>
                    <a:pt x="112" y="75"/>
                    <a:pt x="75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24"/>
            <p:cNvSpPr/>
            <p:nvPr/>
          </p:nvSpPr>
          <p:spPr>
            <a:xfrm>
              <a:off x="1145425" y="1359275"/>
              <a:ext cx="7500" cy="7500"/>
            </a:xfrm>
            <a:custGeom>
              <a:avLst/>
              <a:gdLst/>
              <a:ahLst/>
              <a:cxnLst/>
              <a:rect l="l" t="t" r="r" b="b"/>
              <a:pathLst>
                <a:path w="300" h="300" extrusionOk="0">
                  <a:moveTo>
                    <a:pt x="262" y="1"/>
                  </a:moveTo>
                  <a:cubicBezTo>
                    <a:pt x="150" y="1"/>
                    <a:pt x="113" y="75"/>
                    <a:pt x="113" y="150"/>
                  </a:cubicBezTo>
                  <a:cubicBezTo>
                    <a:pt x="76" y="187"/>
                    <a:pt x="113" y="225"/>
                    <a:pt x="76" y="225"/>
                  </a:cubicBezTo>
                  <a:cubicBezTo>
                    <a:pt x="38" y="262"/>
                    <a:pt x="38" y="299"/>
                    <a:pt x="1" y="299"/>
                  </a:cubicBezTo>
                  <a:lnTo>
                    <a:pt x="38" y="299"/>
                  </a:lnTo>
                  <a:cubicBezTo>
                    <a:pt x="113" y="299"/>
                    <a:pt x="113" y="225"/>
                    <a:pt x="150" y="150"/>
                  </a:cubicBezTo>
                  <a:lnTo>
                    <a:pt x="188" y="38"/>
                  </a:lnTo>
                  <a:cubicBezTo>
                    <a:pt x="225" y="1"/>
                    <a:pt x="262" y="1"/>
                    <a:pt x="30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24"/>
            <p:cNvSpPr/>
            <p:nvPr/>
          </p:nvSpPr>
          <p:spPr>
            <a:xfrm>
              <a:off x="1143575" y="1363025"/>
              <a:ext cx="2825" cy="3750"/>
            </a:xfrm>
            <a:custGeom>
              <a:avLst/>
              <a:gdLst/>
              <a:ahLst/>
              <a:cxnLst/>
              <a:rect l="l" t="t" r="r" b="b"/>
              <a:pathLst>
                <a:path w="113" h="150" extrusionOk="0">
                  <a:moveTo>
                    <a:pt x="0" y="0"/>
                  </a:moveTo>
                  <a:lnTo>
                    <a:pt x="0" y="75"/>
                  </a:lnTo>
                  <a:cubicBezTo>
                    <a:pt x="0" y="112"/>
                    <a:pt x="37" y="149"/>
                    <a:pt x="75" y="149"/>
                  </a:cubicBezTo>
                  <a:lnTo>
                    <a:pt x="112" y="149"/>
                  </a:lnTo>
                  <a:cubicBezTo>
                    <a:pt x="112" y="149"/>
                    <a:pt x="37" y="149"/>
                    <a:pt x="37" y="1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24"/>
            <p:cNvSpPr/>
            <p:nvPr/>
          </p:nvSpPr>
          <p:spPr>
            <a:xfrm>
              <a:off x="1151975" y="1359275"/>
              <a:ext cx="1875" cy="3775"/>
            </a:xfrm>
            <a:custGeom>
              <a:avLst/>
              <a:gdLst/>
              <a:ahLst/>
              <a:cxnLst/>
              <a:rect l="l" t="t" r="r" b="b"/>
              <a:pathLst>
                <a:path w="75" h="151" extrusionOk="0">
                  <a:moveTo>
                    <a:pt x="0" y="1"/>
                  </a:moveTo>
                  <a:cubicBezTo>
                    <a:pt x="0" y="1"/>
                    <a:pt x="38" y="1"/>
                    <a:pt x="38" y="38"/>
                  </a:cubicBezTo>
                  <a:cubicBezTo>
                    <a:pt x="75" y="75"/>
                    <a:pt x="75" y="113"/>
                    <a:pt x="75" y="150"/>
                  </a:cubicBezTo>
                  <a:lnTo>
                    <a:pt x="75" y="113"/>
                  </a:lnTo>
                  <a:cubicBezTo>
                    <a:pt x="75" y="38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4"/>
            <p:cNvSpPr/>
            <p:nvPr/>
          </p:nvSpPr>
          <p:spPr>
            <a:xfrm>
              <a:off x="1135175" y="1358350"/>
              <a:ext cx="4675" cy="9350"/>
            </a:xfrm>
            <a:custGeom>
              <a:avLst/>
              <a:gdLst/>
              <a:ahLst/>
              <a:cxnLst/>
              <a:rect l="l" t="t" r="r" b="b"/>
              <a:pathLst>
                <a:path w="187" h="374" extrusionOk="0">
                  <a:moveTo>
                    <a:pt x="149" y="0"/>
                  </a:moveTo>
                  <a:cubicBezTo>
                    <a:pt x="75" y="0"/>
                    <a:pt x="37" y="112"/>
                    <a:pt x="37" y="187"/>
                  </a:cubicBezTo>
                  <a:lnTo>
                    <a:pt x="37" y="299"/>
                  </a:lnTo>
                  <a:cubicBezTo>
                    <a:pt x="37" y="299"/>
                    <a:pt x="37" y="374"/>
                    <a:pt x="0" y="374"/>
                  </a:cubicBezTo>
                  <a:lnTo>
                    <a:pt x="37" y="374"/>
                  </a:lnTo>
                  <a:cubicBezTo>
                    <a:pt x="75" y="336"/>
                    <a:pt x="75" y="224"/>
                    <a:pt x="75" y="187"/>
                  </a:cubicBezTo>
                  <a:cubicBezTo>
                    <a:pt x="75" y="150"/>
                    <a:pt x="112" y="112"/>
                    <a:pt x="112" y="75"/>
                  </a:cubicBezTo>
                  <a:cubicBezTo>
                    <a:pt x="149" y="38"/>
                    <a:pt x="149" y="0"/>
                    <a:pt x="18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4"/>
            <p:cNvSpPr/>
            <p:nvPr/>
          </p:nvSpPr>
          <p:spPr>
            <a:xfrm>
              <a:off x="1129575" y="1364875"/>
              <a:ext cx="5625" cy="3775"/>
            </a:xfrm>
            <a:custGeom>
              <a:avLst/>
              <a:gdLst/>
              <a:ahLst/>
              <a:cxnLst/>
              <a:rect l="l" t="t" r="r" b="b"/>
              <a:pathLst>
                <a:path w="225" h="151" extrusionOk="0">
                  <a:moveTo>
                    <a:pt x="0" y="1"/>
                  </a:moveTo>
                  <a:cubicBezTo>
                    <a:pt x="0" y="22"/>
                    <a:pt x="13" y="32"/>
                    <a:pt x="23" y="35"/>
                  </a:cubicBezTo>
                  <a:lnTo>
                    <a:pt x="23" y="35"/>
                  </a:lnTo>
                  <a:lnTo>
                    <a:pt x="0" y="1"/>
                  </a:lnTo>
                  <a:close/>
                  <a:moveTo>
                    <a:pt x="23" y="35"/>
                  </a:moveTo>
                  <a:lnTo>
                    <a:pt x="75" y="113"/>
                  </a:lnTo>
                  <a:cubicBezTo>
                    <a:pt x="112" y="113"/>
                    <a:pt x="149" y="150"/>
                    <a:pt x="187" y="150"/>
                  </a:cubicBezTo>
                  <a:lnTo>
                    <a:pt x="224" y="113"/>
                  </a:lnTo>
                  <a:lnTo>
                    <a:pt x="149" y="113"/>
                  </a:lnTo>
                  <a:cubicBezTo>
                    <a:pt x="112" y="75"/>
                    <a:pt x="75" y="38"/>
                    <a:pt x="37" y="38"/>
                  </a:cubicBezTo>
                  <a:cubicBezTo>
                    <a:pt x="37" y="38"/>
                    <a:pt x="31" y="38"/>
                    <a:pt x="23" y="3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24"/>
            <p:cNvSpPr/>
            <p:nvPr/>
          </p:nvSpPr>
          <p:spPr>
            <a:xfrm>
              <a:off x="1139825" y="1359275"/>
              <a:ext cx="2825" cy="3775"/>
            </a:xfrm>
            <a:custGeom>
              <a:avLst/>
              <a:gdLst/>
              <a:ahLst/>
              <a:cxnLst/>
              <a:rect l="l" t="t" r="r" b="b"/>
              <a:pathLst>
                <a:path w="113" h="151" extrusionOk="0">
                  <a:moveTo>
                    <a:pt x="1" y="1"/>
                  </a:moveTo>
                  <a:cubicBezTo>
                    <a:pt x="38" y="1"/>
                    <a:pt x="38" y="38"/>
                    <a:pt x="75" y="38"/>
                  </a:cubicBezTo>
                  <a:lnTo>
                    <a:pt x="113" y="150"/>
                  </a:lnTo>
                  <a:lnTo>
                    <a:pt x="113" y="75"/>
                  </a:lnTo>
                  <a:cubicBezTo>
                    <a:pt x="113" y="38"/>
                    <a:pt x="75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24"/>
            <p:cNvSpPr/>
            <p:nvPr/>
          </p:nvSpPr>
          <p:spPr>
            <a:xfrm>
              <a:off x="1125550" y="1364875"/>
              <a:ext cx="4975" cy="9375"/>
            </a:xfrm>
            <a:custGeom>
              <a:avLst/>
              <a:gdLst/>
              <a:ahLst/>
              <a:cxnLst/>
              <a:rect l="l" t="t" r="r" b="b"/>
              <a:pathLst>
                <a:path w="199" h="375" extrusionOk="0">
                  <a:moveTo>
                    <a:pt x="49" y="1"/>
                  </a:moveTo>
                  <a:cubicBezTo>
                    <a:pt x="28" y="22"/>
                    <a:pt x="19" y="31"/>
                    <a:pt x="22" y="42"/>
                  </a:cubicBezTo>
                  <a:lnTo>
                    <a:pt x="22" y="42"/>
                  </a:lnTo>
                  <a:cubicBezTo>
                    <a:pt x="26" y="29"/>
                    <a:pt x="35" y="15"/>
                    <a:pt x="49" y="1"/>
                  </a:cubicBezTo>
                  <a:close/>
                  <a:moveTo>
                    <a:pt x="22" y="42"/>
                  </a:moveTo>
                  <a:cubicBezTo>
                    <a:pt x="1" y="102"/>
                    <a:pt x="56" y="157"/>
                    <a:pt x="86" y="188"/>
                  </a:cubicBezTo>
                  <a:cubicBezTo>
                    <a:pt x="161" y="225"/>
                    <a:pt x="161" y="225"/>
                    <a:pt x="161" y="300"/>
                  </a:cubicBezTo>
                  <a:cubicBezTo>
                    <a:pt x="192" y="300"/>
                    <a:pt x="197" y="324"/>
                    <a:pt x="178" y="354"/>
                  </a:cubicBezTo>
                  <a:lnTo>
                    <a:pt x="178" y="354"/>
                  </a:lnTo>
                  <a:lnTo>
                    <a:pt x="161" y="337"/>
                  </a:lnTo>
                  <a:lnTo>
                    <a:pt x="161" y="374"/>
                  </a:lnTo>
                  <a:cubicBezTo>
                    <a:pt x="168" y="367"/>
                    <a:pt x="174" y="360"/>
                    <a:pt x="178" y="354"/>
                  </a:cubicBezTo>
                  <a:lnTo>
                    <a:pt x="178" y="354"/>
                  </a:lnTo>
                  <a:lnTo>
                    <a:pt x="198" y="374"/>
                  </a:lnTo>
                  <a:cubicBezTo>
                    <a:pt x="198" y="300"/>
                    <a:pt x="161" y="225"/>
                    <a:pt x="124" y="188"/>
                  </a:cubicBezTo>
                  <a:cubicBezTo>
                    <a:pt x="86" y="188"/>
                    <a:pt x="49" y="113"/>
                    <a:pt x="49" y="75"/>
                  </a:cubicBezTo>
                  <a:cubicBezTo>
                    <a:pt x="33" y="60"/>
                    <a:pt x="24" y="50"/>
                    <a:pt x="22" y="4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24"/>
            <p:cNvSpPr/>
            <p:nvPr/>
          </p:nvSpPr>
          <p:spPr>
            <a:xfrm>
              <a:off x="1123975" y="1374225"/>
              <a:ext cx="6550" cy="1875"/>
            </a:xfrm>
            <a:custGeom>
              <a:avLst/>
              <a:gdLst/>
              <a:ahLst/>
              <a:cxnLst/>
              <a:rect l="l" t="t" r="r" b="b"/>
              <a:pathLst>
                <a:path w="262" h="75" extrusionOk="0">
                  <a:moveTo>
                    <a:pt x="224" y="0"/>
                  </a:moveTo>
                  <a:cubicBezTo>
                    <a:pt x="224" y="0"/>
                    <a:pt x="187" y="38"/>
                    <a:pt x="187" y="38"/>
                  </a:cubicBezTo>
                  <a:cubicBezTo>
                    <a:pt x="168" y="19"/>
                    <a:pt x="140" y="10"/>
                    <a:pt x="112" y="10"/>
                  </a:cubicBezTo>
                  <a:cubicBezTo>
                    <a:pt x="84" y="10"/>
                    <a:pt x="56" y="19"/>
                    <a:pt x="37" y="38"/>
                  </a:cubicBezTo>
                  <a:lnTo>
                    <a:pt x="0" y="38"/>
                  </a:lnTo>
                  <a:lnTo>
                    <a:pt x="149" y="75"/>
                  </a:lnTo>
                  <a:cubicBezTo>
                    <a:pt x="187" y="75"/>
                    <a:pt x="261" y="75"/>
                    <a:pt x="261" y="0"/>
                  </a:cubicBezTo>
                  <a:lnTo>
                    <a:pt x="261" y="0"/>
                  </a:lnTo>
                  <a:lnTo>
                    <a:pt x="224" y="38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24"/>
            <p:cNvSpPr/>
            <p:nvPr/>
          </p:nvSpPr>
          <p:spPr>
            <a:xfrm>
              <a:off x="1125825" y="1364175"/>
              <a:ext cx="6575" cy="3525"/>
            </a:xfrm>
            <a:custGeom>
              <a:avLst/>
              <a:gdLst/>
              <a:ahLst/>
              <a:cxnLst/>
              <a:rect l="l" t="t" r="r" b="b"/>
              <a:pathLst>
                <a:path w="263" h="141" extrusionOk="0">
                  <a:moveTo>
                    <a:pt x="113" y="1"/>
                  </a:moveTo>
                  <a:cubicBezTo>
                    <a:pt x="85" y="1"/>
                    <a:pt x="57" y="10"/>
                    <a:pt x="38" y="29"/>
                  </a:cubicBezTo>
                  <a:lnTo>
                    <a:pt x="1" y="66"/>
                  </a:lnTo>
                  <a:cubicBezTo>
                    <a:pt x="19" y="47"/>
                    <a:pt x="38" y="38"/>
                    <a:pt x="57" y="38"/>
                  </a:cubicBezTo>
                  <a:cubicBezTo>
                    <a:pt x="75" y="38"/>
                    <a:pt x="94" y="47"/>
                    <a:pt x="113" y="66"/>
                  </a:cubicBezTo>
                  <a:cubicBezTo>
                    <a:pt x="150" y="66"/>
                    <a:pt x="187" y="66"/>
                    <a:pt x="225" y="103"/>
                  </a:cubicBezTo>
                  <a:cubicBezTo>
                    <a:pt x="225" y="103"/>
                    <a:pt x="231" y="103"/>
                    <a:pt x="239" y="106"/>
                  </a:cubicBezTo>
                  <a:lnTo>
                    <a:pt x="239" y="106"/>
                  </a:lnTo>
                  <a:lnTo>
                    <a:pt x="187" y="29"/>
                  </a:lnTo>
                  <a:cubicBezTo>
                    <a:pt x="169" y="10"/>
                    <a:pt x="141" y="1"/>
                    <a:pt x="113" y="1"/>
                  </a:cubicBezTo>
                  <a:close/>
                  <a:moveTo>
                    <a:pt x="239" y="106"/>
                  </a:moveTo>
                  <a:lnTo>
                    <a:pt x="262" y="141"/>
                  </a:lnTo>
                  <a:cubicBezTo>
                    <a:pt x="262" y="119"/>
                    <a:pt x="250" y="110"/>
                    <a:pt x="239" y="106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24"/>
            <p:cNvSpPr/>
            <p:nvPr/>
          </p:nvSpPr>
          <p:spPr>
            <a:xfrm>
              <a:off x="1121175" y="1377025"/>
              <a:ext cx="7475" cy="5375"/>
            </a:xfrm>
            <a:custGeom>
              <a:avLst/>
              <a:gdLst/>
              <a:ahLst/>
              <a:cxnLst/>
              <a:rect l="l" t="t" r="r" b="b"/>
              <a:pathLst>
                <a:path w="299" h="215" extrusionOk="0">
                  <a:moveTo>
                    <a:pt x="0" y="0"/>
                  </a:moveTo>
                  <a:lnTo>
                    <a:pt x="0" y="75"/>
                  </a:lnTo>
                  <a:cubicBezTo>
                    <a:pt x="0" y="112"/>
                    <a:pt x="37" y="187"/>
                    <a:pt x="75" y="187"/>
                  </a:cubicBezTo>
                  <a:cubicBezTo>
                    <a:pt x="93" y="206"/>
                    <a:pt x="112" y="215"/>
                    <a:pt x="131" y="215"/>
                  </a:cubicBezTo>
                  <a:cubicBezTo>
                    <a:pt x="149" y="215"/>
                    <a:pt x="168" y="206"/>
                    <a:pt x="187" y="187"/>
                  </a:cubicBezTo>
                  <a:cubicBezTo>
                    <a:pt x="224" y="187"/>
                    <a:pt x="261" y="187"/>
                    <a:pt x="299" y="150"/>
                  </a:cubicBezTo>
                  <a:lnTo>
                    <a:pt x="187" y="150"/>
                  </a:lnTo>
                  <a:cubicBezTo>
                    <a:pt x="149" y="150"/>
                    <a:pt x="112" y="112"/>
                    <a:pt x="37" y="112"/>
                  </a:cubicBezTo>
                  <a:cubicBezTo>
                    <a:pt x="37" y="112"/>
                    <a:pt x="0" y="38"/>
                    <a:pt x="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24"/>
            <p:cNvSpPr/>
            <p:nvPr/>
          </p:nvSpPr>
          <p:spPr>
            <a:xfrm>
              <a:off x="1128625" y="137982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0"/>
                  </a:moveTo>
                  <a:cubicBezTo>
                    <a:pt x="38" y="0"/>
                    <a:pt x="38" y="75"/>
                    <a:pt x="38" y="112"/>
                  </a:cubicBezTo>
                  <a:cubicBezTo>
                    <a:pt x="38" y="100"/>
                    <a:pt x="38" y="87"/>
                    <a:pt x="38" y="75"/>
                  </a:cubicBezTo>
                  <a:cubicBezTo>
                    <a:pt x="38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24"/>
            <p:cNvSpPr/>
            <p:nvPr/>
          </p:nvSpPr>
          <p:spPr>
            <a:xfrm>
              <a:off x="1121175" y="1375150"/>
              <a:ext cx="6550" cy="3750"/>
            </a:xfrm>
            <a:custGeom>
              <a:avLst/>
              <a:gdLst/>
              <a:ahLst/>
              <a:cxnLst/>
              <a:rect l="l" t="t" r="r" b="b"/>
              <a:pathLst>
                <a:path w="262" h="150" extrusionOk="0">
                  <a:moveTo>
                    <a:pt x="112" y="1"/>
                  </a:moveTo>
                  <a:cubicBezTo>
                    <a:pt x="37" y="1"/>
                    <a:pt x="0" y="38"/>
                    <a:pt x="0" y="113"/>
                  </a:cubicBezTo>
                  <a:lnTo>
                    <a:pt x="0" y="150"/>
                  </a:lnTo>
                  <a:cubicBezTo>
                    <a:pt x="0" y="113"/>
                    <a:pt x="37" y="113"/>
                    <a:pt x="37" y="75"/>
                  </a:cubicBezTo>
                  <a:cubicBezTo>
                    <a:pt x="75" y="38"/>
                    <a:pt x="149" y="38"/>
                    <a:pt x="187" y="38"/>
                  </a:cubicBezTo>
                  <a:lnTo>
                    <a:pt x="26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24"/>
            <p:cNvSpPr/>
            <p:nvPr/>
          </p:nvSpPr>
          <p:spPr>
            <a:xfrm>
              <a:off x="1133300" y="1379825"/>
              <a:ext cx="6550" cy="8425"/>
            </a:xfrm>
            <a:custGeom>
              <a:avLst/>
              <a:gdLst/>
              <a:ahLst/>
              <a:cxnLst/>
              <a:rect l="l" t="t" r="r" b="b"/>
              <a:pathLst>
                <a:path w="262" h="337" extrusionOk="0">
                  <a:moveTo>
                    <a:pt x="224" y="0"/>
                  </a:moveTo>
                  <a:cubicBezTo>
                    <a:pt x="150" y="0"/>
                    <a:pt x="150" y="112"/>
                    <a:pt x="112" y="187"/>
                  </a:cubicBezTo>
                  <a:cubicBezTo>
                    <a:pt x="75" y="224"/>
                    <a:pt x="112" y="262"/>
                    <a:pt x="75" y="299"/>
                  </a:cubicBezTo>
                  <a:cubicBezTo>
                    <a:pt x="38" y="336"/>
                    <a:pt x="38" y="336"/>
                    <a:pt x="0" y="336"/>
                  </a:cubicBezTo>
                  <a:lnTo>
                    <a:pt x="38" y="336"/>
                  </a:lnTo>
                  <a:cubicBezTo>
                    <a:pt x="112" y="336"/>
                    <a:pt x="150" y="224"/>
                    <a:pt x="150" y="187"/>
                  </a:cubicBezTo>
                  <a:cubicBezTo>
                    <a:pt x="150" y="112"/>
                    <a:pt x="187" y="75"/>
                    <a:pt x="187" y="38"/>
                  </a:cubicBezTo>
                  <a:cubicBezTo>
                    <a:pt x="187" y="38"/>
                    <a:pt x="187" y="0"/>
                    <a:pt x="26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24"/>
            <p:cNvSpPr/>
            <p:nvPr/>
          </p:nvSpPr>
          <p:spPr>
            <a:xfrm>
              <a:off x="1138900" y="1379425"/>
              <a:ext cx="3750" cy="5075"/>
            </a:xfrm>
            <a:custGeom>
              <a:avLst/>
              <a:gdLst/>
              <a:ahLst/>
              <a:cxnLst/>
              <a:rect l="l" t="t" r="r" b="b"/>
              <a:pathLst>
                <a:path w="150" h="203" extrusionOk="0">
                  <a:moveTo>
                    <a:pt x="70" y="1"/>
                  </a:moveTo>
                  <a:cubicBezTo>
                    <a:pt x="60" y="1"/>
                    <a:pt x="49" y="5"/>
                    <a:pt x="38" y="16"/>
                  </a:cubicBezTo>
                  <a:lnTo>
                    <a:pt x="0" y="16"/>
                  </a:lnTo>
                  <a:cubicBezTo>
                    <a:pt x="0" y="16"/>
                    <a:pt x="38" y="16"/>
                    <a:pt x="38" y="54"/>
                  </a:cubicBezTo>
                  <a:cubicBezTo>
                    <a:pt x="75" y="91"/>
                    <a:pt x="112" y="91"/>
                    <a:pt x="112" y="128"/>
                  </a:cubicBezTo>
                  <a:cubicBezTo>
                    <a:pt x="112" y="128"/>
                    <a:pt x="112" y="203"/>
                    <a:pt x="150" y="203"/>
                  </a:cubicBezTo>
                  <a:lnTo>
                    <a:pt x="112" y="54"/>
                  </a:lnTo>
                  <a:cubicBezTo>
                    <a:pt x="112" y="27"/>
                    <a:pt x="94" y="1"/>
                    <a:pt x="7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24"/>
            <p:cNvSpPr/>
            <p:nvPr/>
          </p:nvSpPr>
          <p:spPr>
            <a:xfrm>
              <a:off x="1131425" y="1384475"/>
              <a:ext cx="3775" cy="3775"/>
            </a:xfrm>
            <a:custGeom>
              <a:avLst/>
              <a:gdLst/>
              <a:ahLst/>
              <a:cxnLst/>
              <a:rect l="l" t="t" r="r" b="b"/>
              <a:pathLst>
                <a:path w="151" h="151" extrusionOk="0">
                  <a:moveTo>
                    <a:pt x="1" y="1"/>
                  </a:moveTo>
                  <a:lnTo>
                    <a:pt x="1" y="76"/>
                  </a:lnTo>
                  <a:cubicBezTo>
                    <a:pt x="1" y="113"/>
                    <a:pt x="38" y="150"/>
                    <a:pt x="75" y="150"/>
                  </a:cubicBezTo>
                  <a:lnTo>
                    <a:pt x="150" y="150"/>
                  </a:lnTo>
                  <a:cubicBezTo>
                    <a:pt x="75" y="150"/>
                    <a:pt x="75" y="113"/>
                    <a:pt x="38" y="113"/>
                  </a:cubicBezTo>
                  <a:cubicBezTo>
                    <a:pt x="38" y="76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24"/>
            <p:cNvSpPr/>
            <p:nvPr/>
          </p:nvSpPr>
          <p:spPr>
            <a:xfrm>
              <a:off x="1145425" y="1377950"/>
              <a:ext cx="5625" cy="8425"/>
            </a:xfrm>
            <a:custGeom>
              <a:avLst/>
              <a:gdLst/>
              <a:ahLst/>
              <a:cxnLst/>
              <a:rect l="l" t="t" r="r" b="b"/>
              <a:pathLst>
                <a:path w="225" h="337" extrusionOk="0">
                  <a:moveTo>
                    <a:pt x="188" y="1"/>
                  </a:moveTo>
                  <a:cubicBezTo>
                    <a:pt x="113" y="1"/>
                    <a:pt x="113" y="113"/>
                    <a:pt x="113" y="150"/>
                  </a:cubicBezTo>
                  <a:cubicBezTo>
                    <a:pt x="76" y="187"/>
                    <a:pt x="76" y="262"/>
                    <a:pt x="38" y="299"/>
                  </a:cubicBezTo>
                  <a:cubicBezTo>
                    <a:pt x="38" y="299"/>
                    <a:pt x="38" y="337"/>
                    <a:pt x="1" y="337"/>
                  </a:cubicBezTo>
                  <a:lnTo>
                    <a:pt x="38" y="337"/>
                  </a:lnTo>
                  <a:cubicBezTo>
                    <a:pt x="113" y="337"/>
                    <a:pt x="150" y="225"/>
                    <a:pt x="150" y="150"/>
                  </a:cubicBezTo>
                  <a:cubicBezTo>
                    <a:pt x="188" y="113"/>
                    <a:pt x="150" y="75"/>
                    <a:pt x="150" y="38"/>
                  </a:cubicBezTo>
                  <a:cubicBezTo>
                    <a:pt x="150" y="1"/>
                    <a:pt x="188" y="1"/>
                    <a:pt x="22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24"/>
            <p:cNvSpPr/>
            <p:nvPr/>
          </p:nvSpPr>
          <p:spPr>
            <a:xfrm>
              <a:off x="1150100" y="1377950"/>
              <a:ext cx="4700" cy="4700"/>
            </a:xfrm>
            <a:custGeom>
              <a:avLst/>
              <a:gdLst/>
              <a:ahLst/>
              <a:cxnLst/>
              <a:rect l="l" t="t" r="r" b="b"/>
              <a:pathLst>
                <a:path w="188" h="188" extrusionOk="0">
                  <a:moveTo>
                    <a:pt x="1" y="1"/>
                  </a:moveTo>
                  <a:cubicBezTo>
                    <a:pt x="38" y="1"/>
                    <a:pt x="75" y="1"/>
                    <a:pt x="75" y="38"/>
                  </a:cubicBezTo>
                  <a:cubicBezTo>
                    <a:pt x="113" y="75"/>
                    <a:pt x="113" y="113"/>
                    <a:pt x="150" y="150"/>
                  </a:cubicBezTo>
                  <a:cubicBezTo>
                    <a:pt x="150" y="187"/>
                    <a:pt x="150" y="187"/>
                    <a:pt x="187" y="187"/>
                  </a:cubicBezTo>
                  <a:lnTo>
                    <a:pt x="187" y="75"/>
                  </a:lnTo>
                  <a:cubicBezTo>
                    <a:pt x="150" y="38"/>
                    <a:pt x="113" y="1"/>
                    <a:pt x="7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24"/>
            <p:cNvSpPr/>
            <p:nvPr/>
          </p:nvSpPr>
          <p:spPr>
            <a:xfrm>
              <a:off x="1142625" y="1381675"/>
              <a:ext cx="3775" cy="4700"/>
            </a:xfrm>
            <a:custGeom>
              <a:avLst/>
              <a:gdLst/>
              <a:ahLst/>
              <a:cxnLst/>
              <a:rect l="l" t="t" r="r" b="b"/>
              <a:pathLst>
                <a:path w="151" h="188" extrusionOk="0">
                  <a:moveTo>
                    <a:pt x="1" y="1"/>
                  </a:moveTo>
                  <a:lnTo>
                    <a:pt x="38" y="150"/>
                  </a:lnTo>
                  <a:lnTo>
                    <a:pt x="75" y="188"/>
                  </a:lnTo>
                  <a:lnTo>
                    <a:pt x="150" y="188"/>
                  </a:lnTo>
                  <a:cubicBezTo>
                    <a:pt x="150" y="188"/>
                    <a:pt x="75" y="150"/>
                    <a:pt x="75" y="113"/>
                  </a:cubicBezTo>
                  <a:lnTo>
                    <a:pt x="38" y="76"/>
                  </a:lnTo>
                  <a:cubicBezTo>
                    <a:pt x="38" y="76"/>
                    <a:pt x="38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24"/>
            <p:cNvSpPr/>
            <p:nvPr/>
          </p:nvSpPr>
          <p:spPr>
            <a:xfrm>
              <a:off x="1156625" y="1376075"/>
              <a:ext cx="6575" cy="9375"/>
            </a:xfrm>
            <a:custGeom>
              <a:avLst/>
              <a:gdLst/>
              <a:ahLst/>
              <a:cxnLst/>
              <a:rect l="l" t="t" r="r" b="b"/>
              <a:pathLst>
                <a:path w="263" h="375" extrusionOk="0">
                  <a:moveTo>
                    <a:pt x="225" y="1"/>
                  </a:moveTo>
                  <a:cubicBezTo>
                    <a:pt x="150" y="1"/>
                    <a:pt x="113" y="113"/>
                    <a:pt x="113" y="188"/>
                  </a:cubicBezTo>
                  <a:cubicBezTo>
                    <a:pt x="113" y="262"/>
                    <a:pt x="113" y="262"/>
                    <a:pt x="76" y="300"/>
                  </a:cubicBezTo>
                  <a:cubicBezTo>
                    <a:pt x="38" y="337"/>
                    <a:pt x="38" y="374"/>
                    <a:pt x="1" y="374"/>
                  </a:cubicBezTo>
                  <a:lnTo>
                    <a:pt x="76" y="374"/>
                  </a:lnTo>
                  <a:cubicBezTo>
                    <a:pt x="113" y="374"/>
                    <a:pt x="150" y="225"/>
                    <a:pt x="150" y="188"/>
                  </a:cubicBezTo>
                  <a:cubicBezTo>
                    <a:pt x="188" y="113"/>
                    <a:pt x="150" y="113"/>
                    <a:pt x="225" y="76"/>
                  </a:cubicBezTo>
                  <a:cubicBezTo>
                    <a:pt x="262" y="38"/>
                    <a:pt x="262" y="1"/>
                    <a:pt x="26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24"/>
            <p:cNvSpPr/>
            <p:nvPr/>
          </p:nvSpPr>
          <p:spPr>
            <a:xfrm>
              <a:off x="1163175" y="1376075"/>
              <a:ext cx="3750" cy="3775"/>
            </a:xfrm>
            <a:custGeom>
              <a:avLst/>
              <a:gdLst/>
              <a:ahLst/>
              <a:cxnLst/>
              <a:rect l="l" t="t" r="r" b="b"/>
              <a:pathLst>
                <a:path w="150" h="151" extrusionOk="0">
                  <a:moveTo>
                    <a:pt x="0" y="1"/>
                  </a:moveTo>
                  <a:cubicBezTo>
                    <a:pt x="0" y="1"/>
                    <a:pt x="75" y="38"/>
                    <a:pt x="75" y="76"/>
                  </a:cubicBezTo>
                  <a:cubicBezTo>
                    <a:pt x="112" y="113"/>
                    <a:pt x="112" y="113"/>
                    <a:pt x="150" y="150"/>
                  </a:cubicBezTo>
                  <a:lnTo>
                    <a:pt x="150" y="76"/>
                  </a:lnTo>
                  <a:cubicBezTo>
                    <a:pt x="112" y="38"/>
                    <a:pt x="75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24"/>
            <p:cNvSpPr/>
            <p:nvPr/>
          </p:nvSpPr>
          <p:spPr>
            <a:xfrm>
              <a:off x="1153825" y="1379825"/>
              <a:ext cx="4700" cy="5625"/>
            </a:xfrm>
            <a:custGeom>
              <a:avLst/>
              <a:gdLst/>
              <a:ahLst/>
              <a:cxnLst/>
              <a:rect l="l" t="t" r="r" b="b"/>
              <a:pathLst>
                <a:path w="188" h="225" extrusionOk="0">
                  <a:moveTo>
                    <a:pt x="1" y="0"/>
                  </a:moveTo>
                  <a:lnTo>
                    <a:pt x="1" y="112"/>
                  </a:lnTo>
                  <a:cubicBezTo>
                    <a:pt x="38" y="150"/>
                    <a:pt x="38" y="187"/>
                    <a:pt x="113" y="224"/>
                  </a:cubicBezTo>
                  <a:lnTo>
                    <a:pt x="188" y="224"/>
                  </a:lnTo>
                  <a:cubicBezTo>
                    <a:pt x="150" y="224"/>
                    <a:pt x="113" y="187"/>
                    <a:pt x="113" y="150"/>
                  </a:cubicBezTo>
                  <a:cubicBezTo>
                    <a:pt x="76" y="112"/>
                    <a:pt x="76" y="75"/>
                    <a:pt x="38" y="38"/>
                  </a:cubicBezTo>
                  <a:cubicBezTo>
                    <a:pt x="38" y="38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24"/>
            <p:cNvSpPr/>
            <p:nvPr/>
          </p:nvSpPr>
          <p:spPr>
            <a:xfrm>
              <a:off x="1168775" y="1375150"/>
              <a:ext cx="6550" cy="8425"/>
            </a:xfrm>
            <a:custGeom>
              <a:avLst/>
              <a:gdLst/>
              <a:ahLst/>
              <a:cxnLst/>
              <a:rect l="l" t="t" r="r" b="b"/>
              <a:pathLst>
                <a:path w="262" h="337" extrusionOk="0">
                  <a:moveTo>
                    <a:pt x="262" y="1"/>
                  </a:moveTo>
                  <a:lnTo>
                    <a:pt x="224" y="38"/>
                  </a:lnTo>
                  <a:cubicBezTo>
                    <a:pt x="150" y="38"/>
                    <a:pt x="112" y="113"/>
                    <a:pt x="112" y="187"/>
                  </a:cubicBezTo>
                  <a:cubicBezTo>
                    <a:pt x="112" y="225"/>
                    <a:pt x="112" y="262"/>
                    <a:pt x="75" y="262"/>
                  </a:cubicBezTo>
                  <a:cubicBezTo>
                    <a:pt x="38" y="299"/>
                    <a:pt x="38" y="337"/>
                    <a:pt x="0" y="337"/>
                  </a:cubicBezTo>
                  <a:lnTo>
                    <a:pt x="38" y="337"/>
                  </a:lnTo>
                  <a:cubicBezTo>
                    <a:pt x="112" y="337"/>
                    <a:pt x="150" y="225"/>
                    <a:pt x="150" y="187"/>
                  </a:cubicBezTo>
                  <a:cubicBezTo>
                    <a:pt x="150" y="150"/>
                    <a:pt x="187" y="113"/>
                    <a:pt x="224" y="75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24"/>
            <p:cNvSpPr/>
            <p:nvPr/>
          </p:nvSpPr>
          <p:spPr>
            <a:xfrm>
              <a:off x="1174375" y="1375150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0" y="1"/>
                  </a:moveTo>
                  <a:cubicBezTo>
                    <a:pt x="38" y="1"/>
                    <a:pt x="38" y="1"/>
                    <a:pt x="75" y="38"/>
                  </a:cubicBezTo>
                  <a:cubicBezTo>
                    <a:pt x="112" y="75"/>
                    <a:pt x="112" y="113"/>
                    <a:pt x="112" y="150"/>
                  </a:cubicBezTo>
                  <a:cubicBezTo>
                    <a:pt x="112" y="150"/>
                    <a:pt x="112" y="187"/>
                    <a:pt x="150" y="225"/>
                  </a:cubicBezTo>
                  <a:lnTo>
                    <a:pt x="150" y="75"/>
                  </a:lnTo>
                  <a:cubicBezTo>
                    <a:pt x="112" y="38"/>
                    <a:pt x="112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24"/>
            <p:cNvSpPr/>
            <p:nvPr/>
          </p:nvSpPr>
          <p:spPr>
            <a:xfrm>
              <a:off x="1166900" y="1379825"/>
              <a:ext cx="2825" cy="3750"/>
            </a:xfrm>
            <a:custGeom>
              <a:avLst/>
              <a:gdLst/>
              <a:ahLst/>
              <a:cxnLst/>
              <a:rect l="l" t="t" r="r" b="b"/>
              <a:pathLst>
                <a:path w="113" h="150" extrusionOk="0">
                  <a:moveTo>
                    <a:pt x="1" y="0"/>
                  </a:moveTo>
                  <a:lnTo>
                    <a:pt x="1" y="75"/>
                  </a:lnTo>
                  <a:cubicBezTo>
                    <a:pt x="38" y="112"/>
                    <a:pt x="38" y="150"/>
                    <a:pt x="113" y="150"/>
                  </a:cubicBezTo>
                  <a:cubicBezTo>
                    <a:pt x="75" y="150"/>
                    <a:pt x="75" y="112"/>
                    <a:pt x="38" y="1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24"/>
            <p:cNvSpPr/>
            <p:nvPr/>
          </p:nvSpPr>
          <p:spPr>
            <a:xfrm>
              <a:off x="1180900" y="1375150"/>
              <a:ext cx="7500" cy="7500"/>
            </a:xfrm>
            <a:custGeom>
              <a:avLst/>
              <a:gdLst/>
              <a:ahLst/>
              <a:cxnLst/>
              <a:rect l="l" t="t" r="r" b="b"/>
              <a:pathLst>
                <a:path w="300" h="300" extrusionOk="0">
                  <a:moveTo>
                    <a:pt x="225" y="1"/>
                  </a:moveTo>
                  <a:cubicBezTo>
                    <a:pt x="150" y="1"/>
                    <a:pt x="113" y="113"/>
                    <a:pt x="113" y="150"/>
                  </a:cubicBezTo>
                  <a:cubicBezTo>
                    <a:pt x="75" y="187"/>
                    <a:pt x="75" y="225"/>
                    <a:pt x="38" y="262"/>
                  </a:cubicBezTo>
                  <a:cubicBezTo>
                    <a:pt x="38" y="299"/>
                    <a:pt x="38" y="299"/>
                    <a:pt x="1" y="299"/>
                  </a:cubicBezTo>
                  <a:lnTo>
                    <a:pt x="38" y="299"/>
                  </a:lnTo>
                  <a:cubicBezTo>
                    <a:pt x="113" y="299"/>
                    <a:pt x="113" y="225"/>
                    <a:pt x="150" y="187"/>
                  </a:cubicBezTo>
                  <a:lnTo>
                    <a:pt x="187" y="75"/>
                  </a:lnTo>
                  <a:cubicBezTo>
                    <a:pt x="187" y="75"/>
                    <a:pt x="262" y="1"/>
                    <a:pt x="299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24"/>
            <p:cNvSpPr/>
            <p:nvPr/>
          </p:nvSpPr>
          <p:spPr>
            <a:xfrm>
              <a:off x="1186500" y="1375150"/>
              <a:ext cx="2825" cy="4700"/>
            </a:xfrm>
            <a:custGeom>
              <a:avLst/>
              <a:gdLst/>
              <a:ahLst/>
              <a:cxnLst/>
              <a:rect l="l" t="t" r="r" b="b"/>
              <a:pathLst>
                <a:path w="113" h="188" extrusionOk="0">
                  <a:moveTo>
                    <a:pt x="1" y="1"/>
                  </a:moveTo>
                  <a:cubicBezTo>
                    <a:pt x="16" y="1"/>
                    <a:pt x="38" y="13"/>
                    <a:pt x="59" y="31"/>
                  </a:cubicBezTo>
                  <a:lnTo>
                    <a:pt x="59" y="31"/>
                  </a:lnTo>
                  <a:cubicBezTo>
                    <a:pt x="44" y="13"/>
                    <a:pt x="23" y="1"/>
                    <a:pt x="1" y="1"/>
                  </a:cubicBezTo>
                  <a:close/>
                  <a:moveTo>
                    <a:pt x="59" y="31"/>
                  </a:moveTo>
                  <a:lnTo>
                    <a:pt x="59" y="31"/>
                  </a:lnTo>
                  <a:cubicBezTo>
                    <a:pt x="69" y="44"/>
                    <a:pt x="75" y="60"/>
                    <a:pt x="75" y="75"/>
                  </a:cubicBezTo>
                  <a:cubicBezTo>
                    <a:pt x="75" y="75"/>
                    <a:pt x="75" y="150"/>
                    <a:pt x="113" y="187"/>
                  </a:cubicBezTo>
                  <a:lnTo>
                    <a:pt x="113" y="113"/>
                  </a:lnTo>
                  <a:cubicBezTo>
                    <a:pt x="113" y="91"/>
                    <a:pt x="87" y="56"/>
                    <a:pt x="59" y="3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24"/>
            <p:cNvSpPr/>
            <p:nvPr/>
          </p:nvSpPr>
          <p:spPr>
            <a:xfrm>
              <a:off x="1178100" y="1377950"/>
              <a:ext cx="3775" cy="4700"/>
            </a:xfrm>
            <a:custGeom>
              <a:avLst/>
              <a:gdLst/>
              <a:ahLst/>
              <a:cxnLst/>
              <a:rect l="l" t="t" r="r" b="b"/>
              <a:pathLst>
                <a:path w="151" h="188" extrusionOk="0">
                  <a:moveTo>
                    <a:pt x="38" y="1"/>
                  </a:moveTo>
                  <a:cubicBezTo>
                    <a:pt x="38" y="1"/>
                    <a:pt x="1" y="1"/>
                    <a:pt x="38" y="38"/>
                  </a:cubicBezTo>
                  <a:lnTo>
                    <a:pt x="38" y="1"/>
                  </a:lnTo>
                  <a:close/>
                  <a:moveTo>
                    <a:pt x="38" y="38"/>
                  </a:moveTo>
                  <a:lnTo>
                    <a:pt x="38" y="113"/>
                  </a:lnTo>
                  <a:cubicBezTo>
                    <a:pt x="38" y="150"/>
                    <a:pt x="75" y="187"/>
                    <a:pt x="113" y="187"/>
                  </a:cubicBezTo>
                  <a:lnTo>
                    <a:pt x="150" y="187"/>
                  </a:lnTo>
                  <a:cubicBezTo>
                    <a:pt x="150" y="187"/>
                    <a:pt x="75" y="187"/>
                    <a:pt x="75" y="150"/>
                  </a:cubicBezTo>
                  <a:cubicBezTo>
                    <a:pt x="75" y="113"/>
                    <a:pt x="38" y="75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4"/>
            <p:cNvSpPr/>
            <p:nvPr/>
          </p:nvSpPr>
          <p:spPr>
            <a:xfrm>
              <a:off x="1192100" y="1376075"/>
              <a:ext cx="8425" cy="7500"/>
            </a:xfrm>
            <a:custGeom>
              <a:avLst/>
              <a:gdLst/>
              <a:ahLst/>
              <a:cxnLst/>
              <a:rect l="l" t="t" r="r" b="b"/>
              <a:pathLst>
                <a:path w="337" h="300" extrusionOk="0">
                  <a:moveTo>
                    <a:pt x="262" y="1"/>
                  </a:moveTo>
                  <a:cubicBezTo>
                    <a:pt x="187" y="1"/>
                    <a:pt x="150" y="76"/>
                    <a:pt x="113" y="150"/>
                  </a:cubicBezTo>
                  <a:cubicBezTo>
                    <a:pt x="75" y="188"/>
                    <a:pt x="113" y="225"/>
                    <a:pt x="75" y="225"/>
                  </a:cubicBezTo>
                  <a:cubicBezTo>
                    <a:pt x="1" y="262"/>
                    <a:pt x="38" y="300"/>
                    <a:pt x="1" y="300"/>
                  </a:cubicBezTo>
                  <a:lnTo>
                    <a:pt x="38" y="300"/>
                  </a:lnTo>
                  <a:cubicBezTo>
                    <a:pt x="113" y="300"/>
                    <a:pt x="150" y="225"/>
                    <a:pt x="187" y="150"/>
                  </a:cubicBezTo>
                  <a:cubicBezTo>
                    <a:pt x="225" y="113"/>
                    <a:pt x="225" y="113"/>
                    <a:pt x="225" y="76"/>
                  </a:cubicBezTo>
                  <a:cubicBezTo>
                    <a:pt x="262" y="38"/>
                    <a:pt x="299" y="38"/>
                    <a:pt x="337" y="38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24"/>
            <p:cNvSpPr/>
            <p:nvPr/>
          </p:nvSpPr>
          <p:spPr>
            <a:xfrm>
              <a:off x="1198650" y="1377025"/>
              <a:ext cx="2825" cy="6550"/>
            </a:xfrm>
            <a:custGeom>
              <a:avLst/>
              <a:gdLst/>
              <a:ahLst/>
              <a:cxnLst/>
              <a:rect l="l" t="t" r="r" b="b"/>
              <a:pathLst>
                <a:path w="113" h="262" extrusionOk="0">
                  <a:moveTo>
                    <a:pt x="0" y="0"/>
                  </a:moveTo>
                  <a:cubicBezTo>
                    <a:pt x="37" y="0"/>
                    <a:pt x="75" y="38"/>
                    <a:pt x="75" y="75"/>
                  </a:cubicBezTo>
                  <a:cubicBezTo>
                    <a:pt x="75" y="112"/>
                    <a:pt x="75" y="150"/>
                    <a:pt x="75" y="187"/>
                  </a:cubicBezTo>
                  <a:lnTo>
                    <a:pt x="75" y="262"/>
                  </a:lnTo>
                  <a:lnTo>
                    <a:pt x="112" y="112"/>
                  </a:lnTo>
                  <a:cubicBezTo>
                    <a:pt x="112" y="75"/>
                    <a:pt x="112" y="38"/>
                    <a:pt x="3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24"/>
            <p:cNvSpPr/>
            <p:nvPr/>
          </p:nvSpPr>
          <p:spPr>
            <a:xfrm>
              <a:off x="1190250" y="1377950"/>
              <a:ext cx="2825" cy="5625"/>
            </a:xfrm>
            <a:custGeom>
              <a:avLst/>
              <a:gdLst/>
              <a:ahLst/>
              <a:cxnLst/>
              <a:rect l="l" t="t" r="r" b="b"/>
              <a:pathLst>
                <a:path w="113" h="225" extrusionOk="0">
                  <a:moveTo>
                    <a:pt x="37" y="1"/>
                  </a:moveTo>
                  <a:cubicBezTo>
                    <a:pt x="0" y="1"/>
                    <a:pt x="0" y="38"/>
                    <a:pt x="37" y="38"/>
                  </a:cubicBezTo>
                  <a:lnTo>
                    <a:pt x="37" y="1"/>
                  </a:lnTo>
                  <a:close/>
                  <a:moveTo>
                    <a:pt x="37" y="38"/>
                  </a:moveTo>
                  <a:lnTo>
                    <a:pt x="37" y="113"/>
                  </a:lnTo>
                  <a:cubicBezTo>
                    <a:pt x="37" y="141"/>
                    <a:pt x="59" y="190"/>
                    <a:pt x="85" y="213"/>
                  </a:cubicBezTo>
                  <a:lnTo>
                    <a:pt x="85" y="213"/>
                  </a:lnTo>
                  <a:cubicBezTo>
                    <a:pt x="75" y="199"/>
                    <a:pt x="75" y="174"/>
                    <a:pt x="75" y="150"/>
                  </a:cubicBezTo>
                  <a:cubicBezTo>
                    <a:pt x="37" y="113"/>
                    <a:pt x="37" y="75"/>
                    <a:pt x="37" y="38"/>
                  </a:cubicBezTo>
                  <a:close/>
                  <a:moveTo>
                    <a:pt x="85" y="213"/>
                  </a:moveTo>
                  <a:cubicBezTo>
                    <a:pt x="91" y="220"/>
                    <a:pt x="99" y="225"/>
                    <a:pt x="112" y="225"/>
                  </a:cubicBezTo>
                  <a:cubicBezTo>
                    <a:pt x="103" y="225"/>
                    <a:pt x="94" y="220"/>
                    <a:pt x="85" y="213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24"/>
            <p:cNvSpPr/>
            <p:nvPr/>
          </p:nvSpPr>
          <p:spPr>
            <a:xfrm>
              <a:off x="1202375" y="1382625"/>
              <a:ext cx="10275" cy="2825"/>
            </a:xfrm>
            <a:custGeom>
              <a:avLst/>
              <a:gdLst/>
              <a:ahLst/>
              <a:cxnLst/>
              <a:rect l="l" t="t" r="r" b="b"/>
              <a:pathLst>
                <a:path w="411" h="113" extrusionOk="0">
                  <a:moveTo>
                    <a:pt x="187" y="0"/>
                  </a:moveTo>
                  <a:lnTo>
                    <a:pt x="94" y="62"/>
                  </a:lnTo>
                  <a:lnTo>
                    <a:pt x="94" y="62"/>
                  </a:lnTo>
                  <a:cubicBezTo>
                    <a:pt x="128" y="51"/>
                    <a:pt x="164" y="38"/>
                    <a:pt x="187" y="38"/>
                  </a:cubicBezTo>
                  <a:cubicBezTo>
                    <a:pt x="212" y="25"/>
                    <a:pt x="229" y="21"/>
                    <a:pt x="241" y="21"/>
                  </a:cubicBezTo>
                  <a:cubicBezTo>
                    <a:pt x="266" y="21"/>
                    <a:pt x="274" y="38"/>
                    <a:pt x="299" y="38"/>
                  </a:cubicBezTo>
                  <a:cubicBezTo>
                    <a:pt x="325" y="38"/>
                    <a:pt x="346" y="42"/>
                    <a:pt x="361" y="49"/>
                  </a:cubicBezTo>
                  <a:lnTo>
                    <a:pt x="361" y="49"/>
                  </a:lnTo>
                  <a:cubicBezTo>
                    <a:pt x="344" y="17"/>
                    <a:pt x="311" y="0"/>
                    <a:pt x="262" y="0"/>
                  </a:cubicBezTo>
                  <a:close/>
                  <a:moveTo>
                    <a:pt x="94" y="62"/>
                  </a:moveTo>
                  <a:cubicBezTo>
                    <a:pt x="73" y="69"/>
                    <a:pt x="52" y="75"/>
                    <a:pt x="38" y="75"/>
                  </a:cubicBezTo>
                  <a:lnTo>
                    <a:pt x="0" y="75"/>
                  </a:lnTo>
                  <a:cubicBezTo>
                    <a:pt x="13" y="87"/>
                    <a:pt x="25" y="92"/>
                    <a:pt x="36" y="92"/>
                  </a:cubicBezTo>
                  <a:cubicBezTo>
                    <a:pt x="59" y="92"/>
                    <a:pt x="75" y="75"/>
                    <a:pt x="75" y="75"/>
                  </a:cubicBezTo>
                  <a:lnTo>
                    <a:pt x="94" y="62"/>
                  </a:lnTo>
                  <a:close/>
                  <a:moveTo>
                    <a:pt x="361" y="49"/>
                  </a:moveTo>
                  <a:cubicBezTo>
                    <a:pt x="370" y="66"/>
                    <a:pt x="374" y="87"/>
                    <a:pt x="374" y="112"/>
                  </a:cubicBezTo>
                  <a:lnTo>
                    <a:pt x="374" y="75"/>
                  </a:lnTo>
                  <a:cubicBezTo>
                    <a:pt x="379" y="75"/>
                    <a:pt x="384" y="76"/>
                    <a:pt x="388" y="77"/>
                  </a:cubicBezTo>
                  <a:lnTo>
                    <a:pt x="388" y="77"/>
                  </a:lnTo>
                  <a:cubicBezTo>
                    <a:pt x="385" y="66"/>
                    <a:pt x="376" y="56"/>
                    <a:pt x="361" y="49"/>
                  </a:cubicBezTo>
                  <a:close/>
                  <a:moveTo>
                    <a:pt x="388" y="77"/>
                  </a:moveTo>
                  <a:cubicBezTo>
                    <a:pt x="390" y="88"/>
                    <a:pt x="386" y="100"/>
                    <a:pt x="374" y="112"/>
                  </a:cubicBezTo>
                  <a:cubicBezTo>
                    <a:pt x="406" y="112"/>
                    <a:pt x="410" y="85"/>
                    <a:pt x="388" y="77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4"/>
            <p:cNvSpPr/>
            <p:nvPr/>
          </p:nvSpPr>
          <p:spPr>
            <a:xfrm>
              <a:off x="1207050" y="1385425"/>
              <a:ext cx="6550" cy="4675"/>
            </a:xfrm>
            <a:custGeom>
              <a:avLst/>
              <a:gdLst/>
              <a:ahLst/>
              <a:cxnLst/>
              <a:rect l="l" t="t" r="r" b="b"/>
              <a:pathLst>
                <a:path w="262" h="187" extrusionOk="0">
                  <a:moveTo>
                    <a:pt x="187" y="0"/>
                  </a:moveTo>
                  <a:lnTo>
                    <a:pt x="187" y="75"/>
                  </a:lnTo>
                  <a:lnTo>
                    <a:pt x="212" y="75"/>
                  </a:lnTo>
                  <a:cubicBezTo>
                    <a:pt x="220" y="50"/>
                    <a:pt x="212" y="25"/>
                    <a:pt x="187" y="0"/>
                  </a:cubicBezTo>
                  <a:close/>
                  <a:moveTo>
                    <a:pt x="212" y="75"/>
                  </a:moveTo>
                  <a:cubicBezTo>
                    <a:pt x="208" y="87"/>
                    <a:pt x="199" y="100"/>
                    <a:pt x="187" y="112"/>
                  </a:cubicBezTo>
                  <a:cubicBezTo>
                    <a:pt x="187" y="150"/>
                    <a:pt x="112" y="150"/>
                    <a:pt x="75" y="150"/>
                  </a:cubicBezTo>
                  <a:lnTo>
                    <a:pt x="0" y="150"/>
                  </a:lnTo>
                  <a:lnTo>
                    <a:pt x="150" y="187"/>
                  </a:lnTo>
                  <a:cubicBezTo>
                    <a:pt x="187" y="187"/>
                    <a:pt x="262" y="150"/>
                    <a:pt x="224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4"/>
            <p:cNvSpPr/>
            <p:nvPr/>
          </p:nvSpPr>
          <p:spPr>
            <a:xfrm>
              <a:off x="1200500" y="1378875"/>
              <a:ext cx="2825" cy="6575"/>
            </a:xfrm>
            <a:custGeom>
              <a:avLst/>
              <a:gdLst/>
              <a:ahLst/>
              <a:cxnLst/>
              <a:rect l="l" t="t" r="r" b="b"/>
              <a:pathLst>
                <a:path w="113" h="263" extrusionOk="0">
                  <a:moveTo>
                    <a:pt x="75" y="1"/>
                  </a:moveTo>
                  <a:lnTo>
                    <a:pt x="1" y="150"/>
                  </a:lnTo>
                  <a:cubicBezTo>
                    <a:pt x="1" y="188"/>
                    <a:pt x="1" y="262"/>
                    <a:pt x="75" y="262"/>
                  </a:cubicBezTo>
                  <a:lnTo>
                    <a:pt x="113" y="262"/>
                  </a:lnTo>
                  <a:cubicBezTo>
                    <a:pt x="75" y="262"/>
                    <a:pt x="75" y="225"/>
                    <a:pt x="75" y="188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24"/>
            <p:cNvSpPr/>
            <p:nvPr/>
          </p:nvSpPr>
          <p:spPr>
            <a:xfrm>
              <a:off x="1203300" y="1390075"/>
              <a:ext cx="3475" cy="9375"/>
            </a:xfrm>
            <a:custGeom>
              <a:avLst/>
              <a:gdLst/>
              <a:ahLst/>
              <a:cxnLst/>
              <a:rect l="l" t="t" r="r" b="b"/>
              <a:pathLst>
                <a:path w="139" h="375" extrusionOk="0">
                  <a:moveTo>
                    <a:pt x="38" y="1"/>
                  </a:moveTo>
                  <a:cubicBezTo>
                    <a:pt x="1" y="38"/>
                    <a:pt x="38" y="76"/>
                    <a:pt x="38" y="76"/>
                  </a:cubicBezTo>
                  <a:cubicBezTo>
                    <a:pt x="75" y="113"/>
                    <a:pt x="75" y="113"/>
                    <a:pt x="75" y="150"/>
                  </a:cubicBezTo>
                  <a:lnTo>
                    <a:pt x="75" y="150"/>
                  </a:lnTo>
                  <a:cubicBezTo>
                    <a:pt x="75" y="113"/>
                    <a:pt x="75" y="75"/>
                    <a:pt x="38" y="1"/>
                  </a:cubicBezTo>
                  <a:close/>
                  <a:moveTo>
                    <a:pt x="75" y="150"/>
                  </a:moveTo>
                  <a:lnTo>
                    <a:pt x="75" y="300"/>
                  </a:lnTo>
                  <a:cubicBezTo>
                    <a:pt x="75" y="318"/>
                    <a:pt x="75" y="337"/>
                    <a:pt x="71" y="351"/>
                  </a:cubicBezTo>
                  <a:lnTo>
                    <a:pt x="71" y="351"/>
                  </a:lnTo>
                  <a:cubicBezTo>
                    <a:pt x="122" y="302"/>
                    <a:pt x="138" y="213"/>
                    <a:pt x="75" y="150"/>
                  </a:cubicBezTo>
                  <a:close/>
                  <a:moveTo>
                    <a:pt x="71" y="351"/>
                  </a:moveTo>
                  <a:cubicBezTo>
                    <a:pt x="61" y="361"/>
                    <a:pt x="50" y="368"/>
                    <a:pt x="38" y="374"/>
                  </a:cubicBezTo>
                  <a:cubicBezTo>
                    <a:pt x="57" y="374"/>
                    <a:pt x="66" y="365"/>
                    <a:pt x="71" y="35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4"/>
            <p:cNvSpPr/>
            <p:nvPr/>
          </p:nvSpPr>
          <p:spPr>
            <a:xfrm>
              <a:off x="1198650" y="1394750"/>
              <a:ext cx="5625" cy="5625"/>
            </a:xfrm>
            <a:custGeom>
              <a:avLst/>
              <a:gdLst/>
              <a:ahLst/>
              <a:cxnLst/>
              <a:rect l="l" t="t" r="r" b="b"/>
              <a:pathLst>
                <a:path w="225" h="225" extrusionOk="0">
                  <a:moveTo>
                    <a:pt x="0" y="1"/>
                  </a:moveTo>
                  <a:lnTo>
                    <a:pt x="37" y="113"/>
                  </a:lnTo>
                  <a:cubicBezTo>
                    <a:pt x="37" y="187"/>
                    <a:pt x="112" y="187"/>
                    <a:pt x="149" y="225"/>
                  </a:cubicBezTo>
                  <a:lnTo>
                    <a:pt x="187" y="225"/>
                  </a:lnTo>
                  <a:cubicBezTo>
                    <a:pt x="187" y="187"/>
                    <a:pt x="187" y="187"/>
                    <a:pt x="224" y="187"/>
                  </a:cubicBezTo>
                  <a:cubicBezTo>
                    <a:pt x="187" y="187"/>
                    <a:pt x="149" y="187"/>
                    <a:pt x="112" y="150"/>
                  </a:cubicBezTo>
                  <a:cubicBezTo>
                    <a:pt x="75" y="113"/>
                    <a:pt x="37" y="75"/>
                    <a:pt x="37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4"/>
            <p:cNvSpPr/>
            <p:nvPr/>
          </p:nvSpPr>
          <p:spPr>
            <a:xfrm>
              <a:off x="1204250" y="1389150"/>
              <a:ext cx="5625" cy="1900"/>
            </a:xfrm>
            <a:custGeom>
              <a:avLst/>
              <a:gdLst/>
              <a:ahLst/>
              <a:cxnLst/>
              <a:rect l="l" t="t" r="r" b="b"/>
              <a:pathLst>
                <a:path w="225" h="76" extrusionOk="0">
                  <a:moveTo>
                    <a:pt x="75" y="1"/>
                  </a:moveTo>
                  <a:cubicBezTo>
                    <a:pt x="37" y="1"/>
                    <a:pt x="0" y="1"/>
                    <a:pt x="0" y="75"/>
                  </a:cubicBezTo>
                  <a:lnTo>
                    <a:pt x="224" y="75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4"/>
            <p:cNvSpPr/>
            <p:nvPr/>
          </p:nvSpPr>
          <p:spPr>
            <a:xfrm>
              <a:off x="1190250" y="1392875"/>
              <a:ext cx="6550" cy="8425"/>
            </a:xfrm>
            <a:custGeom>
              <a:avLst/>
              <a:gdLst/>
              <a:ahLst/>
              <a:cxnLst/>
              <a:rect l="l" t="t" r="r" b="b"/>
              <a:pathLst>
                <a:path w="262" h="337" extrusionOk="0">
                  <a:moveTo>
                    <a:pt x="224" y="1"/>
                  </a:moveTo>
                  <a:cubicBezTo>
                    <a:pt x="149" y="1"/>
                    <a:pt x="112" y="76"/>
                    <a:pt x="112" y="113"/>
                  </a:cubicBezTo>
                  <a:cubicBezTo>
                    <a:pt x="112" y="150"/>
                    <a:pt x="75" y="225"/>
                    <a:pt x="75" y="225"/>
                  </a:cubicBezTo>
                  <a:cubicBezTo>
                    <a:pt x="75" y="262"/>
                    <a:pt x="37" y="300"/>
                    <a:pt x="0" y="300"/>
                  </a:cubicBezTo>
                  <a:lnTo>
                    <a:pt x="37" y="300"/>
                  </a:lnTo>
                  <a:lnTo>
                    <a:pt x="37" y="337"/>
                  </a:lnTo>
                  <a:cubicBezTo>
                    <a:pt x="112" y="337"/>
                    <a:pt x="149" y="225"/>
                    <a:pt x="149" y="150"/>
                  </a:cubicBezTo>
                  <a:cubicBezTo>
                    <a:pt x="149" y="113"/>
                    <a:pt x="187" y="76"/>
                    <a:pt x="187" y="38"/>
                  </a:cubicBezTo>
                  <a:cubicBezTo>
                    <a:pt x="224" y="38"/>
                    <a:pt x="224" y="1"/>
                    <a:pt x="26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4"/>
            <p:cNvSpPr/>
            <p:nvPr/>
          </p:nvSpPr>
          <p:spPr>
            <a:xfrm>
              <a:off x="1188375" y="1396625"/>
              <a:ext cx="2825" cy="4675"/>
            </a:xfrm>
            <a:custGeom>
              <a:avLst/>
              <a:gdLst/>
              <a:ahLst/>
              <a:cxnLst/>
              <a:rect l="l" t="t" r="r" b="b"/>
              <a:pathLst>
                <a:path w="113" h="187" extrusionOk="0">
                  <a:moveTo>
                    <a:pt x="0" y="0"/>
                  </a:moveTo>
                  <a:lnTo>
                    <a:pt x="0" y="75"/>
                  </a:lnTo>
                  <a:cubicBezTo>
                    <a:pt x="0" y="112"/>
                    <a:pt x="38" y="187"/>
                    <a:pt x="75" y="187"/>
                  </a:cubicBezTo>
                  <a:lnTo>
                    <a:pt x="112" y="187"/>
                  </a:lnTo>
                  <a:cubicBezTo>
                    <a:pt x="112" y="187"/>
                    <a:pt x="38" y="150"/>
                    <a:pt x="38" y="1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24"/>
            <p:cNvSpPr/>
            <p:nvPr/>
          </p:nvSpPr>
          <p:spPr>
            <a:xfrm>
              <a:off x="1195850" y="1391950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37" y="1"/>
                  </a:moveTo>
                  <a:lnTo>
                    <a:pt x="37" y="38"/>
                  </a:lnTo>
                  <a:lnTo>
                    <a:pt x="0" y="38"/>
                  </a:lnTo>
                  <a:cubicBezTo>
                    <a:pt x="0" y="38"/>
                    <a:pt x="37" y="38"/>
                    <a:pt x="37" y="75"/>
                  </a:cubicBezTo>
                  <a:cubicBezTo>
                    <a:pt x="75" y="113"/>
                    <a:pt x="112" y="113"/>
                    <a:pt x="112" y="150"/>
                  </a:cubicBezTo>
                  <a:cubicBezTo>
                    <a:pt x="112" y="187"/>
                    <a:pt x="149" y="225"/>
                    <a:pt x="149" y="225"/>
                  </a:cubicBezTo>
                  <a:lnTo>
                    <a:pt x="112" y="75"/>
                  </a:lnTo>
                  <a:cubicBezTo>
                    <a:pt x="112" y="38"/>
                    <a:pt x="75" y="1"/>
                    <a:pt x="3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24"/>
            <p:cNvSpPr/>
            <p:nvPr/>
          </p:nvSpPr>
          <p:spPr>
            <a:xfrm>
              <a:off x="1178100" y="1392875"/>
              <a:ext cx="7500" cy="7500"/>
            </a:xfrm>
            <a:custGeom>
              <a:avLst/>
              <a:gdLst/>
              <a:ahLst/>
              <a:cxnLst/>
              <a:rect l="l" t="t" r="r" b="b"/>
              <a:pathLst>
                <a:path w="300" h="300" extrusionOk="0">
                  <a:moveTo>
                    <a:pt x="262" y="1"/>
                  </a:moveTo>
                  <a:cubicBezTo>
                    <a:pt x="187" y="1"/>
                    <a:pt x="150" y="76"/>
                    <a:pt x="113" y="113"/>
                  </a:cubicBezTo>
                  <a:cubicBezTo>
                    <a:pt x="113" y="150"/>
                    <a:pt x="75" y="188"/>
                    <a:pt x="75" y="225"/>
                  </a:cubicBezTo>
                  <a:cubicBezTo>
                    <a:pt x="38" y="262"/>
                    <a:pt x="38" y="262"/>
                    <a:pt x="1" y="300"/>
                  </a:cubicBezTo>
                  <a:lnTo>
                    <a:pt x="38" y="300"/>
                  </a:lnTo>
                  <a:cubicBezTo>
                    <a:pt x="113" y="300"/>
                    <a:pt x="150" y="225"/>
                    <a:pt x="150" y="150"/>
                  </a:cubicBezTo>
                  <a:cubicBezTo>
                    <a:pt x="187" y="113"/>
                    <a:pt x="187" y="76"/>
                    <a:pt x="225" y="38"/>
                  </a:cubicBezTo>
                  <a:cubicBezTo>
                    <a:pt x="225" y="1"/>
                    <a:pt x="262" y="1"/>
                    <a:pt x="299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4"/>
            <p:cNvSpPr/>
            <p:nvPr/>
          </p:nvSpPr>
          <p:spPr>
            <a:xfrm>
              <a:off x="1176225" y="1395675"/>
              <a:ext cx="2850" cy="4700"/>
            </a:xfrm>
            <a:custGeom>
              <a:avLst/>
              <a:gdLst/>
              <a:ahLst/>
              <a:cxnLst/>
              <a:rect l="l" t="t" r="r" b="b"/>
              <a:pathLst>
                <a:path w="114" h="188" extrusionOk="0">
                  <a:moveTo>
                    <a:pt x="1" y="1"/>
                  </a:moveTo>
                  <a:lnTo>
                    <a:pt x="1" y="76"/>
                  </a:lnTo>
                  <a:cubicBezTo>
                    <a:pt x="1" y="100"/>
                    <a:pt x="17" y="125"/>
                    <a:pt x="50" y="150"/>
                  </a:cubicBezTo>
                  <a:lnTo>
                    <a:pt x="50" y="150"/>
                  </a:lnTo>
                  <a:cubicBezTo>
                    <a:pt x="43" y="138"/>
                    <a:pt x="38" y="126"/>
                    <a:pt x="38" y="113"/>
                  </a:cubicBezTo>
                  <a:cubicBezTo>
                    <a:pt x="38" y="76"/>
                    <a:pt x="1" y="38"/>
                    <a:pt x="1" y="1"/>
                  </a:cubicBezTo>
                  <a:close/>
                  <a:moveTo>
                    <a:pt x="50" y="150"/>
                  </a:moveTo>
                  <a:cubicBezTo>
                    <a:pt x="64" y="171"/>
                    <a:pt x="88" y="188"/>
                    <a:pt x="113" y="188"/>
                  </a:cubicBezTo>
                  <a:cubicBezTo>
                    <a:pt x="88" y="175"/>
                    <a:pt x="67" y="162"/>
                    <a:pt x="50" y="15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24"/>
            <p:cNvSpPr/>
            <p:nvPr/>
          </p:nvSpPr>
          <p:spPr>
            <a:xfrm>
              <a:off x="1184650" y="1392875"/>
              <a:ext cx="1875" cy="4700"/>
            </a:xfrm>
            <a:custGeom>
              <a:avLst/>
              <a:gdLst/>
              <a:ahLst/>
              <a:cxnLst/>
              <a:rect l="l" t="t" r="r" b="b"/>
              <a:pathLst>
                <a:path w="75" h="188" extrusionOk="0">
                  <a:moveTo>
                    <a:pt x="0" y="1"/>
                  </a:moveTo>
                  <a:cubicBezTo>
                    <a:pt x="0" y="1"/>
                    <a:pt x="37" y="38"/>
                    <a:pt x="37" y="38"/>
                  </a:cubicBezTo>
                  <a:cubicBezTo>
                    <a:pt x="75" y="76"/>
                    <a:pt x="37" y="113"/>
                    <a:pt x="75" y="188"/>
                  </a:cubicBezTo>
                  <a:lnTo>
                    <a:pt x="75" y="76"/>
                  </a:lnTo>
                  <a:cubicBezTo>
                    <a:pt x="75" y="38"/>
                    <a:pt x="37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24"/>
            <p:cNvSpPr/>
            <p:nvPr/>
          </p:nvSpPr>
          <p:spPr>
            <a:xfrm>
              <a:off x="1165975" y="1391025"/>
              <a:ext cx="7475" cy="7475"/>
            </a:xfrm>
            <a:custGeom>
              <a:avLst/>
              <a:gdLst/>
              <a:ahLst/>
              <a:cxnLst/>
              <a:rect l="l" t="t" r="r" b="b"/>
              <a:pathLst>
                <a:path w="299" h="299" extrusionOk="0">
                  <a:moveTo>
                    <a:pt x="262" y="0"/>
                  </a:moveTo>
                  <a:cubicBezTo>
                    <a:pt x="187" y="0"/>
                    <a:pt x="150" y="75"/>
                    <a:pt x="112" y="150"/>
                  </a:cubicBezTo>
                  <a:cubicBezTo>
                    <a:pt x="75" y="187"/>
                    <a:pt x="75" y="187"/>
                    <a:pt x="75" y="262"/>
                  </a:cubicBezTo>
                  <a:cubicBezTo>
                    <a:pt x="38" y="299"/>
                    <a:pt x="38" y="299"/>
                    <a:pt x="0" y="299"/>
                  </a:cubicBezTo>
                  <a:lnTo>
                    <a:pt x="38" y="299"/>
                  </a:lnTo>
                  <a:cubicBezTo>
                    <a:pt x="112" y="299"/>
                    <a:pt x="150" y="224"/>
                    <a:pt x="187" y="150"/>
                  </a:cubicBezTo>
                  <a:cubicBezTo>
                    <a:pt x="187" y="112"/>
                    <a:pt x="224" y="112"/>
                    <a:pt x="224" y="75"/>
                  </a:cubicBezTo>
                  <a:cubicBezTo>
                    <a:pt x="262" y="38"/>
                    <a:pt x="299" y="0"/>
                    <a:pt x="29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4"/>
            <p:cNvSpPr/>
            <p:nvPr/>
          </p:nvSpPr>
          <p:spPr>
            <a:xfrm>
              <a:off x="1165025" y="139475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75"/>
                    <a:pt x="38" y="113"/>
                    <a:pt x="76" y="113"/>
                  </a:cubicBezTo>
                  <a:cubicBezTo>
                    <a:pt x="38" y="113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4"/>
            <p:cNvSpPr/>
            <p:nvPr/>
          </p:nvSpPr>
          <p:spPr>
            <a:xfrm>
              <a:off x="1172525" y="1391025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0" y="1"/>
                  </a:moveTo>
                  <a:lnTo>
                    <a:pt x="0" y="1"/>
                  </a:lnTo>
                  <a:cubicBezTo>
                    <a:pt x="37" y="38"/>
                    <a:pt x="74" y="75"/>
                    <a:pt x="74" y="112"/>
                  </a:cubicBezTo>
                  <a:cubicBezTo>
                    <a:pt x="74" y="91"/>
                    <a:pt x="74" y="75"/>
                    <a:pt x="74" y="75"/>
                  </a:cubicBezTo>
                  <a:cubicBezTo>
                    <a:pt x="40" y="40"/>
                    <a:pt x="5" y="6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4"/>
            <p:cNvSpPr/>
            <p:nvPr/>
          </p:nvSpPr>
          <p:spPr>
            <a:xfrm>
              <a:off x="1154775" y="1390075"/>
              <a:ext cx="7475" cy="6750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262" y="1"/>
                  </a:moveTo>
                  <a:cubicBezTo>
                    <a:pt x="187" y="1"/>
                    <a:pt x="150" y="76"/>
                    <a:pt x="112" y="113"/>
                  </a:cubicBezTo>
                  <a:cubicBezTo>
                    <a:pt x="112" y="150"/>
                    <a:pt x="75" y="188"/>
                    <a:pt x="75" y="225"/>
                  </a:cubicBezTo>
                  <a:cubicBezTo>
                    <a:pt x="38" y="262"/>
                    <a:pt x="38" y="262"/>
                    <a:pt x="0" y="262"/>
                  </a:cubicBezTo>
                  <a:cubicBezTo>
                    <a:pt x="10" y="267"/>
                    <a:pt x="20" y="270"/>
                    <a:pt x="29" y="270"/>
                  </a:cubicBezTo>
                  <a:cubicBezTo>
                    <a:pt x="85" y="270"/>
                    <a:pt x="117" y="177"/>
                    <a:pt x="150" y="113"/>
                  </a:cubicBezTo>
                  <a:cubicBezTo>
                    <a:pt x="150" y="76"/>
                    <a:pt x="187" y="76"/>
                    <a:pt x="187" y="38"/>
                  </a:cubicBezTo>
                  <a:cubicBezTo>
                    <a:pt x="224" y="1"/>
                    <a:pt x="262" y="1"/>
                    <a:pt x="299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24"/>
            <p:cNvSpPr/>
            <p:nvPr/>
          </p:nvSpPr>
          <p:spPr>
            <a:xfrm>
              <a:off x="1152900" y="1391950"/>
              <a:ext cx="1900" cy="4700"/>
            </a:xfrm>
            <a:custGeom>
              <a:avLst/>
              <a:gdLst/>
              <a:ahLst/>
              <a:cxnLst/>
              <a:rect l="l" t="t" r="r" b="b"/>
              <a:pathLst>
                <a:path w="76" h="188" extrusionOk="0">
                  <a:moveTo>
                    <a:pt x="1" y="1"/>
                  </a:moveTo>
                  <a:lnTo>
                    <a:pt x="1" y="75"/>
                  </a:lnTo>
                  <a:cubicBezTo>
                    <a:pt x="1" y="113"/>
                    <a:pt x="1" y="187"/>
                    <a:pt x="75" y="187"/>
                  </a:cubicBezTo>
                  <a:cubicBezTo>
                    <a:pt x="75" y="187"/>
                    <a:pt x="38" y="150"/>
                    <a:pt x="38" y="113"/>
                  </a:cubicBezTo>
                  <a:cubicBezTo>
                    <a:pt x="1" y="113"/>
                    <a:pt x="38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24"/>
            <p:cNvSpPr/>
            <p:nvPr/>
          </p:nvSpPr>
          <p:spPr>
            <a:xfrm>
              <a:off x="1161300" y="1390075"/>
              <a:ext cx="2825" cy="5625"/>
            </a:xfrm>
            <a:custGeom>
              <a:avLst/>
              <a:gdLst/>
              <a:ahLst/>
              <a:cxnLst/>
              <a:rect l="l" t="t" r="r" b="b"/>
              <a:pathLst>
                <a:path w="113" h="225" extrusionOk="0">
                  <a:moveTo>
                    <a:pt x="1" y="1"/>
                  </a:moveTo>
                  <a:cubicBezTo>
                    <a:pt x="38" y="1"/>
                    <a:pt x="75" y="38"/>
                    <a:pt x="38" y="76"/>
                  </a:cubicBezTo>
                  <a:cubicBezTo>
                    <a:pt x="75" y="113"/>
                    <a:pt x="75" y="150"/>
                    <a:pt x="75" y="188"/>
                  </a:cubicBezTo>
                  <a:cubicBezTo>
                    <a:pt x="75" y="188"/>
                    <a:pt x="75" y="225"/>
                    <a:pt x="75" y="225"/>
                  </a:cubicBezTo>
                  <a:lnTo>
                    <a:pt x="113" y="113"/>
                  </a:lnTo>
                  <a:cubicBezTo>
                    <a:pt x="75" y="76"/>
                    <a:pt x="75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24"/>
            <p:cNvSpPr/>
            <p:nvPr/>
          </p:nvSpPr>
          <p:spPr>
            <a:xfrm>
              <a:off x="1143575" y="1388225"/>
              <a:ext cx="6550" cy="8425"/>
            </a:xfrm>
            <a:custGeom>
              <a:avLst/>
              <a:gdLst/>
              <a:ahLst/>
              <a:cxnLst/>
              <a:rect l="l" t="t" r="r" b="b"/>
              <a:pathLst>
                <a:path w="262" h="337" extrusionOk="0">
                  <a:moveTo>
                    <a:pt x="187" y="0"/>
                  </a:moveTo>
                  <a:cubicBezTo>
                    <a:pt x="112" y="0"/>
                    <a:pt x="75" y="112"/>
                    <a:pt x="75" y="150"/>
                  </a:cubicBezTo>
                  <a:cubicBezTo>
                    <a:pt x="37" y="224"/>
                    <a:pt x="75" y="224"/>
                    <a:pt x="75" y="262"/>
                  </a:cubicBezTo>
                  <a:cubicBezTo>
                    <a:pt x="75" y="299"/>
                    <a:pt x="37" y="336"/>
                    <a:pt x="0" y="336"/>
                  </a:cubicBezTo>
                  <a:lnTo>
                    <a:pt x="37" y="336"/>
                  </a:lnTo>
                  <a:cubicBezTo>
                    <a:pt x="75" y="336"/>
                    <a:pt x="112" y="224"/>
                    <a:pt x="112" y="150"/>
                  </a:cubicBezTo>
                  <a:cubicBezTo>
                    <a:pt x="112" y="112"/>
                    <a:pt x="150" y="75"/>
                    <a:pt x="187" y="38"/>
                  </a:cubicBezTo>
                  <a:cubicBezTo>
                    <a:pt x="187" y="38"/>
                    <a:pt x="224" y="0"/>
                    <a:pt x="26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24"/>
            <p:cNvSpPr/>
            <p:nvPr/>
          </p:nvSpPr>
          <p:spPr>
            <a:xfrm>
              <a:off x="1139825" y="1391950"/>
              <a:ext cx="4700" cy="4700"/>
            </a:xfrm>
            <a:custGeom>
              <a:avLst/>
              <a:gdLst/>
              <a:ahLst/>
              <a:cxnLst/>
              <a:rect l="l" t="t" r="r" b="b"/>
              <a:pathLst>
                <a:path w="188" h="188" extrusionOk="0">
                  <a:moveTo>
                    <a:pt x="1" y="1"/>
                  </a:moveTo>
                  <a:lnTo>
                    <a:pt x="1" y="113"/>
                  </a:lnTo>
                  <a:cubicBezTo>
                    <a:pt x="38" y="150"/>
                    <a:pt x="75" y="187"/>
                    <a:pt x="113" y="187"/>
                  </a:cubicBezTo>
                  <a:lnTo>
                    <a:pt x="187" y="187"/>
                  </a:lnTo>
                  <a:cubicBezTo>
                    <a:pt x="150" y="187"/>
                    <a:pt x="113" y="150"/>
                    <a:pt x="113" y="150"/>
                  </a:cubicBezTo>
                  <a:cubicBezTo>
                    <a:pt x="75" y="113"/>
                    <a:pt x="75" y="75"/>
                    <a:pt x="38" y="38"/>
                  </a:cubicBezTo>
                  <a:cubicBezTo>
                    <a:pt x="38" y="3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24"/>
            <p:cNvSpPr/>
            <p:nvPr/>
          </p:nvSpPr>
          <p:spPr>
            <a:xfrm>
              <a:off x="1148225" y="1388225"/>
              <a:ext cx="3775" cy="3750"/>
            </a:xfrm>
            <a:custGeom>
              <a:avLst/>
              <a:gdLst/>
              <a:ahLst/>
              <a:cxnLst/>
              <a:rect l="l" t="t" r="r" b="b"/>
              <a:pathLst>
                <a:path w="151" h="150" extrusionOk="0">
                  <a:moveTo>
                    <a:pt x="1" y="0"/>
                  </a:moveTo>
                  <a:cubicBezTo>
                    <a:pt x="76" y="0"/>
                    <a:pt x="76" y="0"/>
                    <a:pt x="76" y="75"/>
                  </a:cubicBezTo>
                  <a:cubicBezTo>
                    <a:pt x="113" y="112"/>
                    <a:pt x="113" y="112"/>
                    <a:pt x="150" y="150"/>
                  </a:cubicBezTo>
                  <a:lnTo>
                    <a:pt x="150" y="112"/>
                  </a:lnTo>
                  <a:cubicBezTo>
                    <a:pt x="150" y="38"/>
                    <a:pt x="113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4"/>
            <p:cNvSpPr/>
            <p:nvPr/>
          </p:nvSpPr>
          <p:spPr>
            <a:xfrm>
              <a:off x="1133300" y="1390075"/>
              <a:ext cx="2825" cy="10300"/>
            </a:xfrm>
            <a:custGeom>
              <a:avLst/>
              <a:gdLst/>
              <a:ahLst/>
              <a:cxnLst/>
              <a:rect l="l" t="t" r="r" b="b"/>
              <a:pathLst>
                <a:path w="113" h="412" extrusionOk="0">
                  <a:moveTo>
                    <a:pt x="112" y="1"/>
                  </a:moveTo>
                  <a:cubicBezTo>
                    <a:pt x="100" y="1"/>
                    <a:pt x="92" y="9"/>
                    <a:pt x="87" y="19"/>
                  </a:cubicBezTo>
                  <a:lnTo>
                    <a:pt x="87" y="19"/>
                  </a:lnTo>
                  <a:cubicBezTo>
                    <a:pt x="94" y="12"/>
                    <a:pt x="103" y="6"/>
                    <a:pt x="112" y="1"/>
                  </a:cubicBezTo>
                  <a:close/>
                  <a:moveTo>
                    <a:pt x="87" y="19"/>
                  </a:moveTo>
                  <a:cubicBezTo>
                    <a:pt x="38" y="66"/>
                    <a:pt x="38" y="155"/>
                    <a:pt x="38" y="188"/>
                  </a:cubicBezTo>
                  <a:lnTo>
                    <a:pt x="38" y="300"/>
                  </a:lnTo>
                  <a:cubicBezTo>
                    <a:pt x="13" y="325"/>
                    <a:pt x="5" y="349"/>
                    <a:pt x="2" y="374"/>
                  </a:cubicBezTo>
                  <a:lnTo>
                    <a:pt x="2" y="374"/>
                  </a:lnTo>
                  <a:cubicBezTo>
                    <a:pt x="75" y="373"/>
                    <a:pt x="75" y="262"/>
                    <a:pt x="75" y="188"/>
                  </a:cubicBezTo>
                  <a:cubicBezTo>
                    <a:pt x="75" y="150"/>
                    <a:pt x="75" y="113"/>
                    <a:pt x="75" y="76"/>
                  </a:cubicBezTo>
                  <a:cubicBezTo>
                    <a:pt x="75" y="76"/>
                    <a:pt x="75" y="41"/>
                    <a:pt x="87" y="19"/>
                  </a:cubicBezTo>
                  <a:close/>
                  <a:moveTo>
                    <a:pt x="2" y="374"/>
                  </a:moveTo>
                  <a:lnTo>
                    <a:pt x="2" y="374"/>
                  </a:lnTo>
                  <a:cubicBezTo>
                    <a:pt x="1" y="374"/>
                    <a:pt x="1" y="374"/>
                    <a:pt x="0" y="374"/>
                  </a:cubicBezTo>
                  <a:lnTo>
                    <a:pt x="0" y="412"/>
                  </a:lnTo>
                  <a:cubicBezTo>
                    <a:pt x="0" y="399"/>
                    <a:pt x="0" y="387"/>
                    <a:pt x="2" y="374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4"/>
            <p:cNvSpPr/>
            <p:nvPr/>
          </p:nvSpPr>
          <p:spPr>
            <a:xfrm>
              <a:off x="1127700" y="1395675"/>
              <a:ext cx="4700" cy="4700"/>
            </a:xfrm>
            <a:custGeom>
              <a:avLst/>
              <a:gdLst/>
              <a:ahLst/>
              <a:cxnLst/>
              <a:rect l="l" t="t" r="r" b="b"/>
              <a:pathLst>
                <a:path w="188" h="188" extrusionOk="0">
                  <a:moveTo>
                    <a:pt x="0" y="1"/>
                  </a:moveTo>
                  <a:lnTo>
                    <a:pt x="38" y="113"/>
                  </a:lnTo>
                  <a:cubicBezTo>
                    <a:pt x="75" y="150"/>
                    <a:pt x="112" y="188"/>
                    <a:pt x="150" y="188"/>
                  </a:cubicBezTo>
                  <a:lnTo>
                    <a:pt x="187" y="188"/>
                  </a:lnTo>
                  <a:lnTo>
                    <a:pt x="187" y="150"/>
                  </a:lnTo>
                  <a:lnTo>
                    <a:pt x="112" y="150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24"/>
            <p:cNvSpPr/>
            <p:nvPr/>
          </p:nvSpPr>
          <p:spPr>
            <a:xfrm>
              <a:off x="1136100" y="1390625"/>
              <a:ext cx="4700" cy="5075"/>
            </a:xfrm>
            <a:custGeom>
              <a:avLst/>
              <a:gdLst/>
              <a:ahLst/>
              <a:cxnLst/>
              <a:rect l="l" t="t" r="r" b="b"/>
              <a:pathLst>
                <a:path w="188" h="203" extrusionOk="0">
                  <a:moveTo>
                    <a:pt x="95" y="1"/>
                  </a:moveTo>
                  <a:cubicBezTo>
                    <a:pt x="78" y="1"/>
                    <a:pt x="60" y="5"/>
                    <a:pt x="38" y="16"/>
                  </a:cubicBezTo>
                  <a:lnTo>
                    <a:pt x="0" y="16"/>
                  </a:lnTo>
                  <a:cubicBezTo>
                    <a:pt x="38" y="16"/>
                    <a:pt x="38" y="16"/>
                    <a:pt x="75" y="54"/>
                  </a:cubicBezTo>
                  <a:cubicBezTo>
                    <a:pt x="112" y="54"/>
                    <a:pt x="150" y="91"/>
                    <a:pt x="150" y="128"/>
                  </a:cubicBezTo>
                  <a:lnTo>
                    <a:pt x="187" y="203"/>
                  </a:lnTo>
                  <a:lnTo>
                    <a:pt x="187" y="54"/>
                  </a:lnTo>
                  <a:cubicBezTo>
                    <a:pt x="161" y="27"/>
                    <a:pt x="134" y="1"/>
                    <a:pt x="9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24"/>
            <p:cNvSpPr/>
            <p:nvPr/>
          </p:nvSpPr>
          <p:spPr>
            <a:xfrm>
              <a:off x="1123025" y="1394750"/>
              <a:ext cx="3775" cy="9375"/>
            </a:xfrm>
            <a:custGeom>
              <a:avLst/>
              <a:gdLst/>
              <a:ahLst/>
              <a:cxnLst/>
              <a:rect l="l" t="t" r="r" b="b"/>
              <a:pathLst>
                <a:path w="151" h="375" extrusionOk="0">
                  <a:moveTo>
                    <a:pt x="75" y="1"/>
                  </a:moveTo>
                  <a:cubicBezTo>
                    <a:pt x="1" y="75"/>
                    <a:pt x="1" y="150"/>
                    <a:pt x="75" y="225"/>
                  </a:cubicBezTo>
                  <a:cubicBezTo>
                    <a:pt x="38" y="187"/>
                    <a:pt x="38" y="150"/>
                    <a:pt x="75" y="113"/>
                  </a:cubicBezTo>
                  <a:cubicBezTo>
                    <a:pt x="38" y="75"/>
                    <a:pt x="75" y="38"/>
                    <a:pt x="113" y="1"/>
                  </a:cubicBezTo>
                  <a:close/>
                  <a:moveTo>
                    <a:pt x="75" y="225"/>
                  </a:moveTo>
                  <a:cubicBezTo>
                    <a:pt x="75" y="261"/>
                    <a:pt x="75" y="298"/>
                    <a:pt x="111" y="334"/>
                  </a:cubicBezTo>
                  <a:lnTo>
                    <a:pt x="111" y="334"/>
                  </a:lnTo>
                  <a:cubicBezTo>
                    <a:pt x="107" y="298"/>
                    <a:pt x="98" y="248"/>
                    <a:pt x="75" y="225"/>
                  </a:cubicBezTo>
                  <a:close/>
                  <a:moveTo>
                    <a:pt x="111" y="334"/>
                  </a:moveTo>
                  <a:cubicBezTo>
                    <a:pt x="113" y="357"/>
                    <a:pt x="113" y="374"/>
                    <a:pt x="113" y="374"/>
                  </a:cubicBezTo>
                  <a:lnTo>
                    <a:pt x="150" y="374"/>
                  </a:lnTo>
                  <a:cubicBezTo>
                    <a:pt x="150" y="374"/>
                    <a:pt x="150" y="374"/>
                    <a:pt x="113" y="337"/>
                  </a:cubicBezTo>
                  <a:cubicBezTo>
                    <a:pt x="112" y="336"/>
                    <a:pt x="111" y="335"/>
                    <a:pt x="111" y="334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24"/>
            <p:cNvSpPr/>
            <p:nvPr/>
          </p:nvSpPr>
          <p:spPr>
            <a:xfrm>
              <a:off x="1119300" y="1405025"/>
              <a:ext cx="6550" cy="25"/>
            </a:xfrm>
            <a:custGeom>
              <a:avLst/>
              <a:gdLst/>
              <a:ahLst/>
              <a:cxnLst/>
              <a:rect l="l" t="t" r="r" b="b"/>
              <a:pathLst>
                <a:path w="262" h="1" extrusionOk="0">
                  <a:moveTo>
                    <a:pt x="262" y="0"/>
                  </a:moveTo>
                  <a:lnTo>
                    <a:pt x="262" y="0"/>
                  </a:lnTo>
                  <a:lnTo>
                    <a:pt x="262" y="0"/>
                  </a:lnTo>
                  <a:lnTo>
                    <a:pt x="187" y="0"/>
                  </a:lnTo>
                  <a:lnTo>
                    <a:pt x="75" y="0"/>
                  </a:lnTo>
                  <a:cubicBezTo>
                    <a:pt x="38" y="0"/>
                    <a:pt x="38" y="0"/>
                    <a:pt x="0" y="0"/>
                  </a:cubicBezTo>
                  <a:lnTo>
                    <a:pt x="150" y="0"/>
                  </a:lnTo>
                  <a:lnTo>
                    <a:pt x="224" y="0"/>
                  </a:lnTo>
                  <a:cubicBezTo>
                    <a:pt x="224" y="0"/>
                    <a:pt x="224" y="0"/>
                    <a:pt x="262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4"/>
            <p:cNvSpPr/>
            <p:nvPr/>
          </p:nvSpPr>
          <p:spPr>
            <a:xfrm>
              <a:off x="1125825" y="1394050"/>
              <a:ext cx="4700" cy="3525"/>
            </a:xfrm>
            <a:custGeom>
              <a:avLst/>
              <a:gdLst/>
              <a:ahLst/>
              <a:cxnLst/>
              <a:rect l="l" t="t" r="r" b="b"/>
              <a:pathLst>
                <a:path w="188" h="141" extrusionOk="0">
                  <a:moveTo>
                    <a:pt x="57" y="1"/>
                  </a:moveTo>
                  <a:cubicBezTo>
                    <a:pt x="38" y="1"/>
                    <a:pt x="19" y="10"/>
                    <a:pt x="1" y="29"/>
                  </a:cubicBezTo>
                  <a:lnTo>
                    <a:pt x="38" y="29"/>
                  </a:lnTo>
                  <a:cubicBezTo>
                    <a:pt x="75" y="66"/>
                    <a:pt x="75" y="103"/>
                    <a:pt x="113" y="103"/>
                  </a:cubicBezTo>
                  <a:lnTo>
                    <a:pt x="187" y="141"/>
                  </a:lnTo>
                  <a:lnTo>
                    <a:pt x="187" y="141"/>
                  </a:lnTo>
                  <a:lnTo>
                    <a:pt x="113" y="29"/>
                  </a:lnTo>
                  <a:cubicBezTo>
                    <a:pt x="94" y="10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24"/>
            <p:cNvSpPr/>
            <p:nvPr/>
          </p:nvSpPr>
          <p:spPr>
            <a:xfrm>
              <a:off x="1117425" y="1407825"/>
              <a:ext cx="9375" cy="3750"/>
            </a:xfrm>
            <a:custGeom>
              <a:avLst/>
              <a:gdLst/>
              <a:ahLst/>
              <a:cxnLst/>
              <a:rect l="l" t="t" r="r" b="b"/>
              <a:pathLst>
                <a:path w="375" h="150" extrusionOk="0">
                  <a:moveTo>
                    <a:pt x="1" y="0"/>
                  </a:moveTo>
                  <a:lnTo>
                    <a:pt x="1" y="75"/>
                  </a:lnTo>
                  <a:cubicBezTo>
                    <a:pt x="1" y="112"/>
                    <a:pt x="75" y="150"/>
                    <a:pt x="113" y="150"/>
                  </a:cubicBezTo>
                  <a:lnTo>
                    <a:pt x="225" y="150"/>
                  </a:lnTo>
                  <a:cubicBezTo>
                    <a:pt x="262" y="150"/>
                    <a:pt x="262" y="112"/>
                    <a:pt x="299" y="112"/>
                  </a:cubicBezTo>
                  <a:cubicBezTo>
                    <a:pt x="321" y="91"/>
                    <a:pt x="343" y="69"/>
                    <a:pt x="357" y="69"/>
                  </a:cubicBezTo>
                  <a:cubicBezTo>
                    <a:pt x="367" y="69"/>
                    <a:pt x="374" y="81"/>
                    <a:pt x="374" y="112"/>
                  </a:cubicBezTo>
                  <a:lnTo>
                    <a:pt x="374" y="38"/>
                  </a:lnTo>
                  <a:cubicBezTo>
                    <a:pt x="337" y="38"/>
                    <a:pt x="262" y="38"/>
                    <a:pt x="187" y="112"/>
                  </a:cubicBezTo>
                  <a:lnTo>
                    <a:pt x="75" y="112"/>
                  </a:lnTo>
                  <a:cubicBezTo>
                    <a:pt x="75" y="112"/>
                    <a:pt x="1" y="75"/>
                    <a:pt x="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24"/>
            <p:cNvSpPr/>
            <p:nvPr/>
          </p:nvSpPr>
          <p:spPr>
            <a:xfrm>
              <a:off x="1127700" y="1409700"/>
              <a:ext cx="1900" cy="6550"/>
            </a:xfrm>
            <a:custGeom>
              <a:avLst/>
              <a:gdLst/>
              <a:ahLst/>
              <a:cxnLst/>
              <a:rect l="l" t="t" r="r" b="b"/>
              <a:pathLst>
                <a:path w="76" h="262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38" y="38"/>
                    <a:pt x="38" y="75"/>
                  </a:cubicBezTo>
                  <a:lnTo>
                    <a:pt x="38" y="187"/>
                  </a:lnTo>
                  <a:lnTo>
                    <a:pt x="38" y="261"/>
                  </a:lnTo>
                  <a:lnTo>
                    <a:pt x="75" y="149"/>
                  </a:lnTo>
                  <a:cubicBezTo>
                    <a:pt x="75" y="75"/>
                    <a:pt x="75" y="37"/>
                    <a:pt x="38" y="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4"/>
            <p:cNvSpPr/>
            <p:nvPr/>
          </p:nvSpPr>
          <p:spPr>
            <a:xfrm>
              <a:off x="1115575" y="1405950"/>
              <a:ext cx="4675" cy="4700"/>
            </a:xfrm>
            <a:custGeom>
              <a:avLst/>
              <a:gdLst/>
              <a:ahLst/>
              <a:cxnLst/>
              <a:rect l="l" t="t" r="r" b="b"/>
              <a:pathLst>
                <a:path w="187" h="188" extrusionOk="0">
                  <a:moveTo>
                    <a:pt x="112" y="1"/>
                  </a:moveTo>
                  <a:cubicBezTo>
                    <a:pt x="75" y="1"/>
                    <a:pt x="0" y="38"/>
                    <a:pt x="37" y="113"/>
                  </a:cubicBezTo>
                  <a:lnTo>
                    <a:pt x="47" y="113"/>
                  </a:lnTo>
                  <a:cubicBezTo>
                    <a:pt x="47" y="85"/>
                    <a:pt x="56" y="57"/>
                    <a:pt x="75" y="38"/>
                  </a:cubicBezTo>
                  <a:lnTo>
                    <a:pt x="187" y="1"/>
                  </a:lnTo>
                  <a:close/>
                  <a:moveTo>
                    <a:pt x="47" y="113"/>
                  </a:moveTo>
                  <a:cubicBezTo>
                    <a:pt x="47" y="141"/>
                    <a:pt x="56" y="169"/>
                    <a:pt x="75" y="187"/>
                  </a:cubicBezTo>
                  <a:cubicBezTo>
                    <a:pt x="75" y="150"/>
                    <a:pt x="75" y="113"/>
                    <a:pt x="75" y="113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4"/>
            <p:cNvSpPr/>
            <p:nvPr/>
          </p:nvSpPr>
          <p:spPr>
            <a:xfrm>
              <a:off x="1128625" y="1411550"/>
              <a:ext cx="8425" cy="6950"/>
            </a:xfrm>
            <a:custGeom>
              <a:avLst/>
              <a:gdLst/>
              <a:ahLst/>
              <a:cxnLst/>
              <a:rect l="l" t="t" r="r" b="b"/>
              <a:pathLst>
                <a:path w="337" h="278" extrusionOk="0">
                  <a:moveTo>
                    <a:pt x="299" y="1"/>
                  </a:moveTo>
                  <a:lnTo>
                    <a:pt x="307" y="8"/>
                  </a:lnTo>
                  <a:lnTo>
                    <a:pt x="307" y="8"/>
                  </a:lnTo>
                  <a:cubicBezTo>
                    <a:pt x="316" y="3"/>
                    <a:pt x="327" y="1"/>
                    <a:pt x="337" y="1"/>
                  </a:cubicBezTo>
                  <a:close/>
                  <a:moveTo>
                    <a:pt x="307" y="8"/>
                  </a:moveTo>
                  <a:cubicBezTo>
                    <a:pt x="287" y="18"/>
                    <a:pt x="271" y="37"/>
                    <a:pt x="265" y="58"/>
                  </a:cubicBezTo>
                  <a:lnTo>
                    <a:pt x="265" y="58"/>
                  </a:lnTo>
                  <a:cubicBezTo>
                    <a:pt x="288" y="46"/>
                    <a:pt x="312" y="38"/>
                    <a:pt x="337" y="38"/>
                  </a:cubicBezTo>
                  <a:lnTo>
                    <a:pt x="307" y="8"/>
                  </a:lnTo>
                  <a:close/>
                  <a:moveTo>
                    <a:pt x="265" y="58"/>
                  </a:moveTo>
                  <a:cubicBezTo>
                    <a:pt x="217" y="83"/>
                    <a:pt x="175" y="125"/>
                    <a:pt x="150" y="150"/>
                  </a:cubicBezTo>
                  <a:cubicBezTo>
                    <a:pt x="150" y="187"/>
                    <a:pt x="113" y="187"/>
                    <a:pt x="113" y="225"/>
                  </a:cubicBezTo>
                  <a:cubicBezTo>
                    <a:pt x="95" y="242"/>
                    <a:pt x="78" y="259"/>
                    <a:pt x="61" y="269"/>
                  </a:cubicBezTo>
                  <a:lnTo>
                    <a:pt x="61" y="269"/>
                  </a:lnTo>
                  <a:cubicBezTo>
                    <a:pt x="54" y="268"/>
                    <a:pt x="46" y="266"/>
                    <a:pt x="38" y="262"/>
                  </a:cubicBezTo>
                  <a:lnTo>
                    <a:pt x="1" y="262"/>
                  </a:lnTo>
                  <a:cubicBezTo>
                    <a:pt x="12" y="273"/>
                    <a:pt x="23" y="278"/>
                    <a:pt x="34" y="278"/>
                  </a:cubicBezTo>
                  <a:cubicBezTo>
                    <a:pt x="43" y="278"/>
                    <a:pt x="52" y="274"/>
                    <a:pt x="61" y="269"/>
                  </a:cubicBezTo>
                  <a:lnTo>
                    <a:pt x="61" y="269"/>
                  </a:lnTo>
                  <a:cubicBezTo>
                    <a:pt x="63" y="269"/>
                    <a:pt x="65" y="270"/>
                    <a:pt x="67" y="270"/>
                  </a:cubicBezTo>
                  <a:cubicBezTo>
                    <a:pt x="123" y="270"/>
                    <a:pt x="155" y="182"/>
                    <a:pt x="187" y="150"/>
                  </a:cubicBezTo>
                  <a:cubicBezTo>
                    <a:pt x="225" y="113"/>
                    <a:pt x="225" y="75"/>
                    <a:pt x="262" y="75"/>
                  </a:cubicBezTo>
                  <a:cubicBezTo>
                    <a:pt x="262" y="70"/>
                    <a:pt x="263" y="64"/>
                    <a:pt x="265" y="5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4"/>
            <p:cNvSpPr/>
            <p:nvPr/>
          </p:nvSpPr>
          <p:spPr>
            <a:xfrm>
              <a:off x="1136100" y="1412500"/>
              <a:ext cx="2825" cy="3750"/>
            </a:xfrm>
            <a:custGeom>
              <a:avLst/>
              <a:gdLst/>
              <a:ahLst/>
              <a:cxnLst/>
              <a:rect l="l" t="t" r="r" b="b"/>
              <a:pathLst>
                <a:path w="113" h="150" extrusionOk="0">
                  <a:moveTo>
                    <a:pt x="0" y="0"/>
                  </a:moveTo>
                  <a:cubicBezTo>
                    <a:pt x="0" y="0"/>
                    <a:pt x="30" y="29"/>
                    <a:pt x="62" y="36"/>
                  </a:cubicBezTo>
                  <a:lnTo>
                    <a:pt x="62" y="36"/>
                  </a:lnTo>
                  <a:cubicBezTo>
                    <a:pt x="48" y="15"/>
                    <a:pt x="24" y="0"/>
                    <a:pt x="0" y="0"/>
                  </a:cubicBezTo>
                  <a:close/>
                  <a:moveTo>
                    <a:pt x="62" y="36"/>
                  </a:moveTo>
                  <a:cubicBezTo>
                    <a:pt x="70" y="48"/>
                    <a:pt x="75" y="61"/>
                    <a:pt x="75" y="75"/>
                  </a:cubicBezTo>
                  <a:lnTo>
                    <a:pt x="75" y="149"/>
                  </a:lnTo>
                  <a:cubicBezTo>
                    <a:pt x="75" y="112"/>
                    <a:pt x="112" y="75"/>
                    <a:pt x="75" y="37"/>
                  </a:cubicBezTo>
                  <a:cubicBezTo>
                    <a:pt x="71" y="37"/>
                    <a:pt x="67" y="37"/>
                    <a:pt x="62" y="36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4"/>
            <p:cNvSpPr/>
            <p:nvPr/>
          </p:nvSpPr>
          <p:spPr>
            <a:xfrm>
              <a:off x="1126775" y="1412500"/>
              <a:ext cx="2825" cy="5625"/>
            </a:xfrm>
            <a:custGeom>
              <a:avLst/>
              <a:gdLst/>
              <a:ahLst/>
              <a:cxnLst/>
              <a:rect l="l" t="t" r="r" b="b"/>
              <a:pathLst>
                <a:path w="113" h="225" extrusionOk="0">
                  <a:moveTo>
                    <a:pt x="75" y="0"/>
                  </a:moveTo>
                  <a:lnTo>
                    <a:pt x="0" y="112"/>
                  </a:lnTo>
                  <a:cubicBezTo>
                    <a:pt x="0" y="149"/>
                    <a:pt x="0" y="187"/>
                    <a:pt x="75" y="224"/>
                  </a:cubicBezTo>
                  <a:lnTo>
                    <a:pt x="112" y="224"/>
                  </a:lnTo>
                  <a:cubicBezTo>
                    <a:pt x="75" y="224"/>
                    <a:pt x="75" y="187"/>
                    <a:pt x="75" y="149"/>
                  </a:cubicBezTo>
                  <a:cubicBezTo>
                    <a:pt x="75" y="112"/>
                    <a:pt x="75" y="75"/>
                    <a:pt x="75" y="37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4"/>
            <p:cNvSpPr/>
            <p:nvPr/>
          </p:nvSpPr>
          <p:spPr>
            <a:xfrm>
              <a:off x="1141700" y="1412500"/>
              <a:ext cx="7500" cy="7475"/>
            </a:xfrm>
            <a:custGeom>
              <a:avLst/>
              <a:gdLst/>
              <a:ahLst/>
              <a:cxnLst/>
              <a:rect l="l" t="t" r="r" b="b"/>
              <a:pathLst>
                <a:path w="300" h="299" extrusionOk="0">
                  <a:moveTo>
                    <a:pt x="225" y="0"/>
                  </a:moveTo>
                  <a:cubicBezTo>
                    <a:pt x="187" y="0"/>
                    <a:pt x="150" y="112"/>
                    <a:pt x="150" y="149"/>
                  </a:cubicBezTo>
                  <a:lnTo>
                    <a:pt x="75" y="261"/>
                  </a:lnTo>
                  <a:cubicBezTo>
                    <a:pt x="75" y="299"/>
                    <a:pt x="38" y="299"/>
                    <a:pt x="0" y="299"/>
                  </a:cubicBezTo>
                  <a:lnTo>
                    <a:pt x="75" y="299"/>
                  </a:lnTo>
                  <a:cubicBezTo>
                    <a:pt x="150" y="299"/>
                    <a:pt x="150" y="224"/>
                    <a:pt x="187" y="187"/>
                  </a:cubicBezTo>
                  <a:cubicBezTo>
                    <a:pt x="187" y="149"/>
                    <a:pt x="225" y="112"/>
                    <a:pt x="225" y="75"/>
                  </a:cubicBezTo>
                  <a:cubicBezTo>
                    <a:pt x="225" y="75"/>
                    <a:pt x="262" y="0"/>
                    <a:pt x="29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4"/>
            <p:cNvSpPr/>
            <p:nvPr/>
          </p:nvSpPr>
          <p:spPr>
            <a:xfrm>
              <a:off x="1147300" y="1412500"/>
              <a:ext cx="4700" cy="5625"/>
            </a:xfrm>
            <a:custGeom>
              <a:avLst/>
              <a:gdLst/>
              <a:ahLst/>
              <a:cxnLst/>
              <a:rect l="l" t="t" r="r" b="b"/>
              <a:pathLst>
                <a:path w="188" h="225" extrusionOk="0">
                  <a:moveTo>
                    <a:pt x="1" y="0"/>
                  </a:moveTo>
                  <a:cubicBezTo>
                    <a:pt x="38" y="0"/>
                    <a:pt x="75" y="37"/>
                    <a:pt x="75" y="75"/>
                  </a:cubicBezTo>
                  <a:cubicBezTo>
                    <a:pt x="113" y="75"/>
                    <a:pt x="150" y="112"/>
                    <a:pt x="150" y="149"/>
                  </a:cubicBezTo>
                  <a:cubicBezTo>
                    <a:pt x="187" y="149"/>
                    <a:pt x="187" y="187"/>
                    <a:pt x="187" y="224"/>
                  </a:cubicBezTo>
                  <a:lnTo>
                    <a:pt x="187" y="75"/>
                  </a:lnTo>
                  <a:cubicBezTo>
                    <a:pt x="150" y="37"/>
                    <a:pt x="113" y="0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4"/>
            <p:cNvSpPr/>
            <p:nvPr/>
          </p:nvSpPr>
          <p:spPr>
            <a:xfrm>
              <a:off x="1139825" y="1416225"/>
              <a:ext cx="2825" cy="3750"/>
            </a:xfrm>
            <a:custGeom>
              <a:avLst/>
              <a:gdLst/>
              <a:ahLst/>
              <a:cxnLst/>
              <a:rect l="l" t="t" r="r" b="b"/>
              <a:pathLst>
                <a:path w="113" h="150" extrusionOk="0">
                  <a:moveTo>
                    <a:pt x="1" y="0"/>
                  </a:moveTo>
                  <a:lnTo>
                    <a:pt x="1" y="75"/>
                  </a:lnTo>
                  <a:cubicBezTo>
                    <a:pt x="1" y="99"/>
                    <a:pt x="32" y="123"/>
                    <a:pt x="64" y="137"/>
                  </a:cubicBezTo>
                  <a:lnTo>
                    <a:pt x="64" y="137"/>
                  </a:lnTo>
                  <a:cubicBezTo>
                    <a:pt x="58" y="132"/>
                    <a:pt x="50" y="124"/>
                    <a:pt x="38" y="112"/>
                  </a:cubicBezTo>
                  <a:cubicBezTo>
                    <a:pt x="38" y="38"/>
                    <a:pt x="38" y="38"/>
                    <a:pt x="1" y="0"/>
                  </a:cubicBezTo>
                  <a:close/>
                  <a:moveTo>
                    <a:pt x="64" y="137"/>
                  </a:moveTo>
                  <a:lnTo>
                    <a:pt x="64" y="137"/>
                  </a:lnTo>
                  <a:cubicBezTo>
                    <a:pt x="79" y="150"/>
                    <a:pt x="87" y="150"/>
                    <a:pt x="113" y="150"/>
                  </a:cubicBezTo>
                  <a:cubicBezTo>
                    <a:pt x="100" y="150"/>
                    <a:pt x="82" y="145"/>
                    <a:pt x="64" y="13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4"/>
            <p:cNvSpPr/>
            <p:nvPr/>
          </p:nvSpPr>
          <p:spPr>
            <a:xfrm>
              <a:off x="1154775" y="1410625"/>
              <a:ext cx="4675" cy="9350"/>
            </a:xfrm>
            <a:custGeom>
              <a:avLst/>
              <a:gdLst/>
              <a:ahLst/>
              <a:cxnLst/>
              <a:rect l="l" t="t" r="r" b="b"/>
              <a:pathLst>
                <a:path w="187" h="374" extrusionOk="0">
                  <a:moveTo>
                    <a:pt x="187" y="0"/>
                  </a:moveTo>
                  <a:cubicBezTo>
                    <a:pt x="112" y="0"/>
                    <a:pt x="112" y="112"/>
                    <a:pt x="75" y="187"/>
                  </a:cubicBezTo>
                  <a:cubicBezTo>
                    <a:pt x="75" y="224"/>
                    <a:pt x="75" y="262"/>
                    <a:pt x="75" y="299"/>
                  </a:cubicBezTo>
                  <a:cubicBezTo>
                    <a:pt x="75" y="336"/>
                    <a:pt x="38" y="336"/>
                    <a:pt x="0" y="374"/>
                  </a:cubicBezTo>
                  <a:lnTo>
                    <a:pt x="38" y="374"/>
                  </a:lnTo>
                  <a:cubicBezTo>
                    <a:pt x="112" y="374"/>
                    <a:pt x="112" y="262"/>
                    <a:pt x="150" y="224"/>
                  </a:cubicBezTo>
                  <a:cubicBezTo>
                    <a:pt x="112" y="187"/>
                    <a:pt x="112" y="150"/>
                    <a:pt x="150" y="75"/>
                  </a:cubicBezTo>
                  <a:cubicBezTo>
                    <a:pt x="150" y="38"/>
                    <a:pt x="150" y="0"/>
                    <a:pt x="18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4"/>
            <p:cNvSpPr/>
            <p:nvPr/>
          </p:nvSpPr>
          <p:spPr>
            <a:xfrm>
              <a:off x="1159425" y="1409700"/>
              <a:ext cx="3775" cy="4675"/>
            </a:xfrm>
            <a:custGeom>
              <a:avLst/>
              <a:gdLst/>
              <a:ahLst/>
              <a:cxnLst/>
              <a:rect l="l" t="t" r="r" b="b"/>
              <a:pathLst>
                <a:path w="151" h="187" extrusionOk="0">
                  <a:moveTo>
                    <a:pt x="38" y="0"/>
                  </a:moveTo>
                  <a:lnTo>
                    <a:pt x="1" y="37"/>
                  </a:lnTo>
                  <a:lnTo>
                    <a:pt x="76" y="37"/>
                  </a:lnTo>
                  <a:lnTo>
                    <a:pt x="113" y="149"/>
                  </a:lnTo>
                  <a:lnTo>
                    <a:pt x="150" y="187"/>
                  </a:lnTo>
                  <a:lnTo>
                    <a:pt x="150" y="75"/>
                  </a:lnTo>
                  <a:cubicBezTo>
                    <a:pt x="113" y="37"/>
                    <a:pt x="76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4"/>
            <p:cNvSpPr/>
            <p:nvPr/>
          </p:nvSpPr>
          <p:spPr>
            <a:xfrm>
              <a:off x="1151025" y="1416225"/>
              <a:ext cx="3775" cy="3750"/>
            </a:xfrm>
            <a:custGeom>
              <a:avLst/>
              <a:gdLst/>
              <a:ahLst/>
              <a:cxnLst/>
              <a:rect l="l" t="t" r="r" b="b"/>
              <a:pathLst>
                <a:path w="151" h="150" extrusionOk="0">
                  <a:moveTo>
                    <a:pt x="1" y="0"/>
                  </a:moveTo>
                  <a:lnTo>
                    <a:pt x="1" y="75"/>
                  </a:lnTo>
                  <a:cubicBezTo>
                    <a:pt x="1" y="150"/>
                    <a:pt x="38" y="150"/>
                    <a:pt x="113" y="150"/>
                  </a:cubicBezTo>
                  <a:lnTo>
                    <a:pt x="150" y="150"/>
                  </a:lnTo>
                  <a:cubicBezTo>
                    <a:pt x="113" y="150"/>
                    <a:pt x="76" y="112"/>
                    <a:pt x="76" y="112"/>
                  </a:cubicBezTo>
                  <a:cubicBezTo>
                    <a:pt x="38" y="75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4"/>
            <p:cNvSpPr/>
            <p:nvPr/>
          </p:nvSpPr>
          <p:spPr>
            <a:xfrm>
              <a:off x="1166900" y="1408750"/>
              <a:ext cx="4700" cy="8425"/>
            </a:xfrm>
            <a:custGeom>
              <a:avLst/>
              <a:gdLst/>
              <a:ahLst/>
              <a:cxnLst/>
              <a:rect l="l" t="t" r="r" b="b"/>
              <a:pathLst>
                <a:path w="188" h="337" extrusionOk="0">
                  <a:moveTo>
                    <a:pt x="150" y="1"/>
                  </a:moveTo>
                  <a:cubicBezTo>
                    <a:pt x="75" y="1"/>
                    <a:pt x="75" y="113"/>
                    <a:pt x="75" y="150"/>
                  </a:cubicBezTo>
                  <a:cubicBezTo>
                    <a:pt x="75" y="187"/>
                    <a:pt x="75" y="225"/>
                    <a:pt x="75" y="262"/>
                  </a:cubicBezTo>
                  <a:cubicBezTo>
                    <a:pt x="75" y="299"/>
                    <a:pt x="75" y="337"/>
                    <a:pt x="1" y="337"/>
                  </a:cubicBezTo>
                  <a:lnTo>
                    <a:pt x="38" y="337"/>
                  </a:lnTo>
                  <a:cubicBezTo>
                    <a:pt x="113" y="337"/>
                    <a:pt x="113" y="262"/>
                    <a:pt x="150" y="187"/>
                  </a:cubicBezTo>
                  <a:cubicBezTo>
                    <a:pt x="113" y="150"/>
                    <a:pt x="113" y="113"/>
                    <a:pt x="150" y="75"/>
                  </a:cubicBezTo>
                  <a:cubicBezTo>
                    <a:pt x="150" y="38"/>
                    <a:pt x="187" y="1"/>
                    <a:pt x="18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4"/>
            <p:cNvSpPr/>
            <p:nvPr/>
          </p:nvSpPr>
          <p:spPr>
            <a:xfrm>
              <a:off x="1170625" y="1407825"/>
              <a:ext cx="4700" cy="5625"/>
            </a:xfrm>
            <a:custGeom>
              <a:avLst/>
              <a:gdLst/>
              <a:ahLst/>
              <a:cxnLst/>
              <a:rect l="l" t="t" r="r" b="b"/>
              <a:pathLst>
                <a:path w="188" h="225" extrusionOk="0">
                  <a:moveTo>
                    <a:pt x="1" y="0"/>
                  </a:moveTo>
                  <a:cubicBezTo>
                    <a:pt x="38" y="0"/>
                    <a:pt x="38" y="0"/>
                    <a:pt x="76" y="75"/>
                  </a:cubicBezTo>
                  <a:cubicBezTo>
                    <a:pt x="76" y="75"/>
                    <a:pt x="113" y="112"/>
                    <a:pt x="113" y="150"/>
                  </a:cubicBezTo>
                  <a:cubicBezTo>
                    <a:pt x="150" y="150"/>
                    <a:pt x="150" y="187"/>
                    <a:pt x="188" y="224"/>
                  </a:cubicBezTo>
                  <a:lnTo>
                    <a:pt x="188" y="75"/>
                  </a:lnTo>
                  <a:cubicBezTo>
                    <a:pt x="150" y="38"/>
                    <a:pt x="113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4"/>
            <p:cNvSpPr/>
            <p:nvPr/>
          </p:nvSpPr>
          <p:spPr>
            <a:xfrm>
              <a:off x="1162575" y="1413425"/>
              <a:ext cx="4350" cy="4700"/>
            </a:xfrm>
            <a:custGeom>
              <a:avLst/>
              <a:gdLst/>
              <a:ahLst/>
              <a:cxnLst/>
              <a:rect l="l" t="t" r="r" b="b"/>
              <a:pathLst>
                <a:path w="174" h="188" extrusionOk="0">
                  <a:moveTo>
                    <a:pt x="24" y="0"/>
                  </a:moveTo>
                  <a:cubicBezTo>
                    <a:pt x="1" y="0"/>
                    <a:pt x="7" y="15"/>
                    <a:pt x="24" y="26"/>
                  </a:cubicBezTo>
                  <a:lnTo>
                    <a:pt x="24" y="26"/>
                  </a:lnTo>
                  <a:lnTo>
                    <a:pt x="24" y="0"/>
                  </a:lnTo>
                  <a:close/>
                  <a:moveTo>
                    <a:pt x="24" y="26"/>
                  </a:moveTo>
                  <a:lnTo>
                    <a:pt x="24" y="112"/>
                  </a:lnTo>
                  <a:cubicBezTo>
                    <a:pt x="62" y="150"/>
                    <a:pt x="99" y="187"/>
                    <a:pt x="136" y="187"/>
                  </a:cubicBezTo>
                  <a:lnTo>
                    <a:pt x="136" y="150"/>
                  </a:lnTo>
                  <a:lnTo>
                    <a:pt x="174" y="150"/>
                  </a:lnTo>
                  <a:cubicBezTo>
                    <a:pt x="174" y="150"/>
                    <a:pt x="136" y="150"/>
                    <a:pt x="99" y="112"/>
                  </a:cubicBezTo>
                  <a:cubicBezTo>
                    <a:pt x="99" y="75"/>
                    <a:pt x="62" y="75"/>
                    <a:pt x="62" y="38"/>
                  </a:cubicBezTo>
                  <a:cubicBezTo>
                    <a:pt x="48" y="38"/>
                    <a:pt x="34" y="33"/>
                    <a:pt x="24" y="26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24"/>
            <p:cNvSpPr/>
            <p:nvPr/>
          </p:nvSpPr>
          <p:spPr>
            <a:xfrm>
              <a:off x="1178100" y="1406900"/>
              <a:ext cx="5625" cy="8425"/>
            </a:xfrm>
            <a:custGeom>
              <a:avLst/>
              <a:gdLst/>
              <a:ahLst/>
              <a:cxnLst/>
              <a:rect l="l" t="t" r="r" b="b"/>
              <a:pathLst>
                <a:path w="225" h="337" extrusionOk="0">
                  <a:moveTo>
                    <a:pt x="187" y="0"/>
                  </a:moveTo>
                  <a:cubicBezTo>
                    <a:pt x="113" y="0"/>
                    <a:pt x="75" y="75"/>
                    <a:pt x="75" y="149"/>
                  </a:cubicBezTo>
                  <a:cubicBezTo>
                    <a:pt x="75" y="187"/>
                    <a:pt x="38" y="224"/>
                    <a:pt x="38" y="261"/>
                  </a:cubicBezTo>
                  <a:cubicBezTo>
                    <a:pt x="38" y="299"/>
                    <a:pt x="1" y="336"/>
                    <a:pt x="1" y="336"/>
                  </a:cubicBezTo>
                  <a:lnTo>
                    <a:pt x="38" y="336"/>
                  </a:lnTo>
                  <a:cubicBezTo>
                    <a:pt x="75" y="336"/>
                    <a:pt x="113" y="224"/>
                    <a:pt x="113" y="149"/>
                  </a:cubicBezTo>
                  <a:cubicBezTo>
                    <a:pt x="150" y="112"/>
                    <a:pt x="113" y="75"/>
                    <a:pt x="150" y="37"/>
                  </a:cubicBezTo>
                  <a:cubicBezTo>
                    <a:pt x="187" y="0"/>
                    <a:pt x="187" y="0"/>
                    <a:pt x="22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4"/>
            <p:cNvSpPr/>
            <p:nvPr/>
          </p:nvSpPr>
          <p:spPr>
            <a:xfrm>
              <a:off x="1182775" y="1406900"/>
              <a:ext cx="2825" cy="3750"/>
            </a:xfrm>
            <a:custGeom>
              <a:avLst/>
              <a:gdLst/>
              <a:ahLst/>
              <a:cxnLst/>
              <a:rect l="l" t="t" r="r" b="b"/>
              <a:pathLst>
                <a:path w="113" h="150" extrusionOk="0">
                  <a:moveTo>
                    <a:pt x="0" y="0"/>
                  </a:moveTo>
                  <a:cubicBezTo>
                    <a:pt x="38" y="0"/>
                    <a:pt x="75" y="0"/>
                    <a:pt x="75" y="37"/>
                  </a:cubicBezTo>
                  <a:cubicBezTo>
                    <a:pt x="75" y="75"/>
                    <a:pt x="112" y="112"/>
                    <a:pt x="112" y="149"/>
                  </a:cubicBezTo>
                  <a:lnTo>
                    <a:pt x="112" y="75"/>
                  </a:lnTo>
                  <a:cubicBezTo>
                    <a:pt x="112" y="37"/>
                    <a:pt x="75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4"/>
            <p:cNvSpPr/>
            <p:nvPr/>
          </p:nvSpPr>
          <p:spPr>
            <a:xfrm>
              <a:off x="1173425" y="1410625"/>
              <a:ext cx="4700" cy="5625"/>
            </a:xfrm>
            <a:custGeom>
              <a:avLst/>
              <a:gdLst/>
              <a:ahLst/>
              <a:cxnLst/>
              <a:rect l="l" t="t" r="r" b="b"/>
              <a:pathLst>
                <a:path w="188" h="225" extrusionOk="0">
                  <a:moveTo>
                    <a:pt x="1" y="0"/>
                  </a:moveTo>
                  <a:lnTo>
                    <a:pt x="1" y="150"/>
                  </a:lnTo>
                  <a:cubicBezTo>
                    <a:pt x="38" y="187"/>
                    <a:pt x="76" y="224"/>
                    <a:pt x="113" y="224"/>
                  </a:cubicBezTo>
                  <a:lnTo>
                    <a:pt x="188" y="187"/>
                  </a:lnTo>
                  <a:cubicBezTo>
                    <a:pt x="150" y="187"/>
                    <a:pt x="113" y="187"/>
                    <a:pt x="113" y="150"/>
                  </a:cubicBezTo>
                  <a:cubicBezTo>
                    <a:pt x="76" y="112"/>
                    <a:pt x="38" y="75"/>
                    <a:pt x="38" y="38"/>
                  </a:cubicBezTo>
                  <a:cubicBezTo>
                    <a:pt x="38" y="38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4"/>
            <p:cNvSpPr/>
            <p:nvPr/>
          </p:nvSpPr>
          <p:spPr>
            <a:xfrm>
              <a:off x="1188375" y="1407825"/>
              <a:ext cx="8425" cy="6550"/>
            </a:xfrm>
            <a:custGeom>
              <a:avLst/>
              <a:gdLst/>
              <a:ahLst/>
              <a:cxnLst/>
              <a:rect l="l" t="t" r="r" b="b"/>
              <a:pathLst>
                <a:path w="337" h="262" extrusionOk="0">
                  <a:moveTo>
                    <a:pt x="299" y="0"/>
                  </a:moveTo>
                  <a:cubicBezTo>
                    <a:pt x="224" y="0"/>
                    <a:pt x="187" y="75"/>
                    <a:pt x="150" y="112"/>
                  </a:cubicBezTo>
                  <a:cubicBezTo>
                    <a:pt x="112" y="150"/>
                    <a:pt x="75" y="187"/>
                    <a:pt x="75" y="224"/>
                  </a:cubicBezTo>
                  <a:cubicBezTo>
                    <a:pt x="75" y="262"/>
                    <a:pt x="38" y="262"/>
                    <a:pt x="0" y="262"/>
                  </a:cubicBezTo>
                  <a:lnTo>
                    <a:pt x="38" y="262"/>
                  </a:lnTo>
                  <a:cubicBezTo>
                    <a:pt x="112" y="262"/>
                    <a:pt x="150" y="187"/>
                    <a:pt x="187" y="150"/>
                  </a:cubicBezTo>
                  <a:lnTo>
                    <a:pt x="262" y="38"/>
                  </a:lnTo>
                  <a:lnTo>
                    <a:pt x="336" y="38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4"/>
            <p:cNvSpPr/>
            <p:nvPr/>
          </p:nvSpPr>
          <p:spPr>
            <a:xfrm>
              <a:off x="1195850" y="1408750"/>
              <a:ext cx="4675" cy="6575"/>
            </a:xfrm>
            <a:custGeom>
              <a:avLst/>
              <a:gdLst/>
              <a:ahLst/>
              <a:cxnLst/>
              <a:rect l="l" t="t" r="r" b="b"/>
              <a:pathLst>
                <a:path w="187" h="263" extrusionOk="0">
                  <a:moveTo>
                    <a:pt x="0" y="1"/>
                  </a:moveTo>
                  <a:cubicBezTo>
                    <a:pt x="37" y="1"/>
                    <a:pt x="75" y="38"/>
                    <a:pt x="75" y="113"/>
                  </a:cubicBezTo>
                  <a:cubicBezTo>
                    <a:pt x="75" y="150"/>
                    <a:pt x="75" y="187"/>
                    <a:pt x="75" y="225"/>
                  </a:cubicBezTo>
                  <a:cubicBezTo>
                    <a:pt x="75" y="225"/>
                    <a:pt x="75" y="262"/>
                    <a:pt x="75" y="262"/>
                  </a:cubicBezTo>
                  <a:lnTo>
                    <a:pt x="149" y="187"/>
                  </a:lnTo>
                  <a:cubicBezTo>
                    <a:pt x="187" y="113"/>
                    <a:pt x="149" y="38"/>
                    <a:pt x="112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4"/>
            <p:cNvSpPr/>
            <p:nvPr/>
          </p:nvSpPr>
          <p:spPr>
            <a:xfrm>
              <a:off x="1186500" y="1408750"/>
              <a:ext cx="2825" cy="5625"/>
            </a:xfrm>
            <a:custGeom>
              <a:avLst/>
              <a:gdLst/>
              <a:ahLst/>
              <a:cxnLst/>
              <a:rect l="l" t="t" r="r" b="b"/>
              <a:pathLst>
                <a:path w="113" h="225" extrusionOk="0">
                  <a:moveTo>
                    <a:pt x="1" y="1"/>
                  </a:moveTo>
                  <a:lnTo>
                    <a:pt x="1" y="75"/>
                  </a:lnTo>
                  <a:cubicBezTo>
                    <a:pt x="38" y="38"/>
                    <a:pt x="38" y="38"/>
                    <a:pt x="1" y="1"/>
                  </a:cubicBezTo>
                  <a:close/>
                  <a:moveTo>
                    <a:pt x="1" y="75"/>
                  </a:moveTo>
                  <a:lnTo>
                    <a:pt x="1" y="150"/>
                  </a:lnTo>
                  <a:cubicBezTo>
                    <a:pt x="1" y="187"/>
                    <a:pt x="75" y="225"/>
                    <a:pt x="113" y="225"/>
                  </a:cubicBezTo>
                  <a:cubicBezTo>
                    <a:pt x="113" y="225"/>
                    <a:pt x="75" y="225"/>
                    <a:pt x="75" y="187"/>
                  </a:cubicBezTo>
                  <a:cubicBezTo>
                    <a:pt x="38" y="150"/>
                    <a:pt x="38" y="113"/>
                    <a:pt x="1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4"/>
            <p:cNvSpPr/>
            <p:nvPr/>
          </p:nvSpPr>
          <p:spPr>
            <a:xfrm>
              <a:off x="1197700" y="1418100"/>
              <a:ext cx="8425" cy="1875"/>
            </a:xfrm>
            <a:custGeom>
              <a:avLst/>
              <a:gdLst/>
              <a:ahLst/>
              <a:cxnLst/>
              <a:rect l="l" t="t" r="r" b="b"/>
              <a:pathLst>
                <a:path w="337" h="75" extrusionOk="0">
                  <a:moveTo>
                    <a:pt x="1" y="0"/>
                  </a:moveTo>
                  <a:cubicBezTo>
                    <a:pt x="1" y="19"/>
                    <a:pt x="29" y="19"/>
                    <a:pt x="61" y="19"/>
                  </a:cubicBezTo>
                  <a:cubicBezTo>
                    <a:pt x="94" y="19"/>
                    <a:pt x="131" y="19"/>
                    <a:pt x="150" y="37"/>
                  </a:cubicBezTo>
                  <a:lnTo>
                    <a:pt x="262" y="37"/>
                  </a:lnTo>
                  <a:cubicBezTo>
                    <a:pt x="299" y="37"/>
                    <a:pt x="337" y="37"/>
                    <a:pt x="337" y="75"/>
                  </a:cubicBezTo>
                  <a:cubicBezTo>
                    <a:pt x="337" y="0"/>
                    <a:pt x="225" y="0"/>
                    <a:pt x="15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4"/>
            <p:cNvSpPr/>
            <p:nvPr/>
          </p:nvSpPr>
          <p:spPr>
            <a:xfrm>
              <a:off x="1202375" y="1420900"/>
              <a:ext cx="4700" cy="3750"/>
            </a:xfrm>
            <a:custGeom>
              <a:avLst/>
              <a:gdLst/>
              <a:ahLst/>
              <a:cxnLst/>
              <a:rect l="l" t="t" r="r" b="b"/>
              <a:pathLst>
                <a:path w="188" h="150" extrusionOk="0">
                  <a:moveTo>
                    <a:pt x="150" y="0"/>
                  </a:moveTo>
                  <a:cubicBezTo>
                    <a:pt x="150" y="25"/>
                    <a:pt x="150" y="50"/>
                    <a:pt x="150" y="75"/>
                  </a:cubicBezTo>
                  <a:lnTo>
                    <a:pt x="38" y="112"/>
                  </a:lnTo>
                  <a:lnTo>
                    <a:pt x="0" y="149"/>
                  </a:lnTo>
                  <a:lnTo>
                    <a:pt x="112" y="149"/>
                  </a:lnTo>
                  <a:cubicBezTo>
                    <a:pt x="150" y="149"/>
                    <a:pt x="187" y="112"/>
                    <a:pt x="187" y="37"/>
                  </a:cubicBezTo>
                  <a:lnTo>
                    <a:pt x="15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4"/>
            <p:cNvSpPr/>
            <p:nvPr/>
          </p:nvSpPr>
          <p:spPr>
            <a:xfrm>
              <a:off x="1194900" y="1412500"/>
              <a:ext cx="2825" cy="5625"/>
            </a:xfrm>
            <a:custGeom>
              <a:avLst/>
              <a:gdLst/>
              <a:ahLst/>
              <a:cxnLst/>
              <a:rect l="l" t="t" r="r" b="b"/>
              <a:pathLst>
                <a:path w="113" h="225" extrusionOk="0">
                  <a:moveTo>
                    <a:pt x="113" y="0"/>
                  </a:moveTo>
                  <a:lnTo>
                    <a:pt x="38" y="75"/>
                  </a:lnTo>
                  <a:cubicBezTo>
                    <a:pt x="1" y="112"/>
                    <a:pt x="1" y="149"/>
                    <a:pt x="1" y="187"/>
                  </a:cubicBezTo>
                  <a:lnTo>
                    <a:pt x="38" y="224"/>
                  </a:lnTo>
                  <a:lnTo>
                    <a:pt x="75" y="224"/>
                  </a:lnTo>
                  <a:cubicBezTo>
                    <a:pt x="75" y="187"/>
                    <a:pt x="75" y="187"/>
                    <a:pt x="75" y="149"/>
                  </a:cubicBezTo>
                  <a:lnTo>
                    <a:pt x="113" y="37"/>
                  </a:lnTo>
                  <a:cubicBezTo>
                    <a:pt x="113" y="37"/>
                    <a:pt x="113" y="0"/>
                    <a:pt x="113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4"/>
            <p:cNvSpPr/>
            <p:nvPr/>
          </p:nvSpPr>
          <p:spPr>
            <a:xfrm>
              <a:off x="1198650" y="1427425"/>
              <a:ext cx="7475" cy="6550"/>
            </a:xfrm>
            <a:custGeom>
              <a:avLst/>
              <a:gdLst/>
              <a:ahLst/>
              <a:cxnLst/>
              <a:rect l="l" t="t" r="r" b="b"/>
              <a:pathLst>
                <a:path w="299" h="262" extrusionOk="0">
                  <a:moveTo>
                    <a:pt x="0" y="0"/>
                  </a:moveTo>
                  <a:cubicBezTo>
                    <a:pt x="0" y="38"/>
                    <a:pt x="112" y="75"/>
                    <a:pt x="149" y="112"/>
                  </a:cubicBezTo>
                  <a:cubicBezTo>
                    <a:pt x="187" y="150"/>
                    <a:pt x="187" y="150"/>
                    <a:pt x="224" y="187"/>
                  </a:cubicBezTo>
                  <a:lnTo>
                    <a:pt x="224" y="262"/>
                  </a:lnTo>
                  <a:lnTo>
                    <a:pt x="261" y="262"/>
                  </a:lnTo>
                  <a:cubicBezTo>
                    <a:pt x="299" y="187"/>
                    <a:pt x="224" y="112"/>
                    <a:pt x="187" y="112"/>
                  </a:cubicBezTo>
                  <a:lnTo>
                    <a:pt x="75" y="38"/>
                  </a:lnTo>
                  <a:cubicBezTo>
                    <a:pt x="75" y="3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4"/>
            <p:cNvSpPr/>
            <p:nvPr/>
          </p:nvSpPr>
          <p:spPr>
            <a:xfrm>
              <a:off x="1197700" y="1433950"/>
              <a:ext cx="6575" cy="3450"/>
            </a:xfrm>
            <a:custGeom>
              <a:avLst/>
              <a:gdLst/>
              <a:ahLst/>
              <a:cxnLst/>
              <a:rect l="l" t="t" r="r" b="b"/>
              <a:pathLst>
                <a:path w="263" h="138" extrusionOk="0">
                  <a:moveTo>
                    <a:pt x="1" y="1"/>
                  </a:moveTo>
                  <a:cubicBezTo>
                    <a:pt x="1" y="38"/>
                    <a:pt x="38" y="38"/>
                    <a:pt x="38" y="38"/>
                  </a:cubicBezTo>
                  <a:lnTo>
                    <a:pt x="1" y="1"/>
                  </a:lnTo>
                  <a:close/>
                  <a:moveTo>
                    <a:pt x="262" y="38"/>
                  </a:moveTo>
                  <a:cubicBezTo>
                    <a:pt x="262" y="65"/>
                    <a:pt x="243" y="91"/>
                    <a:pt x="219" y="91"/>
                  </a:cubicBezTo>
                  <a:cubicBezTo>
                    <a:pt x="209" y="91"/>
                    <a:pt x="198" y="86"/>
                    <a:pt x="187" y="76"/>
                  </a:cubicBezTo>
                  <a:cubicBezTo>
                    <a:pt x="113" y="76"/>
                    <a:pt x="75" y="76"/>
                    <a:pt x="38" y="38"/>
                  </a:cubicBezTo>
                  <a:lnTo>
                    <a:pt x="38" y="38"/>
                  </a:lnTo>
                  <a:lnTo>
                    <a:pt x="113" y="113"/>
                  </a:lnTo>
                  <a:cubicBezTo>
                    <a:pt x="128" y="128"/>
                    <a:pt x="150" y="137"/>
                    <a:pt x="173" y="137"/>
                  </a:cubicBezTo>
                  <a:cubicBezTo>
                    <a:pt x="206" y="137"/>
                    <a:pt x="240" y="119"/>
                    <a:pt x="262" y="76"/>
                  </a:cubicBezTo>
                  <a:cubicBezTo>
                    <a:pt x="262" y="76"/>
                    <a:pt x="262" y="38"/>
                    <a:pt x="262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4"/>
            <p:cNvSpPr/>
            <p:nvPr/>
          </p:nvSpPr>
          <p:spPr>
            <a:xfrm>
              <a:off x="1198650" y="1423700"/>
              <a:ext cx="5625" cy="3750"/>
            </a:xfrm>
            <a:custGeom>
              <a:avLst/>
              <a:gdLst/>
              <a:ahLst/>
              <a:cxnLst/>
              <a:rect l="l" t="t" r="r" b="b"/>
              <a:pathLst>
                <a:path w="225" h="150" extrusionOk="0">
                  <a:moveTo>
                    <a:pt x="75" y="0"/>
                  </a:moveTo>
                  <a:cubicBezTo>
                    <a:pt x="37" y="0"/>
                    <a:pt x="0" y="75"/>
                    <a:pt x="0" y="112"/>
                  </a:cubicBezTo>
                  <a:lnTo>
                    <a:pt x="0" y="149"/>
                  </a:lnTo>
                  <a:cubicBezTo>
                    <a:pt x="0" y="149"/>
                    <a:pt x="37" y="112"/>
                    <a:pt x="75" y="112"/>
                  </a:cubicBezTo>
                  <a:cubicBezTo>
                    <a:pt x="75" y="112"/>
                    <a:pt x="149" y="37"/>
                    <a:pt x="149" y="37"/>
                  </a:cubicBezTo>
                  <a:cubicBezTo>
                    <a:pt x="187" y="37"/>
                    <a:pt x="187" y="0"/>
                    <a:pt x="224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4"/>
            <p:cNvSpPr/>
            <p:nvPr/>
          </p:nvSpPr>
          <p:spPr>
            <a:xfrm>
              <a:off x="1190250" y="1433025"/>
              <a:ext cx="4675" cy="8425"/>
            </a:xfrm>
            <a:custGeom>
              <a:avLst/>
              <a:gdLst/>
              <a:ahLst/>
              <a:cxnLst/>
              <a:rect l="l" t="t" r="r" b="b"/>
              <a:pathLst>
                <a:path w="187" h="337" extrusionOk="0">
                  <a:moveTo>
                    <a:pt x="187" y="0"/>
                  </a:moveTo>
                  <a:cubicBezTo>
                    <a:pt x="154" y="0"/>
                    <a:pt x="150" y="29"/>
                    <a:pt x="149" y="61"/>
                  </a:cubicBezTo>
                  <a:lnTo>
                    <a:pt x="149" y="61"/>
                  </a:lnTo>
                  <a:cubicBezTo>
                    <a:pt x="159" y="28"/>
                    <a:pt x="168" y="0"/>
                    <a:pt x="187" y="0"/>
                  </a:cubicBezTo>
                  <a:close/>
                  <a:moveTo>
                    <a:pt x="149" y="61"/>
                  </a:moveTo>
                  <a:cubicBezTo>
                    <a:pt x="140" y="94"/>
                    <a:pt x="131" y="131"/>
                    <a:pt x="112" y="150"/>
                  </a:cubicBezTo>
                  <a:cubicBezTo>
                    <a:pt x="112" y="187"/>
                    <a:pt x="112" y="225"/>
                    <a:pt x="75" y="262"/>
                  </a:cubicBezTo>
                  <a:cubicBezTo>
                    <a:pt x="75" y="299"/>
                    <a:pt x="37" y="337"/>
                    <a:pt x="0" y="337"/>
                  </a:cubicBezTo>
                  <a:lnTo>
                    <a:pt x="75" y="337"/>
                  </a:lnTo>
                  <a:cubicBezTo>
                    <a:pt x="149" y="337"/>
                    <a:pt x="149" y="262"/>
                    <a:pt x="149" y="187"/>
                  </a:cubicBezTo>
                  <a:lnTo>
                    <a:pt x="149" y="75"/>
                  </a:lnTo>
                  <a:cubicBezTo>
                    <a:pt x="149" y="70"/>
                    <a:pt x="149" y="66"/>
                    <a:pt x="149" y="6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4"/>
            <p:cNvSpPr/>
            <p:nvPr/>
          </p:nvSpPr>
          <p:spPr>
            <a:xfrm>
              <a:off x="1188375" y="1437700"/>
              <a:ext cx="3750" cy="3750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0" y="0"/>
                  </a:moveTo>
                  <a:lnTo>
                    <a:pt x="0" y="75"/>
                  </a:lnTo>
                  <a:cubicBezTo>
                    <a:pt x="0" y="112"/>
                    <a:pt x="38" y="150"/>
                    <a:pt x="112" y="150"/>
                  </a:cubicBezTo>
                  <a:lnTo>
                    <a:pt x="150" y="150"/>
                  </a:lnTo>
                  <a:cubicBezTo>
                    <a:pt x="112" y="150"/>
                    <a:pt x="75" y="150"/>
                    <a:pt x="75" y="1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4"/>
            <p:cNvSpPr/>
            <p:nvPr/>
          </p:nvSpPr>
          <p:spPr>
            <a:xfrm>
              <a:off x="1195850" y="1431825"/>
              <a:ext cx="4675" cy="4025"/>
            </a:xfrm>
            <a:custGeom>
              <a:avLst/>
              <a:gdLst/>
              <a:ahLst/>
              <a:cxnLst/>
              <a:rect l="l" t="t" r="r" b="b"/>
              <a:pathLst>
                <a:path w="187" h="161" extrusionOk="0">
                  <a:moveTo>
                    <a:pt x="22" y="1"/>
                  </a:moveTo>
                  <a:cubicBezTo>
                    <a:pt x="15" y="1"/>
                    <a:pt x="8" y="4"/>
                    <a:pt x="0" y="11"/>
                  </a:cubicBezTo>
                  <a:lnTo>
                    <a:pt x="0" y="48"/>
                  </a:lnTo>
                  <a:lnTo>
                    <a:pt x="37" y="48"/>
                  </a:lnTo>
                  <a:cubicBezTo>
                    <a:pt x="75" y="86"/>
                    <a:pt x="112" y="86"/>
                    <a:pt x="149" y="123"/>
                  </a:cubicBezTo>
                  <a:cubicBezTo>
                    <a:pt x="154" y="123"/>
                    <a:pt x="158" y="123"/>
                    <a:pt x="162" y="123"/>
                  </a:cubicBezTo>
                  <a:lnTo>
                    <a:pt x="162" y="123"/>
                  </a:lnTo>
                  <a:lnTo>
                    <a:pt x="112" y="48"/>
                  </a:lnTo>
                  <a:cubicBezTo>
                    <a:pt x="82" y="48"/>
                    <a:pt x="52" y="1"/>
                    <a:pt x="22" y="1"/>
                  </a:cubicBezTo>
                  <a:close/>
                  <a:moveTo>
                    <a:pt x="162" y="123"/>
                  </a:moveTo>
                  <a:lnTo>
                    <a:pt x="187" y="161"/>
                  </a:lnTo>
                  <a:cubicBezTo>
                    <a:pt x="187" y="128"/>
                    <a:pt x="187" y="124"/>
                    <a:pt x="162" y="123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4"/>
            <p:cNvSpPr/>
            <p:nvPr/>
          </p:nvSpPr>
          <p:spPr>
            <a:xfrm>
              <a:off x="1179050" y="1433950"/>
              <a:ext cx="6550" cy="6825"/>
            </a:xfrm>
            <a:custGeom>
              <a:avLst/>
              <a:gdLst/>
              <a:ahLst/>
              <a:cxnLst/>
              <a:rect l="l" t="t" r="r" b="b"/>
              <a:pathLst>
                <a:path w="262" h="273" extrusionOk="0">
                  <a:moveTo>
                    <a:pt x="261" y="1"/>
                  </a:moveTo>
                  <a:cubicBezTo>
                    <a:pt x="187" y="1"/>
                    <a:pt x="149" y="76"/>
                    <a:pt x="149" y="113"/>
                  </a:cubicBezTo>
                  <a:cubicBezTo>
                    <a:pt x="133" y="146"/>
                    <a:pt x="123" y="172"/>
                    <a:pt x="115" y="190"/>
                  </a:cubicBezTo>
                  <a:lnTo>
                    <a:pt x="115" y="190"/>
                  </a:lnTo>
                  <a:cubicBezTo>
                    <a:pt x="127" y="176"/>
                    <a:pt x="138" y="161"/>
                    <a:pt x="149" y="150"/>
                  </a:cubicBezTo>
                  <a:cubicBezTo>
                    <a:pt x="149" y="113"/>
                    <a:pt x="187" y="76"/>
                    <a:pt x="187" y="38"/>
                  </a:cubicBezTo>
                  <a:cubicBezTo>
                    <a:pt x="224" y="1"/>
                    <a:pt x="261" y="1"/>
                    <a:pt x="261" y="1"/>
                  </a:cubicBezTo>
                  <a:close/>
                  <a:moveTo>
                    <a:pt x="115" y="190"/>
                  </a:moveTo>
                  <a:cubicBezTo>
                    <a:pt x="106" y="202"/>
                    <a:pt x="96" y="213"/>
                    <a:pt x="85" y="224"/>
                  </a:cubicBezTo>
                  <a:lnTo>
                    <a:pt x="85" y="224"/>
                  </a:lnTo>
                  <a:cubicBezTo>
                    <a:pt x="99" y="220"/>
                    <a:pt x="107" y="209"/>
                    <a:pt x="115" y="190"/>
                  </a:cubicBezTo>
                  <a:close/>
                  <a:moveTo>
                    <a:pt x="85" y="224"/>
                  </a:moveTo>
                  <a:cubicBezTo>
                    <a:pt x="82" y="224"/>
                    <a:pt x="79" y="225"/>
                    <a:pt x="75" y="225"/>
                  </a:cubicBezTo>
                  <a:cubicBezTo>
                    <a:pt x="75" y="225"/>
                    <a:pt x="71" y="232"/>
                    <a:pt x="66" y="240"/>
                  </a:cubicBezTo>
                  <a:lnTo>
                    <a:pt x="66" y="240"/>
                  </a:lnTo>
                  <a:cubicBezTo>
                    <a:pt x="72" y="235"/>
                    <a:pt x="79" y="230"/>
                    <a:pt x="85" y="224"/>
                  </a:cubicBezTo>
                  <a:close/>
                  <a:moveTo>
                    <a:pt x="66" y="240"/>
                  </a:moveTo>
                  <a:cubicBezTo>
                    <a:pt x="47" y="253"/>
                    <a:pt x="26" y="262"/>
                    <a:pt x="0" y="262"/>
                  </a:cubicBezTo>
                  <a:cubicBezTo>
                    <a:pt x="7" y="270"/>
                    <a:pt x="15" y="273"/>
                    <a:pt x="22" y="273"/>
                  </a:cubicBezTo>
                  <a:cubicBezTo>
                    <a:pt x="40" y="273"/>
                    <a:pt x="56" y="254"/>
                    <a:pt x="66" y="24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4"/>
            <p:cNvSpPr/>
            <p:nvPr/>
          </p:nvSpPr>
          <p:spPr>
            <a:xfrm>
              <a:off x="1177175" y="143770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0" y="0"/>
                  </a:moveTo>
                  <a:cubicBezTo>
                    <a:pt x="0" y="13"/>
                    <a:pt x="0" y="25"/>
                    <a:pt x="0" y="38"/>
                  </a:cubicBezTo>
                  <a:lnTo>
                    <a:pt x="5" y="42"/>
                  </a:lnTo>
                  <a:lnTo>
                    <a:pt x="5" y="42"/>
                  </a:lnTo>
                  <a:cubicBezTo>
                    <a:pt x="0" y="30"/>
                    <a:pt x="0" y="15"/>
                    <a:pt x="0" y="0"/>
                  </a:cubicBezTo>
                  <a:close/>
                  <a:moveTo>
                    <a:pt x="5" y="42"/>
                  </a:moveTo>
                  <a:cubicBezTo>
                    <a:pt x="9" y="53"/>
                    <a:pt x="17" y="62"/>
                    <a:pt x="31" y="68"/>
                  </a:cubicBezTo>
                  <a:lnTo>
                    <a:pt x="31" y="68"/>
                  </a:lnTo>
                  <a:lnTo>
                    <a:pt x="5" y="42"/>
                  </a:lnTo>
                  <a:close/>
                  <a:moveTo>
                    <a:pt x="31" y="68"/>
                  </a:moveTo>
                  <a:lnTo>
                    <a:pt x="56" y="94"/>
                  </a:lnTo>
                  <a:lnTo>
                    <a:pt x="56" y="94"/>
                  </a:lnTo>
                  <a:lnTo>
                    <a:pt x="75" y="75"/>
                  </a:lnTo>
                  <a:cubicBezTo>
                    <a:pt x="56" y="75"/>
                    <a:pt x="41" y="72"/>
                    <a:pt x="31" y="68"/>
                  </a:cubicBezTo>
                  <a:close/>
                  <a:moveTo>
                    <a:pt x="56" y="94"/>
                  </a:moveTo>
                  <a:lnTo>
                    <a:pt x="38" y="112"/>
                  </a:lnTo>
                  <a:lnTo>
                    <a:pt x="75" y="112"/>
                  </a:lnTo>
                  <a:lnTo>
                    <a:pt x="56" y="94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4"/>
            <p:cNvSpPr/>
            <p:nvPr/>
          </p:nvSpPr>
          <p:spPr>
            <a:xfrm>
              <a:off x="1184650" y="1433950"/>
              <a:ext cx="2825" cy="4700"/>
            </a:xfrm>
            <a:custGeom>
              <a:avLst/>
              <a:gdLst/>
              <a:ahLst/>
              <a:cxnLst/>
              <a:rect l="l" t="t" r="r" b="b"/>
              <a:pathLst>
                <a:path w="113" h="188" extrusionOk="0">
                  <a:moveTo>
                    <a:pt x="0" y="1"/>
                  </a:moveTo>
                  <a:lnTo>
                    <a:pt x="75" y="38"/>
                  </a:lnTo>
                  <a:cubicBezTo>
                    <a:pt x="75" y="113"/>
                    <a:pt x="75" y="150"/>
                    <a:pt x="112" y="188"/>
                  </a:cubicBezTo>
                  <a:lnTo>
                    <a:pt x="112" y="113"/>
                  </a:lnTo>
                  <a:cubicBezTo>
                    <a:pt x="112" y="38"/>
                    <a:pt x="75" y="1"/>
                    <a:pt x="3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4"/>
            <p:cNvSpPr/>
            <p:nvPr/>
          </p:nvSpPr>
          <p:spPr>
            <a:xfrm>
              <a:off x="1165975" y="1431150"/>
              <a:ext cx="9350" cy="6575"/>
            </a:xfrm>
            <a:custGeom>
              <a:avLst/>
              <a:gdLst/>
              <a:ahLst/>
              <a:cxnLst/>
              <a:rect l="l" t="t" r="r" b="b"/>
              <a:pathLst>
                <a:path w="374" h="263" extrusionOk="0">
                  <a:moveTo>
                    <a:pt x="299" y="1"/>
                  </a:moveTo>
                  <a:cubicBezTo>
                    <a:pt x="262" y="1"/>
                    <a:pt x="187" y="38"/>
                    <a:pt x="187" y="113"/>
                  </a:cubicBezTo>
                  <a:cubicBezTo>
                    <a:pt x="224" y="113"/>
                    <a:pt x="224" y="75"/>
                    <a:pt x="262" y="38"/>
                  </a:cubicBezTo>
                  <a:cubicBezTo>
                    <a:pt x="299" y="1"/>
                    <a:pt x="336" y="1"/>
                    <a:pt x="374" y="1"/>
                  </a:cubicBezTo>
                  <a:close/>
                  <a:moveTo>
                    <a:pt x="187" y="113"/>
                  </a:moveTo>
                  <a:lnTo>
                    <a:pt x="187" y="113"/>
                  </a:lnTo>
                  <a:cubicBezTo>
                    <a:pt x="150" y="150"/>
                    <a:pt x="112" y="150"/>
                    <a:pt x="112" y="225"/>
                  </a:cubicBezTo>
                  <a:lnTo>
                    <a:pt x="0" y="225"/>
                  </a:lnTo>
                  <a:lnTo>
                    <a:pt x="38" y="262"/>
                  </a:lnTo>
                  <a:cubicBezTo>
                    <a:pt x="112" y="262"/>
                    <a:pt x="150" y="188"/>
                    <a:pt x="187" y="113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4"/>
            <p:cNvSpPr/>
            <p:nvPr/>
          </p:nvSpPr>
          <p:spPr>
            <a:xfrm>
              <a:off x="1165025" y="1431150"/>
              <a:ext cx="1900" cy="6575"/>
            </a:xfrm>
            <a:custGeom>
              <a:avLst/>
              <a:gdLst/>
              <a:ahLst/>
              <a:cxnLst/>
              <a:rect l="l" t="t" r="r" b="b"/>
              <a:pathLst>
                <a:path w="76" h="263" extrusionOk="0">
                  <a:moveTo>
                    <a:pt x="38" y="1"/>
                  </a:moveTo>
                  <a:lnTo>
                    <a:pt x="1" y="113"/>
                  </a:lnTo>
                  <a:cubicBezTo>
                    <a:pt x="1" y="188"/>
                    <a:pt x="1" y="225"/>
                    <a:pt x="38" y="225"/>
                  </a:cubicBezTo>
                  <a:lnTo>
                    <a:pt x="38" y="262"/>
                  </a:lnTo>
                  <a:lnTo>
                    <a:pt x="76" y="262"/>
                  </a:lnTo>
                  <a:cubicBezTo>
                    <a:pt x="38" y="262"/>
                    <a:pt x="38" y="225"/>
                    <a:pt x="38" y="188"/>
                  </a:cubicBezTo>
                  <a:cubicBezTo>
                    <a:pt x="1" y="150"/>
                    <a:pt x="1" y="113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4"/>
            <p:cNvSpPr/>
            <p:nvPr/>
          </p:nvSpPr>
          <p:spPr>
            <a:xfrm>
              <a:off x="1173425" y="143115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1" y="1"/>
                  </a:moveTo>
                  <a:cubicBezTo>
                    <a:pt x="38" y="38"/>
                    <a:pt x="76" y="75"/>
                    <a:pt x="76" y="113"/>
                  </a:cubicBezTo>
                  <a:cubicBezTo>
                    <a:pt x="76" y="100"/>
                    <a:pt x="76" y="88"/>
                    <a:pt x="76" y="75"/>
                  </a:cubicBez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4"/>
            <p:cNvSpPr/>
            <p:nvPr/>
          </p:nvSpPr>
          <p:spPr>
            <a:xfrm>
              <a:off x="1154775" y="1428350"/>
              <a:ext cx="8425" cy="5625"/>
            </a:xfrm>
            <a:custGeom>
              <a:avLst/>
              <a:gdLst/>
              <a:ahLst/>
              <a:cxnLst/>
              <a:rect l="l" t="t" r="r" b="b"/>
              <a:pathLst>
                <a:path w="337" h="225" extrusionOk="0">
                  <a:moveTo>
                    <a:pt x="299" y="1"/>
                  </a:moveTo>
                  <a:cubicBezTo>
                    <a:pt x="224" y="1"/>
                    <a:pt x="187" y="75"/>
                    <a:pt x="150" y="113"/>
                  </a:cubicBezTo>
                  <a:cubicBezTo>
                    <a:pt x="112" y="150"/>
                    <a:pt x="112" y="187"/>
                    <a:pt x="75" y="187"/>
                  </a:cubicBezTo>
                  <a:cubicBezTo>
                    <a:pt x="38" y="225"/>
                    <a:pt x="38" y="225"/>
                    <a:pt x="0" y="225"/>
                  </a:cubicBezTo>
                  <a:lnTo>
                    <a:pt x="38" y="225"/>
                  </a:lnTo>
                  <a:cubicBezTo>
                    <a:pt x="112" y="225"/>
                    <a:pt x="150" y="187"/>
                    <a:pt x="187" y="150"/>
                  </a:cubicBezTo>
                  <a:cubicBezTo>
                    <a:pt x="187" y="113"/>
                    <a:pt x="224" y="75"/>
                    <a:pt x="262" y="38"/>
                  </a:cubicBezTo>
                  <a:cubicBezTo>
                    <a:pt x="299" y="38"/>
                    <a:pt x="299" y="1"/>
                    <a:pt x="33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4"/>
            <p:cNvSpPr/>
            <p:nvPr/>
          </p:nvSpPr>
          <p:spPr>
            <a:xfrm>
              <a:off x="1152900" y="1428350"/>
              <a:ext cx="2825" cy="5625"/>
            </a:xfrm>
            <a:custGeom>
              <a:avLst/>
              <a:gdLst/>
              <a:ahLst/>
              <a:cxnLst/>
              <a:rect l="l" t="t" r="r" b="b"/>
              <a:pathLst>
                <a:path w="113" h="225" extrusionOk="0">
                  <a:moveTo>
                    <a:pt x="38" y="1"/>
                  </a:moveTo>
                  <a:lnTo>
                    <a:pt x="1" y="113"/>
                  </a:lnTo>
                  <a:cubicBezTo>
                    <a:pt x="1" y="187"/>
                    <a:pt x="1" y="225"/>
                    <a:pt x="75" y="225"/>
                  </a:cubicBezTo>
                  <a:lnTo>
                    <a:pt x="113" y="225"/>
                  </a:lnTo>
                  <a:cubicBezTo>
                    <a:pt x="75" y="225"/>
                    <a:pt x="75" y="187"/>
                    <a:pt x="38" y="187"/>
                  </a:cubicBezTo>
                  <a:cubicBezTo>
                    <a:pt x="38" y="150"/>
                    <a:pt x="38" y="113"/>
                    <a:pt x="38" y="75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4"/>
            <p:cNvSpPr/>
            <p:nvPr/>
          </p:nvSpPr>
          <p:spPr>
            <a:xfrm>
              <a:off x="1162225" y="1428350"/>
              <a:ext cx="2825" cy="6575"/>
            </a:xfrm>
            <a:custGeom>
              <a:avLst/>
              <a:gdLst/>
              <a:ahLst/>
              <a:cxnLst/>
              <a:rect l="l" t="t" r="r" b="b"/>
              <a:pathLst>
                <a:path w="113" h="263" extrusionOk="0">
                  <a:moveTo>
                    <a:pt x="1" y="1"/>
                  </a:moveTo>
                  <a:cubicBezTo>
                    <a:pt x="1" y="1"/>
                    <a:pt x="38" y="38"/>
                    <a:pt x="38" y="75"/>
                  </a:cubicBezTo>
                  <a:lnTo>
                    <a:pt x="38" y="187"/>
                  </a:lnTo>
                  <a:cubicBezTo>
                    <a:pt x="76" y="187"/>
                    <a:pt x="76" y="225"/>
                    <a:pt x="76" y="262"/>
                  </a:cubicBezTo>
                  <a:lnTo>
                    <a:pt x="113" y="113"/>
                  </a:lnTo>
                  <a:cubicBezTo>
                    <a:pt x="113" y="75"/>
                    <a:pt x="113" y="38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4"/>
            <p:cNvSpPr/>
            <p:nvPr/>
          </p:nvSpPr>
          <p:spPr>
            <a:xfrm>
              <a:off x="1143575" y="1425550"/>
              <a:ext cx="8425" cy="7500"/>
            </a:xfrm>
            <a:custGeom>
              <a:avLst/>
              <a:gdLst/>
              <a:ahLst/>
              <a:cxnLst/>
              <a:rect l="l" t="t" r="r" b="b"/>
              <a:pathLst>
                <a:path w="337" h="300" extrusionOk="0">
                  <a:moveTo>
                    <a:pt x="299" y="1"/>
                  </a:moveTo>
                  <a:cubicBezTo>
                    <a:pt x="262" y="1"/>
                    <a:pt x="150" y="75"/>
                    <a:pt x="150" y="150"/>
                  </a:cubicBezTo>
                  <a:cubicBezTo>
                    <a:pt x="150" y="187"/>
                    <a:pt x="112" y="187"/>
                    <a:pt x="75" y="225"/>
                  </a:cubicBezTo>
                  <a:cubicBezTo>
                    <a:pt x="75" y="225"/>
                    <a:pt x="66" y="243"/>
                    <a:pt x="52" y="261"/>
                  </a:cubicBezTo>
                  <a:lnTo>
                    <a:pt x="52" y="261"/>
                  </a:lnTo>
                  <a:cubicBezTo>
                    <a:pt x="117" y="252"/>
                    <a:pt x="152" y="185"/>
                    <a:pt x="187" y="150"/>
                  </a:cubicBezTo>
                  <a:cubicBezTo>
                    <a:pt x="187" y="113"/>
                    <a:pt x="187" y="75"/>
                    <a:pt x="224" y="38"/>
                  </a:cubicBezTo>
                  <a:cubicBezTo>
                    <a:pt x="224" y="38"/>
                    <a:pt x="299" y="1"/>
                    <a:pt x="336" y="1"/>
                  </a:cubicBezTo>
                  <a:close/>
                  <a:moveTo>
                    <a:pt x="52" y="261"/>
                  </a:moveTo>
                  <a:cubicBezTo>
                    <a:pt x="47" y="262"/>
                    <a:pt x="43" y="262"/>
                    <a:pt x="37" y="262"/>
                  </a:cubicBezTo>
                  <a:lnTo>
                    <a:pt x="37" y="279"/>
                  </a:lnTo>
                  <a:lnTo>
                    <a:pt x="37" y="279"/>
                  </a:lnTo>
                  <a:cubicBezTo>
                    <a:pt x="43" y="273"/>
                    <a:pt x="48" y="267"/>
                    <a:pt x="52" y="261"/>
                  </a:cubicBezTo>
                  <a:close/>
                  <a:moveTo>
                    <a:pt x="37" y="279"/>
                  </a:moveTo>
                  <a:cubicBezTo>
                    <a:pt x="26" y="290"/>
                    <a:pt x="13" y="299"/>
                    <a:pt x="0" y="299"/>
                  </a:cubicBezTo>
                  <a:lnTo>
                    <a:pt x="37" y="299"/>
                  </a:lnTo>
                  <a:lnTo>
                    <a:pt x="37" y="279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4"/>
            <p:cNvSpPr/>
            <p:nvPr/>
          </p:nvSpPr>
          <p:spPr>
            <a:xfrm>
              <a:off x="1141700" y="1428350"/>
              <a:ext cx="2825" cy="3775"/>
            </a:xfrm>
            <a:custGeom>
              <a:avLst/>
              <a:gdLst/>
              <a:ahLst/>
              <a:cxnLst/>
              <a:rect l="l" t="t" r="r" b="b"/>
              <a:pathLst>
                <a:path w="113" h="151" extrusionOk="0">
                  <a:moveTo>
                    <a:pt x="0" y="1"/>
                  </a:moveTo>
                  <a:lnTo>
                    <a:pt x="0" y="75"/>
                  </a:lnTo>
                  <a:cubicBezTo>
                    <a:pt x="0" y="113"/>
                    <a:pt x="38" y="150"/>
                    <a:pt x="75" y="150"/>
                  </a:cubicBezTo>
                  <a:lnTo>
                    <a:pt x="112" y="150"/>
                  </a:lnTo>
                  <a:cubicBezTo>
                    <a:pt x="112" y="150"/>
                    <a:pt x="75" y="113"/>
                    <a:pt x="38" y="113"/>
                  </a:cubicBezTo>
                  <a:cubicBezTo>
                    <a:pt x="38" y="75"/>
                    <a:pt x="38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4"/>
            <p:cNvSpPr/>
            <p:nvPr/>
          </p:nvSpPr>
          <p:spPr>
            <a:xfrm>
              <a:off x="1150100" y="1425550"/>
              <a:ext cx="3750" cy="6575"/>
            </a:xfrm>
            <a:custGeom>
              <a:avLst/>
              <a:gdLst/>
              <a:ahLst/>
              <a:cxnLst/>
              <a:rect l="l" t="t" r="r" b="b"/>
              <a:pathLst>
                <a:path w="150" h="263" extrusionOk="0">
                  <a:moveTo>
                    <a:pt x="1" y="1"/>
                  </a:moveTo>
                  <a:cubicBezTo>
                    <a:pt x="38" y="1"/>
                    <a:pt x="75" y="38"/>
                    <a:pt x="113" y="75"/>
                  </a:cubicBezTo>
                  <a:cubicBezTo>
                    <a:pt x="75" y="113"/>
                    <a:pt x="75" y="150"/>
                    <a:pt x="113" y="187"/>
                  </a:cubicBezTo>
                  <a:lnTo>
                    <a:pt x="113" y="262"/>
                  </a:lnTo>
                  <a:lnTo>
                    <a:pt x="150" y="113"/>
                  </a:lnTo>
                  <a:cubicBezTo>
                    <a:pt x="150" y="75"/>
                    <a:pt x="150" y="1"/>
                    <a:pt x="7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4"/>
            <p:cNvSpPr/>
            <p:nvPr/>
          </p:nvSpPr>
          <p:spPr>
            <a:xfrm>
              <a:off x="1132375" y="1424625"/>
              <a:ext cx="5625" cy="9350"/>
            </a:xfrm>
            <a:custGeom>
              <a:avLst/>
              <a:gdLst/>
              <a:ahLst/>
              <a:cxnLst/>
              <a:rect l="l" t="t" r="r" b="b"/>
              <a:pathLst>
                <a:path w="225" h="374" extrusionOk="0">
                  <a:moveTo>
                    <a:pt x="149" y="0"/>
                  </a:moveTo>
                  <a:cubicBezTo>
                    <a:pt x="75" y="0"/>
                    <a:pt x="75" y="112"/>
                    <a:pt x="75" y="187"/>
                  </a:cubicBezTo>
                  <a:cubicBezTo>
                    <a:pt x="75" y="224"/>
                    <a:pt x="75" y="262"/>
                    <a:pt x="37" y="299"/>
                  </a:cubicBezTo>
                  <a:cubicBezTo>
                    <a:pt x="37" y="336"/>
                    <a:pt x="37" y="336"/>
                    <a:pt x="0" y="374"/>
                  </a:cubicBezTo>
                  <a:lnTo>
                    <a:pt x="75" y="336"/>
                  </a:lnTo>
                  <a:cubicBezTo>
                    <a:pt x="112" y="336"/>
                    <a:pt x="112" y="224"/>
                    <a:pt x="149" y="187"/>
                  </a:cubicBezTo>
                  <a:cubicBezTo>
                    <a:pt x="149" y="150"/>
                    <a:pt x="149" y="112"/>
                    <a:pt x="149" y="75"/>
                  </a:cubicBezTo>
                  <a:cubicBezTo>
                    <a:pt x="149" y="38"/>
                    <a:pt x="187" y="0"/>
                    <a:pt x="224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4"/>
            <p:cNvSpPr/>
            <p:nvPr/>
          </p:nvSpPr>
          <p:spPr>
            <a:xfrm>
              <a:off x="1127700" y="1430225"/>
              <a:ext cx="5625" cy="3750"/>
            </a:xfrm>
            <a:custGeom>
              <a:avLst/>
              <a:gdLst/>
              <a:ahLst/>
              <a:cxnLst/>
              <a:rect l="l" t="t" r="r" b="b"/>
              <a:pathLst>
                <a:path w="225" h="150" extrusionOk="0">
                  <a:moveTo>
                    <a:pt x="0" y="0"/>
                  </a:moveTo>
                  <a:lnTo>
                    <a:pt x="75" y="112"/>
                  </a:lnTo>
                  <a:cubicBezTo>
                    <a:pt x="112" y="150"/>
                    <a:pt x="150" y="150"/>
                    <a:pt x="187" y="150"/>
                  </a:cubicBezTo>
                  <a:lnTo>
                    <a:pt x="224" y="150"/>
                  </a:lnTo>
                  <a:cubicBezTo>
                    <a:pt x="187" y="150"/>
                    <a:pt x="150" y="112"/>
                    <a:pt x="150" y="112"/>
                  </a:cubicBezTo>
                  <a:cubicBezTo>
                    <a:pt x="150" y="75"/>
                    <a:pt x="75" y="75"/>
                    <a:pt x="75" y="38"/>
                  </a:cubicBezTo>
                  <a:cubicBezTo>
                    <a:pt x="38" y="0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4"/>
            <p:cNvSpPr/>
            <p:nvPr/>
          </p:nvSpPr>
          <p:spPr>
            <a:xfrm>
              <a:off x="1137025" y="1424625"/>
              <a:ext cx="4700" cy="5625"/>
            </a:xfrm>
            <a:custGeom>
              <a:avLst/>
              <a:gdLst/>
              <a:ahLst/>
              <a:cxnLst/>
              <a:rect l="l" t="t" r="r" b="b"/>
              <a:pathLst>
                <a:path w="188" h="225" extrusionOk="0">
                  <a:moveTo>
                    <a:pt x="1" y="0"/>
                  </a:moveTo>
                  <a:cubicBezTo>
                    <a:pt x="38" y="0"/>
                    <a:pt x="75" y="38"/>
                    <a:pt x="113" y="75"/>
                  </a:cubicBezTo>
                  <a:cubicBezTo>
                    <a:pt x="113" y="75"/>
                    <a:pt x="150" y="112"/>
                    <a:pt x="150" y="150"/>
                  </a:cubicBezTo>
                  <a:lnTo>
                    <a:pt x="187" y="224"/>
                  </a:lnTo>
                  <a:lnTo>
                    <a:pt x="187" y="75"/>
                  </a:lnTo>
                  <a:cubicBezTo>
                    <a:pt x="150" y="38"/>
                    <a:pt x="113" y="0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4"/>
            <p:cNvSpPr/>
            <p:nvPr/>
          </p:nvSpPr>
          <p:spPr>
            <a:xfrm>
              <a:off x="1123025" y="1428350"/>
              <a:ext cx="2825" cy="10300"/>
            </a:xfrm>
            <a:custGeom>
              <a:avLst/>
              <a:gdLst/>
              <a:ahLst/>
              <a:cxnLst/>
              <a:rect l="l" t="t" r="r" b="b"/>
              <a:pathLst>
                <a:path w="113" h="412" extrusionOk="0">
                  <a:moveTo>
                    <a:pt x="75" y="1"/>
                  </a:moveTo>
                  <a:cubicBezTo>
                    <a:pt x="1" y="75"/>
                    <a:pt x="38" y="150"/>
                    <a:pt x="75" y="225"/>
                  </a:cubicBezTo>
                  <a:cubicBezTo>
                    <a:pt x="38" y="150"/>
                    <a:pt x="75" y="150"/>
                    <a:pt x="75" y="113"/>
                  </a:cubicBezTo>
                  <a:cubicBezTo>
                    <a:pt x="75" y="75"/>
                    <a:pt x="113" y="38"/>
                    <a:pt x="113" y="1"/>
                  </a:cubicBezTo>
                  <a:close/>
                  <a:moveTo>
                    <a:pt x="75" y="225"/>
                  </a:moveTo>
                  <a:lnTo>
                    <a:pt x="75" y="225"/>
                  </a:lnTo>
                  <a:cubicBezTo>
                    <a:pt x="113" y="262"/>
                    <a:pt x="113" y="374"/>
                    <a:pt x="113" y="412"/>
                  </a:cubicBezTo>
                  <a:cubicBezTo>
                    <a:pt x="113" y="374"/>
                    <a:pt x="113" y="337"/>
                    <a:pt x="113" y="337"/>
                  </a:cubicBezTo>
                  <a:cubicBezTo>
                    <a:pt x="113" y="300"/>
                    <a:pt x="113" y="262"/>
                    <a:pt x="75" y="22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4"/>
            <p:cNvSpPr/>
            <p:nvPr/>
          </p:nvSpPr>
          <p:spPr>
            <a:xfrm>
              <a:off x="1118375" y="1438625"/>
              <a:ext cx="7475" cy="1900"/>
            </a:xfrm>
            <a:custGeom>
              <a:avLst/>
              <a:gdLst/>
              <a:ahLst/>
              <a:cxnLst/>
              <a:rect l="l" t="t" r="r" b="b"/>
              <a:pathLst>
                <a:path w="299" h="76" extrusionOk="0">
                  <a:moveTo>
                    <a:pt x="0" y="1"/>
                  </a:moveTo>
                  <a:lnTo>
                    <a:pt x="149" y="75"/>
                  </a:lnTo>
                  <a:lnTo>
                    <a:pt x="261" y="75"/>
                  </a:lnTo>
                  <a:lnTo>
                    <a:pt x="299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4"/>
            <p:cNvSpPr/>
            <p:nvPr/>
          </p:nvSpPr>
          <p:spPr>
            <a:xfrm>
              <a:off x="1124900" y="1427975"/>
              <a:ext cx="5625" cy="4150"/>
            </a:xfrm>
            <a:custGeom>
              <a:avLst/>
              <a:gdLst/>
              <a:ahLst/>
              <a:cxnLst/>
              <a:rect l="l" t="t" r="r" b="b"/>
              <a:pathLst>
                <a:path w="225" h="166" extrusionOk="0">
                  <a:moveTo>
                    <a:pt x="71" y="0"/>
                  </a:moveTo>
                  <a:cubicBezTo>
                    <a:pt x="60" y="0"/>
                    <a:pt x="49" y="5"/>
                    <a:pt x="38" y="16"/>
                  </a:cubicBezTo>
                  <a:lnTo>
                    <a:pt x="0" y="16"/>
                  </a:lnTo>
                  <a:cubicBezTo>
                    <a:pt x="38" y="16"/>
                    <a:pt x="38" y="16"/>
                    <a:pt x="75" y="53"/>
                  </a:cubicBezTo>
                  <a:cubicBezTo>
                    <a:pt x="112" y="53"/>
                    <a:pt x="150" y="90"/>
                    <a:pt x="187" y="128"/>
                  </a:cubicBezTo>
                  <a:lnTo>
                    <a:pt x="224" y="165"/>
                  </a:lnTo>
                  <a:lnTo>
                    <a:pt x="150" y="53"/>
                  </a:lnTo>
                  <a:cubicBezTo>
                    <a:pt x="123" y="27"/>
                    <a:pt x="97" y="0"/>
                    <a:pt x="7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4"/>
            <p:cNvSpPr/>
            <p:nvPr/>
          </p:nvSpPr>
          <p:spPr>
            <a:xfrm>
              <a:off x="1115575" y="1440500"/>
              <a:ext cx="9350" cy="3750"/>
            </a:xfrm>
            <a:custGeom>
              <a:avLst/>
              <a:gdLst/>
              <a:ahLst/>
              <a:cxnLst/>
              <a:rect l="l" t="t" r="r" b="b"/>
              <a:pathLst>
                <a:path w="374" h="150" extrusionOk="0">
                  <a:moveTo>
                    <a:pt x="0" y="0"/>
                  </a:moveTo>
                  <a:lnTo>
                    <a:pt x="0" y="38"/>
                  </a:lnTo>
                  <a:cubicBezTo>
                    <a:pt x="0" y="75"/>
                    <a:pt x="37" y="150"/>
                    <a:pt x="75" y="150"/>
                  </a:cubicBezTo>
                  <a:lnTo>
                    <a:pt x="373" y="150"/>
                  </a:lnTo>
                  <a:lnTo>
                    <a:pt x="336" y="112"/>
                  </a:lnTo>
                  <a:lnTo>
                    <a:pt x="187" y="112"/>
                  </a:lnTo>
                  <a:cubicBezTo>
                    <a:pt x="112" y="112"/>
                    <a:pt x="75" y="112"/>
                    <a:pt x="37" y="75"/>
                  </a:cubicBezTo>
                  <a:cubicBezTo>
                    <a:pt x="37" y="75"/>
                    <a:pt x="0" y="38"/>
                    <a:pt x="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4"/>
            <p:cNvSpPr/>
            <p:nvPr/>
          </p:nvSpPr>
          <p:spPr>
            <a:xfrm>
              <a:off x="1124900" y="1444225"/>
              <a:ext cx="1900" cy="6550"/>
            </a:xfrm>
            <a:custGeom>
              <a:avLst/>
              <a:gdLst/>
              <a:ahLst/>
              <a:cxnLst/>
              <a:rect l="l" t="t" r="r" b="b"/>
              <a:pathLst>
                <a:path w="76" h="262" extrusionOk="0">
                  <a:moveTo>
                    <a:pt x="0" y="1"/>
                  </a:moveTo>
                  <a:lnTo>
                    <a:pt x="0" y="75"/>
                  </a:lnTo>
                  <a:cubicBezTo>
                    <a:pt x="0" y="113"/>
                    <a:pt x="0" y="150"/>
                    <a:pt x="0" y="187"/>
                  </a:cubicBezTo>
                  <a:lnTo>
                    <a:pt x="0" y="262"/>
                  </a:lnTo>
                  <a:lnTo>
                    <a:pt x="75" y="113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4"/>
            <p:cNvSpPr/>
            <p:nvPr/>
          </p:nvSpPr>
          <p:spPr>
            <a:xfrm>
              <a:off x="1116500" y="1438375"/>
              <a:ext cx="6550" cy="3075"/>
            </a:xfrm>
            <a:custGeom>
              <a:avLst/>
              <a:gdLst/>
              <a:ahLst/>
              <a:cxnLst/>
              <a:rect l="l" t="t" r="r" b="b"/>
              <a:pathLst>
                <a:path w="262" h="123" extrusionOk="0">
                  <a:moveTo>
                    <a:pt x="88" y="0"/>
                  </a:moveTo>
                  <a:cubicBezTo>
                    <a:pt x="49" y="0"/>
                    <a:pt x="0" y="55"/>
                    <a:pt x="0" y="85"/>
                  </a:cubicBezTo>
                  <a:lnTo>
                    <a:pt x="0" y="123"/>
                  </a:lnTo>
                  <a:cubicBezTo>
                    <a:pt x="0" y="123"/>
                    <a:pt x="38" y="48"/>
                    <a:pt x="75" y="48"/>
                  </a:cubicBezTo>
                  <a:lnTo>
                    <a:pt x="262" y="48"/>
                  </a:lnTo>
                  <a:lnTo>
                    <a:pt x="112" y="11"/>
                  </a:lnTo>
                  <a:cubicBezTo>
                    <a:pt x="105" y="3"/>
                    <a:pt x="97" y="0"/>
                    <a:pt x="8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4"/>
            <p:cNvSpPr/>
            <p:nvPr/>
          </p:nvSpPr>
          <p:spPr>
            <a:xfrm>
              <a:off x="1126775" y="1445150"/>
              <a:ext cx="6550" cy="7500"/>
            </a:xfrm>
            <a:custGeom>
              <a:avLst/>
              <a:gdLst/>
              <a:ahLst/>
              <a:cxnLst/>
              <a:rect l="l" t="t" r="r" b="b"/>
              <a:pathLst>
                <a:path w="262" h="300" extrusionOk="0">
                  <a:moveTo>
                    <a:pt x="224" y="1"/>
                  </a:moveTo>
                  <a:lnTo>
                    <a:pt x="224" y="20"/>
                  </a:lnTo>
                  <a:lnTo>
                    <a:pt x="224" y="20"/>
                  </a:lnTo>
                  <a:cubicBezTo>
                    <a:pt x="233" y="10"/>
                    <a:pt x="243" y="1"/>
                    <a:pt x="261" y="1"/>
                  </a:cubicBezTo>
                  <a:close/>
                  <a:moveTo>
                    <a:pt x="224" y="20"/>
                  </a:moveTo>
                  <a:lnTo>
                    <a:pt x="224" y="20"/>
                  </a:lnTo>
                  <a:cubicBezTo>
                    <a:pt x="215" y="29"/>
                    <a:pt x="205" y="38"/>
                    <a:pt x="187" y="38"/>
                  </a:cubicBezTo>
                  <a:cubicBezTo>
                    <a:pt x="187" y="47"/>
                    <a:pt x="185" y="56"/>
                    <a:pt x="182" y="64"/>
                  </a:cubicBezTo>
                  <a:lnTo>
                    <a:pt x="182" y="64"/>
                  </a:lnTo>
                  <a:cubicBezTo>
                    <a:pt x="196" y="49"/>
                    <a:pt x="210" y="38"/>
                    <a:pt x="224" y="38"/>
                  </a:cubicBezTo>
                  <a:lnTo>
                    <a:pt x="224" y="20"/>
                  </a:lnTo>
                  <a:close/>
                  <a:moveTo>
                    <a:pt x="182" y="64"/>
                  </a:moveTo>
                  <a:lnTo>
                    <a:pt x="182" y="64"/>
                  </a:lnTo>
                  <a:cubicBezTo>
                    <a:pt x="158" y="89"/>
                    <a:pt x="135" y="127"/>
                    <a:pt x="112" y="150"/>
                  </a:cubicBezTo>
                  <a:cubicBezTo>
                    <a:pt x="112" y="216"/>
                    <a:pt x="83" y="253"/>
                    <a:pt x="51" y="286"/>
                  </a:cubicBezTo>
                  <a:lnTo>
                    <a:pt x="51" y="286"/>
                  </a:lnTo>
                  <a:cubicBezTo>
                    <a:pt x="94" y="261"/>
                    <a:pt x="122" y="206"/>
                    <a:pt x="149" y="150"/>
                  </a:cubicBezTo>
                  <a:cubicBezTo>
                    <a:pt x="149" y="122"/>
                    <a:pt x="171" y="93"/>
                    <a:pt x="182" y="64"/>
                  </a:cubicBezTo>
                  <a:close/>
                  <a:moveTo>
                    <a:pt x="51" y="286"/>
                  </a:moveTo>
                  <a:cubicBezTo>
                    <a:pt x="36" y="295"/>
                    <a:pt x="19" y="300"/>
                    <a:pt x="0" y="300"/>
                  </a:cubicBezTo>
                  <a:lnTo>
                    <a:pt x="37" y="300"/>
                  </a:lnTo>
                  <a:cubicBezTo>
                    <a:pt x="42" y="295"/>
                    <a:pt x="46" y="291"/>
                    <a:pt x="51" y="28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4"/>
            <p:cNvSpPr/>
            <p:nvPr/>
          </p:nvSpPr>
          <p:spPr>
            <a:xfrm>
              <a:off x="1132375" y="1446100"/>
              <a:ext cx="2825" cy="3750"/>
            </a:xfrm>
            <a:custGeom>
              <a:avLst/>
              <a:gdLst/>
              <a:ahLst/>
              <a:cxnLst/>
              <a:rect l="l" t="t" r="r" b="b"/>
              <a:pathLst>
                <a:path w="113" h="150" extrusionOk="0">
                  <a:moveTo>
                    <a:pt x="0" y="0"/>
                  </a:moveTo>
                  <a:cubicBezTo>
                    <a:pt x="0" y="0"/>
                    <a:pt x="37" y="0"/>
                    <a:pt x="75" y="38"/>
                  </a:cubicBezTo>
                  <a:cubicBezTo>
                    <a:pt x="112" y="75"/>
                    <a:pt x="112" y="112"/>
                    <a:pt x="112" y="150"/>
                  </a:cubicBezTo>
                  <a:lnTo>
                    <a:pt x="112" y="75"/>
                  </a:lnTo>
                  <a:cubicBezTo>
                    <a:pt x="112" y="38"/>
                    <a:pt x="75" y="0"/>
                    <a:pt x="3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4"/>
            <p:cNvSpPr/>
            <p:nvPr/>
          </p:nvSpPr>
          <p:spPr>
            <a:xfrm>
              <a:off x="1123975" y="1446100"/>
              <a:ext cx="2825" cy="6550"/>
            </a:xfrm>
            <a:custGeom>
              <a:avLst/>
              <a:gdLst/>
              <a:ahLst/>
              <a:cxnLst/>
              <a:rect l="l" t="t" r="r" b="b"/>
              <a:pathLst>
                <a:path w="113" h="262" extrusionOk="0">
                  <a:moveTo>
                    <a:pt x="75" y="0"/>
                  </a:moveTo>
                  <a:lnTo>
                    <a:pt x="0" y="150"/>
                  </a:lnTo>
                  <a:cubicBezTo>
                    <a:pt x="0" y="187"/>
                    <a:pt x="0" y="262"/>
                    <a:pt x="75" y="262"/>
                  </a:cubicBezTo>
                  <a:lnTo>
                    <a:pt x="112" y="262"/>
                  </a:lnTo>
                  <a:cubicBezTo>
                    <a:pt x="75" y="262"/>
                    <a:pt x="75" y="224"/>
                    <a:pt x="75" y="187"/>
                  </a:cubicBezTo>
                  <a:cubicBezTo>
                    <a:pt x="37" y="150"/>
                    <a:pt x="37" y="112"/>
                    <a:pt x="75" y="75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4"/>
            <p:cNvSpPr/>
            <p:nvPr/>
          </p:nvSpPr>
          <p:spPr>
            <a:xfrm>
              <a:off x="1138900" y="1445150"/>
              <a:ext cx="6550" cy="8425"/>
            </a:xfrm>
            <a:custGeom>
              <a:avLst/>
              <a:gdLst/>
              <a:ahLst/>
              <a:cxnLst/>
              <a:rect l="l" t="t" r="r" b="b"/>
              <a:pathLst>
                <a:path w="262" h="337" extrusionOk="0">
                  <a:moveTo>
                    <a:pt x="224" y="1"/>
                  </a:moveTo>
                  <a:cubicBezTo>
                    <a:pt x="150" y="1"/>
                    <a:pt x="112" y="76"/>
                    <a:pt x="112" y="150"/>
                  </a:cubicBezTo>
                  <a:cubicBezTo>
                    <a:pt x="112" y="188"/>
                    <a:pt x="75" y="225"/>
                    <a:pt x="75" y="262"/>
                  </a:cubicBezTo>
                  <a:cubicBezTo>
                    <a:pt x="75" y="300"/>
                    <a:pt x="38" y="337"/>
                    <a:pt x="0" y="337"/>
                  </a:cubicBezTo>
                  <a:lnTo>
                    <a:pt x="38" y="337"/>
                  </a:lnTo>
                  <a:cubicBezTo>
                    <a:pt x="112" y="337"/>
                    <a:pt x="150" y="225"/>
                    <a:pt x="150" y="150"/>
                  </a:cubicBezTo>
                  <a:cubicBezTo>
                    <a:pt x="150" y="113"/>
                    <a:pt x="187" y="76"/>
                    <a:pt x="187" y="38"/>
                  </a:cubicBezTo>
                  <a:cubicBezTo>
                    <a:pt x="224" y="38"/>
                    <a:pt x="224" y="1"/>
                    <a:pt x="26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4"/>
            <p:cNvSpPr/>
            <p:nvPr/>
          </p:nvSpPr>
          <p:spPr>
            <a:xfrm>
              <a:off x="1144500" y="1445150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0" y="1"/>
                  </a:moveTo>
                  <a:cubicBezTo>
                    <a:pt x="38" y="1"/>
                    <a:pt x="38" y="38"/>
                    <a:pt x="75" y="38"/>
                  </a:cubicBezTo>
                  <a:cubicBezTo>
                    <a:pt x="75" y="76"/>
                    <a:pt x="113" y="113"/>
                    <a:pt x="113" y="150"/>
                  </a:cubicBezTo>
                  <a:cubicBezTo>
                    <a:pt x="150" y="150"/>
                    <a:pt x="150" y="225"/>
                    <a:pt x="150" y="225"/>
                  </a:cubicBezTo>
                  <a:lnTo>
                    <a:pt x="150" y="76"/>
                  </a:lnTo>
                  <a:cubicBezTo>
                    <a:pt x="150" y="38"/>
                    <a:pt x="75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4"/>
            <p:cNvSpPr/>
            <p:nvPr/>
          </p:nvSpPr>
          <p:spPr>
            <a:xfrm>
              <a:off x="1137025" y="1448900"/>
              <a:ext cx="2825" cy="4675"/>
            </a:xfrm>
            <a:custGeom>
              <a:avLst/>
              <a:gdLst/>
              <a:ahLst/>
              <a:cxnLst/>
              <a:rect l="l" t="t" r="r" b="b"/>
              <a:pathLst>
                <a:path w="113" h="187" extrusionOk="0">
                  <a:moveTo>
                    <a:pt x="1" y="0"/>
                  </a:moveTo>
                  <a:lnTo>
                    <a:pt x="1" y="75"/>
                  </a:lnTo>
                  <a:cubicBezTo>
                    <a:pt x="38" y="150"/>
                    <a:pt x="38" y="187"/>
                    <a:pt x="113" y="187"/>
                  </a:cubicBezTo>
                  <a:cubicBezTo>
                    <a:pt x="75" y="187"/>
                    <a:pt x="75" y="150"/>
                    <a:pt x="38" y="15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4"/>
            <p:cNvSpPr/>
            <p:nvPr/>
          </p:nvSpPr>
          <p:spPr>
            <a:xfrm>
              <a:off x="1150100" y="1445150"/>
              <a:ext cx="7500" cy="7500"/>
            </a:xfrm>
            <a:custGeom>
              <a:avLst/>
              <a:gdLst/>
              <a:ahLst/>
              <a:cxnLst/>
              <a:rect l="l" t="t" r="r" b="b"/>
              <a:pathLst>
                <a:path w="300" h="300" extrusionOk="0">
                  <a:moveTo>
                    <a:pt x="262" y="1"/>
                  </a:moveTo>
                  <a:cubicBezTo>
                    <a:pt x="187" y="1"/>
                    <a:pt x="150" y="76"/>
                    <a:pt x="150" y="150"/>
                  </a:cubicBezTo>
                  <a:cubicBezTo>
                    <a:pt x="113" y="188"/>
                    <a:pt x="113" y="225"/>
                    <a:pt x="75" y="225"/>
                  </a:cubicBezTo>
                  <a:cubicBezTo>
                    <a:pt x="75" y="262"/>
                    <a:pt x="38" y="300"/>
                    <a:pt x="1" y="300"/>
                  </a:cubicBezTo>
                  <a:lnTo>
                    <a:pt x="75" y="300"/>
                  </a:lnTo>
                  <a:cubicBezTo>
                    <a:pt x="150" y="300"/>
                    <a:pt x="150" y="188"/>
                    <a:pt x="187" y="150"/>
                  </a:cubicBezTo>
                  <a:lnTo>
                    <a:pt x="225" y="38"/>
                  </a:lnTo>
                  <a:cubicBezTo>
                    <a:pt x="225" y="38"/>
                    <a:pt x="262" y="1"/>
                    <a:pt x="299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4"/>
            <p:cNvSpPr/>
            <p:nvPr/>
          </p:nvSpPr>
          <p:spPr>
            <a:xfrm>
              <a:off x="1156625" y="1445150"/>
              <a:ext cx="3775" cy="5625"/>
            </a:xfrm>
            <a:custGeom>
              <a:avLst/>
              <a:gdLst/>
              <a:ahLst/>
              <a:cxnLst/>
              <a:rect l="l" t="t" r="r" b="b"/>
              <a:pathLst>
                <a:path w="151" h="225" extrusionOk="0">
                  <a:moveTo>
                    <a:pt x="1" y="1"/>
                  </a:moveTo>
                  <a:cubicBezTo>
                    <a:pt x="38" y="1"/>
                    <a:pt x="38" y="38"/>
                    <a:pt x="76" y="38"/>
                  </a:cubicBezTo>
                  <a:cubicBezTo>
                    <a:pt x="76" y="76"/>
                    <a:pt x="76" y="113"/>
                    <a:pt x="113" y="150"/>
                  </a:cubicBezTo>
                  <a:lnTo>
                    <a:pt x="113" y="76"/>
                  </a:lnTo>
                  <a:cubicBezTo>
                    <a:pt x="113" y="38"/>
                    <a:pt x="76" y="1"/>
                    <a:pt x="1" y="1"/>
                  </a:cubicBezTo>
                  <a:close/>
                  <a:moveTo>
                    <a:pt x="113" y="150"/>
                  </a:moveTo>
                  <a:lnTo>
                    <a:pt x="113" y="225"/>
                  </a:lnTo>
                  <a:cubicBezTo>
                    <a:pt x="113" y="225"/>
                    <a:pt x="150" y="225"/>
                    <a:pt x="113" y="15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4"/>
            <p:cNvSpPr/>
            <p:nvPr/>
          </p:nvSpPr>
          <p:spPr>
            <a:xfrm>
              <a:off x="1147300" y="1447025"/>
              <a:ext cx="4700" cy="5625"/>
            </a:xfrm>
            <a:custGeom>
              <a:avLst/>
              <a:gdLst/>
              <a:ahLst/>
              <a:cxnLst/>
              <a:rect l="l" t="t" r="r" b="b"/>
              <a:pathLst>
                <a:path w="188" h="225" extrusionOk="0">
                  <a:moveTo>
                    <a:pt x="38" y="1"/>
                  </a:moveTo>
                  <a:cubicBezTo>
                    <a:pt x="38" y="38"/>
                    <a:pt x="1" y="38"/>
                    <a:pt x="38" y="75"/>
                  </a:cubicBezTo>
                  <a:lnTo>
                    <a:pt x="38" y="1"/>
                  </a:lnTo>
                  <a:close/>
                  <a:moveTo>
                    <a:pt x="38" y="75"/>
                  </a:moveTo>
                  <a:lnTo>
                    <a:pt x="38" y="150"/>
                  </a:lnTo>
                  <a:cubicBezTo>
                    <a:pt x="38" y="187"/>
                    <a:pt x="113" y="225"/>
                    <a:pt x="150" y="225"/>
                  </a:cubicBezTo>
                  <a:lnTo>
                    <a:pt x="187" y="225"/>
                  </a:lnTo>
                  <a:cubicBezTo>
                    <a:pt x="150" y="225"/>
                    <a:pt x="113" y="225"/>
                    <a:pt x="113" y="187"/>
                  </a:cubicBezTo>
                  <a:cubicBezTo>
                    <a:pt x="113" y="150"/>
                    <a:pt x="113" y="113"/>
                    <a:pt x="38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4"/>
            <p:cNvSpPr/>
            <p:nvPr/>
          </p:nvSpPr>
          <p:spPr>
            <a:xfrm>
              <a:off x="1162225" y="1445150"/>
              <a:ext cx="7500" cy="8425"/>
            </a:xfrm>
            <a:custGeom>
              <a:avLst/>
              <a:gdLst/>
              <a:ahLst/>
              <a:cxnLst/>
              <a:rect l="l" t="t" r="r" b="b"/>
              <a:pathLst>
                <a:path w="300" h="337" extrusionOk="0">
                  <a:moveTo>
                    <a:pt x="225" y="1"/>
                  </a:moveTo>
                  <a:cubicBezTo>
                    <a:pt x="188" y="1"/>
                    <a:pt x="150" y="76"/>
                    <a:pt x="113" y="150"/>
                  </a:cubicBezTo>
                  <a:cubicBezTo>
                    <a:pt x="113" y="188"/>
                    <a:pt x="113" y="225"/>
                    <a:pt x="76" y="262"/>
                  </a:cubicBezTo>
                  <a:cubicBezTo>
                    <a:pt x="38" y="262"/>
                    <a:pt x="38" y="337"/>
                    <a:pt x="1" y="337"/>
                  </a:cubicBezTo>
                  <a:lnTo>
                    <a:pt x="38" y="337"/>
                  </a:lnTo>
                  <a:cubicBezTo>
                    <a:pt x="113" y="337"/>
                    <a:pt x="150" y="225"/>
                    <a:pt x="188" y="150"/>
                  </a:cubicBezTo>
                  <a:cubicBezTo>
                    <a:pt x="188" y="113"/>
                    <a:pt x="188" y="76"/>
                    <a:pt x="225" y="38"/>
                  </a:cubicBezTo>
                  <a:cubicBezTo>
                    <a:pt x="225" y="38"/>
                    <a:pt x="262" y="1"/>
                    <a:pt x="30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4"/>
            <p:cNvSpPr/>
            <p:nvPr/>
          </p:nvSpPr>
          <p:spPr>
            <a:xfrm>
              <a:off x="1167825" y="1445150"/>
              <a:ext cx="3775" cy="3775"/>
            </a:xfrm>
            <a:custGeom>
              <a:avLst/>
              <a:gdLst/>
              <a:ahLst/>
              <a:cxnLst/>
              <a:rect l="l" t="t" r="r" b="b"/>
              <a:pathLst>
                <a:path w="151" h="151" extrusionOk="0">
                  <a:moveTo>
                    <a:pt x="1" y="1"/>
                  </a:moveTo>
                  <a:cubicBezTo>
                    <a:pt x="38" y="1"/>
                    <a:pt x="76" y="38"/>
                    <a:pt x="76" y="38"/>
                  </a:cubicBezTo>
                  <a:cubicBezTo>
                    <a:pt x="113" y="76"/>
                    <a:pt x="150" y="113"/>
                    <a:pt x="150" y="150"/>
                  </a:cubicBezTo>
                  <a:lnTo>
                    <a:pt x="150" y="76"/>
                  </a:lnTo>
                  <a:cubicBezTo>
                    <a:pt x="150" y="38"/>
                    <a:pt x="76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4"/>
            <p:cNvSpPr/>
            <p:nvPr/>
          </p:nvSpPr>
          <p:spPr>
            <a:xfrm>
              <a:off x="1159425" y="1447025"/>
              <a:ext cx="3775" cy="6550"/>
            </a:xfrm>
            <a:custGeom>
              <a:avLst/>
              <a:gdLst/>
              <a:ahLst/>
              <a:cxnLst/>
              <a:rect l="l" t="t" r="r" b="b"/>
              <a:pathLst>
                <a:path w="151" h="262" extrusionOk="0">
                  <a:moveTo>
                    <a:pt x="1" y="1"/>
                  </a:moveTo>
                  <a:lnTo>
                    <a:pt x="1" y="150"/>
                  </a:lnTo>
                  <a:cubicBezTo>
                    <a:pt x="38" y="187"/>
                    <a:pt x="76" y="225"/>
                    <a:pt x="113" y="262"/>
                  </a:cubicBezTo>
                  <a:lnTo>
                    <a:pt x="150" y="262"/>
                  </a:lnTo>
                  <a:cubicBezTo>
                    <a:pt x="113" y="262"/>
                    <a:pt x="113" y="225"/>
                    <a:pt x="113" y="187"/>
                  </a:cubicBezTo>
                  <a:cubicBezTo>
                    <a:pt x="76" y="150"/>
                    <a:pt x="76" y="113"/>
                    <a:pt x="38" y="75"/>
                  </a:cubicBezTo>
                  <a:cubicBezTo>
                    <a:pt x="38" y="38"/>
                    <a:pt x="38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4"/>
            <p:cNvSpPr/>
            <p:nvPr/>
          </p:nvSpPr>
          <p:spPr>
            <a:xfrm>
              <a:off x="1175300" y="1444225"/>
              <a:ext cx="5625" cy="8425"/>
            </a:xfrm>
            <a:custGeom>
              <a:avLst/>
              <a:gdLst/>
              <a:ahLst/>
              <a:cxnLst/>
              <a:rect l="l" t="t" r="r" b="b"/>
              <a:pathLst>
                <a:path w="225" h="337" extrusionOk="0">
                  <a:moveTo>
                    <a:pt x="187" y="1"/>
                  </a:moveTo>
                  <a:cubicBezTo>
                    <a:pt x="113" y="1"/>
                    <a:pt x="113" y="113"/>
                    <a:pt x="75" y="150"/>
                  </a:cubicBezTo>
                  <a:cubicBezTo>
                    <a:pt x="75" y="187"/>
                    <a:pt x="38" y="225"/>
                    <a:pt x="38" y="299"/>
                  </a:cubicBezTo>
                  <a:cubicBezTo>
                    <a:pt x="38" y="299"/>
                    <a:pt x="1" y="337"/>
                    <a:pt x="1" y="337"/>
                  </a:cubicBezTo>
                  <a:lnTo>
                    <a:pt x="38" y="337"/>
                  </a:lnTo>
                  <a:cubicBezTo>
                    <a:pt x="113" y="337"/>
                    <a:pt x="113" y="225"/>
                    <a:pt x="113" y="150"/>
                  </a:cubicBezTo>
                  <a:cubicBezTo>
                    <a:pt x="113" y="113"/>
                    <a:pt x="113" y="75"/>
                    <a:pt x="150" y="38"/>
                  </a:cubicBezTo>
                  <a:cubicBezTo>
                    <a:pt x="187" y="1"/>
                    <a:pt x="187" y="1"/>
                    <a:pt x="22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4"/>
            <p:cNvSpPr/>
            <p:nvPr/>
          </p:nvSpPr>
          <p:spPr>
            <a:xfrm>
              <a:off x="1179975" y="1444225"/>
              <a:ext cx="3750" cy="4700"/>
            </a:xfrm>
            <a:custGeom>
              <a:avLst/>
              <a:gdLst/>
              <a:ahLst/>
              <a:cxnLst/>
              <a:rect l="l" t="t" r="r" b="b"/>
              <a:pathLst>
                <a:path w="150" h="188" extrusionOk="0">
                  <a:moveTo>
                    <a:pt x="0" y="1"/>
                  </a:moveTo>
                  <a:cubicBezTo>
                    <a:pt x="38" y="1"/>
                    <a:pt x="38" y="1"/>
                    <a:pt x="75" y="38"/>
                  </a:cubicBezTo>
                  <a:cubicBezTo>
                    <a:pt x="75" y="75"/>
                    <a:pt x="112" y="113"/>
                    <a:pt x="112" y="150"/>
                  </a:cubicBezTo>
                  <a:cubicBezTo>
                    <a:pt x="150" y="150"/>
                    <a:pt x="150" y="187"/>
                    <a:pt x="150" y="187"/>
                  </a:cubicBezTo>
                  <a:lnTo>
                    <a:pt x="150" y="75"/>
                  </a:lnTo>
                  <a:cubicBezTo>
                    <a:pt x="150" y="38"/>
                    <a:pt x="112" y="1"/>
                    <a:pt x="7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4"/>
            <p:cNvSpPr/>
            <p:nvPr/>
          </p:nvSpPr>
          <p:spPr>
            <a:xfrm>
              <a:off x="1172500" y="1448900"/>
              <a:ext cx="3750" cy="3750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" y="0"/>
                  </a:moveTo>
                  <a:lnTo>
                    <a:pt x="1" y="75"/>
                  </a:lnTo>
                  <a:cubicBezTo>
                    <a:pt x="1" y="112"/>
                    <a:pt x="75" y="150"/>
                    <a:pt x="113" y="150"/>
                  </a:cubicBezTo>
                  <a:lnTo>
                    <a:pt x="150" y="150"/>
                  </a:lnTo>
                  <a:cubicBezTo>
                    <a:pt x="113" y="150"/>
                    <a:pt x="75" y="112"/>
                    <a:pt x="75" y="112"/>
                  </a:cubicBezTo>
                  <a:cubicBezTo>
                    <a:pt x="38" y="75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4"/>
            <p:cNvSpPr/>
            <p:nvPr/>
          </p:nvSpPr>
          <p:spPr>
            <a:xfrm>
              <a:off x="1186500" y="1443300"/>
              <a:ext cx="7500" cy="7475"/>
            </a:xfrm>
            <a:custGeom>
              <a:avLst/>
              <a:gdLst/>
              <a:ahLst/>
              <a:cxnLst/>
              <a:rect l="l" t="t" r="r" b="b"/>
              <a:pathLst>
                <a:path w="300" h="299" extrusionOk="0">
                  <a:moveTo>
                    <a:pt x="225" y="0"/>
                  </a:moveTo>
                  <a:cubicBezTo>
                    <a:pt x="150" y="0"/>
                    <a:pt x="113" y="112"/>
                    <a:pt x="113" y="150"/>
                  </a:cubicBezTo>
                  <a:cubicBezTo>
                    <a:pt x="75" y="187"/>
                    <a:pt x="75" y="224"/>
                    <a:pt x="75" y="262"/>
                  </a:cubicBezTo>
                  <a:cubicBezTo>
                    <a:pt x="75" y="299"/>
                    <a:pt x="75" y="299"/>
                    <a:pt x="1" y="299"/>
                  </a:cubicBezTo>
                  <a:lnTo>
                    <a:pt x="38" y="299"/>
                  </a:lnTo>
                  <a:cubicBezTo>
                    <a:pt x="113" y="299"/>
                    <a:pt x="150" y="224"/>
                    <a:pt x="150" y="150"/>
                  </a:cubicBezTo>
                  <a:cubicBezTo>
                    <a:pt x="187" y="112"/>
                    <a:pt x="150" y="75"/>
                    <a:pt x="187" y="38"/>
                  </a:cubicBezTo>
                  <a:cubicBezTo>
                    <a:pt x="225" y="38"/>
                    <a:pt x="262" y="0"/>
                    <a:pt x="29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4"/>
            <p:cNvSpPr/>
            <p:nvPr/>
          </p:nvSpPr>
          <p:spPr>
            <a:xfrm>
              <a:off x="1193050" y="1443300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0" y="0"/>
                  </a:moveTo>
                  <a:cubicBezTo>
                    <a:pt x="37" y="0"/>
                    <a:pt x="37" y="38"/>
                    <a:pt x="75" y="75"/>
                  </a:cubicBezTo>
                  <a:cubicBezTo>
                    <a:pt x="75" y="75"/>
                    <a:pt x="75" y="150"/>
                    <a:pt x="112" y="187"/>
                  </a:cubicBezTo>
                  <a:lnTo>
                    <a:pt x="112" y="224"/>
                  </a:lnTo>
                  <a:lnTo>
                    <a:pt x="149" y="75"/>
                  </a:lnTo>
                  <a:cubicBezTo>
                    <a:pt x="149" y="38"/>
                    <a:pt x="75" y="0"/>
                    <a:pt x="3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4"/>
            <p:cNvSpPr/>
            <p:nvPr/>
          </p:nvSpPr>
          <p:spPr>
            <a:xfrm>
              <a:off x="1183700" y="1446100"/>
              <a:ext cx="3775" cy="4675"/>
            </a:xfrm>
            <a:custGeom>
              <a:avLst/>
              <a:gdLst/>
              <a:ahLst/>
              <a:cxnLst/>
              <a:rect l="l" t="t" r="r" b="b"/>
              <a:pathLst>
                <a:path w="151" h="187" extrusionOk="0">
                  <a:moveTo>
                    <a:pt x="1" y="0"/>
                  </a:moveTo>
                  <a:lnTo>
                    <a:pt x="1" y="112"/>
                  </a:lnTo>
                  <a:cubicBezTo>
                    <a:pt x="1" y="187"/>
                    <a:pt x="38" y="187"/>
                    <a:pt x="75" y="187"/>
                  </a:cubicBezTo>
                  <a:lnTo>
                    <a:pt x="150" y="187"/>
                  </a:lnTo>
                  <a:cubicBezTo>
                    <a:pt x="150" y="187"/>
                    <a:pt x="75" y="187"/>
                    <a:pt x="75" y="150"/>
                  </a:cubicBezTo>
                  <a:cubicBezTo>
                    <a:pt x="75" y="112"/>
                    <a:pt x="38" y="75"/>
                    <a:pt x="38" y="38"/>
                  </a:cubicBezTo>
                  <a:cubicBezTo>
                    <a:pt x="1" y="0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4"/>
            <p:cNvSpPr/>
            <p:nvPr/>
          </p:nvSpPr>
          <p:spPr>
            <a:xfrm>
              <a:off x="1196775" y="1448750"/>
              <a:ext cx="10300" cy="2975"/>
            </a:xfrm>
            <a:custGeom>
              <a:avLst/>
              <a:gdLst/>
              <a:ahLst/>
              <a:cxnLst/>
              <a:rect l="l" t="t" r="r" b="b"/>
              <a:pathLst>
                <a:path w="412" h="119" extrusionOk="0">
                  <a:moveTo>
                    <a:pt x="279" y="0"/>
                  </a:moveTo>
                  <a:cubicBezTo>
                    <a:pt x="236" y="0"/>
                    <a:pt x="193" y="22"/>
                    <a:pt x="150" y="44"/>
                  </a:cubicBezTo>
                  <a:lnTo>
                    <a:pt x="88" y="105"/>
                  </a:lnTo>
                  <a:lnTo>
                    <a:pt x="88" y="105"/>
                  </a:lnTo>
                  <a:cubicBezTo>
                    <a:pt x="129" y="94"/>
                    <a:pt x="165" y="81"/>
                    <a:pt x="187" y="81"/>
                  </a:cubicBezTo>
                  <a:cubicBezTo>
                    <a:pt x="224" y="44"/>
                    <a:pt x="262" y="44"/>
                    <a:pt x="299" y="44"/>
                  </a:cubicBezTo>
                  <a:cubicBezTo>
                    <a:pt x="336" y="44"/>
                    <a:pt x="374" y="44"/>
                    <a:pt x="411" y="81"/>
                  </a:cubicBezTo>
                  <a:lnTo>
                    <a:pt x="411" y="44"/>
                  </a:lnTo>
                  <a:lnTo>
                    <a:pt x="374" y="44"/>
                  </a:lnTo>
                  <a:cubicBezTo>
                    <a:pt x="342" y="12"/>
                    <a:pt x="311" y="0"/>
                    <a:pt x="279" y="0"/>
                  </a:cubicBezTo>
                  <a:close/>
                  <a:moveTo>
                    <a:pt x="88" y="105"/>
                  </a:moveTo>
                  <a:cubicBezTo>
                    <a:pt x="61" y="112"/>
                    <a:pt x="31" y="118"/>
                    <a:pt x="0" y="118"/>
                  </a:cubicBezTo>
                  <a:lnTo>
                    <a:pt x="75" y="118"/>
                  </a:lnTo>
                  <a:lnTo>
                    <a:pt x="88" y="10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4"/>
            <p:cNvSpPr/>
            <p:nvPr/>
          </p:nvSpPr>
          <p:spPr>
            <a:xfrm>
              <a:off x="1202375" y="1450750"/>
              <a:ext cx="4700" cy="4700"/>
            </a:xfrm>
            <a:custGeom>
              <a:avLst/>
              <a:gdLst/>
              <a:ahLst/>
              <a:cxnLst/>
              <a:rect l="l" t="t" r="r" b="b"/>
              <a:pathLst>
                <a:path w="188" h="188" extrusionOk="0">
                  <a:moveTo>
                    <a:pt x="150" y="1"/>
                  </a:moveTo>
                  <a:cubicBezTo>
                    <a:pt x="150" y="26"/>
                    <a:pt x="150" y="51"/>
                    <a:pt x="150" y="76"/>
                  </a:cubicBezTo>
                  <a:cubicBezTo>
                    <a:pt x="112" y="113"/>
                    <a:pt x="112" y="113"/>
                    <a:pt x="75" y="150"/>
                  </a:cubicBezTo>
                  <a:cubicBezTo>
                    <a:pt x="75" y="150"/>
                    <a:pt x="38" y="150"/>
                    <a:pt x="0" y="188"/>
                  </a:cubicBezTo>
                  <a:lnTo>
                    <a:pt x="150" y="150"/>
                  </a:lnTo>
                  <a:cubicBezTo>
                    <a:pt x="187" y="150"/>
                    <a:pt x="187" y="76"/>
                    <a:pt x="15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4"/>
            <p:cNvSpPr/>
            <p:nvPr/>
          </p:nvSpPr>
          <p:spPr>
            <a:xfrm>
              <a:off x="1194900" y="1445150"/>
              <a:ext cx="1900" cy="6575"/>
            </a:xfrm>
            <a:custGeom>
              <a:avLst/>
              <a:gdLst/>
              <a:ahLst/>
              <a:cxnLst/>
              <a:rect l="l" t="t" r="r" b="b"/>
              <a:pathLst>
                <a:path w="76" h="263" extrusionOk="0">
                  <a:moveTo>
                    <a:pt x="38" y="1"/>
                  </a:moveTo>
                  <a:lnTo>
                    <a:pt x="1" y="150"/>
                  </a:lnTo>
                  <a:cubicBezTo>
                    <a:pt x="1" y="188"/>
                    <a:pt x="1" y="262"/>
                    <a:pt x="38" y="262"/>
                  </a:cubicBezTo>
                  <a:lnTo>
                    <a:pt x="75" y="262"/>
                  </a:lnTo>
                  <a:lnTo>
                    <a:pt x="75" y="188"/>
                  </a:lnTo>
                  <a:cubicBezTo>
                    <a:pt x="75" y="150"/>
                    <a:pt x="75" y="113"/>
                    <a:pt x="38" y="76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4"/>
            <p:cNvSpPr/>
            <p:nvPr/>
          </p:nvSpPr>
          <p:spPr>
            <a:xfrm>
              <a:off x="1199575" y="1456350"/>
              <a:ext cx="4700" cy="9375"/>
            </a:xfrm>
            <a:custGeom>
              <a:avLst/>
              <a:gdLst/>
              <a:ahLst/>
              <a:cxnLst/>
              <a:rect l="l" t="t" r="r" b="b"/>
              <a:pathLst>
                <a:path w="188" h="375" extrusionOk="0">
                  <a:moveTo>
                    <a:pt x="0" y="1"/>
                  </a:moveTo>
                  <a:cubicBezTo>
                    <a:pt x="0" y="1"/>
                    <a:pt x="38" y="113"/>
                    <a:pt x="75" y="150"/>
                  </a:cubicBezTo>
                  <a:cubicBezTo>
                    <a:pt x="112" y="188"/>
                    <a:pt x="112" y="225"/>
                    <a:pt x="112" y="300"/>
                  </a:cubicBezTo>
                  <a:cubicBezTo>
                    <a:pt x="112" y="300"/>
                    <a:pt x="112" y="337"/>
                    <a:pt x="75" y="374"/>
                  </a:cubicBezTo>
                  <a:lnTo>
                    <a:pt x="112" y="374"/>
                  </a:lnTo>
                  <a:cubicBezTo>
                    <a:pt x="187" y="300"/>
                    <a:pt x="187" y="225"/>
                    <a:pt x="112" y="150"/>
                  </a:cubicBezTo>
                  <a:cubicBezTo>
                    <a:pt x="112" y="113"/>
                    <a:pt x="75" y="113"/>
                    <a:pt x="38" y="76"/>
                  </a:cubicBezTo>
                  <a:cubicBezTo>
                    <a:pt x="38" y="38"/>
                    <a:pt x="38" y="38"/>
                    <a:pt x="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4"/>
            <p:cNvSpPr/>
            <p:nvPr/>
          </p:nvSpPr>
          <p:spPr>
            <a:xfrm>
              <a:off x="1196775" y="1462900"/>
              <a:ext cx="5625" cy="3750"/>
            </a:xfrm>
            <a:custGeom>
              <a:avLst/>
              <a:gdLst/>
              <a:ahLst/>
              <a:cxnLst/>
              <a:rect l="l" t="t" r="r" b="b"/>
              <a:pathLst>
                <a:path w="225" h="150" extrusionOk="0">
                  <a:moveTo>
                    <a:pt x="0" y="0"/>
                  </a:moveTo>
                  <a:lnTo>
                    <a:pt x="38" y="112"/>
                  </a:lnTo>
                  <a:cubicBezTo>
                    <a:pt x="75" y="150"/>
                    <a:pt x="150" y="150"/>
                    <a:pt x="187" y="150"/>
                  </a:cubicBezTo>
                  <a:lnTo>
                    <a:pt x="224" y="112"/>
                  </a:lnTo>
                  <a:lnTo>
                    <a:pt x="150" y="112"/>
                  </a:lnTo>
                  <a:cubicBezTo>
                    <a:pt x="112" y="75"/>
                    <a:pt x="75" y="38"/>
                    <a:pt x="38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4"/>
            <p:cNvSpPr/>
            <p:nvPr/>
          </p:nvSpPr>
          <p:spPr>
            <a:xfrm>
              <a:off x="1200500" y="1454500"/>
              <a:ext cx="5625" cy="1875"/>
            </a:xfrm>
            <a:custGeom>
              <a:avLst/>
              <a:gdLst/>
              <a:ahLst/>
              <a:cxnLst/>
              <a:rect l="l" t="t" r="r" b="b"/>
              <a:pathLst>
                <a:path w="225" h="75" extrusionOk="0">
                  <a:moveTo>
                    <a:pt x="225" y="0"/>
                  </a:moveTo>
                  <a:lnTo>
                    <a:pt x="75" y="38"/>
                  </a:lnTo>
                  <a:cubicBezTo>
                    <a:pt x="38" y="38"/>
                    <a:pt x="1" y="38"/>
                    <a:pt x="1" y="75"/>
                  </a:cubicBezTo>
                  <a:lnTo>
                    <a:pt x="38" y="75"/>
                  </a:lnTo>
                  <a:cubicBezTo>
                    <a:pt x="75" y="75"/>
                    <a:pt x="113" y="75"/>
                    <a:pt x="150" y="38"/>
                  </a:cubicBezTo>
                  <a:cubicBezTo>
                    <a:pt x="150" y="38"/>
                    <a:pt x="187" y="38"/>
                    <a:pt x="22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4"/>
            <p:cNvSpPr/>
            <p:nvPr/>
          </p:nvSpPr>
          <p:spPr>
            <a:xfrm>
              <a:off x="1189300" y="1461950"/>
              <a:ext cx="3775" cy="8450"/>
            </a:xfrm>
            <a:custGeom>
              <a:avLst/>
              <a:gdLst/>
              <a:ahLst/>
              <a:cxnLst/>
              <a:rect l="l" t="t" r="r" b="b"/>
              <a:pathLst>
                <a:path w="151" h="338" extrusionOk="0">
                  <a:moveTo>
                    <a:pt x="150" y="1"/>
                  </a:moveTo>
                  <a:cubicBezTo>
                    <a:pt x="113" y="1"/>
                    <a:pt x="113" y="38"/>
                    <a:pt x="113" y="76"/>
                  </a:cubicBezTo>
                  <a:cubicBezTo>
                    <a:pt x="113" y="101"/>
                    <a:pt x="113" y="125"/>
                    <a:pt x="113" y="150"/>
                  </a:cubicBezTo>
                  <a:cubicBezTo>
                    <a:pt x="113" y="113"/>
                    <a:pt x="113" y="1"/>
                    <a:pt x="150" y="1"/>
                  </a:cubicBezTo>
                  <a:close/>
                  <a:moveTo>
                    <a:pt x="113" y="150"/>
                  </a:moveTo>
                  <a:cubicBezTo>
                    <a:pt x="113" y="225"/>
                    <a:pt x="113" y="225"/>
                    <a:pt x="75" y="262"/>
                  </a:cubicBezTo>
                  <a:cubicBezTo>
                    <a:pt x="38" y="300"/>
                    <a:pt x="38" y="337"/>
                    <a:pt x="1" y="337"/>
                  </a:cubicBezTo>
                  <a:lnTo>
                    <a:pt x="38" y="337"/>
                  </a:lnTo>
                  <a:cubicBezTo>
                    <a:pt x="113" y="337"/>
                    <a:pt x="113" y="225"/>
                    <a:pt x="113" y="188"/>
                  </a:cubicBezTo>
                  <a:cubicBezTo>
                    <a:pt x="113" y="175"/>
                    <a:pt x="113" y="163"/>
                    <a:pt x="113" y="15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4"/>
            <p:cNvSpPr/>
            <p:nvPr/>
          </p:nvSpPr>
          <p:spPr>
            <a:xfrm>
              <a:off x="1185575" y="1465700"/>
              <a:ext cx="4700" cy="4700"/>
            </a:xfrm>
            <a:custGeom>
              <a:avLst/>
              <a:gdLst/>
              <a:ahLst/>
              <a:cxnLst/>
              <a:rect l="l" t="t" r="r" b="b"/>
              <a:pathLst>
                <a:path w="188" h="188" extrusionOk="0">
                  <a:moveTo>
                    <a:pt x="0" y="0"/>
                  </a:moveTo>
                  <a:lnTo>
                    <a:pt x="0" y="112"/>
                  </a:lnTo>
                  <a:cubicBezTo>
                    <a:pt x="0" y="150"/>
                    <a:pt x="75" y="187"/>
                    <a:pt x="112" y="187"/>
                  </a:cubicBezTo>
                  <a:lnTo>
                    <a:pt x="187" y="187"/>
                  </a:lnTo>
                  <a:cubicBezTo>
                    <a:pt x="150" y="187"/>
                    <a:pt x="112" y="187"/>
                    <a:pt x="112" y="150"/>
                  </a:cubicBezTo>
                  <a:cubicBezTo>
                    <a:pt x="112" y="112"/>
                    <a:pt x="38" y="75"/>
                    <a:pt x="38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4"/>
            <p:cNvSpPr/>
            <p:nvPr/>
          </p:nvSpPr>
          <p:spPr>
            <a:xfrm>
              <a:off x="1193975" y="1460775"/>
              <a:ext cx="4700" cy="4000"/>
            </a:xfrm>
            <a:custGeom>
              <a:avLst/>
              <a:gdLst/>
              <a:ahLst/>
              <a:cxnLst/>
              <a:rect l="l" t="t" r="r" b="b"/>
              <a:pathLst>
                <a:path w="188" h="160" extrusionOk="0">
                  <a:moveTo>
                    <a:pt x="23" y="0"/>
                  </a:moveTo>
                  <a:cubicBezTo>
                    <a:pt x="15" y="0"/>
                    <a:pt x="8" y="3"/>
                    <a:pt x="0" y="11"/>
                  </a:cubicBezTo>
                  <a:lnTo>
                    <a:pt x="0" y="48"/>
                  </a:lnTo>
                  <a:lnTo>
                    <a:pt x="38" y="48"/>
                  </a:lnTo>
                  <a:lnTo>
                    <a:pt x="112" y="123"/>
                  </a:lnTo>
                  <a:cubicBezTo>
                    <a:pt x="112" y="123"/>
                    <a:pt x="150" y="160"/>
                    <a:pt x="187" y="160"/>
                  </a:cubicBezTo>
                  <a:lnTo>
                    <a:pt x="112" y="48"/>
                  </a:lnTo>
                  <a:cubicBezTo>
                    <a:pt x="83" y="48"/>
                    <a:pt x="53" y="0"/>
                    <a:pt x="23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4"/>
            <p:cNvSpPr/>
            <p:nvPr/>
          </p:nvSpPr>
          <p:spPr>
            <a:xfrm>
              <a:off x="1177175" y="1463825"/>
              <a:ext cx="5625" cy="8425"/>
            </a:xfrm>
            <a:custGeom>
              <a:avLst/>
              <a:gdLst/>
              <a:ahLst/>
              <a:cxnLst/>
              <a:rect l="l" t="t" r="r" b="b"/>
              <a:pathLst>
                <a:path w="225" h="337" extrusionOk="0">
                  <a:moveTo>
                    <a:pt x="224" y="1"/>
                  </a:moveTo>
                  <a:cubicBezTo>
                    <a:pt x="150" y="1"/>
                    <a:pt x="112" y="113"/>
                    <a:pt x="112" y="150"/>
                  </a:cubicBezTo>
                  <a:cubicBezTo>
                    <a:pt x="112" y="187"/>
                    <a:pt x="75" y="225"/>
                    <a:pt x="75" y="262"/>
                  </a:cubicBezTo>
                  <a:cubicBezTo>
                    <a:pt x="75" y="262"/>
                    <a:pt x="38" y="337"/>
                    <a:pt x="0" y="337"/>
                  </a:cubicBezTo>
                  <a:lnTo>
                    <a:pt x="38" y="337"/>
                  </a:lnTo>
                  <a:cubicBezTo>
                    <a:pt x="75" y="337"/>
                    <a:pt x="112" y="225"/>
                    <a:pt x="150" y="187"/>
                  </a:cubicBezTo>
                  <a:cubicBezTo>
                    <a:pt x="150" y="150"/>
                    <a:pt x="150" y="113"/>
                    <a:pt x="187" y="75"/>
                  </a:cubicBezTo>
                  <a:cubicBezTo>
                    <a:pt x="187" y="38"/>
                    <a:pt x="187" y="1"/>
                    <a:pt x="224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4"/>
            <p:cNvSpPr/>
            <p:nvPr/>
          </p:nvSpPr>
          <p:spPr>
            <a:xfrm>
              <a:off x="1174375" y="1467575"/>
              <a:ext cx="3750" cy="4675"/>
            </a:xfrm>
            <a:custGeom>
              <a:avLst/>
              <a:gdLst/>
              <a:ahLst/>
              <a:cxnLst/>
              <a:rect l="l" t="t" r="r" b="b"/>
              <a:pathLst>
                <a:path w="150" h="187" extrusionOk="0">
                  <a:moveTo>
                    <a:pt x="0" y="0"/>
                  </a:moveTo>
                  <a:lnTo>
                    <a:pt x="0" y="75"/>
                  </a:lnTo>
                  <a:cubicBezTo>
                    <a:pt x="0" y="112"/>
                    <a:pt x="75" y="187"/>
                    <a:pt x="112" y="187"/>
                  </a:cubicBezTo>
                  <a:lnTo>
                    <a:pt x="150" y="187"/>
                  </a:lnTo>
                  <a:cubicBezTo>
                    <a:pt x="112" y="187"/>
                    <a:pt x="75" y="149"/>
                    <a:pt x="75" y="1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4"/>
            <p:cNvSpPr/>
            <p:nvPr/>
          </p:nvSpPr>
          <p:spPr>
            <a:xfrm>
              <a:off x="1182775" y="1463825"/>
              <a:ext cx="2825" cy="3775"/>
            </a:xfrm>
            <a:custGeom>
              <a:avLst/>
              <a:gdLst/>
              <a:ahLst/>
              <a:cxnLst/>
              <a:rect l="l" t="t" r="r" b="b"/>
              <a:pathLst>
                <a:path w="113" h="151" extrusionOk="0">
                  <a:moveTo>
                    <a:pt x="0" y="1"/>
                  </a:moveTo>
                  <a:cubicBezTo>
                    <a:pt x="38" y="1"/>
                    <a:pt x="38" y="1"/>
                    <a:pt x="75" y="38"/>
                  </a:cubicBezTo>
                  <a:cubicBezTo>
                    <a:pt x="75" y="75"/>
                    <a:pt x="112" y="113"/>
                    <a:pt x="112" y="150"/>
                  </a:cubicBezTo>
                  <a:lnTo>
                    <a:pt x="112" y="75"/>
                  </a:lnTo>
                  <a:cubicBezTo>
                    <a:pt x="112" y="1"/>
                    <a:pt x="75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4"/>
            <p:cNvSpPr/>
            <p:nvPr/>
          </p:nvSpPr>
          <p:spPr>
            <a:xfrm>
              <a:off x="1165025" y="1462900"/>
              <a:ext cx="6575" cy="8425"/>
            </a:xfrm>
            <a:custGeom>
              <a:avLst/>
              <a:gdLst/>
              <a:ahLst/>
              <a:cxnLst/>
              <a:rect l="l" t="t" r="r" b="b"/>
              <a:pathLst>
                <a:path w="263" h="337" extrusionOk="0">
                  <a:moveTo>
                    <a:pt x="225" y="0"/>
                  </a:moveTo>
                  <a:cubicBezTo>
                    <a:pt x="188" y="0"/>
                    <a:pt x="150" y="112"/>
                    <a:pt x="113" y="187"/>
                  </a:cubicBezTo>
                  <a:cubicBezTo>
                    <a:pt x="113" y="224"/>
                    <a:pt x="76" y="224"/>
                    <a:pt x="76" y="262"/>
                  </a:cubicBezTo>
                  <a:cubicBezTo>
                    <a:pt x="76" y="299"/>
                    <a:pt x="1" y="336"/>
                    <a:pt x="1" y="336"/>
                  </a:cubicBezTo>
                  <a:cubicBezTo>
                    <a:pt x="76" y="336"/>
                    <a:pt x="113" y="262"/>
                    <a:pt x="150" y="187"/>
                  </a:cubicBezTo>
                  <a:lnTo>
                    <a:pt x="188" y="75"/>
                  </a:lnTo>
                  <a:cubicBezTo>
                    <a:pt x="225" y="38"/>
                    <a:pt x="225" y="0"/>
                    <a:pt x="26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4"/>
            <p:cNvSpPr/>
            <p:nvPr/>
          </p:nvSpPr>
          <p:spPr>
            <a:xfrm>
              <a:off x="1163175" y="1466625"/>
              <a:ext cx="1875" cy="4700"/>
            </a:xfrm>
            <a:custGeom>
              <a:avLst/>
              <a:gdLst/>
              <a:ahLst/>
              <a:cxnLst/>
              <a:rect l="l" t="t" r="r" b="b"/>
              <a:pathLst>
                <a:path w="75" h="188" extrusionOk="0">
                  <a:moveTo>
                    <a:pt x="0" y="1"/>
                  </a:moveTo>
                  <a:lnTo>
                    <a:pt x="0" y="75"/>
                  </a:lnTo>
                  <a:cubicBezTo>
                    <a:pt x="0" y="113"/>
                    <a:pt x="38" y="187"/>
                    <a:pt x="75" y="187"/>
                  </a:cubicBezTo>
                  <a:cubicBezTo>
                    <a:pt x="75" y="187"/>
                    <a:pt x="38" y="150"/>
                    <a:pt x="38" y="113"/>
                  </a:cubicBezTo>
                  <a:cubicBezTo>
                    <a:pt x="0" y="75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4"/>
            <p:cNvSpPr/>
            <p:nvPr/>
          </p:nvSpPr>
          <p:spPr>
            <a:xfrm>
              <a:off x="1170625" y="1463825"/>
              <a:ext cx="3775" cy="5625"/>
            </a:xfrm>
            <a:custGeom>
              <a:avLst/>
              <a:gdLst/>
              <a:ahLst/>
              <a:cxnLst/>
              <a:rect l="l" t="t" r="r" b="b"/>
              <a:pathLst>
                <a:path w="151" h="225" extrusionOk="0">
                  <a:moveTo>
                    <a:pt x="1" y="1"/>
                  </a:moveTo>
                  <a:cubicBezTo>
                    <a:pt x="38" y="1"/>
                    <a:pt x="76" y="1"/>
                    <a:pt x="76" y="38"/>
                  </a:cubicBezTo>
                  <a:cubicBezTo>
                    <a:pt x="76" y="75"/>
                    <a:pt x="76" y="113"/>
                    <a:pt x="113" y="150"/>
                  </a:cubicBezTo>
                  <a:lnTo>
                    <a:pt x="113" y="75"/>
                  </a:lnTo>
                  <a:cubicBezTo>
                    <a:pt x="113" y="38"/>
                    <a:pt x="76" y="1"/>
                    <a:pt x="38" y="1"/>
                  </a:cubicBezTo>
                  <a:close/>
                  <a:moveTo>
                    <a:pt x="113" y="150"/>
                  </a:moveTo>
                  <a:lnTo>
                    <a:pt x="113" y="225"/>
                  </a:lnTo>
                  <a:cubicBezTo>
                    <a:pt x="113" y="187"/>
                    <a:pt x="150" y="187"/>
                    <a:pt x="113" y="15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4"/>
            <p:cNvSpPr/>
            <p:nvPr/>
          </p:nvSpPr>
          <p:spPr>
            <a:xfrm>
              <a:off x="1152900" y="1462900"/>
              <a:ext cx="6550" cy="7500"/>
            </a:xfrm>
            <a:custGeom>
              <a:avLst/>
              <a:gdLst/>
              <a:ahLst/>
              <a:cxnLst/>
              <a:rect l="l" t="t" r="r" b="b"/>
              <a:pathLst>
                <a:path w="262" h="300" extrusionOk="0">
                  <a:moveTo>
                    <a:pt x="262" y="0"/>
                  </a:moveTo>
                  <a:cubicBezTo>
                    <a:pt x="187" y="0"/>
                    <a:pt x="150" y="75"/>
                    <a:pt x="113" y="150"/>
                  </a:cubicBezTo>
                  <a:cubicBezTo>
                    <a:pt x="75" y="150"/>
                    <a:pt x="75" y="187"/>
                    <a:pt x="75" y="224"/>
                  </a:cubicBezTo>
                  <a:cubicBezTo>
                    <a:pt x="38" y="262"/>
                    <a:pt x="1" y="262"/>
                    <a:pt x="1" y="262"/>
                  </a:cubicBezTo>
                  <a:lnTo>
                    <a:pt x="1" y="299"/>
                  </a:lnTo>
                  <a:cubicBezTo>
                    <a:pt x="75" y="299"/>
                    <a:pt x="113" y="187"/>
                    <a:pt x="150" y="150"/>
                  </a:cubicBezTo>
                  <a:cubicBezTo>
                    <a:pt x="150" y="112"/>
                    <a:pt x="187" y="75"/>
                    <a:pt x="225" y="38"/>
                  </a:cubicBezTo>
                  <a:cubicBezTo>
                    <a:pt x="225" y="38"/>
                    <a:pt x="262" y="0"/>
                    <a:pt x="26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4"/>
            <p:cNvSpPr/>
            <p:nvPr/>
          </p:nvSpPr>
          <p:spPr>
            <a:xfrm>
              <a:off x="1149175" y="1463825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38" y="1"/>
                  </a:moveTo>
                  <a:lnTo>
                    <a:pt x="0" y="113"/>
                  </a:lnTo>
                  <a:cubicBezTo>
                    <a:pt x="0" y="150"/>
                    <a:pt x="38" y="225"/>
                    <a:pt x="112" y="225"/>
                  </a:cubicBezTo>
                  <a:lnTo>
                    <a:pt x="150" y="225"/>
                  </a:lnTo>
                  <a:cubicBezTo>
                    <a:pt x="150" y="225"/>
                    <a:pt x="112" y="187"/>
                    <a:pt x="112" y="150"/>
                  </a:cubicBezTo>
                  <a:cubicBezTo>
                    <a:pt x="75" y="113"/>
                    <a:pt x="75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4"/>
            <p:cNvSpPr/>
            <p:nvPr/>
          </p:nvSpPr>
          <p:spPr>
            <a:xfrm>
              <a:off x="1159425" y="1462900"/>
              <a:ext cx="2825" cy="5625"/>
            </a:xfrm>
            <a:custGeom>
              <a:avLst/>
              <a:gdLst/>
              <a:ahLst/>
              <a:cxnLst/>
              <a:rect l="l" t="t" r="r" b="b"/>
              <a:pathLst>
                <a:path w="113" h="225" extrusionOk="0">
                  <a:moveTo>
                    <a:pt x="1" y="0"/>
                  </a:moveTo>
                  <a:lnTo>
                    <a:pt x="1" y="0"/>
                  </a:lnTo>
                  <a:cubicBezTo>
                    <a:pt x="38" y="0"/>
                    <a:pt x="38" y="38"/>
                    <a:pt x="38" y="38"/>
                  </a:cubicBezTo>
                  <a:cubicBezTo>
                    <a:pt x="76" y="75"/>
                    <a:pt x="76" y="150"/>
                    <a:pt x="76" y="187"/>
                  </a:cubicBezTo>
                  <a:lnTo>
                    <a:pt x="76" y="112"/>
                  </a:lnTo>
                  <a:cubicBezTo>
                    <a:pt x="76" y="38"/>
                    <a:pt x="38" y="0"/>
                    <a:pt x="1" y="0"/>
                  </a:cubicBezTo>
                  <a:close/>
                  <a:moveTo>
                    <a:pt x="76" y="187"/>
                  </a:moveTo>
                  <a:lnTo>
                    <a:pt x="76" y="224"/>
                  </a:lnTo>
                  <a:cubicBezTo>
                    <a:pt x="113" y="224"/>
                    <a:pt x="113" y="187"/>
                    <a:pt x="76" y="18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4"/>
            <p:cNvSpPr/>
            <p:nvPr/>
          </p:nvSpPr>
          <p:spPr>
            <a:xfrm>
              <a:off x="1139825" y="1461025"/>
              <a:ext cx="8425" cy="6575"/>
            </a:xfrm>
            <a:custGeom>
              <a:avLst/>
              <a:gdLst/>
              <a:ahLst/>
              <a:cxnLst/>
              <a:rect l="l" t="t" r="r" b="b"/>
              <a:pathLst>
                <a:path w="337" h="263" extrusionOk="0">
                  <a:moveTo>
                    <a:pt x="300" y="1"/>
                  </a:moveTo>
                  <a:cubicBezTo>
                    <a:pt x="225" y="1"/>
                    <a:pt x="187" y="75"/>
                    <a:pt x="150" y="113"/>
                  </a:cubicBezTo>
                  <a:cubicBezTo>
                    <a:pt x="150" y="150"/>
                    <a:pt x="113" y="187"/>
                    <a:pt x="75" y="225"/>
                  </a:cubicBezTo>
                  <a:cubicBezTo>
                    <a:pt x="75" y="225"/>
                    <a:pt x="38" y="262"/>
                    <a:pt x="1" y="262"/>
                  </a:cubicBezTo>
                  <a:lnTo>
                    <a:pt x="75" y="262"/>
                  </a:lnTo>
                  <a:cubicBezTo>
                    <a:pt x="113" y="262"/>
                    <a:pt x="187" y="187"/>
                    <a:pt x="187" y="150"/>
                  </a:cubicBezTo>
                  <a:cubicBezTo>
                    <a:pt x="225" y="113"/>
                    <a:pt x="262" y="75"/>
                    <a:pt x="262" y="38"/>
                  </a:cubicBezTo>
                  <a:cubicBezTo>
                    <a:pt x="300" y="1"/>
                    <a:pt x="337" y="1"/>
                    <a:pt x="3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4"/>
            <p:cNvSpPr/>
            <p:nvPr/>
          </p:nvSpPr>
          <p:spPr>
            <a:xfrm>
              <a:off x="1138900" y="1463825"/>
              <a:ext cx="2825" cy="3775"/>
            </a:xfrm>
            <a:custGeom>
              <a:avLst/>
              <a:gdLst/>
              <a:ahLst/>
              <a:cxnLst/>
              <a:rect l="l" t="t" r="r" b="b"/>
              <a:pathLst>
                <a:path w="113" h="151" extrusionOk="0">
                  <a:moveTo>
                    <a:pt x="0" y="1"/>
                  </a:moveTo>
                  <a:lnTo>
                    <a:pt x="0" y="75"/>
                  </a:lnTo>
                  <a:cubicBezTo>
                    <a:pt x="0" y="113"/>
                    <a:pt x="38" y="150"/>
                    <a:pt x="75" y="150"/>
                  </a:cubicBezTo>
                  <a:lnTo>
                    <a:pt x="112" y="150"/>
                  </a:lnTo>
                  <a:cubicBezTo>
                    <a:pt x="75" y="150"/>
                    <a:pt x="75" y="113"/>
                    <a:pt x="38" y="113"/>
                  </a:cubicBezTo>
                  <a:cubicBezTo>
                    <a:pt x="38" y="75"/>
                    <a:pt x="38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4"/>
            <p:cNvSpPr/>
            <p:nvPr/>
          </p:nvSpPr>
          <p:spPr>
            <a:xfrm>
              <a:off x="1147300" y="1461025"/>
              <a:ext cx="2825" cy="5625"/>
            </a:xfrm>
            <a:custGeom>
              <a:avLst/>
              <a:gdLst/>
              <a:ahLst/>
              <a:cxnLst/>
              <a:rect l="l" t="t" r="r" b="b"/>
              <a:pathLst>
                <a:path w="113" h="225" extrusionOk="0">
                  <a:moveTo>
                    <a:pt x="1" y="1"/>
                  </a:moveTo>
                  <a:cubicBezTo>
                    <a:pt x="1" y="1"/>
                    <a:pt x="38" y="38"/>
                    <a:pt x="75" y="38"/>
                  </a:cubicBezTo>
                  <a:cubicBezTo>
                    <a:pt x="75" y="75"/>
                    <a:pt x="75" y="113"/>
                    <a:pt x="75" y="150"/>
                  </a:cubicBezTo>
                  <a:lnTo>
                    <a:pt x="75" y="225"/>
                  </a:lnTo>
                  <a:lnTo>
                    <a:pt x="113" y="113"/>
                  </a:lnTo>
                  <a:cubicBezTo>
                    <a:pt x="75" y="38"/>
                    <a:pt x="75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4"/>
            <p:cNvSpPr/>
            <p:nvPr/>
          </p:nvSpPr>
          <p:spPr>
            <a:xfrm>
              <a:off x="1130500" y="1459150"/>
              <a:ext cx="5625" cy="9375"/>
            </a:xfrm>
            <a:custGeom>
              <a:avLst/>
              <a:gdLst/>
              <a:ahLst/>
              <a:cxnLst/>
              <a:rect l="l" t="t" r="r" b="b"/>
              <a:pathLst>
                <a:path w="225" h="375" extrusionOk="0">
                  <a:moveTo>
                    <a:pt x="150" y="1"/>
                  </a:moveTo>
                  <a:cubicBezTo>
                    <a:pt x="75" y="1"/>
                    <a:pt x="75" y="113"/>
                    <a:pt x="38" y="188"/>
                  </a:cubicBezTo>
                  <a:cubicBezTo>
                    <a:pt x="38" y="225"/>
                    <a:pt x="38" y="262"/>
                    <a:pt x="38" y="300"/>
                  </a:cubicBezTo>
                  <a:cubicBezTo>
                    <a:pt x="38" y="337"/>
                    <a:pt x="38" y="337"/>
                    <a:pt x="0" y="374"/>
                  </a:cubicBezTo>
                  <a:lnTo>
                    <a:pt x="38" y="337"/>
                  </a:lnTo>
                  <a:cubicBezTo>
                    <a:pt x="75" y="337"/>
                    <a:pt x="75" y="262"/>
                    <a:pt x="112" y="188"/>
                  </a:cubicBezTo>
                  <a:cubicBezTo>
                    <a:pt x="112" y="150"/>
                    <a:pt x="112" y="113"/>
                    <a:pt x="150" y="76"/>
                  </a:cubicBezTo>
                  <a:cubicBezTo>
                    <a:pt x="187" y="38"/>
                    <a:pt x="187" y="1"/>
                    <a:pt x="224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4"/>
            <p:cNvSpPr/>
            <p:nvPr/>
          </p:nvSpPr>
          <p:spPr>
            <a:xfrm>
              <a:off x="1125825" y="1464750"/>
              <a:ext cx="4700" cy="4700"/>
            </a:xfrm>
            <a:custGeom>
              <a:avLst/>
              <a:gdLst/>
              <a:ahLst/>
              <a:cxnLst/>
              <a:rect l="l" t="t" r="r" b="b"/>
              <a:pathLst>
                <a:path w="188" h="188" extrusionOk="0">
                  <a:moveTo>
                    <a:pt x="1" y="1"/>
                  </a:moveTo>
                  <a:lnTo>
                    <a:pt x="75" y="113"/>
                  </a:lnTo>
                  <a:cubicBezTo>
                    <a:pt x="113" y="150"/>
                    <a:pt x="150" y="188"/>
                    <a:pt x="187" y="188"/>
                  </a:cubicBezTo>
                  <a:lnTo>
                    <a:pt x="187" y="150"/>
                  </a:lnTo>
                  <a:lnTo>
                    <a:pt x="150" y="150"/>
                  </a:lnTo>
                  <a:cubicBezTo>
                    <a:pt x="150" y="113"/>
                    <a:pt x="113" y="76"/>
                    <a:pt x="75" y="7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4"/>
            <p:cNvSpPr/>
            <p:nvPr/>
          </p:nvSpPr>
          <p:spPr>
            <a:xfrm>
              <a:off x="1134225" y="1459150"/>
              <a:ext cx="3775" cy="4700"/>
            </a:xfrm>
            <a:custGeom>
              <a:avLst/>
              <a:gdLst/>
              <a:ahLst/>
              <a:cxnLst/>
              <a:rect l="l" t="t" r="r" b="b"/>
              <a:pathLst>
                <a:path w="151" h="188" extrusionOk="0">
                  <a:moveTo>
                    <a:pt x="1" y="1"/>
                  </a:moveTo>
                  <a:cubicBezTo>
                    <a:pt x="38" y="1"/>
                    <a:pt x="75" y="1"/>
                    <a:pt x="75" y="76"/>
                  </a:cubicBezTo>
                  <a:cubicBezTo>
                    <a:pt x="113" y="113"/>
                    <a:pt x="113" y="150"/>
                    <a:pt x="150" y="188"/>
                  </a:cubicBezTo>
                  <a:lnTo>
                    <a:pt x="150" y="113"/>
                  </a:lnTo>
                  <a:cubicBezTo>
                    <a:pt x="150" y="38"/>
                    <a:pt x="113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4"/>
            <p:cNvSpPr/>
            <p:nvPr/>
          </p:nvSpPr>
          <p:spPr>
            <a:xfrm>
              <a:off x="1121175" y="1464750"/>
              <a:ext cx="3750" cy="9375"/>
            </a:xfrm>
            <a:custGeom>
              <a:avLst/>
              <a:gdLst/>
              <a:ahLst/>
              <a:cxnLst/>
              <a:rect l="l" t="t" r="r" b="b"/>
              <a:pathLst>
                <a:path w="150" h="375" extrusionOk="0">
                  <a:moveTo>
                    <a:pt x="37" y="1"/>
                  </a:moveTo>
                  <a:cubicBezTo>
                    <a:pt x="0" y="38"/>
                    <a:pt x="37" y="150"/>
                    <a:pt x="37" y="188"/>
                  </a:cubicBezTo>
                  <a:lnTo>
                    <a:pt x="111" y="298"/>
                  </a:lnTo>
                  <a:lnTo>
                    <a:pt x="111" y="298"/>
                  </a:lnTo>
                  <a:cubicBezTo>
                    <a:pt x="109" y="261"/>
                    <a:pt x="102" y="215"/>
                    <a:pt x="75" y="188"/>
                  </a:cubicBezTo>
                  <a:cubicBezTo>
                    <a:pt x="75" y="150"/>
                    <a:pt x="37" y="113"/>
                    <a:pt x="37" y="76"/>
                  </a:cubicBezTo>
                  <a:cubicBezTo>
                    <a:pt x="37" y="51"/>
                    <a:pt x="37" y="26"/>
                    <a:pt x="37" y="1"/>
                  </a:cubicBezTo>
                  <a:close/>
                  <a:moveTo>
                    <a:pt x="111" y="298"/>
                  </a:moveTo>
                  <a:cubicBezTo>
                    <a:pt x="112" y="313"/>
                    <a:pt x="112" y="327"/>
                    <a:pt x="112" y="337"/>
                  </a:cubicBezTo>
                  <a:lnTo>
                    <a:pt x="112" y="374"/>
                  </a:lnTo>
                  <a:cubicBezTo>
                    <a:pt x="149" y="337"/>
                    <a:pt x="112" y="300"/>
                    <a:pt x="112" y="300"/>
                  </a:cubicBezTo>
                  <a:lnTo>
                    <a:pt x="111" y="29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4"/>
            <p:cNvSpPr/>
            <p:nvPr/>
          </p:nvSpPr>
          <p:spPr>
            <a:xfrm>
              <a:off x="1117425" y="1474100"/>
              <a:ext cx="6575" cy="25"/>
            </a:xfrm>
            <a:custGeom>
              <a:avLst/>
              <a:gdLst/>
              <a:ahLst/>
              <a:cxnLst/>
              <a:rect l="l" t="t" r="r" b="b"/>
              <a:pathLst>
                <a:path w="263" h="1" extrusionOk="0">
                  <a:moveTo>
                    <a:pt x="262" y="0"/>
                  </a:moveTo>
                  <a:lnTo>
                    <a:pt x="262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113" y="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4"/>
            <p:cNvSpPr/>
            <p:nvPr/>
          </p:nvSpPr>
          <p:spPr>
            <a:xfrm>
              <a:off x="1121175" y="1463425"/>
              <a:ext cx="6550" cy="3225"/>
            </a:xfrm>
            <a:custGeom>
              <a:avLst/>
              <a:gdLst/>
              <a:ahLst/>
              <a:cxnLst/>
              <a:rect l="l" t="t" r="r" b="b"/>
              <a:pathLst>
                <a:path w="262" h="129" extrusionOk="0">
                  <a:moveTo>
                    <a:pt x="112" y="0"/>
                  </a:moveTo>
                  <a:cubicBezTo>
                    <a:pt x="100" y="0"/>
                    <a:pt x="87" y="4"/>
                    <a:pt x="75" y="17"/>
                  </a:cubicBezTo>
                  <a:lnTo>
                    <a:pt x="0" y="17"/>
                  </a:lnTo>
                  <a:lnTo>
                    <a:pt x="0" y="54"/>
                  </a:lnTo>
                  <a:cubicBezTo>
                    <a:pt x="0" y="54"/>
                    <a:pt x="75" y="17"/>
                    <a:pt x="112" y="17"/>
                  </a:cubicBezTo>
                  <a:lnTo>
                    <a:pt x="224" y="91"/>
                  </a:lnTo>
                  <a:lnTo>
                    <a:pt x="261" y="129"/>
                  </a:lnTo>
                  <a:lnTo>
                    <a:pt x="261" y="129"/>
                  </a:lnTo>
                  <a:lnTo>
                    <a:pt x="187" y="17"/>
                  </a:lnTo>
                  <a:cubicBezTo>
                    <a:pt x="162" y="17"/>
                    <a:pt x="137" y="0"/>
                    <a:pt x="112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4"/>
            <p:cNvSpPr/>
            <p:nvPr/>
          </p:nvSpPr>
          <p:spPr>
            <a:xfrm>
              <a:off x="1116500" y="1476900"/>
              <a:ext cx="10300" cy="4300"/>
            </a:xfrm>
            <a:custGeom>
              <a:avLst/>
              <a:gdLst/>
              <a:ahLst/>
              <a:cxnLst/>
              <a:rect l="l" t="t" r="r" b="b"/>
              <a:pathLst>
                <a:path w="412" h="172" extrusionOk="0">
                  <a:moveTo>
                    <a:pt x="0" y="75"/>
                  </a:moveTo>
                  <a:cubicBezTo>
                    <a:pt x="0" y="84"/>
                    <a:pt x="2" y="91"/>
                    <a:pt x="6" y="96"/>
                  </a:cubicBezTo>
                  <a:lnTo>
                    <a:pt x="6" y="96"/>
                  </a:lnTo>
                  <a:cubicBezTo>
                    <a:pt x="0" y="86"/>
                    <a:pt x="0" y="75"/>
                    <a:pt x="0" y="75"/>
                  </a:cubicBezTo>
                  <a:close/>
                  <a:moveTo>
                    <a:pt x="374" y="0"/>
                  </a:moveTo>
                  <a:cubicBezTo>
                    <a:pt x="336" y="0"/>
                    <a:pt x="262" y="75"/>
                    <a:pt x="187" y="75"/>
                  </a:cubicBezTo>
                  <a:cubicBezTo>
                    <a:pt x="150" y="112"/>
                    <a:pt x="112" y="112"/>
                    <a:pt x="75" y="112"/>
                  </a:cubicBezTo>
                  <a:cubicBezTo>
                    <a:pt x="47" y="112"/>
                    <a:pt x="18" y="112"/>
                    <a:pt x="6" y="96"/>
                  </a:cubicBezTo>
                  <a:lnTo>
                    <a:pt x="6" y="96"/>
                  </a:lnTo>
                  <a:cubicBezTo>
                    <a:pt x="11" y="104"/>
                    <a:pt x="20" y="112"/>
                    <a:pt x="38" y="112"/>
                  </a:cubicBezTo>
                  <a:cubicBezTo>
                    <a:pt x="67" y="156"/>
                    <a:pt x="96" y="172"/>
                    <a:pt x="123" y="172"/>
                  </a:cubicBezTo>
                  <a:cubicBezTo>
                    <a:pt x="165" y="172"/>
                    <a:pt x="202" y="135"/>
                    <a:pt x="224" y="112"/>
                  </a:cubicBezTo>
                  <a:lnTo>
                    <a:pt x="299" y="38"/>
                  </a:lnTo>
                  <a:lnTo>
                    <a:pt x="411" y="38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4"/>
            <p:cNvSpPr/>
            <p:nvPr/>
          </p:nvSpPr>
          <p:spPr>
            <a:xfrm>
              <a:off x="1125825" y="1477825"/>
              <a:ext cx="1900" cy="6575"/>
            </a:xfrm>
            <a:custGeom>
              <a:avLst/>
              <a:gdLst/>
              <a:ahLst/>
              <a:cxnLst/>
              <a:rect l="l" t="t" r="r" b="b"/>
              <a:pathLst>
                <a:path w="76" h="263" extrusionOk="0">
                  <a:moveTo>
                    <a:pt x="1" y="1"/>
                  </a:moveTo>
                  <a:cubicBezTo>
                    <a:pt x="14" y="14"/>
                    <a:pt x="27" y="27"/>
                    <a:pt x="38" y="40"/>
                  </a:cubicBezTo>
                  <a:lnTo>
                    <a:pt x="38" y="40"/>
                  </a:lnTo>
                  <a:cubicBezTo>
                    <a:pt x="38" y="17"/>
                    <a:pt x="38" y="1"/>
                    <a:pt x="38" y="1"/>
                  </a:cubicBezTo>
                  <a:close/>
                  <a:moveTo>
                    <a:pt x="38" y="40"/>
                  </a:moveTo>
                  <a:cubicBezTo>
                    <a:pt x="38" y="51"/>
                    <a:pt x="38" y="63"/>
                    <a:pt x="38" y="75"/>
                  </a:cubicBezTo>
                  <a:cubicBezTo>
                    <a:pt x="1" y="113"/>
                    <a:pt x="1" y="150"/>
                    <a:pt x="38" y="187"/>
                  </a:cubicBezTo>
                  <a:lnTo>
                    <a:pt x="38" y="262"/>
                  </a:lnTo>
                  <a:lnTo>
                    <a:pt x="75" y="113"/>
                  </a:lnTo>
                  <a:cubicBezTo>
                    <a:pt x="75" y="88"/>
                    <a:pt x="59" y="64"/>
                    <a:pt x="38" y="4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4"/>
            <p:cNvSpPr/>
            <p:nvPr/>
          </p:nvSpPr>
          <p:spPr>
            <a:xfrm>
              <a:off x="1114625" y="1475025"/>
              <a:ext cx="3775" cy="4700"/>
            </a:xfrm>
            <a:custGeom>
              <a:avLst/>
              <a:gdLst/>
              <a:ahLst/>
              <a:cxnLst/>
              <a:rect l="l" t="t" r="r" b="b"/>
              <a:pathLst>
                <a:path w="151" h="188" extrusionOk="0">
                  <a:moveTo>
                    <a:pt x="75" y="1"/>
                  </a:moveTo>
                  <a:cubicBezTo>
                    <a:pt x="38" y="38"/>
                    <a:pt x="1" y="113"/>
                    <a:pt x="38" y="187"/>
                  </a:cubicBezTo>
                  <a:lnTo>
                    <a:pt x="59" y="167"/>
                  </a:lnTo>
                  <a:lnTo>
                    <a:pt x="59" y="167"/>
                  </a:lnTo>
                  <a:cubicBezTo>
                    <a:pt x="63" y="174"/>
                    <a:pt x="68" y="181"/>
                    <a:pt x="75" y="187"/>
                  </a:cubicBezTo>
                  <a:lnTo>
                    <a:pt x="75" y="150"/>
                  </a:lnTo>
                  <a:lnTo>
                    <a:pt x="59" y="167"/>
                  </a:lnTo>
                  <a:lnTo>
                    <a:pt x="59" y="167"/>
                  </a:lnTo>
                  <a:cubicBezTo>
                    <a:pt x="39" y="136"/>
                    <a:pt x="45" y="106"/>
                    <a:pt x="75" y="75"/>
                  </a:cubicBezTo>
                  <a:cubicBezTo>
                    <a:pt x="75" y="38"/>
                    <a:pt x="113" y="1"/>
                    <a:pt x="15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4"/>
            <p:cNvSpPr/>
            <p:nvPr/>
          </p:nvSpPr>
          <p:spPr>
            <a:xfrm>
              <a:off x="1129575" y="1479700"/>
              <a:ext cx="7475" cy="6550"/>
            </a:xfrm>
            <a:custGeom>
              <a:avLst/>
              <a:gdLst/>
              <a:ahLst/>
              <a:cxnLst/>
              <a:rect l="l" t="t" r="r" b="b"/>
              <a:pathLst>
                <a:path w="299" h="262" extrusionOk="0">
                  <a:moveTo>
                    <a:pt x="261" y="0"/>
                  </a:moveTo>
                  <a:cubicBezTo>
                    <a:pt x="187" y="0"/>
                    <a:pt x="149" y="75"/>
                    <a:pt x="149" y="112"/>
                  </a:cubicBezTo>
                  <a:cubicBezTo>
                    <a:pt x="112" y="150"/>
                    <a:pt x="75" y="187"/>
                    <a:pt x="75" y="224"/>
                  </a:cubicBezTo>
                  <a:cubicBezTo>
                    <a:pt x="75" y="262"/>
                    <a:pt x="37" y="262"/>
                    <a:pt x="0" y="262"/>
                  </a:cubicBezTo>
                  <a:lnTo>
                    <a:pt x="37" y="262"/>
                  </a:lnTo>
                  <a:cubicBezTo>
                    <a:pt x="112" y="262"/>
                    <a:pt x="149" y="187"/>
                    <a:pt x="187" y="150"/>
                  </a:cubicBezTo>
                  <a:cubicBezTo>
                    <a:pt x="187" y="75"/>
                    <a:pt x="224" y="75"/>
                    <a:pt x="224" y="38"/>
                  </a:cubicBezTo>
                  <a:cubicBezTo>
                    <a:pt x="261" y="0"/>
                    <a:pt x="261" y="0"/>
                    <a:pt x="29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4"/>
            <p:cNvSpPr/>
            <p:nvPr/>
          </p:nvSpPr>
          <p:spPr>
            <a:xfrm>
              <a:off x="1136100" y="1479700"/>
              <a:ext cx="2825" cy="3750"/>
            </a:xfrm>
            <a:custGeom>
              <a:avLst/>
              <a:gdLst/>
              <a:ahLst/>
              <a:cxnLst/>
              <a:rect l="l" t="t" r="r" b="b"/>
              <a:pathLst>
                <a:path w="113" h="150" extrusionOk="0">
                  <a:moveTo>
                    <a:pt x="0" y="0"/>
                  </a:moveTo>
                  <a:cubicBezTo>
                    <a:pt x="11" y="0"/>
                    <a:pt x="20" y="1"/>
                    <a:pt x="29" y="2"/>
                  </a:cubicBezTo>
                  <a:lnTo>
                    <a:pt x="29" y="2"/>
                  </a:lnTo>
                  <a:cubicBezTo>
                    <a:pt x="23" y="0"/>
                    <a:pt x="14" y="0"/>
                    <a:pt x="0" y="0"/>
                  </a:cubicBezTo>
                  <a:close/>
                  <a:moveTo>
                    <a:pt x="29" y="2"/>
                  </a:moveTo>
                  <a:cubicBezTo>
                    <a:pt x="38" y="6"/>
                    <a:pt x="38" y="14"/>
                    <a:pt x="38" y="38"/>
                  </a:cubicBezTo>
                  <a:lnTo>
                    <a:pt x="112" y="150"/>
                  </a:lnTo>
                  <a:lnTo>
                    <a:pt x="112" y="75"/>
                  </a:lnTo>
                  <a:cubicBezTo>
                    <a:pt x="112" y="43"/>
                    <a:pt x="85" y="10"/>
                    <a:pt x="29" y="2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4"/>
            <p:cNvSpPr/>
            <p:nvPr/>
          </p:nvSpPr>
          <p:spPr>
            <a:xfrm>
              <a:off x="1126775" y="1480625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37" y="1"/>
                  </a:moveTo>
                  <a:lnTo>
                    <a:pt x="0" y="113"/>
                  </a:lnTo>
                  <a:cubicBezTo>
                    <a:pt x="0" y="187"/>
                    <a:pt x="37" y="225"/>
                    <a:pt x="75" y="225"/>
                  </a:cubicBezTo>
                  <a:lnTo>
                    <a:pt x="149" y="225"/>
                  </a:lnTo>
                  <a:cubicBezTo>
                    <a:pt x="112" y="225"/>
                    <a:pt x="75" y="187"/>
                    <a:pt x="75" y="187"/>
                  </a:cubicBezTo>
                  <a:cubicBezTo>
                    <a:pt x="37" y="150"/>
                    <a:pt x="37" y="75"/>
                    <a:pt x="37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4"/>
            <p:cNvSpPr/>
            <p:nvPr/>
          </p:nvSpPr>
          <p:spPr>
            <a:xfrm>
              <a:off x="1141700" y="1478775"/>
              <a:ext cx="5625" cy="8425"/>
            </a:xfrm>
            <a:custGeom>
              <a:avLst/>
              <a:gdLst/>
              <a:ahLst/>
              <a:cxnLst/>
              <a:rect l="l" t="t" r="r" b="b"/>
              <a:pathLst>
                <a:path w="225" h="337" extrusionOk="0">
                  <a:moveTo>
                    <a:pt x="187" y="0"/>
                  </a:moveTo>
                  <a:cubicBezTo>
                    <a:pt x="183" y="0"/>
                    <a:pt x="178" y="2"/>
                    <a:pt x="174" y="4"/>
                  </a:cubicBezTo>
                  <a:lnTo>
                    <a:pt x="174" y="4"/>
                  </a:lnTo>
                  <a:cubicBezTo>
                    <a:pt x="188" y="0"/>
                    <a:pt x="206" y="0"/>
                    <a:pt x="225" y="0"/>
                  </a:cubicBezTo>
                  <a:close/>
                  <a:moveTo>
                    <a:pt x="174" y="4"/>
                  </a:moveTo>
                  <a:cubicBezTo>
                    <a:pt x="161" y="9"/>
                    <a:pt x="152" y="17"/>
                    <a:pt x="150" y="32"/>
                  </a:cubicBezTo>
                  <a:lnTo>
                    <a:pt x="150" y="32"/>
                  </a:lnTo>
                  <a:cubicBezTo>
                    <a:pt x="158" y="20"/>
                    <a:pt x="166" y="10"/>
                    <a:pt x="174" y="4"/>
                  </a:cubicBezTo>
                  <a:close/>
                  <a:moveTo>
                    <a:pt x="150" y="32"/>
                  </a:moveTo>
                  <a:cubicBezTo>
                    <a:pt x="129" y="68"/>
                    <a:pt x="112" y="125"/>
                    <a:pt x="112" y="149"/>
                  </a:cubicBezTo>
                  <a:cubicBezTo>
                    <a:pt x="112" y="187"/>
                    <a:pt x="75" y="224"/>
                    <a:pt x="75" y="261"/>
                  </a:cubicBezTo>
                  <a:cubicBezTo>
                    <a:pt x="75" y="299"/>
                    <a:pt x="38" y="336"/>
                    <a:pt x="0" y="336"/>
                  </a:cubicBezTo>
                  <a:lnTo>
                    <a:pt x="38" y="336"/>
                  </a:lnTo>
                  <a:cubicBezTo>
                    <a:pt x="112" y="336"/>
                    <a:pt x="150" y="224"/>
                    <a:pt x="150" y="149"/>
                  </a:cubicBezTo>
                  <a:cubicBezTo>
                    <a:pt x="187" y="112"/>
                    <a:pt x="150" y="75"/>
                    <a:pt x="150" y="37"/>
                  </a:cubicBezTo>
                  <a:cubicBezTo>
                    <a:pt x="150" y="36"/>
                    <a:pt x="150" y="34"/>
                    <a:pt x="150" y="3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4"/>
            <p:cNvSpPr/>
            <p:nvPr/>
          </p:nvSpPr>
          <p:spPr>
            <a:xfrm>
              <a:off x="1146375" y="1478400"/>
              <a:ext cx="4675" cy="5050"/>
            </a:xfrm>
            <a:custGeom>
              <a:avLst/>
              <a:gdLst/>
              <a:ahLst/>
              <a:cxnLst/>
              <a:rect l="l" t="t" r="r" b="b"/>
              <a:pathLst>
                <a:path w="187" h="202" extrusionOk="0">
                  <a:moveTo>
                    <a:pt x="89" y="0"/>
                  </a:moveTo>
                  <a:cubicBezTo>
                    <a:pt x="75" y="0"/>
                    <a:pt x="58" y="5"/>
                    <a:pt x="38" y="15"/>
                  </a:cubicBezTo>
                  <a:lnTo>
                    <a:pt x="0" y="15"/>
                  </a:lnTo>
                  <a:cubicBezTo>
                    <a:pt x="38" y="15"/>
                    <a:pt x="75" y="15"/>
                    <a:pt x="75" y="52"/>
                  </a:cubicBezTo>
                  <a:lnTo>
                    <a:pt x="150" y="164"/>
                  </a:lnTo>
                  <a:cubicBezTo>
                    <a:pt x="150" y="164"/>
                    <a:pt x="150" y="202"/>
                    <a:pt x="187" y="202"/>
                  </a:cubicBezTo>
                  <a:lnTo>
                    <a:pt x="150" y="90"/>
                  </a:lnTo>
                  <a:cubicBezTo>
                    <a:pt x="150" y="35"/>
                    <a:pt x="130" y="0"/>
                    <a:pt x="89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4"/>
            <p:cNvSpPr/>
            <p:nvPr/>
          </p:nvSpPr>
          <p:spPr>
            <a:xfrm>
              <a:off x="1139825" y="1483425"/>
              <a:ext cx="2825" cy="3775"/>
            </a:xfrm>
            <a:custGeom>
              <a:avLst/>
              <a:gdLst/>
              <a:ahLst/>
              <a:cxnLst/>
              <a:rect l="l" t="t" r="r" b="b"/>
              <a:pathLst>
                <a:path w="113" h="151" extrusionOk="0">
                  <a:moveTo>
                    <a:pt x="1" y="1"/>
                  </a:moveTo>
                  <a:lnTo>
                    <a:pt x="1" y="75"/>
                  </a:lnTo>
                  <a:cubicBezTo>
                    <a:pt x="38" y="113"/>
                    <a:pt x="38" y="150"/>
                    <a:pt x="113" y="150"/>
                  </a:cubicBezTo>
                  <a:cubicBezTo>
                    <a:pt x="75" y="150"/>
                    <a:pt x="75" y="113"/>
                    <a:pt x="38" y="75"/>
                  </a:cubicBezTo>
                  <a:cubicBezTo>
                    <a:pt x="1" y="75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4"/>
            <p:cNvSpPr/>
            <p:nvPr/>
          </p:nvSpPr>
          <p:spPr>
            <a:xfrm>
              <a:off x="1154775" y="1476900"/>
              <a:ext cx="4675" cy="8425"/>
            </a:xfrm>
            <a:custGeom>
              <a:avLst/>
              <a:gdLst/>
              <a:ahLst/>
              <a:cxnLst/>
              <a:rect l="l" t="t" r="r" b="b"/>
              <a:pathLst>
                <a:path w="187" h="337" extrusionOk="0">
                  <a:moveTo>
                    <a:pt x="150" y="0"/>
                  </a:moveTo>
                  <a:cubicBezTo>
                    <a:pt x="75" y="0"/>
                    <a:pt x="75" y="112"/>
                    <a:pt x="38" y="150"/>
                  </a:cubicBezTo>
                  <a:cubicBezTo>
                    <a:pt x="38" y="187"/>
                    <a:pt x="38" y="224"/>
                    <a:pt x="38" y="262"/>
                  </a:cubicBezTo>
                  <a:cubicBezTo>
                    <a:pt x="38" y="299"/>
                    <a:pt x="38" y="336"/>
                    <a:pt x="0" y="336"/>
                  </a:cubicBezTo>
                  <a:lnTo>
                    <a:pt x="38" y="336"/>
                  </a:lnTo>
                  <a:cubicBezTo>
                    <a:pt x="112" y="336"/>
                    <a:pt x="112" y="224"/>
                    <a:pt x="112" y="150"/>
                  </a:cubicBezTo>
                  <a:cubicBezTo>
                    <a:pt x="150" y="112"/>
                    <a:pt x="112" y="75"/>
                    <a:pt x="112" y="38"/>
                  </a:cubicBezTo>
                  <a:cubicBezTo>
                    <a:pt x="112" y="0"/>
                    <a:pt x="150" y="0"/>
                    <a:pt x="18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4"/>
            <p:cNvSpPr/>
            <p:nvPr/>
          </p:nvSpPr>
          <p:spPr>
            <a:xfrm>
              <a:off x="1158500" y="1476500"/>
              <a:ext cx="3750" cy="3225"/>
            </a:xfrm>
            <a:custGeom>
              <a:avLst/>
              <a:gdLst/>
              <a:ahLst/>
              <a:cxnLst/>
              <a:rect l="l" t="t" r="r" b="b"/>
              <a:pathLst>
                <a:path w="150" h="129" extrusionOk="0">
                  <a:moveTo>
                    <a:pt x="71" y="1"/>
                  </a:moveTo>
                  <a:cubicBezTo>
                    <a:pt x="60" y="1"/>
                    <a:pt x="49" y="5"/>
                    <a:pt x="38" y="16"/>
                  </a:cubicBezTo>
                  <a:lnTo>
                    <a:pt x="1" y="16"/>
                  </a:lnTo>
                  <a:cubicBezTo>
                    <a:pt x="38" y="16"/>
                    <a:pt x="38" y="16"/>
                    <a:pt x="75" y="54"/>
                  </a:cubicBezTo>
                  <a:cubicBezTo>
                    <a:pt x="113" y="54"/>
                    <a:pt x="113" y="91"/>
                    <a:pt x="150" y="128"/>
                  </a:cubicBezTo>
                  <a:lnTo>
                    <a:pt x="150" y="54"/>
                  </a:lnTo>
                  <a:cubicBezTo>
                    <a:pt x="124" y="27"/>
                    <a:pt x="97" y="1"/>
                    <a:pt x="7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4"/>
            <p:cNvSpPr/>
            <p:nvPr/>
          </p:nvSpPr>
          <p:spPr>
            <a:xfrm>
              <a:off x="1151025" y="1480625"/>
              <a:ext cx="3775" cy="4700"/>
            </a:xfrm>
            <a:custGeom>
              <a:avLst/>
              <a:gdLst/>
              <a:ahLst/>
              <a:cxnLst/>
              <a:rect l="l" t="t" r="r" b="b"/>
              <a:pathLst>
                <a:path w="151" h="188" extrusionOk="0">
                  <a:moveTo>
                    <a:pt x="1" y="1"/>
                  </a:moveTo>
                  <a:lnTo>
                    <a:pt x="1" y="113"/>
                  </a:lnTo>
                  <a:cubicBezTo>
                    <a:pt x="38" y="150"/>
                    <a:pt x="76" y="187"/>
                    <a:pt x="113" y="187"/>
                  </a:cubicBezTo>
                  <a:lnTo>
                    <a:pt x="150" y="187"/>
                  </a:lnTo>
                  <a:cubicBezTo>
                    <a:pt x="113" y="187"/>
                    <a:pt x="113" y="150"/>
                    <a:pt x="76" y="150"/>
                  </a:cubicBezTo>
                  <a:cubicBezTo>
                    <a:pt x="76" y="113"/>
                    <a:pt x="38" y="75"/>
                    <a:pt x="38" y="38"/>
                  </a:cubicBez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4"/>
            <p:cNvSpPr/>
            <p:nvPr/>
          </p:nvSpPr>
          <p:spPr>
            <a:xfrm>
              <a:off x="1165975" y="1474100"/>
              <a:ext cx="4675" cy="9350"/>
            </a:xfrm>
            <a:custGeom>
              <a:avLst/>
              <a:gdLst/>
              <a:ahLst/>
              <a:cxnLst/>
              <a:rect l="l" t="t" r="r" b="b"/>
              <a:pathLst>
                <a:path w="187" h="374" extrusionOk="0">
                  <a:moveTo>
                    <a:pt x="187" y="0"/>
                  </a:moveTo>
                  <a:cubicBezTo>
                    <a:pt x="112" y="38"/>
                    <a:pt x="75" y="112"/>
                    <a:pt x="112" y="187"/>
                  </a:cubicBezTo>
                  <a:cubicBezTo>
                    <a:pt x="112" y="224"/>
                    <a:pt x="112" y="262"/>
                    <a:pt x="75" y="299"/>
                  </a:cubicBezTo>
                  <a:cubicBezTo>
                    <a:pt x="75" y="336"/>
                    <a:pt x="38" y="374"/>
                    <a:pt x="0" y="374"/>
                  </a:cubicBezTo>
                  <a:cubicBezTo>
                    <a:pt x="75" y="374"/>
                    <a:pt x="112" y="262"/>
                    <a:pt x="112" y="224"/>
                  </a:cubicBezTo>
                  <a:cubicBezTo>
                    <a:pt x="112" y="150"/>
                    <a:pt x="112" y="150"/>
                    <a:pt x="150" y="75"/>
                  </a:cubicBezTo>
                  <a:cubicBezTo>
                    <a:pt x="150" y="75"/>
                    <a:pt x="150" y="38"/>
                    <a:pt x="187" y="38"/>
                  </a:cubicBezTo>
                  <a:lnTo>
                    <a:pt x="18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4"/>
            <p:cNvSpPr/>
            <p:nvPr/>
          </p:nvSpPr>
          <p:spPr>
            <a:xfrm>
              <a:off x="1170625" y="1474100"/>
              <a:ext cx="4700" cy="5625"/>
            </a:xfrm>
            <a:custGeom>
              <a:avLst/>
              <a:gdLst/>
              <a:ahLst/>
              <a:cxnLst/>
              <a:rect l="l" t="t" r="r" b="b"/>
              <a:pathLst>
                <a:path w="188" h="225" extrusionOk="0">
                  <a:moveTo>
                    <a:pt x="1" y="0"/>
                  </a:moveTo>
                  <a:cubicBezTo>
                    <a:pt x="38" y="38"/>
                    <a:pt x="76" y="38"/>
                    <a:pt x="76" y="75"/>
                  </a:cubicBezTo>
                  <a:cubicBezTo>
                    <a:pt x="113" y="75"/>
                    <a:pt x="113" y="112"/>
                    <a:pt x="150" y="150"/>
                  </a:cubicBezTo>
                  <a:cubicBezTo>
                    <a:pt x="150" y="150"/>
                    <a:pt x="150" y="187"/>
                    <a:pt x="188" y="224"/>
                  </a:cubicBezTo>
                  <a:lnTo>
                    <a:pt x="188" y="112"/>
                  </a:lnTo>
                  <a:cubicBezTo>
                    <a:pt x="160" y="58"/>
                    <a:pt x="133" y="23"/>
                    <a:pt x="106" y="23"/>
                  </a:cubicBezTo>
                  <a:cubicBezTo>
                    <a:pt x="96" y="23"/>
                    <a:pt x="86" y="28"/>
                    <a:pt x="76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4"/>
            <p:cNvSpPr/>
            <p:nvPr/>
          </p:nvSpPr>
          <p:spPr>
            <a:xfrm>
              <a:off x="1162225" y="1478775"/>
              <a:ext cx="4700" cy="4675"/>
            </a:xfrm>
            <a:custGeom>
              <a:avLst/>
              <a:gdLst/>
              <a:ahLst/>
              <a:cxnLst/>
              <a:rect l="l" t="t" r="r" b="b"/>
              <a:pathLst>
                <a:path w="188" h="187" extrusionOk="0">
                  <a:moveTo>
                    <a:pt x="1" y="0"/>
                  </a:moveTo>
                  <a:lnTo>
                    <a:pt x="1" y="112"/>
                  </a:lnTo>
                  <a:cubicBezTo>
                    <a:pt x="38" y="149"/>
                    <a:pt x="76" y="187"/>
                    <a:pt x="113" y="187"/>
                  </a:cubicBezTo>
                  <a:lnTo>
                    <a:pt x="188" y="187"/>
                  </a:lnTo>
                  <a:cubicBezTo>
                    <a:pt x="150" y="187"/>
                    <a:pt x="113" y="187"/>
                    <a:pt x="113" y="149"/>
                  </a:cubicBezTo>
                  <a:cubicBezTo>
                    <a:pt x="76" y="112"/>
                    <a:pt x="38" y="75"/>
                    <a:pt x="38" y="37"/>
                  </a:cubicBezTo>
                  <a:cubicBezTo>
                    <a:pt x="38" y="37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4"/>
            <p:cNvSpPr/>
            <p:nvPr/>
          </p:nvSpPr>
          <p:spPr>
            <a:xfrm>
              <a:off x="1177175" y="1473175"/>
              <a:ext cx="6550" cy="8425"/>
            </a:xfrm>
            <a:custGeom>
              <a:avLst/>
              <a:gdLst/>
              <a:ahLst/>
              <a:cxnLst/>
              <a:rect l="l" t="t" r="r" b="b"/>
              <a:pathLst>
                <a:path w="262" h="337" extrusionOk="0">
                  <a:moveTo>
                    <a:pt x="224" y="0"/>
                  </a:moveTo>
                  <a:cubicBezTo>
                    <a:pt x="150" y="0"/>
                    <a:pt x="112" y="112"/>
                    <a:pt x="112" y="187"/>
                  </a:cubicBezTo>
                  <a:cubicBezTo>
                    <a:pt x="112" y="187"/>
                    <a:pt x="75" y="224"/>
                    <a:pt x="75" y="261"/>
                  </a:cubicBezTo>
                  <a:cubicBezTo>
                    <a:pt x="75" y="299"/>
                    <a:pt x="38" y="336"/>
                    <a:pt x="0" y="336"/>
                  </a:cubicBezTo>
                  <a:lnTo>
                    <a:pt x="38" y="336"/>
                  </a:lnTo>
                  <a:cubicBezTo>
                    <a:pt x="112" y="336"/>
                    <a:pt x="150" y="261"/>
                    <a:pt x="150" y="187"/>
                  </a:cubicBezTo>
                  <a:cubicBezTo>
                    <a:pt x="150" y="149"/>
                    <a:pt x="187" y="112"/>
                    <a:pt x="187" y="112"/>
                  </a:cubicBezTo>
                  <a:cubicBezTo>
                    <a:pt x="187" y="37"/>
                    <a:pt x="224" y="37"/>
                    <a:pt x="262" y="37"/>
                  </a:cubicBezTo>
                  <a:lnTo>
                    <a:pt x="224" y="37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4"/>
            <p:cNvSpPr/>
            <p:nvPr/>
          </p:nvSpPr>
          <p:spPr>
            <a:xfrm>
              <a:off x="1182775" y="1473175"/>
              <a:ext cx="3750" cy="6550"/>
            </a:xfrm>
            <a:custGeom>
              <a:avLst/>
              <a:gdLst/>
              <a:ahLst/>
              <a:cxnLst/>
              <a:rect l="l" t="t" r="r" b="b"/>
              <a:pathLst>
                <a:path w="150" h="262" extrusionOk="0">
                  <a:moveTo>
                    <a:pt x="0" y="0"/>
                  </a:moveTo>
                  <a:cubicBezTo>
                    <a:pt x="38" y="0"/>
                    <a:pt x="38" y="37"/>
                    <a:pt x="75" y="75"/>
                  </a:cubicBezTo>
                  <a:cubicBezTo>
                    <a:pt x="75" y="75"/>
                    <a:pt x="112" y="112"/>
                    <a:pt x="112" y="187"/>
                  </a:cubicBezTo>
                  <a:lnTo>
                    <a:pt x="150" y="261"/>
                  </a:lnTo>
                  <a:lnTo>
                    <a:pt x="150" y="112"/>
                  </a:lnTo>
                  <a:cubicBezTo>
                    <a:pt x="150" y="75"/>
                    <a:pt x="112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4"/>
            <p:cNvSpPr/>
            <p:nvPr/>
          </p:nvSpPr>
          <p:spPr>
            <a:xfrm>
              <a:off x="1175300" y="1478775"/>
              <a:ext cx="2825" cy="3750"/>
            </a:xfrm>
            <a:custGeom>
              <a:avLst/>
              <a:gdLst/>
              <a:ahLst/>
              <a:cxnLst/>
              <a:rect l="l" t="t" r="r" b="b"/>
              <a:pathLst>
                <a:path w="113" h="150" extrusionOk="0">
                  <a:moveTo>
                    <a:pt x="1" y="0"/>
                  </a:moveTo>
                  <a:lnTo>
                    <a:pt x="1" y="75"/>
                  </a:lnTo>
                  <a:cubicBezTo>
                    <a:pt x="1" y="112"/>
                    <a:pt x="38" y="149"/>
                    <a:pt x="75" y="149"/>
                  </a:cubicBezTo>
                  <a:lnTo>
                    <a:pt x="75" y="112"/>
                  </a:lnTo>
                  <a:lnTo>
                    <a:pt x="113" y="112"/>
                  </a:lnTo>
                  <a:cubicBezTo>
                    <a:pt x="75" y="112"/>
                    <a:pt x="75" y="112"/>
                    <a:pt x="38" y="75"/>
                  </a:cubicBezTo>
                  <a:cubicBezTo>
                    <a:pt x="38" y="3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4"/>
            <p:cNvSpPr/>
            <p:nvPr/>
          </p:nvSpPr>
          <p:spPr>
            <a:xfrm>
              <a:off x="1188375" y="1475325"/>
              <a:ext cx="8425" cy="6275"/>
            </a:xfrm>
            <a:custGeom>
              <a:avLst/>
              <a:gdLst/>
              <a:ahLst/>
              <a:cxnLst/>
              <a:rect l="l" t="t" r="r" b="b"/>
              <a:pathLst>
                <a:path w="337" h="251" extrusionOk="0">
                  <a:moveTo>
                    <a:pt x="251" y="1"/>
                  </a:moveTo>
                  <a:cubicBezTo>
                    <a:pt x="206" y="1"/>
                    <a:pt x="178" y="72"/>
                    <a:pt x="150" y="101"/>
                  </a:cubicBezTo>
                  <a:cubicBezTo>
                    <a:pt x="112" y="138"/>
                    <a:pt x="112" y="175"/>
                    <a:pt x="75" y="213"/>
                  </a:cubicBezTo>
                  <a:cubicBezTo>
                    <a:pt x="75" y="213"/>
                    <a:pt x="0" y="250"/>
                    <a:pt x="0" y="250"/>
                  </a:cubicBezTo>
                  <a:lnTo>
                    <a:pt x="38" y="250"/>
                  </a:lnTo>
                  <a:cubicBezTo>
                    <a:pt x="112" y="250"/>
                    <a:pt x="150" y="175"/>
                    <a:pt x="187" y="138"/>
                  </a:cubicBezTo>
                  <a:cubicBezTo>
                    <a:pt x="187" y="101"/>
                    <a:pt x="224" y="63"/>
                    <a:pt x="262" y="26"/>
                  </a:cubicBezTo>
                  <a:cubicBezTo>
                    <a:pt x="272" y="26"/>
                    <a:pt x="283" y="23"/>
                    <a:pt x="292" y="20"/>
                  </a:cubicBezTo>
                  <a:lnTo>
                    <a:pt x="292" y="20"/>
                  </a:lnTo>
                  <a:cubicBezTo>
                    <a:pt x="295" y="22"/>
                    <a:pt x="297" y="24"/>
                    <a:pt x="299" y="26"/>
                  </a:cubicBezTo>
                  <a:lnTo>
                    <a:pt x="336" y="26"/>
                  </a:lnTo>
                  <a:cubicBezTo>
                    <a:pt x="336" y="14"/>
                    <a:pt x="332" y="9"/>
                    <a:pt x="325" y="9"/>
                  </a:cubicBezTo>
                  <a:cubicBezTo>
                    <a:pt x="317" y="9"/>
                    <a:pt x="306" y="15"/>
                    <a:pt x="292" y="20"/>
                  </a:cubicBezTo>
                  <a:lnTo>
                    <a:pt x="292" y="20"/>
                  </a:lnTo>
                  <a:cubicBezTo>
                    <a:pt x="277" y="6"/>
                    <a:pt x="264" y="1"/>
                    <a:pt x="25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4"/>
            <p:cNvSpPr/>
            <p:nvPr/>
          </p:nvSpPr>
          <p:spPr>
            <a:xfrm>
              <a:off x="1195850" y="1475975"/>
              <a:ext cx="3750" cy="6550"/>
            </a:xfrm>
            <a:custGeom>
              <a:avLst/>
              <a:gdLst/>
              <a:ahLst/>
              <a:cxnLst/>
              <a:rect l="l" t="t" r="r" b="b"/>
              <a:pathLst>
                <a:path w="150" h="262" extrusionOk="0">
                  <a:moveTo>
                    <a:pt x="0" y="0"/>
                  </a:moveTo>
                  <a:cubicBezTo>
                    <a:pt x="37" y="0"/>
                    <a:pt x="37" y="75"/>
                    <a:pt x="75" y="75"/>
                  </a:cubicBezTo>
                  <a:cubicBezTo>
                    <a:pt x="75" y="75"/>
                    <a:pt x="75" y="187"/>
                    <a:pt x="75" y="224"/>
                  </a:cubicBezTo>
                  <a:cubicBezTo>
                    <a:pt x="75" y="224"/>
                    <a:pt x="75" y="261"/>
                    <a:pt x="75" y="261"/>
                  </a:cubicBezTo>
                  <a:lnTo>
                    <a:pt x="149" y="187"/>
                  </a:lnTo>
                  <a:cubicBezTo>
                    <a:pt x="149" y="112"/>
                    <a:pt x="149" y="37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4"/>
            <p:cNvSpPr/>
            <p:nvPr/>
          </p:nvSpPr>
          <p:spPr>
            <a:xfrm>
              <a:off x="1185575" y="1475975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38" y="0"/>
                  </a:moveTo>
                  <a:cubicBezTo>
                    <a:pt x="38" y="0"/>
                    <a:pt x="0" y="0"/>
                    <a:pt x="38" y="75"/>
                  </a:cubicBezTo>
                  <a:lnTo>
                    <a:pt x="38" y="0"/>
                  </a:lnTo>
                  <a:close/>
                  <a:moveTo>
                    <a:pt x="38" y="75"/>
                  </a:moveTo>
                  <a:lnTo>
                    <a:pt x="38" y="149"/>
                  </a:lnTo>
                  <a:cubicBezTo>
                    <a:pt x="75" y="187"/>
                    <a:pt x="75" y="224"/>
                    <a:pt x="150" y="224"/>
                  </a:cubicBezTo>
                  <a:cubicBezTo>
                    <a:pt x="112" y="224"/>
                    <a:pt x="75" y="187"/>
                    <a:pt x="112" y="187"/>
                  </a:cubicBezTo>
                  <a:cubicBezTo>
                    <a:pt x="112" y="149"/>
                    <a:pt x="112" y="112"/>
                    <a:pt x="38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4"/>
            <p:cNvSpPr/>
            <p:nvPr/>
          </p:nvSpPr>
          <p:spPr>
            <a:xfrm>
              <a:off x="1197700" y="1485300"/>
              <a:ext cx="8425" cy="2825"/>
            </a:xfrm>
            <a:custGeom>
              <a:avLst/>
              <a:gdLst/>
              <a:ahLst/>
              <a:cxnLst/>
              <a:rect l="l" t="t" r="r" b="b"/>
              <a:pathLst>
                <a:path w="337" h="113" extrusionOk="0">
                  <a:moveTo>
                    <a:pt x="1" y="0"/>
                  </a:moveTo>
                  <a:cubicBezTo>
                    <a:pt x="38" y="38"/>
                    <a:pt x="113" y="38"/>
                    <a:pt x="150" y="38"/>
                  </a:cubicBezTo>
                  <a:lnTo>
                    <a:pt x="262" y="38"/>
                  </a:lnTo>
                  <a:cubicBezTo>
                    <a:pt x="299" y="38"/>
                    <a:pt x="337" y="75"/>
                    <a:pt x="337" y="112"/>
                  </a:cubicBezTo>
                  <a:lnTo>
                    <a:pt x="337" y="75"/>
                  </a:lnTo>
                  <a:cubicBezTo>
                    <a:pt x="337" y="0"/>
                    <a:pt x="225" y="0"/>
                    <a:pt x="15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4"/>
            <p:cNvSpPr/>
            <p:nvPr/>
          </p:nvSpPr>
          <p:spPr>
            <a:xfrm>
              <a:off x="1202375" y="1487175"/>
              <a:ext cx="3750" cy="3750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0"/>
                  </a:moveTo>
                  <a:cubicBezTo>
                    <a:pt x="150" y="37"/>
                    <a:pt x="112" y="75"/>
                    <a:pt x="112" y="112"/>
                  </a:cubicBezTo>
                  <a:cubicBezTo>
                    <a:pt x="75" y="112"/>
                    <a:pt x="38" y="149"/>
                    <a:pt x="0" y="149"/>
                  </a:cubicBezTo>
                  <a:lnTo>
                    <a:pt x="75" y="149"/>
                  </a:lnTo>
                  <a:cubicBezTo>
                    <a:pt x="112" y="149"/>
                    <a:pt x="150" y="75"/>
                    <a:pt x="150" y="37"/>
                  </a:cubicBezTo>
                  <a:lnTo>
                    <a:pt x="15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4"/>
            <p:cNvSpPr/>
            <p:nvPr/>
          </p:nvSpPr>
          <p:spPr>
            <a:xfrm>
              <a:off x="1194900" y="1479700"/>
              <a:ext cx="2825" cy="5625"/>
            </a:xfrm>
            <a:custGeom>
              <a:avLst/>
              <a:gdLst/>
              <a:ahLst/>
              <a:cxnLst/>
              <a:rect l="l" t="t" r="r" b="b"/>
              <a:pathLst>
                <a:path w="113" h="225" extrusionOk="0">
                  <a:moveTo>
                    <a:pt x="113" y="0"/>
                  </a:moveTo>
                  <a:lnTo>
                    <a:pt x="38" y="75"/>
                  </a:lnTo>
                  <a:cubicBezTo>
                    <a:pt x="38" y="112"/>
                    <a:pt x="1" y="187"/>
                    <a:pt x="38" y="187"/>
                  </a:cubicBezTo>
                  <a:lnTo>
                    <a:pt x="38" y="224"/>
                  </a:lnTo>
                  <a:lnTo>
                    <a:pt x="75" y="224"/>
                  </a:lnTo>
                  <a:cubicBezTo>
                    <a:pt x="38" y="224"/>
                    <a:pt x="75" y="187"/>
                    <a:pt x="75" y="150"/>
                  </a:cubicBezTo>
                  <a:cubicBezTo>
                    <a:pt x="75" y="112"/>
                    <a:pt x="113" y="75"/>
                    <a:pt x="113" y="38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4"/>
            <p:cNvSpPr/>
            <p:nvPr/>
          </p:nvSpPr>
          <p:spPr>
            <a:xfrm>
              <a:off x="1194900" y="1491825"/>
              <a:ext cx="3775" cy="7500"/>
            </a:xfrm>
            <a:custGeom>
              <a:avLst/>
              <a:gdLst/>
              <a:ahLst/>
              <a:cxnLst/>
              <a:rect l="l" t="t" r="r" b="b"/>
              <a:pathLst>
                <a:path w="151" h="300" extrusionOk="0">
                  <a:moveTo>
                    <a:pt x="113" y="1"/>
                  </a:moveTo>
                  <a:lnTo>
                    <a:pt x="113" y="38"/>
                  </a:lnTo>
                  <a:cubicBezTo>
                    <a:pt x="150" y="38"/>
                    <a:pt x="150" y="1"/>
                    <a:pt x="113" y="1"/>
                  </a:cubicBezTo>
                  <a:close/>
                  <a:moveTo>
                    <a:pt x="113" y="151"/>
                  </a:moveTo>
                  <a:lnTo>
                    <a:pt x="113" y="151"/>
                  </a:lnTo>
                  <a:cubicBezTo>
                    <a:pt x="113" y="162"/>
                    <a:pt x="113" y="179"/>
                    <a:pt x="110" y="197"/>
                  </a:cubicBezTo>
                  <a:lnTo>
                    <a:pt x="110" y="197"/>
                  </a:lnTo>
                  <a:cubicBezTo>
                    <a:pt x="113" y="182"/>
                    <a:pt x="113" y="166"/>
                    <a:pt x="113" y="151"/>
                  </a:cubicBezTo>
                  <a:close/>
                  <a:moveTo>
                    <a:pt x="110" y="197"/>
                  </a:moveTo>
                  <a:cubicBezTo>
                    <a:pt x="106" y="219"/>
                    <a:pt x="97" y="241"/>
                    <a:pt x="75" y="262"/>
                  </a:cubicBezTo>
                  <a:cubicBezTo>
                    <a:pt x="75" y="267"/>
                    <a:pt x="75" y="271"/>
                    <a:pt x="74" y="275"/>
                  </a:cubicBezTo>
                  <a:lnTo>
                    <a:pt x="74" y="275"/>
                  </a:lnTo>
                  <a:cubicBezTo>
                    <a:pt x="97" y="254"/>
                    <a:pt x="106" y="224"/>
                    <a:pt x="110" y="197"/>
                  </a:cubicBezTo>
                  <a:close/>
                  <a:moveTo>
                    <a:pt x="74" y="275"/>
                  </a:moveTo>
                  <a:cubicBezTo>
                    <a:pt x="57" y="290"/>
                    <a:pt x="34" y="300"/>
                    <a:pt x="1" y="300"/>
                  </a:cubicBezTo>
                  <a:cubicBezTo>
                    <a:pt x="33" y="300"/>
                    <a:pt x="66" y="300"/>
                    <a:pt x="74" y="2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4"/>
            <p:cNvSpPr/>
            <p:nvPr/>
          </p:nvSpPr>
          <p:spPr>
            <a:xfrm>
              <a:off x="1192100" y="1495575"/>
              <a:ext cx="2825" cy="3750"/>
            </a:xfrm>
            <a:custGeom>
              <a:avLst/>
              <a:gdLst/>
              <a:ahLst/>
              <a:cxnLst/>
              <a:rect l="l" t="t" r="r" b="b"/>
              <a:pathLst>
                <a:path w="113" h="150" extrusionOk="0">
                  <a:moveTo>
                    <a:pt x="1" y="0"/>
                  </a:moveTo>
                  <a:lnTo>
                    <a:pt x="1" y="75"/>
                  </a:lnTo>
                  <a:cubicBezTo>
                    <a:pt x="1" y="99"/>
                    <a:pt x="32" y="123"/>
                    <a:pt x="64" y="137"/>
                  </a:cubicBezTo>
                  <a:lnTo>
                    <a:pt x="64" y="137"/>
                  </a:lnTo>
                  <a:cubicBezTo>
                    <a:pt x="58" y="132"/>
                    <a:pt x="50" y="124"/>
                    <a:pt x="38" y="112"/>
                  </a:cubicBezTo>
                  <a:cubicBezTo>
                    <a:pt x="38" y="75"/>
                    <a:pt x="1" y="37"/>
                    <a:pt x="1" y="0"/>
                  </a:cubicBezTo>
                  <a:close/>
                  <a:moveTo>
                    <a:pt x="64" y="137"/>
                  </a:moveTo>
                  <a:cubicBezTo>
                    <a:pt x="79" y="150"/>
                    <a:pt x="87" y="150"/>
                    <a:pt x="113" y="150"/>
                  </a:cubicBezTo>
                  <a:cubicBezTo>
                    <a:pt x="100" y="150"/>
                    <a:pt x="82" y="145"/>
                    <a:pt x="64" y="13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4"/>
            <p:cNvSpPr/>
            <p:nvPr/>
          </p:nvSpPr>
          <p:spPr>
            <a:xfrm>
              <a:off x="1197700" y="1491825"/>
              <a:ext cx="5625" cy="25"/>
            </a:xfrm>
            <a:custGeom>
              <a:avLst/>
              <a:gdLst/>
              <a:ahLst/>
              <a:cxnLst/>
              <a:rect l="l" t="t" r="r" b="b"/>
              <a:pathLst>
                <a:path w="225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38" y="1"/>
                    <a:pt x="38" y="1"/>
                  </a:cubicBezTo>
                  <a:cubicBezTo>
                    <a:pt x="75" y="1"/>
                    <a:pt x="113" y="1"/>
                    <a:pt x="150" y="1"/>
                  </a:cubicBezTo>
                  <a:lnTo>
                    <a:pt x="225" y="1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4"/>
            <p:cNvSpPr/>
            <p:nvPr/>
          </p:nvSpPr>
          <p:spPr>
            <a:xfrm>
              <a:off x="1181850" y="1491825"/>
              <a:ext cx="8425" cy="6575"/>
            </a:xfrm>
            <a:custGeom>
              <a:avLst/>
              <a:gdLst/>
              <a:ahLst/>
              <a:cxnLst/>
              <a:rect l="l" t="t" r="r" b="b"/>
              <a:pathLst>
                <a:path w="337" h="263" extrusionOk="0">
                  <a:moveTo>
                    <a:pt x="261" y="1"/>
                  </a:moveTo>
                  <a:cubicBezTo>
                    <a:pt x="187" y="1"/>
                    <a:pt x="149" y="75"/>
                    <a:pt x="112" y="113"/>
                  </a:cubicBezTo>
                  <a:cubicBezTo>
                    <a:pt x="75" y="187"/>
                    <a:pt x="75" y="187"/>
                    <a:pt x="75" y="225"/>
                  </a:cubicBezTo>
                  <a:cubicBezTo>
                    <a:pt x="37" y="262"/>
                    <a:pt x="37" y="262"/>
                    <a:pt x="0" y="262"/>
                  </a:cubicBezTo>
                  <a:lnTo>
                    <a:pt x="37" y="262"/>
                  </a:lnTo>
                  <a:cubicBezTo>
                    <a:pt x="112" y="262"/>
                    <a:pt x="149" y="187"/>
                    <a:pt x="187" y="150"/>
                  </a:cubicBezTo>
                  <a:cubicBezTo>
                    <a:pt x="187" y="113"/>
                    <a:pt x="224" y="75"/>
                    <a:pt x="261" y="38"/>
                  </a:cubicBezTo>
                  <a:cubicBezTo>
                    <a:pt x="261" y="38"/>
                    <a:pt x="299" y="1"/>
                    <a:pt x="33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4"/>
            <p:cNvSpPr/>
            <p:nvPr/>
          </p:nvSpPr>
          <p:spPr>
            <a:xfrm>
              <a:off x="1180900" y="149557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1" y="0"/>
                  </a:moveTo>
                  <a:cubicBezTo>
                    <a:pt x="1" y="13"/>
                    <a:pt x="1" y="25"/>
                    <a:pt x="1" y="37"/>
                  </a:cubicBezTo>
                  <a:lnTo>
                    <a:pt x="57" y="93"/>
                  </a:lnTo>
                  <a:lnTo>
                    <a:pt x="75" y="75"/>
                  </a:lnTo>
                  <a:cubicBezTo>
                    <a:pt x="38" y="75"/>
                    <a:pt x="1" y="37"/>
                    <a:pt x="1" y="0"/>
                  </a:cubicBezTo>
                  <a:close/>
                  <a:moveTo>
                    <a:pt x="57" y="93"/>
                  </a:moveTo>
                  <a:lnTo>
                    <a:pt x="38" y="112"/>
                  </a:lnTo>
                  <a:lnTo>
                    <a:pt x="75" y="112"/>
                  </a:lnTo>
                  <a:lnTo>
                    <a:pt x="57" y="93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4"/>
            <p:cNvSpPr/>
            <p:nvPr/>
          </p:nvSpPr>
          <p:spPr>
            <a:xfrm>
              <a:off x="1188375" y="1491825"/>
              <a:ext cx="2825" cy="3775"/>
            </a:xfrm>
            <a:custGeom>
              <a:avLst/>
              <a:gdLst/>
              <a:ahLst/>
              <a:cxnLst/>
              <a:rect l="l" t="t" r="r" b="b"/>
              <a:pathLst>
                <a:path w="113" h="151" extrusionOk="0">
                  <a:moveTo>
                    <a:pt x="0" y="1"/>
                  </a:moveTo>
                  <a:cubicBezTo>
                    <a:pt x="0" y="1"/>
                    <a:pt x="34" y="17"/>
                    <a:pt x="56" y="29"/>
                  </a:cubicBezTo>
                  <a:lnTo>
                    <a:pt x="56" y="29"/>
                  </a:lnTo>
                  <a:cubicBezTo>
                    <a:pt x="42" y="12"/>
                    <a:pt x="21" y="1"/>
                    <a:pt x="0" y="1"/>
                  </a:cubicBezTo>
                  <a:close/>
                  <a:moveTo>
                    <a:pt x="56" y="29"/>
                  </a:moveTo>
                  <a:lnTo>
                    <a:pt x="56" y="29"/>
                  </a:lnTo>
                  <a:cubicBezTo>
                    <a:pt x="68" y="42"/>
                    <a:pt x="75" y="59"/>
                    <a:pt x="75" y="75"/>
                  </a:cubicBezTo>
                  <a:lnTo>
                    <a:pt x="75" y="150"/>
                  </a:lnTo>
                  <a:cubicBezTo>
                    <a:pt x="75" y="113"/>
                    <a:pt x="112" y="75"/>
                    <a:pt x="75" y="38"/>
                  </a:cubicBezTo>
                  <a:cubicBezTo>
                    <a:pt x="75" y="38"/>
                    <a:pt x="67" y="34"/>
                    <a:pt x="56" y="29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4"/>
            <p:cNvSpPr/>
            <p:nvPr/>
          </p:nvSpPr>
          <p:spPr>
            <a:xfrm>
              <a:off x="1169700" y="1489975"/>
              <a:ext cx="8425" cy="7475"/>
            </a:xfrm>
            <a:custGeom>
              <a:avLst/>
              <a:gdLst/>
              <a:ahLst/>
              <a:cxnLst/>
              <a:rect l="l" t="t" r="r" b="b"/>
              <a:pathLst>
                <a:path w="337" h="299" extrusionOk="0">
                  <a:moveTo>
                    <a:pt x="299" y="0"/>
                  </a:moveTo>
                  <a:cubicBezTo>
                    <a:pt x="225" y="0"/>
                    <a:pt x="150" y="112"/>
                    <a:pt x="150" y="149"/>
                  </a:cubicBezTo>
                  <a:lnTo>
                    <a:pt x="75" y="261"/>
                  </a:lnTo>
                  <a:cubicBezTo>
                    <a:pt x="75" y="261"/>
                    <a:pt x="38" y="299"/>
                    <a:pt x="1" y="299"/>
                  </a:cubicBezTo>
                  <a:lnTo>
                    <a:pt x="75" y="299"/>
                  </a:lnTo>
                  <a:cubicBezTo>
                    <a:pt x="113" y="299"/>
                    <a:pt x="187" y="224"/>
                    <a:pt x="187" y="149"/>
                  </a:cubicBezTo>
                  <a:cubicBezTo>
                    <a:pt x="225" y="112"/>
                    <a:pt x="225" y="112"/>
                    <a:pt x="262" y="75"/>
                  </a:cubicBezTo>
                  <a:cubicBezTo>
                    <a:pt x="262" y="37"/>
                    <a:pt x="299" y="0"/>
                    <a:pt x="33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4"/>
            <p:cNvSpPr/>
            <p:nvPr/>
          </p:nvSpPr>
          <p:spPr>
            <a:xfrm>
              <a:off x="1166900" y="1491825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38" y="1"/>
                  </a:moveTo>
                  <a:cubicBezTo>
                    <a:pt x="38" y="1"/>
                    <a:pt x="1" y="1"/>
                    <a:pt x="38" y="38"/>
                  </a:cubicBezTo>
                  <a:lnTo>
                    <a:pt x="38" y="1"/>
                  </a:lnTo>
                  <a:close/>
                  <a:moveTo>
                    <a:pt x="38" y="38"/>
                  </a:moveTo>
                  <a:lnTo>
                    <a:pt x="38" y="150"/>
                  </a:lnTo>
                  <a:cubicBezTo>
                    <a:pt x="38" y="187"/>
                    <a:pt x="75" y="225"/>
                    <a:pt x="113" y="225"/>
                  </a:cubicBezTo>
                  <a:lnTo>
                    <a:pt x="150" y="225"/>
                  </a:lnTo>
                  <a:cubicBezTo>
                    <a:pt x="150" y="187"/>
                    <a:pt x="113" y="187"/>
                    <a:pt x="75" y="150"/>
                  </a:cubicBezTo>
                  <a:cubicBezTo>
                    <a:pt x="75" y="113"/>
                    <a:pt x="75" y="75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4"/>
            <p:cNvSpPr/>
            <p:nvPr/>
          </p:nvSpPr>
          <p:spPr>
            <a:xfrm>
              <a:off x="1177175" y="1489975"/>
              <a:ext cx="2825" cy="5625"/>
            </a:xfrm>
            <a:custGeom>
              <a:avLst/>
              <a:gdLst/>
              <a:ahLst/>
              <a:cxnLst/>
              <a:rect l="l" t="t" r="r" b="b"/>
              <a:pathLst>
                <a:path w="113" h="225" extrusionOk="0">
                  <a:moveTo>
                    <a:pt x="0" y="0"/>
                  </a:moveTo>
                  <a:cubicBezTo>
                    <a:pt x="0" y="0"/>
                    <a:pt x="38" y="37"/>
                    <a:pt x="38" y="75"/>
                  </a:cubicBezTo>
                  <a:cubicBezTo>
                    <a:pt x="75" y="112"/>
                    <a:pt x="75" y="149"/>
                    <a:pt x="75" y="187"/>
                  </a:cubicBezTo>
                  <a:lnTo>
                    <a:pt x="75" y="224"/>
                  </a:lnTo>
                  <a:lnTo>
                    <a:pt x="112" y="112"/>
                  </a:lnTo>
                  <a:cubicBezTo>
                    <a:pt x="75" y="75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4"/>
            <p:cNvSpPr/>
            <p:nvPr/>
          </p:nvSpPr>
          <p:spPr>
            <a:xfrm>
              <a:off x="1158500" y="1489975"/>
              <a:ext cx="7500" cy="7475"/>
            </a:xfrm>
            <a:custGeom>
              <a:avLst/>
              <a:gdLst/>
              <a:ahLst/>
              <a:cxnLst/>
              <a:rect l="l" t="t" r="r" b="b"/>
              <a:pathLst>
                <a:path w="300" h="299" extrusionOk="0">
                  <a:moveTo>
                    <a:pt x="262" y="0"/>
                  </a:moveTo>
                  <a:cubicBezTo>
                    <a:pt x="187" y="0"/>
                    <a:pt x="150" y="75"/>
                    <a:pt x="113" y="112"/>
                  </a:cubicBezTo>
                  <a:cubicBezTo>
                    <a:pt x="113" y="149"/>
                    <a:pt x="113" y="187"/>
                    <a:pt x="75" y="224"/>
                  </a:cubicBezTo>
                  <a:cubicBezTo>
                    <a:pt x="75" y="224"/>
                    <a:pt x="38" y="299"/>
                    <a:pt x="1" y="299"/>
                  </a:cubicBezTo>
                  <a:lnTo>
                    <a:pt x="38" y="299"/>
                  </a:lnTo>
                  <a:cubicBezTo>
                    <a:pt x="113" y="299"/>
                    <a:pt x="150" y="187"/>
                    <a:pt x="187" y="149"/>
                  </a:cubicBezTo>
                  <a:cubicBezTo>
                    <a:pt x="187" y="112"/>
                    <a:pt x="187" y="75"/>
                    <a:pt x="225" y="37"/>
                  </a:cubicBezTo>
                  <a:cubicBezTo>
                    <a:pt x="225" y="0"/>
                    <a:pt x="262" y="0"/>
                    <a:pt x="29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4"/>
            <p:cNvSpPr/>
            <p:nvPr/>
          </p:nvSpPr>
          <p:spPr>
            <a:xfrm>
              <a:off x="1156625" y="1493700"/>
              <a:ext cx="2825" cy="3750"/>
            </a:xfrm>
            <a:custGeom>
              <a:avLst/>
              <a:gdLst/>
              <a:ahLst/>
              <a:cxnLst/>
              <a:rect l="l" t="t" r="r" b="b"/>
              <a:pathLst>
                <a:path w="113" h="150" extrusionOk="0">
                  <a:moveTo>
                    <a:pt x="1" y="0"/>
                  </a:moveTo>
                  <a:lnTo>
                    <a:pt x="1" y="75"/>
                  </a:lnTo>
                  <a:cubicBezTo>
                    <a:pt x="1" y="112"/>
                    <a:pt x="38" y="150"/>
                    <a:pt x="76" y="150"/>
                  </a:cubicBezTo>
                  <a:lnTo>
                    <a:pt x="113" y="150"/>
                  </a:lnTo>
                  <a:cubicBezTo>
                    <a:pt x="76" y="150"/>
                    <a:pt x="76" y="112"/>
                    <a:pt x="38" y="75"/>
                  </a:cubicBezTo>
                  <a:cubicBezTo>
                    <a:pt x="38" y="38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4"/>
            <p:cNvSpPr/>
            <p:nvPr/>
          </p:nvSpPr>
          <p:spPr>
            <a:xfrm>
              <a:off x="1165025" y="1489025"/>
              <a:ext cx="2825" cy="6575"/>
            </a:xfrm>
            <a:custGeom>
              <a:avLst/>
              <a:gdLst/>
              <a:ahLst/>
              <a:cxnLst/>
              <a:rect l="l" t="t" r="r" b="b"/>
              <a:pathLst>
                <a:path w="113" h="263" extrusionOk="0">
                  <a:moveTo>
                    <a:pt x="1" y="1"/>
                  </a:moveTo>
                  <a:cubicBezTo>
                    <a:pt x="1" y="1"/>
                    <a:pt x="38" y="1"/>
                    <a:pt x="38" y="75"/>
                  </a:cubicBezTo>
                  <a:cubicBezTo>
                    <a:pt x="76" y="113"/>
                    <a:pt x="76" y="150"/>
                    <a:pt x="76" y="187"/>
                  </a:cubicBezTo>
                  <a:cubicBezTo>
                    <a:pt x="76" y="187"/>
                    <a:pt x="76" y="225"/>
                    <a:pt x="113" y="262"/>
                  </a:cubicBezTo>
                  <a:lnTo>
                    <a:pt x="113" y="113"/>
                  </a:lnTo>
                  <a:cubicBezTo>
                    <a:pt x="113" y="38"/>
                    <a:pt x="76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4"/>
            <p:cNvSpPr/>
            <p:nvPr/>
          </p:nvSpPr>
          <p:spPr>
            <a:xfrm>
              <a:off x="1147300" y="1489025"/>
              <a:ext cx="6550" cy="9375"/>
            </a:xfrm>
            <a:custGeom>
              <a:avLst/>
              <a:gdLst/>
              <a:ahLst/>
              <a:cxnLst/>
              <a:rect l="l" t="t" r="r" b="b"/>
              <a:pathLst>
                <a:path w="262" h="375" extrusionOk="0">
                  <a:moveTo>
                    <a:pt x="187" y="1"/>
                  </a:moveTo>
                  <a:cubicBezTo>
                    <a:pt x="113" y="1"/>
                    <a:pt x="75" y="150"/>
                    <a:pt x="75" y="187"/>
                  </a:cubicBezTo>
                  <a:cubicBezTo>
                    <a:pt x="75" y="262"/>
                    <a:pt x="75" y="262"/>
                    <a:pt x="38" y="299"/>
                  </a:cubicBezTo>
                  <a:cubicBezTo>
                    <a:pt x="1" y="337"/>
                    <a:pt x="1" y="374"/>
                    <a:pt x="1" y="374"/>
                  </a:cubicBezTo>
                  <a:lnTo>
                    <a:pt x="38" y="374"/>
                  </a:lnTo>
                  <a:cubicBezTo>
                    <a:pt x="113" y="374"/>
                    <a:pt x="113" y="262"/>
                    <a:pt x="113" y="187"/>
                  </a:cubicBezTo>
                  <a:cubicBezTo>
                    <a:pt x="150" y="150"/>
                    <a:pt x="150" y="113"/>
                    <a:pt x="187" y="75"/>
                  </a:cubicBezTo>
                  <a:cubicBezTo>
                    <a:pt x="187" y="38"/>
                    <a:pt x="225" y="1"/>
                    <a:pt x="26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4"/>
            <p:cNvSpPr/>
            <p:nvPr/>
          </p:nvSpPr>
          <p:spPr>
            <a:xfrm>
              <a:off x="1144500" y="1492775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0" y="0"/>
                  </a:moveTo>
                  <a:lnTo>
                    <a:pt x="0" y="149"/>
                  </a:lnTo>
                  <a:cubicBezTo>
                    <a:pt x="38" y="187"/>
                    <a:pt x="75" y="224"/>
                    <a:pt x="113" y="224"/>
                  </a:cubicBezTo>
                  <a:lnTo>
                    <a:pt x="150" y="224"/>
                  </a:lnTo>
                  <a:cubicBezTo>
                    <a:pt x="150" y="224"/>
                    <a:pt x="113" y="187"/>
                    <a:pt x="75" y="187"/>
                  </a:cubicBezTo>
                  <a:lnTo>
                    <a:pt x="38" y="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4"/>
            <p:cNvSpPr/>
            <p:nvPr/>
          </p:nvSpPr>
          <p:spPr>
            <a:xfrm>
              <a:off x="1151975" y="1489025"/>
              <a:ext cx="3750" cy="4700"/>
            </a:xfrm>
            <a:custGeom>
              <a:avLst/>
              <a:gdLst/>
              <a:ahLst/>
              <a:cxnLst/>
              <a:rect l="l" t="t" r="r" b="b"/>
              <a:pathLst>
                <a:path w="150" h="188" extrusionOk="0">
                  <a:moveTo>
                    <a:pt x="0" y="1"/>
                  </a:moveTo>
                  <a:cubicBezTo>
                    <a:pt x="38" y="1"/>
                    <a:pt x="75" y="75"/>
                    <a:pt x="75" y="75"/>
                  </a:cubicBezTo>
                  <a:cubicBezTo>
                    <a:pt x="112" y="113"/>
                    <a:pt x="112" y="150"/>
                    <a:pt x="150" y="187"/>
                  </a:cubicBezTo>
                  <a:lnTo>
                    <a:pt x="150" y="113"/>
                  </a:lnTo>
                  <a:cubicBezTo>
                    <a:pt x="150" y="38"/>
                    <a:pt x="75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4"/>
            <p:cNvSpPr/>
            <p:nvPr/>
          </p:nvSpPr>
          <p:spPr>
            <a:xfrm>
              <a:off x="1137025" y="1491825"/>
              <a:ext cx="3775" cy="9375"/>
            </a:xfrm>
            <a:custGeom>
              <a:avLst/>
              <a:gdLst/>
              <a:ahLst/>
              <a:cxnLst/>
              <a:rect l="l" t="t" r="r" b="b"/>
              <a:pathLst>
                <a:path w="151" h="375" extrusionOk="0">
                  <a:moveTo>
                    <a:pt x="150" y="1"/>
                  </a:moveTo>
                  <a:cubicBezTo>
                    <a:pt x="77" y="1"/>
                    <a:pt x="75" y="36"/>
                    <a:pt x="75" y="73"/>
                  </a:cubicBezTo>
                  <a:lnTo>
                    <a:pt x="75" y="73"/>
                  </a:lnTo>
                  <a:cubicBezTo>
                    <a:pt x="90" y="36"/>
                    <a:pt x="109" y="1"/>
                    <a:pt x="150" y="1"/>
                  </a:cubicBezTo>
                  <a:close/>
                  <a:moveTo>
                    <a:pt x="75" y="73"/>
                  </a:moveTo>
                  <a:cubicBezTo>
                    <a:pt x="64" y="102"/>
                    <a:pt x="55" y="134"/>
                    <a:pt x="38" y="150"/>
                  </a:cubicBezTo>
                  <a:lnTo>
                    <a:pt x="38" y="262"/>
                  </a:lnTo>
                  <a:cubicBezTo>
                    <a:pt x="38" y="300"/>
                    <a:pt x="38" y="337"/>
                    <a:pt x="1" y="374"/>
                  </a:cubicBezTo>
                  <a:cubicBezTo>
                    <a:pt x="75" y="337"/>
                    <a:pt x="75" y="225"/>
                    <a:pt x="75" y="187"/>
                  </a:cubicBezTo>
                  <a:cubicBezTo>
                    <a:pt x="75" y="150"/>
                    <a:pt x="75" y="113"/>
                    <a:pt x="75" y="75"/>
                  </a:cubicBezTo>
                  <a:cubicBezTo>
                    <a:pt x="75" y="75"/>
                    <a:pt x="75" y="74"/>
                    <a:pt x="75" y="73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4"/>
            <p:cNvSpPr/>
            <p:nvPr/>
          </p:nvSpPr>
          <p:spPr>
            <a:xfrm>
              <a:off x="1132375" y="1497425"/>
              <a:ext cx="5625" cy="4150"/>
            </a:xfrm>
            <a:custGeom>
              <a:avLst/>
              <a:gdLst/>
              <a:ahLst/>
              <a:cxnLst/>
              <a:rect l="l" t="t" r="r" b="b"/>
              <a:pathLst>
                <a:path w="225" h="166" extrusionOk="0">
                  <a:moveTo>
                    <a:pt x="0" y="1"/>
                  </a:moveTo>
                  <a:lnTo>
                    <a:pt x="37" y="113"/>
                  </a:lnTo>
                  <a:cubicBezTo>
                    <a:pt x="90" y="139"/>
                    <a:pt x="106" y="166"/>
                    <a:pt x="137" y="166"/>
                  </a:cubicBezTo>
                  <a:cubicBezTo>
                    <a:pt x="149" y="166"/>
                    <a:pt x="165" y="161"/>
                    <a:pt x="187" y="150"/>
                  </a:cubicBezTo>
                  <a:lnTo>
                    <a:pt x="224" y="150"/>
                  </a:lnTo>
                  <a:cubicBezTo>
                    <a:pt x="187" y="150"/>
                    <a:pt x="149" y="150"/>
                    <a:pt x="149" y="113"/>
                  </a:cubicBezTo>
                  <a:cubicBezTo>
                    <a:pt x="112" y="113"/>
                    <a:pt x="75" y="76"/>
                    <a:pt x="37" y="38"/>
                  </a:cubicBezTo>
                  <a:cubicBezTo>
                    <a:pt x="37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4"/>
            <p:cNvSpPr/>
            <p:nvPr/>
          </p:nvSpPr>
          <p:spPr>
            <a:xfrm>
              <a:off x="1140775" y="1490500"/>
              <a:ext cx="3750" cy="5100"/>
            </a:xfrm>
            <a:custGeom>
              <a:avLst/>
              <a:gdLst/>
              <a:ahLst/>
              <a:cxnLst/>
              <a:rect l="l" t="t" r="r" b="b"/>
              <a:pathLst>
                <a:path w="150" h="204" extrusionOk="0">
                  <a:moveTo>
                    <a:pt x="70" y="1"/>
                  </a:moveTo>
                  <a:cubicBezTo>
                    <a:pt x="59" y="1"/>
                    <a:pt x="48" y="6"/>
                    <a:pt x="37" y="16"/>
                  </a:cubicBezTo>
                  <a:lnTo>
                    <a:pt x="0" y="54"/>
                  </a:lnTo>
                  <a:lnTo>
                    <a:pt x="37" y="54"/>
                  </a:lnTo>
                  <a:cubicBezTo>
                    <a:pt x="75" y="91"/>
                    <a:pt x="75" y="91"/>
                    <a:pt x="112" y="128"/>
                  </a:cubicBezTo>
                  <a:cubicBezTo>
                    <a:pt x="112" y="128"/>
                    <a:pt x="149" y="166"/>
                    <a:pt x="149" y="203"/>
                  </a:cubicBezTo>
                  <a:lnTo>
                    <a:pt x="149" y="54"/>
                  </a:lnTo>
                  <a:cubicBezTo>
                    <a:pt x="123" y="27"/>
                    <a:pt x="97" y="1"/>
                    <a:pt x="7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4"/>
            <p:cNvSpPr/>
            <p:nvPr/>
          </p:nvSpPr>
          <p:spPr>
            <a:xfrm>
              <a:off x="1125825" y="1496500"/>
              <a:ext cx="5625" cy="8425"/>
            </a:xfrm>
            <a:custGeom>
              <a:avLst/>
              <a:gdLst/>
              <a:ahLst/>
              <a:cxnLst/>
              <a:rect l="l" t="t" r="r" b="b"/>
              <a:pathLst>
                <a:path w="225" h="337" extrusionOk="0">
                  <a:moveTo>
                    <a:pt x="113" y="1"/>
                  </a:moveTo>
                  <a:lnTo>
                    <a:pt x="75" y="38"/>
                  </a:lnTo>
                  <a:cubicBezTo>
                    <a:pt x="1" y="113"/>
                    <a:pt x="75" y="225"/>
                    <a:pt x="75" y="262"/>
                  </a:cubicBezTo>
                  <a:cubicBezTo>
                    <a:pt x="75" y="262"/>
                    <a:pt x="113" y="299"/>
                    <a:pt x="150" y="337"/>
                  </a:cubicBezTo>
                  <a:lnTo>
                    <a:pt x="225" y="337"/>
                  </a:lnTo>
                  <a:cubicBezTo>
                    <a:pt x="187" y="299"/>
                    <a:pt x="150" y="262"/>
                    <a:pt x="113" y="225"/>
                  </a:cubicBezTo>
                  <a:cubicBezTo>
                    <a:pt x="113" y="187"/>
                    <a:pt x="75" y="150"/>
                    <a:pt x="75" y="113"/>
                  </a:cubicBezTo>
                  <a:cubicBezTo>
                    <a:pt x="75" y="75"/>
                    <a:pt x="75" y="38"/>
                    <a:pt x="113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4"/>
            <p:cNvSpPr/>
            <p:nvPr/>
          </p:nvSpPr>
          <p:spPr>
            <a:xfrm>
              <a:off x="1127700" y="1504525"/>
              <a:ext cx="3750" cy="4125"/>
            </a:xfrm>
            <a:custGeom>
              <a:avLst/>
              <a:gdLst/>
              <a:ahLst/>
              <a:cxnLst/>
              <a:rect l="l" t="t" r="r" b="b"/>
              <a:pathLst>
                <a:path w="150" h="165" extrusionOk="0">
                  <a:moveTo>
                    <a:pt x="142" y="0"/>
                  </a:moveTo>
                  <a:cubicBezTo>
                    <a:pt x="137" y="0"/>
                    <a:pt x="130" y="6"/>
                    <a:pt x="124" y="16"/>
                  </a:cubicBezTo>
                  <a:lnTo>
                    <a:pt x="150" y="16"/>
                  </a:lnTo>
                  <a:cubicBezTo>
                    <a:pt x="150" y="5"/>
                    <a:pt x="147" y="0"/>
                    <a:pt x="142" y="0"/>
                  </a:cubicBezTo>
                  <a:close/>
                  <a:moveTo>
                    <a:pt x="112" y="16"/>
                  </a:moveTo>
                  <a:cubicBezTo>
                    <a:pt x="75" y="53"/>
                    <a:pt x="38" y="53"/>
                    <a:pt x="38" y="90"/>
                  </a:cubicBezTo>
                  <a:cubicBezTo>
                    <a:pt x="0" y="90"/>
                    <a:pt x="0" y="128"/>
                    <a:pt x="0" y="165"/>
                  </a:cubicBezTo>
                  <a:lnTo>
                    <a:pt x="112" y="53"/>
                  </a:lnTo>
                  <a:cubicBezTo>
                    <a:pt x="112" y="39"/>
                    <a:pt x="117" y="26"/>
                    <a:pt x="124" y="16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4"/>
            <p:cNvSpPr/>
            <p:nvPr/>
          </p:nvSpPr>
          <p:spPr>
            <a:xfrm>
              <a:off x="1127700" y="1496125"/>
              <a:ext cx="6550" cy="4125"/>
            </a:xfrm>
            <a:custGeom>
              <a:avLst/>
              <a:gdLst/>
              <a:ahLst/>
              <a:cxnLst/>
              <a:rect l="l" t="t" r="r" b="b"/>
              <a:pathLst>
                <a:path w="262" h="165" extrusionOk="0">
                  <a:moveTo>
                    <a:pt x="95" y="0"/>
                  </a:moveTo>
                  <a:cubicBezTo>
                    <a:pt x="78" y="0"/>
                    <a:pt x="60" y="5"/>
                    <a:pt x="38" y="15"/>
                  </a:cubicBezTo>
                  <a:lnTo>
                    <a:pt x="0" y="53"/>
                  </a:lnTo>
                  <a:cubicBezTo>
                    <a:pt x="13" y="40"/>
                    <a:pt x="25" y="36"/>
                    <a:pt x="38" y="36"/>
                  </a:cubicBezTo>
                  <a:cubicBezTo>
                    <a:pt x="63" y="36"/>
                    <a:pt x="88" y="53"/>
                    <a:pt x="112" y="53"/>
                  </a:cubicBezTo>
                  <a:cubicBezTo>
                    <a:pt x="150" y="53"/>
                    <a:pt x="187" y="90"/>
                    <a:pt x="187" y="90"/>
                  </a:cubicBezTo>
                  <a:lnTo>
                    <a:pt x="262" y="165"/>
                  </a:lnTo>
                  <a:lnTo>
                    <a:pt x="262" y="165"/>
                  </a:lnTo>
                  <a:lnTo>
                    <a:pt x="187" y="53"/>
                  </a:lnTo>
                  <a:cubicBezTo>
                    <a:pt x="161" y="26"/>
                    <a:pt x="134" y="0"/>
                    <a:pt x="9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4"/>
            <p:cNvSpPr/>
            <p:nvPr/>
          </p:nvSpPr>
          <p:spPr>
            <a:xfrm>
              <a:off x="1128625" y="1507700"/>
              <a:ext cx="9375" cy="5400"/>
            </a:xfrm>
            <a:custGeom>
              <a:avLst/>
              <a:gdLst/>
              <a:ahLst/>
              <a:cxnLst/>
              <a:rect l="l" t="t" r="r" b="b"/>
              <a:pathLst>
                <a:path w="375" h="216" extrusionOk="0">
                  <a:moveTo>
                    <a:pt x="337" y="1"/>
                  </a:moveTo>
                  <a:lnTo>
                    <a:pt x="337" y="19"/>
                  </a:lnTo>
                  <a:lnTo>
                    <a:pt x="337" y="19"/>
                  </a:lnTo>
                  <a:cubicBezTo>
                    <a:pt x="346" y="10"/>
                    <a:pt x="355" y="1"/>
                    <a:pt x="374" y="1"/>
                  </a:cubicBezTo>
                  <a:close/>
                  <a:moveTo>
                    <a:pt x="337" y="19"/>
                  </a:moveTo>
                  <a:cubicBezTo>
                    <a:pt x="327" y="29"/>
                    <a:pt x="318" y="38"/>
                    <a:pt x="299" y="38"/>
                  </a:cubicBezTo>
                  <a:cubicBezTo>
                    <a:pt x="298" y="39"/>
                    <a:pt x="296" y="41"/>
                    <a:pt x="295" y="42"/>
                  </a:cubicBezTo>
                  <a:lnTo>
                    <a:pt x="295" y="42"/>
                  </a:lnTo>
                  <a:cubicBezTo>
                    <a:pt x="308" y="39"/>
                    <a:pt x="321" y="38"/>
                    <a:pt x="337" y="38"/>
                  </a:cubicBezTo>
                  <a:lnTo>
                    <a:pt x="337" y="19"/>
                  </a:lnTo>
                  <a:close/>
                  <a:moveTo>
                    <a:pt x="295" y="42"/>
                  </a:moveTo>
                  <a:cubicBezTo>
                    <a:pt x="247" y="53"/>
                    <a:pt x="217" y="83"/>
                    <a:pt x="187" y="113"/>
                  </a:cubicBezTo>
                  <a:cubicBezTo>
                    <a:pt x="150" y="187"/>
                    <a:pt x="113" y="187"/>
                    <a:pt x="75" y="187"/>
                  </a:cubicBezTo>
                  <a:cubicBezTo>
                    <a:pt x="68" y="194"/>
                    <a:pt x="61" y="199"/>
                    <a:pt x="54" y="201"/>
                  </a:cubicBezTo>
                  <a:lnTo>
                    <a:pt x="54" y="201"/>
                  </a:lnTo>
                  <a:cubicBezTo>
                    <a:pt x="49" y="197"/>
                    <a:pt x="44" y="193"/>
                    <a:pt x="38" y="187"/>
                  </a:cubicBezTo>
                  <a:lnTo>
                    <a:pt x="1" y="187"/>
                  </a:lnTo>
                  <a:cubicBezTo>
                    <a:pt x="1" y="187"/>
                    <a:pt x="17" y="204"/>
                    <a:pt x="39" y="204"/>
                  </a:cubicBezTo>
                  <a:cubicBezTo>
                    <a:pt x="44" y="204"/>
                    <a:pt x="49" y="203"/>
                    <a:pt x="54" y="201"/>
                  </a:cubicBezTo>
                  <a:lnTo>
                    <a:pt x="54" y="201"/>
                  </a:lnTo>
                  <a:cubicBezTo>
                    <a:pt x="68" y="211"/>
                    <a:pt x="81" y="215"/>
                    <a:pt x="94" y="215"/>
                  </a:cubicBezTo>
                  <a:cubicBezTo>
                    <a:pt x="113" y="215"/>
                    <a:pt x="131" y="206"/>
                    <a:pt x="150" y="187"/>
                  </a:cubicBezTo>
                  <a:cubicBezTo>
                    <a:pt x="150" y="187"/>
                    <a:pt x="187" y="150"/>
                    <a:pt x="225" y="150"/>
                  </a:cubicBezTo>
                  <a:cubicBezTo>
                    <a:pt x="225" y="114"/>
                    <a:pt x="259" y="78"/>
                    <a:pt x="295" y="4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4"/>
            <p:cNvSpPr/>
            <p:nvPr/>
          </p:nvSpPr>
          <p:spPr>
            <a:xfrm>
              <a:off x="1137025" y="150862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1"/>
                  </a:moveTo>
                  <a:cubicBezTo>
                    <a:pt x="1" y="1"/>
                    <a:pt x="19" y="19"/>
                    <a:pt x="30" y="30"/>
                  </a:cubicBezTo>
                  <a:lnTo>
                    <a:pt x="30" y="30"/>
                  </a:lnTo>
                  <a:cubicBezTo>
                    <a:pt x="25" y="13"/>
                    <a:pt x="16" y="1"/>
                    <a:pt x="1" y="1"/>
                  </a:cubicBezTo>
                  <a:close/>
                  <a:moveTo>
                    <a:pt x="30" y="30"/>
                  </a:moveTo>
                  <a:cubicBezTo>
                    <a:pt x="38" y="55"/>
                    <a:pt x="38" y="91"/>
                    <a:pt x="38" y="113"/>
                  </a:cubicBezTo>
                  <a:cubicBezTo>
                    <a:pt x="38" y="88"/>
                    <a:pt x="38" y="63"/>
                    <a:pt x="38" y="38"/>
                  </a:cubicBezTo>
                  <a:cubicBezTo>
                    <a:pt x="38" y="38"/>
                    <a:pt x="35" y="35"/>
                    <a:pt x="30" y="3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4"/>
            <p:cNvSpPr/>
            <p:nvPr/>
          </p:nvSpPr>
          <p:spPr>
            <a:xfrm>
              <a:off x="1126775" y="1505825"/>
              <a:ext cx="3750" cy="6575"/>
            </a:xfrm>
            <a:custGeom>
              <a:avLst/>
              <a:gdLst/>
              <a:ahLst/>
              <a:cxnLst/>
              <a:rect l="l" t="t" r="r" b="b"/>
              <a:pathLst>
                <a:path w="150" h="263" extrusionOk="0">
                  <a:moveTo>
                    <a:pt x="149" y="1"/>
                  </a:moveTo>
                  <a:lnTo>
                    <a:pt x="37" y="113"/>
                  </a:lnTo>
                  <a:cubicBezTo>
                    <a:pt x="0" y="150"/>
                    <a:pt x="0" y="225"/>
                    <a:pt x="75" y="262"/>
                  </a:cubicBezTo>
                  <a:lnTo>
                    <a:pt x="112" y="262"/>
                  </a:lnTo>
                  <a:cubicBezTo>
                    <a:pt x="75" y="262"/>
                    <a:pt x="75" y="225"/>
                    <a:pt x="75" y="188"/>
                  </a:cubicBezTo>
                  <a:cubicBezTo>
                    <a:pt x="75" y="150"/>
                    <a:pt x="75" y="113"/>
                    <a:pt x="112" y="76"/>
                  </a:cubicBezTo>
                  <a:cubicBezTo>
                    <a:pt x="112" y="38"/>
                    <a:pt x="149" y="38"/>
                    <a:pt x="149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4"/>
            <p:cNvSpPr/>
            <p:nvPr/>
          </p:nvSpPr>
          <p:spPr>
            <a:xfrm>
              <a:off x="1141700" y="1509575"/>
              <a:ext cx="6550" cy="7475"/>
            </a:xfrm>
            <a:custGeom>
              <a:avLst/>
              <a:gdLst/>
              <a:ahLst/>
              <a:cxnLst/>
              <a:rect l="l" t="t" r="r" b="b"/>
              <a:pathLst>
                <a:path w="262" h="299" extrusionOk="0">
                  <a:moveTo>
                    <a:pt x="225" y="0"/>
                  </a:moveTo>
                  <a:cubicBezTo>
                    <a:pt x="150" y="0"/>
                    <a:pt x="150" y="75"/>
                    <a:pt x="112" y="150"/>
                  </a:cubicBezTo>
                  <a:cubicBezTo>
                    <a:pt x="112" y="187"/>
                    <a:pt x="75" y="224"/>
                    <a:pt x="75" y="262"/>
                  </a:cubicBezTo>
                  <a:cubicBezTo>
                    <a:pt x="75" y="299"/>
                    <a:pt x="0" y="299"/>
                    <a:pt x="0" y="299"/>
                  </a:cubicBezTo>
                  <a:lnTo>
                    <a:pt x="38" y="299"/>
                  </a:lnTo>
                  <a:cubicBezTo>
                    <a:pt x="112" y="299"/>
                    <a:pt x="150" y="224"/>
                    <a:pt x="150" y="187"/>
                  </a:cubicBezTo>
                  <a:lnTo>
                    <a:pt x="225" y="38"/>
                  </a:lnTo>
                  <a:cubicBezTo>
                    <a:pt x="225" y="38"/>
                    <a:pt x="225" y="0"/>
                    <a:pt x="26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4"/>
            <p:cNvSpPr/>
            <p:nvPr/>
          </p:nvSpPr>
          <p:spPr>
            <a:xfrm>
              <a:off x="1147300" y="1509575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1" y="0"/>
                  </a:moveTo>
                  <a:cubicBezTo>
                    <a:pt x="1" y="0"/>
                    <a:pt x="38" y="38"/>
                    <a:pt x="75" y="38"/>
                  </a:cubicBezTo>
                  <a:lnTo>
                    <a:pt x="113" y="187"/>
                  </a:lnTo>
                  <a:cubicBezTo>
                    <a:pt x="113" y="187"/>
                    <a:pt x="150" y="224"/>
                    <a:pt x="150" y="224"/>
                  </a:cubicBezTo>
                  <a:lnTo>
                    <a:pt x="150" y="75"/>
                  </a:lnTo>
                  <a:cubicBezTo>
                    <a:pt x="113" y="38"/>
                    <a:pt x="75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4"/>
            <p:cNvSpPr/>
            <p:nvPr/>
          </p:nvSpPr>
          <p:spPr>
            <a:xfrm>
              <a:off x="1139825" y="1512375"/>
              <a:ext cx="2825" cy="4675"/>
            </a:xfrm>
            <a:custGeom>
              <a:avLst/>
              <a:gdLst/>
              <a:ahLst/>
              <a:cxnLst/>
              <a:rect l="l" t="t" r="r" b="b"/>
              <a:pathLst>
                <a:path w="113" h="187" extrusionOk="0">
                  <a:moveTo>
                    <a:pt x="1" y="0"/>
                  </a:moveTo>
                  <a:lnTo>
                    <a:pt x="1" y="75"/>
                  </a:lnTo>
                  <a:cubicBezTo>
                    <a:pt x="1" y="150"/>
                    <a:pt x="38" y="187"/>
                    <a:pt x="113" y="187"/>
                  </a:cubicBezTo>
                  <a:cubicBezTo>
                    <a:pt x="75" y="187"/>
                    <a:pt x="38" y="150"/>
                    <a:pt x="38" y="150"/>
                  </a:cubicBezTo>
                  <a:cubicBezTo>
                    <a:pt x="38" y="112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4"/>
            <p:cNvSpPr/>
            <p:nvPr/>
          </p:nvSpPr>
          <p:spPr>
            <a:xfrm>
              <a:off x="1153825" y="1508625"/>
              <a:ext cx="6575" cy="8425"/>
            </a:xfrm>
            <a:custGeom>
              <a:avLst/>
              <a:gdLst/>
              <a:ahLst/>
              <a:cxnLst/>
              <a:rect l="l" t="t" r="r" b="b"/>
              <a:pathLst>
                <a:path w="263" h="337" extrusionOk="0">
                  <a:moveTo>
                    <a:pt x="225" y="1"/>
                  </a:moveTo>
                  <a:cubicBezTo>
                    <a:pt x="150" y="1"/>
                    <a:pt x="113" y="113"/>
                    <a:pt x="113" y="150"/>
                  </a:cubicBezTo>
                  <a:cubicBezTo>
                    <a:pt x="113" y="188"/>
                    <a:pt x="76" y="262"/>
                    <a:pt x="76" y="300"/>
                  </a:cubicBezTo>
                  <a:cubicBezTo>
                    <a:pt x="76" y="300"/>
                    <a:pt x="38" y="337"/>
                    <a:pt x="1" y="337"/>
                  </a:cubicBezTo>
                  <a:lnTo>
                    <a:pt x="38" y="337"/>
                  </a:lnTo>
                  <a:cubicBezTo>
                    <a:pt x="113" y="337"/>
                    <a:pt x="150" y="225"/>
                    <a:pt x="150" y="188"/>
                  </a:cubicBezTo>
                  <a:cubicBezTo>
                    <a:pt x="150" y="150"/>
                    <a:pt x="188" y="113"/>
                    <a:pt x="188" y="76"/>
                  </a:cubicBezTo>
                  <a:cubicBezTo>
                    <a:pt x="188" y="38"/>
                    <a:pt x="225" y="1"/>
                    <a:pt x="26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4"/>
            <p:cNvSpPr/>
            <p:nvPr/>
          </p:nvSpPr>
          <p:spPr>
            <a:xfrm>
              <a:off x="1159425" y="1508625"/>
              <a:ext cx="3775" cy="5625"/>
            </a:xfrm>
            <a:custGeom>
              <a:avLst/>
              <a:gdLst/>
              <a:ahLst/>
              <a:cxnLst/>
              <a:rect l="l" t="t" r="r" b="b"/>
              <a:pathLst>
                <a:path w="151" h="225" extrusionOk="0">
                  <a:moveTo>
                    <a:pt x="1" y="1"/>
                  </a:moveTo>
                  <a:cubicBezTo>
                    <a:pt x="1" y="1"/>
                    <a:pt x="38" y="1"/>
                    <a:pt x="38" y="38"/>
                  </a:cubicBezTo>
                  <a:cubicBezTo>
                    <a:pt x="76" y="76"/>
                    <a:pt x="113" y="113"/>
                    <a:pt x="113" y="150"/>
                  </a:cubicBezTo>
                  <a:cubicBezTo>
                    <a:pt x="113" y="150"/>
                    <a:pt x="113" y="225"/>
                    <a:pt x="150" y="225"/>
                  </a:cubicBezTo>
                  <a:lnTo>
                    <a:pt x="150" y="76"/>
                  </a:lnTo>
                  <a:cubicBezTo>
                    <a:pt x="113" y="38"/>
                    <a:pt x="76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4"/>
            <p:cNvSpPr/>
            <p:nvPr/>
          </p:nvSpPr>
          <p:spPr>
            <a:xfrm>
              <a:off x="1151975" y="1513300"/>
              <a:ext cx="2825" cy="3750"/>
            </a:xfrm>
            <a:custGeom>
              <a:avLst/>
              <a:gdLst/>
              <a:ahLst/>
              <a:cxnLst/>
              <a:rect l="l" t="t" r="r" b="b"/>
              <a:pathLst>
                <a:path w="113" h="150" extrusionOk="0">
                  <a:moveTo>
                    <a:pt x="0" y="1"/>
                  </a:moveTo>
                  <a:lnTo>
                    <a:pt x="0" y="75"/>
                  </a:lnTo>
                  <a:cubicBezTo>
                    <a:pt x="0" y="107"/>
                    <a:pt x="27" y="138"/>
                    <a:pt x="80" y="147"/>
                  </a:cubicBezTo>
                  <a:lnTo>
                    <a:pt x="80" y="147"/>
                  </a:lnTo>
                  <a:cubicBezTo>
                    <a:pt x="69" y="144"/>
                    <a:pt x="60" y="135"/>
                    <a:pt x="38" y="113"/>
                  </a:cubicBezTo>
                  <a:lnTo>
                    <a:pt x="0" y="1"/>
                  </a:lnTo>
                  <a:close/>
                  <a:moveTo>
                    <a:pt x="80" y="147"/>
                  </a:moveTo>
                  <a:cubicBezTo>
                    <a:pt x="88" y="150"/>
                    <a:pt x="97" y="150"/>
                    <a:pt x="112" y="150"/>
                  </a:cubicBezTo>
                  <a:cubicBezTo>
                    <a:pt x="101" y="150"/>
                    <a:pt x="90" y="149"/>
                    <a:pt x="80" y="14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4"/>
            <p:cNvSpPr/>
            <p:nvPr/>
          </p:nvSpPr>
          <p:spPr>
            <a:xfrm>
              <a:off x="1165975" y="1507700"/>
              <a:ext cx="5625" cy="8425"/>
            </a:xfrm>
            <a:custGeom>
              <a:avLst/>
              <a:gdLst/>
              <a:ahLst/>
              <a:cxnLst/>
              <a:rect l="l" t="t" r="r" b="b"/>
              <a:pathLst>
                <a:path w="225" h="337" extrusionOk="0">
                  <a:moveTo>
                    <a:pt x="187" y="1"/>
                  </a:moveTo>
                  <a:cubicBezTo>
                    <a:pt x="112" y="1"/>
                    <a:pt x="112" y="113"/>
                    <a:pt x="112" y="150"/>
                  </a:cubicBezTo>
                  <a:cubicBezTo>
                    <a:pt x="112" y="225"/>
                    <a:pt x="112" y="225"/>
                    <a:pt x="75" y="262"/>
                  </a:cubicBezTo>
                  <a:cubicBezTo>
                    <a:pt x="38" y="299"/>
                    <a:pt x="0" y="337"/>
                    <a:pt x="0" y="337"/>
                  </a:cubicBezTo>
                  <a:lnTo>
                    <a:pt x="38" y="337"/>
                  </a:lnTo>
                  <a:cubicBezTo>
                    <a:pt x="112" y="337"/>
                    <a:pt x="112" y="225"/>
                    <a:pt x="150" y="187"/>
                  </a:cubicBezTo>
                  <a:cubicBezTo>
                    <a:pt x="150" y="150"/>
                    <a:pt x="150" y="113"/>
                    <a:pt x="187" y="75"/>
                  </a:cubicBezTo>
                  <a:cubicBezTo>
                    <a:pt x="187" y="75"/>
                    <a:pt x="224" y="1"/>
                    <a:pt x="224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4"/>
            <p:cNvSpPr/>
            <p:nvPr/>
          </p:nvSpPr>
          <p:spPr>
            <a:xfrm>
              <a:off x="1170625" y="1507700"/>
              <a:ext cx="4700" cy="4700"/>
            </a:xfrm>
            <a:custGeom>
              <a:avLst/>
              <a:gdLst/>
              <a:ahLst/>
              <a:cxnLst/>
              <a:rect l="l" t="t" r="r" b="b"/>
              <a:pathLst>
                <a:path w="188" h="188" extrusionOk="0">
                  <a:moveTo>
                    <a:pt x="1" y="1"/>
                  </a:moveTo>
                  <a:cubicBezTo>
                    <a:pt x="38" y="1"/>
                    <a:pt x="76" y="1"/>
                    <a:pt x="76" y="38"/>
                  </a:cubicBezTo>
                  <a:cubicBezTo>
                    <a:pt x="113" y="75"/>
                    <a:pt x="113" y="113"/>
                    <a:pt x="150" y="150"/>
                  </a:cubicBezTo>
                  <a:cubicBezTo>
                    <a:pt x="150" y="150"/>
                    <a:pt x="150" y="187"/>
                    <a:pt x="188" y="187"/>
                  </a:cubicBezTo>
                  <a:lnTo>
                    <a:pt x="188" y="75"/>
                  </a:lnTo>
                  <a:cubicBezTo>
                    <a:pt x="150" y="38"/>
                    <a:pt x="113" y="1"/>
                    <a:pt x="76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4"/>
            <p:cNvSpPr/>
            <p:nvPr/>
          </p:nvSpPr>
          <p:spPr>
            <a:xfrm>
              <a:off x="1162225" y="1511425"/>
              <a:ext cx="4700" cy="4700"/>
            </a:xfrm>
            <a:custGeom>
              <a:avLst/>
              <a:gdLst/>
              <a:ahLst/>
              <a:cxnLst/>
              <a:rect l="l" t="t" r="r" b="b"/>
              <a:pathLst>
                <a:path w="188" h="188" extrusionOk="0">
                  <a:moveTo>
                    <a:pt x="1" y="1"/>
                  </a:moveTo>
                  <a:lnTo>
                    <a:pt x="1" y="113"/>
                  </a:lnTo>
                  <a:cubicBezTo>
                    <a:pt x="38" y="188"/>
                    <a:pt x="76" y="188"/>
                    <a:pt x="113" y="188"/>
                  </a:cubicBezTo>
                  <a:lnTo>
                    <a:pt x="188" y="188"/>
                  </a:lnTo>
                  <a:cubicBezTo>
                    <a:pt x="150" y="188"/>
                    <a:pt x="113" y="188"/>
                    <a:pt x="113" y="150"/>
                  </a:cubicBezTo>
                  <a:cubicBezTo>
                    <a:pt x="76" y="113"/>
                    <a:pt x="38" y="76"/>
                    <a:pt x="38" y="38"/>
                  </a:cubicBez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4"/>
            <p:cNvSpPr/>
            <p:nvPr/>
          </p:nvSpPr>
          <p:spPr>
            <a:xfrm>
              <a:off x="1177175" y="1505825"/>
              <a:ext cx="6550" cy="9375"/>
            </a:xfrm>
            <a:custGeom>
              <a:avLst/>
              <a:gdLst/>
              <a:ahLst/>
              <a:cxnLst/>
              <a:rect l="l" t="t" r="r" b="b"/>
              <a:pathLst>
                <a:path w="262" h="375" extrusionOk="0">
                  <a:moveTo>
                    <a:pt x="262" y="1"/>
                  </a:moveTo>
                  <a:lnTo>
                    <a:pt x="224" y="38"/>
                  </a:lnTo>
                  <a:cubicBezTo>
                    <a:pt x="150" y="38"/>
                    <a:pt x="112" y="113"/>
                    <a:pt x="112" y="188"/>
                  </a:cubicBezTo>
                  <a:cubicBezTo>
                    <a:pt x="112" y="225"/>
                    <a:pt x="75" y="262"/>
                    <a:pt x="75" y="300"/>
                  </a:cubicBezTo>
                  <a:cubicBezTo>
                    <a:pt x="75" y="337"/>
                    <a:pt x="38" y="337"/>
                    <a:pt x="0" y="374"/>
                  </a:cubicBezTo>
                  <a:lnTo>
                    <a:pt x="38" y="374"/>
                  </a:lnTo>
                  <a:cubicBezTo>
                    <a:pt x="112" y="374"/>
                    <a:pt x="150" y="225"/>
                    <a:pt x="150" y="188"/>
                  </a:cubicBezTo>
                  <a:cubicBezTo>
                    <a:pt x="150" y="150"/>
                    <a:pt x="187" y="76"/>
                    <a:pt x="224" y="76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4"/>
            <p:cNvSpPr/>
            <p:nvPr/>
          </p:nvSpPr>
          <p:spPr>
            <a:xfrm>
              <a:off x="1182775" y="1505825"/>
              <a:ext cx="2825" cy="3775"/>
            </a:xfrm>
            <a:custGeom>
              <a:avLst/>
              <a:gdLst/>
              <a:ahLst/>
              <a:cxnLst/>
              <a:rect l="l" t="t" r="r" b="b"/>
              <a:pathLst>
                <a:path w="113" h="151" extrusionOk="0">
                  <a:moveTo>
                    <a:pt x="0" y="1"/>
                  </a:moveTo>
                  <a:cubicBezTo>
                    <a:pt x="0" y="1"/>
                    <a:pt x="38" y="1"/>
                    <a:pt x="75" y="38"/>
                  </a:cubicBezTo>
                  <a:cubicBezTo>
                    <a:pt x="75" y="76"/>
                    <a:pt x="112" y="113"/>
                    <a:pt x="112" y="150"/>
                  </a:cubicBezTo>
                  <a:lnTo>
                    <a:pt x="112" y="76"/>
                  </a:lnTo>
                  <a:cubicBezTo>
                    <a:pt x="112" y="38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4"/>
            <p:cNvSpPr/>
            <p:nvPr/>
          </p:nvSpPr>
          <p:spPr>
            <a:xfrm>
              <a:off x="1175300" y="1510500"/>
              <a:ext cx="3775" cy="3750"/>
            </a:xfrm>
            <a:custGeom>
              <a:avLst/>
              <a:gdLst/>
              <a:ahLst/>
              <a:cxnLst/>
              <a:rect l="l" t="t" r="r" b="b"/>
              <a:pathLst>
                <a:path w="151" h="150" extrusionOk="0">
                  <a:moveTo>
                    <a:pt x="1" y="1"/>
                  </a:moveTo>
                  <a:lnTo>
                    <a:pt x="1" y="75"/>
                  </a:lnTo>
                  <a:cubicBezTo>
                    <a:pt x="1" y="150"/>
                    <a:pt x="38" y="150"/>
                    <a:pt x="113" y="150"/>
                  </a:cubicBezTo>
                  <a:lnTo>
                    <a:pt x="150" y="150"/>
                  </a:lnTo>
                  <a:cubicBezTo>
                    <a:pt x="150" y="150"/>
                    <a:pt x="113" y="150"/>
                    <a:pt x="75" y="113"/>
                  </a:cubicBezTo>
                  <a:cubicBezTo>
                    <a:pt x="38" y="75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4"/>
            <p:cNvSpPr/>
            <p:nvPr/>
          </p:nvSpPr>
          <p:spPr>
            <a:xfrm>
              <a:off x="1188375" y="1508775"/>
              <a:ext cx="10300" cy="5475"/>
            </a:xfrm>
            <a:custGeom>
              <a:avLst/>
              <a:gdLst/>
              <a:ahLst/>
              <a:cxnLst/>
              <a:rect l="l" t="t" r="r" b="b"/>
              <a:pathLst>
                <a:path w="412" h="219" extrusionOk="0">
                  <a:moveTo>
                    <a:pt x="268" y="0"/>
                  </a:moveTo>
                  <a:cubicBezTo>
                    <a:pt x="219" y="0"/>
                    <a:pt x="176" y="44"/>
                    <a:pt x="150" y="70"/>
                  </a:cubicBezTo>
                  <a:cubicBezTo>
                    <a:pt x="112" y="107"/>
                    <a:pt x="112" y="144"/>
                    <a:pt x="75" y="182"/>
                  </a:cubicBezTo>
                  <a:cubicBezTo>
                    <a:pt x="75" y="182"/>
                    <a:pt x="38" y="219"/>
                    <a:pt x="0" y="219"/>
                  </a:cubicBezTo>
                  <a:lnTo>
                    <a:pt x="38" y="219"/>
                  </a:lnTo>
                  <a:cubicBezTo>
                    <a:pt x="75" y="219"/>
                    <a:pt x="150" y="144"/>
                    <a:pt x="187" y="107"/>
                  </a:cubicBezTo>
                  <a:lnTo>
                    <a:pt x="299" y="70"/>
                  </a:lnTo>
                  <a:cubicBezTo>
                    <a:pt x="336" y="70"/>
                    <a:pt x="374" y="70"/>
                    <a:pt x="411" y="107"/>
                  </a:cubicBezTo>
                  <a:lnTo>
                    <a:pt x="374" y="70"/>
                  </a:lnTo>
                  <a:lnTo>
                    <a:pt x="336" y="32"/>
                  </a:lnTo>
                  <a:cubicBezTo>
                    <a:pt x="313" y="9"/>
                    <a:pt x="290" y="0"/>
                    <a:pt x="26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4"/>
            <p:cNvSpPr/>
            <p:nvPr/>
          </p:nvSpPr>
          <p:spPr>
            <a:xfrm>
              <a:off x="1194900" y="1509575"/>
              <a:ext cx="3775" cy="6550"/>
            </a:xfrm>
            <a:custGeom>
              <a:avLst/>
              <a:gdLst/>
              <a:ahLst/>
              <a:cxnLst/>
              <a:rect l="l" t="t" r="r" b="b"/>
              <a:pathLst>
                <a:path w="151" h="262" extrusionOk="0">
                  <a:moveTo>
                    <a:pt x="113" y="0"/>
                  </a:moveTo>
                  <a:lnTo>
                    <a:pt x="113" y="38"/>
                  </a:lnTo>
                  <a:lnTo>
                    <a:pt x="140" y="65"/>
                  </a:lnTo>
                  <a:lnTo>
                    <a:pt x="140" y="65"/>
                  </a:lnTo>
                  <a:cubicBezTo>
                    <a:pt x="143" y="43"/>
                    <a:pt x="134" y="22"/>
                    <a:pt x="113" y="0"/>
                  </a:cubicBezTo>
                  <a:close/>
                  <a:moveTo>
                    <a:pt x="140" y="65"/>
                  </a:moveTo>
                  <a:cubicBezTo>
                    <a:pt x="140" y="68"/>
                    <a:pt x="139" y="72"/>
                    <a:pt x="138" y="75"/>
                  </a:cubicBezTo>
                  <a:lnTo>
                    <a:pt x="150" y="75"/>
                  </a:lnTo>
                  <a:lnTo>
                    <a:pt x="140" y="65"/>
                  </a:lnTo>
                  <a:close/>
                  <a:moveTo>
                    <a:pt x="113" y="75"/>
                  </a:moveTo>
                  <a:cubicBezTo>
                    <a:pt x="119" y="81"/>
                    <a:pt x="124" y="87"/>
                    <a:pt x="128" y="95"/>
                  </a:cubicBezTo>
                  <a:lnTo>
                    <a:pt x="128" y="95"/>
                  </a:lnTo>
                  <a:cubicBezTo>
                    <a:pt x="132" y="88"/>
                    <a:pt x="135" y="82"/>
                    <a:pt x="138" y="75"/>
                  </a:cubicBezTo>
                  <a:close/>
                  <a:moveTo>
                    <a:pt x="128" y="95"/>
                  </a:moveTo>
                  <a:cubicBezTo>
                    <a:pt x="124" y="101"/>
                    <a:pt x="119" y="106"/>
                    <a:pt x="113" y="112"/>
                  </a:cubicBezTo>
                  <a:cubicBezTo>
                    <a:pt x="113" y="150"/>
                    <a:pt x="75" y="187"/>
                    <a:pt x="38" y="224"/>
                  </a:cubicBezTo>
                  <a:cubicBezTo>
                    <a:pt x="38" y="224"/>
                    <a:pt x="1" y="262"/>
                    <a:pt x="1" y="262"/>
                  </a:cubicBezTo>
                  <a:lnTo>
                    <a:pt x="113" y="224"/>
                  </a:lnTo>
                  <a:cubicBezTo>
                    <a:pt x="144" y="193"/>
                    <a:pt x="149" y="135"/>
                    <a:pt x="128" y="9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4"/>
            <p:cNvSpPr/>
            <p:nvPr/>
          </p:nvSpPr>
          <p:spPr>
            <a:xfrm>
              <a:off x="1187450" y="1509575"/>
              <a:ext cx="1875" cy="4675"/>
            </a:xfrm>
            <a:custGeom>
              <a:avLst/>
              <a:gdLst/>
              <a:ahLst/>
              <a:cxnLst/>
              <a:rect l="l" t="t" r="r" b="b"/>
              <a:pathLst>
                <a:path w="75" h="187" extrusionOk="0">
                  <a:moveTo>
                    <a:pt x="0" y="0"/>
                  </a:moveTo>
                  <a:lnTo>
                    <a:pt x="0" y="75"/>
                  </a:lnTo>
                  <a:cubicBezTo>
                    <a:pt x="0" y="112"/>
                    <a:pt x="37" y="187"/>
                    <a:pt x="75" y="187"/>
                  </a:cubicBezTo>
                  <a:cubicBezTo>
                    <a:pt x="75" y="187"/>
                    <a:pt x="37" y="187"/>
                    <a:pt x="37" y="112"/>
                  </a:cubicBezTo>
                  <a:cubicBezTo>
                    <a:pt x="0" y="75"/>
                    <a:pt x="0" y="38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4"/>
            <p:cNvSpPr/>
            <p:nvPr/>
          </p:nvSpPr>
          <p:spPr>
            <a:xfrm>
              <a:off x="1193050" y="1518900"/>
              <a:ext cx="7475" cy="8425"/>
            </a:xfrm>
            <a:custGeom>
              <a:avLst/>
              <a:gdLst/>
              <a:ahLst/>
              <a:cxnLst/>
              <a:rect l="l" t="t" r="r" b="b"/>
              <a:pathLst>
                <a:path w="299" h="337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75"/>
                    <a:pt x="112" y="113"/>
                    <a:pt x="149" y="113"/>
                  </a:cubicBezTo>
                  <a:cubicBezTo>
                    <a:pt x="187" y="150"/>
                    <a:pt x="187" y="187"/>
                    <a:pt x="224" y="225"/>
                  </a:cubicBezTo>
                  <a:cubicBezTo>
                    <a:pt x="255" y="255"/>
                    <a:pt x="260" y="286"/>
                    <a:pt x="241" y="316"/>
                  </a:cubicBezTo>
                  <a:lnTo>
                    <a:pt x="241" y="316"/>
                  </a:lnTo>
                  <a:cubicBezTo>
                    <a:pt x="251" y="302"/>
                    <a:pt x="261" y="282"/>
                    <a:pt x="261" y="262"/>
                  </a:cubicBezTo>
                  <a:cubicBezTo>
                    <a:pt x="299" y="225"/>
                    <a:pt x="299" y="187"/>
                    <a:pt x="261" y="150"/>
                  </a:cubicBezTo>
                  <a:cubicBezTo>
                    <a:pt x="224" y="150"/>
                    <a:pt x="187" y="113"/>
                    <a:pt x="149" y="75"/>
                  </a:cubicBezTo>
                  <a:cubicBezTo>
                    <a:pt x="112" y="75"/>
                    <a:pt x="75" y="75"/>
                    <a:pt x="75" y="38"/>
                  </a:cubicBezTo>
                  <a:cubicBezTo>
                    <a:pt x="37" y="1"/>
                    <a:pt x="0" y="1"/>
                    <a:pt x="0" y="1"/>
                  </a:cubicBezTo>
                  <a:close/>
                  <a:moveTo>
                    <a:pt x="241" y="316"/>
                  </a:moveTo>
                  <a:cubicBezTo>
                    <a:pt x="232" y="328"/>
                    <a:pt x="224" y="337"/>
                    <a:pt x="224" y="337"/>
                  </a:cubicBezTo>
                  <a:lnTo>
                    <a:pt x="224" y="337"/>
                  </a:lnTo>
                  <a:cubicBezTo>
                    <a:pt x="231" y="330"/>
                    <a:pt x="237" y="323"/>
                    <a:pt x="241" y="31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4"/>
            <p:cNvSpPr/>
            <p:nvPr/>
          </p:nvSpPr>
          <p:spPr>
            <a:xfrm>
              <a:off x="1193050" y="1524500"/>
              <a:ext cx="6525" cy="4850"/>
            </a:xfrm>
            <a:custGeom>
              <a:avLst/>
              <a:gdLst/>
              <a:ahLst/>
              <a:cxnLst/>
              <a:rect l="l" t="t" r="r" b="b"/>
              <a:pathLst>
                <a:path w="261" h="194" extrusionOk="0">
                  <a:moveTo>
                    <a:pt x="0" y="1"/>
                  </a:moveTo>
                  <a:lnTo>
                    <a:pt x="37" y="150"/>
                  </a:lnTo>
                  <a:cubicBezTo>
                    <a:pt x="59" y="172"/>
                    <a:pt x="93" y="193"/>
                    <a:pt x="132" y="193"/>
                  </a:cubicBezTo>
                  <a:cubicBezTo>
                    <a:pt x="161" y="193"/>
                    <a:pt x="193" y="182"/>
                    <a:pt x="224" y="150"/>
                  </a:cubicBezTo>
                  <a:lnTo>
                    <a:pt x="224" y="113"/>
                  </a:lnTo>
                  <a:lnTo>
                    <a:pt x="261" y="76"/>
                  </a:lnTo>
                  <a:lnTo>
                    <a:pt x="261" y="76"/>
                  </a:lnTo>
                  <a:cubicBezTo>
                    <a:pt x="224" y="113"/>
                    <a:pt x="187" y="150"/>
                    <a:pt x="149" y="150"/>
                  </a:cubicBezTo>
                  <a:cubicBezTo>
                    <a:pt x="112" y="113"/>
                    <a:pt x="75" y="113"/>
                    <a:pt x="37" y="7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4"/>
            <p:cNvSpPr/>
            <p:nvPr/>
          </p:nvSpPr>
          <p:spPr>
            <a:xfrm>
              <a:off x="1193050" y="1515175"/>
              <a:ext cx="4675" cy="4675"/>
            </a:xfrm>
            <a:custGeom>
              <a:avLst/>
              <a:gdLst/>
              <a:ahLst/>
              <a:cxnLst/>
              <a:rect l="l" t="t" r="r" b="b"/>
              <a:pathLst>
                <a:path w="187" h="187" extrusionOk="0">
                  <a:moveTo>
                    <a:pt x="187" y="0"/>
                  </a:moveTo>
                  <a:lnTo>
                    <a:pt x="75" y="38"/>
                  </a:lnTo>
                  <a:cubicBezTo>
                    <a:pt x="37" y="112"/>
                    <a:pt x="0" y="112"/>
                    <a:pt x="0" y="150"/>
                  </a:cubicBezTo>
                  <a:lnTo>
                    <a:pt x="0" y="187"/>
                  </a:lnTo>
                  <a:cubicBezTo>
                    <a:pt x="0" y="187"/>
                    <a:pt x="0" y="150"/>
                    <a:pt x="37" y="150"/>
                  </a:cubicBezTo>
                  <a:cubicBezTo>
                    <a:pt x="75" y="150"/>
                    <a:pt x="112" y="75"/>
                    <a:pt x="149" y="38"/>
                  </a:cubicBezTo>
                  <a:cubicBezTo>
                    <a:pt x="187" y="38"/>
                    <a:pt x="187" y="38"/>
                    <a:pt x="18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4"/>
            <p:cNvSpPr/>
            <p:nvPr/>
          </p:nvSpPr>
          <p:spPr>
            <a:xfrm>
              <a:off x="1183700" y="1522625"/>
              <a:ext cx="7500" cy="7500"/>
            </a:xfrm>
            <a:custGeom>
              <a:avLst/>
              <a:gdLst/>
              <a:ahLst/>
              <a:cxnLst/>
              <a:rect l="l" t="t" r="r" b="b"/>
              <a:pathLst>
                <a:path w="300" h="300" extrusionOk="0">
                  <a:moveTo>
                    <a:pt x="299" y="1"/>
                  </a:moveTo>
                  <a:cubicBezTo>
                    <a:pt x="275" y="1"/>
                    <a:pt x="266" y="1"/>
                    <a:pt x="253" y="12"/>
                  </a:cubicBezTo>
                  <a:lnTo>
                    <a:pt x="253" y="12"/>
                  </a:lnTo>
                  <a:cubicBezTo>
                    <a:pt x="267" y="5"/>
                    <a:pt x="282" y="1"/>
                    <a:pt x="299" y="1"/>
                  </a:cubicBezTo>
                  <a:close/>
                  <a:moveTo>
                    <a:pt x="253" y="12"/>
                  </a:moveTo>
                  <a:lnTo>
                    <a:pt x="253" y="12"/>
                  </a:lnTo>
                  <a:cubicBezTo>
                    <a:pt x="207" y="34"/>
                    <a:pt x="179" y="84"/>
                    <a:pt x="150" y="113"/>
                  </a:cubicBezTo>
                  <a:cubicBezTo>
                    <a:pt x="150" y="150"/>
                    <a:pt x="113" y="188"/>
                    <a:pt x="75" y="225"/>
                  </a:cubicBezTo>
                  <a:cubicBezTo>
                    <a:pt x="75" y="225"/>
                    <a:pt x="51" y="273"/>
                    <a:pt x="23" y="273"/>
                  </a:cubicBezTo>
                  <a:cubicBezTo>
                    <a:pt x="16" y="273"/>
                    <a:pt x="8" y="270"/>
                    <a:pt x="1" y="262"/>
                  </a:cubicBezTo>
                  <a:lnTo>
                    <a:pt x="1" y="262"/>
                  </a:lnTo>
                  <a:lnTo>
                    <a:pt x="38" y="300"/>
                  </a:lnTo>
                  <a:cubicBezTo>
                    <a:pt x="113" y="300"/>
                    <a:pt x="150" y="225"/>
                    <a:pt x="187" y="150"/>
                  </a:cubicBezTo>
                  <a:cubicBezTo>
                    <a:pt x="225" y="113"/>
                    <a:pt x="187" y="76"/>
                    <a:pt x="225" y="38"/>
                  </a:cubicBezTo>
                  <a:cubicBezTo>
                    <a:pt x="237" y="26"/>
                    <a:pt x="246" y="17"/>
                    <a:pt x="253" y="1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4"/>
            <p:cNvSpPr/>
            <p:nvPr/>
          </p:nvSpPr>
          <p:spPr>
            <a:xfrm>
              <a:off x="1180900" y="1523575"/>
              <a:ext cx="2825" cy="6550"/>
            </a:xfrm>
            <a:custGeom>
              <a:avLst/>
              <a:gdLst/>
              <a:ahLst/>
              <a:cxnLst/>
              <a:rect l="l" t="t" r="r" b="b"/>
              <a:pathLst>
                <a:path w="113" h="262" extrusionOk="0">
                  <a:moveTo>
                    <a:pt x="38" y="0"/>
                  </a:moveTo>
                  <a:lnTo>
                    <a:pt x="1" y="112"/>
                  </a:lnTo>
                  <a:cubicBezTo>
                    <a:pt x="1" y="137"/>
                    <a:pt x="17" y="161"/>
                    <a:pt x="38" y="185"/>
                  </a:cubicBezTo>
                  <a:lnTo>
                    <a:pt x="38" y="185"/>
                  </a:lnTo>
                  <a:cubicBezTo>
                    <a:pt x="38" y="112"/>
                    <a:pt x="38" y="75"/>
                    <a:pt x="38" y="38"/>
                  </a:cubicBezTo>
                  <a:cubicBezTo>
                    <a:pt x="38" y="38"/>
                    <a:pt x="38" y="0"/>
                    <a:pt x="38" y="0"/>
                  </a:cubicBezTo>
                  <a:close/>
                  <a:moveTo>
                    <a:pt x="38" y="185"/>
                  </a:moveTo>
                  <a:cubicBezTo>
                    <a:pt x="38" y="186"/>
                    <a:pt x="38" y="186"/>
                    <a:pt x="38" y="187"/>
                  </a:cubicBezTo>
                  <a:cubicBezTo>
                    <a:pt x="38" y="224"/>
                    <a:pt x="75" y="224"/>
                    <a:pt x="113" y="262"/>
                  </a:cubicBezTo>
                  <a:lnTo>
                    <a:pt x="75" y="224"/>
                  </a:lnTo>
                  <a:cubicBezTo>
                    <a:pt x="62" y="211"/>
                    <a:pt x="49" y="198"/>
                    <a:pt x="38" y="18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4"/>
            <p:cNvSpPr/>
            <p:nvPr/>
          </p:nvSpPr>
          <p:spPr>
            <a:xfrm>
              <a:off x="1191175" y="1522625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0" y="1"/>
                  </a:moveTo>
                  <a:cubicBezTo>
                    <a:pt x="0" y="1"/>
                    <a:pt x="38" y="38"/>
                    <a:pt x="38" y="38"/>
                  </a:cubicBezTo>
                  <a:cubicBezTo>
                    <a:pt x="38" y="76"/>
                    <a:pt x="75" y="113"/>
                    <a:pt x="75" y="150"/>
                  </a:cubicBezTo>
                  <a:lnTo>
                    <a:pt x="150" y="225"/>
                  </a:lnTo>
                  <a:lnTo>
                    <a:pt x="150" y="225"/>
                  </a:lnTo>
                  <a:lnTo>
                    <a:pt x="75" y="76"/>
                  </a:lnTo>
                  <a:cubicBezTo>
                    <a:pt x="75" y="38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4"/>
            <p:cNvSpPr/>
            <p:nvPr/>
          </p:nvSpPr>
          <p:spPr>
            <a:xfrm>
              <a:off x="1171575" y="1520350"/>
              <a:ext cx="9350" cy="6425"/>
            </a:xfrm>
            <a:custGeom>
              <a:avLst/>
              <a:gdLst/>
              <a:ahLst/>
              <a:cxnLst/>
              <a:rect l="l" t="t" r="r" b="b"/>
              <a:pathLst>
                <a:path w="374" h="257" extrusionOk="0">
                  <a:moveTo>
                    <a:pt x="338" y="1"/>
                  </a:moveTo>
                  <a:cubicBezTo>
                    <a:pt x="316" y="1"/>
                    <a:pt x="299" y="17"/>
                    <a:pt x="299" y="17"/>
                  </a:cubicBezTo>
                  <a:cubicBezTo>
                    <a:pt x="296" y="20"/>
                    <a:pt x="293" y="23"/>
                    <a:pt x="290" y="26"/>
                  </a:cubicBezTo>
                  <a:lnTo>
                    <a:pt x="290" y="26"/>
                  </a:lnTo>
                  <a:cubicBezTo>
                    <a:pt x="306" y="20"/>
                    <a:pt x="321" y="17"/>
                    <a:pt x="336" y="17"/>
                  </a:cubicBezTo>
                  <a:lnTo>
                    <a:pt x="374" y="17"/>
                  </a:lnTo>
                  <a:cubicBezTo>
                    <a:pt x="361" y="5"/>
                    <a:pt x="349" y="1"/>
                    <a:pt x="338" y="1"/>
                  </a:cubicBezTo>
                  <a:close/>
                  <a:moveTo>
                    <a:pt x="290" y="26"/>
                  </a:moveTo>
                  <a:cubicBezTo>
                    <a:pt x="232" y="46"/>
                    <a:pt x="179" y="100"/>
                    <a:pt x="150" y="129"/>
                  </a:cubicBezTo>
                  <a:cubicBezTo>
                    <a:pt x="150" y="167"/>
                    <a:pt x="112" y="204"/>
                    <a:pt x="75" y="204"/>
                  </a:cubicBezTo>
                  <a:cubicBezTo>
                    <a:pt x="75" y="216"/>
                    <a:pt x="71" y="228"/>
                    <a:pt x="64" y="238"/>
                  </a:cubicBezTo>
                  <a:lnTo>
                    <a:pt x="64" y="238"/>
                  </a:lnTo>
                  <a:cubicBezTo>
                    <a:pt x="122" y="223"/>
                    <a:pt x="159" y="162"/>
                    <a:pt x="224" y="129"/>
                  </a:cubicBezTo>
                  <a:cubicBezTo>
                    <a:pt x="224" y="95"/>
                    <a:pt x="256" y="60"/>
                    <a:pt x="290" y="26"/>
                  </a:cubicBezTo>
                  <a:close/>
                  <a:moveTo>
                    <a:pt x="64" y="238"/>
                  </a:moveTo>
                  <a:cubicBezTo>
                    <a:pt x="56" y="240"/>
                    <a:pt x="47" y="241"/>
                    <a:pt x="38" y="241"/>
                  </a:cubicBezTo>
                  <a:lnTo>
                    <a:pt x="0" y="241"/>
                  </a:lnTo>
                  <a:cubicBezTo>
                    <a:pt x="11" y="252"/>
                    <a:pt x="22" y="257"/>
                    <a:pt x="32" y="257"/>
                  </a:cubicBezTo>
                  <a:cubicBezTo>
                    <a:pt x="45" y="257"/>
                    <a:pt x="57" y="249"/>
                    <a:pt x="64" y="2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4"/>
            <p:cNvSpPr/>
            <p:nvPr/>
          </p:nvSpPr>
          <p:spPr>
            <a:xfrm>
              <a:off x="1170625" y="1521700"/>
              <a:ext cx="1900" cy="3750"/>
            </a:xfrm>
            <a:custGeom>
              <a:avLst/>
              <a:gdLst/>
              <a:ahLst/>
              <a:cxnLst/>
              <a:rect l="l" t="t" r="r" b="b"/>
              <a:pathLst>
                <a:path w="76" h="150" extrusionOk="0">
                  <a:moveTo>
                    <a:pt x="1" y="1"/>
                  </a:moveTo>
                  <a:lnTo>
                    <a:pt x="1" y="75"/>
                  </a:lnTo>
                  <a:lnTo>
                    <a:pt x="1" y="113"/>
                  </a:lnTo>
                  <a:cubicBezTo>
                    <a:pt x="1" y="125"/>
                    <a:pt x="1" y="129"/>
                    <a:pt x="2" y="129"/>
                  </a:cubicBezTo>
                  <a:cubicBezTo>
                    <a:pt x="5" y="129"/>
                    <a:pt x="13" y="113"/>
                    <a:pt x="38" y="113"/>
                  </a:cubicBezTo>
                  <a:cubicBezTo>
                    <a:pt x="38" y="75"/>
                    <a:pt x="38" y="38"/>
                    <a:pt x="1" y="1"/>
                  </a:cubicBezTo>
                  <a:close/>
                  <a:moveTo>
                    <a:pt x="38" y="113"/>
                  </a:moveTo>
                  <a:lnTo>
                    <a:pt x="38" y="150"/>
                  </a:lnTo>
                  <a:lnTo>
                    <a:pt x="76" y="150"/>
                  </a:lnTo>
                  <a:cubicBezTo>
                    <a:pt x="76" y="150"/>
                    <a:pt x="38" y="113"/>
                    <a:pt x="38" y="113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4"/>
            <p:cNvSpPr/>
            <p:nvPr/>
          </p:nvSpPr>
          <p:spPr>
            <a:xfrm>
              <a:off x="1179975" y="1520775"/>
              <a:ext cx="1900" cy="5625"/>
            </a:xfrm>
            <a:custGeom>
              <a:avLst/>
              <a:gdLst/>
              <a:ahLst/>
              <a:cxnLst/>
              <a:rect l="l" t="t" r="r" b="b"/>
              <a:pathLst>
                <a:path w="76" h="225" extrusionOk="0">
                  <a:moveTo>
                    <a:pt x="0" y="0"/>
                  </a:moveTo>
                  <a:cubicBezTo>
                    <a:pt x="1" y="1"/>
                    <a:pt x="38" y="38"/>
                    <a:pt x="38" y="75"/>
                  </a:cubicBezTo>
                  <a:cubicBezTo>
                    <a:pt x="38" y="112"/>
                    <a:pt x="38" y="150"/>
                    <a:pt x="38" y="187"/>
                  </a:cubicBezTo>
                  <a:lnTo>
                    <a:pt x="38" y="224"/>
                  </a:lnTo>
                  <a:lnTo>
                    <a:pt x="75" y="112"/>
                  </a:lnTo>
                  <a:cubicBezTo>
                    <a:pt x="75" y="75"/>
                    <a:pt x="38" y="38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4"/>
            <p:cNvSpPr/>
            <p:nvPr/>
          </p:nvSpPr>
          <p:spPr>
            <a:xfrm>
              <a:off x="1160375" y="1517975"/>
              <a:ext cx="7475" cy="7475"/>
            </a:xfrm>
            <a:custGeom>
              <a:avLst/>
              <a:gdLst/>
              <a:ahLst/>
              <a:cxnLst/>
              <a:rect l="l" t="t" r="r" b="b"/>
              <a:pathLst>
                <a:path w="299" h="299" extrusionOk="0">
                  <a:moveTo>
                    <a:pt x="262" y="0"/>
                  </a:moveTo>
                  <a:cubicBezTo>
                    <a:pt x="187" y="0"/>
                    <a:pt x="150" y="75"/>
                    <a:pt x="112" y="150"/>
                  </a:cubicBezTo>
                  <a:cubicBezTo>
                    <a:pt x="112" y="187"/>
                    <a:pt x="112" y="224"/>
                    <a:pt x="75" y="224"/>
                  </a:cubicBezTo>
                  <a:cubicBezTo>
                    <a:pt x="75" y="262"/>
                    <a:pt x="38" y="299"/>
                    <a:pt x="0" y="299"/>
                  </a:cubicBezTo>
                  <a:lnTo>
                    <a:pt x="75" y="299"/>
                  </a:lnTo>
                  <a:cubicBezTo>
                    <a:pt x="112" y="299"/>
                    <a:pt x="150" y="224"/>
                    <a:pt x="187" y="150"/>
                  </a:cubicBezTo>
                  <a:cubicBezTo>
                    <a:pt x="187" y="112"/>
                    <a:pt x="224" y="75"/>
                    <a:pt x="224" y="38"/>
                  </a:cubicBezTo>
                  <a:cubicBezTo>
                    <a:pt x="262" y="38"/>
                    <a:pt x="262" y="0"/>
                    <a:pt x="29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4"/>
            <p:cNvSpPr/>
            <p:nvPr/>
          </p:nvSpPr>
          <p:spPr>
            <a:xfrm>
              <a:off x="1158500" y="1519825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1" y="1"/>
                  </a:moveTo>
                  <a:lnTo>
                    <a:pt x="1" y="38"/>
                  </a:lnTo>
                  <a:cubicBezTo>
                    <a:pt x="38" y="38"/>
                    <a:pt x="38" y="1"/>
                    <a:pt x="1" y="1"/>
                  </a:cubicBezTo>
                  <a:close/>
                  <a:moveTo>
                    <a:pt x="1" y="38"/>
                  </a:moveTo>
                  <a:lnTo>
                    <a:pt x="1" y="113"/>
                  </a:lnTo>
                  <a:cubicBezTo>
                    <a:pt x="1" y="150"/>
                    <a:pt x="38" y="225"/>
                    <a:pt x="113" y="225"/>
                  </a:cubicBezTo>
                  <a:lnTo>
                    <a:pt x="150" y="225"/>
                  </a:lnTo>
                  <a:cubicBezTo>
                    <a:pt x="113" y="225"/>
                    <a:pt x="75" y="188"/>
                    <a:pt x="75" y="150"/>
                  </a:cubicBez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4"/>
            <p:cNvSpPr/>
            <p:nvPr/>
          </p:nvSpPr>
          <p:spPr>
            <a:xfrm>
              <a:off x="1166900" y="1517975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1" y="0"/>
                  </a:moveTo>
                  <a:cubicBezTo>
                    <a:pt x="38" y="0"/>
                    <a:pt x="75" y="38"/>
                    <a:pt x="75" y="75"/>
                  </a:cubicBezTo>
                  <a:cubicBezTo>
                    <a:pt x="75" y="75"/>
                    <a:pt x="113" y="112"/>
                    <a:pt x="113" y="150"/>
                  </a:cubicBezTo>
                  <a:cubicBezTo>
                    <a:pt x="113" y="150"/>
                    <a:pt x="113" y="187"/>
                    <a:pt x="150" y="224"/>
                  </a:cubicBezTo>
                  <a:lnTo>
                    <a:pt x="150" y="112"/>
                  </a:lnTo>
                  <a:cubicBezTo>
                    <a:pt x="113" y="38"/>
                    <a:pt x="113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4"/>
            <p:cNvSpPr/>
            <p:nvPr/>
          </p:nvSpPr>
          <p:spPr>
            <a:xfrm>
              <a:off x="1149175" y="1517025"/>
              <a:ext cx="6550" cy="7500"/>
            </a:xfrm>
            <a:custGeom>
              <a:avLst/>
              <a:gdLst/>
              <a:ahLst/>
              <a:cxnLst/>
              <a:rect l="l" t="t" r="r" b="b"/>
              <a:pathLst>
                <a:path w="262" h="300" extrusionOk="0">
                  <a:moveTo>
                    <a:pt x="224" y="1"/>
                  </a:moveTo>
                  <a:cubicBezTo>
                    <a:pt x="150" y="1"/>
                    <a:pt x="150" y="113"/>
                    <a:pt x="112" y="150"/>
                  </a:cubicBezTo>
                  <a:cubicBezTo>
                    <a:pt x="112" y="188"/>
                    <a:pt x="75" y="225"/>
                    <a:pt x="38" y="262"/>
                  </a:cubicBezTo>
                  <a:cubicBezTo>
                    <a:pt x="38" y="300"/>
                    <a:pt x="38" y="300"/>
                    <a:pt x="0" y="300"/>
                  </a:cubicBezTo>
                  <a:lnTo>
                    <a:pt x="38" y="300"/>
                  </a:lnTo>
                  <a:cubicBezTo>
                    <a:pt x="112" y="300"/>
                    <a:pt x="150" y="225"/>
                    <a:pt x="150" y="188"/>
                  </a:cubicBezTo>
                  <a:cubicBezTo>
                    <a:pt x="187" y="150"/>
                    <a:pt x="150" y="113"/>
                    <a:pt x="224" y="76"/>
                  </a:cubicBezTo>
                  <a:cubicBezTo>
                    <a:pt x="224" y="38"/>
                    <a:pt x="262" y="1"/>
                    <a:pt x="26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4"/>
            <p:cNvSpPr/>
            <p:nvPr/>
          </p:nvSpPr>
          <p:spPr>
            <a:xfrm>
              <a:off x="1146375" y="1519825"/>
              <a:ext cx="3750" cy="4950"/>
            </a:xfrm>
            <a:custGeom>
              <a:avLst/>
              <a:gdLst/>
              <a:ahLst/>
              <a:cxnLst/>
              <a:rect l="l" t="t" r="r" b="b"/>
              <a:pathLst>
                <a:path w="150" h="198" extrusionOk="0">
                  <a:moveTo>
                    <a:pt x="0" y="1"/>
                  </a:moveTo>
                  <a:lnTo>
                    <a:pt x="0" y="113"/>
                  </a:lnTo>
                  <a:cubicBezTo>
                    <a:pt x="0" y="143"/>
                    <a:pt x="25" y="198"/>
                    <a:pt x="54" y="198"/>
                  </a:cubicBezTo>
                  <a:cubicBezTo>
                    <a:pt x="61" y="198"/>
                    <a:pt x="68" y="195"/>
                    <a:pt x="75" y="188"/>
                  </a:cubicBezTo>
                  <a:lnTo>
                    <a:pt x="150" y="188"/>
                  </a:lnTo>
                  <a:cubicBezTo>
                    <a:pt x="150" y="188"/>
                    <a:pt x="75" y="188"/>
                    <a:pt x="75" y="150"/>
                  </a:cubicBezTo>
                  <a:cubicBezTo>
                    <a:pt x="75" y="113"/>
                    <a:pt x="38" y="76"/>
                    <a:pt x="38" y="38"/>
                  </a:cubicBezTo>
                  <a:cubicBezTo>
                    <a:pt x="0" y="1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4"/>
            <p:cNvSpPr/>
            <p:nvPr/>
          </p:nvSpPr>
          <p:spPr>
            <a:xfrm>
              <a:off x="1154775" y="1517025"/>
              <a:ext cx="2825" cy="4700"/>
            </a:xfrm>
            <a:custGeom>
              <a:avLst/>
              <a:gdLst/>
              <a:ahLst/>
              <a:cxnLst/>
              <a:rect l="l" t="t" r="r" b="b"/>
              <a:pathLst>
                <a:path w="113" h="188" extrusionOk="0">
                  <a:moveTo>
                    <a:pt x="0" y="1"/>
                  </a:moveTo>
                  <a:cubicBezTo>
                    <a:pt x="38" y="1"/>
                    <a:pt x="75" y="38"/>
                    <a:pt x="75" y="76"/>
                  </a:cubicBezTo>
                  <a:cubicBezTo>
                    <a:pt x="112" y="113"/>
                    <a:pt x="112" y="150"/>
                    <a:pt x="112" y="188"/>
                  </a:cubicBezTo>
                  <a:lnTo>
                    <a:pt x="112" y="113"/>
                  </a:lnTo>
                  <a:cubicBezTo>
                    <a:pt x="112" y="76"/>
                    <a:pt x="75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4"/>
            <p:cNvSpPr/>
            <p:nvPr/>
          </p:nvSpPr>
          <p:spPr>
            <a:xfrm>
              <a:off x="1140775" y="1517975"/>
              <a:ext cx="3750" cy="8425"/>
            </a:xfrm>
            <a:custGeom>
              <a:avLst/>
              <a:gdLst/>
              <a:ahLst/>
              <a:cxnLst/>
              <a:rect l="l" t="t" r="r" b="b"/>
              <a:pathLst>
                <a:path w="150" h="337" extrusionOk="0">
                  <a:moveTo>
                    <a:pt x="112" y="0"/>
                  </a:moveTo>
                  <a:cubicBezTo>
                    <a:pt x="37" y="0"/>
                    <a:pt x="0" y="150"/>
                    <a:pt x="37" y="187"/>
                  </a:cubicBezTo>
                  <a:cubicBezTo>
                    <a:pt x="37" y="224"/>
                    <a:pt x="75" y="262"/>
                    <a:pt x="75" y="299"/>
                  </a:cubicBezTo>
                  <a:cubicBezTo>
                    <a:pt x="75" y="262"/>
                    <a:pt x="75" y="224"/>
                    <a:pt x="75" y="187"/>
                  </a:cubicBezTo>
                  <a:lnTo>
                    <a:pt x="75" y="75"/>
                  </a:lnTo>
                  <a:cubicBezTo>
                    <a:pt x="75" y="75"/>
                    <a:pt x="112" y="0"/>
                    <a:pt x="149" y="0"/>
                  </a:cubicBezTo>
                  <a:close/>
                  <a:moveTo>
                    <a:pt x="75" y="299"/>
                  </a:moveTo>
                  <a:cubicBezTo>
                    <a:pt x="75" y="299"/>
                    <a:pt x="75" y="336"/>
                    <a:pt x="75" y="336"/>
                  </a:cubicBezTo>
                  <a:lnTo>
                    <a:pt x="112" y="336"/>
                  </a:lnTo>
                  <a:lnTo>
                    <a:pt x="75" y="299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4"/>
            <p:cNvSpPr/>
            <p:nvPr/>
          </p:nvSpPr>
          <p:spPr>
            <a:xfrm>
              <a:off x="1137025" y="1526100"/>
              <a:ext cx="5625" cy="2150"/>
            </a:xfrm>
            <a:custGeom>
              <a:avLst/>
              <a:gdLst/>
              <a:ahLst/>
              <a:cxnLst/>
              <a:rect l="l" t="t" r="r" b="b"/>
              <a:pathLst>
                <a:path w="225" h="86" extrusionOk="0">
                  <a:moveTo>
                    <a:pt x="221" y="1"/>
                  </a:moveTo>
                  <a:cubicBezTo>
                    <a:pt x="217" y="1"/>
                    <a:pt x="212" y="5"/>
                    <a:pt x="206" y="11"/>
                  </a:cubicBezTo>
                  <a:lnTo>
                    <a:pt x="225" y="11"/>
                  </a:lnTo>
                  <a:cubicBezTo>
                    <a:pt x="225" y="4"/>
                    <a:pt x="223" y="1"/>
                    <a:pt x="221" y="1"/>
                  </a:cubicBezTo>
                  <a:close/>
                  <a:moveTo>
                    <a:pt x="187" y="11"/>
                  </a:moveTo>
                  <a:cubicBezTo>
                    <a:pt x="150" y="11"/>
                    <a:pt x="113" y="11"/>
                    <a:pt x="75" y="49"/>
                  </a:cubicBezTo>
                  <a:cubicBezTo>
                    <a:pt x="75" y="49"/>
                    <a:pt x="1" y="49"/>
                    <a:pt x="1" y="86"/>
                  </a:cubicBezTo>
                  <a:lnTo>
                    <a:pt x="150" y="49"/>
                  </a:lnTo>
                  <a:cubicBezTo>
                    <a:pt x="171" y="49"/>
                    <a:pt x="192" y="25"/>
                    <a:pt x="206" y="1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4"/>
            <p:cNvSpPr/>
            <p:nvPr/>
          </p:nvSpPr>
          <p:spPr>
            <a:xfrm>
              <a:off x="1141700" y="1517975"/>
              <a:ext cx="4700" cy="4675"/>
            </a:xfrm>
            <a:custGeom>
              <a:avLst/>
              <a:gdLst/>
              <a:ahLst/>
              <a:cxnLst/>
              <a:rect l="l" t="t" r="r" b="b"/>
              <a:pathLst>
                <a:path w="188" h="187" extrusionOk="0">
                  <a:moveTo>
                    <a:pt x="0" y="0"/>
                  </a:moveTo>
                  <a:cubicBezTo>
                    <a:pt x="38" y="0"/>
                    <a:pt x="75" y="38"/>
                    <a:pt x="112" y="38"/>
                  </a:cubicBezTo>
                  <a:cubicBezTo>
                    <a:pt x="112" y="75"/>
                    <a:pt x="150" y="112"/>
                    <a:pt x="150" y="150"/>
                  </a:cubicBezTo>
                  <a:lnTo>
                    <a:pt x="187" y="187"/>
                  </a:lnTo>
                  <a:lnTo>
                    <a:pt x="187" y="75"/>
                  </a:lnTo>
                  <a:cubicBezTo>
                    <a:pt x="187" y="0"/>
                    <a:pt x="150" y="0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4"/>
            <p:cNvSpPr/>
            <p:nvPr/>
          </p:nvSpPr>
          <p:spPr>
            <a:xfrm>
              <a:off x="1136100" y="1530650"/>
              <a:ext cx="10300" cy="4050"/>
            </a:xfrm>
            <a:custGeom>
              <a:avLst/>
              <a:gdLst/>
              <a:ahLst/>
              <a:cxnLst/>
              <a:rect l="l" t="t" r="r" b="b"/>
              <a:pathLst>
                <a:path w="412" h="162" extrusionOk="0">
                  <a:moveTo>
                    <a:pt x="346" y="1"/>
                  </a:moveTo>
                  <a:cubicBezTo>
                    <a:pt x="296" y="1"/>
                    <a:pt x="251" y="27"/>
                    <a:pt x="224" y="53"/>
                  </a:cubicBezTo>
                  <a:cubicBezTo>
                    <a:pt x="187" y="91"/>
                    <a:pt x="150" y="91"/>
                    <a:pt x="112" y="91"/>
                  </a:cubicBezTo>
                  <a:cubicBezTo>
                    <a:pt x="75" y="91"/>
                    <a:pt x="38" y="91"/>
                    <a:pt x="0" y="53"/>
                  </a:cubicBezTo>
                  <a:lnTo>
                    <a:pt x="0" y="128"/>
                  </a:lnTo>
                  <a:cubicBezTo>
                    <a:pt x="38" y="153"/>
                    <a:pt x="71" y="161"/>
                    <a:pt x="100" y="161"/>
                  </a:cubicBezTo>
                  <a:cubicBezTo>
                    <a:pt x="158" y="161"/>
                    <a:pt x="200" y="128"/>
                    <a:pt x="224" y="128"/>
                  </a:cubicBezTo>
                  <a:lnTo>
                    <a:pt x="336" y="53"/>
                  </a:lnTo>
                  <a:lnTo>
                    <a:pt x="411" y="53"/>
                  </a:lnTo>
                  <a:lnTo>
                    <a:pt x="411" y="16"/>
                  </a:lnTo>
                  <a:cubicBezTo>
                    <a:pt x="389" y="5"/>
                    <a:pt x="367" y="1"/>
                    <a:pt x="34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4"/>
            <p:cNvSpPr/>
            <p:nvPr/>
          </p:nvSpPr>
          <p:spPr>
            <a:xfrm>
              <a:off x="1146375" y="1531050"/>
              <a:ext cx="1875" cy="6550"/>
            </a:xfrm>
            <a:custGeom>
              <a:avLst/>
              <a:gdLst/>
              <a:ahLst/>
              <a:cxnLst/>
              <a:rect l="l" t="t" r="r" b="b"/>
              <a:pathLst>
                <a:path w="75" h="262" extrusionOk="0">
                  <a:moveTo>
                    <a:pt x="0" y="0"/>
                  </a:moveTo>
                  <a:lnTo>
                    <a:pt x="0" y="75"/>
                  </a:lnTo>
                  <a:lnTo>
                    <a:pt x="0" y="187"/>
                  </a:lnTo>
                  <a:lnTo>
                    <a:pt x="0" y="261"/>
                  </a:lnTo>
                  <a:lnTo>
                    <a:pt x="75" y="112"/>
                  </a:lnTo>
                  <a:cubicBezTo>
                    <a:pt x="75" y="75"/>
                    <a:pt x="75" y="37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4"/>
            <p:cNvSpPr/>
            <p:nvPr/>
          </p:nvSpPr>
          <p:spPr>
            <a:xfrm>
              <a:off x="1136150" y="1526375"/>
              <a:ext cx="3700" cy="6550"/>
            </a:xfrm>
            <a:custGeom>
              <a:avLst/>
              <a:gdLst/>
              <a:ahLst/>
              <a:cxnLst/>
              <a:rect l="l" t="t" r="r" b="b"/>
              <a:pathLst>
                <a:path w="148" h="262" extrusionOk="0">
                  <a:moveTo>
                    <a:pt x="148" y="0"/>
                  </a:moveTo>
                  <a:lnTo>
                    <a:pt x="36" y="38"/>
                  </a:lnTo>
                  <a:cubicBezTo>
                    <a:pt x="7" y="95"/>
                    <a:pt x="1" y="130"/>
                    <a:pt x="15" y="176"/>
                  </a:cubicBezTo>
                  <a:lnTo>
                    <a:pt x="15" y="176"/>
                  </a:lnTo>
                  <a:cubicBezTo>
                    <a:pt x="20" y="167"/>
                    <a:pt x="27" y="159"/>
                    <a:pt x="36" y="150"/>
                  </a:cubicBezTo>
                  <a:cubicBezTo>
                    <a:pt x="36" y="112"/>
                    <a:pt x="73" y="112"/>
                    <a:pt x="110" y="38"/>
                  </a:cubicBezTo>
                  <a:cubicBezTo>
                    <a:pt x="110" y="19"/>
                    <a:pt x="120" y="19"/>
                    <a:pt x="129" y="19"/>
                  </a:cubicBezTo>
                  <a:cubicBezTo>
                    <a:pt x="138" y="19"/>
                    <a:pt x="148" y="19"/>
                    <a:pt x="148" y="0"/>
                  </a:cubicBezTo>
                  <a:close/>
                  <a:moveTo>
                    <a:pt x="15" y="176"/>
                  </a:moveTo>
                  <a:cubicBezTo>
                    <a:pt x="1" y="205"/>
                    <a:pt x="7" y="233"/>
                    <a:pt x="36" y="262"/>
                  </a:cubicBezTo>
                  <a:lnTo>
                    <a:pt x="36" y="224"/>
                  </a:lnTo>
                  <a:cubicBezTo>
                    <a:pt x="27" y="207"/>
                    <a:pt x="20" y="191"/>
                    <a:pt x="15" y="176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4"/>
            <p:cNvSpPr/>
            <p:nvPr/>
          </p:nvSpPr>
          <p:spPr>
            <a:xfrm>
              <a:off x="1148225" y="1533850"/>
              <a:ext cx="8425" cy="6950"/>
            </a:xfrm>
            <a:custGeom>
              <a:avLst/>
              <a:gdLst/>
              <a:ahLst/>
              <a:cxnLst/>
              <a:rect l="l" t="t" r="r" b="b"/>
              <a:pathLst>
                <a:path w="337" h="278" extrusionOk="0">
                  <a:moveTo>
                    <a:pt x="300" y="0"/>
                  </a:moveTo>
                  <a:lnTo>
                    <a:pt x="300" y="5"/>
                  </a:lnTo>
                  <a:lnTo>
                    <a:pt x="300" y="5"/>
                  </a:lnTo>
                  <a:cubicBezTo>
                    <a:pt x="309" y="0"/>
                    <a:pt x="318" y="0"/>
                    <a:pt x="337" y="0"/>
                  </a:cubicBezTo>
                  <a:close/>
                  <a:moveTo>
                    <a:pt x="300" y="5"/>
                  </a:moveTo>
                  <a:cubicBezTo>
                    <a:pt x="290" y="9"/>
                    <a:pt x="281" y="19"/>
                    <a:pt x="262" y="37"/>
                  </a:cubicBezTo>
                  <a:cubicBezTo>
                    <a:pt x="262" y="40"/>
                    <a:pt x="262" y="43"/>
                    <a:pt x="262" y="46"/>
                  </a:cubicBezTo>
                  <a:lnTo>
                    <a:pt x="262" y="46"/>
                  </a:lnTo>
                  <a:cubicBezTo>
                    <a:pt x="276" y="40"/>
                    <a:pt x="289" y="37"/>
                    <a:pt x="300" y="37"/>
                  </a:cubicBezTo>
                  <a:lnTo>
                    <a:pt x="300" y="5"/>
                  </a:lnTo>
                  <a:close/>
                  <a:moveTo>
                    <a:pt x="262" y="46"/>
                  </a:moveTo>
                  <a:cubicBezTo>
                    <a:pt x="226" y="61"/>
                    <a:pt x="188" y="95"/>
                    <a:pt x="188" y="149"/>
                  </a:cubicBezTo>
                  <a:cubicBezTo>
                    <a:pt x="155" y="182"/>
                    <a:pt x="122" y="186"/>
                    <a:pt x="114" y="237"/>
                  </a:cubicBezTo>
                  <a:lnTo>
                    <a:pt x="114" y="237"/>
                  </a:lnTo>
                  <a:cubicBezTo>
                    <a:pt x="160" y="210"/>
                    <a:pt x="201" y="161"/>
                    <a:pt x="225" y="112"/>
                  </a:cubicBezTo>
                  <a:cubicBezTo>
                    <a:pt x="259" y="78"/>
                    <a:pt x="262" y="75"/>
                    <a:pt x="262" y="46"/>
                  </a:cubicBezTo>
                  <a:close/>
                  <a:moveTo>
                    <a:pt x="114" y="237"/>
                  </a:moveTo>
                  <a:lnTo>
                    <a:pt x="114" y="237"/>
                  </a:lnTo>
                  <a:cubicBezTo>
                    <a:pt x="90" y="252"/>
                    <a:pt x="64" y="261"/>
                    <a:pt x="38" y="261"/>
                  </a:cubicBezTo>
                  <a:lnTo>
                    <a:pt x="1" y="261"/>
                  </a:lnTo>
                  <a:cubicBezTo>
                    <a:pt x="13" y="274"/>
                    <a:pt x="26" y="278"/>
                    <a:pt x="38" y="278"/>
                  </a:cubicBezTo>
                  <a:cubicBezTo>
                    <a:pt x="63" y="278"/>
                    <a:pt x="88" y="261"/>
                    <a:pt x="113" y="261"/>
                  </a:cubicBezTo>
                  <a:cubicBezTo>
                    <a:pt x="113" y="252"/>
                    <a:pt x="113" y="245"/>
                    <a:pt x="114" y="237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4"/>
            <p:cNvSpPr/>
            <p:nvPr/>
          </p:nvSpPr>
          <p:spPr>
            <a:xfrm>
              <a:off x="1155700" y="153477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1" y="0"/>
                  </a:moveTo>
                  <a:lnTo>
                    <a:pt x="1" y="0"/>
                  </a:lnTo>
                  <a:cubicBezTo>
                    <a:pt x="33" y="0"/>
                    <a:pt x="37" y="28"/>
                    <a:pt x="62" y="36"/>
                  </a:cubicBezTo>
                  <a:lnTo>
                    <a:pt x="62" y="36"/>
                  </a:lnTo>
                  <a:cubicBezTo>
                    <a:pt x="48" y="15"/>
                    <a:pt x="24" y="0"/>
                    <a:pt x="1" y="0"/>
                  </a:cubicBezTo>
                  <a:close/>
                  <a:moveTo>
                    <a:pt x="62" y="36"/>
                  </a:moveTo>
                  <a:lnTo>
                    <a:pt x="62" y="36"/>
                  </a:lnTo>
                  <a:cubicBezTo>
                    <a:pt x="70" y="48"/>
                    <a:pt x="75" y="61"/>
                    <a:pt x="75" y="75"/>
                  </a:cubicBezTo>
                  <a:cubicBezTo>
                    <a:pt x="75" y="63"/>
                    <a:pt x="75" y="50"/>
                    <a:pt x="75" y="38"/>
                  </a:cubicBezTo>
                  <a:cubicBezTo>
                    <a:pt x="70" y="38"/>
                    <a:pt x="66" y="37"/>
                    <a:pt x="62" y="36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4"/>
            <p:cNvSpPr/>
            <p:nvPr/>
          </p:nvSpPr>
          <p:spPr>
            <a:xfrm>
              <a:off x="1147300" y="1533850"/>
              <a:ext cx="1900" cy="6550"/>
            </a:xfrm>
            <a:custGeom>
              <a:avLst/>
              <a:gdLst/>
              <a:ahLst/>
              <a:cxnLst/>
              <a:rect l="l" t="t" r="r" b="b"/>
              <a:pathLst>
                <a:path w="76" h="262" extrusionOk="0">
                  <a:moveTo>
                    <a:pt x="38" y="0"/>
                  </a:moveTo>
                  <a:lnTo>
                    <a:pt x="1" y="112"/>
                  </a:lnTo>
                  <a:cubicBezTo>
                    <a:pt x="1" y="149"/>
                    <a:pt x="1" y="224"/>
                    <a:pt x="38" y="261"/>
                  </a:cubicBezTo>
                  <a:lnTo>
                    <a:pt x="75" y="261"/>
                  </a:lnTo>
                  <a:cubicBezTo>
                    <a:pt x="38" y="224"/>
                    <a:pt x="38" y="224"/>
                    <a:pt x="38" y="187"/>
                  </a:cubicBezTo>
                  <a:cubicBezTo>
                    <a:pt x="38" y="149"/>
                    <a:pt x="38" y="112"/>
                    <a:pt x="38" y="75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4"/>
            <p:cNvSpPr/>
            <p:nvPr/>
          </p:nvSpPr>
          <p:spPr>
            <a:xfrm>
              <a:off x="1160375" y="1536650"/>
              <a:ext cx="8425" cy="6550"/>
            </a:xfrm>
            <a:custGeom>
              <a:avLst/>
              <a:gdLst/>
              <a:ahLst/>
              <a:cxnLst/>
              <a:rect l="l" t="t" r="r" b="b"/>
              <a:pathLst>
                <a:path w="337" h="262" extrusionOk="0">
                  <a:moveTo>
                    <a:pt x="299" y="0"/>
                  </a:moveTo>
                  <a:cubicBezTo>
                    <a:pt x="224" y="0"/>
                    <a:pt x="187" y="75"/>
                    <a:pt x="150" y="112"/>
                  </a:cubicBezTo>
                  <a:cubicBezTo>
                    <a:pt x="150" y="149"/>
                    <a:pt x="112" y="187"/>
                    <a:pt x="75" y="224"/>
                  </a:cubicBezTo>
                  <a:cubicBezTo>
                    <a:pt x="75" y="261"/>
                    <a:pt x="38" y="261"/>
                    <a:pt x="0" y="261"/>
                  </a:cubicBezTo>
                  <a:lnTo>
                    <a:pt x="75" y="261"/>
                  </a:lnTo>
                  <a:cubicBezTo>
                    <a:pt x="112" y="261"/>
                    <a:pt x="150" y="187"/>
                    <a:pt x="187" y="149"/>
                  </a:cubicBezTo>
                  <a:lnTo>
                    <a:pt x="262" y="37"/>
                  </a:lnTo>
                  <a:cubicBezTo>
                    <a:pt x="262" y="19"/>
                    <a:pt x="271" y="9"/>
                    <a:pt x="285" y="9"/>
                  </a:cubicBezTo>
                  <a:cubicBezTo>
                    <a:pt x="299" y="9"/>
                    <a:pt x="318" y="19"/>
                    <a:pt x="336" y="3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4"/>
            <p:cNvSpPr/>
            <p:nvPr/>
          </p:nvSpPr>
          <p:spPr>
            <a:xfrm>
              <a:off x="1167825" y="1536650"/>
              <a:ext cx="4700" cy="6550"/>
            </a:xfrm>
            <a:custGeom>
              <a:avLst/>
              <a:gdLst/>
              <a:ahLst/>
              <a:cxnLst/>
              <a:rect l="l" t="t" r="r" b="b"/>
              <a:pathLst>
                <a:path w="188" h="262" extrusionOk="0">
                  <a:moveTo>
                    <a:pt x="1" y="0"/>
                  </a:moveTo>
                  <a:cubicBezTo>
                    <a:pt x="38" y="0"/>
                    <a:pt x="76" y="37"/>
                    <a:pt x="76" y="75"/>
                  </a:cubicBezTo>
                  <a:cubicBezTo>
                    <a:pt x="113" y="112"/>
                    <a:pt x="76" y="187"/>
                    <a:pt x="76" y="224"/>
                  </a:cubicBezTo>
                  <a:cubicBezTo>
                    <a:pt x="76" y="224"/>
                    <a:pt x="76" y="261"/>
                    <a:pt x="76" y="261"/>
                  </a:cubicBezTo>
                  <a:lnTo>
                    <a:pt x="188" y="149"/>
                  </a:lnTo>
                  <a:cubicBezTo>
                    <a:pt x="188" y="112"/>
                    <a:pt x="150" y="75"/>
                    <a:pt x="150" y="75"/>
                  </a:cubicBezTo>
                  <a:cubicBezTo>
                    <a:pt x="150" y="75"/>
                    <a:pt x="113" y="37"/>
                    <a:pt x="76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4"/>
            <p:cNvSpPr/>
            <p:nvPr/>
          </p:nvSpPr>
          <p:spPr>
            <a:xfrm>
              <a:off x="1159425" y="1536650"/>
              <a:ext cx="2825" cy="6550"/>
            </a:xfrm>
            <a:custGeom>
              <a:avLst/>
              <a:gdLst/>
              <a:ahLst/>
              <a:cxnLst/>
              <a:rect l="l" t="t" r="r" b="b"/>
              <a:pathLst>
                <a:path w="113" h="262" extrusionOk="0">
                  <a:moveTo>
                    <a:pt x="1" y="0"/>
                  </a:moveTo>
                  <a:lnTo>
                    <a:pt x="1" y="75"/>
                  </a:lnTo>
                  <a:cubicBezTo>
                    <a:pt x="38" y="75"/>
                    <a:pt x="38" y="37"/>
                    <a:pt x="1" y="0"/>
                  </a:cubicBezTo>
                  <a:close/>
                  <a:moveTo>
                    <a:pt x="1" y="149"/>
                  </a:moveTo>
                  <a:cubicBezTo>
                    <a:pt x="1" y="180"/>
                    <a:pt x="1" y="202"/>
                    <a:pt x="1" y="224"/>
                  </a:cubicBezTo>
                  <a:cubicBezTo>
                    <a:pt x="29" y="224"/>
                    <a:pt x="36" y="246"/>
                    <a:pt x="70" y="256"/>
                  </a:cubicBezTo>
                  <a:lnTo>
                    <a:pt x="70" y="256"/>
                  </a:lnTo>
                  <a:cubicBezTo>
                    <a:pt x="38" y="220"/>
                    <a:pt x="36" y="185"/>
                    <a:pt x="1" y="149"/>
                  </a:cubicBezTo>
                  <a:close/>
                  <a:moveTo>
                    <a:pt x="70" y="256"/>
                  </a:moveTo>
                  <a:cubicBezTo>
                    <a:pt x="72" y="258"/>
                    <a:pt x="74" y="260"/>
                    <a:pt x="76" y="261"/>
                  </a:cubicBezTo>
                  <a:lnTo>
                    <a:pt x="113" y="261"/>
                  </a:lnTo>
                  <a:cubicBezTo>
                    <a:pt x="95" y="261"/>
                    <a:pt x="81" y="259"/>
                    <a:pt x="70" y="256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24"/>
            <p:cNvSpPr/>
            <p:nvPr/>
          </p:nvSpPr>
          <p:spPr>
            <a:xfrm>
              <a:off x="4869000" y="3198175"/>
              <a:ext cx="31750" cy="68175"/>
            </a:xfrm>
            <a:custGeom>
              <a:avLst/>
              <a:gdLst/>
              <a:ahLst/>
              <a:cxnLst/>
              <a:rect l="l" t="t" r="r" b="b"/>
              <a:pathLst>
                <a:path w="1270" h="2727" extrusionOk="0">
                  <a:moveTo>
                    <a:pt x="1270" y="2540"/>
                  </a:moveTo>
                  <a:lnTo>
                    <a:pt x="784" y="2727"/>
                  </a:lnTo>
                  <a:lnTo>
                    <a:pt x="0" y="188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24"/>
            <p:cNvSpPr/>
            <p:nvPr/>
          </p:nvSpPr>
          <p:spPr>
            <a:xfrm>
              <a:off x="4962350" y="2952675"/>
              <a:ext cx="32675" cy="32700"/>
            </a:xfrm>
            <a:custGeom>
              <a:avLst/>
              <a:gdLst/>
              <a:ahLst/>
              <a:cxnLst/>
              <a:rect l="l" t="t" r="r" b="b"/>
              <a:pathLst>
                <a:path w="1307" h="1308" extrusionOk="0">
                  <a:moveTo>
                    <a:pt x="1307" y="561"/>
                  </a:moveTo>
                  <a:cubicBezTo>
                    <a:pt x="1307" y="1084"/>
                    <a:pt x="710" y="1308"/>
                    <a:pt x="336" y="972"/>
                  </a:cubicBezTo>
                  <a:cubicBezTo>
                    <a:pt x="0" y="598"/>
                    <a:pt x="224" y="1"/>
                    <a:pt x="747" y="1"/>
                  </a:cubicBezTo>
                  <a:cubicBezTo>
                    <a:pt x="1046" y="1"/>
                    <a:pt x="1307" y="262"/>
                    <a:pt x="1307" y="561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24"/>
            <p:cNvSpPr/>
            <p:nvPr/>
          </p:nvSpPr>
          <p:spPr>
            <a:xfrm>
              <a:off x="5084625" y="3262600"/>
              <a:ext cx="47625" cy="62550"/>
            </a:xfrm>
            <a:custGeom>
              <a:avLst/>
              <a:gdLst/>
              <a:ahLst/>
              <a:cxnLst/>
              <a:rect l="l" t="t" r="r" b="b"/>
              <a:pathLst>
                <a:path w="1905" h="2502" extrusionOk="0">
                  <a:moveTo>
                    <a:pt x="1905" y="2241"/>
                  </a:moveTo>
                  <a:lnTo>
                    <a:pt x="1494" y="2502"/>
                  </a:lnTo>
                  <a:lnTo>
                    <a:pt x="0" y="29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24"/>
            <p:cNvSpPr/>
            <p:nvPr/>
          </p:nvSpPr>
          <p:spPr>
            <a:xfrm>
              <a:off x="3441750" y="3222450"/>
              <a:ext cx="32675" cy="38300"/>
            </a:xfrm>
            <a:custGeom>
              <a:avLst/>
              <a:gdLst/>
              <a:ahLst/>
              <a:cxnLst/>
              <a:rect l="l" t="t" r="r" b="b"/>
              <a:pathLst>
                <a:path w="1307" h="1532" extrusionOk="0">
                  <a:moveTo>
                    <a:pt x="1232" y="710"/>
                  </a:moveTo>
                  <a:cubicBezTo>
                    <a:pt x="1307" y="1532"/>
                    <a:pt x="0" y="1532"/>
                    <a:pt x="112" y="710"/>
                  </a:cubicBezTo>
                  <a:cubicBezTo>
                    <a:pt x="149" y="1"/>
                    <a:pt x="1158" y="1"/>
                    <a:pt x="1232" y="710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24"/>
            <p:cNvSpPr/>
            <p:nvPr/>
          </p:nvSpPr>
          <p:spPr>
            <a:xfrm>
              <a:off x="2693100" y="3996300"/>
              <a:ext cx="58850" cy="50425"/>
            </a:xfrm>
            <a:custGeom>
              <a:avLst/>
              <a:gdLst/>
              <a:ahLst/>
              <a:cxnLst/>
              <a:rect l="l" t="t" r="r" b="b"/>
              <a:pathLst>
                <a:path w="2354" h="2017" extrusionOk="0">
                  <a:moveTo>
                    <a:pt x="2353" y="1643"/>
                  </a:moveTo>
                  <a:lnTo>
                    <a:pt x="2092" y="2016"/>
                  </a:lnTo>
                  <a:lnTo>
                    <a:pt x="1" y="37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24"/>
            <p:cNvSpPr/>
            <p:nvPr/>
          </p:nvSpPr>
          <p:spPr>
            <a:xfrm>
              <a:off x="4545075" y="3110450"/>
              <a:ext cx="32700" cy="38275"/>
            </a:xfrm>
            <a:custGeom>
              <a:avLst/>
              <a:gdLst/>
              <a:ahLst/>
              <a:cxnLst/>
              <a:rect l="l" t="t" r="r" b="b"/>
              <a:pathLst>
                <a:path w="1308" h="1531" extrusionOk="0">
                  <a:moveTo>
                    <a:pt x="1233" y="672"/>
                  </a:moveTo>
                  <a:cubicBezTo>
                    <a:pt x="1308" y="1531"/>
                    <a:pt x="1" y="1531"/>
                    <a:pt x="76" y="672"/>
                  </a:cubicBezTo>
                  <a:cubicBezTo>
                    <a:pt x="150" y="0"/>
                    <a:pt x="1158" y="0"/>
                    <a:pt x="1233" y="672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24"/>
            <p:cNvSpPr/>
            <p:nvPr/>
          </p:nvSpPr>
          <p:spPr>
            <a:xfrm>
              <a:off x="3770325" y="2908825"/>
              <a:ext cx="66300" cy="35475"/>
            </a:xfrm>
            <a:custGeom>
              <a:avLst/>
              <a:gdLst/>
              <a:ahLst/>
              <a:cxnLst/>
              <a:rect l="l" t="t" r="r" b="b"/>
              <a:pathLst>
                <a:path w="2652" h="1419" extrusionOk="0">
                  <a:moveTo>
                    <a:pt x="2651" y="971"/>
                  </a:moveTo>
                  <a:lnTo>
                    <a:pt x="2502" y="1419"/>
                  </a:lnTo>
                  <a:lnTo>
                    <a:pt x="0" y="44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24"/>
            <p:cNvSpPr/>
            <p:nvPr/>
          </p:nvSpPr>
          <p:spPr>
            <a:xfrm>
              <a:off x="4881125" y="3385800"/>
              <a:ext cx="33625" cy="32700"/>
            </a:xfrm>
            <a:custGeom>
              <a:avLst/>
              <a:gdLst/>
              <a:ahLst/>
              <a:cxnLst/>
              <a:rect l="l" t="t" r="r" b="b"/>
              <a:pathLst>
                <a:path w="1345" h="1308" extrusionOk="0">
                  <a:moveTo>
                    <a:pt x="1345" y="561"/>
                  </a:moveTo>
                  <a:cubicBezTo>
                    <a:pt x="1345" y="1084"/>
                    <a:pt x="710" y="1308"/>
                    <a:pt x="374" y="972"/>
                  </a:cubicBezTo>
                  <a:cubicBezTo>
                    <a:pt x="1" y="598"/>
                    <a:pt x="262" y="1"/>
                    <a:pt x="785" y="1"/>
                  </a:cubicBezTo>
                  <a:cubicBezTo>
                    <a:pt x="1084" y="1"/>
                    <a:pt x="1345" y="262"/>
                    <a:pt x="1345" y="561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24"/>
            <p:cNvSpPr/>
            <p:nvPr/>
          </p:nvSpPr>
          <p:spPr>
            <a:xfrm>
              <a:off x="4365850" y="2735200"/>
              <a:ext cx="67250" cy="16825"/>
            </a:xfrm>
            <a:custGeom>
              <a:avLst/>
              <a:gdLst/>
              <a:ahLst/>
              <a:cxnLst/>
              <a:rect l="l" t="t" r="r" b="b"/>
              <a:pathLst>
                <a:path w="2690" h="673" extrusionOk="0">
                  <a:moveTo>
                    <a:pt x="2689" y="187"/>
                  </a:moveTo>
                  <a:lnTo>
                    <a:pt x="2652" y="672"/>
                  </a:lnTo>
                  <a:lnTo>
                    <a:pt x="1" y="48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24"/>
            <p:cNvSpPr/>
            <p:nvPr/>
          </p:nvSpPr>
          <p:spPr>
            <a:xfrm>
              <a:off x="3756325" y="3353150"/>
              <a:ext cx="28025" cy="28950"/>
            </a:xfrm>
            <a:custGeom>
              <a:avLst/>
              <a:gdLst/>
              <a:ahLst/>
              <a:cxnLst/>
              <a:rect l="l" t="t" r="r" b="b"/>
              <a:pathLst>
                <a:path w="1121" h="1158" extrusionOk="0">
                  <a:moveTo>
                    <a:pt x="1120" y="597"/>
                  </a:moveTo>
                  <a:cubicBezTo>
                    <a:pt x="1120" y="896"/>
                    <a:pt x="859" y="1158"/>
                    <a:pt x="560" y="1158"/>
                  </a:cubicBezTo>
                  <a:cubicBezTo>
                    <a:pt x="224" y="1158"/>
                    <a:pt x="0" y="896"/>
                    <a:pt x="0" y="597"/>
                  </a:cubicBezTo>
                  <a:cubicBezTo>
                    <a:pt x="0" y="261"/>
                    <a:pt x="224" y="0"/>
                    <a:pt x="560" y="0"/>
                  </a:cubicBezTo>
                  <a:cubicBezTo>
                    <a:pt x="859" y="0"/>
                    <a:pt x="1120" y="261"/>
                    <a:pt x="1120" y="597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24"/>
            <p:cNvSpPr/>
            <p:nvPr/>
          </p:nvSpPr>
          <p:spPr>
            <a:xfrm>
              <a:off x="2808850" y="3733050"/>
              <a:ext cx="68175" cy="27100"/>
            </a:xfrm>
            <a:custGeom>
              <a:avLst/>
              <a:gdLst/>
              <a:ahLst/>
              <a:cxnLst/>
              <a:rect l="l" t="t" r="r" b="b"/>
              <a:pathLst>
                <a:path w="2727" h="1084" extrusionOk="0">
                  <a:moveTo>
                    <a:pt x="2614" y="1"/>
                  </a:moveTo>
                  <a:lnTo>
                    <a:pt x="2726" y="486"/>
                  </a:lnTo>
                  <a:lnTo>
                    <a:pt x="113" y="1083"/>
                  </a:lnTo>
                  <a:lnTo>
                    <a:pt x="1" y="598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4"/>
            <p:cNvSpPr/>
            <p:nvPr/>
          </p:nvSpPr>
          <p:spPr>
            <a:xfrm>
              <a:off x="3816050" y="3710650"/>
              <a:ext cx="32700" cy="38300"/>
            </a:xfrm>
            <a:custGeom>
              <a:avLst/>
              <a:gdLst/>
              <a:ahLst/>
              <a:cxnLst/>
              <a:rect l="l" t="t" r="r" b="b"/>
              <a:pathLst>
                <a:path w="1308" h="1532" extrusionOk="0">
                  <a:moveTo>
                    <a:pt x="1233" y="859"/>
                  </a:moveTo>
                  <a:cubicBezTo>
                    <a:pt x="1158" y="1531"/>
                    <a:pt x="150" y="1531"/>
                    <a:pt x="75" y="859"/>
                  </a:cubicBezTo>
                  <a:cubicBezTo>
                    <a:pt x="1" y="1"/>
                    <a:pt x="1308" y="1"/>
                    <a:pt x="1233" y="859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4"/>
            <p:cNvSpPr/>
            <p:nvPr/>
          </p:nvSpPr>
          <p:spPr>
            <a:xfrm>
              <a:off x="4789650" y="2922825"/>
              <a:ext cx="63500" cy="43900"/>
            </a:xfrm>
            <a:custGeom>
              <a:avLst/>
              <a:gdLst/>
              <a:ahLst/>
              <a:cxnLst/>
              <a:rect l="l" t="t" r="r" b="b"/>
              <a:pathLst>
                <a:path w="2540" h="1756" extrusionOk="0">
                  <a:moveTo>
                    <a:pt x="2278" y="0"/>
                  </a:moveTo>
                  <a:lnTo>
                    <a:pt x="2540" y="411"/>
                  </a:lnTo>
                  <a:lnTo>
                    <a:pt x="225" y="1755"/>
                  </a:lnTo>
                  <a:lnTo>
                    <a:pt x="1" y="1344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4"/>
            <p:cNvSpPr/>
            <p:nvPr/>
          </p:nvSpPr>
          <p:spPr>
            <a:xfrm>
              <a:off x="3452950" y="3565025"/>
              <a:ext cx="28025" cy="38300"/>
            </a:xfrm>
            <a:custGeom>
              <a:avLst/>
              <a:gdLst/>
              <a:ahLst/>
              <a:cxnLst/>
              <a:rect l="l" t="t" r="r" b="b"/>
              <a:pathLst>
                <a:path w="1121" h="1532" extrusionOk="0">
                  <a:moveTo>
                    <a:pt x="1120" y="785"/>
                  </a:moveTo>
                  <a:cubicBezTo>
                    <a:pt x="1120" y="1532"/>
                    <a:pt x="0" y="1532"/>
                    <a:pt x="0" y="785"/>
                  </a:cubicBezTo>
                  <a:cubicBezTo>
                    <a:pt x="0" y="1"/>
                    <a:pt x="1120" y="1"/>
                    <a:pt x="1120" y="785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24"/>
            <p:cNvSpPr/>
            <p:nvPr/>
          </p:nvSpPr>
          <p:spPr>
            <a:xfrm>
              <a:off x="3606950" y="3622900"/>
              <a:ext cx="53250" cy="56975"/>
            </a:xfrm>
            <a:custGeom>
              <a:avLst/>
              <a:gdLst/>
              <a:ahLst/>
              <a:cxnLst/>
              <a:rect l="l" t="t" r="r" b="b"/>
              <a:pathLst>
                <a:path w="2130" h="2279" extrusionOk="0">
                  <a:moveTo>
                    <a:pt x="1793" y="1"/>
                  </a:moveTo>
                  <a:lnTo>
                    <a:pt x="2129" y="337"/>
                  </a:lnTo>
                  <a:lnTo>
                    <a:pt x="337" y="2278"/>
                  </a:lnTo>
                  <a:lnTo>
                    <a:pt x="1" y="1942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24"/>
            <p:cNvSpPr/>
            <p:nvPr/>
          </p:nvSpPr>
          <p:spPr>
            <a:xfrm>
              <a:off x="2891000" y="4073775"/>
              <a:ext cx="34550" cy="31750"/>
            </a:xfrm>
            <a:custGeom>
              <a:avLst/>
              <a:gdLst/>
              <a:ahLst/>
              <a:cxnLst/>
              <a:rect l="l" t="t" r="r" b="b"/>
              <a:pathLst>
                <a:path w="1382" h="1270" extrusionOk="0">
                  <a:moveTo>
                    <a:pt x="1345" y="635"/>
                  </a:moveTo>
                  <a:cubicBezTo>
                    <a:pt x="1382" y="971"/>
                    <a:pt x="1121" y="1195"/>
                    <a:pt x="822" y="1195"/>
                  </a:cubicBezTo>
                  <a:cubicBezTo>
                    <a:pt x="0" y="1270"/>
                    <a:pt x="0" y="0"/>
                    <a:pt x="822" y="75"/>
                  </a:cubicBezTo>
                  <a:cubicBezTo>
                    <a:pt x="1121" y="75"/>
                    <a:pt x="1382" y="336"/>
                    <a:pt x="1345" y="635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24"/>
            <p:cNvSpPr/>
            <p:nvPr/>
          </p:nvSpPr>
          <p:spPr>
            <a:xfrm>
              <a:off x="2948875" y="3635975"/>
              <a:ext cx="41100" cy="65375"/>
            </a:xfrm>
            <a:custGeom>
              <a:avLst/>
              <a:gdLst/>
              <a:ahLst/>
              <a:cxnLst/>
              <a:rect l="l" t="t" r="r" b="b"/>
              <a:pathLst>
                <a:path w="1644" h="2615" extrusionOk="0">
                  <a:moveTo>
                    <a:pt x="1195" y="1"/>
                  </a:moveTo>
                  <a:lnTo>
                    <a:pt x="1643" y="225"/>
                  </a:lnTo>
                  <a:lnTo>
                    <a:pt x="448" y="2614"/>
                  </a:lnTo>
                  <a:lnTo>
                    <a:pt x="0" y="2427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24"/>
            <p:cNvSpPr/>
            <p:nvPr/>
          </p:nvSpPr>
          <p:spPr>
            <a:xfrm>
              <a:off x="3056225" y="3746125"/>
              <a:ext cx="28025" cy="28950"/>
            </a:xfrm>
            <a:custGeom>
              <a:avLst/>
              <a:gdLst/>
              <a:ahLst/>
              <a:cxnLst/>
              <a:rect l="l" t="t" r="r" b="b"/>
              <a:pathLst>
                <a:path w="1121" h="1158" extrusionOk="0">
                  <a:moveTo>
                    <a:pt x="1120" y="598"/>
                  </a:moveTo>
                  <a:cubicBezTo>
                    <a:pt x="1120" y="897"/>
                    <a:pt x="896" y="1158"/>
                    <a:pt x="560" y="1158"/>
                  </a:cubicBezTo>
                  <a:cubicBezTo>
                    <a:pt x="262" y="1158"/>
                    <a:pt x="0" y="897"/>
                    <a:pt x="0" y="598"/>
                  </a:cubicBezTo>
                  <a:cubicBezTo>
                    <a:pt x="0" y="262"/>
                    <a:pt x="262" y="0"/>
                    <a:pt x="560" y="0"/>
                  </a:cubicBezTo>
                  <a:cubicBezTo>
                    <a:pt x="896" y="0"/>
                    <a:pt x="1120" y="262"/>
                    <a:pt x="1120" y="598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24"/>
            <p:cNvSpPr/>
            <p:nvPr/>
          </p:nvSpPr>
          <p:spPr>
            <a:xfrm>
              <a:off x="3595750" y="3864675"/>
              <a:ext cx="21500" cy="68175"/>
            </a:xfrm>
            <a:custGeom>
              <a:avLst/>
              <a:gdLst/>
              <a:ahLst/>
              <a:cxnLst/>
              <a:rect l="l" t="t" r="r" b="b"/>
              <a:pathLst>
                <a:path w="860" h="2727" extrusionOk="0">
                  <a:moveTo>
                    <a:pt x="412" y="0"/>
                  </a:moveTo>
                  <a:lnTo>
                    <a:pt x="860" y="75"/>
                  </a:lnTo>
                  <a:lnTo>
                    <a:pt x="449" y="2726"/>
                  </a:lnTo>
                  <a:lnTo>
                    <a:pt x="1" y="2651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4"/>
            <p:cNvSpPr/>
            <p:nvPr/>
          </p:nvSpPr>
          <p:spPr>
            <a:xfrm>
              <a:off x="3580825" y="3928150"/>
              <a:ext cx="33625" cy="33625"/>
            </a:xfrm>
            <a:custGeom>
              <a:avLst/>
              <a:gdLst/>
              <a:ahLst/>
              <a:cxnLst/>
              <a:rect l="l" t="t" r="r" b="b"/>
              <a:pathLst>
                <a:path w="1345" h="1345" extrusionOk="0">
                  <a:moveTo>
                    <a:pt x="1345" y="560"/>
                  </a:moveTo>
                  <a:cubicBezTo>
                    <a:pt x="1345" y="1083"/>
                    <a:pt x="710" y="1345"/>
                    <a:pt x="374" y="971"/>
                  </a:cubicBezTo>
                  <a:cubicBezTo>
                    <a:pt x="0" y="635"/>
                    <a:pt x="224" y="0"/>
                    <a:pt x="747" y="0"/>
                  </a:cubicBezTo>
                  <a:cubicBezTo>
                    <a:pt x="1046" y="0"/>
                    <a:pt x="1307" y="262"/>
                    <a:pt x="1345" y="560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24"/>
            <p:cNvSpPr/>
            <p:nvPr/>
          </p:nvSpPr>
          <p:spPr>
            <a:xfrm>
              <a:off x="3226100" y="3588375"/>
              <a:ext cx="21500" cy="67225"/>
            </a:xfrm>
            <a:custGeom>
              <a:avLst/>
              <a:gdLst/>
              <a:ahLst/>
              <a:cxnLst/>
              <a:rect l="l" t="t" r="r" b="b"/>
              <a:pathLst>
                <a:path w="860" h="2689" extrusionOk="0">
                  <a:moveTo>
                    <a:pt x="1" y="38"/>
                  </a:moveTo>
                  <a:lnTo>
                    <a:pt x="486" y="0"/>
                  </a:lnTo>
                  <a:lnTo>
                    <a:pt x="860" y="2614"/>
                  </a:lnTo>
                  <a:lnTo>
                    <a:pt x="412" y="2689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24"/>
            <p:cNvSpPr/>
            <p:nvPr/>
          </p:nvSpPr>
          <p:spPr>
            <a:xfrm>
              <a:off x="3227975" y="3648100"/>
              <a:ext cx="31775" cy="38300"/>
            </a:xfrm>
            <a:custGeom>
              <a:avLst/>
              <a:gdLst/>
              <a:ahLst/>
              <a:cxnLst/>
              <a:rect l="l" t="t" r="r" b="b"/>
              <a:pathLst>
                <a:path w="1271" h="1532" extrusionOk="0">
                  <a:moveTo>
                    <a:pt x="1195" y="710"/>
                  </a:moveTo>
                  <a:cubicBezTo>
                    <a:pt x="1270" y="1532"/>
                    <a:pt x="1" y="1532"/>
                    <a:pt x="75" y="710"/>
                  </a:cubicBezTo>
                  <a:cubicBezTo>
                    <a:pt x="113" y="1"/>
                    <a:pt x="1158" y="1"/>
                    <a:pt x="1195" y="710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24"/>
            <p:cNvSpPr/>
            <p:nvPr/>
          </p:nvSpPr>
          <p:spPr>
            <a:xfrm>
              <a:off x="4697250" y="3231800"/>
              <a:ext cx="40150" cy="65350"/>
            </a:xfrm>
            <a:custGeom>
              <a:avLst/>
              <a:gdLst/>
              <a:ahLst/>
              <a:cxnLst/>
              <a:rect l="l" t="t" r="r" b="b"/>
              <a:pathLst>
                <a:path w="1606" h="2614" extrusionOk="0">
                  <a:moveTo>
                    <a:pt x="0" y="224"/>
                  </a:moveTo>
                  <a:lnTo>
                    <a:pt x="411" y="0"/>
                  </a:lnTo>
                  <a:lnTo>
                    <a:pt x="1606" y="2427"/>
                  </a:lnTo>
                  <a:lnTo>
                    <a:pt x="1195" y="2614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24"/>
            <p:cNvSpPr/>
            <p:nvPr/>
          </p:nvSpPr>
          <p:spPr>
            <a:xfrm>
              <a:off x="4722450" y="3289675"/>
              <a:ext cx="28025" cy="28950"/>
            </a:xfrm>
            <a:custGeom>
              <a:avLst/>
              <a:gdLst/>
              <a:ahLst/>
              <a:cxnLst/>
              <a:rect l="l" t="t" r="r" b="b"/>
              <a:pathLst>
                <a:path w="1121" h="1158" extrusionOk="0">
                  <a:moveTo>
                    <a:pt x="1120" y="597"/>
                  </a:moveTo>
                  <a:cubicBezTo>
                    <a:pt x="1120" y="896"/>
                    <a:pt x="896" y="1158"/>
                    <a:pt x="560" y="1158"/>
                  </a:cubicBezTo>
                  <a:cubicBezTo>
                    <a:pt x="262" y="1158"/>
                    <a:pt x="0" y="896"/>
                    <a:pt x="0" y="597"/>
                  </a:cubicBezTo>
                  <a:cubicBezTo>
                    <a:pt x="0" y="261"/>
                    <a:pt x="262" y="0"/>
                    <a:pt x="560" y="0"/>
                  </a:cubicBezTo>
                  <a:cubicBezTo>
                    <a:pt x="896" y="0"/>
                    <a:pt x="1120" y="261"/>
                    <a:pt x="1120" y="597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24"/>
            <p:cNvSpPr/>
            <p:nvPr/>
          </p:nvSpPr>
          <p:spPr>
            <a:xfrm>
              <a:off x="3071150" y="4028950"/>
              <a:ext cx="53250" cy="56975"/>
            </a:xfrm>
            <a:custGeom>
              <a:avLst/>
              <a:gdLst/>
              <a:ahLst/>
              <a:cxnLst/>
              <a:rect l="l" t="t" r="r" b="b"/>
              <a:pathLst>
                <a:path w="2130" h="2279" extrusionOk="0">
                  <a:moveTo>
                    <a:pt x="1" y="337"/>
                  </a:moveTo>
                  <a:lnTo>
                    <a:pt x="337" y="1"/>
                  </a:lnTo>
                  <a:lnTo>
                    <a:pt x="2129" y="1942"/>
                  </a:lnTo>
                  <a:lnTo>
                    <a:pt x="1793" y="2279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24"/>
            <p:cNvSpPr/>
            <p:nvPr/>
          </p:nvSpPr>
          <p:spPr>
            <a:xfrm>
              <a:off x="3109425" y="4075625"/>
              <a:ext cx="32700" cy="33625"/>
            </a:xfrm>
            <a:custGeom>
              <a:avLst/>
              <a:gdLst/>
              <a:ahLst/>
              <a:cxnLst/>
              <a:rect l="l" t="t" r="r" b="b"/>
              <a:pathLst>
                <a:path w="1308" h="1345" extrusionOk="0">
                  <a:moveTo>
                    <a:pt x="1307" y="561"/>
                  </a:moveTo>
                  <a:cubicBezTo>
                    <a:pt x="1307" y="1084"/>
                    <a:pt x="710" y="1345"/>
                    <a:pt x="337" y="972"/>
                  </a:cubicBezTo>
                  <a:cubicBezTo>
                    <a:pt x="1" y="598"/>
                    <a:pt x="225" y="1"/>
                    <a:pt x="747" y="1"/>
                  </a:cubicBezTo>
                  <a:cubicBezTo>
                    <a:pt x="1046" y="1"/>
                    <a:pt x="1307" y="262"/>
                    <a:pt x="1307" y="561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24"/>
            <p:cNvSpPr/>
            <p:nvPr/>
          </p:nvSpPr>
          <p:spPr>
            <a:xfrm>
              <a:off x="3328800" y="3884275"/>
              <a:ext cx="63500" cy="44825"/>
            </a:xfrm>
            <a:custGeom>
              <a:avLst/>
              <a:gdLst/>
              <a:ahLst/>
              <a:cxnLst/>
              <a:rect l="l" t="t" r="r" b="b"/>
              <a:pathLst>
                <a:path w="2540" h="1793" extrusionOk="0">
                  <a:moveTo>
                    <a:pt x="0" y="411"/>
                  </a:moveTo>
                  <a:lnTo>
                    <a:pt x="261" y="0"/>
                  </a:lnTo>
                  <a:lnTo>
                    <a:pt x="2539" y="1345"/>
                  </a:lnTo>
                  <a:lnTo>
                    <a:pt x="2315" y="1793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24"/>
            <p:cNvSpPr/>
            <p:nvPr/>
          </p:nvSpPr>
          <p:spPr>
            <a:xfrm>
              <a:off x="3379200" y="3914150"/>
              <a:ext cx="34550" cy="34550"/>
            </a:xfrm>
            <a:custGeom>
              <a:avLst/>
              <a:gdLst/>
              <a:ahLst/>
              <a:cxnLst/>
              <a:rect l="l" t="t" r="r" b="b"/>
              <a:pathLst>
                <a:path w="1382" h="1382" extrusionOk="0">
                  <a:moveTo>
                    <a:pt x="1345" y="598"/>
                  </a:moveTo>
                  <a:cubicBezTo>
                    <a:pt x="1382" y="1083"/>
                    <a:pt x="747" y="1382"/>
                    <a:pt x="374" y="1008"/>
                  </a:cubicBezTo>
                  <a:cubicBezTo>
                    <a:pt x="0" y="635"/>
                    <a:pt x="262" y="0"/>
                    <a:pt x="784" y="38"/>
                  </a:cubicBezTo>
                  <a:cubicBezTo>
                    <a:pt x="1121" y="0"/>
                    <a:pt x="1345" y="262"/>
                    <a:pt x="1345" y="598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24"/>
            <p:cNvSpPr/>
            <p:nvPr/>
          </p:nvSpPr>
          <p:spPr>
            <a:xfrm>
              <a:off x="3740450" y="3469825"/>
              <a:ext cx="67225" cy="26150"/>
            </a:xfrm>
            <a:custGeom>
              <a:avLst/>
              <a:gdLst/>
              <a:ahLst/>
              <a:cxnLst/>
              <a:rect l="l" t="t" r="r" b="b"/>
              <a:pathLst>
                <a:path w="2689" h="1046" extrusionOk="0">
                  <a:moveTo>
                    <a:pt x="0" y="448"/>
                  </a:moveTo>
                  <a:lnTo>
                    <a:pt x="150" y="0"/>
                  </a:lnTo>
                  <a:lnTo>
                    <a:pt x="2689" y="598"/>
                  </a:lnTo>
                  <a:lnTo>
                    <a:pt x="2614" y="1046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24"/>
            <p:cNvSpPr/>
            <p:nvPr/>
          </p:nvSpPr>
          <p:spPr>
            <a:xfrm>
              <a:off x="3802050" y="3475425"/>
              <a:ext cx="31775" cy="38300"/>
            </a:xfrm>
            <a:custGeom>
              <a:avLst/>
              <a:gdLst/>
              <a:ahLst/>
              <a:cxnLst/>
              <a:rect l="l" t="t" r="r" b="b"/>
              <a:pathLst>
                <a:path w="1271" h="1532" extrusionOk="0">
                  <a:moveTo>
                    <a:pt x="1195" y="710"/>
                  </a:moveTo>
                  <a:cubicBezTo>
                    <a:pt x="1270" y="1531"/>
                    <a:pt x="1" y="1531"/>
                    <a:pt x="75" y="710"/>
                  </a:cubicBezTo>
                  <a:cubicBezTo>
                    <a:pt x="150" y="0"/>
                    <a:pt x="1121" y="0"/>
                    <a:pt x="1195" y="710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24"/>
            <p:cNvSpPr/>
            <p:nvPr/>
          </p:nvSpPr>
          <p:spPr>
            <a:xfrm>
              <a:off x="3293325" y="3682650"/>
              <a:ext cx="67225" cy="16825"/>
            </a:xfrm>
            <a:custGeom>
              <a:avLst/>
              <a:gdLst/>
              <a:ahLst/>
              <a:cxnLst/>
              <a:rect l="l" t="t" r="r" b="b"/>
              <a:pathLst>
                <a:path w="2689" h="673" extrusionOk="0">
                  <a:moveTo>
                    <a:pt x="38" y="673"/>
                  </a:moveTo>
                  <a:lnTo>
                    <a:pt x="0" y="187"/>
                  </a:lnTo>
                  <a:lnTo>
                    <a:pt x="2651" y="0"/>
                  </a:lnTo>
                  <a:lnTo>
                    <a:pt x="2689" y="448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24"/>
            <p:cNvSpPr/>
            <p:nvPr/>
          </p:nvSpPr>
          <p:spPr>
            <a:xfrm>
              <a:off x="3354000" y="3673325"/>
              <a:ext cx="31750" cy="28025"/>
            </a:xfrm>
            <a:custGeom>
              <a:avLst/>
              <a:gdLst/>
              <a:ahLst/>
              <a:cxnLst/>
              <a:rect l="l" t="t" r="r" b="b"/>
              <a:pathLst>
                <a:path w="1270" h="1121" extrusionOk="0">
                  <a:moveTo>
                    <a:pt x="1270" y="560"/>
                  </a:moveTo>
                  <a:cubicBezTo>
                    <a:pt x="1270" y="859"/>
                    <a:pt x="1008" y="1120"/>
                    <a:pt x="672" y="1120"/>
                  </a:cubicBezTo>
                  <a:cubicBezTo>
                    <a:pt x="0" y="1083"/>
                    <a:pt x="0" y="37"/>
                    <a:pt x="672" y="0"/>
                  </a:cubicBezTo>
                  <a:cubicBezTo>
                    <a:pt x="1008" y="0"/>
                    <a:pt x="1232" y="224"/>
                    <a:pt x="1270" y="560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24"/>
            <p:cNvSpPr/>
            <p:nvPr/>
          </p:nvSpPr>
          <p:spPr>
            <a:xfrm>
              <a:off x="3968200" y="3052575"/>
              <a:ext cx="65375" cy="35500"/>
            </a:xfrm>
            <a:custGeom>
              <a:avLst/>
              <a:gdLst/>
              <a:ahLst/>
              <a:cxnLst/>
              <a:rect l="l" t="t" r="r" b="b"/>
              <a:pathLst>
                <a:path w="2615" h="1420" extrusionOk="0">
                  <a:moveTo>
                    <a:pt x="150" y="1419"/>
                  </a:moveTo>
                  <a:lnTo>
                    <a:pt x="1" y="971"/>
                  </a:lnTo>
                  <a:lnTo>
                    <a:pt x="2465" y="0"/>
                  </a:lnTo>
                  <a:lnTo>
                    <a:pt x="2615" y="448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24"/>
            <p:cNvSpPr/>
            <p:nvPr/>
          </p:nvSpPr>
          <p:spPr>
            <a:xfrm>
              <a:off x="4021425" y="3037625"/>
              <a:ext cx="34550" cy="31775"/>
            </a:xfrm>
            <a:custGeom>
              <a:avLst/>
              <a:gdLst/>
              <a:ahLst/>
              <a:cxnLst/>
              <a:rect l="l" t="t" r="r" b="b"/>
              <a:pathLst>
                <a:path w="1382" h="1271" extrusionOk="0">
                  <a:moveTo>
                    <a:pt x="1382" y="636"/>
                  </a:moveTo>
                  <a:cubicBezTo>
                    <a:pt x="1382" y="972"/>
                    <a:pt x="1120" y="1196"/>
                    <a:pt x="822" y="1196"/>
                  </a:cubicBezTo>
                  <a:cubicBezTo>
                    <a:pt x="0" y="1270"/>
                    <a:pt x="0" y="1"/>
                    <a:pt x="822" y="75"/>
                  </a:cubicBezTo>
                  <a:cubicBezTo>
                    <a:pt x="1158" y="75"/>
                    <a:pt x="1382" y="337"/>
                    <a:pt x="1382" y="636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24"/>
            <p:cNvSpPr/>
            <p:nvPr/>
          </p:nvSpPr>
          <p:spPr>
            <a:xfrm>
              <a:off x="3398800" y="3347550"/>
              <a:ext cx="59775" cy="51350"/>
            </a:xfrm>
            <a:custGeom>
              <a:avLst/>
              <a:gdLst/>
              <a:ahLst/>
              <a:cxnLst/>
              <a:rect l="l" t="t" r="r" b="b"/>
              <a:pathLst>
                <a:path w="2391" h="2054" extrusionOk="0">
                  <a:moveTo>
                    <a:pt x="299" y="2054"/>
                  </a:moveTo>
                  <a:lnTo>
                    <a:pt x="0" y="1680"/>
                  </a:lnTo>
                  <a:lnTo>
                    <a:pt x="2091" y="0"/>
                  </a:lnTo>
                  <a:lnTo>
                    <a:pt x="2390" y="411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24"/>
            <p:cNvSpPr/>
            <p:nvPr/>
          </p:nvSpPr>
          <p:spPr>
            <a:xfrm>
              <a:off x="3449200" y="3327000"/>
              <a:ext cx="28025" cy="37375"/>
            </a:xfrm>
            <a:custGeom>
              <a:avLst/>
              <a:gdLst/>
              <a:ahLst/>
              <a:cxnLst/>
              <a:rect l="l" t="t" r="r" b="b"/>
              <a:pathLst>
                <a:path w="1121" h="1495" extrusionOk="0">
                  <a:moveTo>
                    <a:pt x="1121" y="747"/>
                  </a:moveTo>
                  <a:cubicBezTo>
                    <a:pt x="1121" y="1494"/>
                    <a:pt x="1" y="1494"/>
                    <a:pt x="1" y="747"/>
                  </a:cubicBezTo>
                  <a:cubicBezTo>
                    <a:pt x="1" y="1"/>
                    <a:pt x="1121" y="1"/>
                    <a:pt x="1121" y="747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24"/>
            <p:cNvSpPr/>
            <p:nvPr/>
          </p:nvSpPr>
          <p:spPr>
            <a:xfrm>
              <a:off x="4052225" y="3161775"/>
              <a:ext cx="47625" cy="61650"/>
            </a:xfrm>
            <a:custGeom>
              <a:avLst/>
              <a:gdLst/>
              <a:ahLst/>
              <a:cxnLst/>
              <a:rect l="l" t="t" r="r" b="b"/>
              <a:pathLst>
                <a:path w="1905" h="2466" extrusionOk="0">
                  <a:moveTo>
                    <a:pt x="374" y="2465"/>
                  </a:moveTo>
                  <a:lnTo>
                    <a:pt x="0" y="2204"/>
                  </a:lnTo>
                  <a:lnTo>
                    <a:pt x="1494" y="1"/>
                  </a:lnTo>
                  <a:lnTo>
                    <a:pt x="1905" y="262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24"/>
            <p:cNvSpPr/>
            <p:nvPr/>
          </p:nvSpPr>
          <p:spPr>
            <a:xfrm>
              <a:off x="4080225" y="3139375"/>
              <a:ext cx="35500" cy="32700"/>
            </a:xfrm>
            <a:custGeom>
              <a:avLst/>
              <a:gdLst/>
              <a:ahLst/>
              <a:cxnLst/>
              <a:rect l="l" t="t" r="r" b="b"/>
              <a:pathLst>
                <a:path w="1420" h="1308" extrusionOk="0">
                  <a:moveTo>
                    <a:pt x="1382" y="673"/>
                  </a:moveTo>
                  <a:cubicBezTo>
                    <a:pt x="1382" y="971"/>
                    <a:pt x="1158" y="1233"/>
                    <a:pt x="822" y="1233"/>
                  </a:cubicBezTo>
                  <a:cubicBezTo>
                    <a:pt x="0" y="1307"/>
                    <a:pt x="0" y="1"/>
                    <a:pt x="822" y="75"/>
                  </a:cubicBezTo>
                  <a:cubicBezTo>
                    <a:pt x="1158" y="75"/>
                    <a:pt x="1419" y="337"/>
                    <a:pt x="1382" y="673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24"/>
            <p:cNvSpPr/>
            <p:nvPr/>
          </p:nvSpPr>
          <p:spPr>
            <a:xfrm>
              <a:off x="4083950" y="3495025"/>
              <a:ext cx="30825" cy="67225"/>
            </a:xfrm>
            <a:custGeom>
              <a:avLst/>
              <a:gdLst/>
              <a:ahLst/>
              <a:cxnLst/>
              <a:rect l="l" t="t" r="r" b="b"/>
              <a:pathLst>
                <a:path w="1233" h="2689" extrusionOk="0">
                  <a:moveTo>
                    <a:pt x="449" y="2689"/>
                  </a:moveTo>
                  <a:lnTo>
                    <a:pt x="1" y="2539"/>
                  </a:lnTo>
                  <a:lnTo>
                    <a:pt x="785" y="0"/>
                  </a:lnTo>
                  <a:lnTo>
                    <a:pt x="1233" y="150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24"/>
            <p:cNvSpPr/>
            <p:nvPr/>
          </p:nvSpPr>
          <p:spPr>
            <a:xfrm>
              <a:off x="4094225" y="3471700"/>
              <a:ext cx="32700" cy="33625"/>
            </a:xfrm>
            <a:custGeom>
              <a:avLst/>
              <a:gdLst/>
              <a:ahLst/>
              <a:cxnLst/>
              <a:rect l="l" t="t" r="r" b="b"/>
              <a:pathLst>
                <a:path w="1308" h="1345" extrusionOk="0">
                  <a:moveTo>
                    <a:pt x="1307" y="597"/>
                  </a:moveTo>
                  <a:cubicBezTo>
                    <a:pt x="1307" y="1083"/>
                    <a:pt x="710" y="1344"/>
                    <a:pt x="337" y="971"/>
                  </a:cubicBezTo>
                  <a:cubicBezTo>
                    <a:pt x="1" y="635"/>
                    <a:pt x="225" y="37"/>
                    <a:pt x="747" y="37"/>
                  </a:cubicBezTo>
                  <a:cubicBezTo>
                    <a:pt x="1046" y="0"/>
                    <a:pt x="1307" y="261"/>
                    <a:pt x="1307" y="597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24"/>
            <p:cNvSpPr/>
            <p:nvPr/>
          </p:nvSpPr>
          <p:spPr>
            <a:xfrm>
              <a:off x="3956075" y="3643450"/>
              <a:ext cx="23350" cy="29900"/>
            </a:xfrm>
            <a:custGeom>
              <a:avLst/>
              <a:gdLst/>
              <a:ahLst/>
              <a:cxnLst/>
              <a:rect l="l" t="t" r="r" b="b"/>
              <a:pathLst>
                <a:path w="934" h="1196" extrusionOk="0">
                  <a:moveTo>
                    <a:pt x="38" y="560"/>
                  </a:moveTo>
                  <a:cubicBezTo>
                    <a:pt x="75" y="187"/>
                    <a:pt x="112" y="0"/>
                    <a:pt x="374" y="0"/>
                  </a:cubicBezTo>
                  <a:cubicBezTo>
                    <a:pt x="710" y="0"/>
                    <a:pt x="934" y="299"/>
                    <a:pt x="897" y="635"/>
                  </a:cubicBezTo>
                  <a:cubicBezTo>
                    <a:pt x="897" y="971"/>
                    <a:pt x="598" y="1195"/>
                    <a:pt x="299" y="1158"/>
                  </a:cubicBezTo>
                  <a:cubicBezTo>
                    <a:pt x="0" y="1120"/>
                    <a:pt x="0" y="934"/>
                    <a:pt x="38" y="560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24"/>
            <p:cNvSpPr/>
            <p:nvPr/>
          </p:nvSpPr>
          <p:spPr>
            <a:xfrm>
              <a:off x="3017025" y="3829200"/>
              <a:ext cx="37350" cy="34575"/>
            </a:xfrm>
            <a:custGeom>
              <a:avLst/>
              <a:gdLst/>
              <a:ahLst/>
              <a:cxnLst/>
              <a:rect l="l" t="t" r="r" b="b"/>
              <a:pathLst>
                <a:path w="1494" h="1383" extrusionOk="0">
                  <a:moveTo>
                    <a:pt x="112" y="635"/>
                  </a:moveTo>
                  <a:cubicBezTo>
                    <a:pt x="224" y="299"/>
                    <a:pt x="448" y="1"/>
                    <a:pt x="710" y="38"/>
                  </a:cubicBezTo>
                  <a:cubicBezTo>
                    <a:pt x="1494" y="225"/>
                    <a:pt x="1158" y="1382"/>
                    <a:pt x="411" y="1158"/>
                  </a:cubicBezTo>
                  <a:cubicBezTo>
                    <a:pt x="149" y="1121"/>
                    <a:pt x="0" y="859"/>
                    <a:pt x="112" y="63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24"/>
            <p:cNvSpPr/>
            <p:nvPr/>
          </p:nvSpPr>
          <p:spPr>
            <a:xfrm>
              <a:off x="4525475" y="3419425"/>
              <a:ext cx="24300" cy="31750"/>
            </a:xfrm>
            <a:custGeom>
              <a:avLst/>
              <a:gdLst/>
              <a:ahLst/>
              <a:cxnLst/>
              <a:rect l="l" t="t" r="r" b="b"/>
              <a:pathLst>
                <a:path w="972" h="1270" extrusionOk="0">
                  <a:moveTo>
                    <a:pt x="225" y="299"/>
                  </a:moveTo>
                  <a:cubicBezTo>
                    <a:pt x="337" y="75"/>
                    <a:pt x="412" y="0"/>
                    <a:pt x="561" y="75"/>
                  </a:cubicBezTo>
                  <a:cubicBezTo>
                    <a:pt x="822" y="187"/>
                    <a:pt x="972" y="560"/>
                    <a:pt x="822" y="822"/>
                  </a:cubicBezTo>
                  <a:cubicBezTo>
                    <a:pt x="673" y="1083"/>
                    <a:pt x="449" y="1232"/>
                    <a:pt x="188" y="1270"/>
                  </a:cubicBezTo>
                  <a:cubicBezTo>
                    <a:pt x="113" y="1270"/>
                    <a:pt x="75" y="1232"/>
                    <a:pt x="75" y="1158"/>
                  </a:cubicBezTo>
                  <a:cubicBezTo>
                    <a:pt x="38" y="1120"/>
                    <a:pt x="38" y="1046"/>
                    <a:pt x="38" y="1008"/>
                  </a:cubicBezTo>
                  <a:cubicBezTo>
                    <a:pt x="1" y="896"/>
                    <a:pt x="1" y="896"/>
                    <a:pt x="75" y="672"/>
                  </a:cubicBezTo>
                  <a:cubicBezTo>
                    <a:pt x="113" y="635"/>
                    <a:pt x="150" y="560"/>
                    <a:pt x="150" y="485"/>
                  </a:cubicBezTo>
                  <a:cubicBezTo>
                    <a:pt x="188" y="411"/>
                    <a:pt x="225" y="373"/>
                    <a:pt x="225" y="299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24"/>
            <p:cNvSpPr/>
            <p:nvPr/>
          </p:nvSpPr>
          <p:spPr>
            <a:xfrm>
              <a:off x="5093025" y="2980700"/>
              <a:ext cx="30825" cy="32675"/>
            </a:xfrm>
            <a:custGeom>
              <a:avLst/>
              <a:gdLst/>
              <a:ahLst/>
              <a:cxnLst/>
              <a:rect l="l" t="t" r="r" b="b"/>
              <a:pathLst>
                <a:path w="1233" h="1307" extrusionOk="0">
                  <a:moveTo>
                    <a:pt x="299" y="448"/>
                  </a:moveTo>
                  <a:cubicBezTo>
                    <a:pt x="523" y="149"/>
                    <a:pt x="635" y="0"/>
                    <a:pt x="897" y="149"/>
                  </a:cubicBezTo>
                  <a:cubicBezTo>
                    <a:pt x="1158" y="336"/>
                    <a:pt x="1233" y="710"/>
                    <a:pt x="1009" y="971"/>
                  </a:cubicBezTo>
                  <a:cubicBezTo>
                    <a:pt x="822" y="1232"/>
                    <a:pt x="449" y="1307"/>
                    <a:pt x="187" y="1120"/>
                  </a:cubicBezTo>
                  <a:cubicBezTo>
                    <a:pt x="0" y="934"/>
                    <a:pt x="113" y="747"/>
                    <a:pt x="299" y="448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24"/>
            <p:cNvSpPr/>
            <p:nvPr/>
          </p:nvSpPr>
          <p:spPr>
            <a:xfrm>
              <a:off x="3817925" y="3813325"/>
              <a:ext cx="28950" cy="33625"/>
            </a:xfrm>
            <a:custGeom>
              <a:avLst/>
              <a:gdLst/>
              <a:ahLst/>
              <a:cxnLst/>
              <a:rect l="l" t="t" r="r" b="b"/>
              <a:pathLst>
                <a:path w="1158" h="1345" extrusionOk="0">
                  <a:moveTo>
                    <a:pt x="299" y="187"/>
                  </a:moveTo>
                  <a:cubicBezTo>
                    <a:pt x="486" y="1"/>
                    <a:pt x="635" y="1"/>
                    <a:pt x="934" y="262"/>
                  </a:cubicBezTo>
                  <a:cubicBezTo>
                    <a:pt x="1158" y="486"/>
                    <a:pt x="1158" y="860"/>
                    <a:pt x="934" y="1084"/>
                  </a:cubicBezTo>
                  <a:cubicBezTo>
                    <a:pt x="710" y="1308"/>
                    <a:pt x="336" y="1345"/>
                    <a:pt x="75" y="1121"/>
                  </a:cubicBezTo>
                  <a:cubicBezTo>
                    <a:pt x="0" y="972"/>
                    <a:pt x="0" y="785"/>
                    <a:pt x="38" y="636"/>
                  </a:cubicBezTo>
                  <a:cubicBezTo>
                    <a:pt x="112" y="449"/>
                    <a:pt x="187" y="299"/>
                    <a:pt x="299" y="187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24"/>
            <p:cNvSpPr/>
            <p:nvPr/>
          </p:nvSpPr>
          <p:spPr>
            <a:xfrm>
              <a:off x="2968475" y="3935625"/>
              <a:ext cx="30825" cy="29875"/>
            </a:xfrm>
            <a:custGeom>
              <a:avLst/>
              <a:gdLst/>
              <a:ahLst/>
              <a:cxnLst/>
              <a:rect l="l" t="t" r="r" b="b"/>
              <a:pathLst>
                <a:path w="1233" h="1195" extrusionOk="0">
                  <a:moveTo>
                    <a:pt x="710" y="112"/>
                  </a:moveTo>
                  <a:cubicBezTo>
                    <a:pt x="747" y="112"/>
                    <a:pt x="822" y="0"/>
                    <a:pt x="1046" y="261"/>
                  </a:cubicBezTo>
                  <a:cubicBezTo>
                    <a:pt x="1233" y="523"/>
                    <a:pt x="1158" y="896"/>
                    <a:pt x="859" y="1083"/>
                  </a:cubicBezTo>
                  <a:cubicBezTo>
                    <a:pt x="710" y="1195"/>
                    <a:pt x="486" y="1195"/>
                    <a:pt x="299" y="1158"/>
                  </a:cubicBezTo>
                  <a:cubicBezTo>
                    <a:pt x="187" y="1120"/>
                    <a:pt x="113" y="1046"/>
                    <a:pt x="75" y="934"/>
                  </a:cubicBezTo>
                  <a:cubicBezTo>
                    <a:pt x="1" y="747"/>
                    <a:pt x="38" y="747"/>
                    <a:pt x="337" y="560"/>
                  </a:cubicBezTo>
                  <a:cubicBezTo>
                    <a:pt x="411" y="485"/>
                    <a:pt x="486" y="411"/>
                    <a:pt x="561" y="299"/>
                  </a:cubicBezTo>
                  <a:cubicBezTo>
                    <a:pt x="598" y="224"/>
                    <a:pt x="635" y="187"/>
                    <a:pt x="710" y="112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24"/>
            <p:cNvSpPr/>
            <p:nvPr/>
          </p:nvSpPr>
          <p:spPr>
            <a:xfrm>
              <a:off x="4749525" y="3457675"/>
              <a:ext cx="32675" cy="28975"/>
            </a:xfrm>
            <a:custGeom>
              <a:avLst/>
              <a:gdLst/>
              <a:ahLst/>
              <a:cxnLst/>
              <a:rect l="l" t="t" r="r" b="b"/>
              <a:pathLst>
                <a:path w="1307" h="1159" extrusionOk="0">
                  <a:moveTo>
                    <a:pt x="485" y="225"/>
                  </a:moveTo>
                  <a:cubicBezTo>
                    <a:pt x="821" y="76"/>
                    <a:pt x="1008" y="1"/>
                    <a:pt x="1157" y="225"/>
                  </a:cubicBezTo>
                  <a:cubicBezTo>
                    <a:pt x="1307" y="486"/>
                    <a:pt x="1157" y="860"/>
                    <a:pt x="859" y="972"/>
                  </a:cubicBezTo>
                  <a:cubicBezTo>
                    <a:pt x="597" y="1158"/>
                    <a:pt x="224" y="1009"/>
                    <a:pt x="112" y="710"/>
                  </a:cubicBezTo>
                  <a:cubicBezTo>
                    <a:pt x="0" y="449"/>
                    <a:pt x="187" y="337"/>
                    <a:pt x="485" y="188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24"/>
            <p:cNvSpPr/>
            <p:nvPr/>
          </p:nvSpPr>
          <p:spPr>
            <a:xfrm>
              <a:off x="3017950" y="4132575"/>
              <a:ext cx="32700" cy="28025"/>
            </a:xfrm>
            <a:custGeom>
              <a:avLst/>
              <a:gdLst/>
              <a:ahLst/>
              <a:cxnLst/>
              <a:rect l="l" t="t" r="r" b="b"/>
              <a:pathLst>
                <a:path w="1308" h="1121" extrusionOk="0">
                  <a:moveTo>
                    <a:pt x="411" y="112"/>
                  </a:moveTo>
                  <a:cubicBezTo>
                    <a:pt x="710" y="0"/>
                    <a:pt x="1121" y="38"/>
                    <a:pt x="1195" y="299"/>
                  </a:cubicBezTo>
                  <a:cubicBezTo>
                    <a:pt x="1307" y="598"/>
                    <a:pt x="1121" y="934"/>
                    <a:pt x="785" y="1009"/>
                  </a:cubicBezTo>
                  <a:cubicBezTo>
                    <a:pt x="486" y="1121"/>
                    <a:pt x="150" y="934"/>
                    <a:pt x="75" y="635"/>
                  </a:cubicBezTo>
                  <a:cubicBezTo>
                    <a:pt x="0" y="299"/>
                    <a:pt x="112" y="150"/>
                    <a:pt x="411" y="112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24"/>
            <p:cNvSpPr/>
            <p:nvPr/>
          </p:nvSpPr>
          <p:spPr>
            <a:xfrm>
              <a:off x="3553750" y="3371800"/>
              <a:ext cx="32700" cy="19625"/>
            </a:xfrm>
            <a:custGeom>
              <a:avLst/>
              <a:gdLst/>
              <a:ahLst/>
              <a:cxnLst/>
              <a:rect l="l" t="t" r="r" b="b"/>
              <a:pathLst>
                <a:path w="1308" h="785" extrusionOk="0">
                  <a:moveTo>
                    <a:pt x="897" y="38"/>
                  </a:moveTo>
                  <a:cubicBezTo>
                    <a:pt x="1121" y="1"/>
                    <a:pt x="1233" y="38"/>
                    <a:pt x="1270" y="150"/>
                  </a:cubicBezTo>
                  <a:cubicBezTo>
                    <a:pt x="1307" y="486"/>
                    <a:pt x="1046" y="785"/>
                    <a:pt x="710" y="785"/>
                  </a:cubicBezTo>
                  <a:cubicBezTo>
                    <a:pt x="449" y="785"/>
                    <a:pt x="187" y="673"/>
                    <a:pt x="38" y="486"/>
                  </a:cubicBezTo>
                  <a:cubicBezTo>
                    <a:pt x="1" y="412"/>
                    <a:pt x="1" y="337"/>
                    <a:pt x="75" y="300"/>
                  </a:cubicBezTo>
                  <a:cubicBezTo>
                    <a:pt x="113" y="262"/>
                    <a:pt x="150" y="225"/>
                    <a:pt x="187" y="188"/>
                  </a:cubicBezTo>
                  <a:cubicBezTo>
                    <a:pt x="225" y="188"/>
                    <a:pt x="262" y="76"/>
                    <a:pt x="486" y="76"/>
                  </a:cubicBezTo>
                  <a:cubicBezTo>
                    <a:pt x="561" y="76"/>
                    <a:pt x="635" y="76"/>
                    <a:pt x="710" y="76"/>
                  </a:cubicBezTo>
                  <a:lnTo>
                    <a:pt x="897" y="76"/>
                  </a:ln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24"/>
            <p:cNvSpPr/>
            <p:nvPr/>
          </p:nvSpPr>
          <p:spPr>
            <a:xfrm>
              <a:off x="4258525" y="3505300"/>
              <a:ext cx="31750" cy="23350"/>
            </a:xfrm>
            <a:custGeom>
              <a:avLst/>
              <a:gdLst/>
              <a:ahLst/>
              <a:cxnLst/>
              <a:rect l="l" t="t" r="r" b="b"/>
              <a:pathLst>
                <a:path w="1270" h="934" extrusionOk="0">
                  <a:moveTo>
                    <a:pt x="709" y="38"/>
                  </a:moveTo>
                  <a:cubicBezTo>
                    <a:pt x="1046" y="75"/>
                    <a:pt x="1270" y="112"/>
                    <a:pt x="1270" y="411"/>
                  </a:cubicBezTo>
                  <a:cubicBezTo>
                    <a:pt x="1232" y="710"/>
                    <a:pt x="934" y="934"/>
                    <a:pt x="635" y="896"/>
                  </a:cubicBezTo>
                  <a:cubicBezTo>
                    <a:pt x="261" y="896"/>
                    <a:pt x="0" y="598"/>
                    <a:pt x="75" y="299"/>
                  </a:cubicBezTo>
                  <a:cubicBezTo>
                    <a:pt x="112" y="0"/>
                    <a:pt x="336" y="0"/>
                    <a:pt x="709" y="38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24"/>
            <p:cNvSpPr/>
            <p:nvPr/>
          </p:nvSpPr>
          <p:spPr>
            <a:xfrm>
              <a:off x="4039150" y="3391400"/>
              <a:ext cx="33625" cy="32700"/>
            </a:xfrm>
            <a:custGeom>
              <a:avLst/>
              <a:gdLst/>
              <a:ahLst/>
              <a:cxnLst/>
              <a:rect l="l" t="t" r="r" b="b"/>
              <a:pathLst>
                <a:path w="1345" h="1308" extrusionOk="0">
                  <a:moveTo>
                    <a:pt x="1009" y="38"/>
                  </a:moveTo>
                  <a:cubicBezTo>
                    <a:pt x="1270" y="113"/>
                    <a:pt x="1345" y="262"/>
                    <a:pt x="1270" y="636"/>
                  </a:cubicBezTo>
                  <a:cubicBezTo>
                    <a:pt x="1009" y="1308"/>
                    <a:pt x="1" y="1009"/>
                    <a:pt x="150" y="300"/>
                  </a:cubicBezTo>
                  <a:cubicBezTo>
                    <a:pt x="225" y="150"/>
                    <a:pt x="374" y="76"/>
                    <a:pt x="523" y="38"/>
                  </a:cubicBezTo>
                  <a:cubicBezTo>
                    <a:pt x="673" y="1"/>
                    <a:pt x="859" y="1"/>
                    <a:pt x="1009" y="38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24"/>
            <p:cNvSpPr/>
            <p:nvPr/>
          </p:nvSpPr>
          <p:spPr>
            <a:xfrm>
              <a:off x="4323850" y="3305525"/>
              <a:ext cx="32700" cy="27100"/>
            </a:xfrm>
            <a:custGeom>
              <a:avLst/>
              <a:gdLst/>
              <a:ahLst/>
              <a:cxnLst/>
              <a:rect l="l" t="t" r="r" b="b"/>
              <a:pathLst>
                <a:path w="1308" h="1084" extrusionOk="0">
                  <a:moveTo>
                    <a:pt x="1196" y="300"/>
                  </a:moveTo>
                  <a:cubicBezTo>
                    <a:pt x="1233" y="300"/>
                    <a:pt x="1308" y="374"/>
                    <a:pt x="1196" y="673"/>
                  </a:cubicBezTo>
                  <a:cubicBezTo>
                    <a:pt x="1046" y="972"/>
                    <a:pt x="673" y="1084"/>
                    <a:pt x="411" y="934"/>
                  </a:cubicBezTo>
                  <a:cubicBezTo>
                    <a:pt x="225" y="860"/>
                    <a:pt x="75" y="673"/>
                    <a:pt x="38" y="486"/>
                  </a:cubicBezTo>
                  <a:cubicBezTo>
                    <a:pt x="1" y="374"/>
                    <a:pt x="38" y="225"/>
                    <a:pt x="113" y="150"/>
                  </a:cubicBezTo>
                  <a:cubicBezTo>
                    <a:pt x="262" y="1"/>
                    <a:pt x="262" y="38"/>
                    <a:pt x="598" y="150"/>
                  </a:cubicBezTo>
                  <a:cubicBezTo>
                    <a:pt x="673" y="225"/>
                    <a:pt x="785" y="225"/>
                    <a:pt x="897" y="225"/>
                  </a:cubicBezTo>
                  <a:cubicBezTo>
                    <a:pt x="1009" y="225"/>
                    <a:pt x="1084" y="225"/>
                    <a:pt x="1158" y="262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24"/>
            <p:cNvSpPr/>
            <p:nvPr/>
          </p:nvSpPr>
          <p:spPr>
            <a:xfrm>
              <a:off x="4572150" y="2802400"/>
              <a:ext cx="39225" cy="39225"/>
            </a:xfrm>
            <a:custGeom>
              <a:avLst/>
              <a:gdLst/>
              <a:ahLst/>
              <a:cxnLst/>
              <a:rect l="l" t="t" r="r" b="b"/>
              <a:pathLst>
                <a:path w="1569" h="1569" extrusionOk="0">
                  <a:moveTo>
                    <a:pt x="1121" y="337"/>
                  </a:moveTo>
                  <a:cubicBezTo>
                    <a:pt x="1420" y="523"/>
                    <a:pt x="1569" y="673"/>
                    <a:pt x="1420" y="897"/>
                  </a:cubicBezTo>
                  <a:cubicBezTo>
                    <a:pt x="972" y="1569"/>
                    <a:pt x="1" y="859"/>
                    <a:pt x="449" y="225"/>
                  </a:cubicBezTo>
                  <a:cubicBezTo>
                    <a:pt x="635" y="1"/>
                    <a:pt x="822" y="113"/>
                    <a:pt x="1121" y="337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24"/>
            <p:cNvSpPr/>
            <p:nvPr/>
          </p:nvSpPr>
          <p:spPr>
            <a:xfrm>
              <a:off x="4037275" y="2837875"/>
              <a:ext cx="30850" cy="31750"/>
            </a:xfrm>
            <a:custGeom>
              <a:avLst/>
              <a:gdLst/>
              <a:ahLst/>
              <a:cxnLst/>
              <a:rect l="l" t="t" r="r" b="b"/>
              <a:pathLst>
                <a:path w="1234" h="1270" extrusionOk="0">
                  <a:moveTo>
                    <a:pt x="860" y="224"/>
                  </a:moveTo>
                  <a:cubicBezTo>
                    <a:pt x="1046" y="486"/>
                    <a:pt x="1233" y="822"/>
                    <a:pt x="1046" y="1046"/>
                  </a:cubicBezTo>
                  <a:cubicBezTo>
                    <a:pt x="860" y="1270"/>
                    <a:pt x="449" y="1270"/>
                    <a:pt x="262" y="1046"/>
                  </a:cubicBezTo>
                  <a:cubicBezTo>
                    <a:pt x="1" y="822"/>
                    <a:pt x="1" y="411"/>
                    <a:pt x="262" y="187"/>
                  </a:cubicBezTo>
                  <a:cubicBezTo>
                    <a:pt x="412" y="0"/>
                    <a:pt x="710" y="0"/>
                    <a:pt x="860" y="187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24"/>
            <p:cNvSpPr/>
            <p:nvPr/>
          </p:nvSpPr>
          <p:spPr>
            <a:xfrm>
              <a:off x="3586425" y="3074025"/>
              <a:ext cx="27100" cy="29900"/>
            </a:xfrm>
            <a:custGeom>
              <a:avLst/>
              <a:gdLst/>
              <a:ahLst/>
              <a:cxnLst/>
              <a:rect l="l" t="t" r="r" b="b"/>
              <a:pathLst>
                <a:path w="1084" h="1196" extrusionOk="0">
                  <a:moveTo>
                    <a:pt x="934" y="598"/>
                  </a:moveTo>
                  <a:cubicBezTo>
                    <a:pt x="1083" y="785"/>
                    <a:pt x="1083" y="897"/>
                    <a:pt x="971" y="1009"/>
                  </a:cubicBezTo>
                  <a:cubicBezTo>
                    <a:pt x="710" y="1196"/>
                    <a:pt x="337" y="1121"/>
                    <a:pt x="187" y="822"/>
                  </a:cubicBezTo>
                  <a:cubicBezTo>
                    <a:pt x="0" y="598"/>
                    <a:pt x="0" y="300"/>
                    <a:pt x="113" y="76"/>
                  </a:cubicBezTo>
                  <a:cubicBezTo>
                    <a:pt x="150" y="38"/>
                    <a:pt x="225" y="1"/>
                    <a:pt x="262" y="38"/>
                  </a:cubicBezTo>
                  <a:cubicBezTo>
                    <a:pt x="299" y="38"/>
                    <a:pt x="374" y="76"/>
                    <a:pt x="411" y="76"/>
                  </a:cubicBezTo>
                  <a:cubicBezTo>
                    <a:pt x="523" y="76"/>
                    <a:pt x="561" y="76"/>
                    <a:pt x="673" y="262"/>
                  </a:cubicBezTo>
                  <a:cubicBezTo>
                    <a:pt x="710" y="337"/>
                    <a:pt x="747" y="412"/>
                    <a:pt x="822" y="449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24"/>
            <p:cNvSpPr/>
            <p:nvPr/>
          </p:nvSpPr>
          <p:spPr>
            <a:xfrm>
              <a:off x="2708050" y="4156850"/>
              <a:ext cx="28950" cy="32700"/>
            </a:xfrm>
            <a:custGeom>
              <a:avLst/>
              <a:gdLst/>
              <a:ahLst/>
              <a:cxnLst/>
              <a:rect l="l" t="t" r="r" b="b"/>
              <a:pathLst>
                <a:path w="1158" h="1308" extrusionOk="0">
                  <a:moveTo>
                    <a:pt x="934" y="486"/>
                  </a:moveTo>
                  <a:cubicBezTo>
                    <a:pt x="1120" y="822"/>
                    <a:pt x="1158" y="1008"/>
                    <a:pt x="934" y="1158"/>
                  </a:cubicBezTo>
                  <a:cubicBezTo>
                    <a:pt x="672" y="1307"/>
                    <a:pt x="299" y="1158"/>
                    <a:pt x="187" y="859"/>
                  </a:cubicBezTo>
                  <a:cubicBezTo>
                    <a:pt x="0" y="598"/>
                    <a:pt x="149" y="224"/>
                    <a:pt x="448" y="112"/>
                  </a:cubicBezTo>
                  <a:cubicBezTo>
                    <a:pt x="710" y="0"/>
                    <a:pt x="822" y="187"/>
                    <a:pt x="971" y="486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24"/>
            <p:cNvSpPr/>
            <p:nvPr/>
          </p:nvSpPr>
          <p:spPr>
            <a:xfrm>
              <a:off x="3597625" y="3454875"/>
              <a:ext cx="31775" cy="30850"/>
            </a:xfrm>
            <a:custGeom>
              <a:avLst/>
              <a:gdLst/>
              <a:ahLst/>
              <a:cxnLst/>
              <a:rect l="l" t="t" r="r" b="b"/>
              <a:pathLst>
                <a:path w="1271" h="1234" extrusionOk="0">
                  <a:moveTo>
                    <a:pt x="1195" y="673"/>
                  </a:moveTo>
                  <a:cubicBezTo>
                    <a:pt x="1270" y="897"/>
                    <a:pt x="1195" y="1009"/>
                    <a:pt x="822" y="1158"/>
                  </a:cubicBezTo>
                  <a:cubicBezTo>
                    <a:pt x="486" y="1233"/>
                    <a:pt x="187" y="1046"/>
                    <a:pt x="113" y="710"/>
                  </a:cubicBezTo>
                  <a:cubicBezTo>
                    <a:pt x="1" y="412"/>
                    <a:pt x="187" y="76"/>
                    <a:pt x="486" y="1"/>
                  </a:cubicBezTo>
                  <a:cubicBezTo>
                    <a:pt x="673" y="1"/>
                    <a:pt x="822" y="76"/>
                    <a:pt x="934" y="225"/>
                  </a:cubicBezTo>
                  <a:cubicBezTo>
                    <a:pt x="1046" y="337"/>
                    <a:pt x="1158" y="486"/>
                    <a:pt x="1195" y="673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24"/>
            <p:cNvSpPr/>
            <p:nvPr/>
          </p:nvSpPr>
          <p:spPr>
            <a:xfrm>
              <a:off x="3142100" y="3453950"/>
              <a:ext cx="23350" cy="30825"/>
            </a:xfrm>
            <a:custGeom>
              <a:avLst/>
              <a:gdLst/>
              <a:ahLst/>
              <a:cxnLst/>
              <a:rect l="l" t="t" r="r" b="b"/>
              <a:pathLst>
                <a:path w="934" h="1233" extrusionOk="0">
                  <a:moveTo>
                    <a:pt x="897" y="1009"/>
                  </a:moveTo>
                  <a:cubicBezTo>
                    <a:pt x="897" y="1046"/>
                    <a:pt x="934" y="1158"/>
                    <a:pt x="635" y="1195"/>
                  </a:cubicBezTo>
                  <a:cubicBezTo>
                    <a:pt x="299" y="1233"/>
                    <a:pt x="0" y="971"/>
                    <a:pt x="0" y="673"/>
                  </a:cubicBezTo>
                  <a:cubicBezTo>
                    <a:pt x="0" y="449"/>
                    <a:pt x="75" y="262"/>
                    <a:pt x="224" y="150"/>
                  </a:cubicBezTo>
                  <a:cubicBezTo>
                    <a:pt x="299" y="38"/>
                    <a:pt x="411" y="1"/>
                    <a:pt x="523" y="38"/>
                  </a:cubicBezTo>
                  <a:cubicBezTo>
                    <a:pt x="710" y="75"/>
                    <a:pt x="710" y="113"/>
                    <a:pt x="747" y="449"/>
                  </a:cubicBezTo>
                  <a:cubicBezTo>
                    <a:pt x="747" y="561"/>
                    <a:pt x="785" y="673"/>
                    <a:pt x="822" y="785"/>
                  </a:cubicBezTo>
                  <a:cubicBezTo>
                    <a:pt x="859" y="859"/>
                    <a:pt x="897" y="934"/>
                    <a:pt x="897" y="1009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24"/>
            <p:cNvSpPr/>
            <p:nvPr/>
          </p:nvSpPr>
          <p:spPr>
            <a:xfrm>
              <a:off x="4016750" y="3731200"/>
              <a:ext cx="28950" cy="30825"/>
            </a:xfrm>
            <a:custGeom>
              <a:avLst/>
              <a:gdLst/>
              <a:ahLst/>
              <a:cxnLst/>
              <a:rect l="l" t="t" r="r" b="b"/>
              <a:pathLst>
                <a:path w="1158" h="1233" extrusionOk="0">
                  <a:moveTo>
                    <a:pt x="1121" y="672"/>
                  </a:moveTo>
                  <a:cubicBezTo>
                    <a:pt x="1083" y="1008"/>
                    <a:pt x="1046" y="1232"/>
                    <a:pt x="747" y="1232"/>
                  </a:cubicBezTo>
                  <a:cubicBezTo>
                    <a:pt x="0" y="1120"/>
                    <a:pt x="112" y="0"/>
                    <a:pt x="859" y="37"/>
                  </a:cubicBezTo>
                  <a:cubicBezTo>
                    <a:pt x="1121" y="75"/>
                    <a:pt x="1158" y="299"/>
                    <a:pt x="1121" y="672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24"/>
            <p:cNvSpPr/>
            <p:nvPr/>
          </p:nvSpPr>
          <p:spPr>
            <a:xfrm>
              <a:off x="5079950" y="3133775"/>
              <a:ext cx="30825" cy="31775"/>
            </a:xfrm>
            <a:custGeom>
              <a:avLst/>
              <a:gdLst/>
              <a:ahLst/>
              <a:cxnLst/>
              <a:rect l="l" t="t" r="r" b="b"/>
              <a:pathLst>
                <a:path w="1233" h="1271" extrusionOk="0">
                  <a:moveTo>
                    <a:pt x="1121" y="635"/>
                  </a:moveTo>
                  <a:cubicBezTo>
                    <a:pt x="1009" y="934"/>
                    <a:pt x="785" y="1270"/>
                    <a:pt x="523" y="1233"/>
                  </a:cubicBezTo>
                  <a:cubicBezTo>
                    <a:pt x="187" y="1158"/>
                    <a:pt x="1" y="822"/>
                    <a:pt x="113" y="523"/>
                  </a:cubicBezTo>
                  <a:cubicBezTo>
                    <a:pt x="150" y="187"/>
                    <a:pt x="486" y="1"/>
                    <a:pt x="822" y="113"/>
                  </a:cubicBezTo>
                  <a:cubicBezTo>
                    <a:pt x="1084" y="113"/>
                    <a:pt x="1233" y="411"/>
                    <a:pt x="1121" y="63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24"/>
            <p:cNvSpPr/>
            <p:nvPr/>
          </p:nvSpPr>
          <p:spPr>
            <a:xfrm>
              <a:off x="3464150" y="4020550"/>
              <a:ext cx="25225" cy="32700"/>
            </a:xfrm>
            <a:custGeom>
              <a:avLst/>
              <a:gdLst/>
              <a:ahLst/>
              <a:cxnLst/>
              <a:rect l="l" t="t" r="r" b="b"/>
              <a:pathLst>
                <a:path w="1009" h="1308" extrusionOk="0">
                  <a:moveTo>
                    <a:pt x="747" y="1009"/>
                  </a:moveTo>
                  <a:cubicBezTo>
                    <a:pt x="635" y="1233"/>
                    <a:pt x="560" y="1308"/>
                    <a:pt x="448" y="1270"/>
                  </a:cubicBezTo>
                  <a:cubicBezTo>
                    <a:pt x="150" y="1158"/>
                    <a:pt x="0" y="785"/>
                    <a:pt x="150" y="486"/>
                  </a:cubicBezTo>
                  <a:cubicBezTo>
                    <a:pt x="262" y="225"/>
                    <a:pt x="523" y="38"/>
                    <a:pt x="784" y="38"/>
                  </a:cubicBezTo>
                  <a:cubicBezTo>
                    <a:pt x="859" y="1"/>
                    <a:pt x="896" y="76"/>
                    <a:pt x="896" y="150"/>
                  </a:cubicBezTo>
                  <a:cubicBezTo>
                    <a:pt x="934" y="188"/>
                    <a:pt x="934" y="262"/>
                    <a:pt x="934" y="300"/>
                  </a:cubicBezTo>
                  <a:cubicBezTo>
                    <a:pt x="971" y="374"/>
                    <a:pt x="1008" y="412"/>
                    <a:pt x="896" y="636"/>
                  </a:cubicBezTo>
                  <a:cubicBezTo>
                    <a:pt x="859" y="673"/>
                    <a:pt x="859" y="748"/>
                    <a:pt x="822" y="822"/>
                  </a:cubicBezTo>
                  <a:lnTo>
                    <a:pt x="747" y="1009"/>
                  </a:ln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24"/>
            <p:cNvSpPr/>
            <p:nvPr/>
          </p:nvSpPr>
          <p:spPr>
            <a:xfrm>
              <a:off x="5267575" y="2915350"/>
              <a:ext cx="30825" cy="32700"/>
            </a:xfrm>
            <a:custGeom>
              <a:avLst/>
              <a:gdLst/>
              <a:ahLst/>
              <a:cxnLst/>
              <a:rect l="l" t="t" r="r" b="b"/>
              <a:pathLst>
                <a:path w="1233" h="1308" extrusionOk="0">
                  <a:moveTo>
                    <a:pt x="934" y="859"/>
                  </a:moveTo>
                  <a:cubicBezTo>
                    <a:pt x="710" y="1158"/>
                    <a:pt x="561" y="1307"/>
                    <a:pt x="337" y="1195"/>
                  </a:cubicBezTo>
                  <a:cubicBezTo>
                    <a:pt x="38" y="971"/>
                    <a:pt x="1" y="598"/>
                    <a:pt x="225" y="337"/>
                  </a:cubicBezTo>
                  <a:cubicBezTo>
                    <a:pt x="374" y="75"/>
                    <a:pt x="748" y="0"/>
                    <a:pt x="1009" y="224"/>
                  </a:cubicBezTo>
                  <a:cubicBezTo>
                    <a:pt x="1233" y="374"/>
                    <a:pt x="1121" y="598"/>
                    <a:pt x="934" y="859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24"/>
            <p:cNvSpPr/>
            <p:nvPr/>
          </p:nvSpPr>
          <p:spPr>
            <a:xfrm>
              <a:off x="2792050" y="3535150"/>
              <a:ext cx="28975" cy="33650"/>
            </a:xfrm>
            <a:custGeom>
              <a:avLst/>
              <a:gdLst/>
              <a:ahLst/>
              <a:cxnLst/>
              <a:rect l="l" t="t" r="r" b="b"/>
              <a:pathLst>
                <a:path w="1159" h="1346" extrusionOk="0">
                  <a:moveTo>
                    <a:pt x="859" y="1158"/>
                  </a:moveTo>
                  <a:cubicBezTo>
                    <a:pt x="710" y="1345"/>
                    <a:pt x="523" y="1345"/>
                    <a:pt x="225" y="1084"/>
                  </a:cubicBezTo>
                  <a:cubicBezTo>
                    <a:pt x="1" y="860"/>
                    <a:pt x="1" y="486"/>
                    <a:pt x="225" y="262"/>
                  </a:cubicBezTo>
                  <a:cubicBezTo>
                    <a:pt x="449" y="1"/>
                    <a:pt x="822" y="1"/>
                    <a:pt x="1046" y="262"/>
                  </a:cubicBezTo>
                  <a:cubicBezTo>
                    <a:pt x="1121" y="374"/>
                    <a:pt x="1158" y="561"/>
                    <a:pt x="1083" y="710"/>
                  </a:cubicBezTo>
                  <a:cubicBezTo>
                    <a:pt x="1046" y="897"/>
                    <a:pt x="971" y="1046"/>
                    <a:pt x="859" y="1158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24"/>
            <p:cNvSpPr/>
            <p:nvPr/>
          </p:nvSpPr>
          <p:spPr>
            <a:xfrm>
              <a:off x="4273450" y="2838800"/>
              <a:ext cx="30825" cy="29900"/>
            </a:xfrm>
            <a:custGeom>
              <a:avLst/>
              <a:gdLst/>
              <a:ahLst/>
              <a:cxnLst/>
              <a:rect l="l" t="t" r="r" b="b"/>
              <a:pathLst>
                <a:path w="1233" h="1196" extrusionOk="0">
                  <a:moveTo>
                    <a:pt x="561" y="1121"/>
                  </a:moveTo>
                  <a:cubicBezTo>
                    <a:pt x="523" y="1158"/>
                    <a:pt x="411" y="1196"/>
                    <a:pt x="225" y="972"/>
                  </a:cubicBezTo>
                  <a:cubicBezTo>
                    <a:pt x="0" y="710"/>
                    <a:pt x="75" y="337"/>
                    <a:pt x="374" y="150"/>
                  </a:cubicBezTo>
                  <a:cubicBezTo>
                    <a:pt x="523" y="38"/>
                    <a:pt x="747" y="1"/>
                    <a:pt x="934" y="75"/>
                  </a:cubicBezTo>
                  <a:cubicBezTo>
                    <a:pt x="1046" y="75"/>
                    <a:pt x="1121" y="150"/>
                    <a:pt x="1195" y="262"/>
                  </a:cubicBezTo>
                  <a:cubicBezTo>
                    <a:pt x="1233" y="486"/>
                    <a:pt x="1233" y="486"/>
                    <a:pt x="934" y="673"/>
                  </a:cubicBezTo>
                  <a:cubicBezTo>
                    <a:pt x="822" y="710"/>
                    <a:pt x="747" y="822"/>
                    <a:pt x="710" y="897"/>
                  </a:cubicBezTo>
                  <a:cubicBezTo>
                    <a:pt x="635" y="972"/>
                    <a:pt x="598" y="1046"/>
                    <a:pt x="561" y="1121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24"/>
            <p:cNvSpPr/>
            <p:nvPr/>
          </p:nvSpPr>
          <p:spPr>
            <a:xfrm>
              <a:off x="2848050" y="3875875"/>
              <a:ext cx="36450" cy="34550"/>
            </a:xfrm>
            <a:custGeom>
              <a:avLst/>
              <a:gdLst/>
              <a:ahLst/>
              <a:cxnLst/>
              <a:rect l="l" t="t" r="r" b="b"/>
              <a:pathLst>
                <a:path w="1458" h="1382" extrusionOk="0">
                  <a:moveTo>
                    <a:pt x="972" y="1195"/>
                  </a:moveTo>
                  <a:cubicBezTo>
                    <a:pt x="636" y="1345"/>
                    <a:pt x="449" y="1382"/>
                    <a:pt x="300" y="1158"/>
                  </a:cubicBezTo>
                  <a:cubicBezTo>
                    <a:pt x="1" y="448"/>
                    <a:pt x="1046" y="0"/>
                    <a:pt x="1382" y="673"/>
                  </a:cubicBezTo>
                  <a:cubicBezTo>
                    <a:pt x="1457" y="897"/>
                    <a:pt x="1308" y="1046"/>
                    <a:pt x="972" y="119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24"/>
            <p:cNvSpPr/>
            <p:nvPr/>
          </p:nvSpPr>
          <p:spPr>
            <a:xfrm>
              <a:off x="3003025" y="3556625"/>
              <a:ext cx="31750" cy="28025"/>
            </a:xfrm>
            <a:custGeom>
              <a:avLst/>
              <a:gdLst/>
              <a:ahLst/>
              <a:cxnLst/>
              <a:rect l="l" t="t" r="r" b="b"/>
              <a:pathLst>
                <a:path w="1270" h="1121" extrusionOk="0">
                  <a:moveTo>
                    <a:pt x="896" y="1046"/>
                  </a:moveTo>
                  <a:cubicBezTo>
                    <a:pt x="597" y="1121"/>
                    <a:pt x="187" y="1121"/>
                    <a:pt x="75" y="860"/>
                  </a:cubicBezTo>
                  <a:cubicBezTo>
                    <a:pt x="0" y="524"/>
                    <a:pt x="187" y="187"/>
                    <a:pt x="523" y="113"/>
                  </a:cubicBezTo>
                  <a:cubicBezTo>
                    <a:pt x="821" y="1"/>
                    <a:pt x="1158" y="187"/>
                    <a:pt x="1232" y="524"/>
                  </a:cubicBezTo>
                  <a:cubicBezTo>
                    <a:pt x="1270" y="860"/>
                    <a:pt x="1195" y="1009"/>
                    <a:pt x="896" y="1046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24"/>
            <p:cNvSpPr/>
            <p:nvPr/>
          </p:nvSpPr>
          <p:spPr>
            <a:xfrm>
              <a:off x="4366800" y="2962025"/>
              <a:ext cx="31750" cy="20550"/>
            </a:xfrm>
            <a:custGeom>
              <a:avLst/>
              <a:gdLst/>
              <a:ahLst/>
              <a:cxnLst/>
              <a:rect l="l" t="t" r="r" b="b"/>
              <a:pathLst>
                <a:path w="1270" h="822" extrusionOk="0">
                  <a:moveTo>
                    <a:pt x="411" y="784"/>
                  </a:moveTo>
                  <a:cubicBezTo>
                    <a:pt x="187" y="822"/>
                    <a:pt x="75" y="784"/>
                    <a:pt x="38" y="635"/>
                  </a:cubicBezTo>
                  <a:cubicBezTo>
                    <a:pt x="0" y="336"/>
                    <a:pt x="262" y="38"/>
                    <a:pt x="598" y="38"/>
                  </a:cubicBezTo>
                  <a:cubicBezTo>
                    <a:pt x="859" y="0"/>
                    <a:pt x="1120" y="112"/>
                    <a:pt x="1270" y="336"/>
                  </a:cubicBezTo>
                  <a:cubicBezTo>
                    <a:pt x="1270" y="411"/>
                    <a:pt x="1270" y="448"/>
                    <a:pt x="1232" y="523"/>
                  </a:cubicBezTo>
                  <a:cubicBezTo>
                    <a:pt x="1195" y="560"/>
                    <a:pt x="1158" y="598"/>
                    <a:pt x="1120" y="598"/>
                  </a:cubicBezTo>
                  <a:cubicBezTo>
                    <a:pt x="1120" y="635"/>
                    <a:pt x="1046" y="747"/>
                    <a:pt x="822" y="747"/>
                  </a:cubicBezTo>
                  <a:cubicBezTo>
                    <a:pt x="747" y="747"/>
                    <a:pt x="672" y="747"/>
                    <a:pt x="598" y="747"/>
                  </a:cubicBezTo>
                  <a:cubicBezTo>
                    <a:pt x="560" y="747"/>
                    <a:pt x="486" y="784"/>
                    <a:pt x="411" y="784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24"/>
            <p:cNvSpPr/>
            <p:nvPr/>
          </p:nvSpPr>
          <p:spPr>
            <a:xfrm>
              <a:off x="4937150" y="3071225"/>
              <a:ext cx="30825" cy="28975"/>
            </a:xfrm>
            <a:custGeom>
              <a:avLst/>
              <a:gdLst/>
              <a:ahLst/>
              <a:cxnLst/>
              <a:rect l="l" t="t" r="r" b="b"/>
              <a:pathLst>
                <a:path w="1233" h="1159" extrusionOk="0">
                  <a:moveTo>
                    <a:pt x="560" y="1121"/>
                  </a:moveTo>
                  <a:cubicBezTo>
                    <a:pt x="224" y="1084"/>
                    <a:pt x="0" y="1046"/>
                    <a:pt x="0" y="748"/>
                  </a:cubicBezTo>
                  <a:cubicBezTo>
                    <a:pt x="112" y="1"/>
                    <a:pt x="1232" y="76"/>
                    <a:pt x="1195" y="860"/>
                  </a:cubicBezTo>
                  <a:cubicBezTo>
                    <a:pt x="1157" y="1121"/>
                    <a:pt x="933" y="1158"/>
                    <a:pt x="560" y="1121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24"/>
            <p:cNvSpPr/>
            <p:nvPr/>
          </p:nvSpPr>
          <p:spPr>
            <a:xfrm>
              <a:off x="3644300" y="3186975"/>
              <a:ext cx="33625" cy="32700"/>
            </a:xfrm>
            <a:custGeom>
              <a:avLst/>
              <a:gdLst/>
              <a:ahLst/>
              <a:cxnLst/>
              <a:rect l="l" t="t" r="r" b="b"/>
              <a:pathLst>
                <a:path w="1345" h="1308" extrusionOk="0">
                  <a:moveTo>
                    <a:pt x="337" y="1270"/>
                  </a:moveTo>
                  <a:cubicBezTo>
                    <a:pt x="75" y="1233"/>
                    <a:pt x="0" y="1084"/>
                    <a:pt x="75" y="673"/>
                  </a:cubicBezTo>
                  <a:cubicBezTo>
                    <a:pt x="337" y="1"/>
                    <a:pt x="1345" y="300"/>
                    <a:pt x="1195" y="1009"/>
                  </a:cubicBezTo>
                  <a:cubicBezTo>
                    <a:pt x="1158" y="1158"/>
                    <a:pt x="1009" y="1233"/>
                    <a:pt x="822" y="1270"/>
                  </a:cubicBezTo>
                  <a:cubicBezTo>
                    <a:pt x="673" y="1308"/>
                    <a:pt x="486" y="1308"/>
                    <a:pt x="299" y="1270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24"/>
            <p:cNvSpPr/>
            <p:nvPr/>
          </p:nvSpPr>
          <p:spPr>
            <a:xfrm>
              <a:off x="4160500" y="3147775"/>
              <a:ext cx="31775" cy="27100"/>
            </a:xfrm>
            <a:custGeom>
              <a:avLst/>
              <a:gdLst/>
              <a:ahLst/>
              <a:cxnLst/>
              <a:rect l="l" t="t" r="r" b="b"/>
              <a:pathLst>
                <a:path w="1271" h="1084" extrusionOk="0">
                  <a:moveTo>
                    <a:pt x="150" y="785"/>
                  </a:moveTo>
                  <a:cubicBezTo>
                    <a:pt x="75" y="785"/>
                    <a:pt x="1" y="710"/>
                    <a:pt x="113" y="411"/>
                  </a:cubicBezTo>
                  <a:cubicBezTo>
                    <a:pt x="225" y="113"/>
                    <a:pt x="598" y="1"/>
                    <a:pt x="897" y="150"/>
                  </a:cubicBezTo>
                  <a:cubicBezTo>
                    <a:pt x="1046" y="225"/>
                    <a:pt x="1195" y="411"/>
                    <a:pt x="1233" y="598"/>
                  </a:cubicBezTo>
                  <a:cubicBezTo>
                    <a:pt x="1270" y="710"/>
                    <a:pt x="1270" y="822"/>
                    <a:pt x="1195" y="897"/>
                  </a:cubicBezTo>
                  <a:cubicBezTo>
                    <a:pt x="1046" y="1083"/>
                    <a:pt x="1046" y="1046"/>
                    <a:pt x="710" y="897"/>
                  </a:cubicBezTo>
                  <a:cubicBezTo>
                    <a:pt x="635" y="859"/>
                    <a:pt x="486" y="822"/>
                    <a:pt x="374" y="822"/>
                  </a:cubicBezTo>
                  <a:cubicBezTo>
                    <a:pt x="299" y="822"/>
                    <a:pt x="187" y="822"/>
                    <a:pt x="150" y="78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24"/>
            <p:cNvSpPr/>
            <p:nvPr/>
          </p:nvSpPr>
          <p:spPr>
            <a:xfrm>
              <a:off x="3231700" y="3787200"/>
              <a:ext cx="32700" cy="30825"/>
            </a:xfrm>
            <a:custGeom>
              <a:avLst/>
              <a:gdLst/>
              <a:ahLst/>
              <a:cxnLst/>
              <a:rect l="l" t="t" r="r" b="b"/>
              <a:pathLst>
                <a:path w="1308" h="1233" extrusionOk="0">
                  <a:moveTo>
                    <a:pt x="449" y="934"/>
                  </a:moveTo>
                  <a:cubicBezTo>
                    <a:pt x="150" y="710"/>
                    <a:pt x="1" y="560"/>
                    <a:pt x="150" y="336"/>
                  </a:cubicBezTo>
                  <a:cubicBezTo>
                    <a:pt x="300" y="75"/>
                    <a:pt x="673" y="0"/>
                    <a:pt x="934" y="187"/>
                  </a:cubicBezTo>
                  <a:cubicBezTo>
                    <a:pt x="1233" y="374"/>
                    <a:pt x="1308" y="747"/>
                    <a:pt x="1121" y="1008"/>
                  </a:cubicBezTo>
                  <a:cubicBezTo>
                    <a:pt x="934" y="1232"/>
                    <a:pt x="748" y="1120"/>
                    <a:pt x="449" y="934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24"/>
            <p:cNvSpPr/>
            <p:nvPr/>
          </p:nvSpPr>
          <p:spPr>
            <a:xfrm>
              <a:off x="3940200" y="3259800"/>
              <a:ext cx="31775" cy="31750"/>
            </a:xfrm>
            <a:custGeom>
              <a:avLst/>
              <a:gdLst/>
              <a:ahLst/>
              <a:cxnLst/>
              <a:rect l="l" t="t" r="r" b="b"/>
              <a:pathLst>
                <a:path w="1271" h="1270" extrusionOk="0">
                  <a:moveTo>
                    <a:pt x="411" y="1046"/>
                  </a:moveTo>
                  <a:cubicBezTo>
                    <a:pt x="187" y="822"/>
                    <a:pt x="1" y="448"/>
                    <a:pt x="187" y="262"/>
                  </a:cubicBezTo>
                  <a:cubicBezTo>
                    <a:pt x="411" y="0"/>
                    <a:pt x="785" y="0"/>
                    <a:pt x="1009" y="262"/>
                  </a:cubicBezTo>
                  <a:cubicBezTo>
                    <a:pt x="1270" y="486"/>
                    <a:pt x="1270" y="859"/>
                    <a:pt x="1009" y="1083"/>
                  </a:cubicBezTo>
                  <a:cubicBezTo>
                    <a:pt x="859" y="1270"/>
                    <a:pt x="523" y="1270"/>
                    <a:pt x="411" y="1046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24"/>
            <p:cNvSpPr/>
            <p:nvPr/>
          </p:nvSpPr>
          <p:spPr>
            <a:xfrm>
              <a:off x="3300775" y="4013100"/>
              <a:ext cx="27100" cy="29875"/>
            </a:xfrm>
            <a:custGeom>
              <a:avLst/>
              <a:gdLst/>
              <a:ahLst/>
              <a:cxnLst/>
              <a:rect l="l" t="t" r="r" b="b"/>
              <a:pathLst>
                <a:path w="1084" h="1195" extrusionOk="0">
                  <a:moveTo>
                    <a:pt x="150" y="598"/>
                  </a:moveTo>
                  <a:cubicBezTo>
                    <a:pt x="1" y="374"/>
                    <a:pt x="1" y="299"/>
                    <a:pt x="76" y="187"/>
                  </a:cubicBezTo>
                  <a:cubicBezTo>
                    <a:pt x="337" y="0"/>
                    <a:pt x="710" y="75"/>
                    <a:pt x="897" y="336"/>
                  </a:cubicBezTo>
                  <a:cubicBezTo>
                    <a:pt x="1046" y="560"/>
                    <a:pt x="1084" y="859"/>
                    <a:pt x="972" y="1120"/>
                  </a:cubicBezTo>
                  <a:cubicBezTo>
                    <a:pt x="934" y="1158"/>
                    <a:pt x="860" y="1195"/>
                    <a:pt x="785" y="1158"/>
                  </a:cubicBezTo>
                  <a:cubicBezTo>
                    <a:pt x="748" y="1120"/>
                    <a:pt x="710" y="1120"/>
                    <a:pt x="673" y="1120"/>
                  </a:cubicBezTo>
                  <a:cubicBezTo>
                    <a:pt x="561" y="1120"/>
                    <a:pt x="524" y="1083"/>
                    <a:pt x="374" y="896"/>
                  </a:cubicBezTo>
                  <a:cubicBezTo>
                    <a:pt x="337" y="859"/>
                    <a:pt x="300" y="784"/>
                    <a:pt x="262" y="747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24"/>
            <p:cNvSpPr/>
            <p:nvPr/>
          </p:nvSpPr>
          <p:spPr>
            <a:xfrm>
              <a:off x="4610425" y="2914425"/>
              <a:ext cx="28975" cy="32675"/>
            </a:xfrm>
            <a:custGeom>
              <a:avLst/>
              <a:gdLst/>
              <a:ahLst/>
              <a:cxnLst/>
              <a:rect l="l" t="t" r="r" b="b"/>
              <a:pathLst>
                <a:path w="1159" h="1307" extrusionOk="0">
                  <a:moveTo>
                    <a:pt x="187" y="822"/>
                  </a:moveTo>
                  <a:cubicBezTo>
                    <a:pt x="38" y="486"/>
                    <a:pt x="1" y="299"/>
                    <a:pt x="225" y="149"/>
                  </a:cubicBezTo>
                  <a:cubicBezTo>
                    <a:pt x="523" y="0"/>
                    <a:pt x="859" y="149"/>
                    <a:pt x="1009" y="448"/>
                  </a:cubicBezTo>
                  <a:cubicBezTo>
                    <a:pt x="1158" y="747"/>
                    <a:pt x="1009" y="1083"/>
                    <a:pt x="710" y="1232"/>
                  </a:cubicBezTo>
                  <a:cubicBezTo>
                    <a:pt x="486" y="1307"/>
                    <a:pt x="337" y="1158"/>
                    <a:pt x="187" y="822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24"/>
            <p:cNvSpPr/>
            <p:nvPr/>
          </p:nvSpPr>
          <p:spPr>
            <a:xfrm>
              <a:off x="4309850" y="3111375"/>
              <a:ext cx="32700" cy="30825"/>
            </a:xfrm>
            <a:custGeom>
              <a:avLst/>
              <a:gdLst/>
              <a:ahLst/>
              <a:cxnLst/>
              <a:rect l="l" t="t" r="r" b="b"/>
              <a:pathLst>
                <a:path w="1308" h="1233" extrusionOk="0">
                  <a:moveTo>
                    <a:pt x="113" y="598"/>
                  </a:moveTo>
                  <a:cubicBezTo>
                    <a:pt x="1" y="337"/>
                    <a:pt x="150" y="225"/>
                    <a:pt x="486" y="75"/>
                  </a:cubicBezTo>
                  <a:cubicBezTo>
                    <a:pt x="785" y="0"/>
                    <a:pt x="1121" y="187"/>
                    <a:pt x="1195" y="523"/>
                  </a:cubicBezTo>
                  <a:cubicBezTo>
                    <a:pt x="1308" y="822"/>
                    <a:pt x="1121" y="1158"/>
                    <a:pt x="785" y="1233"/>
                  </a:cubicBezTo>
                  <a:cubicBezTo>
                    <a:pt x="635" y="1233"/>
                    <a:pt x="449" y="1158"/>
                    <a:pt x="374" y="1046"/>
                  </a:cubicBezTo>
                  <a:cubicBezTo>
                    <a:pt x="225" y="897"/>
                    <a:pt x="150" y="747"/>
                    <a:pt x="113" y="561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24"/>
            <p:cNvSpPr/>
            <p:nvPr/>
          </p:nvSpPr>
          <p:spPr>
            <a:xfrm>
              <a:off x="4251975" y="3229000"/>
              <a:ext cx="23375" cy="30825"/>
            </a:xfrm>
            <a:custGeom>
              <a:avLst/>
              <a:gdLst/>
              <a:ahLst/>
              <a:cxnLst/>
              <a:rect l="l" t="t" r="r" b="b"/>
              <a:pathLst>
                <a:path w="935" h="1233" extrusionOk="0">
                  <a:moveTo>
                    <a:pt x="1" y="224"/>
                  </a:moveTo>
                  <a:cubicBezTo>
                    <a:pt x="1" y="187"/>
                    <a:pt x="1" y="75"/>
                    <a:pt x="299" y="37"/>
                  </a:cubicBezTo>
                  <a:cubicBezTo>
                    <a:pt x="635" y="0"/>
                    <a:pt x="897" y="224"/>
                    <a:pt x="934" y="560"/>
                  </a:cubicBezTo>
                  <a:cubicBezTo>
                    <a:pt x="934" y="784"/>
                    <a:pt x="859" y="971"/>
                    <a:pt x="710" y="1120"/>
                  </a:cubicBezTo>
                  <a:cubicBezTo>
                    <a:pt x="635" y="1195"/>
                    <a:pt x="523" y="1232"/>
                    <a:pt x="411" y="1195"/>
                  </a:cubicBezTo>
                  <a:cubicBezTo>
                    <a:pt x="187" y="1158"/>
                    <a:pt x="225" y="1120"/>
                    <a:pt x="187" y="784"/>
                  </a:cubicBezTo>
                  <a:cubicBezTo>
                    <a:pt x="187" y="672"/>
                    <a:pt x="150" y="560"/>
                    <a:pt x="113" y="485"/>
                  </a:cubicBezTo>
                  <a:cubicBezTo>
                    <a:pt x="75" y="373"/>
                    <a:pt x="38" y="299"/>
                    <a:pt x="1" y="224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24"/>
            <p:cNvSpPr/>
            <p:nvPr/>
          </p:nvSpPr>
          <p:spPr>
            <a:xfrm>
              <a:off x="2449475" y="1153000"/>
              <a:ext cx="23350" cy="29875"/>
            </a:xfrm>
            <a:custGeom>
              <a:avLst/>
              <a:gdLst/>
              <a:ahLst/>
              <a:cxnLst/>
              <a:rect l="l" t="t" r="r" b="b"/>
              <a:pathLst>
                <a:path w="934" h="1195" extrusionOk="0">
                  <a:moveTo>
                    <a:pt x="38" y="560"/>
                  </a:moveTo>
                  <a:cubicBezTo>
                    <a:pt x="38" y="224"/>
                    <a:pt x="75" y="0"/>
                    <a:pt x="374" y="0"/>
                  </a:cubicBezTo>
                  <a:cubicBezTo>
                    <a:pt x="710" y="37"/>
                    <a:pt x="934" y="299"/>
                    <a:pt x="897" y="635"/>
                  </a:cubicBezTo>
                  <a:cubicBezTo>
                    <a:pt x="897" y="971"/>
                    <a:pt x="598" y="1195"/>
                    <a:pt x="262" y="1158"/>
                  </a:cubicBezTo>
                  <a:cubicBezTo>
                    <a:pt x="0" y="1120"/>
                    <a:pt x="0" y="934"/>
                    <a:pt x="38" y="560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24"/>
            <p:cNvSpPr/>
            <p:nvPr/>
          </p:nvSpPr>
          <p:spPr>
            <a:xfrm>
              <a:off x="2347725" y="1318200"/>
              <a:ext cx="30825" cy="31775"/>
            </a:xfrm>
            <a:custGeom>
              <a:avLst/>
              <a:gdLst/>
              <a:ahLst/>
              <a:cxnLst/>
              <a:rect l="l" t="t" r="r" b="b"/>
              <a:pathLst>
                <a:path w="1233" h="1271" extrusionOk="0">
                  <a:moveTo>
                    <a:pt x="113" y="636"/>
                  </a:moveTo>
                  <a:cubicBezTo>
                    <a:pt x="225" y="300"/>
                    <a:pt x="449" y="1"/>
                    <a:pt x="710" y="38"/>
                  </a:cubicBezTo>
                  <a:cubicBezTo>
                    <a:pt x="1046" y="113"/>
                    <a:pt x="1233" y="449"/>
                    <a:pt x="1121" y="748"/>
                  </a:cubicBezTo>
                  <a:cubicBezTo>
                    <a:pt x="1083" y="1084"/>
                    <a:pt x="747" y="1270"/>
                    <a:pt x="411" y="1158"/>
                  </a:cubicBezTo>
                  <a:cubicBezTo>
                    <a:pt x="150" y="1158"/>
                    <a:pt x="1" y="860"/>
                    <a:pt x="113" y="636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24"/>
            <p:cNvSpPr/>
            <p:nvPr/>
          </p:nvSpPr>
          <p:spPr>
            <a:xfrm>
              <a:off x="2957275" y="1380750"/>
              <a:ext cx="24300" cy="32700"/>
            </a:xfrm>
            <a:custGeom>
              <a:avLst/>
              <a:gdLst/>
              <a:ahLst/>
              <a:cxnLst/>
              <a:rect l="l" t="t" r="r" b="b"/>
              <a:pathLst>
                <a:path w="972" h="1308" extrusionOk="0">
                  <a:moveTo>
                    <a:pt x="262" y="299"/>
                  </a:moveTo>
                  <a:cubicBezTo>
                    <a:pt x="337" y="75"/>
                    <a:pt x="411" y="1"/>
                    <a:pt x="561" y="38"/>
                  </a:cubicBezTo>
                  <a:cubicBezTo>
                    <a:pt x="859" y="187"/>
                    <a:pt x="971" y="523"/>
                    <a:pt x="822" y="822"/>
                  </a:cubicBezTo>
                  <a:cubicBezTo>
                    <a:pt x="710" y="1083"/>
                    <a:pt x="374" y="1307"/>
                    <a:pt x="187" y="1270"/>
                  </a:cubicBezTo>
                  <a:cubicBezTo>
                    <a:pt x="150" y="1270"/>
                    <a:pt x="75" y="1233"/>
                    <a:pt x="75" y="1158"/>
                  </a:cubicBezTo>
                  <a:cubicBezTo>
                    <a:pt x="75" y="1083"/>
                    <a:pt x="38" y="1046"/>
                    <a:pt x="38" y="1009"/>
                  </a:cubicBezTo>
                  <a:cubicBezTo>
                    <a:pt x="0" y="971"/>
                    <a:pt x="0" y="897"/>
                    <a:pt x="75" y="673"/>
                  </a:cubicBezTo>
                  <a:cubicBezTo>
                    <a:pt x="112" y="598"/>
                    <a:pt x="150" y="561"/>
                    <a:pt x="150" y="486"/>
                  </a:cubicBezTo>
                  <a:cubicBezTo>
                    <a:pt x="187" y="411"/>
                    <a:pt x="224" y="374"/>
                    <a:pt x="262" y="299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24"/>
            <p:cNvSpPr/>
            <p:nvPr/>
          </p:nvSpPr>
          <p:spPr>
            <a:xfrm>
              <a:off x="3101950" y="1302350"/>
              <a:ext cx="38300" cy="39225"/>
            </a:xfrm>
            <a:custGeom>
              <a:avLst/>
              <a:gdLst/>
              <a:ahLst/>
              <a:cxnLst/>
              <a:rect l="l" t="t" r="r" b="b"/>
              <a:pathLst>
                <a:path w="1532" h="1569" extrusionOk="0">
                  <a:moveTo>
                    <a:pt x="300" y="486"/>
                  </a:moveTo>
                  <a:cubicBezTo>
                    <a:pt x="524" y="187"/>
                    <a:pt x="636" y="0"/>
                    <a:pt x="897" y="187"/>
                  </a:cubicBezTo>
                  <a:cubicBezTo>
                    <a:pt x="1532" y="635"/>
                    <a:pt x="860" y="1568"/>
                    <a:pt x="225" y="1120"/>
                  </a:cubicBezTo>
                  <a:cubicBezTo>
                    <a:pt x="1" y="971"/>
                    <a:pt x="76" y="784"/>
                    <a:pt x="300" y="486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24"/>
            <p:cNvSpPr/>
            <p:nvPr/>
          </p:nvSpPr>
          <p:spPr>
            <a:xfrm>
              <a:off x="2969400" y="1498375"/>
              <a:ext cx="37375" cy="41100"/>
            </a:xfrm>
            <a:custGeom>
              <a:avLst/>
              <a:gdLst/>
              <a:ahLst/>
              <a:cxnLst/>
              <a:rect l="l" t="t" r="r" b="b"/>
              <a:pathLst>
                <a:path w="1495" h="1644" extrusionOk="0">
                  <a:moveTo>
                    <a:pt x="337" y="187"/>
                  </a:moveTo>
                  <a:cubicBezTo>
                    <a:pt x="486" y="0"/>
                    <a:pt x="636" y="0"/>
                    <a:pt x="934" y="262"/>
                  </a:cubicBezTo>
                  <a:cubicBezTo>
                    <a:pt x="1494" y="822"/>
                    <a:pt x="673" y="1643"/>
                    <a:pt x="113" y="1083"/>
                  </a:cubicBezTo>
                  <a:cubicBezTo>
                    <a:pt x="38" y="971"/>
                    <a:pt x="1" y="784"/>
                    <a:pt x="76" y="635"/>
                  </a:cubicBezTo>
                  <a:cubicBezTo>
                    <a:pt x="113" y="448"/>
                    <a:pt x="188" y="299"/>
                    <a:pt x="337" y="150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24"/>
            <p:cNvSpPr/>
            <p:nvPr/>
          </p:nvSpPr>
          <p:spPr>
            <a:xfrm>
              <a:off x="2862050" y="1365825"/>
              <a:ext cx="29900" cy="29875"/>
            </a:xfrm>
            <a:custGeom>
              <a:avLst/>
              <a:gdLst/>
              <a:ahLst/>
              <a:cxnLst/>
              <a:rect l="l" t="t" r="r" b="b"/>
              <a:pathLst>
                <a:path w="1196" h="1195" extrusionOk="0">
                  <a:moveTo>
                    <a:pt x="710" y="75"/>
                  </a:moveTo>
                  <a:cubicBezTo>
                    <a:pt x="748" y="37"/>
                    <a:pt x="822" y="0"/>
                    <a:pt x="1009" y="224"/>
                  </a:cubicBezTo>
                  <a:cubicBezTo>
                    <a:pt x="1196" y="486"/>
                    <a:pt x="1121" y="859"/>
                    <a:pt x="860" y="1046"/>
                  </a:cubicBezTo>
                  <a:cubicBezTo>
                    <a:pt x="710" y="1158"/>
                    <a:pt x="486" y="1195"/>
                    <a:pt x="300" y="1120"/>
                  </a:cubicBezTo>
                  <a:cubicBezTo>
                    <a:pt x="188" y="1120"/>
                    <a:pt x="76" y="1046"/>
                    <a:pt x="38" y="934"/>
                  </a:cubicBezTo>
                  <a:cubicBezTo>
                    <a:pt x="1" y="747"/>
                    <a:pt x="38" y="710"/>
                    <a:pt x="300" y="523"/>
                  </a:cubicBezTo>
                  <a:cubicBezTo>
                    <a:pt x="412" y="448"/>
                    <a:pt x="486" y="374"/>
                    <a:pt x="524" y="262"/>
                  </a:cubicBezTo>
                  <a:cubicBezTo>
                    <a:pt x="561" y="224"/>
                    <a:pt x="636" y="150"/>
                    <a:pt x="710" y="7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24"/>
            <p:cNvSpPr/>
            <p:nvPr/>
          </p:nvSpPr>
          <p:spPr>
            <a:xfrm>
              <a:off x="2583900" y="1477825"/>
              <a:ext cx="32675" cy="28975"/>
            </a:xfrm>
            <a:custGeom>
              <a:avLst/>
              <a:gdLst/>
              <a:ahLst/>
              <a:cxnLst/>
              <a:rect l="l" t="t" r="r" b="b"/>
              <a:pathLst>
                <a:path w="1307" h="1159" extrusionOk="0">
                  <a:moveTo>
                    <a:pt x="486" y="262"/>
                  </a:moveTo>
                  <a:cubicBezTo>
                    <a:pt x="822" y="75"/>
                    <a:pt x="1008" y="1"/>
                    <a:pt x="1195" y="262"/>
                  </a:cubicBezTo>
                  <a:cubicBezTo>
                    <a:pt x="1307" y="523"/>
                    <a:pt x="1195" y="897"/>
                    <a:pt x="896" y="1009"/>
                  </a:cubicBezTo>
                  <a:cubicBezTo>
                    <a:pt x="598" y="1158"/>
                    <a:pt x="224" y="1046"/>
                    <a:pt x="75" y="747"/>
                  </a:cubicBezTo>
                  <a:cubicBezTo>
                    <a:pt x="0" y="486"/>
                    <a:pt x="187" y="374"/>
                    <a:pt x="486" y="22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24"/>
            <p:cNvSpPr/>
            <p:nvPr/>
          </p:nvSpPr>
          <p:spPr>
            <a:xfrm>
              <a:off x="2388800" y="1033500"/>
              <a:ext cx="33625" cy="27100"/>
            </a:xfrm>
            <a:custGeom>
              <a:avLst/>
              <a:gdLst/>
              <a:ahLst/>
              <a:cxnLst/>
              <a:rect l="l" t="t" r="r" b="b"/>
              <a:pathLst>
                <a:path w="1345" h="1084" extrusionOk="0">
                  <a:moveTo>
                    <a:pt x="449" y="75"/>
                  </a:moveTo>
                  <a:cubicBezTo>
                    <a:pt x="747" y="1"/>
                    <a:pt x="1158" y="1"/>
                    <a:pt x="1270" y="299"/>
                  </a:cubicBezTo>
                  <a:cubicBezTo>
                    <a:pt x="1345" y="598"/>
                    <a:pt x="1158" y="934"/>
                    <a:pt x="822" y="972"/>
                  </a:cubicBezTo>
                  <a:cubicBezTo>
                    <a:pt x="523" y="1084"/>
                    <a:pt x="187" y="897"/>
                    <a:pt x="112" y="598"/>
                  </a:cubicBezTo>
                  <a:cubicBezTo>
                    <a:pt x="0" y="374"/>
                    <a:pt x="187" y="113"/>
                    <a:pt x="449" y="7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24"/>
            <p:cNvSpPr/>
            <p:nvPr/>
          </p:nvSpPr>
          <p:spPr>
            <a:xfrm>
              <a:off x="2704300" y="743200"/>
              <a:ext cx="32700" cy="20575"/>
            </a:xfrm>
            <a:custGeom>
              <a:avLst/>
              <a:gdLst/>
              <a:ahLst/>
              <a:cxnLst/>
              <a:rect l="l" t="t" r="r" b="b"/>
              <a:pathLst>
                <a:path w="1308" h="823" extrusionOk="0">
                  <a:moveTo>
                    <a:pt x="934" y="38"/>
                  </a:moveTo>
                  <a:cubicBezTo>
                    <a:pt x="1158" y="1"/>
                    <a:pt x="1270" y="38"/>
                    <a:pt x="1270" y="187"/>
                  </a:cubicBezTo>
                  <a:cubicBezTo>
                    <a:pt x="1308" y="486"/>
                    <a:pt x="1084" y="785"/>
                    <a:pt x="748" y="822"/>
                  </a:cubicBezTo>
                  <a:cubicBezTo>
                    <a:pt x="486" y="822"/>
                    <a:pt x="225" y="710"/>
                    <a:pt x="75" y="486"/>
                  </a:cubicBezTo>
                  <a:cubicBezTo>
                    <a:pt x="1" y="411"/>
                    <a:pt x="38" y="337"/>
                    <a:pt x="113" y="337"/>
                  </a:cubicBezTo>
                  <a:cubicBezTo>
                    <a:pt x="150" y="299"/>
                    <a:pt x="187" y="262"/>
                    <a:pt x="225" y="187"/>
                  </a:cubicBezTo>
                  <a:cubicBezTo>
                    <a:pt x="262" y="113"/>
                    <a:pt x="299" y="113"/>
                    <a:pt x="524" y="75"/>
                  </a:cubicBezTo>
                  <a:cubicBezTo>
                    <a:pt x="598" y="75"/>
                    <a:pt x="673" y="75"/>
                    <a:pt x="748" y="75"/>
                  </a:cubicBezTo>
                  <a:cubicBezTo>
                    <a:pt x="785" y="38"/>
                    <a:pt x="860" y="38"/>
                    <a:pt x="934" y="38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24"/>
            <p:cNvSpPr/>
            <p:nvPr/>
          </p:nvSpPr>
          <p:spPr>
            <a:xfrm>
              <a:off x="3182225" y="809475"/>
              <a:ext cx="30850" cy="24300"/>
            </a:xfrm>
            <a:custGeom>
              <a:avLst/>
              <a:gdLst/>
              <a:ahLst/>
              <a:cxnLst/>
              <a:rect l="l" t="t" r="r" b="b"/>
              <a:pathLst>
                <a:path w="1234" h="972" extrusionOk="0">
                  <a:moveTo>
                    <a:pt x="636" y="38"/>
                  </a:moveTo>
                  <a:cubicBezTo>
                    <a:pt x="1009" y="75"/>
                    <a:pt x="1233" y="113"/>
                    <a:pt x="1233" y="411"/>
                  </a:cubicBezTo>
                  <a:cubicBezTo>
                    <a:pt x="1196" y="747"/>
                    <a:pt x="897" y="971"/>
                    <a:pt x="561" y="934"/>
                  </a:cubicBezTo>
                  <a:cubicBezTo>
                    <a:pt x="262" y="897"/>
                    <a:pt x="1" y="635"/>
                    <a:pt x="38" y="299"/>
                  </a:cubicBezTo>
                  <a:cubicBezTo>
                    <a:pt x="76" y="38"/>
                    <a:pt x="300" y="1"/>
                    <a:pt x="636" y="38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24"/>
            <p:cNvSpPr/>
            <p:nvPr/>
          </p:nvSpPr>
          <p:spPr>
            <a:xfrm>
              <a:off x="3433350" y="1256600"/>
              <a:ext cx="34550" cy="32700"/>
            </a:xfrm>
            <a:custGeom>
              <a:avLst/>
              <a:gdLst/>
              <a:ahLst/>
              <a:cxnLst/>
              <a:rect l="l" t="t" r="r" b="b"/>
              <a:pathLst>
                <a:path w="1382" h="1308" extrusionOk="0">
                  <a:moveTo>
                    <a:pt x="1083" y="1"/>
                  </a:moveTo>
                  <a:cubicBezTo>
                    <a:pt x="1307" y="75"/>
                    <a:pt x="1382" y="225"/>
                    <a:pt x="1307" y="598"/>
                  </a:cubicBezTo>
                  <a:cubicBezTo>
                    <a:pt x="1083" y="1307"/>
                    <a:pt x="0" y="1046"/>
                    <a:pt x="149" y="299"/>
                  </a:cubicBezTo>
                  <a:cubicBezTo>
                    <a:pt x="224" y="150"/>
                    <a:pt x="373" y="38"/>
                    <a:pt x="560" y="38"/>
                  </a:cubicBezTo>
                  <a:cubicBezTo>
                    <a:pt x="709" y="1"/>
                    <a:pt x="896" y="1"/>
                    <a:pt x="1083" y="38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24"/>
            <p:cNvSpPr/>
            <p:nvPr/>
          </p:nvSpPr>
          <p:spPr>
            <a:xfrm>
              <a:off x="2679100" y="1545050"/>
              <a:ext cx="31775" cy="27075"/>
            </a:xfrm>
            <a:custGeom>
              <a:avLst/>
              <a:gdLst/>
              <a:ahLst/>
              <a:cxnLst/>
              <a:rect l="l" t="t" r="r" b="b"/>
              <a:pathLst>
                <a:path w="1271" h="1083" extrusionOk="0">
                  <a:moveTo>
                    <a:pt x="1158" y="299"/>
                  </a:moveTo>
                  <a:cubicBezTo>
                    <a:pt x="1195" y="299"/>
                    <a:pt x="1270" y="373"/>
                    <a:pt x="1195" y="672"/>
                  </a:cubicBezTo>
                  <a:cubicBezTo>
                    <a:pt x="1046" y="971"/>
                    <a:pt x="673" y="1083"/>
                    <a:pt x="374" y="934"/>
                  </a:cubicBezTo>
                  <a:cubicBezTo>
                    <a:pt x="225" y="822"/>
                    <a:pt x="75" y="672"/>
                    <a:pt x="38" y="485"/>
                  </a:cubicBezTo>
                  <a:cubicBezTo>
                    <a:pt x="1" y="373"/>
                    <a:pt x="1" y="224"/>
                    <a:pt x="113" y="149"/>
                  </a:cubicBezTo>
                  <a:cubicBezTo>
                    <a:pt x="225" y="0"/>
                    <a:pt x="262" y="37"/>
                    <a:pt x="561" y="187"/>
                  </a:cubicBezTo>
                  <a:cubicBezTo>
                    <a:pt x="673" y="224"/>
                    <a:pt x="785" y="261"/>
                    <a:pt x="897" y="261"/>
                  </a:cubicBezTo>
                  <a:cubicBezTo>
                    <a:pt x="971" y="261"/>
                    <a:pt x="1083" y="261"/>
                    <a:pt x="1158" y="299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24"/>
            <p:cNvSpPr/>
            <p:nvPr/>
          </p:nvSpPr>
          <p:spPr>
            <a:xfrm>
              <a:off x="2825650" y="1499300"/>
              <a:ext cx="39225" cy="39225"/>
            </a:xfrm>
            <a:custGeom>
              <a:avLst/>
              <a:gdLst/>
              <a:ahLst/>
              <a:cxnLst/>
              <a:rect l="l" t="t" r="r" b="b"/>
              <a:pathLst>
                <a:path w="1569" h="1569" extrusionOk="0">
                  <a:moveTo>
                    <a:pt x="1121" y="337"/>
                  </a:moveTo>
                  <a:cubicBezTo>
                    <a:pt x="1420" y="523"/>
                    <a:pt x="1569" y="673"/>
                    <a:pt x="1420" y="897"/>
                  </a:cubicBezTo>
                  <a:cubicBezTo>
                    <a:pt x="972" y="1569"/>
                    <a:pt x="1" y="859"/>
                    <a:pt x="449" y="225"/>
                  </a:cubicBezTo>
                  <a:cubicBezTo>
                    <a:pt x="636" y="1"/>
                    <a:pt x="822" y="113"/>
                    <a:pt x="1121" y="337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24"/>
            <p:cNvSpPr/>
            <p:nvPr/>
          </p:nvSpPr>
          <p:spPr>
            <a:xfrm>
              <a:off x="3266250" y="1411550"/>
              <a:ext cx="39225" cy="40175"/>
            </a:xfrm>
            <a:custGeom>
              <a:avLst/>
              <a:gdLst/>
              <a:ahLst/>
              <a:cxnLst/>
              <a:rect l="l" t="t" r="r" b="b"/>
              <a:pathLst>
                <a:path w="1569" h="1607" extrusionOk="0">
                  <a:moveTo>
                    <a:pt x="1158" y="225"/>
                  </a:moveTo>
                  <a:cubicBezTo>
                    <a:pt x="1382" y="486"/>
                    <a:pt x="1569" y="822"/>
                    <a:pt x="1382" y="1046"/>
                  </a:cubicBezTo>
                  <a:cubicBezTo>
                    <a:pt x="822" y="1606"/>
                    <a:pt x="0" y="785"/>
                    <a:pt x="561" y="225"/>
                  </a:cubicBezTo>
                  <a:cubicBezTo>
                    <a:pt x="710" y="1"/>
                    <a:pt x="1009" y="1"/>
                    <a:pt x="1158" y="22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24"/>
            <p:cNvSpPr/>
            <p:nvPr/>
          </p:nvSpPr>
          <p:spPr>
            <a:xfrm>
              <a:off x="2635225" y="1411550"/>
              <a:ext cx="27100" cy="30825"/>
            </a:xfrm>
            <a:custGeom>
              <a:avLst/>
              <a:gdLst/>
              <a:ahLst/>
              <a:cxnLst/>
              <a:rect l="l" t="t" r="r" b="b"/>
              <a:pathLst>
                <a:path w="1084" h="1233" extrusionOk="0">
                  <a:moveTo>
                    <a:pt x="897" y="635"/>
                  </a:moveTo>
                  <a:cubicBezTo>
                    <a:pt x="1046" y="822"/>
                    <a:pt x="1084" y="934"/>
                    <a:pt x="972" y="1009"/>
                  </a:cubicBezTo>
                  <a:cubicBezTo>
                    <a:pt x="710" y="1233"/>
                    <a:pt x="337" y="1158"/>
                    <a:pt x="187" y="859"/>
                  </a:cubicBezTo>
                  <a:cubicBezTo>
                    <a:pt x="1" y="635"/>
                    <a:pt x="1" y="337"/>
                    <a:pt x="75" y="113"/>
                  </a:cubicBezTo>
                  <a:cubicBezTo>
                    <a:pt x="113" y="38"/>
                    <a:pt x="187" y="1"/>
                    <a:pt x="225" y="75"/>
                  </a:cubicBezTo>
                  <a:cubicBezTo>
                    <a:pt x="299" y="75"/>
                    <a:pt x="337" y="75"/>
                    <a:pt x="411" y="113"/>
                  </a:cubicBezTo>
                  <a:cubicBezTo>
                    <a:pt x="486" y="113"/>
                    <a:pt x="523" y="113"/>
                    <a:pt x="673" y="299"/>
                  </a:cubicBezTo>
                  <a:cubicBezTo>
                    <a:pt x="710" y="374"/>
                    <a:pt x="748" y="411"/>
                    <a:pt x="785" y="486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24"/>
            <p:cNvSpPr/>
            <p:nvPr/>
          </p:nvSpPr>
          <p:spPr>
            <a:xfrm>
              <a:off x="2470000" y="1303275"/>
              <a:ext cx="28050" cy="32700"/>
            </a:xfrm>
            <a:custGeom>
              <a:avLst/>
              <a:gdLst/>
              <a:ahLst/>
              <a:cxnLst/>
              <a:rect l="l" t="t" r="r" b="b"/>
              <a:pathLst>
                <a:path w="1122" h="1308" extrusionOk="0">
                  <a:moveTo>
                    <a:pt x="934" y="486"/>
                  </a:moveTo>
                  <a:cubicBezTo>
                    <a:pt x="1084" y="822"/>
                    <a:pt x="1121" y="1046"/>
                    <a:pt x="934" y="1158"/>
                  </a:cubicBezTo>
                  <a:cubicBezTo>
                    <a:pt x="636" y="1307"/>
                    <a:pt x="262" y="1195"/>
                    <a:pt x="150" y="859"/>
                  </a:cubicBezTo>
                  <a:cubicBezTo>
                    <a:pt x="1" y="561"/>
                    <a:pt x="113" y="225"/>
                    <a:pt x="412" y="75"/>
                  </a:cubicBezTo>
                  <a:cubicBezTo>
                    <a:pt x="673" y="0"/>
                    <a:pt x="785" y="187"/>
                    <a:pt x="934" y="486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24"/>
            <p:cNvSpPr/>
            <p:nvPr/>
          </p:nvSpPr>
          <p:spPr>
            <a:xfrm>
              <a:off x="3403475" y="1413425"/>
              <a:ext cx="31750" cy="29900"/>
            </a:xfrm>
            <a:custGeom>
              <a:avLst/>
              <a:gdLst/>
              <a:ahLst/>
              <a:cxnLst/>
              <a:rect l="l" t="t" r="r" b="b"/>
              <a:pathLst>
                <a:path w="1270" h="1196" extrusionOk="0">
                  <a:moveTo>
                    <a:pt x="1195" y="635"/>
                  </a:moveTo>
                  <a:cubicBezTo>
                    <a:pt x="1270" y="859"/>
                    <a:pt x="1158" y="971"/>
                    <a:pt x="784" y="1121"/>
                  </a:cubicBezTo>
                  <a:cubicBezTo>
                    <a:pt x="486" y="1195"/>
                    <a:pt x="150" y="1009"/>
                    <a:pt x="112" y="710"/>
                  </a:cubicBezTo>
                  <a:cubicBezTo>
                    <a:pt x="0" y="374"/>
                    <a:pt x="187" y="38"/>
                    <a:pt x="486" y="0"/>
                  </a:cubicBezTo>
                  <a:cubicBezTo>
                    <a:pt x="672" y="0"/>
                    <a:pt x="822" y="75"/>
                    <a:pt x="934" y="187"/>
                  </a:cubicBezTo>
                  <a:cubicBezTo>
                    <a:pt x="1046" y="299"/>
                    <a:pt x="1120" y="448"/>
                    <a:pt x="1195" y="63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24"/>
            <p:cNvSpPr/>
            <p:nvPr/>
          </p:nvSpPr>
          <p:spPr>
            <a:xfrm>
              <a:off x="2248775" y="1110975"/>
              <a:ext cx="23375" cy="30825"/>
            </a:xfrm>
            <a:custGeom>
              <a:avLst/>
              <a:gdLst/>
              <a:ahLst/>
              <a:cxnLst/>
              <a:rect l="l" t="t" r="r" b="b"/>
              <a:pathLst>
                <a:path w="935" h="1233" extrusionOk="0">
                  <a:moveTo>
                    <a:pt x="934" y="1009"/>
                  </a:moveTo>
                  <a:cubicBezTo>
                    <a:pt x="934" y="1046"/>
                    <a:pt x="934" y="1158"/>
                    <a:pt x="635" y="1196"/>
                  </a:cubicBezTo>
                  <a:cubicBezTo>
                    <a:pt x="299" y="1233"/>
                    <a:pt x="38" y="972"/>
                    <a:pt x="1" y="636"/>
                  </a:cubicBezTo>
                  <a:cubicBezTo>
                    <a:pt x="1" y="449"/>
                    <a:pt x="75" y="262"/>
                    <a:pt x="225" y="113"/>
                  </a:cubicBezTo>
                  <a:cubicBezTo>
                    <a:pt x="299" y="38"/>
                    <a:pt x="411" y="1"/>
                    <a:pt x="523" y="38"/>
                  </a:cubicBezTo>
                  <a:cubicBezTo>
                    <a:pt x="747" y="76"/>
                    <a:pt x="710" y="113"/>
                    <a:pt x="747" y="449"/>
                  </a:cubicBezTo>
                  <a:cubicBezTo>
                    <a:pt x="747" y="561"/>
                    <a:pt x="785" y="636"/>
                    <a:pt x="822" y="748"/>
                  </a:cubicBezTo>
                  <a:cubicBezTo>
                    <a:pt x="859" y="822"/>
                    <a:pt x="897" y="934"/>
                    <a:pt x="934" y="1009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24"/>
            <p:cNvSpPr/>
            <p:nvPr/>
          </p:nvSpPr>
          <p:spPr>
            <a:xfrm>
              <a:off x="2327200" y="1515175"/>
              <a:ext cx="24275" cy="29900"/>
            </a:xfrm>
            <a:custGeom>
              <a:avLst/>
              <a:gdLst/>
              <a:ahLst/>
              <a:cxnLst/>
              <a:rect l="l" t="t" r="r" b="b"/>
              <a:pathLst>
                <a:path w="971" h="1196" extrusionOk="0">
                  <a:moveTo>
                    <a:pt x="934" y="635"/>
                  </a:moveTo>
                  <a:cubicBezTo>
                    <a:pt x="934" y="1008"/>
                    <a:pt x="859" y="1195"/>
                    <a:pt x="598" y="1195"/>
                  </a:cubicBezTo>
                  <a:cubicBezTo>
                    <a:pt x="261" y="1195"/>
                    <a:pt x="0" y="896"/>
                    <a:pt x="75" y="560"/>
                  </a:cubicBezTo>
                  <a:cubicBezTo>
                    <a:pt x="75" y="224"/>
                    <a:pt x="373" y="0"/>
                    <a:pt x="710" y="38"/>
                  </a:cubicBezTo>
                  <a:cubicBezTo>
                    <a:pt x="971" y="75"/>
                    <a:pt x="971" y="262"/>
                    <a:pt x="934" y="63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24"/>
            <p:cNvSpPr/>
            <p:nvPr/>
          </p:nvSpPr>
          <p:spPr>
            <a:xfrm>
              <a:off x="2606300" y="1257525"/>
              <a:ext cx="29900" cy="31775"/>
            </a:xfrm>
            <a:custGeom>
              <a:avLst/>
              <a:gdLst/>
              <a:ahLst/>
              <a:cxnLst/>
              <a:rect l="l" t="t" r="r" b="b"/>
              <a:pathLst>
                <a:path w="1196" h="1271" extrusionOk="0">
                  <a:moveTo>
                    <a:pt x="1120" y="636"/>
                  </a:moveTo>
                  <a:cubicBezTo>
                    <a:pt x="1046" y="934"/>
                    <a:pt x="822" y="1270"/>
                    <a:pt x="523" y="1196"/>
                  </a:cubicBezTo>
                  <a:cubicBezTo>
                    <a:pt x="224" y="1121"/>
                    <a:pt x="0" y="785"/>
                    <a:pt x="112" y="486"/>
                  </a:cubicBezTo>
                  <a:cubicBezTo>
                    <a:pt x="187" y="188"/>
                    <a:pt x="523" y="1"/>
                    <a:pt x="822" y="76"/>
                  </a:cubicBezTo>
                  <a:cubicBezTo>
                    <a:pt x="1120" y="188"/>
                    <a:pt x="1195" y="337"/>
                    <a:pt x="1120" y="636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24"/>
            <p:cNvSpPr/>
            <p:nvPr/>
          </p:nvSpPr>
          <p:spPr>
            <a:xfrm>
              <a:off x="3395075" y="713325"/>
              <a:ext cx="25225" cy="30825"/>
            </a:xfrm>
            <a:custGeom>
              <a:avLst/>
              <a:gdLst/>
              <a:ahLst/>
              <a:cxnLst/>
              <a:rect l="l" t="t" r="r" b="b"/>
              <a:pathLst>
                <a:path w="1009" h="1233" extrusionOk="0">
                  <a:moveTo>
                    <a:pt x="747" y="934"/>
                  </a:moveTo>
                  <a:cubicBezTo>
                    <a:pt x="635" y="1196"/>
                    <a:pt x="560" y="1233"/>
                    <a:pt x="411" y="1196"/>
                  </a:cubicBezTo>
                  <a:cubicBezTo>
                    <a:pt x="112" y="1084"/>
                    <a:pt x="0" y="710"/>
                    <a:pt x="149" y="412"/>
                  </a:cubicBezTo>
                  <a:cubicBezTo>
                    <a:pt x="262" y="187"/>
                    <a:pt x="523" y="1"/>
                    <a:pt x="784" y="1"/>
                  </a:cubicBezTo>
                  <a:cubicBezTo>
                    <a:pt x="859" y="1"/>
                    <a:pt x="896" y="38"/>
                    <a:pt x="934" y="113"/>
                  </a:cubicBezTo>
                  <a:cubicBezTo>
                    <a:pt x="934" y="150"/>
                    <a:pt x="934" y="225"/>
                    <a:pt x="934" y="262"/>
                  </a:cubicBezTo>
                  <a:cubicBezTo>
                    <a:pt x="1008" y="337"/>
                    <a:pt x="1008" y="374"/>
                    <a:pt x="896" y="598"/>
                  </a:cubicBezTo>
                  <a:cubicBezTo>
                    <a:pt x="896" y="636"/>
                    <a:pt x="822" y="710"/>
                    <a:pt x="822" y="785"/>
                  </a:cubicBezTo>
                  <a:cubicBezTo>
                    <a:pt x="784" y="860"/>
                    <a:pt x="747" y="897"/>
                    <a:pt x="747" y="934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24"/>
            <p:cNvSpPr/>
            <p:nvPr/>
          </p:nvSpPr>
          <p:spPr>
            <a:xfrm>
              <a:off x="2748175" y="1189400"/>
              <a:ext cx="30825" cy="33625"/>
            </a:xfrm>
            <a:custGeom>
              <a:avLst/>
              <a:gdLst/>
              <a:ahLst/>
              <a:cxnLst/>
              <a:rect l="l" t="t" r="r" b="b"/>
              <a:pathLst>
                <a:path w="1233" h="1345" extrusionOk="0">
                  <a:moveTo>
                    <a:pt x="934" y="859"/>
                  </a:moveTo>
                  <a:cubicBezTo>
                    <a:pt x="710" y="1158"/>
                    <a:pt x="561" y="1344"/>
                    <a:pt x="337" y="1195"/>
                  </a:cubicBezTo>
                  <a:cubicBezTo>
                    <a:pt x="38" y="1008"/>
                    <a:pt x="1" y="635"/>
                    <a:pt x="187" y="374"/>
                  </a:cubicBezTo>
                  <a:cubicBezTo>
                    <a:pt x="374" y="75"/>
                    <a:pt x="747" y="0"/>
                    <a:pt x="1009" y="224"/>
                  </a:cubicBezTo>
                  <a:cubicBezTo>
                    <a:pt x="1233" y="374"/>
                    <a:pt x="1121" y="560"/>
                    <a:pt x="934" y="859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24"/>
            <p:cNvSpPr/>
            <p:nvPr/>
          </p:nvSpPr>
          <p:spPr>
            <a:xfrm>
              <a:off x="2533475" y="820675"/>
              <a:ext cx="37375" cy="41100"/>
            </a:xfrm>
            <a:custGeom>
              <a:avLst/>
              <a:gdLst/>
              <a:ahLst/>
              <a:cxnLst/>
              <a:rect l="l" t="t" r="r" b="b"/>
              <a:pathLst>
                <a:path w="1495" h="1644" extrusionOk="0">
                  <a:moveTo>
                    <a:pt x="1196" y="1494"/>
                  </a:moveTo>
                  <a:cubicBezTo>
                    <a:pt x="1009" y="1644"/>
                    <a:pt x="860" y="1644"/>
                    <a:pt x="561" y="1382"/>
                  </a:cubicBezTo>
                  <a:cubicBezTo>
                    <a:pt x="1" y="822"/>
                    <a:pt x="822" y="1"/>
                    <a:pt x="1382" y="561"/>
                  </a:cubicBezTo>
                  <a:cubicBezTo>
                    <a:pt x="1494" y="673"/>
                    <a:pt x="1494" y="859"/>
                    <a:pt x="1420" y="1009"/>
                  </a:cubicBezTo>
                  <a:cubicBezTo>
                    <a:pt x="1382" y="1195"/>
                    <a:pt x="1308" y="1345"/>
                    <a:pt x="1196" y="1494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24"/>
            <p:cNvSpPr/>
            <p:nvPr/>
          </p:nvSpPr>
          <p:spPr>
            <a:xfrm>
              <a:off x="2678175" y="1154850"/>
              <a:ext cx="30825" cy="29900"/>
            </a:xfrm>
            <a:custGeom>
              <a:avLst/>
              <a:gdLst/>
              <a:ahLst/>
              <a:cxnLst/>
              <a:rect l="l" t="t" r="r" b="b"/>
              <a:pathLst>
                <a:path w="1233" h="1196" extrusionOk="0">
                  <a:moveTo>
                    <a:pt x="523" y="1084"/>
                  </a:moveTo>
                  <a:cubicBezTo>
                    <a:pt x="523" y="1084"/>
                    <a:pt x="411" y="1196"/>
                    <a:pt x="224" y="934"/>
                  </a:cubicBezTo>
                  <a:cubicBezTo>
                    <a:pt x="0" y="673"/>
                    <a:pt x="112" y="299"/>
                    <a:pt x="374" y="150"/>
                  </a:cubicBezTo>
                  <a:cubicBezTo>
                    <a:pt x="560" y="38"/>
                    <a:pt x="747" y="1"/>
                    <a:pt x="934" y="38"/>
                  </a:cubicBezTo>
                  <a:cubicBezTo>
                    <a:pt x="1046" y="75"/>
                    <a:pt x="1158" y="150"/>
                    <a:pt x="1195" y="262"/>
                  </a:cubicBezTo>
                  <a:cubicBezTo>
                    <a:pt x="1232" y="449"/>
                    <a:pt x="1232" y="449"/>
                    <a:pt x="934" y="635"/>
                  </a:cubicBezTo>
                  <a:cubicBezTo>
                    <a:pt x="822" y="710"/>
                    <a:pt x="747" y="785"/>
                    <a:pt x="710" y="897"/>
                  </a:cubicBezTo>
                  <a:cubicBezTo>
                    <a:pt x="672" y="972"/>
                    <a:pt x="598" y="1046"/>
                    <a:pt x="523" y="1084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24"/>
            <p:cNvSpPr/>
            <p:nvPr/>
          </p:nvSpPr>
          <p:spPr>
            <a:xfrm>
              <a:off x="2868600" y="672250"/>
              <a:ext cx="37350" cy="35500"/>
            </a:xfrm>
            <a:custGeom>
              <a:avLst/>
              <a:gdLst/>
              <a:ahLst/>
              <a:cxnLst/>
              <a:rect l="l" t="t" r="r" b="b"/>
              <a:pathLst>
                <a:path w="1494" h="1420" extrusionOk="0">
                  <a:moveTo>
                    <a:pt x="971" y="1196"/>
                  </a:moveTo>
                  <a:cubicBezTo>
                    <a:pt x="672" y="1345"/>
                    <a:pt x="448" y="1420"/>
                    <a:pt x="299" y="1196"/>
                  </a:cubicBezTo>
                  <a:cubicBezTo>
                    <a:pt x="0" y="486"/>
                    <a:pt x="1046" y="1"/>
                    <a:pt x="1382" y="710"/>
                  </a:cubicBezTo>
                  <a:cubicBezTo>
                    <a:pt x="1494" y="934"/>
                    <a:pt x="1307" y="1046"/>
                    <a:pt x="971" y="1196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24"/>
            <p:cNvSpPr/>
            <p:nvPr/>
          </p:nvSpPr>
          <p:spPr>
            <a:xfrm>
              <a:off x="3181300" y="1044700"/>
              <a:ext cx="33625" cy="27100"/>
            </a:xfrm>
            <a:custGeom>
              <a:avLst/>
              <a:gdLst/>
              <a:ahLst/>
              <a:cxnLst/>
              <a:rect l="l" t="t" r="r" b="b"/>
              <a:pathLst>
                <a:path w="1345" h="1084" extrusionOk="0">
                  <a:moveTo>
                    <a:pt x="934" y="1009"/>
                  </a:moveTo>
                  <a:cubicBezTo>
                    <a:pt x="598" y="1084"/>
                    <a:pt x="225" y="1084"/>
                    <a:pt x="113" y="822"/>
                  </a:cubicBezTo>
                  <a:cubicBezTo>
                    <a:pt x="1" y="486"/>
                    <a:pt x="187" y="188"/>
                    <a:pt x="523" y="113"/>
                  </a:cubicBezTo>
                  <a:cubicBezTo>
                    <a:pt x="822" y="1"/>
                    <a:pt x="1158" y="188"/>
                    <a:pt x="1270" y="486"/>
                  </a:cubicBezTo>
                  <a:cubicBezTo>
                    <a:pt x="1345" y="748"/>
                    <a:pt x="1195" y="1009"/>
                    <a:pt x="934" y="1009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24"/>
            <p:cNvSpPr/>
            <p:nvPr/>
          </p:nvSpPr>
          <p:spPr>
            <a:xfrm>
              <a:off x="2925525" y="906550"/>
              <a:ext cx="32700" cy="20575"/>
            </a:xfrm>
            <a:custGeom>
              <a:avLst/>
              <a:gdLst/>
              <a:ahLst/>
              <a:cxnLst/>
              <a:rect l="l" t="t" r="r" b="b"/>
              <a:pathLst>
                <a:path w="1308" h="823" extrusionOk="0">
                  <a:moveTo>
                    <a:pt x="412" y="785"/>
                  </a:moveTo>
                  <a:cubicBezTo>
                    <a:pt x="188" y="822"/>
                    <a:pt x="76" y="785"/>
                    <a:pt x="76" y="636"/>
                  </a:cubicBezTo>
                  <a:cubicBezTo>
                    <a:pt x="1" y="299"/>
                    <a:pt x="262" y="1"/>
                    <a:pt x="598" y="1"/>
                  </a:cubicBezTo>
                  <a:cubicBezTo>
                    <a:pt x="860" y="1"/>
                    <a:pt x="1121" y="113"/>
                    <a:pt x="1308" y="337"/>
                  </a:cubicBezTo>
                  <a:cubicBezTo>
                    <a:pt x="1308" y="412"/>
                    <a:pt x="1308" y="449"/>
                    <a:pt x="1233" y="486"/>
                  </a:cubicBezTo>
                  <a:cubicBezTo>
                    <a:pt x="1196" y="524"/>
                    <a:pt x="1158" y="561"/>
                    <a:pt x="1158" y="636"/>
                  </a:cubicBezTo>
                  <a:cubicBezTo>
                    <a:pt x="1084" y="710"/>
                    <a:pt x="1046" y="710"/>
                    <a:pt x="822" y="748"/>
                  </a:cubicBezTo>
                  <a:cubicBezTo>
                    <a:pt x="748" y="748"/>
                    <a:pt x="673" y="748"/>
                    <a:pt x="636" y="748"/>
                  </a:cubicBezTo>
                  <a:cubicBezTo>
                    <a:pt x="561" y="748"/>
                    <a:pt x="486" y="748"/>
                    <a:pt x="412" y="78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24"/>
            <p:cNvSpPr/>
            <p:nvPr/>
          </p:nvSpPr>
          <p:spPr>
            <a:xfrm>
              <a:off x="2786450" y="1026975"/>
              <a:ext cx="31775" cy="29900"/>
            </a:xfrm>
            <a:custGeom>
              <a:avLst/>
              <a:gdLst/>
              <a:ahLst/>
              <a:cxnLst/>
              <a:rect l="l" t="t" r="r" b="b"/>
              <a:pathLst>
                <a:path w="1271" h="1196" extrusionOk="0">
                  <a:moveTo>
                    <a:pt x="561" y="1158"/>
                  </a:moveTo>
                  <a:cubicBezTo>
                    <a:pt x="187" y="1121"/>
                    <a:pt x="1" y="1083"/>
                    <a:pt x="1" y="822"/>
                  </a:cubicBezTo>
                  <a:cubicBezTo>
                    <a:pt x="75" y="0"/>
                    <a:pt x="1270" y="150"/>
                    <a:pt x="1195" y="934"/>
                  </a:cubicBezTo>
                  <a:cubicBezTo>
                    <a:pt x="1121" y="1195"/>
                    <a:pt x="934" y="1195"/>
                    <a:pt x="561" y="1158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24"/>
            <p:cNvSpPr/>
            <p:nvPr/>
          </p:nvSpPr>
          <p:spPr>
            <a:xfrm>
              <a:off x="2587625" y="1029775"/>
              <a:ext cx="32700" cy="28025"/>
            </a:xfrm>
            <a:custGeom>
              <a:avLst/>
              <a:gdLst/>
              <a:ahLst/>
              <a:cxnLst/>
              <a:rect l="l" t="t" r="r" b="b"/>
              <a:pathLst>
                <a:path w="1308" h="1121" extrusionOk="0">
                  <a:moveTo>
                    <a:pt x="299" y="1121"/>
                  </a:moveTo>
                  <a:cubicBezTo>
                    <a:pt x="75" y="1046"/>
                    <a:pt x="1" y="897"/>
                    <a:pt x="75" y="523"/>
                  </a:cubicBezTo>
                  <a:cubicBezTo>
                    <a:pt x="150" y="187"/>
                    <a:pt x="486" y="0"/>
                    <a:pt x="785" y="112"/>
                  </a:cubicBezTo>
                  <a:cubicBezTo>
                    <a:pt x="1121" y="187"/>
                    <a:pt x="1307" y="523"/>
                    <a:pt x="1233" y="822"/>
                  </a:cubicBezTo>
                  <a:cubicBezTo>
                    <a:pt x="1158" y="971"/>
                    <a:pt x="1009" y="1083"/>
                    <a:pt x="822" y="1083"/>
                  </a:cubicBezTo>
                  <a:cubicBezTo>
                    <a:pt x="673" y="1121"/>
                    <a:pt x="486" y="1121"/>
                    <a:pt x="299" y="1083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24"/>
            <p:cNvSpPr/>
            <p:nvPr/>
          </p:nvSpPr>
          <p:spPr>
            <a:xfrm>
              <a:off x="2888200" y="1031650"/>
              <a:ext cx="32700" cy="26150"/>
            </a:xfrm>
            <a:custGeom>
              <a:avLst/>
              <a:gdLst/>
              <a:ahLst/>
              <a:cxnLst/>
              <a:rect l="l" t="t" r="r" b="b"/>
              <a:pathLst>
                <a:path w="1308" h="1046" extrusionOk="0">
                  <a:moveTo>
                    <a:pt x="112" y="784"/>
                  </a:moveTo>
                  <a:cubicBezTo>
                    <a:pt x="75" y="784"/>
                    <a:pt x="0" y="710"/>
                    <a:pt x="112" y="411"/>
                  </a:cubicBezTo>
                  <a:cubicBezTo>
                    <a:pt x="262" y="112"/>
                    <a:pt x="598" y="0"/>
                    <a:pt x="897" y="149"/>
                  </a:cubicBezTo>
                  <a:cubicBezTo>
                    <a:pt x="1083" y="224"/>
                    <a:pt x="1195" y="411"/>
                    <a:pt x="1270" y="598"/>
                  </a:cubicBezTo>
                  <a:cubicBezTo>
                    <a:pt x="1307" y="710"/>
                    <a:pt x="1270" y="822"/>
                    <a:pt x="1195" y="896"/>
                  </a:cubicBezTo>
                  <a:cubicBezTo>
                    <a:pt x="1046" y="1046"/>
                    <a:pt x="1046" y="1046"/>
                    <a:pt x="710" y="896"/>
                  </a:cubicBezTo>
                  <a:cubicBezTo>
                    <a:pt x="635" y="859"/>
                    <a:pt x="486" y="822"/>
                    <a:pt x="374" y="822"/>
                  </a:cubicBezTo>
                  <a:cubicBezTo>
                    <a:pt x="299" y="822"/>
                    <a:pt x="224" y="822"/>
                    <a:pt x="112" y="784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24"/>
            <p:cNvSpPr/>
            <p:nvPr/>
          </p:nvSpPr>
          <p:spPr>
            <a:xfrm>
              <a:off x="2982475" y="802000"/>
              <a:ext cx="32700" cy="30850"/>
            </a:xfrm>
            <a:custGeom>
              <a:avLst/>
              <a:gdLst/>
              <a:ahLst/>
              <a:cxnLst/>
              <a:rect l="l" t="t" r="r" b="b"/>
              <a:pathLst>
                <a:path w="1308" h="1234" extrusionOk="0">
                  <a:moveTo>
                    <a:pt x="449" y="897"/>
                  </a:moveTo>
                  <a:cubicBezTo>
                    <a:pt x="150" y="710"/>
                    <a:pt x="1" y="561"/>
                    <a:pt x="113" y="337"/>
                  </a:cubicBezTo>
                  <a:cubicBezTo>
                    <a:pt x="299" y="38"/>
                    <a:pt x="673" y="1"/>
                    <a:pt x="934" y="188"/>
                  </a:cubicBezTo>
                  <a:cubicBezTo>
                    <a:pt x="1233" y="374"/>
                    <a:pt x="1307" y="748"/>
                    <a:pt x="1083" y="1009"/>
                  </a:cubicBezTo>
                  <a:cubicBezTo>
                    <a:pt x="934" y="1233"/>
                    <a:pt x="710" y="1121"/>
                    <a:pt x="449" y="897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4"/>
            <p:cNvSpPr/>
            <p:nvPr/>
          </p:nvSpPr>
          <p:spPr>
            <a:xfrm>
              <a:off x="3210250" y="1246325"/>
              <a:ext cx="37350" cy="38300"/>
            </a:xfrm>
            <a:custGeom>
              <a:avLst/>
              <a:gdLst/>
              <a:ahLst/>
              <a:cxnLst/>
              <a:rect l="l" t="t" r="r" b="b"/>
              <a:pathLst>
                <a:path w="1494" h="1532" extrusionOk="0">
                  <a:moveTo>
                    <a:pt x="411" y="1308"/>
                  </a:moveTo>
                  <a:cubicBezTo>
                    <a:pt x="187" y="1084"/>
                    <a:pt x="0" y="710"/>
                    <a:pt x="187" y="524"/>
                  </a:cubicBezTo>
                  <a:cubicBezTo>
                    <a:pt x="710" y="1"/>
                    <a:pt x="1494" y="785"/>
                    <a:pt x="1008" y="1345"/>
                  </a:cubicBezTo>
                  <a:cubicBezTo>
                    <a:pt x="859" y="1532"/>
                    <a:pt x="560" y="1532"/>
                    <a:pt x="411" y="134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4"/>
            <p:cNvSpPr/>
            <p:nvPr/>
          </p:nvSpPr>
          <p:spPr>
            <a:xfrm>
              <a:off x="2913400" y="1252875"/>
              <a:ext cx="27100" cy="29900"/>
            </a:xfrm>
            <a:custGeom>
              <a:avLst/>
              <a:gdLst/>
              <a:ahLst/>
              <a:cxnLst/>
              <a:rect l="l" t="t" r="r" b="b"/>
              <a:pathLst>
                <a:path w="1084" h="1196" extrusionOk="0">
                  <a:moveTo>
                    <a:pt x="150" y="598"/>
                  </a:moveTo>
                  <a:cubicBezTo>
                    <a:pt x="1" y="411"/>
                    <a:pt x="1" y="299"/>
                    <a:pt x="113" y="224"/>
                  </a:cubicBezTo>
                  <a:cubicBezTo>
                    <a:pt x="374" y="0"/>
                    <a:pt x="747" y="75"/>
                    <a:pt x="897" y="374"/>
                  </a:cubicBezTo>
                  <a:cubicBezTo>
                    <a:pt x="1046" y="598"/>
                    <a:pt x="1083" y="896"/>
                    <a:pt x="971" y="1120"/>
                  </a:cubicBezTo>
                  <a:cubicBezTo>
                    <a:pt x="934" y="1195"/>
                    <a:pt x="859" y="1195"/>
                    <a:pt x="822" y="1195"/>
                  </a:cubicBezTo>
                  <a:cubicBezTo>
                    <a:pt x="785" y="1158"/>
                    <a:pt x="710" y="1158"/>
                    <a:pt x="673" y="1120"/>
                  </a:cubicBezTo>
                  <a:cubicBezTo>
                    <a:pt x="561" y="1120"/>
                    <a:pt x="523" y="1120"/>
                    <a:pt x="411" y="934"/>
                  </a:cubicBezTo>
                  <a:cubicBezTo>
                    <a:pt x="374" y="859"/>
                    <a:pt x="299" y="822"/>
                    <a:pt x="262" y="747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4"/>
            <p:cNvSpPr/>
            <p:nvPr/>
          </p:nvSpPr>
          <p:spPr>
            <a:xfrm>
              <a:off x="3515475" y="970975"/>
              <a:ext cx="28975" cy="32675"/>
            </a:xfrm>
            <a:custGeom>
              <a:avLst/>
              <a:gdLst/>
              <a:ahLst/>
              <a:cxnLst/>
              <a:rect l="l" t="t" r="r" b="b"/>
              <a:pathLst>
                <a:path w="1159" h="1307" extrusionOk="0">
                  <a:moveTo>
                    <a:pt x="225" y="822"/>
                  </a:moveTo>
                  <a:cubicBezTo>
                    <a:pt x="75" y="523"/>
                    <a:pt x="1" y="299"/>
                    <a:pt x="225" y="149"/>
                  </a:cubicBezTo>
                  <a:cubicBezTo>
                    <a:pt x="524" y="0"/>
                    <a:pt x="897" y="149"/>
                    <a:pt x="1009" y="448"/>
                  </a:cubicBezTo>
                  <a:cubicBezTo>
                    <a:pt x="1158" y="747"/>
                    <a:pt x="1046" y="1120"/>
                    <a:pt x="748" y="1232"/>
                  </a:cubicBezTo>
                  <a:cubicBezTo>
                    <a:pt x="486" y="1307"/>
                    <a:pt x="374" y="1158"/>
                    <a:pt x="225" y="822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4"/>
            <p:cNvSpPr/>
            <p:nvPr/>
          </p:nvSpPr>
          <p:spPr>
            <a:xfrm>
              <a:off x="3362400" y="10848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1270" h="1270" extrusionOk="0">
                  <a:moveTo>
                    <a:pt x="75" y="635"/>
                  </a:moveTo>
                  <a:cubicBezTo>
                    <a:pt x="0" y="374"/>
                    <a:pt x="75" y="262"/>
                    <a:pt x="486" y="112"/>
                  </a:cubicBezTo>
                  <a:cubicBezTo>
                    <a:pt x="784" y="0"/>
                    <a:pt x="1120" y="224"/>
                    <a:pt x="1158" y="523"/>
                  </a:cubicBezTo>
                  <a:cubicBezTo>
                    <a:pt x="1270" y="859"/>
                    <a:pt x="1120" y="1195"/>
                    <a:pt x="784" y="1270"/>
                  </a:cubicBezTo>
                  <a:cubicBezTo>
                    <a:pt x="635" y="1270"/>
                    <a:pt x="448" y="1195"/>
                    <a:pt x="374" y="1046"/>
                  </a:cubicBezTo>
                  <a:cubicBezTo>
                    <a:pt x="224" y="934"/>
                    <a:pt x="150" y="784"/>
                    <a:pt x="75" y="598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4"/>
            <p:cNvSpPr/>
            <p:nvPr/>
          </p:nvSpPr>
          <p:spPr>
            <a:xfrm>
              <a:off x="2967550" y="1167000"/>
              <a:ext cx="23350" cy="30825"/>
            </a:xfrm>
            <a:custGeom>
              <a:avLst/>
              <a:gdLst/>
              <a:ahLst/>
              <a:cxnLst/>
              <a:rect l="l" t="t" r="r" b="b"/>
              <a:pathLst>
                <a:path w="934" h="1233" extrusionOk="0">
                  <a:moveTo>
                    <a:pt x="0" y="261"/>
                  </a:moveTo>
                  <a:cubicBezTo>
                    <a:pt x="0" y="187"/>
                    <a:pt x="0" y="112"/>
                    <a:pt x="299" y="37"/>
                  </a:cubicBezTo>
                  <a:cubicBezTo>
                    <a:pt x="635" y="0"/>
                    <a:pt x="896" y="261"/>
                    <a:pt x="934" y="598"/>
                  </a:cubicBezTo>
                  <a:cubicBezTo>
                    <a:pt x="934" y="784"/>
                    <a:pt x="859" y="971"/>
                    <a:pt x="710" y="1120"/>
                  </a:cubicBezTo>
                  <a:cubicBezTo>
                    <a:pt x="635" y="1195"/>
                    <a:pt x="523" y="1232"/>
                    <a:pt x="411" y="1232"/>
                  </a:cubicBezTo>
                  <a:cubicBezTo>
                    <a:pt x="187" y="1195"/>
                    <a:pt x="224" y="1158"/>
                    <a:pt x="187" y="822"/>
                  </a:cubicBezTo>
                  <a:cubicBezTo>
                    <a:pt x="187" y="710"/>
                    <a:pt x="150" y="598"/>
                    <a:pt x="75" y="486"/>
                  </a:cubicBezTo>
                  <a:cubicBezTo>
                    <a:pt x="38" y="411"/>
                    <a:pt x="38" y="336"/>
                    <a:pt x="0" y="261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4"/>
            <p:cNvSpPr/>
            <p:nvPr/>
          </p:nvSpPr>
          <p:spPr>
            <a:xfrm>
              <a:off x="3055275" y="1085775"/>
              <a:ext cx="92450" cy="139125"/>
            </a:xfrm>
            <a:custGeom>
              <a:avLst/>
              <a:gdLst/>
              <a:ahLst/>
              <a:cxnLst/>
              <a:rect l="l" t="t" r="r" b="b"/>
              <a:pathLst>
                <a:path w="3698" h="5565" extrusionOk="0">
                  <a:moveTo>
                    <a:pt x="1233" y="1"/>
                  </a:moveTo>
                  <a:lnTo>
                    <a:pt x="1" y="1121"/>
                  </a:lnTo>
                  <a:lnTo>
                    <a:pt x="860" y="5041"/>
                  </a:lnTo>
                  <a:lnTo>
                    <a:pt x="2465" y="5564"/>
                  </a:lnTo>
                  <a:lnTo>
                    <a:pt x="3697" y="4444"/>
                  </a:lnTo>
                  <a:lnTo>
                    <a:pt x="2839" y="52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4"/>
            <p:cNvSpPr/>
            <p:nvPr/>
          </p:nvSpPr>
          <p:spPr>
            <a:xfrm>
              <a:off x="3055275" y="1085775"/>
              <a:ext cx="92450" cy="139125"/>
            </a:xfrm>
            <a:custGeom>
              <a:avLst/>
              <a:gdLst/>
              <a:ahLst/>
              <a:cxnLst/>
              <a:rect l="l" t="t" r="r" b="b"/>
              <a:pathLst>
                <a:path w="3698" h="5565" fill="none" extrusionOk="0">
                  <a:moveTo>
                    <a:pt x="3697" y="4444"/>
                  </a:moveTo>
                  <a:lnTo>
                    <a:pt x="2465" y="5564"/>
                  </a:lnTo>
                  <a:lnTo>
                    <a:pt x="860" y="5041"/>
                  </a:lnTo>
                  <a:lnTo>
                    <a:pt x="1" y="1121"/>
                  </a:lnTo>
                  <a:lnTo>
                    <a:pt x="1233" y="1"/>
                  </a:lnTo>
                  <a:lnTo>
                    <a:pt x="2839" y="523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4"/>
            <p:cNvSpPr/>
            <p:nvPr/>
          </p:nvSpPr>
          <p:spPr>
            <a:xfrm>
              <a:off x="3055275" y="1085775"/>
              <a:ext cx="92450" cy="139125"/>
            </a:xfrm>
            <a:custGeom>
              <a:avLst/>
              <a:gdLst/>
              <a:ahLst/>
              <a:cxnLst/>
              <a:rect l="l" t="t" r="r" b="b"/>
              <a:pathLst>
                <a:path w="3698" h="5565" extrusionOk="0">
                  <a:moveTo>
                    <a:pt x="1233" y="1"/>
                  </a:moveTo>
                  <a:lnTo>
                    <a:pt x="1" y="1121"/>
                  </a:lnTo>
                  <a:lnTo>
                    <a:pt x="860" y="5041"/>
                  </a:lnTo>
                  <a:lnTo>
                    <a:pt x="2465" y="5564"/>
                  </a:lnTo>
                  <a:lnTo>
                    <a:pt x="3697" y="4444"/>
                  </a:lnTo>
                  <a:lnTo>
                    <a:pt x="2839" y="52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4"/>
            <p:cNvSpPr/>
            <p:nvPr/>
          </p:nvSpPr>
          <p:spPr>
            <a:xfrm>
              <a:off x="3055275" y="1085775"/>
              <a:ext cx="92450" cy="139125"/>
            </a:xfrm>
            <a:custGeom>
              <a:avLst/>
              <a:gdLst/>
              <a:ahLst/>
              <a:cxnLst/>
              <a:rect l="l" t="t" r="r" b="b"/>
              <a:pathLst>
                <a:path w="3698" h="5565" fill="none" extrusionOk="0">
                  <a:moveTo>
                    <a:pt x="3697" y="4444"/>
                  </a:moveTo>
                  <a:lnTo>
                    <a:pt x="2465" y="5564"/>
                  </a:lnTo>
                  <a:lnTo>
                    <a:pt x="860" y="5041"/>
                  </a:lnTo>
                  <a:lnTo>
                    <a:pt x="1" y="1121"/>
                  </a:lnTo>
                  <a:lnTo>
                    <a:pt x="1233" y="1"/>
                  </a:lnTo>
                  <a:lnTo>
                    <a:pt x="2839" y="523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4"/>
            <p:cNvSpPr/>
            <p:nvPr/>
          </p:nvSpPr>
          <p:spPr>
            <a:xfrm>
              <a:off x="3055275" y="862675"/>
              <a:ext cx="110175" cy="126975"/>
            </a:xfrm>
            <a:custGeom>
              <a:avLst/>
              <a:gdLst/>
              <a:ahLst/>
              <a:cxnLst/>
              <a:rect l="l" t="t" r="r" b="b"/>
              <a:pathLst>
                <a:path w="4407" h="5079" extrusionOk="0">
                  <a:moveTo>
                    <a:pt x="3473" y="1"/>
                  </a:moveTo>
                  <a:lnTo>
                    <a:pt x="1793" y="113"/>
                  </a:lnTo>
                  <a:lnTo>
                    <a:pt x="1" y="3697"/>
                  </a:lnTo>
                  <a:lnTo>
                    <a:pt x="897" y="5079"/>
                  </a:lnTo>
                  <a:lnTo>
                    <a:pt x="2577" y="5004"/>
                  </a:lnTo>
                  <a:lnTo>
                    <a:pt x="4407" y="1420"/>
                  </a:lnTo>
                  <a:lnTo>
                    <a:pt x="34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4"/>
            <p:cNvSpPr/>
            <p:nvPr/>
          </p:nvSpPr>
          <p:spPr>
            <a:xfrm>
              <a:off x="3055275" y="862675"/>
              <a:ext cx="110175" cy="126975"/>
            </a:xfrm>
            <a:custGeom>
              <a:avLst/>
              <a:gdLst/>
              <a:ahLst/>
              <a:cxnLst/>
              <a:rect l="l" t="t" r="r" b="b"/>
              <a:pathLst>
                <a:path w="4407" h="5079" fill="none" extrusionOk="0">
                  <a:moveTo>
                    <a:pt x="2577" y="5004"/>
                  </a:moveTo>
                  <a:lnTo>
                    <a:pt x="897" y="5079"/>
                  </a:lnTo>
                  <a:lnTo>
                    <a:pt x="1" y="3697"/>
                  </a:lnTo>
                  <a:lnTo>
                    <a:pt x="1793" y="113"/>
                  </a:lnTo>
                  <a:lnTo>
                    <a:pt x="3473" y="1"/>
                  </a:lnTo>
                  <a:lnTo>
                    <a:pt x="4407" y="1420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4"/>
            <p:cNvSpPr/>
            <p:nvPr/>
          </p:nvSpPr>
          <p:spPr>
            <a:xfrm>
              <a:off x="3055275" y="862675"/>
              <a:ext cx="110175" cy="126975"/>
            </a:xfrm>
            <a:custGeom>
              <a:avLst/>
              <a:gdLst/>
              <a:ahLst/>
              <a:cxnLst/>
              <a:rect l="l" t="t" r="r" b="b"/>
              <a:pathLst>
                <a:path w="4407" h="5079" extrusionOk="0">
                  <a:moveTo>
                    <a:pt x="3473" y="1"/>
                  </a:moveTo>
                  <a:lnTo>
                    <a:pt x="1793" y="113"/>
                  </a:lnTo>
                  <a:lnTo>
                    <a:pt x="1" y="3697"/>
                  </a:lnTo>
                  <a:lnTo>
                    <a:pt x="897" y="5079"/>
                  </a:lnTo>
                  <a:lnTo>
                    <a:pt x="2577" y="5004"/>
                  </a:lnTo>
                  <a:lnTo>
                    <a:pt x="4407" y="1420"/>
                  </a:lnTo>
                  <a:lnTo>
                    <a:pt x="3473" y="1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4"/>
            <p:cNvSpPr/>
            <p:nvPr/>
          </p:nvSpPr>
          <p:spPr>
            <a:xfrm>
              <a:off x="3055275" y="862675"/>
              <a:ext cx="110175" cy="126975"/>
            </a:xfrm>
            <a:custGeom>
              <a:avLst/>
              <a:gdLst/>
              <a:ahLst/>
              <a:cxnLst/>
              <a:rect l="l" t="t" r="r" b="b"/>
              <a:pathLst>
                <a:path w="4407" h="5079" fill="none" extrusionOk="0">
                  <a:moveTo>
                    <a:pt x="2577" y="5004"/>
                  </a:moveTo>
                  <a:lnTo>
                    <a:pt x="897" y="5079"/>
                  </a:lnTo>
                  <a:lnTo>
                    <a:pt x="1" y="3697"/>
                  </a:lnTo>
                  <a:lnTo>
                    <a:pt x="1793" y="113"/>
                  </a:lnTo>
                  <a:lnTo>
                    <a:pt x="3473" y="1"/>
                  </a:lnTo>
                  <a:lnTo>
                    <a:pt x="4407" y="1420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4"/>
            <p:cNvSpPr/>
            <p:nvPr/>
          </p:nvSpPr>
          <p:spPr>
            <a:xfrm>
              <a:off x="2674425" y="842150"/>
              <a:ext cx="125125" cy="111100"/>
            </a:xfrm>
            <a:custGeom>
              <a:avLst/>
              <a:gdLst/>
              <a:ahLst/>
              <a:cxnLst/>
              <a:rect l="l" t="t" r="r" b="b"/>
              <a:pathLst>
                <a:path w="5005" h="4444" extrusionOk="0">
                  <a:moveTo>
                    <a:pt x="1420" y="0"/>
                  </a:moveTo>
                  <a:lnTo>
                    <a:pt x="1" y="859"/>
                  </a:lnTo>
                  <a:lnTo>
                    <a:pt x="38" y="2539"/>
                  </a:lnTo>
                  <a:lnTo>
                    <a:pt x="3548" y="4444"/>
                  </a:lnTo>
                  <a:lnTo>
                    <a:pt x="5004" y="3585"/>
                  </a:lnTo>
                  <a:lnTo>
                    <a:pt x="4967" y="1905"/>
                  </a:lnTo>
                  <a:lnTo>
                    <a:pt x="14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4"/>
            <p:cNvSpPr/>
            <p:nvPr/>
          </p:nvSpPr>
          <p:spPr>
            <a:xfrm>
              <a:off x="2674425" y="842150"/>
              <a:ext cx="125125" cy="111100"/>
            </a:xfrm>
            <a:custGeom>
              <a:avLst/>
              <a:gdLst/>
              <a:ahLst/>
              <a:cxnLst/>
              <a:rect l="l" t="t" r="r" b="b"/>
              <a:pathLst>
                <a:path w="5005" h="4444" fill="none" extrusionOk="0">
                  <a:moveTo>
                    <a:pt x="4967" y="1905"/>
                  </a:moveTo>
                  <a:lnTo>
                    <a:pt x="5004" y="3585"/>
                  </a:lnTo>
                  <a:lnTo>
                    <a:pt x="3548" y="4444"/>
                  </a:lnTo>
                  <a:lnTo>
                    <a:pt x="38" y="2539"/>
                  </a:lnTo>
                  <a:lnTo>
                    <a:pt x="1" y="859"/>
                  </a:lnTo>
                  <a:lnTo>
                    <a:pt x="1420" y="0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4"/>
            <p:cNvSpPr/>
            <p:nvPr/>
          </p:nvSpPr>
          <p:spPr>
            <a:xfrm>
              <a:off x="2674425" y="842150"/>
              <a:ext cx="125125" cy="111100"/>
            </a:xfrm>
            <a:custGeom>
              <a:avLst/>
              <a:gdLst/>
              <a:ahLst/>
              <a:cxnLst/>
              <a:rect l="l" t="t" r="r" b="b"/>
              <a:pathLst>
                <a:path w="5005" h="4444" extrusionOk="0">
                  <a:moveTo>
                    <a:pt x="1420" y="0"/>
                  </a:moveTo>
                  <a:lnTo>
                    <a:pt x="1" y="859"/>
                  </a:lnTo>
                  <a:lnTo>
                    <a:pt x="38" y="2539"/>
                  </a:lnTo>
                  <a:lnTo>
                    <a:pt x="3548" y="4444"/>
                  </a:lnTo>
                  <a:lnTo>
                    <a:pt x="5004" y="3585"/>
                  </a:lnTo>
                  <a:lnTo>
                    <a:pt x="4967" y="1905"/>
                  </a:lnTo>
                  <a:lnTo>
                    <a:pt x="1420" y="0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4"/>
            <p:cNvSpPr/>
            <p:nvPr/>
          </p:nvSpPr>
          <p:spPr>
            <a:xfrm>
              <a:off x="2674425" y="842150"/>
              <a:ext cx="125125" cy="111100"/>
            </a:xfrm>
            <a:custGeom>
              <a:avLst/>
              <a:gdLst/>
              <a:ahLst/>
              <a:cxnLst/>
              <a:rect l="l" t="t" r="r" b="b"/>
              <a:pathLst>
                <a:path w="5005" h="4444" fill="none" extrusionOk="0">
                  <a:moveTo>
                    <a:pt x="4967" y="1905"/>
                  </a:moveTo>
                  <a:lnTo>
                    <a:pt x="5004" y="3585"/>
                  </a:lnTo>
                  <a:lnTo>
                    <a:pt x="3548" y="4444"/>
                  </a:lnTo>
                  <a:lnTo>
                    <a:pt x="38" y="2539"/>
                  </a:lnTo>
                  <a:lnTo>
                    <a:pt x="1" y="859"/>
                  </a:lnTo>
                  <a:lnTo>
                    <a:pt x="1420" y="0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4"/>
            <p:cNvSpPr/>
            <p:nvPr/>
          </p:nvSpPr>
          <p:spPr>
            <a:xfrm>
              <a:off x="2326250" y="1100725"/>
              <a:ext cx="100850" cy="135375"/>
            </a:xfrm>
            <a:custGeom>
              <a:avLst/>
              <a:gdLst/>
              <a:ahLst/>
              <a:cxnLst/>
              <a:rect l="l" t="t" r="r" b="b"/>
              <a:pathLst>
                <a:path w="4034" h="5415" extrusionOk="0">
                  <a:moveTo>
                    <a:pt x="1121" y="0"/>
                  </a:moveTo>
                  <a:lnTo>
                    <a:pt x="1" y="1270"/>
                  </a:lnTo>
                  <a:lnTo>
                    <a:pt x="1270" y="5041"/>
                  </a:lnTo>
                  <a:lnTo>
                    <a:pt x="2913" y="5414"/>
                  </a:lnTo>
                  <a:lnTo>
                    <a:pt x="4033" y="4145"/>
                  </a:lnTo>
                  <a:lnTo>
                    <a:pt x="2764" y="336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4"/>
            <p:cNvSpPr/>
            <p:nvPr/>
          </p:nvSpPr>
          <p:spPr>
            <a:xfrm>
              <a:off x="2326250" y="1100725"/>
              <a:ext cx="100850" cy="135375"/>
            </a:xfrm>
            <a:custGeom>
              <a:avLst/>
              <a:gdLst/>
              <a:ahLst/>
              <a:cxnLst/>
              <a:rect l="l" t="t" r="r" b="b"/>
              <a:pathLst>
                <a:path w="4034" h="5415" fill="none" extrusionOk="0">
                  <a:moveTo>
                    <a:pt x="4033" y="4145"/>
                  </a:moveTo>
                  <a:lnTo>
                    <a:pt x="2913" y="5414"/>
                  </a:lnTo>
                  <a:lnTo>
                    <a:pt x="1270" y="5041"/>
                  </a:lnTo>
                  <a:lnTo>
                    <a:pt x="1" y="1270"/>
                  </a:lnTo>
                  <a:lnTo>
                    <a:pt x="1121" y="0"/>
                  </a:lnTo>
                  <a:lnTo>
                    <a:pt x="2764" y="336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4"/>
            <p:cNvSpPr/>
            <p:nvPr/>
          </p:nvSpPr>
          <p:spPr>
            <a:xfrm>
              <a:off x="2326250" y="1100725"/>
              <a:ext cx="100850" cy="135375"/>
            </a:xfrm>
            <a:custGeom>
              <a:avLst/>
              <a:gdLst/>
              <a:ahLst/>
              <a:cxnLst/>
              <a:rect l="l" t="t" r="r" b="b"/>
              <a:pathLst>
                <a:path w="4034" h="5415" extrusionOk="0">
                  <a:moveTo>
                    <a:pt x="1121" y="0"/>
                  </a:moveTo>
                  <a:lnTo>
                    <a:pt x="1" y="1270"/>
                  </a:lnTo>
                  <a:lnTo>
                    <a:pt x="1270" y="5041"/>
                  </a:lnTo>
                  <a:lnTo>
                    <a:pt x="2913" y="5414"/>
                  </a:lnTo>
                  <a:lnTo>
                    <a:pt x="4033" y="4145"/>
                  </a:lnTo>
                  <a:lnTo>
                    <a:pt x="2764" y="336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4"/>
            <p:cNvSpPr/>
            <p:nvPr/>
          </p:nvSpPr>
          <p:spPr>
            <a:xfrm>
              <a:off x="2326250" y="1100725"/>
              <a:ext cx="100850" cy="135375"/>
            </a:xfrm>
            <a:custGeom>
              <a:avLst/>
              <a:gdLst/>
              <a:ahLst/>
              <a:cxnLst/>
              <a:rect l="l" t="t" r="r" b="b"/>
              <a:pathLst>
                <a:path w="4034" h="5415" fill="none" extrusionOk="0">
                  <a:moveTo>
                    <a:pt x="4033" y="4145"/>
                  </a:moveTo>
                  <a:lnTo>
                    <a:pt x="2913" y="5414"/>
                  </a:lnTo>
                  <a:lnTo>
                    <a:pt x="1270" y="5041"/>
                  </a:lnTo>
                  <a:lnTo>
                    <a:pt x="1" y="1270"/>
                  </a:lnTo>
                  <a:lnTo>
                    <a:pt x="1121" y="0"/>
                  </a:lnTo>
                  <a:lnTo>
                    <a:pt x="2764" y="336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4"/>
            <p:cNvSpPr/>
            <p:nvPr/>
          </p:nvSpPr>
          <p:spPr>
            <a:xfrm>
              <a:off x="3065550" y="1428350"/>
              <a:ext cx="88700" cy="140975"/>
            </a:xfrm>
            <a:custGeom>
              <a:avLst/>
              <a:gdLst/>
              <a:ahLst/>
              <a:cxnLst/>
              <a:rect l="l" t="t" r="r" b="b"/>
              <a:pathLst>
                <a:path w="3548" h="5639" extrusionOk="0">
                  <a:moveTo>
                    <a:pt x="2278" y="1"/>
                  </a:moveTo>
                  <a:lnTo>
                    <a:pt x="710" y="598"/>
                  </a:lnTo>
                  <a:lnTo>
                    <a:pt x="1" y="4556"/>
                  </a:lnTo>
                  <a:lnTo>
                    <a:pt x="1308" y="5639"/>
                  </a:lnTo>
                  <a:lnTo>
                    <a:pt x="2876" y="5041"/>
                  </a:lnTo>
                  <a:lnTo>
                    <a:pt x="3548" y="1084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4"/>
            <p:cNvSpPr/>
            <p:nvPr/>
          </p:nvSpPr>
          <p:spPr>
            <a:xfrm>
              <a:off x="3065550" y="1428350"/>
              <a:ext cx="88700" cy="140975"/>
            </a:xfrm>
            <a:custGeom>
              <a:avLst/>
              <a:gdLst/>
              <a:ahLst/>
              <a:cxnLst/>
              <a:rect l="l" t="t" r="r" b="b"/>
              <a:pathLst>
                <a:path w="3548" h="5639" fill="none" extrusionOk="0">
                  <a:moveTo>
                    <a:pt x="2876" y="5041"/>
                  </a:moveTo>
                  <a:lnTo>
                    <a:pt x="1308" y="5639"/>
                  </a:lnTo>
                  <a:lnTo>
                    <a:pt x="1" y="4556"/>
                  </a:lnTo>
                  <a:lnTo>
                    <a:pt x="710" y="598"/>
                  </a:lnTo>
                  <a:lnTo>
                    <a:pt x="2278" y="1"/>
                  </a:lnTo>
                  <a:lnTo>
                    <a:pt x="3548" y="1084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4"/>
            <p:cNvSpPr/>
            <p:nvPr/>
          </p:nvSpPr>
          <p:spPr>
            <a:xfrm>
              <a:off x="3065550" y="1428350"/>
              <a:ext cx="88700" cy="140975"/>
            </a:xfrm>
            <a:custGeom>
              <a:avLst/>
              <a:gdLst/>
              <a:ahLst/>
              <a:cxnLst/>
              <a:rect l="l" t="t" r="r" b="b"/>
              <a:pathLst>
                <a:path w="3548" h="5639" extrusionOk="0">
                  <a:moveTo>
                    <a:pt x="2278" y="1"/>
                  </a:moveTo>
                  <a:lnTo>
                    <a:pt x="710" y="598"/>
                  </a:lnTo>
                  <a:lnTo>
                    <a:pt x="1" y="4556"/>
                  </a:lnTo>
                  <a:lnTo>
                    <a:pt x="1308" y="5639"/>
                  </a:lnTo>
                  <a:lnTo>
                    <a:pt x="2876" y="5041"/>
                  </a:lnTo>
                  <a:lnTo>
                    <a:pt x="3548" y="1084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4"/>
            <p:cNvSpPr/>
            <p:nvPr/>
          </p:nvSpPr>
          <p:spPr>
            <a:xfrm>
              <a:off x="3065550" y="1428350"/>
              <a:ext cx="88700" cy="140975"/>
            </a:xfrm>
            <a:custGeom>
              <a:avLst/>
              <a:gdLst/>
              <a:ahLst/>
              <a:cxnLst/>
              <a:rect l="l" t="t" r="r" b="b"/>
              <a:pathLst>
                <a:path w="3548" h="5639" fill="none" extrusionOk="0">
                  <a:moveTo>
                    <a:pt x="2876" y="5041"/>
                  </a:moveTo>
                  <a:lnTo>
                    <a:pt x="1308" y="5639"/>
                  </a:lnTo>
                  <a:lnTo>
                    <a:pt x="1" y="4556"/>
                  </a:lnTo>
                  <a:lnTo>
                    <a:pt x="710" y="598"/>
                  </a:lnTo>
                  <a:lnTo>
                    <a:pt x="2278" y="1"/>
                  </a:lnTo>
                  <a:lnTo>
                    <a:pt x="3548" y="1084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4"/>
            <p:cNvSpPr/>
            <p:nvPr/>
          </p:nvSpPr>
          <p:spPr>
            <a:xfrm>
              <a:off x="2687500" y="1278075"/>
              <a:ext cx="125125" cy="112025"/>
            </a:xfrm>
            <a:custGeom>
              <a:avLst/>
              <a:gdLst/>
              <a:ahLst/>
              <a:cxnLst/>
              <a:rect l="l" t="t" r="r" b="b"/>
              <a:pathLst>
                <a:path w="5005" h="4481" extrusionOk="0">
                  <a:moveTo>
                    <a:pt x="3585" y="0"/>
                  </a:moveTo>
                  <a:lnTo>
                    <a:pt x="38" y="1905"/>
                  </a:lnTo>
                  <a:lnTo>
                    <a:pt x="1" y="3585"/>
                  </a:lnTo>
                  <a:lnTo>
                    <a:pt x="1420" y="4481"/>
                  </a:lnTo>
                  <a:lnTo>
                    <a:pt x="4967" y="2539"/>
                  </a:lnTo>
                  <a:lnTo>
                    <a:pt x="5004" y="859"/>
                  </a:lnTo>
                  <a:lnTo>
                    <a:pt x="35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4"/>
            <p:cNvSpPr/>
            <p:nvPr/>
          </p:nvSpPr>
          <p:spPr>
            <a:xfrm>
              <a:off x="2687500" y="1278075"/>
              <a:ext cx="125125" cy="112025"/>
            </a:xfrm>
            <a:custGeom>
              <a:avLst/>
              <a:gdLst/>
              <a:ahLst/>
              <a:cxnLst/>
              <a:rect l="l" t="t" r="r" b="b"/>
              <a:pathLst>
                <a:path w="5005" h="4481" fill="none" extrusionOk="0">
                  <a:moveTo>
                    <a:pt x="1420" y="4481"/>
                  </a:moveTo>
                  <a:lnTo>
                    <a:pt x="1" y="3585"/>
                  </a:lnTo>
                  <a:lnTo>
                    <a:pt x="38" y="1905"/>
                  </a:lnTo>
                  <a:lnTo>
                    <a:pt x="3585" y="0"/>
                  </a:lnTo>
                  <a:lnTo>
                    <a:pt x="5004" y="859"/>
                  </a:lnTo>
                  <a:lnTo>
                    <a:pt x="4967" y="2539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4"/>
            <p:cNvSpPr/>
            <p:nvPr/>
          </p:nvSpPr>
          <p:spPr>
            <a:xfrm>
              <a:off x="2687500" y="1278075"/>
              <a:ext cx="125125" cy="112025"/>
            </a:xfrm>
            <a:custGeom>
              <a:avLst/>
              <a:gdLst/>
              <a:ahLst/>
              <a:cxnLst/>
              <a:rect l="l" t="t" r="r" b="b"/>
              <a:pathLst>
                <a:path w="5005" h="4481" extrusionOk="0">
                  <a:moveTo>
                    <a:pt x="3585" y="0"/>
                  </a:moveTo>
                  <a:lnTo>
                    <a:pt x="38" y="1905"/>
                  </a:lnTo>
                  <a:lnTo>
                    <a:pt x="1" y="3585"/>
                  </a:lnTo>
                  <a:lnTo>
                    <a:pt x="1420" y="4481"/>
                  </a:lnTo>
                  <a:lnTo>
                    <a:pt x="4967" y="2539"/>
                  </a:lnTo>
                  <a:lnTo>
                    <a:pt x="5004" y="859"/>
                  </a:lnTo>
                  <a:lnTo>
                    <a:pt x="3585" y="0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4"/>
            <p:cNvSpPr/>
            <p:nvPr/>
          </p:nvSpPr>
          <p:spPr>
            <a:xfrm>
              <a:off x="2687500" y="1278075"/>
              <a:ext cx="125125" cy="112025"/>
            </a:xfrm>
            <a:custGeom>
              <a:avLst/>
              <a:gdLst/>
              <a:ahLst/>
              <a:cxnLst/>
              <a:rect l="l" t="t" r="r" b="b"/>
              <a:pathLst>
                <a:path w="5005" h="4481" fill="none" extrusionOk="0">
                  <a:moveTo>
                    <a:pt x="1420" y="4481"/>
                  </a:moveTo>
                  <a:lnTo>
                    <a:pt x="1" y="3585"/>
                  </a:lnTo>
                  <a:lnTo>
                    <a:pt x="38" y="1905"/>
                  </a:lnTo>
                  <a:lnTo>
                    <a:pt x="3585" y="0"/>
                  </a:lnTo>
                  <a:lnTo>
                    <a:pt x="5004" y="859"/>
                  </a:lnTo>
                  <a:lnTo>
                    <a:pt x="4967" y="2539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4"/>
            <p:cNvSpPr/>
            <p:nvPr/>
          </p:nvSpPr>
          <p:spPr>
            <a:xfrm>
              <a:off x="3421200" y="1064300"/>
              <a:ext cx="133500" cy="103650"/>
            </a:xfrm>
            <a:custGeom>
              <a:avLst/>
              <a:gdLst/>
              <a:ahLst/>
              <a:cxnLst/>
              <a:rect l="l" t="t" r="r" b="b"/>
              <a:pathLst>
                <a:path w="5340" h="4146" extrusionOk="0">
                  <a:moveTo>
                    <a:pt x="3996" y="1"/>
                  </a:moveTo>
                  <a:lnTo>
                    <a:pt x="262" y="1457"/>
                  </a:lnTo>
                  <a:lnTo>
                    <a:pt x="1" y="3100"/>
                  </a:lnTo>
                  <a:lnTo>
                    <a:pt x="1307" y="4145"/>
                  </a:lnTo>
                  <a:lnTo>
                    <a:pt x="5079" y="2727"/>
                  </a:lnTo>
                  <a:lnTo>
                    <a:pt x="5340" y="1046"/>
                  </a:lnTo>
                  <a:lnTo>
                    <a:pt x="39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4"/>
            <p:cNvSpPr/>
            <p:nvPr/>
          </p:nvSpPr>
          <p:spPr>
            <a:xfrm>
              <a:off x="3421200" y="1064300"/>
              <a:ext cx="133500" cy="103650"/>
            </a:xfrm>
            <a:custGeom>
              <a:avLst/>
              <a:gdLst/>
              <a:ahLst/>
              <a:cxnLst/>
              <a:rect l="l" t="t" r="r" b="b"/>
              <a:pathLst>
                <a:path w="5340" h="4146" fill="none" extrusionOk="0">
                  <a:moveTo>
                    <a:pt x="3996" y="1"/>
                  </a:moveTo>
                  <a:lnTo>
                    <a:pt x="5340" y="1046"/>
                  </a:lnTo>
                  <a:lnTo>
                    <a:pt x="5079" y="2727"/>
                  </a:lnTo>
                  <a:lnTo>
                    <a:pt x="1307" y="4145"/>
                  </a:lnTo>
                  <a:lnTo>
                    <a:pt x="1" y="3100"/>
                  </a:lnTo>
                  <a:lnTo>
                    <a:pt x="262" y="1457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4"/>
            <p:cNvSpPr/>
            <p:nvPr/>
          </p:nvSpPr>
          <p:spPr>
            <a:xfrm>
              <a:off x="3421200" y="1064300"/>
              <a:ext cx="133500" cy="103650"/>
            </a:xfrm>
            <a:custGeom>
              <a:avLst/>
              <a:gdLst/>
              <a:ahLst/>
              <a:cxnLst/>
              <a:rect l="l" t="t" r="r" b="b"/>
              <a:pathLst>
                <a:path w="5340" h="4146" extrusionOk="0">
                  <a:moveTo>
                    <a:pt x="3996" y="1"/>
                  </a:moveTo>
                  <a:lnTo>
                    <a:pt x="262" y="1457"/>
                  </a:lnTo>
                  <a:lnTo>
                    <a:pt x="1" y="3100"/>
                  </a:lnTo>
                  <a:lnTo>
                    <a:pt x="1307" y="4145"/>
                  </a:lnTo>
                  <a:lnTo>
                    <a:pt x="5079" y="2727"/>
                  </a:lnTo>
                  <a:lnTo>
                    <a:pt x="5340" y="1046"/>
                  </a:lnTo>
                  <a:lnTo>
                    <a:pt x="3996" y="1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4"/>
            <p:cNvSpPr/>
            <p:nvPr/>
          </p:nvSpPr>
          <p:spPr>
            <a:xfrm>
              <a:off x="3421200" y="1064300"/>
              <a:ext cx="133500" cy="103650"/>
            </a:xfrm>
            <a:custGeom>
              <a:avLst/>
              <a:gdLst/>
              <a:ahLst/>
              <a:cxnLst/>
              <a:rect l="l" t="t" r="r" b="b"/>
              <a:pathLst>
                <a:path w="5340" h="4146" fill="none" extrusionOk="0">
                  <a:moveTo>
                    <a:pt x="3996" y="1"/>
                  </a:moveTo>
                  <a:lnTo>
                    <a:pt x="5340" y="1046"/>
                  </a:lnTo>
                  <a:lnTo>
                    <a:pt x="5079" y="2727"/>
                  </a:lnTo>
                  <a:lnTo>
                    <a:pt x="1307" y="4145"/>
                  </a:lnTo>
                  <a:lnTo>
                    <a:pt x="1" y="3100"/>
                  </a:lnTo>
                  <a:lnTo>
                    <a:pt x="262" y="1457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4"/>
            <p:cNvSpPr/>
            <p:nvPr/>
          </p:nvSpPr>
          <p:spPr>
            <a:xfrm>
              <a:off x="3661100" y="1124050"/>
              <a:ext cx="99900" cy="135375"/>
            </a:xfrm>
            <a:custGeom>
              <a:avLst/>
              <a:gdLst/>
              <a:ahLst/>
              <a:cxnLst/>
              <a:rect l="l" t="t" r="r" b="b"/>
              <a:pathLst>
                <a:path w="3996" h="5415" extrusionOk="0">
                  <a:moveTo>
                    <a:pt x="2876" y="1"/>
                  </a:moveTo>
                  <a:lnTo>
                    <a:pt x="1233" y="337"/>
                  </a:lnTo>
                  <a:lnTo>
                    <a:pt x="1" y="4182"/>
                  </a:lnTo>
                  <a:lnTo>
                    <a:pt x="1158" y="5415"/>
                  </a:lnTo>
                  <a:lnTo>
                    <a:pt x="2764" y="5041"/>
                  </a:lnTo>
                  <a:lnTo>
                    <a:pt x="3996" y="1233"/>
                  </a:lnTo>
                  <a:lnTo>
                    <a:pt x="28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4"/>
            <p:cNvSpPr/>
            <p:nvPr/>
          </p:nvSpPr>
          <p:spPr>
            <a:xfrm>
              <a:off x="3661100" y="1124050"/>
              <a:ext cx="99900" cy="135375"/>
            </a:xfrm>
            <a:custGeom>
              <a:avLst/>
              <a:gdLst/>
              <a:ahLst/>
              <a:cxnLst/>
              <a:rect l="l" t="t" r="r" b="b"/>
              <a:pathLst>
                <a:path w="3996" h="5415" fill="none" extrusionOk="0">
                  <a:moveTo>
                    <a:pt x="2764" y="5041"/>
                  </a:moveTo>
                  <a:lnTo>
                    <a:pt x="1158" y="5415"/>
                  </a:lnTo>
                  <a:lnTo>
                    <a:pt x="1" y="4182"/>
                  </a:lnTo>
                  <a:lnTo>
                    <a:pt x="1233" y="337"/>
                  </a:lnTo>
                  <a:lnTo>
                    <a:pt x="2876" y="1"/>
                  </a:lnTo>
                  <a:lnTo>
                    <a:pt x="3996" y="1233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4"/>
            <p:cNvSpPr/>
            <p:nvPr/>
          </p:nvSpPr>
          <p:spPr>
            <a:xfrm>
              <a:off x="3661100" y="1124050"/>
              <a:ext cx="99900" cy="135375"/>
            </a:xfrm>
            <a:custGeom>
              <a:avLst/>
              <a:gdLst/>
              <a:ahLst/>
              <a:cxnLst/>
              <a:rect l="l" t="t" r="r" b="b"/>
              <a:pathLst>
                <a:path w="3996" h="5415" extrusionOk="0">
                  <a:moveTo>
                    <a:pt x="2876" y="1"/>
                  </a:moveTo>
                  <a:lnTo>
                    <a:pt x="1233" y="337"/>
                  </a:lnTo>
                  <a:lnTo>
                    <a:pt x="1" y="4182"/>
                  </a:lnTo>
                  <a:lnTo>
                    <a:pt x="1158" y="5415"/>
                  </a:lnTo>
                  <a:lnTo>
                    <a:pt x="2764" y="5041"/>
                  </a:lnTo>
                  <a:lnTo>
                    <a:pt x="3996" y="1233"/>
                  </a:lnTo>
                  <a:lnTo>
                    <a:pt x="2876" y="1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4"/>
            <p:cNvSpPr/>
            <p:nvPr/>
          </p:nvSpPr>
          <p:spPr>
            <a:xfrm>
              <a:off x="3661100" y="1124050"/>
              <a:ext cx="99900" cy="135375"/>
            </a:xfrm>
            <a:custGeom>
              <a:avLst/>
              <a:gdLst/>
              <a:ahLst/>
              <a:cxnLst/>
              <a:rect l="l" t="t" r="r" b="b"/>
              <a:pathLst>
                <a:path w="3996" h="5415" fill="none" extrusionOk="0">
                  <a:moveTo>
                    <a:pt x="2764" y="5041"/>
                  </a:moveTo>
                  <a:lnTo>
                    <a:pt x="1158" y="5415"/>
                  </a:lnTo>
                  <a:lnTo>
                    <a:pt x="1" y="4182"/>
                  </a:lnTo>
                  <a:lnTo>
                    <a:pt x="1233" y="337"/>
                  </a:lnTo>
                  <a:lnTo>
                    <a:pt x="2876" y="1"/>
                  </a:lnTo>
                  <a:lnTo>
                    <a:pt x="3996" y="1233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4"/>
            <p:cNvSpPr/>
            <p:nvPr/>
          </p:nvSpPr>
          <p:spPr>
            <a:xfrm>
              <a:off x="3344650" y="824425"/>
              <a:ext cx="110175" cy="126975"/>
            </a:xfrm>
            <a:custGeom>
              <a:avLst/>
              <a:gdLst/>
              <a:ahLst/>
              <a:cxnLst/>
              <a:rect l="l" t="t" r="r" b="b"/>
              <a:pathLst>
                <a:path w="4407" h="5079" extrusionOk="0">
                  <a:moveTo>
                    <a:pt x="934" y="0"/>
                  </a:moveTo>
                  <a:lnTo>
                    <a:pt x="1" y="1419"/>
                  </a:lnTo>
                  <a:lnTo>
                    <a:pt x="1830" y="5003"/>
                  </a:lnTo>
                  <a:lnTo>
                    <a:pt x="3511" y="5078"/>
                  </a:lnTo>
                  <a:lnTo>
                    <a:pt x="4407" y="3659"/>
                  </a:lnTo>
                  <a:lnTo>
                    <a:pt x="2577" y="112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4"/>
            <p:cNvSpPr/>
            <p:nvPr/>
          </p:nvSpPr>
          <p:spPr>
            <a:xfrm>
              <a:off x="3344650" y="824425"/>
              <a:ext cx="110175" cy="126975"/>
            </a:xfrm>
            <a:custGeom>
              <a:avLst/>
              <a:gdLst/>
              <a:ahLst/>
              <a:cxnLst/>
              <a:rect l="l" t="t" r="r" b="b"/>
              <a:pathLst>
                <a:path w="4407" h="5079" fill="none" extrusionOk="0">
                  <a:moveTo>
                    <a:pt x="4407" y="3659"/>
                  </a:moveTo>
                  <a:lnTo>
                    <a:pt x="3511" y="5078"/>
                  </a:lnTo>
                  <a:lnTo>
                    <a:pt x="1830" y="5003"/>
                  </a:lnTo>
                  <a:lnTo>
                    <a:pt x="1" y="1419"/>
                  </a:lnTo>
                  <a:lnTo>
                    <a:pt x="934" y="0"/>
                  </a:lnTo>
                  <a:lnTo>
                    <a:pt x="2577" y="112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4"/>
            <p:cNvSpPr/>
            <p:nvPr/>
          </p:nvSpPr>
          <p:spPr>
            <a:xfrm>
              <a:off x="3344650" y="824425"/>
              <a:ext cx="110175" cy="126975"/>
            </a:xfrm>
            <a:custGeom>
              <a:avLst/>
              <a:gdLst/>
              <a:ahLst/>
              <a:cxnLst/>
              <a:rect l="l" t="t" r="r" b="b"/>
              <a:pathLst>
                <a:path w="4407" h="5079" extrusionOk="0">
                  <a:moveTo>
                    <a:pt x="934" y="0"/>
                  </a:moveTo>
                  <a:lnTo>
                    <a:pt x="1" y="1419"/>
                  </a:lnTo>
                  <a:lnTo>
                    <a:pt x="1830" y="5003"/>
                  </a:lnTo>
                  <a:lnTo>
                    <a:pt x="3511" y="5078"/>
                  </a:lnTo>
                  <a:lnTo>
                    <a:pt x="4407" y="3659"/>
                  </a:lnTo>
                  <a:lnTo>
                    <a:pt x="2577" y="112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4"/>
            <p:cNvSpPr/>
            <p:nvPr/>
          </p:nvSpPr>
          <p:spPr>
            <a:xfrm>
              <a:off x="3344650" y="824425"/>
              <a:ext cx="110175" cy="126975"/>
            </a:xfrm>
            <a:custGeom>
              <a:avLst/>
              <a:gdLst/>
              <a:ahLst/>
              <a:cxnLst/>
              <a:rect l="l" t="t" r="r" b="b"/>
              <a:pathLst>
                <a:path w="4407" h="5079" fill="none" extrusionOk="0">
                  <a:moveTo>
                    <a:pt x="4407" y="3659"/>
                  </a:moveTo>
                  <a:lnTo>
                    <a:pt x="3511" y="5078"/>
                  </a:lnTo>
                  <a:lnTo>
                    <a:pt x="1830" y="5003"/>
                  </a:lnTo>
                  <a:lnTo>
                    <a:pt x="1" y="1419"/>
                  </a:lnTo>
                  <a:lnTo>
                    <a:pt x="934" y="0"/>
                  </a:lnTo>
                  <a:lnTo>
                    <a:pt x="2577" y="112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4"/>
            <p:cNvSpPr/>
            <p:nvPr/>
          </p:nvSpPr>
          <p:spPr>
            <a:xfrm>
              <a:off x="5893925" y="2194725"/>
              <a:ext cx="12175" cy="66300"/>
            </a:xfrm>
            <a:custGeom>
              <a:avLst/>
              <a:gdLst/>
              <a:ahLst/>
              <a:cxnLst/>
              <a:rect l="l" t="t" r="r" b="b"/>
              <a:pathLst>
                <a:path w="487" h="2652" extrusionOk="0">
                  <a:moveTo>
                    <a:pt x="1" y="0"/>
                  </a:moveTo>
                  <a:lnTo>
                    <a:pt x="1" y="2651"/>
                  </a:lnTo>
                  <a:lnTo>
                    <a:pt x="486" y="2651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4"/>
            <p:cNvSpPr/>
            <p:nvPr/>
          </p:nvSpPr>
          <p:spPr>
            <a:xfrm>
              <a:off x="5880875" y="2164850"/>
              <a:ext cx="32675" cy="33625"/>
            </a:xfrm>
            <a:custGeom>
              <a:avLst/>
              <a:gdLst/>
              <a:ahLst/>
              <a:cxnLst/>
              <a:rect l="l" t="t" r="r" b="b"/>
              <a:pathLst>
                <a:path w="1307" h="1345" extrusionOk="0">
                  <a:moveTo>
                    <a:pt x="1307" y="785"/>
                  </a:moveTo>
                  <a:cubicBezTo>
                    <a:pt x="1307" y="262"/>
                    <a:pt x="709" y="1"/>
                    <a:pt x="336" y="374"/>
                  </a:cubicBezTo>
                  <a:cubicBezTo>
                    <a:pt x="0" y="710"/>
                    <a:pt x="261" y="1345"/>
                    <a:pt x="747" y="1345"/>
                  </a:cubicBezTo>
                  <a:cubicBezTo>
                    <a:pt x="1083" y="1345"/>
                    <a:pt x="1307" y="1083"/>
                    <a:pt x="1307" y="785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4"/>
            <p:cNvSpPr/>
            <p:nvPr/>
          </p:nvSpPr>
          <p:spPr>
            <a:xfrm>
              <a:off x="5816450" y="2205000"/>
              <a:ext cx="30825" cy="67225"/>
            </a:xfrm>
            <a:custGeom>
              <a:avLst/>
              <a:gdLst/>
              <a:ahLst/>
              <a:cxnLst/>
              <a:rect l="l" t="t" r="r" b="b"/>
              <a:pathLst>
                <a:path w="1233" h="2689" extrusionOk="0">
                  <a:moveTo>
                    <a:pt x="1233" y="2539"/>
                  </a:moveTo>
                  <a:lnTo>
                    <a:pt x="785" y="2688"/>
                  </a:lnTo>
                  <a:lnTo>
                    <a:pt x="1" y="149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24"/>
            <p:cNvSpPr/>
            <p:nvPr/>
          </p:nvSpPr>
          <p:spPr>
            <a:xfrm>
              <a:off x="5802450" y="2179800"/>
              <a:ext cx="35500" cy="38275"/>
            </a:xfrm>
            <a:custGeom>
              <a:avLst/>
              <a:gdLst/>
              <a:ahLst/>
              <a:cxnLst/>
              <a:rect l="l" t="t" r="r" b="b"/>
              <a:pathLst>
                <a:path w="1420" h="1531" extrusionOk="0">
                  <a:moveTo>
                    <a:pt x="1195" y="485"/>
                  </a:moveTo>
                  <a:cubicBezTo>
                    <a:pt x="1083" y="187"/>
                    <a:pt x="747" y="0"/>
                    <a:pt x="449" y="112"/>
                  </a:cubicBezTo>
                  <a:cubicBezTo>
                    <a:pt x="187" y="187"/>
                    <a:pt x="1" y="523"/>
                    <a:pt x="113" y="821"/>
                  </a:cubicBezTo>
                  <a:cubicBezTo>
                    <a:pt x="337" y="1531"/>
                    <a:pt x="1419" y="1195"/>
                    <a:pt x="1195" y="485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4"/>
            <p:cNvSpPr/>
            <p:nvPr/>
          </p:nvSpPr>
          <p:spPr>
            <a:xfrm>
              <a:off x="5745500" y="2237650"/>
              <a:ext cx="47650" cy="61650"/>
            </a:xfrm>
            <a:custGeom>
              <a:avLst/>
              <a:gdLst/>
              <a:ahLst/>
              <a:cxnLst/>
              <a:rect l="l" t="t" r="r" b="b"/>
              <a:pathLst>
                <a:path w="1906" h="2466" extrusionOk="0">
                  <a:moveTo>
                    <a:pt x="1905" y="2204"/>
                  </a:moveTo>
                  <a:lnTo>
                    <a:pt x="1495" y="2465"/>
                  </a:lnTo>
                  <a:lnTo>
                    <a:pt x="1" y="262"/>
                  </a:lnTo>
                  <a:lnTo>
                    <a:pt x="374" y="1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4"/>
            <p:cNvSpPr/>
            <p:nvPr/>
          </p:nvSpPr>
          <p:spPr>
            <a:xfrm>
              <a:off x="5721250" y="2208725"/>
              <a:ext cx="38300" cy="39225"/>
            </a:xfrm>
            <a:custGeom>
              <a:avLst/>
              <a:gdLst/>
              <a:ahLst/>
              <a:cxnLst/>
              <a:rect l="l" t="t" r="r" b="b"/>
              <a:pathLst>
                <a:path w="1532" h="1569" extrusionOk="0">
                  <a:moveTo>
                    <a:pt x="1382" y="598"/>
                  </a:moveTo>
                  <a:cubicBezTo>
                    <a:pt x="934" y="0"/>
                    <a:pt x="0" y="635"/>
                    <a:pt x="448" y="1270"/>
                  </a:cubicBezTo>
                  <a:cubicBezTo>
                    <a:pt x="598" y="1531"/>
                    <a:pt x="971" y="1569"/>
                    <a:pt x="1195" y="1419"/>
                  </a:cubicBezTo>
                  <a:cubicBezTo>
                    <a:pt x="1456" y="1233"/>
                    <a:pt x="1531" y="859"/>
                    <a:pt x="1382" y="598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4"/>
            <p:cNvSpPr/>
            <p:nvPr/>
          </p:nvSpPr>
          <p:spPr>
            <a:xfrm>
              <a:off x="5688575" y="2289925"/>
              <a:ext cx="59750" cy="50450"/>
            </a:xfrm>
            <a:custGeom>
              <a:avLst/>
              <a:gdLst/>
              <a:ahLst/>
              <a:cxnLst/>
              <a:rect l="l" t="t" r="r" b="b"/>
              <a:pathLst>
                <a:path w="2390" h="2018" extrusionOk="0">
                  <a:moveTo>
                    <a:pt x="2390" y="1681"/>
                  </a:moveTo>
                  <a:lnTo>
                    <a:pt x="2091" y="2017"/>
                  </a:lnTo>
                  <a:lnTo>
                    <a:pt x="0" y="374"/>
                  </a:lnTo>
                  <a:lnTo>
                    <a:pt x="299" y="1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4"/>
            <p:cNvSpPr/>
            <p:nvPr/>
          </p:nvSpPr>
          <p:spPr>
            <a:xfrm>
              <a:off x="5660575" y="2264725"/>
              <a:ext cx="46700" cy="45775"/>
            </a:xfrm>
            <a:custGeom>
              <a:avLst/>
              <a:gdLst/>
              <a:ahLst/>
              <a:cxnLst/>
              <a:rect l="l" t="t" r="r" b="b"/>
              <a:pathLst>
                <a:path w="1868" h="1831" extrusionOk="0">
                  <a:moveTo>
                    <a:pt x="1270" y="449"/>
                  </a:moveTo>
                  <a:cubicBezTo>
                    <a:pt x="672" y="1"/>
                    <a:pt x="0" y="897"/>
                    <a:pt x="598" y="1345"/>
                  </a:cubicBezTo>
                  <a:cubicBezTo>
                    <a:pt x="1158" y="1830"/>
                    <a:pt x="1867" y="934"/>
                    <a:pt x="1270" y="449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4"/>
            <p:cNvSpPr/>
            <p:nvPr/>
          </p:nvSpPr>
          <p:spPr>
            <a:xfrm>
              <a:off x="5650300" y="2358075"/>
              <a:ext cx="66300" cy="35500"/>
            </a:xfrm>
            <a:custGeom>
              <a:avLst/>
              <a:gdLst/>
              <a:ahLst/>
              <a:cxnLst/>
              <a:rect l="l" t="t" r="r" b="b"/>
              <a:pathLst>
                <a:path w="2652" h="1420" extrusionOk="0">
                  <a:moveTo>
                    <a:pt x="2651" y="971"/>
                  </a:moveTo>
                  <a:lnTo>
                    <a:pt x="2502" y="1419"/>
                  </a:lnTo>
                  <a:lnTo>
                    <a:pt x="0" y="411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4"/>
            <p:cNvSpPr/>
            <p:nvPr/>
          </p:nvSpPr>
          <p:spPr>
            <a:xfrm>
              <a:off x="5626025" y="2343150"/>
              <a:ext cx="39225" cy="36425"/>
            </a:xfrm>
            <a:custGeom>
              <a:avLst/>
              <a:gdLst/>
              <a:ahLst/>
              <a:cxnLst/>
              <a:rect l="l" t="t" r="r" b="b"/>
              <a:pathLst>
                <a:path w="1569" h="1457" extrusionOk="0">
                  <a:moveTo>
                    <a:pt x="897" y="112"/>
                  </a:moveTo>
                  <a:cubicBezTo>
                    <a:pt x="598" y="0"/>
                    <a:pt x="262" y="150"/>
                    <a:pt x="113" y="411"/>
                  </a:cubicBezTo>
                  <a:cubicBezTo>
                    <a:pt x="1" y="710"/>
                    <a:pt x="150" y="1046"/>
                    <a:pt x="449" y="1158"/>
                  </a:cubicBezTo>
                  <a:cubicBezTo>
                    <a:pt x="1158" y="1456"/>
                    <a:pt x="1569" y="411"/>
                    <a:pt x="897" y="112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4"/>
            <p:cNvSpPr/>
            <p:nvPr/>
          </p:nvSpPr>
          <p:spPr>
            <a:xfrm>
              <a:off x="5634425" y="2436500"/>
              <a:ext cx="67250" cy="16825"/>
            </a:xfrm>
            <a:custGeom>
              <a:avLst/>
              <a:gdLst/>
              <a:ahLst/>
              <a:cxnLst/>
              <a:rect l="l" t="t" r="r" b="b"/>
              <a:pathLst>
                <a:path w="2690" h="673" extrusionOk="0">
                  <a:moveTo>
                    <a:pt x="2689" y="187"/>
                  </a:moveTo>
                  <a:lnTo>
                    <a:pt x="2652" y="672"/>
                  </a:lnTo>
                  <a:lnTo>
                    <a:pt x="1" y="44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4"/>
            <p:cNvSpPr/>
            <p:nvPr/>
          </p:nvSpPr>
          <p:spPr>
            <a:xfrm>
              <a:off x="5607350" y="2426225"/>
              <a:ext cx="31775" cy="35500"/>
            </a:xfrm>
            <a:custGeom>
              <a:avLst/>
              <a:gdLst/>
              <a:ahLst/>
              <a:cxnLst/>
              <a:rect l="l" t="t" r="r" b="b"/>
              <a:pathLst>
                <a:path w="1271" h="1420" extrusionOk="0">
                  <a:moveTo>
                    <a:pt x="710" y="38"/>
                  </a:moveTo>
                  <a:cubicBezTo>
                    <a:pt x="412" y="0"/>
                    <a:pt x="113" y="224"/>
                    <a:pt x="76" y="560"/>
                  </a:cubicBezTo>
                  <a:cubicBezTo>
                    <a:pt x="1" y="1344"/>
                    <a:pt x="1196" y="1419"/>
                    <a:pt x="1233" y="635"/>
                  </a:cubicBezTo>
                  <a:cubicBezTo>
                    <a:pt x="1270" y="336"/>
                    <a:pt x="1046" y="38"/>
                    <a:pt x="710" y="38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4"/>
            <p:cNvSpPr/>
            <p:nvPr/>
          </p:nvSpPr>
          <p:spPr>
            <a:xfrm>
              <a:off x="5640025" y="2497150"/>
              <a:ext cx="67250" cy="27100"/>
            </a:xfrm>
            <a:custGeom>
              <a:avLst/>
              <a:gdLst/>
              <a:ahLst/>
              <a:cxnLst/>
              <a:rect l="l" t="t" r="r" b="b"/>
              <a:pathLst>
                <a:path w="2690" h="1084" extrusionOk="0">
                  <a:moveTo>
                    <a:pt x="2577" y="1"/>
                  </a:moveTo>
                  <a:lnTo>
                    <a:pt x="2689" y="486"/>
                  </a:lnTo>
                  <a:lnTo>
                    <a:pt x="75" y="1084"/>
                  </a:lnTo>
                  <a:lnTo>
                    <a:pt x="1" y="636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4"/>
            <p:cNvSpPr/>
            <p:nvPr/>
          </p:nvSpPr>
          <p:spPr>
            <a:xfrm>
              <a:off x="5608300" y="2502775"/>
              <a:ext cx="43900" cy="36425"/>
            </a:xfrm>
            <a:custGeom>
              <a:avLst/>
              <a:gdLst/>
              <a:ahLst/>
              <a:cxnLst/>
              <a:rect l="l" t="t" r="r" b="b"/>
              <a:pathLst>
                <a:path w="1756" h="1457" extrusionOk="0">
                  <a:moveTo>
                    <a:pt x="747" y="187"/>
                  </a:moveTo>
                  <a:cubicBezTo>
                    <a:pt x="0" y="373"/>
                    <a:pt x="262" y="1456"/>
                    <a:pt x="1008" y="1270"/>
                  </a:cubicBezTo>
                  <a:cubicBezTo>
                    <a:pt x="1755" y="1083"/>
                    <a:pt x="1456" y="0"/>
                    <a:pt x="747" y="187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4"/>
            <p:cNvSpPr/>
            <p:nvPr/>
          </p:nvSpPr>
          <p:spPr>
            <a:xfrm>
              <a:off x="5667100" y="2554100"/>
              <a:ext cx="63500" cy="43900"/>
            </a:xfrm>
            <a:custGeom>
              <a:avLst/>
              <a:gdLst/>
              <a:ahLst/>
              <a:cxnLst/>
              <a:rect l="l" t="t" r="r" b="b"/>
              <a:pathLst>
                <a:path w="2540" h="1756" extrusionOk="0">
                  <a:moveTo>
                    <a:pt x="2278" y="1"/>
                  </a:moveTo>
                  <a:lnTo>
                    <a:pt x="2540" y="449"/>
                  </a:lnTo>
                  <a:lnTo>
                    <a:pt x="262" y="1756"/>
                  </a:lnTo>
                  <a:lnTo>
                    <a:pt x="1" y="1345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4"/>
            <p:cNvSpPr/>
            <p:nvPr/>
          </p:nvSpPr>
          <p:spPr>
            <a:xfrm>
              <a:off x="5642825" y="2582100"/>
              <a:ext cx="36425" cy="33625"/>
            </a:xfrm>
            <a:custGeom>
              <a:avLst/>
              <a:gdLst/>
              <a:ahLst/>
              <a:cxnLst/>
              <a:rect l="l" t="t" r="r" b="b"/>
              <a:pathLst>
                <a:path w="1457" h="1345" extrusionOk="0">
                  <a:moveTo>
                    <a:pt x="411" y="187"/>
                  </a:moveTo>
                  <a:cubicBezTo>
                    <a:pt x="1" y="449"/>
                    <a:pt x="75" y="1084"/>
                    <a:pt x="561" y="1233"/>
                  </a:cubicBezTo>
                  <a:cubicBezTo>
                    <a:pt x="1084" y="1345"/>
                    <a:pt x="1457" y="822"/>
                    <a:pt x="1196" y="374"/>
                  </a:cubicBezTo>
                  <a:cubicBezTo>
                    <a:pt x="1046" y="113"/>
                    <a:pt x="673" y="1"/>
                    <a:pt x="411" y="187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4"/>
            <p:cNvSpPr/>
            <p:nvPr/>
          </p:nvSpPr>
          <p:spPr>
            <a:xfrm>
              <a:off x="5714700" y="2601700"/>
              <a:ext cx="54175" cy="56975"/>
            </a:xfrm>
            <a:custGeom>
              <a:avLst/>
              <a:gdLst/>
              <a:ahLst/>
              <a:cxnLst/>
              <a:rect l="l" t="t" r="r" b="b"/>
              <a:pathLst>
                <a:path w="2167" h="2279" extrusionOk="0">
                  <a:moveTo>
                    <a:pt x="1793" y="1"/>
                  </a:moveTo>
                  <a:lnTo>
                    <a:pt x="2166" y="337"/>
                  </a:lnTo>
                  <a:lnTo>
                    <a:pt x="337" y="2278"/>
                  </a:lnTo>
                  <a:lnTo>
                    <a:pt x="1" y="1942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4"/>
            <p:cNvSpPr/>
            <p:nvPr/>
          </p:nvSpPr>
          <p:spPr>
            <a:xfrm>
              <a:off x="5688575" y="2639050"/>
              <a:ext cx="46700" cy="47625"/>
            </a:xfrm>
            <a:custGeom>
              <a:avLst/>
              <a:gdLst/>
              <a:ahLst/>
              <a:cxnLst/>
              <a:rect l="l" t="t" r="r" b="b"/>
              <a:pathLst>
                <a:path w="1868" h="1905" extrusionOk="0">
                  <a:moveTo>
                    <a:pt x="523" y="560"/>
                  </a:moveTo>
                  <a:cubicBezTo>
                    <a:pt x="0" y="1121"/>
                    <a:pt x="822" y="1905"/>
                    <a:pt x="1345" y="1345"/>
                  </a:cubicBezTo>
                  <a:cubicBezTo>
                    <a:pt x="1867" y="784"/>
                    <a:pt x="1008" y="0"/>
                    <a:pt x="523" y="560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4"/>
            <p:cNvSpPr/>
            <p:nvPr/>
          </p:nvSpPr>
          <p:spPr>
            <a:xfrm>
              <a:off x="5779125" y="2637175"/>
              <a:ext cx="40150" cy="64450"/>
            </a:xfrm>
            <a:custGeom>
              <a:avLst/>
              <a:gdLst/>
              <a:ahLst/>
              <a:cxnLst/>
              <a:rect l="l" t="t" r="r" b="b"/>
              <a:pathLst>
                <a:path w="1606" h="2578" extrusionOk="0">
                  <a:moveTo>
                    <a:pt x="1158" y="1"/>
                  </a:moveTo>
                  <a:lnTo>
                    <a:pt x="1606" y="225"/>
                  </a:lnTo>
                  <a:lnTo>
                    <a:pt x="448" y="2577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4"/>
            <p:cNvSpPr/>
            <p:nvPr/>
          </p:nvSpPr>
          <p:spPr>
            <a:xfrm>
              <a:off x="5763250" y="2692250"/>
              <a:ext cx="32700" cy="32700"/>
            </a:xfrm>
            <a:custGeom>
              <a:avLst/>
              <a:gdLst/>
              <a:ahLst/>
              <a:cxnLst/>
              <a:rect l="l" t="t" r="r" b="b"/>
              <a:pathLst>
                <a:path w="1308" h="1308" extrusionOk="0">
                  <a:moveTo>
                    <a:pt x="150" y="411"/>
                  </a:moveTo>
                  <a:cubicBezTo>
                    <a:pt x="0" y="710"/>
                    <a:pt x="112" y="1046"/>
                    <a:pt x="411" y="1195"/>
                  </a:cubicBezTo>
                  <a:cubicBezTo>
                    <a:pt x="672" y="1307"/>
                    <a:pt x="1009" y="1195"/>
                    <a:pt x="1158" y="934"/>
                  </a:cubicBezTo>
                  <a:cubicBezTo>
                    <a:pt x="1307" y="635"/>
                    <a:pt x="1195" y="299"/>
                    <a:pt x="897" y="187"/>
                  </a:cubicBezTo>
                  <a:cubicBezTo>
                    <a:pt x="635" y="1"/>
                    <a:pt x="262" y="113"/>
                    <a:pt x="150" y="411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4"/>
            <p:cNvSpPr/>
            <p:nvPr/>
          </p:nvSpPr>
          <p:spPr>
            <a:xfrm>
              <a:off x="5856600" y="2656775"/>
              <a:ext cx="21475" cy="67250"/>
            </a:xfrm>
            <a:custGeom>
              <a:avLst/>
              <a:gdLst/>
              <a:ahLst/>
              <a:cxnLst/>
              <a:rect l="l" t="t" r="r" b="b"/>
              <a:pathLst>
                <a:path w="859" h="2690" extrusionOk="0">
                  <a:moveTo>
                    <a:pt x="374" y="1"/>
                  </a:moveTo>
                  <a:lnTo>
                    <a:pt x="859" y="38"/>
                  </a:lnTo>
                  <a:lnTo>
                    <a:pt x="448" y="2689"/>
                  </a:lnTo>
                  <a:lnTo>
                    <a:pt x="0" y="2614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4"/>
            <p:cNvSpPr/>
            <p:nvPr/>
          </p:nvSpPr>
          <p:spPr>
            <a:xfrm>
              <a:off x="5845400" y="2718400"/>
              <a:ext cx="29875" cy="30825"/>
            </a:xfrm>
            <a:custGeom>
              <a:avLst/>
              <a:gdLst/>
              <a:ahLst/>
              <a:cxnLst/>
              <a:rect l="l" t="t" r="r" b="b"/>
              <a:pathLst>
                <a:path w="1195" h="1233" extrusionOk="0">
                  <a:moveTo>
                    <a:pt x="38" y="523"/>
                  </a:moveTo>
                  <a:cubicBezTo>
                    <a:pt x="0" y="822"/>
                    <a:pt x="187" y="1120"/>
                    <a:pt x="486" y="1195"/>
                  </a:cubicBezTo>
                  <a:cubicBezTo>
                    <a:pt x="784" y="1232"/>
                    <a:pt x="1083" y="1008"/>
                    <a:pt x="1120" y="710"/>
                  </a:cubicBezTo>
                  <a:cubicBezTo>
                    <a:pt x="1195" y="411"/>
                    <a:pt x="971" y="112"/>
                    <a:pt x="672" y="75"/>
                  </a:cubicBezTo>
                  <a:cubicBezTo>
                    <a:pt x="336" y="0"/>
                    <a:pt x="75" y="224"/>
                    <a:pt x="0" y="523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4"/>
            <p:cNvSpPr/>
            <p:nvPr/>
          </p:nvSpPr>
          <p:spPr>
            <a:xfrm>
              <a:off x="5921925" y="2656775"/>
              <a:ext cx="21500" cy="67250"/>
            </a:xfrm>
            <a:custGeom>
              <a:avLst/>
              <a:gdLst/>
              <a:ahLst/>
              <a:cxnLst/>
              <a:rect l="l" t="t" r="r" b="b"/>
              <a:pathLst>
                <a:path w="860" h="2690" extrusionOk="0">
                  <a:moveTo>
                    <a:pt x="1" y="38"/>
                  </a:moveTo>
                  <a:lnTo>
                    <a:pt x="486" y="1"/>
                  </a:lnTo>
                  <a:lnTo>
                    <a:pt x="860" y="2614"/>
                  </a:lnTo>
                  <a:lnTo>
                    <a:pt x="374" y="2689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24"/>
            <p:cNvSpPr/>
            <p:nvPr/>
          </p:nvSpPr>
          <p:spPr>
            <a:xfrm>
              <a:off x="5923800" y="2717450"/>
              <a:ext cx="30825" cy="30825"/>
            </a:xfrm>
            <a:custGeom>
              <a:avLst/>
              <a:gdLst/>
              <a:ahLst/>
              <a:cxnLst/>
              <a:rect l="l" t="t" r="r" b="b"/>
              <a:pathLst>
                <a:path w="1233" h="1233" extrusionOk="0">
                  <a:moveTo>
                    <a:pt x="75" y="748"/>
                  </a:moveTo>
                  <a:cubicBezTo>
                    <a:pt x="113" y="1046"/>
                    <a:pt x="411" y="1233"/>
                    <a:pt x="710" y="1196"/>
                  </a:cubicBezTo>
                  <a:cubicBezTo>
                    <a:pt x="1009" y="1158"/>
                    <a:pt x="1233" y="860"/>
                    <a:pt x="1158" y="561"/>
                  </a:cubicBezTo>
                  <a:cubicBezTo>
                    <a:pt x="1121" y="225"/>
                    <a:pt x="822" y="1"/>
                    <a:pt x="523" y="75"/>
                  </a:cubicBezTo>
                  <a:cubicBezTo>
                    <a:pt x="187" y="113"/>
                    <a:pt x="1" y="412"/>
                    <a:pt x="38" y="710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24"/>
            <p:cNvSpPr/>
            <p:nvPr/>
          </p:nvSpPr>
          <p:spPr>
            <a:xfrm>
              <a:off x="5980750" y="2637175"/>
              <a:ext cx="40150" cy="64450"/>
            </a:xfrm>
            <a:custGeom>
              <a:avLst/>
              <a:gdLst/>
              <a:ahLst/>
              <a:cxnLst/>
              <a:rect l="l" t="t" r="r" b="b"/>
              <a:pathLst>
                <a:path w="1606" h="2578" extrusionOk="0">
                  <a:moveTo>
                    <a:pt x="0" y="225"/>
                  </a:moveTo>
                  <a:lnTo>
                    <a:pt x="411" y="1"/>
                  </a:lnTo>
                  <a:lnTo>
                    <a:pt x="1606" y="2390"/>
                  </a:lnTo>
                  <a:lnTo>
                    <a:pt x="1158" y="2577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4"/>
            <p:cNvSpPr/>
            <p:nvPr/>
          </p:nvSpPr>
          <p:spPr>
            <a:xfrm>
              <a:off x="6004075" y="2692250"/>
              <a:ext cx="32700" cy="32700"/>
            </a:xfrm>
            <a:custGeom>
              <a:avLst/>
              <a:gdLst/>
              <a:ahLst/>
              <a:cxnLst/>
              <a:rect l="l" t="t" r="r" b="b"/>
              <a:pathLst>
                <a:path w="1308" h="1308" extrusionOk="0">
                  <a:moveTo>
                    <a:pt x="113" y="934"/>
                  </a:moveTo>
                  <a:cubicBezTo>
                    <a:pt x="262" y="1195"/>
                    <a:pt x="598" y="1307"/>
                    <a:pt x="897" y="1195"/>
                  </a:cubicBezTo>
                  <a:cubicBezTo>
                    <a:pt x="1158" y="1046"/>
                    <a:pt x="1308" y="710"/>
                    <a:pt x="1158" y="411"/>
                  </a:cubicBezTo>
                  <a:cubicBezTo>
                    <a:pt x="1009" y="150"/>
                    <a:pt x="673" y="1"/>
                    <a:pt x="411" y="187"/>
                  </a:cubicBezTo>
                  <a:cubicBezTo>
                    <a:pt x="113" y="299"/>
                    <a:pt x="1" y="635"/>
                    <a:pt x="113" y="934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4"/>
            <p:cNvSpPr/>
            <p:nvPr/>
          </p:nvSpPr>
          <p:spPr>
            <a:xfrm>
              <a:off x="6031150" y="2601700"/>
              <a:ext cx="53225" cy="56975"/>
            </a:xfrm>
            <a:custGeom>
              <a:avLst/>
              <a:gdLst/>
              <a:ahLst/>
              <a:cxnLst/>
              <a:rect l="l" t="t" r="r" b="b"/>
              <a:pathLst>
                <a:path w="2129" h="2279" extrusionOk="0">
                  <a:moveTo>
                    <a:pt x="0" y="337"/>
                  </a:moveTo>
                  <a:lnTo>
                    <a:pt x="337" y="1"/>
                  </a:lnTo>
                  <a:lnTo>
                    <a:pt x="2129" y="1942"/>
                  </a:lnTo>
                  <a:lnTo>
                    <a:pt x="1793" y="2278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24"/>
            <p:cNvSpPr/>
            <p:nvPr/>
          </p:nvSpPr>
          <p:spPr>
            <a:xfrm>
              <a:off x="6066625" y="2640925"/>
              <a:ext cx="46700" cy="47625"/>
            </a:xfrm>
            <a:custGeom>
              <a:avLst/>
              <a:gdLst/>
              <a:ahLst/>
              <a:cxnLst/>
              <a:rect l="l" t="t" r="r" b="b"/>
              <a:pathLst>
                <a:path w="1868" h="1905" extrusionOk="0">
                  <a:moveTo>
                    <a:pt x="448" y="1270"/>
                  </a:moveTo>
                  <a:cubicBezTo>
                    <a:pt x="934" y="1904"/>
                    <a:pt x="1867" y="1046"/>
                    <a:pt x="1270" y="485"/>
                  </a:cubicBezTo>
                  <a:cubicBezTo>
                    <a:pt x="747" y="0"/>
                    <a:pt x="0" y="709"/>
                    <a:pt x="448" y="1270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24"/>
            <p:cNvSpPr/>
            <p:nvPr/>
          </p:nvSpPr>
          <p:spPr>
            <a:xfrm>
              <a:off x="6069425" y="2554100"/>
              <a:ext cx="63500" cy="43900"/>
            </a:xfrm>
            <a:custGeom>
              <a:avLst/>
              <a:gdLst/>
              <a:ahLst/>
              <a:cxnLst/>
              <a:rect l="l" t="t" r="r" b="b"/>
              <a:pathLst>
                <a:path w="2540" h="1756" extrusionOk="0">
                  <a:moveTo>
                    <a:pt x="0" y="449"/>
                  </a:moveTo>
                  <a:lnTo>
                    <a:pt x="224" y="1"/>
                  </a:lnTo>
                  <a:lnTo>
                    <a:pt x="2539" y="1345"/>
                  </a:lnTo>
                  <a:lnTo>
                    <a:pt x="2278" y="1756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24"/>
            <p:cNvSpPr/>
            <p:nvPr/>
          </p:nvSpPr>
          <p:spPr>
            <a:xfrm>
              <a:off x="6120750" y="2582100"/>
              <a:ext cx="37375" cy="32700"/>
            </a:xfrm>
            <a:custGeom>
              <a:avLst/>
              <a:gdLst/>
              <a:ahLst/>
              <a:cxnLst/>
              <a:rect l="l" t="t" r="r" b="b"/>
              <a:pathLst>
                <a:path w="1495" h="1308" extrusionOk="0">
                  <a:moveTo>
                    <a:pt x="449" y="1158"/>
                  </a:moveTo>
                  <a:cubicBezTo>
                    <a:pt x="710" y="1308"/>
                    <a:pt x="1046" y="1233"/>
                    <a:pt x="1233" y="972"/>
                  </a:cubicBezTo>
                  <a:cubicBezTo>
                    <a:pt x="1494" y="523"/>
                    <a:pt x="1084" y="1"/>
                    <a:pt x="598" y="113"/>
                  </a:cubicBezTo>
                  <a:cubicBezTo>
                    <a:pt x="113" y="225"/>
                    <a:pt x="1" y="897"/>
                    <a:pt x="449" y="1158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24"/>
            <p:cNvSpPr/>
            <p:nvPr/>
          </p:nvSpPr>
          <p:spPr>
            <a:xfrm>
              <a:off x="6092750" y="2497150"/>
              <a:ext cx="67250" cy="27100"/>
            </a:xfrm>
            <a:custGeom>
              <a:avLst/>
              <a:gdLst/>
              <a:ahLst/>
              <a:cxnLst/>
              <a:rect l="l" t="t" r="r" b="b"/>
              <a:pathLst>
                <a:path w="2690" h="1084" extrusionOk="0">
                  <a:moveTo>
                    <a:pt x="1" y="486"/>
                  </a:moveTo>
                  <a:lnTo>
                    <a:pt x="113" y="1"/>
                  </a:lnTo>
                  <a:lnTo>
                    <a:pt x="2689" y="636"/>
                  </a:lnTo>
                  <a:lnTo>
                    <a:pt x="2577" y="1084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24"/>
            <p:cNvSpPr/>
            <p:nvPr/>
          </p:nvSpPr>
          <p:spPr>
            <a:xfrm>
              <a:off x="6153425" y="2502775"/>
              <a:ext cx="34575" cy="34550"/>
            </a:xfrm>
            <a:custGeom>
              <a:avLst/>
              <a:gdLst/>
              <a:ahLst/>
              <a:cxnLst/>
              <a:rect l="l" t="t" r="r" b="b"/>
              <a:pathLst>
                <a:path w="1383" h="1382" extrusionOk="0">
                  <a:moveTo>
                    <a:pt x="524" y="1270"/>
                  </a:moveTo>
                  <a:cubicBezTo>
                    <a:pt x="1009" y="1382"/>
                    <a:pt x="1382" y="859"/>
                    <a:pt x="1121" y="411"/>
                  </a:cubicBezTo>
                  <a:cubicBezTo>
                    <a:pt x="860" y="0"/>
                    <a:pt x="187" y="112"/>
                    <a:pt x="75" y="597"/>
                  </a:cubicBezTo>
                  <a:cubicBezTo>
                    <a:pt x="1" y="896"/>
                    <a:pt x="187" y="1195"/>
                    <a:pt x="524" y="1270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24"/>
            <p:cNvSpPr/>
            <p:nvPr/>
          </p:nvSpPr>
          <p:spPr>
            <a:xfrm>
              <a:off x="6097425" y="2436500"/>
              <a:ext cx="67225" cy="16825"/>
            </a:xfrm>
            <a:custGeom>
              <a:avLst/>
              <a:gdLst/>
              <a:ahLst/>
              <a:cxnLst/>
              <a:rect l="l" t="t" r="r" b="b"/>
              <a:pathLst>
                <a:path w="2689" h="673" extrusionOk="0">
                  <a:moveTo>
                    <a:pt x="38" y="672"/>
                  </a:moveTo>
                  <a:lnTo>
                    <a:pt x="1" y="187"/>
                  </a:lnTo>
                  <a:lnTo>
                    <a:pt x="2652" y="0"/>
                  </a:lnTo>
                  <a:lnTo>
                    <a:pt x="2689" y="448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4"/>
            <p:cNvSpPr/>
            <p:nvPr/>
          </p:nvSpPr>
          <p:spPr>
            <a:xfrm>
              <a:off x="6159975" y="2421550"/>
              <a:ext cx="29875" cy="34575"/>
            </a:xfrm>
            <a:custGeom>
              <a:avLst/>
              <a:gdLst/>
              <a:ahLst/>
              <a:cxnLst/>
              <a:rect l="l" t="t" r="r" b="b"/>
              <a:pathLst>
                <a:path w="1195" h="1383" extrusionOk="0">
                  <a:moveTo>
                    <a:pt x="672" y="1345"/>
                  </a:moveTo>
                  <a:cubicBezTo>
                    <a:pt x="971" y="1307"/>
                    <a:pt x="1195" y="1046"/>
                    <a:pt x="1195" y="747"/>
                  </a:cubicBezTo>
                  <a:cubicBezTo>
                    <a:pt x="1083" y="1"/>
                    <a:pt x="0" y="75"/>
                    <a:pt x="38" y="822"/>
                  </a:cubicBezTo>
                  <a:cubicBezTo>
                    <a:pt x="75" y="1158"/>
                    <a:pt x="336" y="1382"/>
                    <a:pt x="672" y="1345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4"/>
            <p:cNvSpPr/>
            <p:nvPr/>
          </p:nvSpPr>
          <p:spPr>
            <a:xfrm>
              <a:off x="6082500" y="2358075"/>
              <a:ext cx="66300" cy="35500"/>
            </a:xfrm>
            <a:custGeom>
              <a:avLst/>
              <a:gdLst/>
              <a:ahLst/>
              <a:cxnLst/>
              <a:rect l="l" t="t" r="r" b="b"/>
              <a:pathLst>
                <a:path w="2652" h="1420" extrusionOk="0">
                  <a:moveTo>
                    <a:pt x="187" y="1419"/>
                  </a:moveTo>
                  <a:lnTo>
                    <a:pt x="0" y="971"/>
                  </a:lnTo>
                  <a:lnTo>
                    <a:pt x="2502" y="1"/>
                  </a:lnTo>
                  <a:lnTo>
                    <a:pt x="2651" y="411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4"/>
            <p:cNvSpPr/>
            <p:nvPr/>
          </p:nvSpPr>
          <p:spPr>
            <a:xfrm>
              <a:off x="6135700" y="2343150"/>
              <a:ext cx="37350" cy="34550"/>
            </a:xfrm>
            <a:custGeom>
              <a:avLst/>
              <a:gdLst/>
              <a:ahLst/>
              <a:cxnLst/>
              <a:rect l="l" t="t" r="r" b="b"/>
              <a:pathLst>
                <a:path w="1494" h="1382" extrusionOk="0">
                  <a:moveTo>
                    <a:pt x="1046" y="1158"/>
                  </a:moveTo>
                  <a:cubicBezTo>
                    <a:pt x="1345" y="1046"/>
                    <a:pt x="1494" y="710"/>
                    <a:pt x="1382" y="411"/>
                  </a:cubicBezTo>
                  <a:cubicBezTo>
                    <a:pt x="1270" y="150"/>
                    <a:pt x="934" y="0"/>
                    <a:pt x="635" y="112"/>
                  </a:cubicBezTo>
                  <a:cubicBezTo>
                    <a:pt x="0" y="448"/>
                    <a:pt x="411" y="1382"/>
                    <a:pt x="1046" y="1158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4"/>
            <p:cNvSpPr/>
            <p:nvPr/>
          </p:nvSpPr>
          <p:spPr>
            <a:xfrm>
              <a:off x="6051675" y="2289925"/>
              <a:ext cx="58850" cy="50450"/>
            </a:xfrm>
            <a:custGeom>
              <a:avLst/>
              <a:gdLst/>
              <a:ahLst/>
              <a:cxnLst/>
              <a:rect l="l" t="t" r="r" b="b"/>
              <a:pathLst>
                <a:path w="2354" h="2018" extrusionOk="0">
                  <a:moveTo>
                    <a:pt x="300" y="2017"/>
                  </a:moveTo>
                  <a:lnTo>
                    <a:pt x="1" y="1681"/>
                  </a:lnTo>
                  <a:lnTo>
                    <a:pt x="2092" y="1"/>
                  </a:lnTo>
                  <a:lnTo>
                    <a:pt x="2353" y="374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4"/>
            <p:cNvSpPr/>
            <p:nvPr/>
          </p:nvSpPr>
          <p:spPr>
            <a:xfrm>
              <a:off x="6099300" y="2271275"/>
              <a:ext cx="32700" cy="31750"/>
            </a:xfrm>
            <a:custGeom>
              <a:avLst/>
              <a:gdLst/>
              <a:ahLst/>
              <a:cxnLst/>
              <a:rect l="l" t="t" r="r" b="b"/>
              <a:pathLst>
                <a:path w="1308" h="1270" extrusionOk="0">
                  <a:moveTo>
                    <a:pt x="1008" y="1083"/>
                  </a:moveTo>
                  <a:cubicBezTo>
                    <a:pt x="1270" y="896"/>
                    <a:pt x="1307" y="523"/>
                    <a:pt x="1120" y="299"/>
                  </a:cubicBezTo>
                  <a:cubicBezTo>
                    <a:pt x="896" y="37"/>
                    <a:pt x="560" y="0"/>
                    <a:pt x="299" y="187"/>
                  </a:cubicBezTo>
                  <a:cubicBezTo>
                    <a:pt x="75" y="411"/>
                    <a:pt x="0" y="747"/>
                    <a:pt x="224" y="1008"/>
                  </a:cubicBezTo>
                  <a:cubicBezTo>
                    <a:pt x="411" y="1232"/>
                    <a:pt x="784" y="1270"/>
                    <a:pt x="1008" y="1083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4"/>
            <p:cNvSpPr/>
            <p:nvPr/>
          </p:nvSpPr>
          <p:spPr>
            <a:xfrm>
              <a:off x="6006875" y="2237650"/>
              <a:ext cx="47625" cy="61650"/>
            </a:xfrm>
            <a:custGeom>
              <a:avLst/>
              <a:gdLst/>
              <a:ahLst/>
              <a:cxnLst/>
              <a:rect l="l" t="t" r="r" b="b"/>
              <a:pathLst>
                <a:path w="1905" h="2466" extrusionOk="0">
                  <a:moveTo>
                    <a:pt x="411" y="2465"/>
                  </a:moveTo>
                  <a:lnTo>
                    <a:pt x="1" y="2204"/>
                  </a:lnTo>
                  <a:lnTo>
                    <a:pt x="1494" y="1"/>
                  </a:lnTo>
                  <a:lnTo>
                    <a:pt x="1905" y="262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4"/>
            <p:cNvSpPr/>
            <p:nvPr/>
          </p:nvSpPr>
          <p:spPr>
            <a:xfrm>
              <a:off x="6037675" y="2215250"/>
              <a:ext cx="34575" cy="36450"/>
            </a:xfrm>
            <a:custGeom>
              <a:avLst/>
              <a:gdLst/>
              <a:ahLst/>
              <a:cxnLst/>
              <a:rect l="l" t="t" r="r" b="b"/>
              <a:pathLst>
                <a:path w="1383" h="1458" extrusionOk="0">
                  <a:moveTo>
                    <a:pt x="1196" y="1009"/>
                  </a:moveTo>
                  <a:cubicBezTo>
                    <a:pt x="1382" y="710"/>
                    <a:pt x="1308" y="374"/>
                    <a:pt x="1046" y="188"/>
                  </a:cubicBezTo>
                  <a:cubicBezTo>
                    <a:pt x="785" y="1"/>
                    <a:pt x="412" y="76"/>
                    <a:pt x="262" y="337"/>
                  </a:cubicBezTo>
                  <a:cubicBezTo>
                    <a:pt x="1" y="934"/>
                    <a:pt x="748" y="1457"/>
                    <a:pt x="1196" y="1009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4"/>
            <p:cNvSpPr/>
            <p:nvPr/>
          </p:nvSpPr>
          <p:spPr>
            <a:xfrm>
              <a:off x="5951800" y="2205000"/>
              <a:ext cx="31775" cy="67225"/>
            </a:xfrm>
            <a:custGeom>
              <a:avLst/>
              <a:gdLst/>
              <a:ahLst/>
              <a:cxnLst/>
              <a:rect l="l" t="t" r="r" b="b"/>
              <a:pathLst>
                <a:path w="1271" h="2689" extrusionOk="0">
                  <a:moveTo>
                    <a:pt x="449" y="2688"/>
                  </a:moveTo>
                  <a:lnTo>
                    <a:pt x="1" y="2539"/>
                  </a:lnTo>
                  <a:lnTo>
                    <a:pt x="822" y="0"/>
                  </a:lnTo>
                  <a:lnTo>
                    <a:pt x="1270" y="149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4"/>
            <p:cNvSpPr/>
            <p:nvPr/>
          </p:nvSpPr>
          <p:spPr>
            <a:xfrm>
              <a:off x="5959275" y="2176975"/>
              <a:ext cx="37350" cy="35500"/>
            </a:xfrm>
            <a:custGeom>
              <a:avLst/>
              <a:gdLst/>
              <a:ahLst/>
              <a:cxnLst/>
              <a:rect l="l" t="t" r="r" b="b"/>
              <a:pathLst>
                <a:path w="1494" h="1420" extrusionOk="0">
                  <a:moveTo>
                    <a:pt x="1419" y="934"/>
                  </a:moveTo>
                  <a:cubicBezTo>
                    <a:pt x="1494" y="636"/>
                    <a:pt x="1345" y="300"/>
                    <a:pt x="1046" y="225"/>
                  </a:cubicBezTo>
                  <a:cubicBezTo>
                    <a:pt x="336" y="1"/>
                    <a:pt x="0" y="1046"/>
                    <a:pt x="710" y="1308"/>
                  </a:cubicBezTo>
                  <a:cubicBezTo>
                    <a:pt x="1009" y="1420"/>
                    <a:pt x="1307" y="1233"/>
                    <a:pt x="1419" y="934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4"/>
            <p:cNvSpPr/>
            <p:nvPr/>
          </p:nvSpPr>
          <p:spPr>
            <a:xfrm>
              <a:off x="5893925" y="2194725"/>
              <a:ext cx="12175" cy="66300"/>
            </a:xfrm>
            <a:custGeom>
              <a:avLst/>
              <a:gdLst/>
              <a:ahLst/>
              <a:cxnLst/>
              <a:rect l="l" t="t" r="r" b="b"/>
              <a:pathLst>
                <a:path w="487" h="2652" extrusionOk="0">
                  <a:moveTo>
                    <a:pt x="1" y="0"/>
                  </a:moveTo>
                  <a:lnTo>
                    <a:pt x="1" y="2651"/>
                  </a:lnTo>
                  <a:lnTo>
                    <a:pt x="486" y="2651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88BA3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4"/>
            <p:cNvSpPr/>
            <p:nvPr/>
          </p:nvSpPr>
          <p:spPr>
            <a:xfrm>
              <a:off x="5880875" y="2164850"/>
              <a:ext cx="32675" cy="33625"/>
            </a:xfrm>
            <a:custGeom>
              <a:avLst/>
              <a:gdLst/>
              <a:ahLst/>
              <a:cxnLst/>
              <a:rect l="l" t="t" r="r" b="b"/>
              <a:pathLst>
                <a:path w="1307" h="1345" extrusionOk="0">
                  <a:moveTo>
                    <a:pt x="1307" y="785"/>
                  </a:moveTo>
                  <a:cubicBezTo>
                    <a:pt x="1307" y="262"/>
                    <a:pt x="709" y="1"/>
                    <a:pt x="336" y="374"/>
                  </a:cubicBezTo>
                  <a:cubicBezTo>
                    <a:pt x="0" y="710"/>
                    <a:pt x="261" y="1345"/>
                    <a:pt x="747" y="1345"/>
                  </a:cubicBezTo>
                  <a:cubicBezTo>
                    <a:pt x="1083" y="1345"/>
                    <a:pt x="1307" y="1083"/>
                    <a:pt x="1307" y="785"/>
                  </a:cubicBezTo>
                  <a:close/>
                </a:path>
              </a:pathLst>
            </a:custGeom>
            <a:solidFill>
              <a:srgbClr val="B1CF6E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4"/>
            <p:cNvSpPr/>
            <p:nvPr/>
          </p:nvSpPr>
          <p:spPr>
            <a:xfrm>
              <a:off x="5620425" y="2250725"/>
              <a:ext cx="488225" cy="489150"/>
            </a:xfrm>
            <a:custGeom>
              <a:avLst/>
              <a:gdLst/>
              <a:ahLst/>
              <a:cxnLst/>
              <a:rect l="l" t="t" r="r" b="b"/>
              <a:pathLst>
                <a:path w="19529" h="19566" extrusionOk="0">
                  <a:moveTo>
                    <a:pt x="19529" y="8402"/>
                  </a:moveTo>
                  <a:cubicBezTo>
                    <a:pt x="19529" y="15832"/>
                    <a:pt x="10530" y="19566"/>
                    <a:pt x="5265" y="14301"/>
                  </a:cubicBezTo>
                  <a:cubicBezTo>
                    <a:pt x="1" y="8999"/>
                    <a:pt x="3734" y="1"/>
                    <a:pt x="11165" y="1"/>
                  </a:cubicBezTo>
                  <a:cubicBezTo>
                    <a:pt x="15795" y="1"/>
                    <a:pt x="19529" y="3772"/>
                    <a:pt x="19529" y="8402"/>
                  </a:cubicBezTo>
                  <a:close/>
                </a:path>
              </a:pathLst>
            </a:custGeom>
            <a:solidFill>
              <a:srgbClr val="BFDFE8"/>
            </a:solidFill>
            <a:ln w="467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4"/>
            <p:cNvSpPr/>
            <p:nvPr/>
          </p:nvSpPr>
          <p:spPr>
            <a:xfrm>
              <a:off x="6073150" y="2460750"/>
              <a:ext cx="28025" cy="29900"/>
            </a:xfrm>
            <a:custGeom>
              <a:avLst/>
              <a:gdLst/>
              <a:ahLst/>
              <a:cxnLst/>
              <a:rect l="l" t="t" r="r" b="b"/>
              <a:pathLst>
                <a:path w="1121" h="1196" extrusionOk="0">
                  <a:moveTo>
                    <a:pt x="1" y="561"/>
                  </a:moveTo>
                  <a:cubicBezTo>
                    <a:pt x="75" y="187"/>
                    <a:pt x="75" y="1"/>
                    <a:pt x="374" y="1"/>
                  </a:cubicBezTo>
                  <a:cubicBezTo>
                    <a:pt x="1121" y="75"/>
                    <a:pt x="1046" y="1196"/>
                    <a:pt x="262" y="1158"/>
                  </a:cubicBezTo>
                  <a:cubicBezTo>
                    <a:pt x="1" y="1121"/>
                    <a:pt x="1" y="897"/>
                    <a:pt x="1" y="561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4"/>
            <p:cNvSpPr/>
            <p:nvPr/>
          </p:nvSpPr>
          <p:spPr>
            <a:xfrm>
              <a:off x="6061950" y="2490625"/>
              <a:ext cx="30825" cy="32700"/>
            </a:xfrm>
            <a:custGeom>
              <a:avLst/>
              <a:gdLst/>
              <a:ahLst/>
              <a:cxnLst/>
              <a:rect l="l" t="t" r="r" b="b"/>
              <a:pathLst>
                <a:path w="1233" h="1308" extrusionOk="0">
                  <a:moveTo>
                    <a:pt x="113" y="635"/>
                  </a:moveTo>
                  <a:cubicBezTo>
                    <a:pt x="225" y="337"/>
                    <a:pt x="411" y="1"/>
                    <a:pt x="710" y="75"/>
                  </a:cubicBezTo>
                  <a:cubicBezTo>
                    <a:pt x="1046" y="150"/>
                    <a:pt x="1233" y="486"/>
                    <a:pt x="1121" y="785"/>
                  </a:cubicBezTo>
                  <a:cubicBezTo>
                    <a:pt x="1046" y="1083"/>
                    <a:pt x="710" y="1307"/>
                    <a:pt x="411" y="1195"/>
                  </a:cubicBezTo>
                  <a:cubicBezTo>
                    <a:pt x="150" y="1158"/>
                    <a:pt x="1" y="897"/>
                    <a:pt x="113" y="63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4"/>
            <p:cNvSpPr/>
            <p:nvPr/>
          </p:nvSpPr>
          <p:spPr>
            <a:xfrm>
              <a:off x="6057275" y="2521425"/>
              <a:ext cx="24300" cy="31775"/>
            </a:xfrm>
            <a:custGeom>
              <a:avLst/>
              <a:gdLst/>
              <a:ahLst/>
              <a:cxnLst/>
              <a:rect l="l" t="t" r="r" b="b"/>
              <a:pathLst>
                <a:path w="972" h="1271" extrusionOk="0">
                  <a:moveTo>
                    <a:pt x="262" y="299"/>
                  </a:moveTo>
                  <a:cubicBezTo>
                    <a:pt x="337" y="75"/>
                    <a:pt x="449" y="1"/>
                    <a:pt x="561" y="38"/>
                  </a:cubicBezTo>
                  <a:cubicBezTo>
                    <a:pt x="860" y="187"/>
                    <a:pt x="972" y="524"/>
                    <a:pt x="860" y="822"/>
                  </a:cubicBezTo>
                  <a:cubicBezTo>
                    <a:pt x="710" y="1084"/>
                    <a:pt x="486" y="1233"/>
                    <a:pt x="225" y="1270"/>
                  </a:cubicBezTo>
                  <a:cubicBezTo>
                    <a:pt x="150" y="1270"/>
                    <a:pt x="113" y="1233"/>
                    <a:pt x="76" y="1158"/>
                  </a:cubicBezTo>
                  <a:cubicBezTo>
                    <a:pt x="76" y="1084"/>
                    <a:pt x="76" y="1046"/>
                    <a:pt x="38" y="1009"/>
                  </a:cubicBezTo>
                  <a:cubicBezTo>
                    <a:pt x="1" y="972"/>
                    <a:pt x="1" y="897"/>
                    <a:pt x="113" y="673"/>
                  </a:cubicBezTo>
                  <a:cubicBezTo>
                    <a:pt x="113" y="598"/>
                    <a:pt x="188" y="561"/>
                    <a:pt x="188" y="486"/>
                  </a:cubicBezTo>
                  <a:cubicBezTo>
                    <a:pt x="188" y="411"/>
                    <a:pt x="225" y="374"/>
                    <a:pt x="262" y="299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24"/>
            <p:cNvSpPr/>
            <p:nvPr/>
          </p:nvSpPr>
          <p:spPr>
            <a:xfrm>
              <a:off x="6034875" y="2549425"/>
              <a:ext cx="29900" cy="32700"/>
            </a:xfrm>
            <a:custGeom>
              <a:avLst/>
              <a:gdLst/>
              <a:ahLst/>
              <a:cxnLst/>
              <a:rect l="l" t="t" r="r" b="b"/>
              <a:pathLst>
                <a:path w="1196" h="1308" extrusionOk="0">
                  <a:moveTo>
                    <a:pt x="300" y="449"/>
                  </a:moveTo>
                  <a:cubicBezTo>
                    <a:pt x="486" y="188"/>
                    <a:pt x="673" y="1"/>
                    <a:pt x="897" y="150"/>
                  </a:cubicBezTo>
                  <a:cubicBezTo>
                    <a:pt x="1158" y="337"/>
                    <a:pt x="1196" y="710"/>
                    <a:pt x="1009" y="972"/>
                  </a:cubicBezTo>
                  <a:cubicBezTo>
                    <a:pt x="822" y="1233"/>
                    <a:pt x="486" y="1308"/>
                    <a:pt x="225" y="1121"/>
                  </a:cubicBezTo>
                  <a:cubicBezTo>
                    <a:pt x="1" y="934"/>
                    <a:pt x="76" y="748"/>
                    <a:pt x="300" y="449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24"/>
            <p:cNvSpPr/>
            <p:nvPr/>
          </p:nvSpPr>
          <p:spPr>
            <a:xfrm>
              <a:off x="6014350" y="2572775"/>
              <a:ext cx="29900" cy="33625"/>
            </a:xfrm>
            <a:custGeom>
              <a:avLst/>
              <a:gdLst/>
              <a:ahLst/>
              <a:cxnLst/>
              <a:rect l="l" t="t" r="r" b="b"/>
              <a:pathLst>
                <a:path w="1196" h="1345" extrusionOk="0">
                  <a:moveTo>
                    <a:pt x="336" y="187"/>
                  </a:moveTo>
                  <a:cubicBezTo>
                    <a:pt x="523" y="0"/>
                    <a:pt x="672" y="0"/>
                    <a:pt x="971" y="262"/>
                  </a:cubicBezTo>
                  <a:cubicBezTo>
                    <a:pt x="1195" y="486"/>
                    <a:pt x="1195" y="859"/>
                    <a:pt x="971" y="1083"/>
                  </a:cubicBezTo>
                  <a:cubicBezTo>
                    <a:pt x="747" y="1345"/>
                    <a:pt x="336" y="1345"/>
                    <a:pt x="112" y="1083"/>
                  </a:cubicBezTo>
                  <a:cubicBezTo>
                    <a:pt x="38" y="934"/>
                    <a:pt x="0" y="747"/>
                    <a:pt x="75" y="598"/>
                  </a:cubicBezTo>
                  <a:cubicBezTo>
                    <a:pt x="150" y="448"/>
                    <a:pt x="224" y="299"/>
                    <a:pt x="336" y="187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4"/>
            <p:cNvSpPr/>
            <p:nvPr/>
          </p:nvSpPr>
          <p:spPr>
            <a:xfrm>
              <a:off x="5990075" y="2595175"/>
              <a:ext cx="29900" cy="29900"/>
            </a:xfrm>
            <a:custGeom>
              <a:avLst/>
              <a:gdLst/>
              <a:ahLst/>
              <a:cxnLst/>
              <a:rect l="l" t="t" r="r" b="b"/>
              <a:pathLst>
                <a:path w="1196" h="1196" extrusionOk="0">
                  <a:moveTo>
                    <a:pt x="710" y="113"/>
                  </a:moveTo>
                  <a:cubicBezTo>
                    <a:pt x="747" y="75"/>
                    <a:pt x="822" y="0"/>
                    <a:pt x="1009" y="262"/>
                  </a:cubicBezTo>
                  <a:cubicBezTo>
                    <a:pt x="1195" y="523"/>
                    <a:pt x="1121" y="897"/>
                    <a:pt x="859" y="1046"/>
                  </a:cubicBezTo>
                  <a:cubicBezTo>
                    <a:pt x="710" y="1158"/>
                    <a:pt x="486" y="1195"/>
                    <a:pt x="299" y="1158"/>
                  </a:cubicBezTo>
                  <a:cubicBezTo>
                    <a:pt x="187" y="1121"/>
                    <a:pt x="75" y="1046"/>
                    <a:pt x="38" y="934"/>
                  </a:cubicBezTo>
                  <a:cubicBezTo>
                    <a:pt x="1" y="747"/>
                    <a:pt x="38" y="747"/>
                    <a:pt x="299" y="561"/>
                  </a:cubicBezTo>
                  <a:cubicBezTo>
                    <a:pt x="411" y="486"/>
                    <a:pt x="486" y="411"/>
                    <a:pt x="523" y="299"/>
                  </a:cubicBezTo>
                  <a:cubicBezTo>
                    <a:pt x="598" y="225"/>
                    <a:pt x="635" y="150"/>
                    <a:pt x="710" y="113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4"/>
            <p:cNvSpPr/>
            <p:nvPr/>
          </p:nvSpPr>
          <p:spPr>
            <a:xfrm>
              <a:off x="5962075" y="2611975"/>
              <a:ext cx="36425" cy="36425"/>
            </a:xfrm>
            <a:custGeom>
              <a:avLst/>
              <a:gdLst/>
              <a:ahLst/>
              <a:cxnLst/>
              <a:rect l="l" t="t" r="r" b="b"/>
              <a:pathLst>
                <a:path w="1457" h="1457" extrusionOk="0">
                  <a:moveTo>
                    <a:pt x="486" y="262"/>
                  </a:moveTo>
                  <a:cubicBezTo>
                    <a:pt x="822" y="75"/>
                    <a:pt x="1046" y="1"/>
                    <a:pt x="1158" y="262"/>
                  </a:cubicBezTo>
                  <a:cubicBezTo>
                    <a:pt x="1457" y="971"/>
                    <a:pt x="449" y="1457"/>
                    <a:pt x="112" y="785"/>
                  </a:cubicBezTo>
                  <a:cubicBezTo>
                    <a:pt x="0" y="523"/>
                    <a:pt x="187" y="374"/>
                    <a:pt x="486" y="262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4"/>
            <p:cNvSpPr/>
            <p:nvPr/>
          </p:nvSpPr>
          <p:spPr>
            <a:xfrm>
              <a:off x="5932200" y="2625050"/>
              <a:ext cx="33625" cy="32700"/>
            </a:xfrm>
            <a:custGeom>
              <a:avLst/>
              <a:gdLst/>
              <a:ahLst/>
              <a:cxnLst/>
              <a:rect l="l" t="t" r="r" b="b"/>
              <a:pathLst>
                <a:path w="1345" h="1308" extrusionOk="0">
                  <a:moveTo>
                    <a:pt x="374" y="112"/>
                  </a:moveTo>
                  <a:cubicBezTo>
                    <a:pt x="710" y="0"/>
                    <a:pt x="1083" y="38"/>
                    <a:pt x="1195" y="299"/>
                  </a:cubicBezTo>
                  <a:cubicBezTo>
                    <a:pt x="1345" y="1008"/>
                    <a:pt x="337" y="1307"/>
                    <a:pt x="38" y="635"/>
                  </a:cubicBezTo>
                  <a:cubicBezTo>
                    <a:pt x="1" y="299"/>
                    <a:pt x="113" y="150"/>
                    <a:pt x="374" y="112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4"/>
            <p:cNvSpPr/>
            <p:nvPr/>
          </p:nvSpPr>
          <p:spPr>
            <a:xfrm>
              <a:off x="5899525" y="2635325"/>
              <a:ext cx="32700" cy="21475"/>
            </a:xfrm>
            <a:custGeom>
              <a:avLst/>
              <a:gdLst/>
              <a:ahLst/>
              <a:cxnLst/>
              <a:rect l="l" t="t" r="r" b="b"/>
              <a:pathLst>
                <a:path w="1308" h="859" extrusionOk="0">
                  <a:moveTo>
                    <a:pt x="934" y="37"/>
                  </a:moveTo>
                  <a:cubicBezTo>
                    <a:pt x="1158" y="0"/>
                    <a:pt x="1233" y="37"/>
                    <a:pt x="1270" y="187"/>
                  </a:cubicBezTo>
                  <a:cubicBezTo>
                    <a:pt x="1308" y="523"/>
                    <a:pt x="1084" y="821"/>
                    <a:pt x="748" y="821"/>
                  </a:cubicBezTo>
                  <a:cubicBezTo>
                    <a:pt x="486" y="859"/>
                    <a:pt x="187" y="709"/>
                    <a:pt x="38" y="485"/>
                  </a:cubicBezTo>
                  <a:cubicBezTo>
                    <a:pt x="1" y="448"/>
                    <a:pt x="38" y="373"/>
                    <a:pt x="75" y="336"/>
                  </a:cubicBezTo>
                  <a:cubicBezTo>
                    <a:pt x="113" y="299"/>
                    <a:pt x="150" y="261"/>
                    <a:pt x="187" y="224"/>
                  </a:cubicBezTo>
                  <a:cubicBezTo>
                    <a:pt x="187" y="187"/>
                    <a:pt x="299" y="112"/>
                    <a:pt x="524" y="112"/>
                  </a:cubicBezTo>
                  <a:cubicBezTo>
                    <a:pt x="561" y="112"/>
                    <a:pt x="636" y="75"/>
                    <a:pt x="710" y="75"/>
                  </a:cubicBezTo>
                  <a:lnTo>
                    <a:pt x="934" y="75"/>
                  </a:ln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4"/>
            <p:cNvSpPr/>
            <p:nvPr/>
          </p:nvSpPr>
          <p:spPr>
            <a:xfrm>
              <a:off x="5866850" y="2633450"/>
              <a:ext cx="30850" cy="28025"/>
            </a:xfrm>
            <a:custGeom>
              <a:avLst/>
              <a:gdLst/>
              <a:ahLst/>
              <a:cxnLst/>
              <a:rect l="l" t="t" r="r" b="b"/>
              <a:pathLst>
                <a:path w="1234" h="1121" extrusionOk="0">
                  <a:moveTo>
                    <a:pt x="673" y="38"/>
                  </a:moveTo>
                  <a:cubicBezTo>
                    <a:pt x="1009" y="38"/>
                    <a:pt x="1233" y="112"/>
                    <a:pt x="1233" y="374"/>
                  </a:cubicBezTo>
                  <a:cubicBezTo>
                    <a:pt x="1158" y="1120"/>
                    <a:pt x="1" y="1046"/>
                    <a:pt x="76" y="262"/>
                  </a:cubicBezTo>
                  <a:cubicBezTo>
                    <a:pt x="113" y="0"/>
                    <a:pt x="337" y="0"/>
                    <a:pt x="673" y="38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4"/>
            <p:cNvSpPr/>
            <p:nvPr/>
          </p:nvSpPr>
          <p:spPr>
            <a:xfrm>
              <a:off x="5835125" y="2624100"/>
              <a:ext cx="32700" cy="28050"/>
            </a:xfrm>
            <a:custGeom>
              <a:avLst/>
              <a:gdLst/>
              <a:ahLst/>
              <a:cxnLst/>
              <a:rect l="l" t="t" r="r" b="b"/>
              <a:pathLst>
                <a:path w="1308" h="1122" extrusionOk="0">
                  <a:moveTo>
                    <a:pt x="1009" y="38"/>
                  </a:moveTo>
                  <a:cubicBezTo>
                    <a:pt x="1233" y="76"/>
                    <a:pt x="1307" y="225"/>
                    <a:pt x="1233" y="636"/>
                  </a:cubicBezTo>
                  <a:cubicBezTo>
                    <a:pt x="1158" y="934"/>
                    <a:pt x="822" y="1121"/>
                    <a:pt x="523" y="1009"/>
                  </a:cubicBezTo>
                  <a:cubicBezTo>
                    <a:pt x="187" y="972"/>
                    <a:pt x="0" y="636"/>
                    <a:pt x="112" y="337"/>
                  </a:cubicBezTo>
                  <a:cubicBezTo>
                    <a:pt x="150" y="150"/>
                    <a:pt x="299" y="76"/>
                    <a:pt x="486" y="38"/>
                  </a:cubicBezTo>
                  <a:cubicBezTo>
                    <a:pt x="635" y="1"/>
                    <a:pt x="822" y="1"/>
                    <a:pt x="1009" y="38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4"/>
            <p:cNvSpPr/>
            <p:nvPr/>
          </p:nvSpPr>
          <p:spPr>
            <a:xfrm>
              <a:off x="5806175" y="2614775"/>
              <a:ext cx="31775" cy="27100"/>
            </a:xfrm>
            <a:custGeom>
              <a:avLst/>
              <a:gdLst/>
              <a:ahLst/>
              <a:cxnLst/>
              <a:rect l="l" t="t" r="r" b="b"/>
              <a:pathLst>
                <a:path w="1271" h="1084" extrusionOk="0">
                  <a:moveTo>
                    <a:pt x="1121" y="299"/>
                  </a:moveTo>
                  <a:cubicBezTo>
                    <a:pt x="1196" y="299"/>
                    <a:pt x="1270" y="374"/>
                    <a:pt x="1158" y="673"/>
                  </a:cubicBezTo>
                  <a:cubicBezTo>
                    <a:pt x="1046" y="971"/>
                    <a:pt x="673" y="1083"/>
                    <a:pt x="412" y="934"/>
                  </a:cubicBezTo>
                  <a:cubicBezTo>
                    <a:pt x="225" y="822"/>
                    <a:pt x="76" y="673"/>
                    <a:pt x="38" y="486"/>
                  </a:cubicBezTo>
                  <a:cubicBezTo>
                    <a:pt x="1" y="374"/>
                    <a:pt x="38" y="262"/>
                    <a:pt x="113" y="150"/>
                  </a:cubicBezTo>
                  <a:cubicBezTo>
                    <a:pt x="225" y="1"/>
                    <a:pt x="262" y="38"/>
                    <a:pt x="561" y="187"/>
                  </a:cubicBezTo>
                  <a:cubicBezTo>
                    <a:pt x="673" y="225"/>
                    <a:pt x="748" y="262"/>
                    <a:pt x="897" y="262"/>
                  </a:cubicBezTo>
                  <a:cubicBezTo>
                    <a:pt x="972" y="262"/>
                    <a:pt x="1046" y="262"/>
                    <a:pt x="1121" y="299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4"/>
            <p:cNvSpPr/>
            <p:nvPr/>
          </p:nvSpPr>
          <p:spPr>
            <a:xfrm>
              <a:off x="5774450" y="2597050"/>
              <a:ext cx="37350" cy="36425"/>
            </a:xfrm>
            <a:custGeom>
              <a:avLst/>
              <a:gdLst/>
              <a:ahLst/>
              <a:cxnLst/>
              <a:rect l="l" t="t" r="r" b="b"/>
              <a:pathLst>
                <a:path w="1494" h="1457" extrusionOk="0">
                  <a:moveTo>
                    <a:pt x="1046" y="299"/>
                  </a:moveTo>
                  <a:cubicBezTo>
                    <a:pt x="1345" y="486"/>
                    <a:pt x="1494" y="635"/>
                    <a:pt x="1345" y="896"/>
                  </a:cubicBezTo>
                  <a:cubicBezTo>
                    <a:pt x="897" y="1456"/>
                    <a:pt x="0" y="822"/>
                    <a:pt x="374" y="187"/>
                  </a:cubicBezTo>
                  <a:cubicBezTo>
                    <a:pt x="561" y="0"/>
                    <a:pt x="747" y="75"/>
                    <a:pt x="1046" y="299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4"/>
            <p:cNvSpPr/>
            <p:nvPr/>
          </p:nvSpPr>
          <p:spPr>
            <a:xfrm>
              <a:off x="5755775" y="2574650"/>
              <a:ext cx="30825" cy="31750"/>
            </a:xfrm>
            <a:custGeom>
              <a:avLst/>
              <a:gdLst/>
              <a:ahLst/>
              <a:cxnLst/>
              <a:rect l="l" t="t" r="r" b="b"/>
              <a:pathLst>
                <a:path w="1233" h="1270" extrusionOk="0">
                  <a:moveTo>
                    <a:pt x="859" y="224"/>
                  </a:moveTo>
                  <a:cubicBezTo>
                    <a:pt x="1084" y="448"/>
                    <a:pt x="1233" y="784"/>
                    <a:pt x="1046" y="1008"/>
                  </a:cubicBezTo>
                  <a:cubicBezTo>
                    <a:pt x="822" y="1270"/>
                    <a:pt x="449" y="1270"/>
                    <a:pt x="225" y="1008"/>
                  </a:cubicBezTo>
                  <a:cubicBezTo>
                    <a:pt x="1" y="821"/>
                    <a:pt x="1" y="411"/>
                    <a:pt x="225" y="224"/>
                  </a:cubicBezTo>
                  <a:cubicBezTo>
                    <a:pt x="411" y="0"/>
                    <a:pt x="710" y="0"/>
                    <a:pt x="859" y="224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4"/>
            <p:cNvSpPr/>
            <p:nvPr/>
          </p:nvSpPr>
          <p:spPr>
            <a:xfrm>
              <a:off x="5735250" y="2552225"/>
              <a:ext cx="27100" cy="29900"/>
            </a:xfrm>
            <a:custGeom>
              <a:avLst/>
              <a:gdLst/>
              <a:ahLst/>
              <a:cxnLst/>
              <a:rect l="l" t="t" r="r" b="b"/>
              <a:pathLst>
                <a:path w="1084" h="1196" extrusionOk="0">
                  <a:moveTo>
                    <a:pt x="934" y="636"/>
                  </a:moveTo>
                  <a:cubicBezTo>
                    <a:pt x="1083" y="822"/>
                    <a:pt x="1083" y="897"/>
                    <a:pt x="971" y="1009"/>
                  </a:cubicBezTo>
                  <a:cubicBezTo>
                    <a:pt x="710" y="1196"/>
                    <a:pt x="336" y="1121"/>
                    <a:pt x="150" y="860"/>
                  </a:cubicBezTo>
                  <a:cubicBezTo>
                    <a:pt x="0" y="636"/>
                    <a:pt x="0" y="337"/>
                    <a:pt x="112" y="113"/>
                  </a:cubicBezTo>
                  <a:cubicBezTo>
                    <a:pt x="150" y="38"/>
                    <a:pt x="224" y="1"/>
                    <a:pt x="262" y="38"/>
                  </a:cubicBezTo>
                  <a:cubicBezTo>
                    <a:pt x="299" y="76"/>
                    <a:pt x="374" y="76"/>
                    <a:pt x="411" y="76"/>
                  </a:cubicBezTo>
                  <a:cubicBezTo>
                    <a:pt x="523" y="76"/>
                    <a:pt x="560" y="113"/>
                    <a:pt x="672" y="300"/>
                  </a:cubicBezTo>
                  <a:cubicBezTo>
                    <a:pt x="710" y="337"/>
                    <a:pt x="747" y="412"/>
                    <a:pt x="822" y="449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4"/>
            <p:cNvSpPr/>
            <p:nvPr/>
          </p:nvSpPr>
          <p:spPr>
            <a:xfrm>
              <a:off x="5712850" y="2520500"/>
              <a:ext cx="33625" cy="34550"/>
            </a:xfrm>
            <a:custGeom>
              <a:avLst/>
              <a:gdLst/>
              <a:ahLst/>
              <a:cxnLst/>
              <a:rect l="l" t="t" r="r" b="b"/>
              <a:pathLst>
                <a:path w="1345" h="1382" extrusionOk="0">
                  <a:moveTo>
                    <a:pt x="1158" y="523"/>
                  </a:moveTo>
                  <a:cubicBezTo>
                    <a:pt x="1307" y="822"/>
                    <a:pt x="1344" y="1046"/>
                    <a:pt x="1120" y="1158"/>
                  </a:cubicBezTo>
                  <a:cubicBezTo>
                    <a:pt x="448" y="1382"/>
                    <a:pt x="0" y="448"/>
                    <a:pt x="635" y="112"/>
                  </a:cubicBezTo>
                  <a:cubicBezTo>
                    <a:pt x="896" y="0"/>
                    <a:pt x="1008" y="187"/>
                    <a:pt x="1158" y="523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4"/>
            <p:cNvSpPr/>
            <p:nvPr/>
          </p:nvSpPr>
          <p:spPr>
            <a:xfrm>
              <a:off x="5707250" y="2492500"/>
              <a:ext cx="31750" cy="30825"/>
            </a:xfrm>
            <a:custGeom>
              <a:avLst/>
              <a:gdLst/>
              <a:ahLst/>
              <a:cxnLst/>
              <a:rect l="l" t="t" r="r" b="b"/>
              <a:pathLst>
                <a:path w="1270" h="1233" extrusionOk="0">
                  <a:moveTo>
                    <a:pt x="1195" y="635"/>
                  </a:moveTo>
                  <a:cubicBezTo>
                    <a:pt x="1270" y="859"/>
                    <a:pt x="1158" y="1008"/>
                    <a:pt x="822" y="1120"/>
                  </a:cubicBezTo>
                  <a:cubicBezTo>
                    <a:pt x="485" y="1232"/>
                    <a:pt x="187" y="1046"/>
                    <a:pt x="112" y="747"/>
                  </a:cubicBezTo>
                  <a:cubicBezTo>
                    <a:pt x="0" y="411"/>
                    <a:pt x="187" y="75"/>
                    <a:pt x="523" y="0"/>
                  </a:cubicBezTo>
                  <a:cubicBezTo>
                    <a:pt x="672" y="0"/>
                    <a:pt x="822" y="75"/>
                    <a:pt x="934" y="224"/>
                  </a:cubicBezTo>
                  <a:cubicBezTo>
                    <a:pt x="1046" y="336"/>
                    <a:pt x="1120" y="486"/>
                    <a:pt x="1195" y="63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4"/>
            <p:cNvSpPr/>
            <p:nvPr/>
          </p:nvSpPr>
          <p:spPr>
            <a:xfrm>
              <a:off x="5703500" y="2459825"/>
              <a:ext cx="23375" cy="30825"/>
            </a:xfrm>
            <a:custGeom>
              <a:avLst/>
              <a:gdLst/>
              <a:ahLst/>
              <a:cxnLst/>
              <a:rect l="l" t="t" r="r" b="b"/>
              <a:pathLst>
                <a:path w="935" h="1233" extrusionOk="0">
                  <a:moveTo>
                    <a:pt x="934" y="1009"/>
                  </a:moveTo>
                  <a:cubicBezTo>
                    <a:pt x="934" y="1046"/>
                    <a:pt x="934" y="1158"/>
                    <a:pt x="635" y="1195"/>
                  </a:cubicBezTo>
                  <a:cubicBezTo>
                    <a:pt x="299" y="1233"/>
                    <a:pt x="38" y="971"/>
                    <a:pt x="38" y="673"/>
                  </a:cubicBezTo>
                  <a:cubicBezTo>
                    <a:pt x="1" y="449"/>
                    <a:pt x="75" y="262"/>
                    <a:pt x="225" y="112"/>
                  </a:cubicBezTo>
                  <a:cubicBezTo>
                    <a:pt x="299" y="38"/>
                    <a:pt x="411" y="0"/>
                    <a:pt x="523" y="38"/>
                  </a:cubicBezTo>
                  <a:cubicBezTo>
                    <a:pt x="710" y="75"/>
                    <a:pt x="710" y="112"/>
                    <a:pt x="748" y="449"/>
                  </a:cubicBezTo>
                  <a:cubicBezTo>
                    <a:pt x="748" y="561"/>
                    <a:pt x="785" y="673"/>
                    <a:pt x="860" y="747"/>
                  </a:cubicBezTo>
                  <a:cubicBezTo>
                    <a:pt x="860" y="822"/>
                    <a:pt x="897" y="934"/>
                    <a:pt x="934" y="1009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4"/>
            <p:cNvSpPr/>
            <p:nvPr/>
          </p:nvSpPr>
          <p:spPr>
            <a:xfrm>
              <a:off x="5702575" y="2429950"/>
              <a:ext cx="24300" cy="30825"/>
            </a:xfrm>
            <a:custGeom>
              <a:avLst/>
              <a:gdLst/>
              <a:ahLst/>
              <a:cxnLst/>
              <a:rect l="l" t="t" r="r" b="b"/>
              <a:pathLst>
                <a:path w="972" h="1233" extrusionOk="0">
                  <a:moveTo>
                    <a:pt x="934" y="635"/>
                  </a:moveTo>
                  <a:cubicBezTo>
                    <a:pt x="897" y="1009"/>
                    <a:pt x="859" y="1233"/>
                    <a:pt x="598" y="1233"/>
                  </a:cubicBezTo>
                  <a:cubicBezTo>
                    <a:pt x="262" y="1195"/>
                    <a:pt x="0" y="897"/>
                    <a:pt x="75" y="561"/>
                  </a:cubicBezTo>
                  <a:cubicBezTo>
                    <a:pt x="75" y="225"/>
                    <a:pt x="336" y="1"/>
                    <a:pt x="672" y="38"/>
                  </a:cubicBezTo>
                  <a:cubicBezTo>
                    <a:pt x="971" y="75"/>
                    <a:pt x="971" y="299"/>
                    <a:pt x="934" y="63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4"/>
            <p:cNvSpPr/>
            <p:nvPr/>
          </p:nvSpPr>
          <p:spPr>
            <a:xfrm>
              <a:off x="5707250" y="2397275"/>
              <a:ext cx="28950" cy="32700"/>
            </a:xfrm>
            <a:custGeom>
              <a:avLst/>
              <a:gdLst/>
              <a:ahLst/>
              <a:cxnLst/>
              <a:rect l="l" t="t" r="r" b="b"/>
              <a:pathLst>
                <a:path w="1158" h="1308" extrusionOk="0">
                  <a:moveTo>
                    <a:pt x="1083" y="636"/>
                  </a:moveTo>
                  <a:cubicBezTo>
                    <a:pt x="1008" y="972"/>
                    <a:pt x="784" y="1308"/>
                    <a:pt x="523" y="1233"/>
                  </a:cubicBezTo>
                  <a:cubicBezTo>
                    <a:pt x="187" y="1196"/>
                    <a:pt x="0" y="822"/>
                    <a:pt x="112" y="524"/>
                  </a:cubicBezTo>
                  <a:cubicBezTo>
                    <a:pt x="149" y="187"/>
                    <a:pt x="485" y="1"/>
                    <a:pt x="822" y="113"/>
                  </a:cubicBezTo>
                  <a:cubicBezTo>
                    <a:pt x="1083" y="225"/>
                    <a:pt x="1158" y="374"/>
                    <a:pt x="1083" y="636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4"/>
            <p:cNvSpPr/>
            <p:nvPr/>
          </p:nvSpPr>
          <p:spPr>
            <a:xfrm>
              <a:off x="5717500" y="2366475"/>
              <a:ext cx="25225" cy="32700"/>
            </a:xfrm>
            <a:custGeom>
              <a:avLst/>
              <a:gdLst/>
              <a:ahLst/>
              <a:cxnLst/>
              <a:rect l="l" t="t" r="r" b="b"/>
              <a:pathLst>
                <a:path w="1009" h="1308" extrusionOk="0">
                  <a:moveTo>
                    <a:pt x="710" y="1009"/>
                  </a:moveTo>
                  <a:cubicBezTo>
                    <a:pt x="636" y="1195"/>
                    <a:pt x="561" y="1307"/>
                    <a:pt x="449" y="1270"/>
                  </a:cubicBezTo>
                  <a:cubicBezTo>
                    <a:pt x="150" y="1121"/>
                    <a:pt x="1" y="747"/>
                    <a:pt x="150" y="449"/>
                  </a:cubicBezTo>
                  <a:cubicBezTo>
                    <a:pt x="262" y="225"/>
                    <a:pt x="598" y="1"/>
                    <a:pt x="785" y="38"/>
                  </a:cubicBezTo>
                  <a:cubicBezTo>
                    <a:pt x="860" y="38"/>
                    <a:pt x="897" y="75"/>
                    <a:pt x="897" y="150"/>
                  </a:cubicBezTo>
                  <a:cubicBezTo>
                    <a:pt x="934" y="187"/>
                    <a:pt x="934" y="225"/>
                    <a:pt x="934" y="299"/>
                  </a:cubicBezTo>
                  <a:cubicBezTo>
                    <a:pt x="972" y="374"/>
                    <a:pt x="1009" y="411"/>
                    <a:pt x="897" y="635"/>
                  </a:cubicBezTo>
                  <a:cubicBezTo>
                    <a:pt x="860" y="710"/>
                    <a:pt x="822" y="747"/>
                    <a:pt x="822" y="822"/>
                  </a:cubicBezTo>
                  <a:cubicBezTo>
                    <a:pt x="785" y="859"/>
                    <a:pt x="748" y="934"/>
                    <a:pt x="710" y="1009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4"/>
            <p:cNvSpPr/>
            <p:nvPr/>
          </p:nvSpPr>
          <p:spPr>
            <a:xfrm>
              <a:off x="5727775" y="2332875"/>
              <a:ext cx="37375" cy="38300"/>
            </a:xfrm>
            <a:custGeom>
              <a:avLst/>
              <a:gdLst/>
              <a:ahLst/>
              <a:cxnLst/>
              <a:rect l="l" t="t" r="r" b="b"/>
              <a:pathLst>
                <a:path w="1495" h="1532" extrusionOk="0">
                  <a:moveTo>
                    <a:pt x="1195" y="1083"/>
                  </a:moveTo>
                  <a:cubicBezTo>
                    <a:pt x="971" y="1345"/>
                    <a:pt x="822" y="1531"/>
                    <a:pt x="598" y="1382"/>
                  </a:cubicBezTo>
                  <a:cubicBezTo>
                    <a:pt x="1" y="897"/>
                    <a:pt x="635" y="0"/>
                    <a:pt x="1270" y="411"/>
                  </a:cubicBezTo>
                  <a:cubicBezTo>
                    <a:pt x="1494" y="598"/>
                    <a:pt x="1382" y="785"/>
                    <a:pt x="1195" y="1083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4"/>
            <p:cNvSpPr/>
            <p:nvPr/>
          </p:nvSpPr>
          <p:spPr>
            <a:xfrm>
              <a:off x="5748300" y="2307675"/>
              <a:ext cx="36450" cy="40150"/>
            </a:xfrm>
            <a:custGeom>
              <a:avLst/>
              <a:gdLst/>
              <a:ahLst/>
              <a:cxnLst/>
              <a:rect l="l" t="t" r="r" b="b"/>
              <a:pathLst>
                <a:path w="1458" h="1606" extrusionOk="0">
                  <a:moveTo>
                    <a:pt x="1158" y="1457"/>
                  </a:moveTo>
                  <a:cubicBezTo>
                    <a:pt x="972" y="1606"/>
                    <a:pt x="822" y="1606"/>
                    <a:pt x="524" y="1345"/>
                  </a:cubicBezTo>
                  <a:cubicBezTo>
                    <a:pt x="1" y="784"/>
                    <a:pt x="785" y="0"/>
                    <a:pt x="1345" y="523"/>
                  </a:cubicBezTo>
                  <a:cubicBezTo>
                    <a:pt x="1457" y="635"/>
                    <a:pt x="1457" y="822"/>
                    <a:pt x="1383" y="971"/>
                  </a:cubicBezTo>
                  <a:cubicBezTo>
                    <a:pt x="1345" y="1158"/>
                    <a:pt x="1270" y="1307"/>
                    <a:pt x="1158" y="1457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4"/>
            <p:cNvSpPr/>
            <p:nvPr/>
          </p:nvSpPr>
          <p:spPr>
            <a:xfrm>
              <a:off x="5779125" y="2295525"/>
              <a:ext cx="30825" cy="29900"/>
            </a:xfrm>
            <a:custGeom>
              <a:avLst/>
              <a:gdLst/>
              <a:ahLst/>
              <a:cxnLst/>
              <a:rect l="l" t="t" r="r" b="b"/>
              <a:pathLst>
                <a:path w="1233" h="1196" extrusionOk="0">
                  <a:moveTo>
                    <a:pt x="523" y="1084"/>
                  </a:moveTo>
                  <a:cubicBezTo>
                    <a:pt x="486" y="1084"/>
                    <a:pt x="411" y="1196"/>
                    <a:pt x="187" y="934"/>
                  </a:cubicBezTo>
                  <a:cubicBezTo>
                    <a:pt x="0" y="673"/>
                    <a:pt x="75" y="300"/>
                    <a:pt x="336" y="113"/>
                  </a:cubicBezTo>
                  <a:cubicBezTo>
                    <a:pt x="523" y="38"/>
                    <a:pt x="710" y="1"/>
                    <a:pt x="934" y="38"/>
                  </a:cubicBezTo>
                  <a:cubicBezTo>
                    <a:pt x="1046" y="76"/>
                    <a:pt x="1120" y="150"/>
                    <a:pt x="1158" y="262"/>
                  </a:cubicBezTo>
                  <a:cubicBezTo>
                    <a:pt x="1232" y="449"/>
                    <a:pt x="1195" y="449"/>
                    <a:pt x="934" y="636"/>
                  </a:cubicBezTo>
                  <a:cubicBezTo>
                    <a:pt x="822" y="710"/>
                    <a:pt x="747" y="785"/>
                    <a:pt x="672" y="897"/>
                  </a:cubicBezTo>
                  <a:cubicBezTo>
                    <a:pt x="635" y="972"/>
                    <a:pt x="560" y="1046"/>
                    <a:pt x="523" y="1084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24"/>
            <p:cNvSpPr/>
            <p:nvPr/>
          </p:nvSpPr>
          <p:spPr>
            <a:xfrm>
              <a:off x="5799650" y="2271275"/>
              <a:ext cx="38300" cy="36425"/>
            </a:xfrm>
            <a:custGeom>
              <a:avLst/>
              <a:gdLst/>
              <a:ahLst/>
              <a:cxnLst/>
              <a:rect l="l" t="t" r="r" b="b"/>
              <a:pathLst>
                <a:path w="1532" h="1457" extrusionOk="0">
                  <a:moveTo>
                    <a:pt x="1009" y="1232"/>
                  </a:moveTo>
                  <a:cubicBezTo>
                    <a:pt x="673" y="1382"/>
                    <a:pt x="486" y="1456"/>
                    <a:pt x="337" y="1232"/>
                  </a:cubicBezTo>
                  <a:cubicBezTo>
                    <a:pt x="1" y="523"/>
                    <a:pt x="1083" y="0"/>
                    <a:pt x="1419" y="747"/>
                  </a:cubicBezTo>
                  <a:cubicBezTo>
                    <a:pt x="1531" y="1008"/>
                    <a:pt x="1345" y="1120"/>
                    <a:pt x="1009" y="1270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24"/>
            <p:cNvSpPr/>
            <p:nvPr/>
          </p:nvSpPr>
          <p:spPr>
            <a:xfrm>
              <a:off x="5835125" y="2268475"/>
              <a:ext cx="31750" cy="27075"/>
            </a:xfrm>
            <a:custGeom>
              <a:avLst/>
              <a:gdLst/>
              <a:ahLst/>
              <a:cxnLst/>
              <a:rect l="l" t="t" r="r" b="b"/>
              <a:pathLst>
                <a:path w="1270" h="1083" extrusionOk="0">
                  <a:moveTo>
                    <a:pt x="897" y="1008"/>
                  </a:moveTo>
                  <a:cubicBezTo>
                    <a:pt x="561" y="1083"/>
                    <a:pt x="187" y="1083"/>
                    <a:pt x="75" y="784"/>
                  </a:cubicBezTo>
                  <a:cubicBezTo>
                    <a:pt x="0" y="486"/>
                    <a:pt x="187" y="149"/>
                    <a:pt x="523" y="112"/>
                  </a:cubicBezTo>
                  <a:cubicBezTo>
                    <a:pt x="822" y="0"/>
                    <a:pt x="1158" y="187"/>
                    <a:pt x="1233" y="486"/>
                  </a:cubicBezTo>
                  <a:cubicBezTo>
                    <a:pt x="1270" y="784"/>
                    <a:pt x="1195" y="971"/>
                    <a:pt x="897" y="1008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4"/>
            <p:cNvSpPr/>
            <p:nvPr/>
          </p:nvSpPr>
          <p:spPr>
            <a:xfrm>
              <a:off x="5866850" y="2264725"/>
              <a:ext cx="32700" cy="19625"/>
            </a:xfrm>
            <a:custGeom>
              <a:avLst/>
              <a:gdLst/>
              <a:ahLst/>
              <a:cxnLst/>
              <a:rect l="l" t="t" r="r" b="b"/>
              <a:pathLst>
                <a:path w="1308" h="785" extrusionOk="0">
                  <a:moveTo>
                    <a:pt x="412" y="785"/>
                  </a:moveTo>
                  <a:cubicBezTo>
                    <a:pt x="188" y="785"/>
                    <a:pt x="76" y="785"/>
                    <a:pt x="76" y="636"/>
                  </a:cubicBezTo>
                  <a:cubicBezTo>
                    <a:pt x="1" y="299"/>
                    <a:pt x="262" y="1"/>
                    <a:pt x="598" y="1"/>
                  </a:cubicBezTo>
                  <a:cubicBezTo>
                    <a:pt x="860" y="1"/>
                    <a:pt x="1121" y="113"/>
                    <a:pt x="1308" y="337"/>
                  </a:cubicBezTo>
                  <a:cubicBezTo>
                    <a:pt x="1308" y="374"/>
                    <a:pt x="1308" y="449"/>
                    <a:pt x="1233" y="486"/>
                  </a:cubicBezTo>
                  <a:cubicBezTo>
                    <a:pt x="1196" y="524"/>
                    <a:pt x="1158" y="561"/>
                    <a:pt x="1158" y="598"/>
                  </a:cubicBezTo>
                  <a:cubicBezTo>
                    <a:pt x="1084" y="673"/>
                    <a:pt x="1046" y="710"/>
                    <a:pt x="822" y="710"/>
                  </a:cubicBezTo>
                  <a:lnTo>
                    <a:pt x="636" y="710"/>
                  </a:lnTo>
                  <a:cubicBezTo>
                    <a:pt x="561" y="710"/>
                    <a:pt x="486" y="710"/>
                    <a:pt x="412" y="748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4"/>
            <p:cNvSpPr/>
            <p:nvPr/>
          </p:nvSpPr>
          <p:spPr>
            <a:xfrm>
              <a:off x="5901400" y="2263800"/>
              <a:ext cx="30825" cy="23350"/>
            </a:xfrm>
            <a:custGeom>
              <a:avLst/>
              <a:gdLst/>
              <a:ahLst/>
              <a:cxnLst/>
              <a:rect l="l" t="t" r="r" b="b"/>
              <a:pathLst>
                <a:path w="1233" h="934" extrusionOk="0">
                  <a:moveTo>
                    <a:pt x="561" y="897"/>
                  </a:moveTo>
                  <a:cubicBezTo>
                    <a:pt x="224" y="859"/>
                    <a:pt x="0" y="822"/>
                    <a:pt x="0" y="561"/>
                  </a:cubicBezTo>
                  <a:cubicBezTo>
                    <a:pt x="38" y="224"/>
                    <a:pt x="337" y="0"/>
                    <a:pt x="635" y="38"/>
                  </a:cubicBezTo>
                  <a:cubicBezTo>
                    <a:pt x="971" y="38"/>
                    <a:pt x="1233" y="336"/>
                    <a:pt x="1195" y="635"/>
                  </a:cubicBezTo>
                  <a:cubicBezTo>
                    <a:pt x="1121" y="934"/>
                    <a:pt x="934" y="934"/>
                    <a:pt x="561" y="897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4"/>
            <p:cNvSpPr/>
            <p:nvPr/>
          </p:nvSpPr>
          <p:spPr>
            <a:xfrm>
              <a:off x="5932200" y="2267525"/>
              <a:ext cx="32700" cy="28975"/>
            </a:xfrm>
            <a:custGeom>
              <a:avLst/>
              <a:gdLst/>
              <a:ahLst/>
              <a:cxnLst/>
              <a:rect l="l" t="t" r="r" b="b"/>
              <a:pathLst>
                <a:path w="1308" h="1159" extrusionOk="0">
                  <a:moveTo>
                    <a:pt x="299" y="1121"/>
                  </a:moveTo>
                  <a:cubicBezTo>
                    <a:pt x="38" y="1084"/>
                    <a:pt x="1" y="897"/>
                    <a:pt x="38" y="524"/>
                  </a:cubicBezTo>
                  <a:cubicBezTo>
                    <a:pt x="150" y="187"/>
                    <a:pt x="449" y="1"/>
                    <a:pt x="785" y="113"/>
                  </a:cubicBezTo>
                  <a:cubicBezTo>
                    <a:pt x="1083" y="187"/>
                    <a:pt x="1307" y="524"/>
                    <a:pt x="1195" y="822"/>
                  </a:cubicBezTo>
                  <a:cubicBezTo>
                    <a:pt x="1121" y="972"/>
                    <a:pt x="971" y="1084"/>
                    <a:pt x="822" y="1121"/>
                  </a:cubicBezTo>
                  <a:cubicBezTo>
                    <a:pt x="635" y="1158"/>
                    <a:pt x="449" y="1158"/>
                    <a:pt x="299" y="1121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4"/>
            <p:cNvSpPr/>
            <p:nvPr/>
          </p:nvSpPr>
          <p:spPr>
            <a:xfrm>
              <a:off x="5961150" y="2278725"/>
              <a:ext cx="32675" cy="27100"/>
            </a:xfrm>
            <a:custGeom>
              <a:avLst/>
              <a:gdLst/>
              <a:ahLst/>
              <a:cxnLst/>
              <a:rect l="l" t="t" r="r" b="b"/>
              <a:pathLst>
                <a:path w="1307" h="1084" extrusionOk="0">
                  <a:moveTo>
                    <a:pt x="149" y="785"/>
                  </a:moveTo>
                  <a:cubicBezTo>
                    <a:pt x="112" y="785"/>
                    <a:pt x="0" y="710"/>
                    <a:pt x="112" y="412"/>
                  </a:cubicBezTo>
                  <a:cubicBezTo>
                    <a:pt x="261" y="113"/>
                    <a:pt x="598" y="1"/>
                    <a:pt x="896" y="150"/>
                  </a:cubicBezTo>
                  <a:cubicBezTo>
                    <a:pt x="1083" y="225"/>
                    <a:pt x="1195" y="412"/>
                    <a:pt x="1270" y="598"/>
                  </a:cubicBezTo>
                  <a:cubicBezTo>
                    <a:pt x="1307" y="710"/>
                    <a:pt x="1270" y="822"/>
                    <a:pt x="1195" y="897"/>
                  </a:cubicBezTo>
                  <a:cubicBezTo>
                    <a:pt x="1083" y="1084"/>
                    <a:pt x="1046" y="1046"/>
                    <a:pt x="747" y="897"/>
                  </a:cubicBezTo>
                  <a:cubicBezTo>
                    <a:pt x="635" y="860"/>
                    <a:pt x="523" y="822"/>
                    <a:pt x="411" y="822"/>
                  </a:cubicBezTo>
                  <a:cubicBezTo>
                    <a:pt x="336" y="822"/>
                    <a:pt x="224" y="822"/>
                    <a:pt x="149" y="785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4"/>
            <p:cNvSpPr/>
            <p:nvPr/>
          </p:nvSpPr>
          <p:spPr>
            <a:xfrm>
              <a:off x="5988200" y="2293675"/>
              <a:ext cx="31775" cy="30825"/>
            </a:xfrm>
            <a:custGeom>
              <a:avLst/>
              <a:gdLst/>
              <a:ahLst/>
              <a:cxnLst/>
              <a:rect l="l" t="t" r="r" b="b"/>
              <a:pathLst>
                <a:path w="1271" h="1233" extrusionOk="0">
                  <a:moveTo>
                    <a:pt x="449" y="896"/>
                  </a:moveTo>
                  <a:cubicBezTo>
                    <a:pt x="150" y="710"/>
                    <a:pt x="1" y="560"/>
                    <a:pt x="113" y="336"/>
                  </a:cubicBezTo>
                  <a:cubicBezTo>
                    <a:pt x="300" y="38"/>
                    <a:pt x="673" y="0"/>
                    <a:pt x="934" y="187"/>
                  </a:cubicBezTo>
                  <a:cubicBezTo>
                    <a:pt x="1196" y="374"/>
                    <a:pt x="1270" y="747"/>
                    <a:pt x="1084" y="1008"/>
                  </a:cubicBezTo>
                  <a:cubicBezTo>
                    <a:pt x="934" y="1232"/>
                    <a:pt x="710" y="1120"/>
                    <a:pt x="449" y="896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4"/>
            <p:cNvSpPr/>
            <p:nvPr/>
          </p:nvSpPr>
          <p:spPr>
            <a:xfrm>
              <a:off x="6012475" y="2314200"/>
              <a:ext cx="31775" cy="31775"/>
            </a:xfrm>
            <a:custGeom>
              <a:avLst/>
              <a:gdLst/>
              <a:ahLst/>
              <a:cxnLst/>
              <a:rect l="l" t="t" r="r" b="b"/>
              <a:pathLst>
                <a:path w="1271" h="1271" extrusionOk="0">
                  <a:moveTo>
                    <a:pt x="411" y="1046"/>
                  </a:moveTo>
                  <a:cubicBezTo>
                    <a:pt x="187" y="822"/>
                    <a:pt x="1" y="449"/>
                    <a:pt x="187" y="262"/>
                  </a:cubicBezTo>
                  <a:cubicBezTo>
                    <a:pt x="411" y="1"/>
                    <a:pt x="785" y="1"/>
                    <a:pt x="1009" y="262"/>
                  </a:cubicBezTo>
                  <a:cubicBezTo>
                    <a:pt x="1270" y="486"/>
                    <a:pt x="1270" y="859"/>
                    <a:pt x="1009" y="1084"/>
                  </a:cubicBezTo>
                  <a:cubicBezTo>
                    <a:pt x="860" y="1270"/>
                    <a:pt x="561" y="1270"/>
                    <a:pt x="411" y="1084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4"/>
            <p:cNvSpPr/>
            <p:nvPr/>
          </p:nvSpPr>
          <p:spPr>
            <a:xfrm>
              <a:off x="6036750" y="2337550"/>
              <a:ext cx="28025" cy="29875"/>
            </a:xfrm>
            <a:custGeom>
              <a:avLst/>
              <a:gdLst/>
              <a:ahLst/>
              <a:cxnLst/>
              <a:rect l="l" t="t" r="r" b="b"/>
              <a:pathLst>
                <a:path w="1121" h="1195" extrusionOk="0">
                  <a:moveTo>
                    <a:pt x="187" y="598"/>
                  </a:moveTo>
                  <a:cubicBezTo>
                    <a:pt x="38" y="411"/>
                    <a:pt x="1" y="299"/>
                    <a:pt x="113" y="224"/>
                  </a:cubicBezTo>
                  <a:cubicBezTo>
                    <a:pt x="374" y="0"/>
                    <a:pt x="747" y="75"/>
                    <a:pt x="934" y="374"/>
                  </a:cubicBezTo>
                  <a:cubicBezTo>
                    <a:pt x="1083" y="598"/>
                    <a:pt x="1121" y="896"/>
                    <a:pt x="1009" y="1120"/>
                  </a:cubicBezTo>
                  <a:cubicBezTo>
                    <a:pt x="971" y="1195"/>
                    <a:pt x="897" y="1195"/>
                    <a:pt x="822" y="1158"/>
                  </a:cubicBezTo>
                  <a:cubicBezTo>
                    <a:pt x="785" y="1158"/>
                    <a:pt x="747" y="1158"/>
                    <a:pt x="673" y="1120"/>
                  </a:cubicBezTo>
                  <a:cubicBezTo>
                    <a:pt x="598" y="1083"/>
                    <a:pt x="561" y="1120"/>
                    <a:pt x="411" y="934"/>
                  </a:cubicBezTo>
                  <a:cubicBezTo>
                    <a:pt x="411" y="859"/>
                    <a:pt x="337" y="822"/>
                    <a:pt x="299" y="784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4"/>
            <p:cNvSpPr/>
            <p:nvPr/>
          </p:nvSpPr>
          <p:spPr>
            <a:xfrm>
              <a:off x="6053550" y="2366475"/>
              <a:ext cx="28025" cy="33625"/>
            </a:xfrm>
            <a:custGeom>
              <a:avLst/>
              <a:gdLst/>
              <a:ahLst/>
              <a:cxnLst/>
              <a:rect l="l" t="t" r="r" b="b"/>
              <a:pathLst>
                <a:path w="1121" h="1345" extrusionOk="0">
                  <a:moveTo>
                    <a:pt x="187" y="822"/>
                  </a:moveTo>
                  <a:cubicBezTo>
                    <a:pt x="38" y="486"/>
                    <a:pt x="1" y="299"/>
                    <a:pt x="225" y="187"/>
                  </a:cubicBezTo>
                  <a:cubicBezTo>
                    <a:pt x="523" y="1"/>
                    <a:pt x="859" y="150"/>
                    <a:pt x="971" y="449"/>
                  </a:cubicBezTo>
                  <a:cubicBezTo>
                    <a:pt x="1121" y="747"/>
                    <a:pt x="1009" y="1121"/>
                    <a:pt x="710" y="1233"/>
                  </a:cubicBezTo>
                  <a:cubicBezTo>
                    <a:pt x="449" y="1345"/>
                    <a:pt x="337" y="1158"/>
                    <a:pt x="187" y="822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4"/>
            <p:cNvSpPr/>
            <p:nvPr/>
          </p:nvSpPr>
          <p:spPr>
            <a:xfrm>
              <a:off x="6060075" y="2397275"/>
              <a:ext cx="31775" cy="30825"/>
            </a:xfrm>
            <a:custGeom>
              <a:avLst/>
              <a:gdLst/>
              <a:ahLst/>
              <a:cxnLst/>
              <a:rect l="l" t="t" r="r" b="b"/>
              <a:pathLst>
                <a:path w="1271" h="1233" extrusionOk="0">
                  <a:moveTo>
                    <a:pt x="113" y="598"/>
                  </a:moveTo>
                  <a:cubicBezTo>
                    <a:pt x="1" y="337"/>
                    <a:pt x="113" y="225"/>
                    <a:pt x="486" y="113"/>
                  </a:cubicBezTo>
                  <a:cubicBezTo>
                    <a:pt x="785" y="1"/>
                    <a:pt x="1121" y="187"/>
                    <a:pt x="1196" y="524"/>
                  </a:cubicBezTo>
                  <a:cubicBezTo>
                    <a:pt x="1270" y="822"/>
                    <a:pt x="1121" y="1158"/>
                    <a:pt x="785" y="1233"/>
                  </a:cubicBezTo>
                  <a:cubicBezTo>
                    <a:pt x="636" y="1233"/>
                    <a:pt x="449" y="1158"/>
                    <a:pt x="374" y="1046"/>
                  </a:cubicBezTo>
                  <a:cubicBezTo>
                    <a:pt x="225" y="897"/>
                    <a:pt x="150" y="785"/>
                    <a:pt x="113" y="598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4"/>
            <p:cNvSpPr/>
            <p:nvPr/>
          </p:nvSpPr>
          <p:spPr>
            <a:xfrm>
              <a:off x="6072225" y="2429025"/>
              <a:ext cx="23350" cy="31750"/>
            </a:xfrm>
            <a:custGeom>
              <a:avLst/>
              <a:gdLst/>
              <a:ahLst/>
              <a:cxnLst/>
              <a:rect l="l" t="t" r="r" b="b"/>
              <a:pathLst>
                <a:path w="934" h="1270" extrusionOk="0">
                  <a:moveTo>
                    <a:pt x="0" y="262"/>
                  </a:moveTo>
                  <a:cubicBezTo>
                    <a:pt x="0" y="224"/>
                    <a:pt x="0" y="112"/>
                    <a:pt x="299" y="38"/>
                  </a:cubicBezTo>
                  <a:cubicBezTo>
                    <a:pt x="635" y="0"/>
                    <a:pt x="934" y="262"/>
                    <a:pt x="934" y="598"/>
                  </a:cubicBezTo>
                  <a:cubicBezTo>
                    <a:pt x="934" y="822"/>
                    <a:pt x="859" y="1008"/>
                    <a:pt x="747" y="1120"/>
                  </a:cubicBezTo>
                  <a:cubicBezTo>
                    <a:pt x="672" y="1232"/>
                    <a:pt x="523" y="1270"/>
                    <a:pt x="411" y="1232"/>
                  </a:cubicBezTo>
                  <a:cubicBezTo>
                    <a:pt x="224" y="1195"/>
                    <a:pt x="224" y="1158"/>
                    <a:pt x="224" y="822"/>
                  </a:cubicBezTo>
                  <a:cubicBezTo>
                    <a:pt x="187" y="710"/>
                    <a:pt x="150" y="598"/>
                    <a:pt x="112" y="486"/>
                  </a:cubicBezTo>
                  <a:cubicBezTo>
                    <a:pt x="75" y="411"/>
                    <a:pt x="38" y="336"/>
                    <a:pt x="0" y="262"/>
                  </a:cubicBezTo>
                  <a:close/>
                </a:path>
              </a:pathLst>
            </a:custGeom>
            <a:solidFill>
              <a:srgbClr val="76C9E6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4"/>
            <p:cNvSpPr/>
            <p:nvPr/>
          </p:nvSpPr>
          <p:spPr>
            <a:xfrm>
              <a:off x="5600825" y="2188200"/>
              <a:ext cx="522750" cy="571275"/>
            </a:xfrm>
            <a:custGeom>
              <a:avLst/>
              <a:gdLst/>
              <a:ahLst/>
              <a:cxnLst/>
              <a:rect l="l" t="t" r="r" b="b"/>
              <a:pathLst>
                <a:path w="20910" h="22851" extrusionOk="0">
                  <a:moveTo>
                    <a:pt x="11949" y="1942"/>
                  </a:moveTo>
                  <a:cubicBezTo>
                    <a:pt x="3996" y="1942"/>
                    <a:pt x="1" y="11575"/>
                    <a:pt x="5639" y="17213"/>
                  </a:cubicBezTo>
                  <a:cubicBezTo>
                    <a:pt x="11277" y="22851"/>
                    <a:pt x="20910" y="18856"/>
                    <a:pt x="20910" y="10903"/>
                  </a:cubicBezTo>
                  <a:cubicBezTo>
                    <a:pt x="20910" y="5937"/>
                    <a:pt x="16915" y="1942"/>
                    <a:pt x="11949" y="1942"/>
                  </a:cubicBezTo>
                  <a:close/>
                  <a:moveTo>
                    <a:pt x="11949" y="19005"/>
                  </a:moveTo>
                  <a:cubicBezTo>
                    <a:pt x="4705" y="19005"/>
                    <a:pt x="1083" y="10268"/>
                    <a:pt x="6199" y="5115"/>
                  </a:cubicBezTo>
                  <a:cubicBezTo>
                    <a:pt x="11314" y="0"/>
                    <a:pt x="20089" y="3622"/>
                    <a:pt x="20089" y="10903"/>
                  </a:cubicBezTo>
                  <a:cubicBezTo>
                    <a:pt x="20089" y="15383"/>
                    <a:pt x="16467" y="19005"/>
                    <a:pt x="11949" y="19005"/>
                  </a:cubicBezTo>
                  <a:close/>
                </a:path>
              </a:pathLst>
            </a:custGeom>
            <a:solidFill>
              <a:srgbClr val="ECC0C4"/>
            </a:solidFill>
            <a:ln w="2800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4"/>
            <p:cNvSpPr/>
            <p:nvPr/>
          </p:nvSpPr>
          <p:spPr>
            <a:xfrm>
              <a:off x="5840725" y="2345000"/>
              <a:ext cx="118575" cy="230600"/>
            </a:xfrm>
            <a:custGeom>
              <a:avLst/>
              <a:gdLst/>
              <a:ahLst/>
              <a:cxnLst/>
              <a:rect l="l" t="t" r="r" b="b"/>
              <a:pathLst>
                <a:path w="4743" h="9224" extrusionOk="0">
                  <a:moveTo>
                    <a:pt x="2353" y="1"/>
                  </a:moveTo>
                  <a:lnTo>
                    <a:pt x="0" y="1345"/>
                  </a:lnTo>
                  <a:lnTo>
                    <a:pt x="0" y="7879"/>
                  </a:lnTo>
                  <a:lnTo>
                    <a:pt x="2353" y="9223"/>
                  </a:lnTo>
                  <a:lnTo>
                    <a:pt x="4742" y="7879"/>
                  </a:lnTo>
                  <a:lnTo>
                    <a:pt x="4742" y="1345"/>
                  </a:lnTo>
                  <a:lnTo>
                    <a:pt x="23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4"/>
            <p:cNvSpPr/>
            <p:nvPr/>
          </p:nvSpPr>
          <p:spPr>
            <a:xfrm>
              <a:off x="5840725" y="2345000"/>
              <a:ext cx="118575" cy="230600"/>
            </a:xfrm>
            <a:custGeom>
              <a:avLst/>
              <a:gdLst/>
              <a:ahLst/>
              <a:cxnLst/>
              <a:rect l="l" t="t" r="r" b="b"/>
              <a:pathLst>
                <a:path w="4743" h="9224" fill="none" extrusionOk="0">
                  <a:moveTo>
                    <a:pt x="4742" y="7879"/>
                  </a:moveTo>
                  <a:lnTo>
                    <a:pt x="2353" y="9223"/>
                  </a:lnTo>
                  <a:lnTo>
                    <a:pt x="0" y="7879"/>
                  </a:lnTo>
                  <a:lnTo>
                    <a:pt x="0" y="1345"/>
                  </a:lnTo>
                  <a:lnTo>
                    <a:pt x="2353" y="1"/>
                  </a:lnTo>
                  <a:lnTo>
                    <a:pt x="4742" y="1345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4"/>
            <p:cNvSpPr/>
            <p:nvPr/>
          </p:nvSpPr>
          <p:spPr>
            <a:xfrm>
              <a:off x="5840725" y="2345000"/>
              <a:ext cx="118575" cy="230600"/>
            </a:xfrm>
            <a:custGeom>
              <a:avLst/>
              <a:gdLst/>
              <a:ahLst/>
              <a:cxnLst/>
              <a:rect l="l" t="t" r="r" b="b"/>
              <a:pathLst>
                <a:path w="4743" h="9224" extrusionOk="0">
                  <a:moveTo>
                    <a:pt x="2353" y="1"/>
                  </a:moveTo>
                  <a:lnTo>
                    <a:pt x="0" y="1345"/>
                  </a:lnTo>
                  <a:lnTo>
                    <a:pt x="0" y="7879"/>
                  </a:lnTo>
                  <a:lnTo>
                    <a:pt x="2353" y="9223"/>
                  </a:lnTo>
                  <a:lnTo>
                    <a:pt x="4742" y="7879"/>
                  </a:lnTo>
                  <a:lnTo>
                    <a:pt x="4742" y="1345"/>
                  </a:lnTo>
                  <a:lnTo>
                    <a:pt x="2353" y="1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4"/>
            <p:cNvSpPr/>
            <p:nvPr/>
          </p:nvSpPr>
          <p:spPr>
            <a:xfrm>
              <a:off x="5840725" y="2345000"/>
              <a:ext cx="118575" cy="230600"/>
            </a:xfrm>
            <a:custGeom>
              <a:avLst/>
              <a:gdLst/>
              <a:ahLst/>
              <a:cxnLst/>
              <a:rect l="l" t="t" r="r" b="b"/>
              <a:pathLst>
                <a:path w="4743" h="9224" fill="none" extrusionOk="0">
                  <a:moveTo>
                    <a:pt x="4742" y="7879"/>
                  </a:moveTo>
                  <a:lnTo>
                    <a:pt x="2353" y="9223"/>
                  </a:lnTo>
                  <a:lnTo>
                    <a:pt x="0" y="7879"/>
                  </a:lnTo>
                  <a:lnTo>
                    <a:pt x="0" y="1345"/>
                  </a:lnTo>
                  <a:lnTo>
                    <a:pt x="2353" y="1"/>
                  </a:lnTo>
                  <a:lnTo>
                    <a:pt x="4742" y="1345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4"/>
            <p:cNvSpPr/>
            <p:nvPr/>
          </p:nvSpPr>
          <p:spPr>
            <a:xfrm>
              <a:off x="5917275" y="2374875"/>
              <a:ext cx="7475" cy="7500"/>
            </a:xfrm>
            <a:custGeom>
              <a:avLst/>
              <a:gdLst/>
              <a:ahLst/>
              <a:cxnLst/>
              <a:rect l="l" t="t" r="r" b="b"/>
              <a:pathLst>
                <a:path w="299" h="300" extrusionOk="0">
                  <a:moveTo>
                    <a:pt x="224" y="1"/>
                  </a:moveTo>
                  <a:cubicBezTo>
                    <a:pt x="187" y="1"/>
                    <a:pt x="112" y="75"/>
                    <a:pt x="112" y="150"/>
                  </a:cubicBezTo>
                  <a:cubicBezTo>
                    <a:pt x="112" y="187"/>
                    <a:pt x="112" y="225"/>
                    <a:pt x="75" y="262"/>
                  </a:cubicBezTo>
                  <a:cubicBezTo>
                    <a:pt x="38" y="299"/>
                    <a:pt x="38" y="299"/>
                    <a:pt x="0" y="299"/>
                  </a:cubicBezTo>
                  <a:lnTo>
                    <a:pt x="38" y="299"/>
                  </a:lnTo>
                  <a:cubicBezTo>
                    <a:pt x="112" y="299"/>
                    <a:pt x="150" y="225"/>
                    <a:pt x="187" y="150"/>
                  </a:cubicBezTo>
                  <a:cubicBezTo>
                    <a:pt x="187" y="113"/>
                    <a:pt x="187" y="75"/>
                    <a:pt x="224" y="38"/>
                  </a:cubicBezTo>
                  <a:cubicBezTo>
                    <a:pt x="224" y="38"/>
                    <a:pt x="262" y="1"/>
                    <a:pt x="299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4"/>
            <p:cNvSpPr/>
            <p:nvPr/>
          </p:nvSpPr>
          <p:spPr>
            <a:xfrm>
              <a:off x="5914475" y="2376750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0" y="0"/>
                  </a:moveTo>
                  <a:lnTo>
                    <a:pt x="0" y="150"/>
                  </a:lnTo>
                  <a:cubicBezTo>
                    <a:pt x="38" y="187"/>
                    <a:pt x="38" y="224"/>
                    <a:pt x="112" y="224"/>
                  </a:cubicBezTo>
                  <a:lnTo>
                    <a:pt x="150" y="224"/>
                  </a:lnTo>
                  <a:cubicBezTo>
                    <a:pt x="112" y="224"/>
                    <a:pt x="75" y="187"/>
                    <a:pt x="75" y="187"/>
                  </a:cubicBezTo>
                  <a:cubicBezTo>
                    <a:pt x="75" y="150"/>
                    <a:pt x="38" y="112"/>
                    <a:pt x="38" y="75"/>
                  </a:cubicBezTo>
                  <a:cubicBezTo>
                    <a:pt x="38" y="38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4"/>
            <p:cNvSpPr/>
            <p:nvPr/>
          </p:nvSpPr>
          <p:spPr>
            <a:xfrm>
              <a:off x="5922875" y="2373950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0" y="0"/>
                  </a:moveTo>
                  <a:cubicBezTo>
                    <a:pt x="38" y="0"/>
                    <a:pt x="75" y="38"/>
                    <a:pt x="75" y="75"/>
                  </a:cubicBezTo>
                  <a:cubicBezTo>
                    <a:pt x="112" y="112"/>
                    <a:pt x="112" y="150"/>
                    <a:pt x="112" y="187"/>
                  </a:cubicBezTo>
                  <a:cubicBezTo>
                    <a:pt x="112" y="187"/>
                    <a:pt x="112" y="224"/>
                    <a:pt x="150" y="224"/>
                  </a:cubicBezTo>
                  <a:lnTo>
                    <a:pt x="150" y="112"/>
                  </a:lnTo>
                  <a:cubicBezTo>
                    <a:pt x="112" y="38"/>
                    <a:pt x="112" y="0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4"/>
            <p:cNvSpPr/>
            <p:nvPr/>
          </p:nvSpPr>
          <p:spPr>
            <a:xfrm>
              <a:off x="5904200" y="2373950"/>
              <a:ext cx="8425" cy="6550"/>
            </a:xfrm>
            <a:custGeom>
              <a:avLst/>
              <a:gdLst/>
              <a:ahLst/>
              <a:cxnLst/>
              <a:rect l="l" t="t" r="r" b="b"/>
              <a:pathLst>
                <a:path w="337" h="262" extrusionOk="0">
                  <a:moveTo>
                    <a:pt x="299" y="0"/>
                  </a:moveTo>
                  <a:cubicBezTo>
                    <a:pt x="225" y="0"/>
                    <a:pt x="187" y="75"/>
                    <a:pt x="187" y="112"/>
                  </a:cubicBezTo>
                  <a:cubicBezTo>
                    <a:pt x="150" y="150"/>
                    <a:pt x="150" y="187"/>
                    <a:pt x="112" y="224"/>
                  </a:cubicBezTo>
                  <a:cubicBezTo>
                    <a:pt x="75" y="262"/>
                    <a:pt x="38" y="262"/>
                    <a:pt x="0" y="262"/>
                  </a:cubicBezTo>
                  <a:lnTo>
                    <a:pt x="75" y="262"/>
                  </a:lnTo>
                  <a:cubicBezTo>
                    <a:pt x="150" y="262"/>
                    <a:pt x="187" y="187"/>
                    <a:pt x="225" y="150"/>
                  </a:cubicBezTo>
                  <a:cubicBezTo>
                    <a:pt x="225" y="112"/>
                    <a:pt x="262" y="75"/>
                    <a:pt x="262" y="38"/>
                  </a:cubicBezTo>
                  <a:cubicBezTo>
                    <a:pt x="262" y="38"/>
                    <a:pt x="299" y="0"/>
                    <a:pt x="33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4"/>
            <p:cNvSpPr/>
            <p:nvPr/>
          </p:nvSpPr>
          <p:spPr>
            <a:xfrm>
              <a:off x="5903275" y="2374875"/>
              <a:ext cx="2825" cy="5625"/>
            </a:xfrm>
            <a:custGeom>
              <a:avLst/>
              <a:gdLst/>
              <a:ahLst/>
              <a:cxnLst/>
              <a:rect l="l" t="t" r="r" b="b"/>
              <a:pathLst>
                <a:path w="113" h="225" extrusionOk="0">
                  <a:moveTo>
                    <a:pt x="0" y="1"/>
                  </a:moveTo>
                  <a:lnTo>
                    <a:pt x="0" y="75"/>
                  </a:lnTo>
                  <a:cubicBezTo>
                    <a:pt x="37" y="38"/>
                    <a:pt x="37" y="1"/>
                    <a:pt x="0" y="1"/>
                  </a:cubicBezTo>
                  <a:close/>
                  <a:moveTo>
                    <a:pt x="0" y="75"/>
                  </a:moveTo>
                  <a:lnTo>
                    <a:pt x="0" y="113"/>
                  </a:lnTo>
                  <a:cubicBezTo>
                    <a:pt x="0" y="187"/>
                    <a:pt x="37" y="225"/>
                    <a:pt x="75" y="225"/>
                  </a:cubicBezTo>
                  <a:lnTo>
                    <a:pt x="112" y="225"/>
                  </a:lnTo>
                  <a:cubicBezTo>
                    <a:pt x="75" y="225"/>
                    <a:pt x="37" y="225"/>
                    <a:pt x="37" y="187"/>
                  </a:cubicBezTo>
                  <a:cubicBezTo>
                    <a:pt x="37" y="150"/>
                    <a:pt x="0" y="113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4"/>
            <p:cNvSpPr/>
            <p:nvPr/>
          </p:nvSpPr>
          <p:spPr>
            <a:xfrm>
              <a:off x="5911675" y="2373950"/>
              <a:ext cx="2825" cy="3750"/>
            </a:xfrm>
            <a:custGeom>
              <a:avLst/>
              <a:gdLst/>
              <a:ahLst/>
              <a:cxnLst/>
              <a:rect l="l" t="t" r="r" b="b"/>
              <a:pathLst>
                <a:path w="113" h="150" extrusionOk="0">
                  <a:moveTo>
                    <a:pt x="0" y="0"/>
                  </a:moveTo>
                  <a:cubicBezTo>
                    <a:pt x="38" y="0"/>
                    <a:pt x="38" y="38"/>
                    <a:pt x="75" y="38"/>
                  </a:cubicBezTo>
                  <a:cubicBezTo>
                    <a:pt x="75" y="75"/>
                    <a:pt x="75" y="112"/>
                    <a:pt x="112" y="150"/>
                  </a:cubicBezTo>
                  <a:lnTo>
                    <a:pt x="112" y="75"/>
                  </a:lnTo>
                  <a:cubicBezTo>
                    <a:pt x="112" y="38"/>
                    <a:pt x="75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4"/>
            <p:cNvSpPr/>
            <p:nvPr/>
          </p:nvSpPr>
          <p:spPr>
            <a:xfrm>
              <a:off x="5893000" y="2372075"/>
              <a:ext cx="8425" cy="7500"/>
            </a:xfrm>
            <a:custGeom>
              <a:avLst/>
              <a:gdLst/>
              <a:ahLst/>
              <a:cxnLst/>
              <a:rect l="l" t="t" r="r" b="b"/>
              <a:pathLst>
                <a:path w="337" h="300" extrusionOk="0">
                  <a:moveTo>
                    <a:pt x="299" y="1"/>
                  </a:moveTo>
                  <a:cubicBezTo>
                    <a:pt x="224" y="1"/>
                    <a:pt x="187" y="75"/>
                    <a:pt x="150" y="150"/>
                  </a:cubicBezTo>
                  <a:cubicBezTo>
                    <a:pt x="112" y="187"/>
                    <a:pt x="75" y="187"/>
                    <a:pt x="75" y="225"/>
                  </a:cubicBezTo>
                  <a:cubicBezTo>
                    <a:pt x="75" y="262"/>
                    <a:pt x="38" y="262"/>
                    <a:pt x="0" y="262"/>
                  </a:cubicBezTo>
                  <a:lnTo>
                    <a:pt x="75" y="299"/>
                  </a:lnTo>
                  <a:cubicBezTo>
                    <a:pt x="112" y="299"/>
                    <a:pt x="150" y="187"/>
                    <a:pt x="187" y="150"/>
                  </a:cubicBezTo>
                  <a:lnTo>
                    <a:pt x="262" y="38"/>
                  </a:lnTo>
                  <a:cubicBezTo>
                    <a:pt x="262" y="38"/>
                    <a:pt x="299" y="1"/>
                    <a:pt x="33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4"/>
            <p:cNvSpPr/>
            <p:nvPr/>
          </p:nvSpPr>
          <p:spPr>
            <a:xfrm>
              <a:off x="5892075" y="2375825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0" y="0"/>
                  </a:moveTo>
                  <a:lnTo>
                    <a:pt x="0" y="75"/>
                  </a:lnTo>
                  <a:cubicBezTo>
                    <a:pt x="8" y="75"/>
                    <a:pt x="15" y="77"/>
                    <a:pt x="20" y="79"/>
                  </a:cubicBezTo>
                  <a:lnTo>
                    <a:pt x="20" y="79"/>
                  </a:lnTo>
                  <a:cubicBezTo>
                    <a:pt x="8" y="61"/>
                    <a:pt x="0" y="34"/>
                    <a:pt x="0" y="0"/>
                  </a:cubicBezTo>
                  <a:close/>
                  <a:moveTo>
                    <a:pt x="20" y="79"/>
                  </a:moveTo>
                  <a:lnTo>
                    <a:pt x="20" y="79"/>
                  </a:lnTo>
                  <a:cubicBezTo>
                    <a:pt x="34" y="101"/>
                    <a:pt x="55" y="112"/>
                    <a:pt x="75" y="112"/>
                  </a:cubicBezTo>
                  <a:cubicBezTo>
                    <a:pt x="46" y="112"/>
                    <a:pt x="39" y="89"/>
                    <a:pt x="20" y="79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24"/>
            <p:cNvSpPr/>
            <p:nvPr/>
          </p:nvSpPr>
          <p:spPr>
            <a:xfrm>
              <a:off x="5899525" y="237207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1" y="1"/>
                  </a:moveTo>
                  <a:cubicBezTo>
                    <a:pt x="38" y="38"/>
                    <a:pt x="75" y="75"/>
                    <a:pt x="75" y="113"/>
                  </a:cubicBezTo>
                  <a:cubicBezTo>
                    <a:pt x="75" y="100"/>
                    <a:pt x="75" y="88"/>
                    <a:pt x="75" y="75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24"/>
            <p:cNvSpPr/>
            <p:nvPr/>
          </p:nvSpPr>
          <p:spPr>
            <a:xfrm>
              <a:off x="5881800" y="2371150"/>
              <a:ext cx="7500" cy="7500"/>
            </a:xfrm>
            <a:custGeom>
              <a:avLst/>
              <a:gdLst/>
              <a:ahLst/>
              <a:cxnLst/>
              <a:rect l="l" t="t" r="r" b="b"/>
              <a:pathLst>
                <a:path w="300" h="300" extrusionOk="0">
                  <a:moveTo>
                    <a:pt x="224" y="0"/>
                  </a:moveTo>
                  <a:cubicBezTo>
                    <a:pt x="187" y="0"/>
                    <a:pt x="150" y="75"/>
                    <a:pt x="112" y="112"/>
                  </a:cubicBezTo>
                  <a:lnTo>
                    <a:pt x="75" y="224"/>
                  </a:lnTo>
                  <a:cubicBezTo>
                    <a:pt x="75" y="224"/>
                    <a:pt x="38" y="299"/>
                    <a:pt x="0" y="299"/>
                  </a:cubicBezTo>
                  <a:lnTo>
                    <a:pt x="38" y="299"/>
                  </a:lnTo>
                  <a:cubicBezTo>
                    <a:pt x="112" y="299"/>
                    <a:pt x="150" y="187"/>
                    <a:pt x="150" y="150"/>
                  </a:cubicBezTo>
                  <a:cubicBezTo>
                    <a:pt x="187" y="112"/>
                    <a:pt x="187" y="75"/>
                    <a:pt x="224" y="38"/>
                  </a:cubicBezTo>
                  <a:cubicBezTo>
                    <a:pt x="224" y="38"/>
                    <a:pt x="262" y="0"/>
                    <a:pt x="29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24"/>
            <p:cNvSpPr/>
            <p:nvPr/>
          </p:nvSpPr>
          <p:spPr>
            <a:xfrm>
              <a:off x="5879000" y="2373025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0" y="0"/>
                  </a:moveTo>
                  <a:lnTo>
                    <a:pt x="0" y="112"/>
                  </a:lnTo>
                  <a:cubicBezTo>
                    <a:pt x="38" y="187"/>
                    <a:pt x="75" y="224"/>
                    <a:pt x="112" y="224"/>
                  </a:cubicBezTo>
                  <a:lnTo>
                    <a:pt x="150" y="224"/>
                  </a:lnTo>
                  <a:cubicBezTo>
                    <a:pt x="112" y="224"/>
                    <a:pt x="112" y="187"/>
                    <a:pt x="75" y="149"/>
                  </a:cubicBezTo>
                  <a:cubicBezTo>
                    <a:pt x="75" y="149"/>
                    <a:pt x="75" y="75"/>
                    <a:pt x="38" y="75"/>
                  </a:cubicBezTo>
                  <a:cubicBezTo>
                    <a:pt x="0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24"/>
            <p:cNvSpPr/>
            <p:nvPr/>
          </p:nvSpPr>
          <p:spPr>
            <a:xfrm>
              <a:off x="5887400" y="2371150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0" y="0"/>
                  </a:moveTo>
                  <a:cubicBezTo>
                    <a:pt x="38" y="0"/>
                    <a:pt x="75" y="38"/>
                    <a:pt x="75" y="38"/>
                  </a:cubicBezTo>
                  <a:cubicBezTo>
                    <a:pt x="112" y="75"/>
                    <a:pt x="75" y="112"/>
                    <a:pt x="112" y="150"/>
                  </a:cubicBezTo>
                  <a:lnTo>
                    <a:pt x="112" y="75"/>
                  </a:lnTo>
                  <a:cubicBezTo>
                    <a:pt x="112" y="38"/>
                    <a:pt x="75" y="0"/>
                    <a:pt x="38" y="0"/>
                  </a:cubicBezTo>
                  <a:close/>
                  <a:moveTo>
                    <a:pt x="112" y="150"/>
                  </a:moveTo>
                  <a:lnTo>
                    <a:pt x="112" y="224"/>
                  </a:lnTo>
                  <a:cubicBezTo>
                    <a:pt x="112" y="187"/>
                    <a:pt x="150" y="187"/>
                    <a:pt x="112" y="15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24"/>
            <p:cNvSpPr/>
            <p:nvPr/>
          </p:nvSpPr>
          <p:spPr>
            <a:xfrm>
              <a:off x="5872450" y="2371150"/>
              <a:ext cx="3775" cy="8425"/>
            </a:xfrm>
            <a:custGeom>
              <a:avLst/>
              <a:gdLst/>
              <a:ahLst/>
              <a:cxnLst/>
              <a:rect l="l" t="t" r="r" b="b"/>
              <a:pathLst>
                <a:path w="151" h="337" extrusionOk="0">
                  <a:moveTo>
                    <a:pt x="113" y="0"/>
                  </a:moveTo>
                  <a:cubicBezTo>
                    <a:pt x="1" y="0"/>
                    <a:pt x="1" y="112"/>
                    <a:pt x="1" y="150"/>
                  </a:cubicBezTo>
                  <a:lnTo>
                    <a:pt x="1" y="262"/>
                  </a:lnTo>
                  <a:lnTo>
                    <a:pt x="1" y="336"/>
                  </a:lnTo>
                  <a:cubicBezTo>
                    <a:pt x="38" y="336"/>
                    <a:pt x="38" y="224"/>
                    <a:pt x="76" y="150"/>
                  </a:cubicBezTo>
                  <a:cubicBezTo>
                    <a:pt x="76" y="112"/>
                    <a:pt x="76" y="75"/>
                    <a:pt x="76" y="38"/>
                  </a:cubicBezTo>
                  <a:cubicBezTo>
                    <a:pt x="76" y="0"/>
                    <a:pt x="113" y="0"/>
                    <a:pt x="15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24"/>
            <p:cNvSpPr/>
            <p:nvPr/>
          </p:nvSpPr>
          <p:spPr>
            <a:xfrm>
              <a:off x="5865925" y="2375825"/>
              <a:ext cx="5625" cy="3750"/>
            </a:xfrm>
            <a:custGeom>
              <a:avLst/>
              <a:gdLst/>
              <a:ahLst/>
              <a:cxnLst/>
              <a:rect l="l" t="t" r="r" b="b"/>
              <a:pathLst>
                <a:path w="225" h="150" extrusionOk="0">
                  <a:moveTo>
                    <a:pt x="1" y="0"/>
                  </a:moveTo>
                  <a:lnTo>
                    <a:pt x="75" y="112"/>
                  </a:lnTo>
                  <a:cubicBezTo>
                    <a:pt x="150" y="149"/>
                    <a:pt x="187" y="149"/>
                    <a:pt x="225" y="149"/>
                  </a:cubicBezTo>
                  <a:cubicBezTo>
                    <a:pt x="225" y="149"/>
                    <a:pt x="187" y="149"/>
                    <a:pt x="187" y="112"/>
                  </a:cubicBezTo>
                  <a:cubicBezTo>
                    <a:pt x="150" y="75"/>
                    <a:pt x="113" y="75"/>
                    <a:pt x="75" y="37"/>
                  </a:cubicBezTo>
                  <a:cubicBezTo>
                    <a:pt x="38" y="37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24"/>
            <p:cNvSpPr/>
            <p:nvPr/>
          </p:nvSpPr>
          <p:spPr>
            <a:xfrm>
              <a:off x="5875250" y="2371150"/>
              <a:ext cx="3775" cy="4700"/>
            </a:xfrm>
            <a:custGeom>
              <a:avLst/>
              <a:gdLst/>
              <a:ahLst/>
              <a:cxnLst/>
              <a:rect l="l" t="t" r="r" b="b"/>
              <a:pathLst>
                <a:path w="151" h="188" extrusionOk="0">
                  <a:moveTo>
                    <a:pt x="1" y="0"/>
                  </a:moveTo>
                  <a:cubicBezTo>
                    <a:pt x="38" y="0"/>
                    <a:pt x="76" y="0"/>
                    <a:pt x="76" y="38"/>
                  </a:cubicBezTo>
                  <a:cubicBezTo>
                    <a:pt x="113" y="75"/>
                    <a:pt x="113" y="112"/>
                    <a:pt x="113" y="150"/>
                  </a:cubicBezTo>
                  <a:lnTo>
                    <a:pt x="150" y="187"/>
                  </a:lnTo>
                  <a:lnTo>
                    <a:pt x="150" y="75"/>
                  </a:lnTo>
                  <a:cubicBezTo>
                    <a:pt x="150" y="0"/>
                    <a:pt x="113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24"/>
            <p:cNvSpPr/>
            <p:nvPr/>
          </p:nvSpPr>
          <p:spPr>
            <a:xfrm>
              <a:off x="5863125" y="2377675"/>
              <a:ext cx="3750" cy="8425"/>
            </a:xfrm>
            <a:custGeom>
              <a:avLst/>
              <a:gdLst/>
              <a:ahLst/>
              <a:cxnLst/>
              <a:rect l="l" t="t" r="r" b="b"/>
              <a:pathLst>
                <a:path w="150" h="337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42"/>
                    <a:pt x="1" y="45"/>
                    <a:pt x="2" y="48"/>
                  </a:cubicBezTo>
                  <a:lnTo>
                    <a:pt x="2" y="48"/>
                  </a:lnTo>
                  <a:cubicBezTo>
                    <a:pt x="1" y="29"/>
                    <a:pt x="1" y="12"/>
                    <a:pt x="1" y="1"/>
                  </a:cubicBezTo>
                  <a:close/>
                  <a:moveTo>
                    <a:pt x="2" y="48"/>
                  </a:moveTo>
                  <a:cubicBezTo>
                    <a:pt x="4" y="97"/>
                    <a:pt x="11" y="161"/>
                    <a:pt x="38" y="187"/>
                  </a:cubicBezTo>
                  <a:cubicBezTo>
                    <a:pt x="113" y="225"/>
                    <a:pt x="75" y="262"/>
                    <a:pt x="113" y="262"/>
                  </a:cubicBezTo>
                  <a:cubicBezTo>
                    <a:pt x="150" y="299"/>
                    <a:pt x="150" y="299"/>
                    <a:pt x="113" y="337"/>
                  </a:cubicBezTo>
                  <a:lnTo>
                    <a:pt x="150" y="337"/>
                  </a:lnTo>
                  <a:cubicBezTo>
                    <a:pt x="150" y="262"/>
                    <a:pt x="75" y="225"/>
                    <a:pt x="38" y="150"/>
                  </a:cubicBezTo>
                  <a:cubicBezTo>
                    <a:pt x="38" y="116"/>
                    <a:pt x="7" y="82"/>
                    <a:pt x="2" y="4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24"/>
            <p:cNvSpPr/>
            <p:nvPr/>
          </p:nvSpPr>
          <p:spPr>
            <a:xfrm>
              <a:off x="5863125" y="2386075"/>
              <a:ext cx="3750" cy="975"/>
            </a:xfrm>
            <a:custGeom>
              <a:avLst/>
              <a:gdLst/>
              <a:ahLst/>
              <a:cxnLst/>
              <a:rect l="l" t="t" r="r" b="b"/>
              <a:pathLst>
                <a:path w="150" h="39" extrusionOk="0">
                  <a:moveTo>
                    <a:pt x="113" y="1"/>
                  </a:moveTo>
                  <a:cubicBezTo>
                    <a:pt x="75" y="38"/>
                    <a:pt x="38" y="38"/>
                    <a:pt x="1" y="38"/>
                  </a:cubicBezTo>
                  <a:lnTo>
                    <a:pt x="75" y="38"/>
                  </a:lnTo>
                  <a:cubicBezTo>
                    <a:pt x="113" y="38"/>
                    <a:pt x="113" y="38"/>
                    <a:pt x="15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24"/>
            <p:cNvSpPr/>
            <p:nvPr/>
          </p:nvSpPr>
          <p:spPr>
            <a:xfrm>
              <a:off x="5863125" y="2375125"/>
              <a:ext cx="6550" cy="2575"/>
            </a:xfrm>
            <a:custGeom>
              <a:avLst/>
              <a:gdLst/>
              <a:ahLst/>
              <a:cxnLst/>
              <a:rect l="l" t="t" r="r" b="b"/>
              <a:pathLst>
                <a:path w="262" h="103" extrusionOk="0">
                  <a:moveTo>
                    <a:pt x="80" y="0"/>
                  </a:moveTo>
                  <a:cubicBezTo>
                    <a:pt x="47" y="0"/>
                    <a:pt x="19" y="9"/>
                    <a:pt x="1" y="28"/>
                  </a:cubicBezTo>
                  <a:lnTo>
                    <a:pt x="1" y="65"/>
                  </a:lnTo>
                  <a:cubicBezTo>
                    <a:pt x="1" y="65"/>
                    <a:pt x="1" y="65"/>
                    <a:pt x="1" y="103"/>
                  </a:cubicBezTo>
                  <a:cubicBezTo>
                    <a:pt x="1" y="65"/>
                    <a:pt x="38" y="65"/>
                    <a:pt x="75" y="65"/>
                  </a:cubicBezTo>
                  <a:cubicBezTo>
                    <a:pt x="113" y="65"/>
                    <a:pt x="150" y="103"/>
                    <a:pt x="187" y="103"/>
                  </a:cubicBezTo>
                  <a:lnTo>
                    <a:pt x="262" y="103"/>
                  </a:lnTo>
                  <a:lnTo>
                    <a:pt x="187" y="28"/>
                  </a:lnTo>
                  <a:cubicBezTo>
                    <a:pt x="150" y="9"/>
                    <a:pt x="113" y="0"/>
                    <a:pt x="8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24"/>
            <p:cNvSpPr/>
            <p:nvPr/>
          </p:nvSpPr>
          <p:spPr>
            <a:xfrm>
              <a:off x="5857525" y="2389825"/>
              <a:ext cx="8425" cy="4675"/>
            </a:xfrm>
            <a:custGeom>
              <a:avLst/>
              <a:gdLst/>
              <a:ahLst/>
              <a:cxnLst/>
              <a:rect l="l" t="t" r="r" b="b"/>
              <a:pathLst>
                <a:path w="337" h="187" extrusionOk="0">
                  <a:moveTo>
                    <a:pt x="337" y="75"/>
                  </a:moveTo>
                  <a:cubicBezTo>
                    <a:pt x="315" y="75"/>
                    <a:pt x="306" y="87"/>
                    <a:pt x="295" y="98"/>
                  </a:cubicBezTo>
                  <a:lnTo>
                    <a:pt x="295" y="98"/>
                  </a:lnTo>
                  <a:cubicBezTo>
                    <a:pt x="294" y="96"/>
                    <a:pt x="292" y="96"/>
                    <a:pt x="290" y="96"/>
                  </a:cubicBezTo>
                  <a:cubicBezTo>
                    <a:pt x="279" y="96"/>
                    <a:pt x="262" y="112"/>
                    <a:pt x="262" y="112"/>
                  </a:cubicBezTo>
                  <a:cubicBezTo>
                    <a:pt x="278" y="112"/>
                    <a:pt x="287" y="105"/>
                    <a:pt x="295" y="98"/>
                  </a:cubicBezTo>
                  <a:lnTo>
                    <a:pt x="295" y="98"/>
                  </a:lnTo>
                  <a:cubicBezTo>
                    <a:pt x="298" y="100"/>
                    <a:pt x="299" y="104"/>
                    <a:pt x="299" y="112"/>
                  </a:cubicBezTo>
                  <a:lnTo>
                    <a:pt x="337" y="75"/>
                  </a:lnTo>
                  <a:close/>
                  <a:moveTo>
                    <a:pt x="1" y="0"/>
                  </a:moveTo>
                  <a:lnTo>
                    <a:pt x="1" y="75"/>
                  </a:lnTo>
                  <a:cubicBezTo>
                    <a:pt x="1" y="112"/>
                    <a:pt x="1" y="149"/>
                    <a:pt x="75" y="187"/>
                  </a:cubicBezTo>
                  <a:lnTo>
                    <a:pt x="150" y="187"/>
                  </a:lnTo>
                  <a:cubicBezTo>
                    <a:pt x="187" y="187"/>
                    <a:pt x="225" y="149"/>
                    <a:pt x="262" y="112"/>
                  </a:cubicBezTo>
                  <a:lnTo>
                    <a:pt x="38" y="112"/>
                  </a:lnTo>
                  <a:cubicBezTo>
                    <a:pt x="38" y="75"/>
                    <a:pt x="1" y="37"/>
                    <a:pt x="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24"/>
            <p:cNvSpPr/>
            <p:nvPr/>
          </p:nvSpPr>
          <p:spPr>
            <a:xfrm>
              <a:off x="5865000" y="23916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0" y="1"/>
                  </a:moveTo>
                  <a:cubicBezTo>
                    <a:pt x="0" y="1"/>
                    <a:pt x="38" y="38"/>
                    <a:pt x="38" y="113"/>
                  </a:cubicBezTo>
                  <a:cubicBezTo>
                    <a:pt x="38" y="88"/>
                    <a:pt x="38" y="63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24"/>
            <p:cNvSpPr/>
            <p:nvPr/>
          </p:nvSpPr>
          <p:spPr>
            <a:xfrm>
              <a:off x="5857525" y="2387950"/>
              <a:ext cx="4700" cy="2825"/>
            </a:xfrm>
            <a:custGeom>
              <a:avLst/>
              <a:gdLst/>
              <a:ahLst/>
              <a:cxnLst/>
              <a:rect l="l" t="t" r="r" b="b"/>
              <a:pathLst>
                <a:path w="188" h="113" extrusionOk="0">
                  <a:moveTo>
                    <a:pt x="113" y="0"/>
                  </a:moveTo>
                  <a:cubicBezTo>
                    <a:pt x="75" y="0"/>
                    <a:pt x="1" y="0"/>
                    <a:pt x="1" y="112"/>
                  </a:cubicBezTo>
                  <a:cubicBezTo>
                    <a:pt x="1" y="75"/>
                    <a:pt x="38" y="38"/>
                    <a:pt x="75" y="38"/>
                  </a:cubicBezTo>
                  <a:cubicBezTo>
                    <a:pt x="113" y="0"/>
                    <a:pt x="150" y="0"/>
                    <a:pt x="18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24"/>
            <p:cNvSpPr/>
            <p:nvPr/>
          </p:nvSpPr>
          <p:spPr>
            <a:xfrm>
              <a:off x="5869650" y="2390750"/>
              <a:ext cx="5625" cy="9350"/>
            </a:xfrm>
            <a:custGeom>
              <a:avLst/>
              <a:gdLst/>
              <a:ahLst/>
              <a:cxnLst/>
              <a:rect l="l" t="t" r="r" b="b"/>
              <a:pathLst>
                <a:path w="225" h="374" extrusionOk="0">
                  <a:moveTo>
                    <a:pt x="225" y="0"/>
                  </a:moveTo>
                  <a:lnTo>
                    <a:pt x="188" y="38"/>
                  </a:lnTo>
                  <a:cubicBezTo>
                    <a:pt x="150" y="38"/>
                    <a:pt x="113" y="112"/>
                    <a:pt x="113" y="187"/>
                  </a:cubicBezTo>
                  <a:cubicBezTo>
                    <a:pt x="113" y="262"/>
                    <a:pt x="113" y="262"/>
                    <a:pt x="76" y="299"/>
                  </a:cubicBezTo>
                  <a:cubicBezTo>
                    <a:pt x="76" y="336"/>
                    <a:pt x="38" y="374"/>
                    <a:pt x="1" y="374"/>
                  </a:cubicBezTo>
                  <a:lnTo>
                    <a:pt x="76" y="374"/>
                  </a:lnTo>
                  <a:cubicBezTo>
                    <a:pt x="150" y="374"/>
                    <a:pt x="150" y="262"/>
                    <a:pt x="150" y="187"/>
                  </a:cubicBezTo>
                  <a:cubicBezTo>
                    <a:pt x="150" y="150"/>
                    <a:pt x="188" y="112"/>
                    <a:pt x="188" y="75"/>
                  </a:cubicBezTo>
                  <a:cubicBezTo>
                    <a:pt x="188" y="75"/>
                    <a:pt x="225" y="38"/>
                    <a:pt x="22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24"/>
            <p:cNvSpPr/>
            <p:nvPr/>
          </p:nvSpPr>
          <p:spPr>
            <a:xfrm>
              <a:off x="5875250" y="2390750"/>
              <a:ext cx="4700" cy="4700"/>
            </a:xfrm>
            <a:custGeom>
              <a:avLst/>
              <a:gdLst/>
              <a:ahLst/>
              <a:cxnLst/>
              <a:rect l="l" t="t" r="r" b="b"/>
              <a:pathLst>
                <a:path w="188" h="188" extrusionOk="0">
                  <a:moveTo>
                    <a:pt x="1" y="0"/>
                  </a:moveTo>
                  <a:cubicBezTo>
                    <a:pt x="38" y="0"/>
                    <a:pt x="76" y="38"/>
                    <a:pt x="76" y="38"/>
                  </a:cubicBezTo>
                  <a:cubicBezTo>
                    <a:pt x="113" y="75"/>
                    <a:pt x="150" y="112"/>
                    <a:pt x="150" y="150"/>
                  </a:cubicBezTo>
                  <a:cubicBezTo>
                    <a:pt x="150" y="187"/>
                    <a:pt x="188" y="187"/>
                    <a:pt x="188" y="187"/>
                  </a:cubicBezTo>
                  <a:lnTo>
                    <a:pt x="150" y="75"/>
                  </a:lnTo>
                  <a:cubicBezTo>
                    <a:pt x="150" y="38"/>
                    <a:pt x="113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24"/>
            <p:cNvSpPr/>
            <p:nvPr/>
          </p:nvSpPr>
          <p:spPr>
            <a:xfrm>
              <a:off x="5867800" y="2396350"/>
              <a:ext cx="3750" cy="3750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0" y="0"/>
                  </a:moveTo>
                  <a:lnTo>
                    <a:pt x="0" y="75"/>
                  </a:lnTo>
                  <a:cubicBezTo>
                    <a:pt x="0" y="112"/>
                    <a:pt x="75" y="150"/>
                    <a:pt x="112" y="150"/>
                  </a:cubicBezTo>
                  <a:lnTo>
                    <a:pt x="150" y="150"/>
                  </a:lnTo>
                  <a:cubicBezTo>
                    <a:pt x="112" y="150"/>
                    <a:pt x="75" y="112"/>
                    <a:pt x="38" y="112"/>
                  </a:cubicBezTo>
                  <a:cubicBezTo>
                    <a:pt x="0" y="75"/>
                    <a:pt x="0" y="38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24"/>
            <p:cNvSpPr/>
            <p:nvPr/>
          </p:nvSpPr>
          <p:spPr>
            <a:xfrm>
              <a:off x="5881800" y="2389825"/>
              <a:ext cx="5625" cy="8425"/>
            </a:xfrm>
            <a:custGeom>
              <a:avLst/>
              <a:gdLst/>
              <a:ahLst/>
              <a:cxnLst/>
              <a:rect l="l" t="t" r="r" b="b"/>
              <a:pathLst>
                <a:path w="225" h="337" extrusionOk="0">
                  <a:moveTo>
                    <a:pt x="187" y="0"/>
                  </a:moveTo>
                  <a:cubicBezTo>
                    <a:pt x="112" y="0"/>
                    <a:pt x="112" y="75"/>
                    <a:pt x="112" y="149"/>
                  </a:cubicBezTo>
                  <a:cubicBezTo>
                    <a:pt x="75" y="187"/>
                    <a:pt x="112" y="224"/>
                    <a:pt x="75" y="261"/>
                  </a:cubicBezTo>
                  <a:cubicBezTo>
                    <a:pt x="38" y="299"/>
                    <a:pt x="0" y="336"/>
                    <a:pt x="0" y="336"/>
                  </a:cubicBezTo>
                  <a:lnTo>
                    <a:pt x="38" y="336"/>
                  </a:lnTo>
                  <a:cubicBezTo>
                    <a:pt x="112" y="336"/>
                    <a:pt x="150" y="224"/>
                    <a:pt x="150" y="149"/>
                  </a:cubicBezTo>
                  <a:cubicBezTo>
                    <a:pt x="150" y="112"/>
                    <a:pt x="150" y="75"/>
                    <a:pt x="187" y="37"/>
                  </a:cubicBezTo>
                  <a:cubicBezTo>
                    <a:pt x="224" y="0"/>
                    <a:pt x="224" y="0"/>
                    <a:pt x="224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24"/>
            <p:cNvSpPr/>
            <p:nvPr/>
          </p:nvSpPr>
          <p:spPr>
            <a:xfrm>
              <a:off x="5886475" y="2389450"/>
              <a:ext cx="4675" cy="5050"/>
            </a:xfrm>
            <a:custGeom>
              <a:avLst/>
              <a:gdLst/>
              <a:ahLst/>
              <a:cxnLst/>
              <a:rect l="l" t="t" r="r" b="b"/>
              <a:pathLst>
                <a:path w="187" h="202" extrusionOk="0">
                  <a:moveTo>
                    <a:pt x="111" y="0"/>
                  </a:moveTo>
                  <a:cubicBezTo>
                    <a:pt x="97" y="0"/>
                    <a:pt x="85" y="5"/>
                    <a:pt x="75" y="15"/>
                  </a:cubicBezTo>
                  <a:lnTo>
                    <a:pt x="0" y="15"/>
                  </a:lnTo>
                  <a:cubicBezTo>
                    <a:pt x="37" y="15"/>
                    <a:pt x="75" y="15"/>
                    <a:pt x="75" y="52"/>
                  </a:cubicBezTo>
                  <a:cubicBezTo>
                    <a:pt x="112" y="90"/>
                    <a:pt x="112" y="127"/>
                    <a:pt x="149" y="127"/>
                  </a:cubicBezTo>
                  <a:cubicBezTo>
                    <a:pt x="149" y="127"/>
                    <a:pt x="149" y="164"/>
                    <a:pt x="187" y="202"/>
                  </a:cubicBezTo>
                  <a:lnTo>
                    <a:pt x="187" y="90"/>
                  </a:lnTo>
                  <a:cubicBezTo>
                    <a:pt x="187" y="35"/>
                    <a:pt x="147" y="0"/>
                    <a:pt x="11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24"/>
            <p:cNvSpPr/>
            <p:nvPr/>
          </p:nvSpPr>
          <p:spPr>
            <a:xfrm>
              <a:off x="5879000" y="2394475"/>
              <a:ext cx="3750" cy="4700"/>
            </a:xfrm>
            <a:custGeom>
              <a:avLst/>
              <a:gdLst/>
              <a:ahLst/>
              <a:cxnLst/>
              <a:rect l="l" t="t" r="r" b="b"/>
              <a:pathLst>
                <a:path w="150" h="188" extrusionOk="0">
                  <a:moveTo>
                    <a:pt x="0" y="1"/>
                  </a:moveTo>
                  <a:lnTo>
                    <a:pt x="38" y="150"/>
                  </a:lnTo>
                  <a:lnTo>
                    <a:pt x="112" y="187"/>
                  </a:lnTo>
                  <a:lnTo>
                    <a:pt x="150" y="187"/>
                  </a:lnTo>
                  <a:lnTo>
                    <a:pt x="112" y="150"/>
                  </a:lnTo>
                  <a:lnTo>
                    <a:pt x="150" y="150"/>
                  </a:lnTo>
                  <a:cubicBezTo>
                    <a:pt x="112" y="113"/>
                    <a:pt x="75" y="113"/>
                    <a:pt x="75" y="113"/>
                  </a:cubicBezTo>
                  <a:cubicBezTo>
                    <a:pt x="75" y="75"/>
                    <a:pt x="75" y="38"/>
                    <a:pt x="38" y="38"/>
                  </a:cubicBezTo>
                  <a:cubicBezTo>
                    <a:pt x="38" y="38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24"/>
            <p:cNvSpPr/>
            <p:nvPr/>
          </p:nvSpPr>
          <p:spPr>
            <a:xfrm>
              <a:off x="5893925" y="2387950"/>
              <a:ext cx="4700" cy="8425"/>
            </a:xfrm>
            <a:custGeom>
              <a:avLst/>
              <a:gdLst/>
              <a:ahLst/>
              <a:cxnLst/>
              <a:rect l="l" t="t" r="r" b="b"/>
              <a:pathLst>
                <a:path w="188" h="337" extrusionOk="0">
                  <a:moveTo>
                    <a:pt x="187" y="0"/>
                  </a:moveTo>
                  <a:cubicBezTo>
                    <a:pt x="169" y="0"/>
                    <a:pt x="160" y="9"/>
                    <a:pt x="155" y="22"/>
                  </a:cubicBezTo>
                  <a:lnTo>
                    <a:pt x="155" y="22"/>
                  </a:lnTo>
                  <a:cubicBezTo>
                    <a:pt x="164" y="14"/>
                    <a:pt x="175" y="7"/>
                    <a:pt x="187" y="0"/>
                  </a:cubicBezTo>
                  <a:close/>
                  <a:moveTo>
                    <a:pt x="155" y="22"/>
                  </a:moveTo>
                  <a:cubicBezTo>
                    <a:pt x="112" y="62"/>
                    <a:pt x="106" y="119"/>
                    <a:pt x="75" y="150"/>
                  </a:cubicBezTo>
                  <a:cubicBezTo>
                    <a:pt x="75" y="187"/>
                    <a:pt x="75" y="224"/>
                    <a:pt x="38" y="262"/>
                  </a:cubicBezTo>
                  <a:cubicBezTo>
                    <a:pt x="38" y="299"/>
                    <a:pt x="38" y="336"/>
                    <a:pt x="1" y="336"/>
                  </a:cubicBezTo>
                  <a:cubicBezTo>
                    <a:pt x="75" y="336"/>
                    <a:pt x="75" y="224"/>
                    <a:pt x="113" y="187"/>
                  </a:cubicBezTo>
                  <a:cubicBezTo>
                    <a:pt x="113" y="150"/>
                    <a:pt x="113" y="112"/>
                    <a:pt x="150" y="75"/>
                  </a:cubicBezTo>
                  <a:cubicBezTo>
                    <a:pt x="150" y="56"/>
                    <a:pt x="150" y="36"/>
                    <a:pt x="155" y="2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24"/>
            <p:cNvSpPr/>
            <p:nvPr/>
          </p:nvSpPr>
          <p:spPr>
            <a:xfrm>
              <a:off x="5898600" y="2387950"/>
              <a:ext cx="3750" cy="3750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0" y="0"/>
                  </a:moveTo>
                  <a:cubicBezTo>
                    <a:pt x="38" y="0"/>
                    <a:pt x="75" y="38"/>
                    <a:pt x="75" y="38"/>
                  </a:cubicBezTo>
                  <a:lnTo>
                    <a:pt x="150" y="150"/>
                  </a:lnTo>
                  <a:lnTo>
                    <a:pt x="150" y="75"/>
                  </a:lnTo>
                  <a:cubicBezTo>
                    <a:pt x="112" y="38"/>
                    <a:pt x="75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24"/>
            <p:cNvSpPr/>
            <p:nvPr/>
          </p:nvSpPr>
          <p:spPr>
            <a:xfrm>
              <a:off x="5890200" y="2390750"/>
              <a:ext cx="4700" cy="5875"/>
            </a:xfrm>
            <a:custGeom>
              <a:avLst/>
              <a:gdLst/>
              <a:ahLst/>
              <a:cxnLst/>
              <a:rect l="l" t="t" r="r" b="b"/>
              <a:pathLst>
                <a:path w="188" h="235" extrusionOk="0">
                  <a:moveTo>
                    <a:pt x="0" y="0"/>
                  </a:moveTo>
                  <a:lnTo>
                    <a:pt x="0" y="150"/>
                  </a:lnTo>
                  <a:cubicBezTo>
                    <a:pt x="0" y="180"/>
                    <a:pt x="49" y="235"/>
                    <a:pt x="88" y="235"/>
                  </a:cubicBezTo>
                  <a:cubicBezTo>
                    <a:pt x="97" y="235"/>
                    <a:pt x="105" y="232"/>
                    <a:pt x="112" y="224"/>
                  </a:cubicBezTo>
                  <a:lnTo>
                    <a:pt x="187" y="224"/>
                  </a:lnTo>
                  <a:cubicBezTo>
                    <a:pt x="187" y="224"/>
                    <a:pt x="150" y="224"/>
                    <a:pt x="112" y="187"/>
                  </a:cubicBezTo>
                  <a:cubicBezTo>
                    <a:pt x="75" y="150"/>
                    <a:pt x="75" y="112"/>
                    <a:pt x="38" y="75"/>
                  </a:cubicBezTo>
                  <a:cubicBezTo>
                    <a:pt x="38" y="75"/>
                    <a:pt x="38" y="38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24"/>
            <p:cNvSpPr/>
            <p:nvPr/>
          </p:nvSpPr>
          <p:spPr>
            <a:xfrm>
              <a:off x="5905125" y="2387025"/>
              <a:ext cx="6575" cy="8425"/>
            </a:xfrm>
            <a:custGeom>
              <a:avLst/>
              <a:gdLst/>
              <a:ahLst/>
              <a:cxnLst/>
              <a:rect l="l" t="t" r="r" b="b"/>
              <a:pathLst>
                <a:path w="263" h="337" extrusionOk="0">
                  <a:moveTo>
                    <a:pt x="225" y="0"/>
                  </a:moveTo>
                  <a:cubicBezTo>
                    <a:pt x="150" y="0"/>
                    <a:pt x="150" y="112"/>
                    <a:pt x="113" y="149"/>
                  </a:cubicBezTo>
                  <a:cubicBezTo>
                    <a:pt x="113" y="224"/>
                    <a:pt x="113" y="224"/>
                    <a:pt x="75" y="261"/>
                  </a:cubicBezTo>
                  <a:cubicBezTo>
                    <a:pt x="38" y="299"/>
                    <a:pt x="38" y="336"/>
                    <a:pt x="1" y="336"/>
                  </a:cubicBezTo>
                  <a:lnTo>
                    <a:pt x="75" y="336"/>
                  </a:lnTo>
                  <a:cubicBezTo>
                    <a:pt x="113" y="336"/>
                    <a:pt x="150" y="224"/>
                    <a:pt x="150" y="187"/>
                  </a:cubicBezTo>
                  <a:cubicBezTo>
                    <a:pt x="188" y="112"/>
                    <a:pt x="150" y="112"/>
                    <a:pt x="188" y="75"/>
                  </a:cubicBezTo>
                  <a:cubicBezTo>
                    <a:pt x="225" y="37"/>
                    <a:pt x="225" y="0"/>
                    <a:pt x="26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24"/>
            <p:cNvSpPr/>
            <p:nvPr/>
          </p:nvSpPr>
          <p:spPr>
            <a:xfrm>
              <a:off x="5910725" y="2387025"/>
              <a:ext cx="3775" cy="5625"/>
            </a:xfrm>
            <a:custGeom>
              <a:avLst/>
              <a:gdLst/>
              <a:ahLst/>
              <a:cxnLst/>
              <a:rect l="l" t="t" r="r" b="b"/>
              <a:pathLst>
                <a:path w="151" h="225" extrusionOk="0">
                  <a:moveTo>
                    <a:pt x="1" y="0"/>
                  </a:moveTo>
                  <a:cubicBezTo>
                    <a:pt x="38" y="0"/>
                    <a:pt x="76" y="37"/>
                    <a:pt x="76" y="75"/>
                  </a:cubicBezTo>
                  <a:cubicBezTo>
                    <a:pt x="113" y="75"/>
                    <a:pt x="113" y="112"/>
                    <a:pt x="113" y="149"/>
                  </a:cubicBezTo>
                  <a:cubicBezTo>
                    <a:pt x="150" y="187"/>
                    <a:pt x="113" y="187"/>
                    <a:pt x="150" y="224"/>
                  </a:cubicBezTo>
                  <a:lnTo>
                    <a:pt x="150" y="75"/>
                  </a:lnTo>
                  <a:cubicBezTo>
                    <a:pt x="150" y="37"/>
                    <a:pt x="113" y="0"/>
                    <a:pt x="76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24"/>
            <p:cNvSpPr/>
            <p:nvPr/>
          </p:nvSpPr>
          <p:spPr>
            <a:xfrm>
              <a:off x="5903275" y="2391675"/>
              <a:ext cx="3750" cy="4700"/>
            </a:xfrm>
            <a:custGeom>
              <a:avLst/>
              <a:gdLst/>
              <a:ahLst/>
              <a:cxnLst/>
              <a:rect l="l" t="t" r="r" b="b"/>
              <a:pathLst>
                <a:path w="150" h="188" extrusionOk="0">
                  <a:moveTo>
                    <a:pt x="0" y="1"/>
                  </a:moveTo>
                  <a:lnTo>
                    <a:pt x="0" y="113"/>
                  </a:lnTo>
                  <a:cubicBezTo>
                    <a:pt x="0" y="150"/>
                    <a:pt x="37" y="187"/>
                    <a:pt x="75" y="187"/>
                  </a:cubicBezTo>
                  <a:lnTo>
                    <a:pt x="75" y="150"/>
                  </a:lnTo>
                  <a:lnTo>
                    <a:pt x="149" y="150"/>
                  </a:lnTo>
                  <a:cubicBezTo>
                    <a:pt x="112" y="150"/>
                    <a:pt x="75" y="150"/>
                    <a:pt x="37" y="1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24"/>
            <p:cNvSpPr/>
            <p:nvPr/>
          </p:nvSpPr>
          <p:spPr>
            <a:xfrm>
              <a:off x="5917275" y="2387025"/>
              <a:ext cx="6550" cy="7475"/>
            </a:xfrm>
            <a:custGeom>
              <a:avLst/>
              <a:gdLst/>
              <a:ahLst/>
              <a:cxnLst/>
              <a:rect l="l" t="t" r="r" b="b"/>
              <a:pathLst>
                <a:path w="262" h="299" extrusionOk="0">
                  <a:moveTo>
                    <a:pt x="224" y="0"/>
                  </a:moveTo>
                  <a:cubicBezTo>
                    <a:pt x="150" y="0"/>
                    <a:pt x="112" y="75"/>
                    <a:pt x="112" y="149"/>
                  </a:cubicBezTo>
                  <a:lnTo>
                    <a:pt x="75" y="261"/>
                  </a:lnTo>
                  <a:cubicBezTo>
                    <a:pt x="75" y="261"/>
                    <a:pt x="0" y="299"/>
                    <a:pt x="0" y="299"/>
                  </a:cubicBezTo>
                  <a:lnTo>
                    <a:pt x="38" y="299"/>
                  </a:lnTo>
                  <a:cubicBezTo>
                    <a:pt x="112" y="299"/>
                    <a:pt x="150" y="224"/>
                    <a:pt x="150" y="149"/>
                  </a:cubicBezTo>
                  <a:cubicBezTo>
                    <a:pt x="187" y="112"/>
                    <a:pt x="150" y="75"/>
                    <a:pt x="187" y="37"/>
                  </a:cubicBezTo>
                  <a:cubicBezTo>
                    <a:pt x="224" y="37"/>
                    <a:pt x="224" y="0"/>
                    <a:pt x="26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24"/>
            <p:cNvSpPr/>
            <p:nvPr/>
          </p:nvSpPr>
          <p:spPr>
            <a:xfrm>
              <a:off x="5922875" y="2387025"/>
              <a:ext cx="2825" cy="3750"/>
            </a:xfrm>
            <a:custGeom>
              <a:avLst/>
              <a:gdLst/>
              <a:ahLst/>
              <a:cxnLst/>
              <a:rect l="l" t="t" r="r" b="b"/>
              <a:pathLst>
                <a:path w="113" h="150" extrusionOk="0">
                  <a:moveTo>
                    <a:pt x="0" y="0"/>
                  </a:moveTo>
                  <a:cubicBezTo>
                    <a:pt x="38" y="0"/>
                    <a:pt x="75" y="0"/>
                    <a:pt x="75" y="37"/>
                  </a:cubicBezTo>
                  <a:lnTo>
                    <a:pt x="112" y="149"/>
                  </a:lnTo>
                  <a:lnTo>
                    <a:pt x="112" y="112"/>
                  </a:lnTo>
                  <a:cubicBezTo>
                    <a:pt x="112" y="37"/>
                    <a:pt x="75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24"/>
            <p:cNvSpPr/>
            <p:nvPr/>
          </p:nvSpPr>
          <p:spPr>
            <a:xfrm>
              <a:off x="5914475" y="2388875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0" y="1"/>
                  </a:moveTo>
                  <a:lnTo>
                    <a:pt x="0" y="150"/>
                  </a:lnTo>
                  <a:cubicBezTo>
                    <a:pt x="0" y="187"/>
                    <a:pt x="38" y="225"/>
                    <a:pt x="75" y="225"/>
                  </a:cubicBezTo>
                  <a:lnTo>
                    <a:pt x="150" y="225"/>
                  </a:lnTo>
                  <a:cubicBezTo>
                    <a:pt x="112" y="225"/>
                    <a:pt x="75" y="187"/>
                    <a:pt x="75" y="187"/>
                  </a:cubicBezTo>
                  <a:cubicBezTo>
                    <a:pt x="38" y="150"/>
                    <a:pt x="38" y="113"/>
                    <a:pt x="38" y="75"/>
                  </a:cubicBezTo>
                  <a:cubicBezTo>
                    <a:pt x="0" y="75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24"/>
            <p:cNvSpPr/>
            <p:nvPr/>
          </p:nvSpPr>
          <p:spPr>
            <a:xfrm>
              <a:off x="5928475" y="2387950"/>
              <a:ext cx="7475" cy="7500"/>
            </a:xfrm>
            <a:custGeom>
              <a:avLst/>
              <a:gdLst/>
              <a:ahLst/>
              <a:cxnLst/>
              <a:rect l="l" t="t" r="r" b="b"/>
              <a:pathLst>
                <a:path w="299" h="300" extrusionOk="0">
                  <a:moveTo>
                    <a:pt x="299" y="0"/>
                  </a:moveTo>
                  <a:cubicBezTo>
                    <a:pt x="270" y="0"/>
                    <a:pt x="247" y="11"/>
                    <a:pt x="228" y="29"/>
                  </a:cubicBezTo>
                  <a:lnTo>
                    <a:pt x="228" y="29"/>
                  </a:lnTo>
                  <a:cubicBezTo>
                    <a:pt x="238" y="25"/>
                    <a:pt x="249" y="22"/>
                    <a:pt x="259" y="22"/>
                  </a:cubicBezTo>
                  <a:cubicBezTo>
                    <a:pt x="274" y="22"/>
                    <a:pt x="288" y="27"/>
                    <a:pt x="299" y="38"/>
                  </a:cubicBezTo>
                  <a:lnTo>
                    <a:pt x="299" y="0"/>
                  </a:lnTo>
                  <a:close/>
                  <a:moveTo>
                    <a:pt x="228" y="29"/>
                  </a:moveTo>
                  <a:cubicBezTo>
                    <a:pt x="205" y="38"/>
                    <a:pt x="187" y="57"/>
                    <a:pt x="187" y="75"/>
                  </a:cubicBezTo>
                  <a:cubicBezTo>
                    <a:pt x="187" y="75"/>
                    <a:pt x="150" y="112"/>
                    <a:pt x="150" y="150"/>
                  </a:cubicBezTo>
                  <a:cubicBezTo>
                    <a:pt x="173" y="104"/>
                    <a:pt x="196" y="57"/>
                    <a:pt x="228" y="29"/>
                  </a:cubicBezTo>
                  <a:close/>
                  <a:moveTo>
                    <a:pt x="150" y="150"/>
                  </a:moveTo>
                  <a:lnTo>
                    <a:pt x="150" y="150"/>
                  </a:lnTo>
                  <a:cubicBezTo>
                    <a:pt x="112" y="187"/>
                    <a:pt x="75" y="187"/>
                    <a:pt x="75" y="224"/>
                  </a:cubicBezTo>
                  <a:cubicBezTo>
                    <a:pt x="75" y="224"/>
                    <a:pt x="51" y="272"/>
                    <a:pt x="22" y="272"/>
                  </a:cubicBezTo>
                  <a:cubicBezTo>
                    <a:pt x="15" y="272"/>
                    <a:pt x="8" y="269"/>
                    <a:pt x="0" y="262"/>
                  </a:cubicBezTo>
                  <a:lnTo>
                    <a:pt x="0" y="299"/>
                  </a:lnTo>
                  <a:cubicBezTo>
                    <a:pt x="75" y="299"/>
                    <a:pt x="112" y="187"/>
                    <a:pt x="150" y="15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24"/>
            <p:cNvSpPr/>
            <p:nvPr/>
          </p:nvSpPr>
          <p:spPr>
            <a:xfrm>
              <a:off x="5935925" y="2387950"/>
              <a:ext cx="1900" cy="6550"/>
            </a:xfrm>
            <a:custGeom>
              <a:avLst/>
              <a:gdLst/>
              <a:ahLst/>
              <a:cxnLst/>
              <a:rect l="l" t="t" r="r" b="b"/>
              <a:pathLst>
                <a:path w="76" h="262" extrusionOk="0">
                  <a:moveTo>
                    <a:pt x="1" y="0"/>
                  </a:moveTo>
                  <a:cubicBezTo>
                    <a:pt x="1" y="0"/>
                    <a:pt x="38" y="38"/>
                    <a:pt x="38" y="75"/>
                  </a:cubicBezTo>
                  <a:cubicBezTo>
                    <a:pt x="38" y="112"/>
                    <a:pt x="38" y="150"/>
                    <a:pt x="38" y="187"/>
                  </a:cubicBezTo>
                  <a:lnTo>
                    <a:pt x="38" y="262"/>
                  </a:lnTo>
                  <a:lnTo>
                    <a:pt x="76" y="112"/>
                  </a:lnTo>
                  <a:cubicBezTo>
                    <a:pt x="76" y="75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24"/>
            <p:cNvSpPr/>
            <p:nvPr/>
          </p:nvSpPr>
          <p:spPr>
            <a:xfrm>
              <a:off x="5926600" y="2390750"/>
              <a:ext cx="1900" cy="3750"/>
            </a:xfrm>
            <a:custGeom>
              <a:avLst/>
              <a:gdLst/>
              <a:ahLst/>
              <a:cxnLst/>
              <a:rect l="l" t="t" r="r" b="b"/>
              <a:pathLst>
                <a:path w="76" h="150" extrusionOk="0">
                  <a:moveTo>
                    <a:pt x="1" y="0"/>
                  </a:moveTo>
                  <a:lnTo>
                    <a:pt x="1" y="75"/>
                  </a:lnTo>
                  <a:cubicBezTo>
                    <a:pt x="1" y="112"/>
                    <a:pt x="38" y="150"/>
                    <a:pt x="75" y="150"/>
                  </a:cubicBezTo>
                  <a:lnTo>
                    <a:pt x="75" y="150"/>
                  </a:lnTo>
                  <a:cubicBezTo>
                    <a:pt x="66" y="140"/>
                    <a:pt x="57" y="131"/>
                    <a:pt x="38" y="112"/>
                  </a:cubicBezTo>
                  <a:cubicBezTo>
                    <a:pt x="38" y="75"/>
                    <a:pt x="38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24"/>
            <p:cNvSpPr/>
            <p:nvPr/>
          </p:nvSpPr>
          <p:spPr>
            <a:xfrm>
              <a:off x="5938725" y="2394475"/>
              <a:ext cx="9375" cy="3775"/>
            </a:xfrm>
            <a:custGeom>
              <a:avLst/>
              <a:gdLst/>
              <a:ahLst/>
              <a:cxnLst/>
              <a:rect l="l" t="t" r="r" b="b"/>
              <a:pathLst>
                <a:path w="375" h="151" extrusionOk="0">
                  <a:moveTo>
                    <a:pt x="150" y="38"/>
                  </a:moveTo>
                  <a:cubicBezTo>
                    <a:pt x="134" y="38"/>
                    <a:pt x="125" y="45"/>
                    <a:pt x="117" y="56"/>
                  </a:cubicBezTo>
                  <a:lnTo>
                    <a:pt x="117" y="56"/>
                  </a:lnTo>
                  <a:cubicBezTo>
                    <a:pt x="127" y="50"/>
                    <a:pt x="138" y="44"/>
                    <a:pt x="150" y="38"/>
                  </a:cubicBezTo>
                  <a:close/>
                  <a:moveTo>
                    <a:pt x="117" y="56"/>
                  </a:moveTo>
                  <a:lnTo>
                    <a:pt x="117" y="56"/>
                  </a:lnTo>
                  <a:cubicBezTo>
                    <a:pt x="64" y="87"/>
                    <a:pt x="32" y="113"/>
                    <a:pt x="1" y="113"/>
                  </a:cubicBezTo>
                  <a:lnTo>
                    <a:pt x="76" y="113"/>
                  </a:lnTo>
                  <a:cubicBezTo>
                    <a:pt x="97" y="92"/>
                    <a:pt x="106" y="71"/>
                    <a:pt x="117" y="56"/>
                  </a:cubicBezTo>
                  <a:close/>
                  <a:moveTo>
                    <a:pt x="262" y="1"/>
                  </a:moveTo>
                  <a:cubicBezTo>
                    <a:pt x="225" y="1"/>
                    <a:pt x="188" y="1"/>
                    <a:pt x="151" y="37"/>
                  </a:cubicBezTo>
                  <a:lnTo>
                    <a:pt x="151" y="37"/>
                  </a:lnTo>
                  <a:cubicBezTo>
                    <a:pt x="170" y="19"/>
                    <a:pt x="188" y="10"/>
                    <a:pt x="206" y="10"/>
                  </a:cubicBezTo>
                  <a:cubicBezTo>
                    <a:pt x="225" y="10"/>
                    <a:pt x="244" y="19"/>
                    <a:pt x="262" y="38"/>
                  </a:cubicBezTo>
                  <a:cubicBezTo>
                    <a:pt x="337" y="38"/>
                    <a:pt x="374" y="75"/>
                    <a:pt x="374" y="150"/>
                  </a:cubicBezTo>
                  <a:lnTo>
                    <a:pt x="374" y="113"/>
                  </a:lnTo>
                  <a:cubicBezTo>
                    <a:pt x="374" y="1"/>
                    <a:pt x="300" y="1"/>
                    <a:pt x="26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24"/>
            <p:cNvSpPr/>
            <p:nvPr/>
          </p:nvSpPr>
          <p:spPr>
            <a:xfrm>
              <a:off x="5943400" y="2397275"/>
              <a:ext cx="5625" cy="4700"/>
            </a:xfrm>
            <a:custGeom>
              <a:avLst/>
              <a:gdLst/>
              <a:ahLst/>
              <a:cxnLst/>
              <a:rect l="l" t="t" r="r" b="b"/>
              <a:pathLst>
                <a:path w="225" h="188" extrusionOk="0">
                  <a:moveTo>
                    <a:pt x="225" y="1"/>
                  </a:moveTo>
                  <a:cubicBezTo>
                    <a:pt x="225" y="38"/>
                    <a:pt x="225" y="75"/>
                    <a:pt x="187" y="113"/>
                  </a:cubicBezTo>
                  <a:cubicBezTo>
                    <a:pt x="150" y="113"/>
                    <a:pt x="75" y="150"/>
                    <a:pt x="38" y="150"/>
                  </a:cubicBezTo>
                  <a:lnTo>
                    <a:pt x="1" y="150"/>
                  </a:lnTo>
                  <a:lnTo>
                    <a:pt x="113" y="187"/>
                  </a:lnTo>
                  <a:cubicBezTo>
                    <a:pt x="187" y="187"/>
                    <a:pt x="225" y="113"/>
                    <a:pt x="225" y="75"/>
                  </a:cubicBezTo>
                  <a:cubicBezTo>
                    <a:pt x="225" y="38"/>
                    <a:pt x="225" y="1"/>
                    <a:pt x="22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24"/>
            <p:cNvSpPr/>
            <p:nvPr/>
          </p:nvSpPr>
          <p:spPr>
            <a:xfrm>
              <a:off x="5938725" y="2390750"/>
              <a:ext cx="975" cy="6550"/>
            </a:xfrm>
            <a:custGeom>
              <a:avLst/>
              <a:gdLst/>
              <a:ahLst/>
              <a:cxnLst/>
              <a:rect l="l" t="t" r="r" b="b"/>
              <a:pathLst>
                <a:path w="39" h="262" extrusionOk="0">
                  <a:moveTo>
                    <a:pt x="38" y="0"/>
                  </a:moveTo>
                  <a:lnTo>
                    <a:pt x="1" y="112"/>
                  </a:lnTo>
                  <a:cubicBezTo>
                    <a:pt x="1" y="187"/>
                    <a:pt x="1" y="224"/>
                    <a:pt x="38" y="224"/>
                  </a:cubicBezTo>
                  <a:lnTo>
                    <a:pt x="38" y="187"/>
                  </a:lnTo>
                  <a:lnTo>
                    <a:pt x="38" y="75"/>
                  </a:lnTo>
                  <a:lnTo>
                    <a:pt x="38" y="0"/>
                  </a:lnTo>
                  <a:close/>
                  <a:moveTo>
                    <a:pt x="38" y="224"/>
                  </a:moveTo>
                  <a:lnTo>
                    <a:pt x="1" y="262"/>
                  </a:lnTo>
                  <a:lnTo>
                    <a:pt x="38" y="262"/>
                  </a:lnTo>
                  <a:lnTo>
                    <a:pt x="38" y="224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24"/>
            <p:cNvSpPr/>
            <p:nvPr/>
          </p:nvSpPr>
          <p:spPr>
            <a:xfrm>
              <a:off x="5938725" y="2401950"/>
              <a:ext cx="3775" cy="9350"/>
            </a:xfrm>
            <a:custGeom>
              <a:avLst/>
              <a:gdLst/>
              <a:ahLst/>
              <a:cxnLst/>
              <a:rect l="l" t="t" r="r" b="b"/>
              <a:pathLst>
                <a:path w="151" h="374" extrusionOk="0">
                  <a:moveTo>
                    <a:pt x="38" y="1"/>
                  </a:moveTo>
                  <a:cubicBezTo>
                    <a:pt x="38" y="1"/>
                    <a:pt x="38" y="2"/>
                    <a:pt x="38" y="2"/>
                  </a:cubicBezTo>
                  <a:lnTo>
                    <a:pt x="38" y="2"/>
                  </a:lnTo>
                  <a:cubicBezTo>
                    <a:pt x="38" y="1"/>
                    <a:pt x="38" y="1"/>
                    <a:pt x="38" y="1"/>
                  </a:cubicBezTo>
                  <a:close/>
                  <a:moveTo>
                    <a:pt x="38" y="2"/>
                  </a:moveTo>
                  <a:cubicBezTo>
                    <a:pt x="39" y="13"/>
                    <a:pt x="42" y="82"/>
                    <a:pt x="76" y="150"/>
                  </a:cubicBezTo>
                  <a:lnTo>
                    <a:pt x="76" y="262"/>
                  </a:lnTo>
                  <a:cubicBezTo>
                    <a:pt x="76" y="283"/>
                    <a:pt x="64" y="303"/>
                    <a:pt x="48" y="318"/>
                  </a:cubicBezTo>
                  <a:lnTo>
                    <a:pt x="48" y="318"/>
                  </a:lnTo>
                  <a:lnTo>
                    <a:pt x="38" y="299"/>
                  </a:lnTo>
                  <a:cubicBezTo>
                    <a:pt x="38" y="337"/>
                    <a:pt x="1" y="337"/>
                    <a:pt x="1" y="337"/>
                  </a:cubicBezTo>
                  <a:cubicBezTo>
                    <a:pt x="18" y="337"/>
                    <a:pt x="34" y="329"/>
                    <a:pt x="48" y="318"/>
                  </a:cubicBezTo>
                  <a:lnTo>
                    <a:pt x="48" y="318"/>
                  </a:lnTo>
                  <a:lnTo>
                    <a:pt x="76" y="374"/>
                  </a:lnTo>
                  <a:cubicBezTo>
                    <a:pt x="150" y="337"/>
                    <a:pt x="150" y="225"/>
                    <a:pt x="113" y="150"/>
                  </a:cubicBezTo>
                  <a:cubicBezTo>
                    <a:pt x="113" y="113"/>
                    <a:pt x="113" y="75"/>
                    <a:pt x="76" y="75"/>
                  </a:cubicBezTo>
                  <a:cubicBezTo>
                    <a:pt x="76" y="38"/>
                    <a:pt x="39" y="38"/>
                    <a:pt x="38" y="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24"/>
            <p:cNvSpPr/>
            <p:nvPr/>
          </p:nvSpPr>
          <p:spPr>
            <a:xfrm>
              <a:off x="5935925" y="2406625"/>
              <a:ext cx="2825" cy="5625"/>
            </a:xfrm>
            <a:custGeom>
              <a:avLst/>
              <a:gdLst/>
              <a:ahLst/>
              <a:cxnLst/>
              <a:rect l="l" t="t" r="r" b="b"/>
              <a:pathLst>
                <a:path w="113" h="225" extrusionOk="0">
                  <a:moveTo>
                    <a:pt x="1" y="0"/>
                  </a:moveTo>
                  <a:lnTo>
                    <a:pt x="1" y="150"/>
                  </a:lnTo>
                  <a:cubicBezTo>
                    <a:pt x="1" y="187"/>
                    <a:pt x="38" y="224"/>
                    <a:pt x="113" y="224"/>
                  </a:cubicBezTo>
                  <a:lnTo>
                    <a:pt x="113" y="187"/>
                  </a:lnTo>
                  <a:lnTo>
                    <a:pt x="76" y="187"/>
                  </a:lnTo>
                  <a:cubicBezTo>
                    <a:pt x="76" y="150"/>
                    <a:pt x="38" y="112"/>
                    <a:pt x="38" y="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24"/>
            <p:cNvSpPr/>
            <p:nvPr/>
          </p:nvSpPr>
          <p:spPr>
            <a:xfrm>
              <a:off x="5939675" y="2401950"/>
              <a:ext cx="6550" cy="950"/>
            </a:xfrm>
            <a:custGeom>
              <a:avLst/>
              <a:gdLst/>
              <a:ahLst/>
              <a:cxnLst/>
              <a:rect l="l" t="t" r="r" b="b"/>
              <a:pathLst>
                <a:path w="262" h="38" extrusionOk="0">
                  <a:moveTo>
                    <a:pt x="112" y="0"/>
                  </a:moveTo>
                  <a:cubicBezTo>
                    <a:pt x="75" y="0"/>
                    <a:pt x="0" y="0"/>
                    <a:pt x="0" y="38"/>
                  </a:cubicBezTo>
                  <a:lnTo>
                    <a:pt x="262" y="38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24"/>
            <p:cNvSpPr/>
            <p:nvPr/>
          </p:nvSpPr>
          <p:spPr>
            <a:xfrm>
              <a:off x="5925675" y="2403825"/>
              <a:ext cx="7475" cy="8425"/>
            </a:xfrm>
            <a:custGeom>
              <a:avLst/>
              <a:gdLst/>
              <a:ahLst/>
              <a:cxnLst/>
              <a:rect l="l" t="t" r="r" b="b"/>
              <a:pathLst>
                <a:path w="299" h="337" extrusionOk="0">
                  <a:moveTo>
                    <a:pt x="262" y="0"/>
                  </a:moveTo>
                  <a:cubicBezTo>
                    <a:pt x="187" y="0"/>
                    <a:pt x="150" y="112"/>
                    <a:pt x="150" y="187"/>
                  </a:cubicBezTo>
                  <a:cubicBezTo>
                    <a:pt x="112" y="224"/>
                    <a:pt x="112" y="262"/>
                    <a:pt x="75" y="299"/>
                  </a:cubicBezTo>
                  <a:cubicBezTo>
                    <a:pt x="75" y="299"/>
                    <a:pt x="38" y="336"/>
                    <a:pt x="0" y="336"/>
                  </a:cubicBezTo>
                  <a:lnTo>
                    <a:pt x="75" y="336"/>
                  </a:lnTo>
                  <a:cubicBezTo>
                    <a:pt x="150" y="336"/>
                    <a:pt x="150" y="262"/>
                    <a:pt x="187" y="224"/>
                  </a:cubicBezTo>
                  <a:lnTo>
                    <a:pt x="224" y="75"/>
                  </a:lnTo>
                  <a:cubicBezTo>
                    <a:pt x="224" y="75"/>
                    <a:pt x="224" y="0"/>
                    <a:pt x="29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24"/>
            <p:cNvSpPr/>
            <p:nvPr/>
          </p:nvSpPr>
          <p:spPr>
            <a:xfrm>
              <a:off x="5923800" y="2406625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38" y="0"/>
                  </a:moveTo>
                  <a:cubicBezTo>
                    <a:pt x="38" y="38"/>
                    <a:pt x="1" y="38"/>
                    <a:pt x="38" y="75"/>
                  </a:cubicBezTo>
                  <a:lnTo>
                    <a:pt x="38" y="0"/>
                  </a:lnTo>
                  <a:close/>
                  <a:moveTo>
                    <a:pt x="38" y="75"/>
                  </a:moveTo>
                  <a:lnTo>
                    <a:pt x="38" y="150"/>
                  </a:lnTo>
                  <a:cubicBezTo>
                    <a:pt x="38" y="187"/>
                    <a:pt x="75" y="224"/>
                    <a:pt x="113" y="224"/>
                  </a:cubicBezTo>
                  <a:lnTo>
                    <a:pt x="150" y="224"/>
                  </a:lnTo>
                  <a:cubicBezTo>
                    <a:pt x="113" y="224"/>
                    <a:pt x="75" y="224"/>
                    <a:pt x="75" y="187"/>
                  </a:cubicBezTo>
                  <a:cubicBezTo>
                    <a:pt x="38" y="150"/>
                    <a:pt x="38" y="112"/>
                    <a:pt x="38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24"/>
            <p:cNvSpPr/>
            <p:nvPr/>
          </p:nvSpPr>
          <p:spPr>
            <a:xfrm>
              <a:off x="5932200" y="2404750"/>
              <a:ext cx="3750" cy="4700"/>
            </a:xfrm>
            <a:custGeom>
              <a:avLst/>
              <a:gdLst/>
              <a:ahLst/>
              <a:cxnLst/>
              <a:rect l="l" t="t" r="r" b="b"/>
              <a:pathLst>
                <a:path w="150" h="188" extrusionOk="0">
                  <a:moveTo>
                    <a:pt x="1" y="1"/>
                  </a:moveTo>
                  <a:cubicBezTo>
                    <a:pt x="1" y="1"/>
                    <a:pt x="38" y="1"/>
                    <a:pt x="38" y="38"/>
                  </a:cubicBezTo>
                  <a:cubicBezTo>
                    <a:pt x="75" y="75"/>
                    <a:pt x="113" y="113"/>
                    <a:pt x="113" y="150"/>
                  </a:cubicBezTo>
                  <a:cubicBezTo>
                    <a:pt x="113" y="150"/>
                    <a:pt x="113" y="187"/>
                    <a:pt x="150" y="187"/>
                  </a:cubicBezTo>
                  <a:lnTo>
                    <a:pt x="150" y="75"/>
                  </a:lnTo>
                  <a:cubicBezTo>
                    <a:pt x="150" y="38"/>
                    <a:pt x="113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24"/>
            <p:cNvSpPr/>
            <p:nvPr/>
          </p:nvSpPr>
          <p:spPr>
            <a:xfrm>
              <a:off x="5913525" y="2404750"/>
              <a:ext cx="8425" cy="7500"/>
            </a:xfrm>
            <a:custGeom>
              <a:avLst/>
              <a:gdLst/>
              <a:ahLst/>
              <a:cxnLst/>
              <a:rect l="l" t="t" r="r" b="b"/>
              <a:pathLst>
                <a:path w="337" h="300" extrusionOk="0">
                  <a:moveTo>
                    <a:pt x="262" y="1"/>
                  </a:moveTo>
                  <a:cubicBezTo>
                    <a:pt x="225" y="1"/>
                    <a:pt x="188" y="75"/>
                    <a:pt x="150" y="150"/>
                  </a:cubicBezTo>
                  <a:cubicBezTo>
                    <a:pt x="113" y="225"/>
                    <a:pt x="150" y="187"/>
                    <a:pt x="76" y="225"/>
                  </a:cubicBezTo>
                  <a:cubicBezTo>
                    <a:pt x="76" y="262"/>
                    <a:pt x="38" y="299"/>
                    <a:pt x="1" y="299"/>
                  </a:cubicBezTo>
                  <a:lnTo>
                    <a:pt x="76" y="299"/>
                  </a:lnTo>
                  <a:cubicBezTo>
                    <a:pt x="113" y="299"/>
                    <a:pt x="150" y="187"/>
                    <a:pt x="225" y="150"/>
                  </a:cubicBezTo>
                  <a:cubicBezTo>
                    <a:pt x="262" y="113"/>
                    <a:pt x="225" y="75"/>
                    <a:pt x="262" y="38"/>
                  </a:cubicBezTo>
                  <a:cubicBezTo>
                    <a:pt x="337" y="1"/>
                    <a:pt x="300" y="1"/>
                    <a:pt x="3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24"/>
            <p:cNvSpPr/>
            <p:nvPr/>
          </p:nvSpPr>
          <p:spPr>
            <a:xfrm>
              <a:off x="5912600" y="2404750"/>
              <a:ext cx="2825" cy="6550"/>
            </a:xfrm>
            <a:custGeom>
              <a:avLst/>
              <a:gdLst/>
              <a:ahLst/>
              <a:cxnLst/>
              <a:rect l="l" t="t" r="r" b="b"/>
              <a:pathLst>
                <a:path w="113" h="262" extrusionOk="0">
                  <a:moveTo>
                    <a:pt x="38" y="1"/>
                  </a:moveTo>
                  <a:lnTo>
                    <a:pt x="1" y="150"/>
                  </a:lnTo>
                  <a:cubicBezTo>
                    <a:pt x="38" y="225"/>
                    <a:pt x="38" y="262"/>
                    <a:pt x="75" y="262"/>
                  </a:cubicBezTo>
                  <a:lnTo>
                    <a:pt x="113" y="262"/>
                  </a:lnTo>
                  <a:cubicBezTo>
                    <a:pt x="75" y="262"/>
                    <a:pt x="38" y="225"/>
                    <a:pt x="38" y="187"/>
                  </a:cubicBezTo>
                  <a:cubicBezTo>
                    <a:pt x="38" y="150"/>
                    <a:pt x="38" y="113"/>
                    <a:pt x="38" y="75"/>
                  </a:cubicBezTo>
                  <a:cubicBezTo>
                    <a:pt x="38" y="75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24"/>
            <p:cNvSpPr/>
            <p:nvPr/>
          </p:nvSpPr>
          <p:spPr>
            <a:xfrm>
              <a:off x="5921925" y="2404750"/>
              <a:ext cx="2825" cy="6550"/>
            </a:xfrm>
            <a:custGeom>
              <a:avLst/>
              <a:gdLst/>
              <a:ahLst/>
              <a:cxnLst/>
              <a:rect l="l" t="t" r="r" b="b"/>
              <a:pathLst>
                <a:path w="113" h="262" extrusionOk="0">
                  <a:moveTo>
                    <a:pt x="1" y="1"/>
                  </a:moveTo>
                  <a:cubicBezTo>
                    <a:pt x="38" y="1"/>
                    <a:pt x="38" y="38"/>
                    <a:pt x="38" y="38"/>
                  </a:cubicBezTo>
                  <a:lnTo>
                    <a:pt x="113" y="187"/>
                  </a:lnTo>
                  <a:lnTo>
                    <a:pt x="113" y="113"/>
                  </a:lnTo>
                  <a:cubicBezTo>
                    <a:pt x="113" y="38"/>
                    <a:pt x="76" y="1"/>
                    <a:pt x="1" y="1"/>
                  </a:cubicBezTo>
                  <a:close/>
                  <a:moveTo>
                    <a:pt x="113" y="187"/>
                  </a:moveTo>
                  <a:cubicBezTo>
                    <a:pt x="76" y="187"/>
                    <a:pt x="76" y="225"/>
                    <a:pt x="113" y="262"/>
                  </a:cubicBezTo>
                  <a:lnTo>
                    <a:pt x="113" y="18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24"/>
            <p:cNvSpPr/>
            <p:nvPr/>
          </p:nvSpPr>
          <p:spPr>
            <a:xfrm>
              <a:off x="5902325" y="2402875"/>
              <a:ext cx="7500" cy="7500"/>
            </a:xfrm>
            <a:custGeom>
              <a:avLst/>
              <a:gdLst/>
              <a:ahLst/>
              <a:cxnLst/>
              <a:rect l="l" t="t" r="r" b="b"/>
              <a:pathLst>
                <a:path w="300" h="300" extrusionOk="0">
                  <a:moveTo>
                    <a:pt x="262" y="1"/>
                  </a:moveTo>
                  <a:cubicBezTo>
                    <a:pt x="187" y="1"/>
                    <a:pt x="150" y="76"/>
                    <a:pt x="150" y="113"/>
                  </a:cubicBezTo>
                  <a:lnTo>
                    <a:pt x="75" y="262"/>
                  </a:lnTo>
                  <a:cubicBezTo>
                    <a:pt x="38" y="262"/>
                    <a:pt x="38" y="262"/>
                    <a:pt x="1" y="300"/>
                  </a:cubicBezTo>
                  <a:lnTo>
                    <a:pt x="38" y="300"/>
                  </a:lnTo>
                  <a:cubicBezTo>
                    <a:pt x="113" y="300"/>
                    <a:pt x="150" y="225"/>
                    <a:pt x="187" y="150"/>
                  </a:cubicBezTo>
                  <a:lnTo>
                    <a:pt x="225" y="38"/>
                  </a:lnTo>
                  <a:cubicBezTo>
                    <a:pt x="262" y="38"/>
                    <a:pt x="262" y="1"/>
                    <a:pt x="30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24"/>
            <p:cNvSpPr/>
            <p:nvPr/>
          </p:nvSpPr>
          <p:spPr>
            <a:xfrm>
              <a:off x="5900475" y="2405675"/>
              <a:ext cx="2825" cy="4700"/>
            </a:xfrm>
            <a:custGeom>
              <a:avLst/>
              <a:gdLst/>
              <a:ahLst/>
              <a:cxnLst/>
              <a:rect l="l" t="t" r="r" b="b"/>
              <a:pathLst>
                <a:path w="113" h="188" extrusionOk="0">
                  <a:moveTo>
                    <a:pt x="0" y="1"/>
                  </a:moveTo>
                  <a:lnTo>
                    <a:pt x="0" y="76"/>
                  </a:lnTo>
                  <a:cubicBezTo>
                    <a:pt x="0" y="113"/>
                    <a:pt x="37" y="188"/>
                    <a:pt x="112" y="188"/>
                  </a:cubicBezTo>
                  <a:cubicBezTo>
                    <a:pt x="75" y="188"/>
                    <a:pt x="37" y="150"/>
                    <a:pt x="37" y="113"/>
                  </a:cubicBezTo>
                  <a:cubicBezTo>
                    <a:pt x="37" y="76"/>
                    <a:pt x="37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24"/>
            <p:cNvSpPr/>
            <p:nvPr/>
          </p:nvSpPr>
          <p:spPr>
            <a:xfrm>
              <a:off x="5908875" y="2402875"/>
              <a:ext cx="2825" cy="4700"/>
            </a:xfrm>
            <a:custGeom>
              <a:avLst/>
              <a:gdLst/>
              <a:ahLst/>
              <a:cxnLst/>
              <a:rect l="l" t="t" r="r" b="b"/>
              <a:pathLst>
                <a:path w="113" h="188" extrusionOk="0">
                  <a:moveTo>
                    <a:pt x="0" y="1"/>
                  </a:moveTo>
                  <a:cubicBezTo>
                    <a:pt x="38" y="1"/>
                    <a:pt x="75" y="38"/>
                    <a:pt x="75" y="76"/>
                  </a:cubicBezTo>
                  <a:cubicBezTo>
                    <a:pt x="75" y="113"/>
                    <a:pt x="112" y="150"/>
                    <a:pt x="112" y="188"/>
                  </a:cubicBezTo>
                  <a:lnTo>
                    <a:pt x="112" y="113"/>
                  </a:lnTo>
                  <a:cubicBezTo>
                    <a:pt x="112" y="76"/>
                    <a:pt x="75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24"/>
            <p:cNvSpPr/>
            <p:nvPr/>
          </p:nvSpPr>
          <p:spPr>
            <a:xfrm>
              <a:off x="5890200" y="2401025"/>
              <a:ext cx="8425" cy="7475"/>
            </a:xfrm>
            <a:custGeom>
              <a:avLst/>
              <a:gdLst/>
              <a:ahLst/>
              <a:cxnLst/>
              <a:rect l="l" t="t" r="r" b="b"/>
              <a:pathLst>
                <a:path w="337" h="299" extrusionOk="0">
                  <a:moveTo>
                    <a:pt x="299" y="0"/>
                  </a:moveTo>
                  <a:cubicBezTo>
                    <a:pt x="224" y="0"/>
                    <a:pt x="150" y="75"/>
                    <a:pt x="150" y="150"/>
                  </a:cubicBezTo>
                  <a:cubicBezTo>
                    <a:pt x="150" y="187"/>
                    <a:pt x="112" y="224"/>
                    <a:pt x="75" y="224"/>
                  </a:cubicBezTo>
                  <a:cubicBezTo>
                    <a:pt x="75" y="224"/>
                    <a:pt x="38" y="299"/>
                    <a:pt x="0" y="299"/>
                  </a:cubicBezTo>
                  <a:lnTo>
                    <a:pt x="38" y="299"/>
                  </a:lnTo>
                  <a:cubicBezTo>
                    <a:pt x="112" y="299"/>
                    <a:pt x="150" y="224"/>
                    <a:pt x="187" y="150"/>
                  </a:cubicBezTo>
                  <a:cubicBezTo>
                    <a:pt x="187" y="112"/>
                    <a:pt x="224" y="112"/>
                    <a:pt x="262" y="75"/>
                  </a:cubicBezTo>
                  <a:cubicBezTo>
                    <a:pt x="262" y="75"/>
                    <a:pt x="299" y="0"/>
                    <a:pt x="336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24"/>
            <p:cNvSpPr/>
            <p:nvPr/>
          </p:nvSpPr>
          <p:spPr>
            <a:xfrm>
              <a:off x="5888325" y="2403825"/>
              <a:ext cx="1900" cy="4675"/>
            </a:xfrm>
            <a:custGeom>
              <a:avLst/>
              <a:gdLst/>
              <a:ahLst/>
              <a:cxnLst/>
              <a:rect l="l" t="t" r="r" b="b"/>
              <a:pathLst>
                <a:path w="76" h="187" extrusionOk="0">
                  <a:moveTo>
                    <a:pt x="1" y="0"/>
                  </a:moveTo>
                  <a:lnTo>
                    <a:pt x="1" y="38"/>
                  </a:lnTo>
                  <a:cubicBezTo>
                    <a:pt x="1" y="88"/>
                    <a:pt x="18" y="121"/>
                    <a:pt x="40" y="138"/>
                  </a:cubicBezTo>
                  <a:lnTo>
                    <a:pt x="40" y="138"/>
                  </a:lnTo>
                  <a:cubicBezTo>
                    <a:pt x="38" y="124"/>
                    <a:pt x="38" y="112"/>
                    <a:pt x="38" y="112"/>
                  </a:cubicBezTo>
                  <a:cubicBezTo>
                    <a:pt x="1" y="75"/>
                    <a:pt x="1" y="38"/>
                    <a:pt x="1" y="0"/>
                  </a:cubicBezTo>
                  <a:close/>
                  <a:moveTo>
                    <a:pt x="40" y="138"/>
                  </a:moveTo>
                  <a:cubicBezTo>
                    <a:pt x="44" y="159"/>
                    <a:pt x="53" y="187"/>
                    <a:pt x="75" y="187"/>
                  </a:cubicBezTo>
                  <a:lnTo>
                    <a:pt x="75" y="150"/>
                  </a:lnTo>
                  <a:cubicBezTo>
                    <a:pt x="63" y="150"/>
                    <a:pt x="51" y="146"/>
                    <a:pt x="40" y="1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24"/>
            <p:cNvSpPr/>
            <p:nvPr/>
          </p:nvSpPr>
          <p:spPr>
            <a:xfrm>
              <a:off x="5897675" y="2401025"/>
              <a:ext cx="1875" cy="4675"/>
            </a:xfrm>
            <a:custGeom>
              <a:avLst/>
              <a:gdLst/>
              <a:ahLst/>
              <a:cxnLst/>
              <a:rect l="l" t="t" r="r" b="b"/>
              <a:pathLst>
                <a:path w="75" h="187" extrusionOk="0">
                  <a:moveTo>
                    <a:pt x="0" y="0"/>
                  </a:moveTo>
                  <a:cubicBezTo>
                    <a:pt x="0" y="0"/>
                    <a:pt x="37" y="37"/>
                    <a:pt x="37" y="75"/>
                  </a:cubicBezTo>
                  <a:cubicBezTo>
                    <a:pt x="75" y="112"/>
                    <a:pt x="75" y="150"/>
                    <a:pt x="75" y="187"/>
                  </a:cubicBezTo>
                  <a:lnTo>
                    <a:pt x="75" y="112"/>
                  </a:lnTo>
                  <a:cubicBezTo>
                    <a:pt x="75" y="75"/>
                    <a:pt x="75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24"/>
            <p:cNvSpPr/>
            <p:nvPr/>
          </p:nvSpPr>
          <p:spPr>
            <a:xfrm>
              <a:off x="5879925" y="2400075"/>
              <a:ext cx="6575" cy="8425"/>
            </a:xfrm>
            <a:custGeom>
              <a:avLst/>
              <a:gdLst/>
              <a:ahLst/>
              <a:cxnLst/>
              <a:rect l="l" t="t" r="r" b="b"/>
              <a:pathLst>
                <a:path w="263" h="337" extrusionOk="0">
                  <a:moveTo>
                    <a:pt x="187" y="1"/>
                  </a:moveTo>
                  <a:cubicBezTo>
                    <a:pt x="113" y="1"/>
                    <a:pt x="75" y="75"/>
                    <a:pt x="75" y="150"/>
                  </a:cubicBezTo>
                  <a:cubicBezTo>
                    <a:pt x="75" y="188"/>
                    <a:pt x="75" y="225"/>
                    <a:pt x="38" y="262"/>
                  </a:cubicBezTo>
                  <a:cubicBezTo>
                    <a:pt x="38" y="300"/>
                    <a:pt x="38" y="300"/>
                    <a:pt x="1" y="337"/>
                  </a:cubicBezTo>
                  <a:lnTo>
                    <a:pt x="38" y="337"/>
                  </a:lnTo>
                  <a:cubicBezTo>
                    <a:pt x="113" y="337"/>
                    <a:pt x="113" y="225"/>
                    <a:pt x="113" y="150"/>
                  </a:cubicBezTo>
                  <a:lnTo>
                    <a:pt x="187" y="38"/>
                  </a:lnTo>
                  <a:cubicBezTo>
                    <a:pt x="187" y="38"/>
                    <a:pt x="225" y="1"/>
                    <a:pt x="26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24"/>
            <p:cNvSpPr/>
            <p:nvPr/>
          </p:nvSpPr>
          <p:spPr>
            <a:xfrm>
              <a:off x="5875250" y="2403825"/>
              <a:ext cx="4700" cy="5625"/>
            </a:xfrm>
            <a:custGeom>
              <a:avLst/>
              <a:gdLst/>
              <a:ahLst/>
              <a:cxnLst/>
              <a:rect l="l" t="t" r="r" b="b"/>
              <a:pathLst>
                <a:path w="188" h="225" extrusionOk="0">
                  <a:moveTo>
                    <a:pt x="1" y="0"/>
                  </a:moveTo>
                  <a:lnTo>
                    <a:pt x="38" y="112"/>
                  </a:lnTo>
                  <a:cubicBezTo>
                    <a:pt x="38" y="187"/>
                    <a:pt x="113" y="187"/>
                    <a:pt x="150" y="224"/>
                  </a:cubicBezTo>
                  <a:lnTo>
                    <a:pt x="188" y="187"/>
                  </a:lnTo>
                  <a:cubicBezTo>
                    <a:pt x="150" y="187"/>
                    <a:pt x="113" y="187"/>
                    <a:pt x="113" y="150"/>
                  </a:cubicBezTo>
                  <a:cubicBezTo>
                    <a:pt x="76" y="112"/>
                    <a:pt x="38" y="75"/>
                    <a:pt x="38" y="38"/>
                  </a:cubicBezTo>
                  <a:cubicBezTo>
                    <a:pt x="38" y="38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24"/>
            <p:cNvSpPr/>
            <p:nvPr/>
          </p:nvSpPr>
          <p:spPr>
            <a:xfrm>
              <a:off x="5884600" y="2400075"/>
              <a:ext cx="2825" cy="3775"/>
            </a:xfrm>
            <a:custGeom>
              <a:avLst/>
              <a:gdLst/>
              <a:ahLst/>
              <a:cxnLst/>
              <a:rect l="l" t="t" r="r" b="b"/>
              <a:pathLst>
                <a:path w="113" h="151" extrusionOk="0">
                  <a:moveTo>
                    <a:pt x="0" y="1"/>
                  </a:moveTo>
                  <a:cubicBezTo>
                    <a:pt x="38" y="1"/>
                    <a:pt x="75" y="38"/>
                    <a:pt x="75" y="38"/>
                  </a:cubicBezTo>
                  <a:cubicBezTo>
                    <a:pt x="112" y="75"/>
                    <a:pt x="112" y="113"/>
                    <a:pt x="112" y="150"/>
                  </a:cubicBezTo>
                  <a:lnTo>
                    <a:pt x="112" y="75"/>
                  </a:lnTo>
                  <a:cubicBezTo>
                    <a:pt x="112" y="38"/>
                    <a:pt x="75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24"/>
            <p:cNvSpPr/>
            <p:nvPr/>
          </p:nvSpPr>
          <p:spPr>
            <a:xfrm>
              <a:off x="5869650" y="2401950"/>
              <a:ext cx="3775" cy="9350"/>
            </a:xfrm>
            <a:custGeom>
              <a:avLst/>
              <a:gdLst/>
              <a:ahLst/>
              <a:cxnLst/>
              <a:rect l="l" t="t" r="r" b="b"/>
              <a:pathLst>
                <a:path w="151" h="374" extrusionOk="0">
                  <a:moveTo>
                    <a:pt x="113" y="0"/>
                  </a:moveTo>
                  <a:cubicBezTo>
                    <a:pt x="38" y="0"/>
                    <a:pt x="38" y="113"/>
                    <a:pt x="38" y="150"/>
                  </a:cubicBezTo>
                  <a:lnTo>
                    <a:pt x="38" y="299"/>
                  </a:lnTo>
                  <a:cubicBezTo>
                    <a:pt x="38" y="299"/>
                    <a:pt x="38" y="374"/>
                    <a:pt x="1" y="374"/>
                  </a:cubicBezTo>
                  <a:lnTo>
                    <a:pt x="38" y="374"/>
                  </a:lnTo>
                  <a:cubicBezTo>
                    <a:pt x="76" y="374"/>
                    <a:pt x="76" y="262"/>
                    <a:pt x="76" y="187"/>
                  </a:cubicBezTo>
                  <a:lnTo>
                    <a:pt x="76" y="75"/>
                  </a:lnTo>
                  <a:cubicBezTo>
                    <a:pt x="76" y="75"/>
                    <a:pt x="76" y="0"/>
                    <a:pt x="15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24"/>
            <p:cNvSpPr/>
            <p:nvPr/>
          </p:nvSpPr>
          <p:spPr>
            <a:xfrm>
              <a:off x="5863125" y="2407550"/>
              <a:ext cx="6550" cy="4700"/>
            </a:xfrm>
            <a:custGeom>
              <a:avLst/>
              <a:gdLst/>
              <a:ahLst/>
              <a:cxnLst/>
              <a:rect l="l" t="t" r="r" b="b"/>
              <a:pathLst>
                <a:path w="262" h="188" extrusionOk="0">
                  <a:moveTo>
                    <a:pt x="1" y="1"/>
                  </a:moveTo>
                  <a:lnTo>
                    <a:pt x="75" y="150"/>
                  </a:lnTo>
                  <a:cubicBezTo>
                    <a:pt x="113" y="187"/>
                    <a:pt x="150" y="187"/>
                    <a:pt x="187" y="187"/>
                  </a:cubicBezTo>
                  <a:lnTo>
                    <a:pt x="262" y="150"/>
                  </a:lnTo>
                  <a:lnTo>
                    <a:pt x="150" y="150"/>
                  </a:lnTo>
                  <a:lnTo>
                    <a:pt x="75" y="75"/>
                  </a:lnTo>
                  <a:cubicBezTo>
                    <a:pt x="75" y="75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24"/>
            <p:cNvSpPr/>
            <p:nvPr/>
          </p:nvSpPr>
          <p:spPr>
            <a:xfrm>
              <a:off x="5873400" y="2401025"/>
              <a:ext cx="3750" cy="4675"/>
            </a:xfrm>
            <a:custGeom>
              <a:avLst/>
              <a:gdLst/>
              <a:ahLst/>
              <a:cxnLst/>
              <a:rect l="l" t="t" r="r" b="b"/>
              <a:pathLst>
                <a:path w="150" h="187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cubicBezTo>
                    <a:pt x="38" y="75"/>
                    <a:pt x="75" y="75"/>
                    <a:pt x="112" y="112"/>
                  </a:cubicBezTo>
                  <a:lnTo>
                    <a:pt x="150" y="187"/>
                  </a:lnTo>
                  <a:lnTo>
                    <a:pt x="112" y="37"/>
                  </a:lnTo>
                  <a:cubicBezTo>
                    <a:pt x="75" y="0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24"/>
            <p:cNvSpPr/>
            <p:nvPr/>
          </p:nvSpPr>
          <p:spPr>
            <a:xfrm>
              <a:off x="5857525" y="2406625"/>
              <a:ext cx="4700" cy="10275"/>
            </a:xfrm>
            <a:custGeom>
              <a:avLst/>
              <a:gdLst/>
              <a:ahLst/>
              <a:cxnLst/>
              <a:rect l="l" t="t" r="r" b="b"/>
              <a:pathLst>
                <a:path w="188" h="411" extrusionOk="0">
                  <a:moveTo>
                    <a:pt x="113" y="0"/>
                  </a:moveTo>
                  <a:lnTo>
                    <a:pt x="75" y="38"/>
                  </a:lnTo>
                  <a:cubicBezTo>
                    <a:pt x="1" y="75"/>
                    <a:pt x="38" y="187"/>
                    <a:pt x="75" y="224"/>
                  </a:cubicBezTo>
                  <a:cubicBezTo>
                    <a:pt x="112" y="261"/>
                    <a:pt x="113" y="298"/>
                    <a:pt x="149" y="335"/>
                  </a:cubicBezTo>
                  <a:lnTo>
                    <a:pt x="149" y="335"/>
                  </a:lnTo>
                  <a:cubicBezTo>
                    <a:pt x="147" y="298"/>
                    <a:pt x="140" y="251"/>
                    <a:pt x="113" y="224"/>
                  </a:cubicBezTo>
                  <a:cubicBezTo>
                    <a:pt x="113" y="187"/>
                    <a:pt x="113" y="150"/>
                    <a:pt x="75" y="112"/>
                  </a:cubicBezTo>
                  <a:cubicBezTo>
                    <a:pt x="75" y="75"/>
                    <a:pt x="113" y="38"/>
                    <a:pt x="113" y="0"/>
                  </a:cubicBezTo>
                  <a:close/>
                  <a:moveTo>
                    <a:pt x="149" y="335"/>
                  </a:moveTo>
                  <a:cubicBezTo>
                    <a:pt x="150" y="350"/>
                    <a:pt x="150" y="363"/>
                    <a:pt x="150" y="374"/>
                  </a:cubicBezTo>
                  <a:lnTo>
                    <a:pt x="150" y="411"/>
                  </a:lnTo>
                  <a:cubicBezTo>
                    <a:pt x="187" y="374"/>
                    <a:pt x="150" y="374"/>
                    <a:pt x="150" y="336"/>
                  </a:cubicBezTo>
                  <a:cubicBezTo>
                    <a:pt x="150" y="336"/>
                    <a:pt x="149" y="336"/>
                    <a:pt x="149" y="33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24"/>
            <p:cNvSpPr/>
            <p:nvPr/>
          </p:nvSpPr>
          <p:spPr>
            <a:xfrm>
              <a:off x="5855650" y="2416875"/>
              <a:ext cx="5625" cy="25"/>
            </a:xfrm>
            <a:custGeom>
              <a:avLst/>
              <a:gdLst/>
              <a:ahLst/>
              <a:cxnLst/>
              <a:rect l="l" t="t" r="r" b="b"/>
              <a:pathLst>
                <a:path w="225" h="1" extrusionOk="0">
                  <a:moveTo>
                    <a:pt x="225" y="1"/>
                  </a:moveTo>
                  <a:lnTo>
                    <a:pt x="225" y="1"/>
                  </a:lnTo>
                  <a:lnTo>
                    <a:pt x="76" y="1"/>
                  </a:lnTo>
                  <a:cubicBezTo>
                    <a:pt x="38" y="1"/>
                    <a:pt x="1" y="1"/>
                    <a:pt x="1" y="1"/>
                  </a:cubicBezTo>
                  <a:lnTo>
                    <a:pt x="113" y="1"/>
                  </a:lnTo>
                  <a:lnTo>
                    <a:pt x="188" y="1"/>
                  </a:lnTo>
                  <a:cubicBezTo>
                    <a:pt x="188" y="1"/>
                    <a:pt x="188" y="1"/>
                    <a:pt x="22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24"/>
            <p:cNvSpPr/>
            <p:nvPr/>
          </p:nvSpPr>
          <p:spPr>
            <a:xfrm>
              <a:off x="5861250" y="2405300"/>
              <a:ext cx="6575" cy="4150"/>
            </a:xfrm>
            <a:custGeom>
              <a:avLst/>
              <a:gdLst/>
              <a:ahLst/>
              <a:cxnLst/>
              <a:rect l="l" t="t" r="r" b="b"/>
              <a:pathLst>
                <a:path w="263" h="166" extrusionOk="0">
                  <a:moveTo>
                    <a:pt x="95" y="0"/>
                  </a:moveTo>
                  <a:cubicBezTo>
                    <a:pt x="79" y="0"/>
                    <a:pt x="60" y="5"/>
                    <a:pt x="38" y="16"/>
                  </a:cubicBezTo>
                  <a:lnTo>
                    <a:pt x="1" y="53"/>
                  </a:lnTo>
                  <a:lnTo>
                    <a:pt x="113" y="53"/>
                  </a:lnTo>
                  <a:cubicBezTo>
                    <a:pt x="150" y="53"/>
                    <a:pt x="188" y="91"/>
                    <a:pt x="225" y="128"/>
                  </a:cubicBezTo>
                  <a:lnTo>
                    <a:pt x="262" y="165"/>
                  </a:lnTo>
                  <a:lnTo>
                    <a:pt x="188" y="53"/>
                  </a:lnTo>
                  <a:cubicBezTo>
                    <a:pt x="161" y="27"/>
                    <a:pt x="135" y="0"/>
                    <a:pt x="9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24"/>
            <p:cNvSpPr/>
            <p:nvPr/>
          </p:nvSpPr>
          <p:spPr>
            <a:xfrm>
              <a:off x="5853800" y="2419675"/>
              <a:ext cx="9350" cy="3775"/>
            </a:xfrm>
            <a:custGeom>
              <a:avLst/>
              <a:gdLst/>
              <a:ahLst/>
              <a:cxnLst/>
              <a:rect l="l" t="t" r="r" b="b"/>
              <a:pathLst>
                <a:path w="374" h="151" extrusionOk="0">
                  <a:moveTo>
                    <a:pt x="299" y="38"/>
                  </a:moveTo>
                  <a:lnTo>
                    <a:pt x="187" y="113"/>
                  </a:lnTo>
                  <a:cubicBezTo>
                    <a:pt x="262" y="76"/>
                    <a:pt x="336" y="38"/>
                    <a:pt x="374" y="38"/>
                  </a:cubicBezTo>
                  <a:close/>
                  <a:moveTo>
                    <a:pt x="0" y="1"/>
                  </a:moveTo>
                  <a:cubicBezTo>
                    <a:pt x="0" y="1"/>
                    <a:pt x="0" y="38"/>
                    <a:pt x="0" y="76"/>
                  </a:cubicBezTo>
                  <a:cubicBezTo>
                    <a:pt x="0" y="113"/>
                    <a:pt x="38" y="150"/>
                    <a:pt x="112" y="150"/>
                  </a:cubicBezTo>
                  <a:cubicBezTo>
                    <a:pt x="112" y="150"/>
                    <a:pt x="150" y="113"/>
                    <a:pt x="187" y="113"/>
                  </a:cubicBezTo>
                  <a:lnTo>
                    <a:pt x="75" y="113"/>
                  </a:lnTo>
                  <a:cubicBezTo>
                    <a:pt x="38" y="113"/>
                    <a:pt x="0" y="76"/>
                    <a:pt x="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24"/>
            <p:cNvSpPr/>
            <p:nvPr/>
          </p:nvSpPr>
          <p:spPr>
            <a:xfrm>
              <a:off x="5863125" y="2421550"/>
              <a:ext cx="950" cy="5625"/>
            </a:xfrm>
            <a:custGeom>
              <a:avLst/>
              <a:gdLst/>
              <a:ahLst/>
              <a:cxnLst/>
              <a:rect l="l" t="t" r="r" b="b"/>
              <a:pathLst>
                <a:path w="38" h="225" extrusionOk="0">
                  <a:moveTo>
                    <a:pt x="1" y="1"/>
                  </a:moveTo>
                  <a:cubicBezTo>
                    <a:pt x="1" y="10"/>
                    <a:pt x="1" y="19"/>
                    <a:pt x="1" y="38"/>
                  </a:cubicBezTo>
                  <a:lnTo>
                    <a:pt x="1" y="225"/>
                  </a:lnTo>
                  <a:lnTo>
                    <a:pt x="38" y="113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24"/>
            <p:cNvSpPr/>
            <p:nvPr/>
          </p:nvSpPr>
          <p:spPr>
            <a:xfrm>
              <a:off x="5852850" y="2416875"/>
              <a:ext cx="5625" cy="4700"/>
            </a:xfrm>
            <a:custGeom>
              <a:avLst/>
              <a:gdLst/>
              <a:ahLst/>
              <a:cxnLst/>
              <a:rect l="l" t="t" r="r" b="b"/>
              <a:pathLst>
                <a:path w="225" h="188" extrusionOk="0">
                  <a:moveTo>
                    <a:pt x="150" y="1"/>
                  </a:moveTo>
                  <a:cubicBezTo>
                    <a:pt x="169" y="20"/>
                    <a:pt x="178" y="29"/>
                    <a:pt x="188" y="29"/>
                  </a:cubicBezTo>
                  <a:cubicBezTo>
                    <a:pt x="197" y="29"/>
                    <a:pt x="206" y="20"/>
                    <a:pt x="225" y="1"/>
                  </a:cubicBezTo>
                  <a:close/>
                  <a:moveTo>
                    <a:pt x="76" y="1"/>
                  </a:moveTo>
                  <a:cubicBezTo>
                    <a:pt x="1" y="38"/>
                    <a:pt x="1" y="76"/>
                    <a:pt x="1" y="150"/>
                  </a:cubicBezTo>
                  <a:lnTo>
                    <a:pt x="11" y="140"/>
                  </a:lnTo>
                  <a:lnTo>
                    <a:pt x="11" y="140"/>
                  </a:lnTo>
                  <a:cubicBezTo>
                    <a:pt x="13" y="156"/>
                    <a:pt x="22" y="172"/>
                    <a:pt x="38" y="188"/>
                  </a:cubicBezTo>
                  <a:lnTo>
                    <a:pt x="38" y="113"/>
                  </a:lnTo>
                  <a:lnTo>
                    <a:pt x="11" y="140"/>
                  </a:lnTo>
                  <a:lnTo>
                    <a:pt x="11" y="140"/>
                  </a:lnTo>
                  <a:cubicBezTo>
                    <a:pt x="8" y="119"/>
                    <a:pt x="17" y="97"/>
                    <a:pt x="38" y="76"/>
                  </a:cubicBezTo>
                  <a:cubicBezTo>
                    <a:pt x="76" y="38"/>
                    <a:pt x="113" y="38"/>
                    <a:pt x="15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24"/>
            <p:cNvSpPr/>
            <p:nvPr/>
          </p:nvSpPr>
          <p:spPr>
            <a:xfrm>
              <a:off x="5865925" y="2423425"/>
              <a:ext cx="8425" cy="6550"/>
            </a:xfrm>
            <a:custGeom>
              <a:avLst/>
              <a:gdLst/>
              <a:ahLst/>
              <a:cxnLst/>
              <a:rect l="l" t="t" r="r" b="b"/>
              <a:pathLst>
                <a:path w="337" h="262" extrusionOk="0">
                  <a:moveTo>
                    <a:pt x="299" y="0"/>
                  </a:moveTo>
                  <a:lnTo>
                    <a:pt x="299" y="11"/>
                  </a:lnTo>
                  <a:lnTo>
                    <a:pt x="299" y="11"/>
                  </a:lnTo>
                  <a:cubicBezTo>
                    <a:pt x="311" y="5"/>
                    <a:pt x="324" y="0"/>
                    <a:pt x="337" y="0"/>
                  </a:cubicBezTo>
                  <a:close/>
                  <a:moveTo>
                    <a:pt x="299" y="11"/>
                  </a:moveTo>
                  <a:cubicBezTo>
                    <a:pt x="278" y="22"/>
                    <a:pt x="262" y="38"/>
                    <a:pt x="262" y="38"/>
                  </a:cubicBezTo>
                  <a:cubicBezTo>
                    <a:pt x="262" y="40"/>
                    <a:pt x="262" y="42"/>
                    <a:pt x="262" y="45"/>
                  </a:cubicBezTo>
                  <a:lnTo>
                    <a:pt x="262" y="45"/>
                  </a:lnTo>
                  <a:cubicBezTo>
                    <a:pt x="273" y="40"/>
                    <a:pt x="286" y="38"/>
                    <a:pt x="299" y="38"/>
                  </a:cubicBezTo>
                  <a:lnTo>
                    <a:pt x="299" y="11"/>
                  </a:lnTo>
                  <a:close/>
                  <a:moveTo>
                    <a:pt x="262" y="45"/>
                  </a:moveTo>
                  <a:cubicBezTo>
                    <a:pt x="211" y="64"/>
                    <a:pt x="180" y="119"/>
                    <a:pt x="150" y="150"/>
                  </a:cubicBezTo>
                  <a:cubicBezTo>
                    <a:pt x="150" y="187"/>
                    <a:pt x="113" y="224"/>
                    <a:pt x="75" y="224"/>
                  </a:cubicBezTo>
                  <a:cubicBezTo>
                    <a:pt x="75" y="262"/>
                    <a:pt x="38" y="262"/>
                    <a:pt x="1" y="262"/>
                  </a:cubicBezTo>
                  <a:lnTo>
                    <a:pt x="38" y="262"/>
                  </a:lnTo>
                  <a:cubicBezTo>
                    <a:pt x="113" y="262"/>
                    <a:pt x="187" y="187"/>
                    <a:pt x="187" y="150"/>
                  </a:cubicBezTo>
                  <a:cubicBezTo>
                    <a:pt x="222" y="115"/>
                    <a:pt x="257" y="80"/>
                    <a:pt x="262" y="4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24"/>
            <p:cNvSpPr/>
            <p:nvPr/>
          </p:nvSpPr>
          <p:spPr>
            <a:xfrm>
              <a:off x="5873400" y="2423975"/>
              <a:ext cx="1875" cy="4125"/>
            </a:xfrm>
            <a:custGeom>
              <a:avLst/>
              <a:gdLst/>
              <a:ahLst/>
              <a:cxnLst/>
              <a:rect l="l" t="t" r="r" b="b"/>
              <a:pathLst>
                <a:path w="75" h="165" extrusionOk="0">
                  <a:moveTo>
                    <a:pt x="24" y="0"/>
                  </a:moveTo>
                  <a:cubicBezTo>
                    <a:pt x="19" y="0"/>
                    <a:pt x="11" y="5"/>
                    <a:pt x="0" y="16"/>
                  </a:cubicBezTo>
                  <a:cubicBezTo>
                    <a:pt x="13" y="16"/>
                    <a:pt x="26" y="20"/>
                    <a:pt x="37" y="27"/>
                  </a:cubicBezTo>
                  <a:lnTo>
                    <a:pt x="37" y="27"/>
                  </a:lnTo>
                  <a:cubicBezTo>
                    <a:pt x="36" y="12"/>
                    <a:pt x="33" y="0"/>
                    <a:pt x="24" y="0"/>
                  </a:cubicBezTo>
                  <a:close/>
                  <a:moveTo>
                    <a:pt x="37" y="27"/>
                  </a:moveTo>
                  <a:cubicBezTo>
                    <a:pt x="38" y="35"/>
                    <a:pt x="38" y="44"/>
                    <a:pt x="38" y="53"/>
                  </a:cubicBezTo>
                  <a:cubicBezTo>
                    <a:pt x="75" y="90"/>
                    <a:pt x="75" y="128"/>
                    <a:pt x="75" y="165"/>
                  </a:cubicBezTo>
                  <a:lnTo>
                    <a:pt x="75" y="90"/>
                  </a:lnTo>
                  <a:cubicBezTo>
                    <a:pt x="75" y="66"/>
                    <a:pt x="59" y="41"/>
                    <a:pt x="37" y="2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24"/>
            <p:cNvSpPr/>
            <p:nvPr/>
          </p:nvSpPr>
          <p:spPr>
            <a:xfrm>
              <a:off x="5863125" y="2423425"/>
              <a:ext cx="2825" cy="6550"/>
            </a:xfrm>
            <a:custGeom>
              <a:avLst/>
              <a:gdLst/>
              <a:ahLst/>
              <a:cxnLst/>
              <a:rect l="l" t="t" r="r" b="b"/>
              <a:pathLst>
                <a:path w="113" h="262" extrusionOk="0">
                  <a:moveTo>
                    <a:pt x="75" y="0"/>
                  </a:moveTo>
                  <a:lnTo>
                    <a:pt x="1" y="150"/>
                  </a:lnTo>
                  <a:cubicBezTo>
                    <a:pt x="1" y="187"/>
                    <a:pt x="38" y="224"/>
                    <a:pt x="75" y="262"/>
                  </a:cubicBezTo>
                  <a:lnTo>
                    <a:pt x="113" y="262"/>
                  </a:lnTo>
                  <a:cubicBezTo>
                    <a:pt x="113" y="262"/>
                    <a:pt x="75" y="224"/>
                    <a:pt x="75" y="187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24"/>
            <p:cNvSpPr/>
            <p:nvPr/>
          </p:nvSpPr>
          <p:spPr>
            <a:xfrm>
              <a:off x="5878075" y="2424350"/>
              <a:ext cx="6550" cy="7500"/>
            </a:xfrm>
            <a:custGeom>
              <a:avLst/>
              <a:gdLst/>
              <a:ahLst/>
              <a:cxnLst/>
              <a:rect l="l" t="t" r="r" b="b"/>
              <a:pathLst>
                <a:path w="262" h="300" extrusionOk="0">
                  <a:moveTo>
                    <a:pt x="224" y="1"/>
                  </a:moveTo>
                  <a:cubicBezTo>
                    <a:pt x="187" y="1"/>
                    <a:pt x="149" y="113"/>
                    <a:pt x="112" y="150"/>
                  </a:cubicBezTo>
                  <a:cubicBezTo>
                    <a:pt x="112" y="187"/>
                    <a:pt x="112" y="225"/>
                    <a:pt x="75" y="262"/>
                  </a:cubicBezTo>
                  <a:cubicBezTo>
                    <a:pt x="37" y="262"/>
                    <a:pt x="37" y="299"/>
                    <a:pt x="0" y="299"/>
                  </a:cubicBezTo>
                  <a:lnTo>
                    <a:pt x="37" y="299"/>
                  </a:lnTo>
                  <a:cubicBezTo>
                    <a:pt x="112" y="299"/>
                    <a:pt x="149" y="225"/>
                    <a:pt x="187" y="150"/>
                  </a:cubicBezTo>
                  <a:cubicBezTo>
                    <a:pt x="187" y="113"/>
                    <a:pt x="187" y="75"/>
                    <a:pt x="224" y="75"/>
                  </a:cubicBezTo>
                  <a:cubicBezTo>
                    <a:pt x="261" y="38"/>
                    <a:pt x="261" y="1"/>
                    <a:pt x="26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24"/>
            <p:cNvSpPr/>
            <p:nvPr/>
          </p:nvSpPr>
          <p:spPr>
            <a:xfrm>
              <a:off x="5883675" y="2424350"/>
              <a:ext cx="3750" cy="3750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0" y="1"/>
                  </a:moveTo>
                  <a:cubicBezTo>
                    <a:pt x="37" y="1"/>
                    <a:pt x="75" y="38"/>
                    <a:pt x="75" y="38"/>
                  </a:cubicBezTo>
                  <a:lnTo>
                    <a:pt x="149" y="150"/>
                  </a:lnTo>
                  <a:lnTo>
                    <a:pt x="149" y="75"/>
                  </a:lnTo>
                  <a:cubicBezTo>
                    <a:pt x="149" y="38"/>
                    <a:pt x="112" y="1"/>
                    <a:pt x="3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24"/>
            <p:cNvSpPr/>
            <p:nvPr/>
          </p:nvSpPr>
          <p:spPr>
            <a:xfrm>
              <a:off x="5876200" y="2428075"/>
              <a:ext cx="2825" cy="3775"/>
            </a:xfrm>
            <a:custGeom>
              <a:avLst/>
              <a:gdLst/>
              <a:ahLst/>
              <a:cxnLst/>
              <a:rect l="l" t="t" r="r" b="b"/>
              <a:pathLst>
                <a:path w="113" h="151" extrusionOk="0">
                  <a:moveTo>
                    <a:pt x="0" y="1"/>
                  </a:moveTo>
                  <a:lnTo>
                    <a:pt x="0" y="76"/>
                  </a:lnTo>
                  <a:cubicBezTo>
                    <a:pt x="0" y="100"/>
                    <a:pt x="32" y="124"/>
                    <a:pt x="64" y="138"/>
                  </a:cubicBezTo>
                  <a:lnTo>
                    <a:pt x="64" y="138"/>
                  </a:lnTo>
                  <a:cubicBezTo>
                    <a:pt x="57" y="133"/>
                    <a:pt x="49" y="125"/>
                    <a:pt x="38" y="113"/>
                  </a:cubicBezTo>
                  <a:cubicBezTo>
                    <a:pt x="38" y="76"/>
                    <a:pt x="0" y="38"/>
                    <a:pt x="0" y="1"/>
                  </a:cubicBezTo>
                  <a:close/>
                  <a:moveTo>
                    <a:pt x="64" y="138"/>
                  </a:moveTo>
                  <a:lnTo>
                    <a:pt x="64" y="138"/>
                  </a:lnTo>
                  <a:cubicBezTo>
                    <a:pt x="79" y="150"/>
                    <a:pt x="87" y="150"/>
                    <a:pt x="112" y="150"/>
                  </a:cubicBezTo>
                  <a:cubicBezTo>
                    <a:pt x="99" y="150"/>
                    <a:pt x="81" y="146"/>
                    <a:pt x="64" y="1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24"/>
            <p:cNvSpPr/>
            <p:nvPr/>
          </p:nvSpPr>
          <p:spPr>
            <a:xfrm>
              <a:off x="5890200" y="2422475"/>
              <a:ext cx="6550" cy="8425"/>
            </a:xfrm>
            <a:custGeom>
              <a:avLst/>
              <a:gdLst/>
              <a:ahLst/>
              <a:cxnLst/>
              <a:rect l="l" t="t" r="r" b="b"/>
              <a:pathLst>
                <a:path w="262" h="337" extrusionOk="0">
                  <a:moveTo>
                    <a:pt x="187" y="1"/>
                  </a:moveTo>
                  <a:cubicBezTo>
                    <a:pt x="150" y="1"/>
                    <a:pt x="112" y="113"/>
                    <a:pt x="112" y="188"/>
                  </a:cubicBezTo>
                  <a:cubicBezTo>
                    <a:pt x="112" y="225"/>
                    <a:pt x="75" y="262"/>
                    <a:pt x="75" y="300"/>
                  </a:cubicBezTo>
                  <a:cubicBezTo>
                    <a:pt x="38" y="337"/>
                    <a:pt x="75" y="337"/>
                    <a:pt x="0" y="337"/>
                  </a:cubicBezTo>
                  <a:lnTo>
                    <a:pt x="75" y="337"/>
                  </a:lnTo>
                  <a:cubicBezTo>
                    <a:pt x="150" y="337"/>
                    <a:pt x="150" y="225"/>
                    <a:pt x="150" y="188"/>
                  </a:cubicBezTo>
                  <a:cubicBezTo>
                    <a:pt x="150" y="113"/>
                    <a:pt x="150" y="113"/>
                    <a:pt x="187" y="76"/>
                  </a:cubicBezTo>
                  <a:cubicBezTo>
                    <a:pt x="187" y="38"/>
                    <a:pt x="224" y="1"/>
                    <a:pt x="26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24"/>
            <p:cNvSpPr/>
            <p:nvPr/>
          </p:nvSpPr>
          <p:spPr>
            <a:xfrm>
              <a:off x="5894875" y="2422100"/>
              <a:ext cx="4675" cy="5075"/>
            </a:xfrm>
            <a:custGeom>
              <a:avLst/>
              <a:gdLst/>
              <a:ahLst/>
              <a:cxnLst/>
              <a:rect l="l" t="t" r="r" b="b"/>
              <a:pathLst>
                <a:path w="187" h="203" extrusionOk="0">
                  <a:moveTo>
                    <a:pt x="107" y="0"/>
                  </a:moveTo>
                  <a:cubicBezTo>
                    <a:pt x="97" y="0"/>
                    <a:pt x="86" y="5"/>
                    <a:pt x="75" y="16"/>
                  </a:cubicBezTo>
                  <a:lnTo>
                    <a:pt x="0" y="16"/>
                  </a:lnTo>
                  <a:cubicBezTo>
                    <a:pt x="37" y="16"/>
                    <a:pt x="75" y="16"/>
                    <a:pt x="75" y="53"/>
                  </a:cubicBezTo>
                  <a:cubicBezTo>
                    <a:pt x="112" y="91"/>
                    <a:pt x="149" y="128"/>
                    <a:pt x="149" y="165"/>
                  </a:cubicBezTo>
                  <a:cubicBezTo>
                    <a:pt x="149" y="165"/>
                    <a:pt x="149" y="203"/>
                    <a:pt x="187" y="203"/>
                  </a:cubicBezTo>
                  <a:lnTo>
                    <a:pt x="149" y="53"/>
                  </a:lnTo>
                  <a:cubicBezTo>
                    <a:pt x="149" y="27"/>
                    <a:pt x="131" y="0"/>
                    <a:pt x="10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24"/>
            <p:cNvSpPr/>
            <p:nvPr/>
          </p:nvSpPr>
          <p:spPr>
            <a:xfrm>
              <a:off x="5887400" y="2426225"/>
              <a:ext cx="4700" cy="5075"/>
            </a:xfrm>
            <a:custGeom>
              <a:avLst/>
              <a:gdLst/>
              <a:ahLst/>
              <a:cxnLst/>
              <a:rect l="l" t="t" r="r" b="b"/>
              <a:pathLst>
                <a:path w="188" h="203" extrusionOk="0">
                  <a:moveTo>
                    <a:pt x="0" y="0"/>
                  </a:moveTo>
                  <a:lnTo>
                    <a:pt x="0" y="150"/>
                  </a:lnTo>
                  <a:cubicBezTo>
                    <a:pt x="27" y="176"/>
                    <a:pt x="53" y="202"/>
                    <a:pt x="80" y="202"/>
                  </a:cubicBezTo>
                  <a:cubicBezTo>
                    <a:pt x="91" y="202"/>
                    <a:pt x="101" y="198"/>
                    <a:pt x="112" y="187"/>
                  </a:cubicBezTo>
                  <a:lnTo>
                    <a:pt x="187" y="187"/>
                  </a:lnTo>
                  <a:cubicBezTo>
                    <a:pt x="150" y="187"/>
                    <a:pt x="112" y="187"/>
                    <a:pt x="75" y="150"/>
                  </a:cubicBezTo>
                  <a:cubicBezTo>
                    <a:pt x="75" y="112"/>
                    <a:pt x="38" y="112"/>
                    <a:pt x="38" y="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24"/>
            <p:cNvSpPr/>
            <p:nvPr/>
          </p:nvSpPr>
          <p:spPr>
            <a:xfrm>
              <a:off x="5903275" y="2419675"/>
              <a:ext cx="5625" cy="9375"/>
            </a:xfrm>
            <a:custGeom>
              <a:avLst/>
              <a:gdLst/>
              <a:ahLst/>
              <a:cxnLst/>
              <a:rect l="l" t="t" r="r" b="b"/>
              <a:pathLst>
                <a:path w="225" h="375" extrusionOk="0">
                  <a:moveTo>
                    <a:pt x="149" y="1"/>
                  </a:moveTo>
                  <a:cubicBezTo>
                    <a:pt x="75" y="1"/>
                    <a:pt x="37" y="150"/>
                    <a:pt x="37" y="188"/>
                  </a:cubicBezTo>
                  <a:lnTo>
                    <a:pt x="37" y="300"/>
                  </a:lnTo>
                  <a:cubicBezTo>
                    <a:pt x="37" y="337"/>
                    <a:pt x="0" y="374"/>
                    <a:pt x="0" y="374"/>
                  </a:cubicBezTo>
                  <a:lnTo>
                    <a:pt x="37" y="374"/>
                  </a:lnTo>
                  <a:cubicBezTo>
                    <a:pt x="112" y="374"/>
                    <a:pt x="112" y="262"/>
                    <a:pt x="112" y="225"/>
                  </a:cubicBezTo>
                  <a:cubicBezTo>
                    <a:pt x="112" y="150"/>
                    <a:pt x="112" y="150"/>
                    <a:pt x="149" y="113"/>
                  </a:cubicBezTo>
                  <a:cubicBezTo>
                    <a:pt x="187" y="76"/>
                    <a:pt x="149" y="38"/>
                    <a:pt x="224" y="38"/>
                  </a:cubicBezTo>
                  <a:lnTo>
                    <a:pt x="149" y="3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24"/>
            <p:cNvSpPr/>
            <p:nvPr/>
          </p:nvSpPr>
          <p:spPr>
            <a:xfrm>
              <a:off x="5907000" y="2419675"/>
              <a:ext cx="4700" cy="5625"/>
            </a:xfrm>
            <a:custGeom>
              <a:avLst/>
              <a:gdLst/>
              <a:ahLst/>
              <a:cxnLst/>
              <a:rect l="l" t="t" r="r" b="b"/>
              <a:pathLst>
                <a:path w="188" h="225" extrusionOk="0">
                  <a:moveTo>
                    <a:pt x="0" y="1"/>
                  </a:moveTo>
                  <a:cubicBezTo>
                    <a:pt x="38" y="38"/>
                    <a:pt x="75" y="38"/>
                    <a:pt x="75" y="76"/>
                  </a:cubicBezTo>
                  <a:cubicBezTo>
                    <a:pt x="113" y="76"/>
                    <a:pt x="113" y="113"/>
                    <a:pt x="150" y="150"/>
                  </a:cubicBezTo>
                  <a:cubicBezTo>
                    <a:pt x="150" y="150"/>
                    <a:pt x="150" y="188"/>
                    <a:pt x="187" y="225"/>
                  </a:cubicBezTo>
                  <a:lnTo>
                    <a:pt x="187" y="76"/>
                  </a:lnTo>
                  <a:cubicBezTo>
                    <a:pt x="150" y="38"/>
                    <a:pt x="113" y="1"/>
                    <a:pt x="7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24"/>
            <p:cNvSpPr/>
            <p:nvPr/>
          </p:nvSpPr>
          <p:spPr>
            <a:xfrm>
              <a:off x="5897675" y="2424350"/>
              <a:ext cx="4675" cy="5625"/>
            </a:xfrm>
            <a:custGeom>
              <a:avLst/>
              <a:gdLst/>
              <a:ahLst/>
              <a:cxnLst/>
              <a:rect l="l" t="t" r="r" b="b"/>
              <a:pathLst>
                <a:path w="187" h="225" extrusionOk="0">
                  <a:moveTo>
                    <a:pt x="0" y="1"/>
                  </a:moveTo>
                  <a:lnTo>
                    <a:pt x="37" y="150"/>
                  </a:lnTo>
                  <a:cubicBezTo>
                    <a:pt x="75" y="187"/>
                    <a:pt x="112" y="225"/>
                    <a:pt x="149" y="225"/>
                  </a:cubicBezTo>
                  <a:lnTo>
                    <a:pt x="187" y="187"/>
                  </a:lnTo>
                  <a:cubicBezTo>
                    <a:pt x="187" y="187"/>
                    <a:pt x="149" y="187"/>
                    <a:pt x="112" y="150"/>
                  </a:cubicBezTo>
                  <a:cubicBezTo>
                    <a:pt x="75" y="113"/>
                    <a:pt x="75" y="75"/>
                    <a:pt x="37" y="38"/>
                  </a:cubicBezTo>
                  <a:cubicBezTo>
                    <a:pt x="37" y="38"/>
                    <a:pt x="37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24"/>
            <p:cNvSpPr/>
            <p:nvPr/>
          </p:nvSpPr>
          <p:spPr>
            <a:xfrm>
              <a:off x="5914475" y="2418750"/>
              <a:ext cx="6550" cy="8425"/>
            </a:xfrm>
            <a:custGeom>
              <a:avLst/>
              <a:gdLst/>
              <a:ahLst/>
              <a:cxnLst/>
              <a:rect l="l" t="t" r="r" b="b"/>
              <a:pathLst>
                <a:path w="262" h="337" extrusionOk="0">
                  <a:moveTo>
                    <a:pt x="187" y="1"/>
                  </a:moveTo>
                  <a:cubicBezTo>
                    <a:pt x="112" y="1"/>
                    <a:pt x="75" y="113"/>
                    <a:pt x="75" y="150"/>
                  </a:cubicBezTo>
                  <a:cubicBezTo>
                    <a:pt x="38" y="225"/>
                    <a:pt x="75" y="225"/>
                    <a:pt x="75" y="262"/>
                  </a:cubicBezTo>
                  <a:cubicBezTo>
                    <a:pt x="75" y="299"/>
                    <a:pt x="38" y="337"/>
                    <a:pt x="0" y="337"/>
                  </a:cubicBezTo>
                  <a:lnTo>
                    <a:pt x="38" y="337"/>
                  </a:lnTo>
                  <a:cubicBezTo>
                    <a:pt x="112" y="337"/>
                    <a:pt x="112" y="225"/>
                    <a:pt x="150" y="187"/>
                  </a:cubicBezTo>
                  <a:cubicBezTo>
                    <a:pt x="150" y="113"/>
                    <a:pt x="150" y="75"/>
                    <a:pt x="187" y="38"/>
                  </a:cubicBezTo>
                  <a:cubicBezTo>
                    <a:pt x="187" y="38"/>
                    <a:pt x="224" y="1"/>
                    <a:pt x="26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24"/>
            <p:cNvSpPr/>
            <p:nvPr/>
          </p:nvSpPr>
          <p:spPr>
            <a:xfrm>
              <a:off x="5919125" y="2418500"/>
              <a:ext cx="2825" cy="4000"/>
            </a:xfrm>
            <a:custGeom>
              <a:avLst/>
              <a:gdLst/>
              <a:ahLst/>
              <a:cxnLst/>
              <a:rect l="l" t="t" r="r" b="b"/>
              <a:pathLst>
                <a:path w="113" h="160" extrusionOk="0">
                  <a:moveTo>
                    <a:pt x="40" y="0"/>
                  </a:moveTo>
                  <a:cubicBezTo>
                    <a:pt x="28" y="0"/>
                    <a:pt x="15" y="3"/>
                    <a:pt x="1" y="11"/>
                  </a:cubicBezTo>
                  <a:cubicBezTo>
                    <a:pt x="38" y="11"/>
                    <a:pt x="38" y="11"/>
                    <a:pt x="76" y="48"/>
                  </a:cubicBezTo>
                  <a:lnTo>
                    <a:pt x="113" y="160"/>
                  </a:lnTo>
                  <a:lnTo>
                    <a:pt x="113" y="85"/>
                  </a:lnTo>
                  <a:cubicBezTo>
                    <a:pt x="113" y="55"/>
                    <a:pt x="88" y="0"/>
                    <a:pt x="4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24"/>
            <p:cNvSpPr/>
            <p:nvPr/>
          </p:nvSpPr>
          <p:spPr>
            <a:xfrm>
              <a:off x="5911675" y="2423425"/>
              <a:ext cx="3750" cy="3750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0" y="0"/>
                  </a:moveTo>
                  <a:lnTo>
                    <a:pt x="0" y="75"/>
                  </a:lnTo>
                  <a:cubicBezTo>
                    <a:pt x="0" y="112"/>
                    <a:pt x="38" y="112"/>
                    <a:pt x="75" y="150"/>
                  </a:cubicBezTo>
                  <a:lnTo>
                    <a:pt x="150" y="150"/>
                  </a:lnTo>
                  <a:cubicBezTo>
                    <a:pt x="112" y="150"/>
                    <a:pt x="75" y="112"/>
                    <a:pt x="75" y="112"/>
                  </a:cubicBezTo>
                  <a:cubicBezTo>
                    <a:pt x="38" y="38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24"/>
            <p:cNvSpPr/>
            <p:nvPr/>
          </p:nvSpPr>
          <p:spPr>
            <a:xfrm>
              <a:off x="5924725" y="2419500"/>
              <a:ext cx="9375" cy="6750"/>
            </a:xfrm>
            <a:custGeom>
              <a:avLst/>
              <a:gdLst/>
              <a:ahLst/>
              <a:cxnLst/>
              <a:rect l="l" t="t" r="r" b="b"/>
              <a:pathLst>
                <a:path w="375" h="270" extrusionOk="0">
                  <a:moveTo>
                    <a:pt x="341" y="30"/>
                  </a:moveTo>
                  <a:cubicBezTo>
                    <a:pt x="340" y="30"/>
                    <a:pt x="338" y="30"/>
                    <a:pt x="337" y="30"/>
                  </a:cubicBezTo>
                  <a:lnTo>
                    <a:pt x="337" y="30"/>
                  </a:lnTo>
                  <a:lnTo>
                    <a:pt x="337" y="45"/>
                  </a:lnTo>
                  <a:lnTo>
                    <a:pt x="374" y="45"/>
                  </a:lnTo>
                  <a:cubicBezTo>
                    <a:pt x="363" y="34"/>
                    <a:pt x="352" y="30"/>
                    <a:pt x="341" y="30"/>
                  </a:cubicBezTo>
                  <a:close/>
                  <a:moveTo>
                    <a:pt x="294" y="0"/>
                  </a:moveTo>
                  <a:cubicBezTo>
                    <a:pt x="215" y="0"/>
                    <a:pt x="182" y="88"/>
                    <a:pt x="150" y="120"/>
                  </a:cubicBezTo>
                  <a:cubicBezTo>
                    <a:pt x="113" y="157"/>
                    <a:pt x="113" y="195"/>
                    <a:pt x="76" y="232"/>
                  </a:cubicBezTo>
                  <a:cubicBezTo>
                    <a:pt x="76" y="269"/>
                    <a:pt x="38" y="269"/>
                    <a:pt x="1" y="269"/>
                  </a:cubicBezTo>
                  <a:lnTo>
                    <a:pt x="38" y="269"/>
                  </a:lnTo>
                  <a:cubicBezTo>
                    <a:pt x="113" y="269"/>
                    <a:pt x="150" y="195"/>
                    <a:pt x="188" y="157"/>
                  </a:cubicBezTo>
                  <a:cubicBezTo>
                    <a:pt x="188" y="120"/>
                    <a:pt x="225" y="83"/>
                    <a:pt x="262" y="83"/>
                  </a:cubicBezTo>
                  <a:cubicBezTo>
                    <a:pt x="287" y="58"/>
                    <a:pt x="312" y="33"/>
                    <a:pt x="337" y="30"/>
                  </a:cubicBezTo>
                  <a:lnTo>
                    <a:pt x="337" y="30"/>
                  </a:lnTo>
                  <a:lnTo>
                    <a:pt x="337" y="8"/>
                  </a:lnTo>
                  <a:cubicBezTo>
                    <a:pt x="321" y="3"/>
                    <a:pt x="307" y="0"/>
                    <a:pt x="294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24"/>
            <p:cNvSpPr/>
            <p:nvPr/>
          </p:nvSpPr>
          <p:spPr>
            <a:xfrm>
              <a:off x="5933125" y="2420625"/>
              <a:ext cx="3775" cy="6550"/>
            </a:xfrm>
            <a:custGeom>
              <a:avLst/>
              <a:gdLst/>
              <a:ahLst/>
              <a:cxnLst/>
              <a:rect l="l" t="t" r="r" b="b"/>
              <a:pathLst>
                <a:path w="151" h="262" extrusionOk="0">
                  <a:moveTo>
                    <a:pt x="1" y="0"/>
                  </a:moveTo>
                  <a:cubicBezTo>
                    <a:pt x="38" y="0"/>
                    <a:pt x="38" y="75"/>
                    <a:pt x="38" y="75"/>
                  </a:cubicBezTo>
                  <a:cubicBezTo>
                    <a:pt x="76" y="112"/>
                    <a:pt x="38" y="187"/>
                    <a:pt x="38" y="187"/>
                  </a:cubicBezTo>
                  <a:lnTo>
                    <a:pt x="38" y="262"/>
                  </a:lnTo>
                  <a:lnTo>
                    <a:pt x="113" y="150"/>
                  </a:lnTo>
                  <a:cubicBezTo>
                    <a:pt x="150" y="112"/>
                    <a:pt x="113" y="38"/>
                    <a:pt x="76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24"/>
            <p:cNvSpPr/>
            <p:nvPr/>
          </p:nvSpPr>
          <p:spPr>
            <a:xfrm>
              <a:off x="5922875" y="2420625"/>
              <a:ext cx="2825" cy="5625"/>
            </a:xfrm>
            <a:custGeom>
              <a:avLst/>
              <a:gdLst/>
              <a:ahLst/>
              <a:cxnLst/>
              <a:rect l="l" t="t" r="r" b="b"/>
              <a:pathLst>
                <a:path w="113" h="225" extrusionOk="0">
                  <a:moveTo>
                    <a:pt x="38" y="0"/>
                  </a:moveTo>
                  <a:cubicBezTo>
                    <a:pt x="38" y="38"/>
                    <a:pt x="0" y="38"/>
                    <a:pt x="38" y="75"/>
                  </a:cubicBezTo>
                  <a:lnTo>
                    <a:pt x="38" y="0"/>
                  </a:lnTo>
                  <a:close/>
                  <a:moveTo>
                    <a:pt x="38" y="75"/>
                  </a:moveTo>
                  <a:lnTo>
                    <a:pt x="38" y="150"/>
                  </a:lnTo>
                  <a:cubicBezTo>
                    <a:pt x="38" y="187"/>
                    <a:pt x="75" y="224"/>
                    <a:pt x="112" y="224"/>
                  </a:cubicBezTo>
                  <a:cubicBezTo>
                    <a:pt x="112" y="224"/>
                    <a:pt x="75" y="187"/>
                    <a:pt x="75" y="187"/>
                  </a:cubicBezTo>
                  <a:cubicBezTo>
                    <a:pt x="38" y="150"/>
                    <a:pt x="75" y="75"/>
                    <a:pt x="38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24"/>
            <p:cNvSpPr/>
            <p:nvPr/>
          </p:nvSpPr>
          <p:spPr>
            <a:xfrm>
              <a:off x="5933125" y="2429950"/>
              <a:ext cx="8425" cy="1900"/>
            </a:xfrm>
            <a:custGeom>
              <a:avLst/>
              <a:gdLst/>
              <a:ahLst/>
              <a:cxnLst/>
              <a:rect l="l" t="t" r="r" b="b"/>
              <a:pathLst>
                <a:path w="337" h="76" extrusionOk="0">
                  <a:moveTo>
                    <a:pt x="188" y="1"/>
                  </a:moveTo>
                  <a:cubicBezTo>
                    <a:pt x="209" y="1"/>
                    <a:pt x="256" y="1"/>
                    <a:pt x="291" y="15"/>
                  </a:cubicBezTo>
                  <a:lnTo>
                    <a:pt x="291" y="15"/>
                  </a:lnTo>
                  <a:cubicBezTo>
                    <a:pt x="276" y="7"/>
                    <a:pt x="262" y="1"/>
                    <a:pt x="262" y="1"/>
                  </a:cubicBezTo>
                  <a:close/>
                  <a:moveTo>
                    <a:pt x="1" y="1"/>
                  </a:moveTo>
                  <a:cubicBezTo>
                    <a:pt x="1" y="13"/>
                    <a:pt x="13" y="17"/>
                    <a:pt x="31" y="17"/>
                  </a:cubicBezTo>
                  <a:cubicBezTo>
                    <a:pt x="67" y="17"/>
                    <a:pt x="125" y="1"/>
                    <a:pt x="150" y="1"/>
                  </a:cubicBezTo>
                  <a:close/>
                  <a:moveTo>
                    <a:pt x="291" y="15"/>
                  </a:moveTo>
                  <a:cubicBezTo>
                    <a:pt x="296" y="18"/>
                    <a:pt x="301" y="20"/>
                    <a:pt x="307" y="23"/>
                  </a:cubicBezTo>
                  <a:lnTo>
                    <a:pt x="307" y="23"/>
                  </a:lnTo>
                  <a:cubicBezTo>
                    <a:pt x="302" y="20"/>
                    <a:pt x="297" y="17"/>
                    <a:pt x="291" y="15"/>
                  </a:cubicBezTo>
                  <a:close/>
                  <a:moveTo>
                    <a:pt x="307" y="23"/>
                  </a:moveTo>
                  <a:cubicBezTo>
                    <a:pt x="325" y="34"/>
                    <a:pt x="337" y="50"/>
                    <a:pt x="337" y="75"/>
                  </a:cubicBezTo>
                  <a:lnTo>
                    <a:pt x="337" y="38"/>
                  </a:lnTo>
                  <a:cubicBezTo>
                    <a:pt x="337" y="38"/>
                    <a:pt x="323" y="31"/>
                    <a:pt x="307" y="23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24"/>
            <p:cNvSpPr/>
            <p:nvPr/>
          </p:nvSpPr>
          <p:spPr>
            <a:xfrm>
              <a:off x="5937800" y="2431825"/>
              <a:ext cx="4700" cy="4675"/>
            </a:xfrm>
            <a:custGeom>
              <a:avLst/>
              <a:gdLst/>
              <a:ahLst/>
              <a:cxnLst/>
              <a:rect l="l" t="t" r="r" b="b"/>
              <a:pathLst>
                <a:path w="188" h="187" extrusionOk="0">
                  <a:moveTo>
                    <a:pt x="187" y="0"/>
                  </a:moveTo>
                  <a:cubicBezTo>
                    <a:pt x="187" y="38"/>
                    <a:pt x="150" y="38"/>
                    <a:pt x="150" y="75"/>
                  </a:cubicBezTo>
                  <a:cubicBezTo>
                    <a:pt x="113" y="112"/>
                    <a:pt x="75" y="150"/>
                    <a:pt x="38" y="150"/>
                  </a:cubicBezTo>
                  <a:lnTo>
                    <a:pt x="1" y="187"/>
                  </a:lnTo>
                  <a:lnTo>
                    <a:pt x="113" y="187"/>
                  </a:lnTo>
                  <a:cubicBezTo>
                    <a:pt x="150" y="150"/>
                    <a:pt x="187" y="112"/>
                    <a:pt x="187" y="38"/>
                  </a:cubicBezTo>
                  <a:cubicBezTo>
                    <a:pt x="187" y="38"/>
                    <a:pt x="187" y="0"/>
                    <a:pt x="18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24"/>
            <p:cNvSpPr/>
            <p:nvPr/>
          </p:nvSpPr>
          <p:spPr>
            <a:xfrm>
              <a:off x="5930325" y="2422475"/>
              <a:ext cx="3775" cy="6575"/>
            </a:xfrm>
            <a:custGeom>
              <a:avLst/>
              <a:gdLst/>
              <a:ahLst/>
              <a:cxnLst/>
              <a:rect l="l" t="t" r="r" b="b"/>
              <a:pathLst>
                <a:path w="151" h="263" extrusionOk="0">
                  <a:moveTo>
                    <a:pt x="150" y="1"/>
                  </a:moveTo>
                  <a:lnTo>
                    <a:pt x="38" y="113"/>
                  </a:lnTo>
                  <a:cubicBezTo>
                    <a:pt x="38" y="150"/>
                    <a:pt x="1" y="225"/>
                    <a:pt x="38" y="225"/>
                  </a:cubicBezTo>
                  <a:lnTo>
                    <a:pt x="113" y="262"/>
                  </a:lnTo>
                  <a:lnTo>
                    <a:pt x="113" y="188"/>
                  </a:lnTo>
                  <a:cubicBezTo>
                    <a:pt x="113" y="150"/>
                    <a:pt x="113" y="113"/>
                    <a:pt x="150" y="76"/>
                  </a:cubicBezTo>
                  <a:lnTo>
                    <a:pt x="15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24"/>
            <p:cNvSpPr/>
            <p:nvPr/>
          </p:nvSpPr>
          <p:spPr>
            <a:xfrm>
              <a:off x="5935000" y="2438350"/>
              <a:ext cx="7500" cy="9375"/>
            </a:xfrm>
            <a:custGeom>
              <a:avLst/>
              <a:gdLst/>
              <a:ahLst/>
              <a:cxnLst/>
              <a:rect l="l" t="t" r="r" b="b"/>
              <a:pathLst>
                <a:path w="300" h="375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113"/>
                    <a:pt x="75" y="113"/>
                    <a:pt x="150" y="150"/>
                  </a:cubicBezTo>
                  <a:cubicBezTo>
                    <a:pt x="187" y="187"/>
                    <a:pt x="187" y="225"/>
                    <a:pt x="225" y="262"/>
                  </a:cubicBezTo>
                  <a:cubicBezTo>
                    <a:pt x="240" y="278"/>
                    <a:pt x="250" y="294"/>
                    <a:pt x="252" y="309"/>
                  </a:cubicBezTo>
                  <a:lnTo>
                    <a:pt x="252" y="309"/>
                  </a:lnTo>
                  <a:lnTo>
                    <a:pt x="262" y="299"/>
                  </a:lnTo>
                  <a:cubicBezTo>
                    <a:pt x="299" y="225"/>
                    <a:pt x="225" y="150"/>
                    <a:pt x="150" y="113"/>
                  </a:cubicBezTo>
                  <a:lnTo>
                    <a:pt x="75" y="75"/>
                  </a:lnTo>
                  <a:cubicBezTo>
                    <a:pt x="38" y="75"/>
                    <a:pt x="1" y="38"/>
                    <a:pt x="1" y="1"/>
                  </a:cubicBezTo>
                  <a:close/>
                  <a:moveTo>
                    <a:pt x="252" y="309"/>
                  </a:moveTo>
                  <a:lnTo>
                    <a:pt x="225" y="337"/>
                  </a:lnTo>
                  <a:cubicBezTo>
                    <a:pt x="225" y="337"/>
                    <a:pt x="225" y="337"/>
                    <a:pt x="225" y="374"/>
                  </a:cubicBezTo>
                  <a:cubicBezTo>
                    <a:pt x="246" y="353"/>
                    <a:pt x="255" y="331"/>
                    <a:pt x="252" y="309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24"/>
            <p:cNvSpPr/>
            <p:nvPr/>
          </p:nvSpPr>
          <p:spPr>
            <a:xfrm>
              <a:off x="5935000" y="2445825"/>
              <a:ext cx="6550" cy="3525"/>
            </a:xfrm>
            <a:custGeom>
              <a:avLst/>
              <a:gdLst/>
              <a:ahLst/>
              <a:cxnLst/>
              <a:rect l="l" t="t" r="r" b="b"/>
              <a:pathLst>
                <a:path w="262" h="141" extrusionOk="0">
                  <a:moveTo>
                    <a:pt x="262" y="0"/>
                  </a:moveTo>
                  <a:cubicBezTo>
                    <a:pt x="246" y="17"/>
                    <a:pt x="236" y="33"/>
                    <a:pt x="231" y="47"/>
                  </a:cubicBezTo>
                  <a:lnTo>
                    <a:pt x="231" y="47"/>
                  </a:lnTo>
                  <a:cubicBezTo>
                    <a:pt x="241" y="36"/>
                    <a:pt x="252" y="21"/>
                    <a:pt x="262" y="0"/>
                  </a:cubicBezTo>
                  <a:close/>
                  <a:moveTo>
                    <a:pt x="1" y="0"/>
                  </a:moveTo>
                  <a:lnTo>
                    <a:pt x="75" y="112"/>
                  </a:lnTo>
                  <a:cubicBezTo>
                    <a:pt x="94" y="131"/>
                    <a:pt x="122" y="140"/>
                    <a:pt x="150" y="140"/>
                  </a:cubicBezTo>
                  <a:cubicBezTo>
                    <a:pt x="178" y="140"/>
                    <a:pt x="206" y="131"/>
                    <a:pt x="225" y="112"/>
                  </a:cubicBezTo>
                  <a:lnTo>
                    <a:pt x="225" y="75"/>
                  </a:lnTo>
                  <a:cubicBezTo>
                    <a:pt x="225" y="75"/>
                    <a:pt x="225" y="63"/>
                    <a:pt x="231" y="47"/>
                  </a:cubicBezTo>
                  <a:lnTo>
                    <a:pt x="231" y="47"/>
                  </a:lnTo>
                  <a:cubicBezTo>
                    <a:pt x="204" y="75"/>
                    <a:pt x="177" y="75"/>
                    <a:pt x="150" y="75"/>
                  </a:cubicBezTo>
                  <a:cubicBezTo>
                    <a:pt x="113" y="75"/>
                    <a:pt x="75" y="38"/>
                    <a:pt x="38" y="38"/>
                  </a:cubicBezTo>
                  <a:cubicBezTo>
                    <a:pt x="38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24"/>
            <p:cNvSpPr/>
            <p:nvPr/>
          </p:nvSpPr>
          <p:spPr>
            <a:xfrm>
              <a:off x="5935000" y="2436500"/>
              <a:ext cx="3750" cy="2825"/>
            </a:xfrm>
            <a:custGeom>
              <a:avLst/>
              <a:gdLst/>
              <a:ahLst/>
              <a:cxnLst/>
              <a:rect l="l" t="t" r="r" b="b"/>
              <a:pathLst>
                <a:path w="150" h="113" extrusionOk="0">
                  <a:moveTo>
                    <a:pt x="75" y="0"/>
                  </a:moveTo>
                  <a:cubicBezTo>
                    <a:pt x="38" y="37"/>
                    <a:pt x="1" y="37"/>
                    <a:pt x="1" y="75"/>
                  </a:cubicBezTo>
                  <a:lnTo>
                    <a:pt x="1" y="112"/>
                  </a:lnTo>
                  <a:lnTo>
                    <a:pt x="75" y="75"/>
                  </a:lnTo>
                  <a:cubicBezTo>
                    <a:pt x="75" y="37"/>
                    <a:pt x="113" y="0"/>
                    <a:pt x="15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24"/>
            <p:cNvSpPr/>
            <p:nvPr/>
          </p:nvSpPr>
          <p:spPr>
            <a:xfrm>
              <a:off x="5927525" y="2444900"/>
              <a:ext cx="4700" cy="8425"/>
            </a:xfrm>
            <a:custGeom>
              <a:avLst/>
              <a:gdLst/>
              <a:ahLst/>
              <a:cxnLst/>
              <a:rect l="l" t="t" r="r" b="b"/>
              <a:pathLst>
                <a:path w="188" h="337" extrusionOk="0">
                  <a:moveTo>
                    <a:pt x="150" y="0"/>
                  </a:moveTo>
                  <a:cubicBezTo>
                    <a:pt x="143" y="0"/>
                    <a:pt x="138" y="4"/>
                    <a:pt x="133" y="11"/>
                  </a:cubicBezTo>
                  <a:lnTo>
                    <a:pt x="133" y="11"/>
                  </a:lnTo>
                  <a:cubicBezTo>
                    <a:pt x="144" y="5"/>
                    <a:pt x="161" y="0"/>
                    <a:pt x="188" y="0"/>
                  </a:cubicBezTo>
                  <a:close/>
                  <a:moveTo>
                    <a:pt x="133" y="11"/>
                  </a:moveTo>
                  <a:cubicBezTo>
                    <a:pt x="113" y="22"/>
                    <a:pt x="113" y="37"/>
                    <a:pt x="113" y="37"/>
                  </a:cubicBezTo>
                  <a:lnTo>
                    <a:pt x="113" y="187"/>
                  </a:lnTo>
                  <a:cubicBezTo>
                    <a:pt x="113" y="126"/>
                    <a:pt x="113" y="41"/>
                    <a:pt x="133" y="11"/>
                  </a:cubicBezTo>
                  <a:close/>
                  <a:moveTo>
                    <a:pt x="113" y="187"/>
                  </a:moveTo>
                  <a:cubicBezTo>
                    <a:pt x="113" y="224"/>
                    <a:pt x="113" y="261"/>
                    <a:pt x="76" y="299"/>
                  </a:cubicBezTo>
                  <a:cubicBezTo>
                    <a:pt x="61" y="314"/>
                    <a:pt x="52" y="323"/>
                    <a:pt x="44" y="328"/>
                  </a:cubicBezTo>
                  <a:lnTo>
                    <a:pt x="44" y="328"/>
                  </a:lnTo>
                  <a:cubicBezTo>
                    <a:pt x="100" y="307"/>
                    <a:pt x="143" y="247"/>
                    <a:pt x="113" y="187"/>
                  </a:cubicBezTo>
                  <a:close/>
                  <a:moveTo>
                    <a:pt x="44" y="328"/>
                  </a:moveTo>
                  <a:cubicBezTo>
                    <a:pt x="30" y="333"/>
                    <a:pt x="16" y="336"/>
                    <a:pt x="1" y="336"/>
                  </a:cubicBezTo>
                  <a:cubicBezTo>
                    <a:pt x="23" y="336"/>
                    <a:pt x="32" y="336"/>
                    <a:pt x="44" y="32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24"/>
            <p:cNvSpPr/>
            <p:nvPr/>
          </p:nvSpPr>
          <p:spPr>
            <a:xfrm>
              <a:off x="5924725" y="2449550"/>
              <a:ext cx="2825" cy="3775"/>
            </a:xfrm>
            <a:custGeom>
              <a:avLst/>
              <a:gdLst/>
              <a:ahLst/>
              <a:cxnLst/>
              <a:rect l="l" t="t" r="r" b="b"/>
              <a:pathLst>
                <a:path w="113" h="151" extrusionOk="0">
                  <a:moveTo>
                    <a:pt x="1" y="1"/>
                  </a:moveTo>
                  <a:lnTo>
                    <a:pt x="1" y="75"/>
                  </a:lnTo>
                  <a:cubicBezTo>
                    <a:pt x="1" y="113"/>
                    <a:pt x="76" y="150"/>
                    <a:pt x="113" y="150"/>
                  </a:cubicBezTo>
                  <a:cubicBezTo>
                    <a:pt x="113" y="150"/>
                    <a:pt x="76" y="113"/>
                    <a:pt x="38" y="113"/>
                  </a:cubicBezTo>
                  <a:cubicBezTo>
                    <a:pt x="38" y="75"/>
                    <a:pt x="38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24"/>
            <p:cNvSpPr/>
            <p:nvPr/>
          </p:nvSpPr>
          <p:spPr>
            <a:xfrm>
              <a:off x="5931275" y="2443950"/>
              <a:ext cx="5625" cy="3775"/>
            </a:xfrm>
            <a:custGeom>
              <a:avLst/>
              <a:gdLst/>
              <a:ahLst/>
              <a:cxnLst/>
              <a:rect l="l" t="t" r="r" b="b"/>
              <a:pathLst>
                <a:path w="225" h="151" extrusionOk="0">
                  <a:moveTo>
                    <a:pt x="38" y="1"/>
                  </a:moveTo>
                  <a:lnTo>
                    <a:pt x="38" y="38"/>
                  </a:lnTo>
                  <a:lnTo>
                    <a:pt x="0" y="38"/>
                  </a:lnTo>
                  <a:cubicBezTo>
                    <a:pt x="38" y="38"/>
                    <a:pt x="75" y="38"/>
                    <a:pt x="75" y="75"/>
                  </a:cubicBezTo>
                  <a:cubicBezTo>
                    <a:pt x="112" y="75"/>
                    <a:pt x="150" y="113"/>
                    <a:pt x="150" y="150"/>
                  </a:cubicBezTo>
                  <a:lnTo>
                    <a:pt x="224" y="150"/>
                  </a:lnTo>
                  <a:lnTo>
                    <a:pt x="150" y="38"/>
                  </a:lnTo>
                  <a:cubicBezTo>
                    <a:pt x="112" y="1"/>
                    <a:pt x="75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24"/>
            <p:cNvSpPr/>
            <p:nvPr/>
          </p:nvSpPr>
          <p:spPr>
            <a:xfrm>
              <a:off x="5914475" y="2445825"/>
              <a:ext cx="7475" cy="6550"/>
            </a:xfrm>
            <a:custGeom>
              <a:avLst/>
              <a:gdLst/>
              <a:ahLst/>
              <a:cxnLst/>
              <a:rect l="l" t="t" r="r" b="b"/>
              <a:pathLst>
                <a:path w="299" h="262" extrusionOk="0">
                  <a:moveTo>
                    <a:pt x="262" y="0"/>
                  </a:moveTo>
                  <a:cubicBezTo>
                    <a:pt x="187" y="0"/>
                    <a:pt x="150" y="75"/>
                    <a:pt x="112" y="112"/>
                  </a:cubicBezTo>
                  <a:lnTo>
                    <a:pt x="75" y="224"/>
                  </a:lnTo>
                  <a:cubicBezTo>
                    <a:pt x="38" y="262"/>
                    <a:pt x="38" y="262"/>
                    <a:pt x="0" y="262"/>
                  </a:cubicBezTo>
                  <a:lnTo>
                    <a:pt x="38" y="262"/>
                  </a:lnTo>
                  <a:cubicBezTo>
                    <a:pt x="112" y="262"/>
                    <a:pt x="150" y="224"/>
                    <a:pt x="187" y="150"/>
                  </a:cubicBezTo>
                  <a:cubicBezTo>
                    <a:pt x="187" y="75"/>
                    <a:pt x="224" y="75"/>
                    <a:pt x="224" y="38"/>
                  </a:cubicBezTo>
                  <a:cubicBezTo>
                    <a:pt x="262" y="38"/>
                    <a:pt x="299" y="0"/>
                    <a:pt x="29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24"/>
            <p:cNvSpPr/>
            <p:nvPr/>
          </p:nvSpPr>
          <p:spPr>
            <a:xfrm>
              <a:off x="5913525" y="244955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1" y="1"/>
                  </a:moveTo>
                  <a:cubicBezTo>
                    <a:pt x="1" y="21"/>
                    <a:pt x="1" y="45"/>
                    <a:pt x="1" y="75"/>
                  </a:cubicBezTo>
                  <a:cubicBezTo>
                    <a:pt x="1" y="113"/>
                    <a:pt x="38" y="113"/>
                    <a:pt x="38" y="113"/>
                  </a:cubicBezTo>
                  <a:lnTo>
                    <a:pt x="76" y="113"/>
                  </a:lnTo>
                  <a:cubicBezTo>
                    <a:pt x="1" y="113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24"/>
            <p:cNvSpPr/>
            <p:nvPr/>
          </p:nvSpPr>
          <p:spPr>
            <a:xfrm>
              <a:off x="5921000" y="2444900"/>
              <a:ext cx="2825" cy="4675"/>
            </a:xfrm>
            <a:custGeom>
              <a:avLst/>
              <a:gdLst/>
              <a:ahLst/>
              <a:cxnLst/>
              <a:rect l="l" t="t" r="r" b="b"/>
              <a:pathLst>
                <a:path w="113" h="187" extrusionOk="0">
                  <a:moveTo>
                    <a:pt x="1" y="0"/>
                  </a:moveTo>
                  <a:cubicBezTo>
                    <a:pt x="25" y="25"/>
                    <a:pt x="50" y="50"/>
                    <a:pt x="75" y="75"/>
                  </a:cubicBezTo>
                  <a:cubicBezTo>
                    <a:pt x="75" y="37"/>
                    <a:pt x="38" y="0"/>
                    <a:pt x="1" y="0"/>
                  </a:cubicBezTo>
                  <a:close/>
                  <a:moveTo>
                    <a:pt x="75" y="75"/>
                  </a:moveTo>
                  <a:cubicBezTo>
                    <a:pt x="75" y="112"/>
                    <a:pt x="113" y="149"/>
                    <a:pt x="113" y="187"/>
                  </a:cubicBezTo>
                  <a:lnTo>
                    <a:pt x="113" y="112"/>
                  </a:lnTo>
                  <a:cubicBezTo>
                    <a:pt x="100" y="100"/>
                    <a:pt x="88" y="87"/>
                    <a:pt x="75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24"/>
            <p:cNvSpPr/>
            <p:nvPr/>
          </p:nvSpPr>
          <p:spPr>
            <a:xfrm>
              <a:off x="5902325" y="2443025"/>
              <a:ext cx="8425" cy="6750"/>
            </a:xfrm>
            <a:custGeom>
              <a:avLst/>
              <a:gdLst/>
              <a:ahLst/>
              <a:cxnLst/>
              <a:rect l="l" t="t" r="r" b="b"/>
              <a:pathLst>
                <a:path w="337" h="270" extrusionOk="0">
                  <a:moveTo>
                    <a:pt x="300" y="0"/>
                  </a:moveTo>
                  <a:cubicBezTo>
                    <a:pt x="262" y="0"/>
                    <a:pt x="187" y="75"/>
                    <a:pt x="150" y="112"/>
                  </a:cubicBezTo>
                  <a:cubicBezTo>
                    <a:pt x="150" y="150"/>
                    <a:pt x="113" y="187"/>
                    <a:pt x="75" y="224"/>
                  </a:cubicBezTo>
                  <a:cubicBezTo>
                    <a:pt x="38" y="224"/>
                    <a:pt x="38" y="262"/>
                    <a:pt x="1" y="262"/>
                  </a:cubicBezTo>
                  <a:lnTo>
                    <a:pt x="38" y="262"/>
                  </a:lnTo>
                  <a:cubicBezTo>
                    <a:pt x="49" y="267"/>
                    <a:pt x="59" y="269"/>
                    <a:pt x="69" y="269"/>
                  </a:cubicBezTo>
                  <a:cubicBezTo>
                    <a:pt x="132" y="269"/>
                    <a:pt x="187" y="182"/>
                    <a:pt x="187" y="150"/>
                  </a:cubicBezTo>
                  <a:cubicBezTo>
                    <a:pt x="225" y="112"/>
                    <a:pt x="262" y="75"/>
                    <a:pt x="262" y="38"/>
                  </a:cubicBezTo>
                  <a:cubicBezTo>
                    <a:pt x="300" y="38"/>
                    <a:pt x="300" y="0"/>
                    <a:pt x="33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24"/>
            <p:cNvSpPr/>
            <p:nvPr/>
          </p:nvSpPr>
          <p:spPr>
            <a:xfrm>
              <a:off x="5901400" y="2443025"/>
              <a:ext cx="1900" cy="6550"/>
            </a:xfrm>
            <a:custGeom>
              <a:avLst/>
              <a:gdLst/>
              <a:ahLst/>
              <a:cxnLst/>
              <a:rect l="l" t="t" r="r" b="b"/>
              <a:pathLst>
                <a:path w="76" h="262" extrusionOk="0">
                  <a:moveTo>
                    <a:pt x="38" y="0"/>
                  </a:moveTo>
                  <a:lnTo>
                    <a:pt x="0" y="112"/>
                  </a:lnTo>
                  <a:cubicBezTo>
                    <a:pt x="0" y="166"/>
                    <a:pt x="20" y="200"/>
                    <a:pt x="44" y="215"/>
                  </a:cubicBezTo>
                  <a:lnTo>
                    <a:pt x="44" y="215"/>
                  </a:lnTo>
                  <a:cubicBezTo>
                    <a:pt x="38" y="199"/>
                    <a:pt x="38" y="187"/>
                    <a:pt x="38" y="187"/>
                  </a:cubicBezTo>
                  <a:cubicBezTo>
                    <a:pt x="38" y="112"/>
                    <a:pt x="38" y="75"/>
                    <a:pt x="38" y="38"/>
                  </a:cubicBezTo>
                  <a:cubicBezTo>
                    <a:pt x="38" y="38"/>
                    <a:pt x="38" y="0"/>
                    <a:pt x="38" y="0"/>
                  </a:cubicBezTo>
                  <a:close/>
                  <a:moveTo>
                    <a:pt x="44" y="215"/>
                  </a:moveTo>
                  <a:cubicBezTo>
                    <a:pt x="47" y="223"/>
                    <a:pt x="52" y="232"/>
                    <a:pt x="58" y="241"/>
                  </a:cubicBezTo>
                  <a:lnTo>
                    <a:pt x="58" y="241"/>
                  </a:lnTo>
                  <a:lnTo>
                    <a:pt x="75" y="224"/>
                  </a:lnTo>
                  <a:cubicBezTo>
                    <a:pt x="65" y="224"/>
                    <a:pt x="54" y="221"/>
                    <a:pt x="44" y="215"/>
                  </a:cubicBezTo>
                  <a:close/>
                  <a:moveTo>
                    <a:pt x="58" y="241"/>
                  </a:moveTo>
                  <a:lnTo>
                    <a:pt x="38" y="262"/>
                  </a:lnTo>
                  <a:lnTo>
                    <a:pt x="75" y="262"/>
                  </a:lnTo>
                  <a:cubicBezTo>
                    <a:pt x="68" y="255"/>
                    <a:pt x="63" y="248"/>
                    <a:pt x="58" y="24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24"/>
            <p:cNvSpPr/>
            <p:nvPr/>
          </p:nvSpPr>
          <p:spPr>
            <a:xfrm>
              <a:off x="5910725" y="244302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6" y="35"/>
                    <a:pt x="72" y="71"/>
                  </a:cubicBezTo>
                  <a:lnTo>
                    <a:pt x="72" y="71"/>
                  </a:lnTo>
                  <a:cubicBezTo>
                    <a:pt x="66" y="48"/>
                    <a:pt x="48" y="24"/>
                    <a:pt x="1" y="0"/>
                  </a:cubicBezTo>
                  <a:close/>
                  <a:moveTo>
                    <a:pt x="72" y="71"/>
                  </a:moveTo>
                  <a:cubicBezTo>
                    <a:pt x="76" y="85"/>
                    <a:pt x="76" y="99"/>
                    <a:pt x="76" y="112"/>
                  </a:cubicBezTo>
                  <a:cubicBezTo>
                    <a:pt x="76" y="100"/>
                    <a:pt x="76" y="87"/>
                    <a:pt x="76" y="75"/>
                  </a:cubicBezTo>
                  <a:cubicBezTo>
                    <a:pt x="74" y="74"/>
                    <a:pt x="73" y="73"/>
                    <a:pt x="72" y="7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24"/>
            <p:cNvSpPr/>
            <p:nvPr/>
          </p:nvSpPr>
          <p:spPr>
            <a:xfrm>
              <a:off x="5891125" y="2440225"/>
              <a:ext cx="8425" cy="5625"/>
            </a:xfrm>
            <a:custGeom>
              <a:avLst/>
              <a:gdLst/>
              <a:ahLst/>
              <a:cxnLst/>
              <a:rect l="l" t="t" r="r" b="b"/>
              <a:pathLst>
                <a:path w="337" h="225" extrusionOk="0">
                  <a:moveTo>
                    <a:pt x="337" y="0"/>
                  </a:moveTo>
                  <a:cubicBezTo>
                    <a:pt x="262" y="0"/>
                    <a:pt x="225" y="38"/>
                    <a:pt x="187" y="112"/>
                  </a:cubicBezTo>
                  <a:cubicBezTo>
                    <a:pt x="225" y="75"/>
                    <a:pt x="225" y="75"/>
                    <a:pt x="262" y="38"/>
                  </a:cubicBezTo>
                  <a:cubicBezTo>
                    <a:pt x="299" y="38"/>
                    <a:pt x="299" y="0"/>
                    <a:pt x="337" y="0"/>
                  </a:cubicBezTo>
                  <a:close/>
                  <a:moveTo>
                    <a:pt x="187" y="112"/>
                  </a:moveTo>
                  <a:cubicBezTo>
                    <a:pt x="150" y="112"/>
                    <a:pt x="113" y="150"/>
                    <a:pt x="113" y="187"/>
                  </a:cubicBezTo>
                  <a:cubicBezTo>
                    <a:pt x="94" y="206"/>
                    <a:pt x="75" y="215"/>
                    <a:pt x="57" y="215"/>
                  </a:cubicBezTo>
                  <a:cubicBezTo>
                    <a:pt x="38" y="215"/>
                    <a:pt x="19" y="206"/>
                    <a:pt x="1" y="187"/>
                  </a:cubicBezTo>
                  <a:lnTo>
                    <a:pt x="1" y="187"/>
                  </a:lnTo>
                  <a:lnTo>
                    <a:pt x="38" y="224"/>
                  </a:lnTo>
                  <a:cubicBezTo>
                    <a:pt x="113" y="224"/>
                    <a:pt x="150" y="187"/>
                    <a:pt x="187" y="11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24"/>
            <p:cNvSpPr/>
            <p:nvPr/>
          </p:nvSpPr>
          <p:spPr>
            <a:xfrm>
              <a:off x="5889275" y="2439300"/>
              <a:ext cx="1875" cy="6550"/>
            </a:xfrm>
            <a:custGeom>
              <a:avLst/>
              <a:gdLst/>
              <a:ahLst/>
              <a:cxnLst/>
              <a:rect l="l" t="t" r="r" b="b"/>
              <a:pathLst>
                <a:path w="75" h="262" extrusionOk="0">
                  <a:moveTo>
                    <a:pt x="37" y="0"/>
                  </a:moveTo>
                  <a:lnTo>
                    <a:pt x="0" y="149"/>
                  </a:lnTo>
                  <a:cubicBezTo>
                    <a:pt x="0" y="187"/>
                    <a:pt x="0" y="224"/>
                    <a:pt x="37" y="224"/>
                  </a:cubicBezTo>
                  <a:lnTo>
                    <a:pt x="37" y="261"/>
                  </a:lnTo>
                  <a:lnTo>
                    <a:pt x="75" y="261"/>
                  </a:lnTo>
                  <a:cubicBezTo>
                    <a:pt x="75" y="261"/>
                    <a:pt x="37" y="224"/>
                    <a:pt x="37" y="187"/>
                  </a:cubicBezTo>
                  <a:cubicBezTo>
                    <a:pt x="37" y="149"/>
                    <a:pt x="37" y="112"/>
                    <a:pt x="37" y="75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24"/>
            <p:cNvSpPr/>
            <p:nvPr/>
          </p:nvSpPr>
          <p:spPr>
            <a:xfrm>
              <a:off x="5898600" y="2440225"/>
              <a:ext cx="950" cy="3750"/>
            </a:xfrm>
            <a:custGeom>
              <a:avLst/>
              <a:gdLst/>
              <a:ahLst/>
              <a:cxnLst/>
              <a:rect l="l" t="t" r="r" b="b"/>
              <a:pathLst>
                <a:path w="38" h="150" extrusionOk="0">
                  <a:moveTo>
                    <a:pt x="0" y="0"/>
                  </a:moveTo>
                  <a:lnTo>
                    <a:pt x="36" y="36"/>
                  </a:lnTo>
                  <a:lnTo>
                    <a:pt x="36" y="36"/>
                  </a:lnTo>
                  <a:cubicBezTo>
                    <a:pt x="33" y="15"/>
                    <a:pt x="24" y="0"/>
                    <a:pt x="0" y="0"/>
                  </a:cubicBezTo>
                  <a:close/>
                  <a:moveTo>
                    <a:pt x="36" y="36"/>
                  </a:moveTo>
                  <a:lnTo>
                    <a:pt x="36" y="36"/>
                  </a:lnTo>
                  <a:cubicBezTo>
                    <a:pt x="36" y="36"/>
                    <a:pt x="36" y="37"/>
                    <a:pt x="36" y="38"/>
                  </a:cubicBezTo>
                  <a:lnTo>
                    <a:pt x="38" y="38"/>
                  </a:lnTo>
                  <a:lnTo>
                    <a:pt x="36" y="36"/>
                  </a:lnTo>
                  <a:close/>
                  <a:moveTo>
                    <a:pt x="0" y="38"/>
                  </a:moveTo>
                  <a:cubicBezTo>
                    <a:pt x="38" y="38"/>
                    <a:pt x="38" y="75"/>
                    <a:pt x="38" y="150"/>
                  </a:cubicBezTo>
                  <a:cubicBezTo>
                    <a:pt x="38" y="125"/>
                    <a:pt x="38" y="100"/>
                    <a:pt x="38" y="75"/>
                  </a:cubicBezTo>
                  <a:cubicBezTo>
                    <a:pt x="38" y="62"/>
                    <a:pt x="38" y="49"/>
                    <a:pt x="36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24"/>
            <p:cNvSpPr/>
            <p:nvPr/>
          </p:nvSpPr>
          <p:spPr>
            <a:xfrm>
              <a:off x="5879925" y="2437225"/>
              <a:ext cx="8425" cy="6750"/>
            </a:xfrm>
            <a:custGeom>
              <a:avLst/>
              <a:gdLst/>
              <a:ahLst/>
              <a:cxnLst/>
              <a:rect l="l" t="t" r="r" b="b"/>
              <a:pathLst>
                <a:path w="337" h="270" extrusionOk="0">
                  <a:moveTo>
                    <a:pt x="233" y="1"/>
                  </a:moveTo>
                  <a:cubicBezTo>
                    <a:pt x="178" y="1"/>
                    <a:pt x="150" y="88"/>
                    <a:pt x="150" y="120"/>
                  </a:cubicBezTo>
                  <a:lnTo>
                    <a:pt x="75" y="232"/>
                  </a:lnTo>
                  <a:cubicBezTo>
                    <a:pt x="75" y="232"/>
                    <a:pt x="38" y="270"/>
                    <a:pt x="1" y="270"/>
                  </a:cubicBezTo>
                  <a:lnTo>
                    <a:pt x="38" y="270"/>
                  </a:lnTo>
                  <a:cubicBezTo>
                    <a:pt x="113" y="270"/>
                    <a:pt x="150" y="195"/>
                    <a:pt x="187" y="158"/>
                  </a:cubicBezTo>
                  <a:lnTo>
                    <a:pt x="225" y="46"/>
                  </a:lnTo>
                  <a:cubicBezTo>
                    <a:pt x="262" y="8"/>
                    <a:pt x="299" y="8"/>
                    <a:pt x="337" y="8"/>
                  </a:cubicBezTo>
                  <a:lnTo>
                    <a:pt x="262" y="8"/>
                  </a:lnTo>
                  <a:cubicBezTo>
                    <a:pt x="252" y="3"/>
                    <a:pt x="242" y="1"/>
                    <a:pt x="233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24"/>
            <p:cNvSpPr/>
            <p:nvPr/>
          </p:nvSpPr>
          <p:spPr>
            <a:xfrm>
              <a:off x="5877125" y="2438350"/>
              <a:ext cx="3775" cy="5625"/>
            </a:xfrm>
            <a:custGeom>
              <a:avLst/>
              <a:gdLst/>
              <a:ahLst/>
              <a:cxnLst/>
              <a:rect l="l" t="t" r="r" b="b"/>
              <a:pathLst>
                <a:path w="151" h="225" extrusionOk="0">
                  <a:moveTo>
                    <a:pt x="1" y="1"/>
                  </a:moveTo>
                  <a:lnTo>
                    <a:pt x="1" y="113"/>
                  </a:lnTo>
                  <a:cubicBezTo>
                    <a:pt x="1" y="150"/>
                    <a:pt x="75" y="187"/>
                    <a:pt x="113" y="187"/>
                  </a:cubicBezTo>
                  <a:cubicBezTo>
                    <a:pt x="103" y="178"/>
                    <a:pt x="94" y="169"/>
                    <a:pt x="75" y="150"/>
                  </a:cubicBezTo>
                  <a:cubicBezTo>
                    <a:pt x="75" y="113"/>
                    <a:pt x="38" y="75"/>
                    <a:pt x="38" y="38"/>
                  </a:cubicBezTo>
                  <a:cubicBezTo>
                    <a:pt x="38" y="38"/>
                    <a:pt x="38" y="1"/>
                    <a:pt x="1" y="1"/>
                  </a:cubicBezTo>
                  <a:close/>
                  <a:moveTo>
                    <a:pt x="113" y="187"/>
                  </a:moveTo>
                  <a:lnTo>
                    <a:pt x="113" y="225"/>
                  </a:lnTo>
                  <a:lnTo>
                    <a:pt x="150" y="225"/>
                  </a:lnTo>
                  <a:cubicBezTo>
                    <a:pt x="131" y="206"/>
                    <a:pt x="122" y="197"/>
                    <a:pt x="113" y="18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24"/>
            <p:cNvSpPr/>
            <p:nvPr/>
          </p:nvSpPr>
          <p:spPr>
            <a:xfrm>
              <a:off x="5886475" y="2437425"/>
              <a:ext cx="2825" cy="5625"/>
            </a:xfrm>
            <a:custGeom>
              <a:avLst/>
              <a:gdLst/>
              <a:ahLst/>
              <a:cxnLst/>
              <a:rect l="l" t="t" r="r" b="b"/>
              <a:pathLst>
                <a:path w="113" h="225" extrusionOk="0">
                  <a:moveTo>
                    <a:pt x="0" y="0"/>
                  </a:moveTo>
                  <a:cubicBezTo>
                    <a:pt x="37" y="0"/>
                    <a:pt x="75" y="0"/>
                    <a:pt x="75" y="38"/>
                  </a:cubicBezTo>
                  <a:cubicBezTo>
                    <a:pt x="75" y="75"/>
                    <a:pt x="75" y="112"/>
                    <a:pt x="75" y="150"/>
                  </a:cubicBezTo>
                  <a:cubicBezTo>
                    <a:pt x="75" y="187"/>
                    <a:pt x="75" y="224"/>
                    <a:pt x="75" y="224"/>
                  </a:cubicBezTo>
                  <a:lnTo>
                    <a:pt x="112" y="112"/>
                  </a:lnTo>
                  <a:cubicBezTo>
                    <a:pt x="112" y="38"/>
                    <a:pt x="75" y="0"/>
                    <a:pt x="3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24"/>
            <p:cNvSpPr/>
            <p:nvPr/>
          </p:nvSpPr>
          <p:spPr>
            <a:xfrm>
              <a:off x="5869650" y="2436500"/>
              <a:ext cx="5625" cy="8425"/>
            </a:xfrm>
            <a:custGeom>
              <a:avLst/>
              <a:gdLst/>
              <a:ahLst/>
              <a:cxnLst/>
              <a:rect l="l" t="t" r="r" b="b"/>
              <a:pathLst>
                <a:path w="225" h="337" extrusionOk="0">
                  <a:moveTo>
                    <a:pt x="150" y="0"/>
                  </a:moveTo>
                  <a:cubicBezTo>
                    <a:pt x="76" y="37"/>
                    <a:pt x="38" y="112"/>
                    <a:pt x="38" y="187"/>
                  </a:cubicBezTo>
                  <a:lnTo>
                    <a:pt x="38" y="299"/>
                  </a:lnTo>
                  <a:cubicBezTo>
                    <a:pt x="38" y="336"/>
                    <a:pt x="38" y="336"/>
                    <a:pt x="1" y="336"/>
                  </a:cubicBezTo>
                  <a:lnTo>
                    <a:pt x="38" y="336"/>
                  </a:lnTo>
                  <a:cubicBezTo>
                    <a:pt x="113" y="336"/>
                    <a:pt x="113" y="224"/>
                    <a:pt x="113" y="187"/>
                  </a:cubicBezTo>
                  <a:cubicBezTo>
                    <a:pt x="113" y="149"/>
                    <a:pt x="113" y="112"/>
                    <a:pt x="150" y="75"/>
                  </a:cubicBezTo>
                  <a:cubicBezTo>
                    <a:pt x="150" y="75"/>
                    <a:pt x="188" y="0"/>
                    <a:pt x="22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24"/>
            <p:cNvSpPr/>
            <p:nvPr/>
          </p:nvSpPr>
          <p:spPr>
            <a:xfrm>
              <a:off x="5865000" y="2441150"/>
              <a:ext cx="5625" cy="4025"/>
            </a:xfrm>
            <a:custGeom>
              <a:avLst/>
              <a:gdLst/>
              <a:ahLst/>
              <a:cxnLst/>
              <a:rect l="l" t="t" r="r" b="b"/>
              <a:pathLst>
                <a:path w="225" h="161" extrusionOk="0">
                  <a:moveTo>
                    <a:pt x="0" y="1"/>
                  </a:moveTo>
                  <a:lnTo>
                    <a:pt x="21" y="32"/>
                  </a:lnTo>
                  <a:lnTo>
                    <a:pt x="21" y="32"/>
                  </a:lnTo>
                  <a:cubicBezTo>
                    <a:pt x="14" y="22"/>
                    <a:pt x="28" y="1"/>
                    <a:pt x="0" y="1"/>
                  </a:cubicBezTo>
                  <a:close/>
                  <a:moveTo>
                    <a:pt x="21" y="32"/>
                  </a:moveTo>
                  <a:lnTo>
                    <a:pt x="75" y="113"/>
                  </a:lnTo>
                  <a:cubicBezTo>
                    <a:pt x="105" y="113"/>
                    <a:pt x="135" y="160"/>
                    <a:pt x="165" y="160"/>
                  </a:cubicBezTo>
                  <a:cubicBezTo>
                    <a:pt x="172" y="160"/>
                    <a:pt x="179" y="158"/>
                    <a:pt x="187" y="150"/>
                  </a:cubicBezTo>
                  <a:lnTo>
                    <a:pt x="224" y="150"/>
                  </a:lnTo>
                  <a:cubicBezTo>
                    <a:pt x="187" y="150"/>
                    <a:pt x="187" y="150"/>
                    <a:pt x="150" y="113"/>
                  </a:cubicBezTo>
                  <a:cubicBezTo>
                    <a:pt x="112" y="113"/>
                    <a:pt x="112" y="75"/>
                    <a:pt x="38" y="38"/>
                  </a:cubicBezTo>
                  <a:cubicBezTo>
                    <a:pt x="28" y="38"/>
                    <a:pt x="24" y="36"/>
                    <a:pt x="21" y="32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24"/>
            <p:cNvSpPr/>
            <p:nvPr/>
          </p:nvSpPr>
          <p:spPr>
            <a:xfrm>
              <a:off x="5873400" y="2436225"/>
              <a:ext cx="2825" cy="4025"/>
            </a:xfrm>
            <a:custGeom>
              <a:avLst/>
              <a:gdLst/>
              <a:ahLst/>
              <a:cxnLst/>
              <a:rect l="l" t="t" r="r" b="b"/>
              <a:pathLst>
                <a:path w="113" h="161" extrusionOk="0">
                  <a:moveTo>
                    <a:pt x="59" y="1"/>
                  </a:moveTo>
                  <a:cubicBezTo>
                    <a:pt x="52" y="1"/>
                    <a:pt x="45" y="4"/>
                    <a:pt x="38" y="11"/>
                  </a:cubicBezTo>
                  <a:lnTo>
                    <a:pt x="0" y="11"/>
                  </a:lnTo>
                  <a:cubicBezTo>
                    <a:pt x="38" y="11"/>
                    <a:pt x="38" y="11"/>
                    <a:pt x="75" y="48"/>
                  </a:cubicBezTo>
                  <a:cubicBezTo>
                    <a:pt x="112" y="86"/>
                    <a:pt x="112" y="123"/>
                    <a:pt x="112" y="160"/>
                  </a:cubicBezTo>
                  <a:lnTo>
                    <a:pt x="112" y="86"/>
                  </a:lnTo>
                  <a:cubicBezTo>
                    <a:pt x="112" y="55"/>
                    <a:pt x="88" y="1"/>
                    <a:pt x="59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24"/>
            <p:cNvSpPr/>
            <p:nvPr/>
          </p:nvSpPr>
          <p:spPr>
            <a:xfrm>
              <a:off x="5859400" y="2441150"/>
              <a:ext cx="2825" cy="9375"/>
            </a:xfrm>
            <a:custGeom>
              <a:avLst/>
              <a:gdLst/>
              <a:ahLst/>
              <a:cxnLst/>
              <a:rect l="l" t="t" r="r" b="b"/>
              <a:pathLst>
                <a:path w="113" h="375" extrusionOk="0">
                  <a:moveTo>
                    <a:pt x="75" y="1"/>
                  </a:moveTo>
                  <a:cubicBezTo>
                    <a:pt x="0" y="38"/>
                    <a:pt x="38" y="113"/>
                    <a:pt x="75" y="187"/>
                  </a:cubicBezTo>
                  <a:cubicBezTo>
                    <a:pt x="75" y="197"/>
                    <a:pt x="77" y="206"/>
                    <a:pt x="81" y="215"/>
                  </a:cubicBezTo>
                  <a:lnTo>
                    <a:pt x="81" y="215"/>
                  </a:lnTo>
                  <a:cubicBezTo>
                    <a:pt x="78" y="192"/>
                    <a:pt x="75" y="170"/>
                    <a:pt x="75" y="150"/>
                  </a:cubicBezTo>
                  <a:lnTo>
                    <a:pt x="75" y="38"/>
                  </a:lnTo>
                  <a:cubicBezTo>
                    <a:pt x="75" y="38"/>
                    <a:pt x="75" y="1"/>
                    <a:pt x="75" y="1"/>
                  </a:cubicBezTo>
                  <a:close/>
                  <a:moveTo>
                    <a:pt x="81" y="215"/>
                  </a:moveTo>
                  <a:cubicBezTo>
                    <a:pt x="89" y="279"/>
                    <a:pt x="102" y="347"/>
                    <a:pt x="75" y="374"/>
                  </a:cubicBezTo>
                  <a:lnTo>
                    <a:pt x="112" y="374"/>
                  </a:lnTo>
                  <a:lnTo>
                    <a:pt x="112" y="299"/>
                  </a:lnTo>
                  <a:cubicBezTo>
                    <a:pt x="112" y="271"/>
                    <a:pt x="91" y="243"/>
                    <a:pt x="81" y="21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24"/>
            <p:cNvSpPr/>
            <p:nvPr/>
          </p:nvSpPr>
          <p:spPr>
            <a:xfrm>
              <a:off x="5855650" y="2450500"/>
              <a:ext cx="5625" cy="950"/>
            </a:xfrm>
            <a:custGeom>
              <a:avLst/>
              <a:gdLst/>
              <a:ahLst/>
              <a:cxnLst/>
              <a:rect l="l" t="t" r="r" b="b"/>
              <a:pathLst>
                <a:path w="225" h="38" extrusionOk="0">
                  <a:moveTo>
                    <a:pt x="1" y="0"/>
                  </a:moveTo>
                  <a:lnTo>
                    <a:pt x="113" y="37"/>
                  </a:lnTo>
                  <a:lnTo>
                    <a:pt x="225" y="37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24"/>
            <p:cNvSpPr/>
            <p:nvPr/>
          </p:nvSpPr>
          <p:spPr>
            <a:xfrm>
              <a:off x="5861250" y="2440325"/>
              <a:ext cx="4700" cy="3650"/>
            </a:xfrm>
            <a:custGeom>
              <a:avLst/>
              <a:gdLst/>
              <a:ahLst/>
              <a:cxnLst/>
              <a:rect l="l" t="t" r="r" b="b"/>
              <a:pathLst>
                <a:path w="188" h="146" extrusionOk="0">
                  <a:moveTo>
                    <a:pt x="65" y="1"/>
                  </a:moveTo>
                  <a:cubicBezTo>
                    <a:pt x="47" y="1"/>
                    <a:pt x="26" y="9"/>
                    <a:pt x="1" y="34"/>
                  </a:cubicBezTo>
                  <a:lnTo>
                    <a:pt x="76" y="34"/>
                  </a:lnTo>
                  <a:lnTo>
                    <a:pt x="150" y="108"/>
                  </a:lnTo>
                  <a:lnTo>
                    <a:pt x="188" y="146"/>
                  </a:lnTo>
                  <a:lnTo>
                    <a:pt x="150" y="34"/>
                  </a:lnTo>
                  <a:cubicBezTo>
                    <a:pt x="125" y="34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24"/>
            <p:cNvSpPr/>
            <p:nvPr/>
          </p:nvSpPr>
          <p:spPr>
            <a:xfrm>
              <a:off x="5852850" y="2451425"/>
              <a:ext cx="9375" cy="4700"/>
            </a:xfrm>
            <a:custGeom>
              <a:avLst/>
              <a:gdLst/>
              <a:ahLst/>
              <a:cxnLst/>
              <a:rect l="l" t="t" r="r" b="b"/>
              <a:pathLst>
                <a:path w="375" h="188" extrusionOk="0">
                  <a:moveTo>
                    <a:pt x="1" y="0"/>
                  </a:moveTo>
                  <a:lnTo>
                    <a:pt x="1" y="75"/>
                  </a:lnTo>
                  <a:cubicBezTo>
                    <a:pt x="1" y="112"/>
                    <a:pt x="38" y="150"/>
                    <a:pt x="76" y="187"/>
                  </a:cubicBezTo>
                  <a:lnTo>
                    <a:pt x="374" y="187"/>
                  </a:lnTo>
                  <a:lnTo>
                    <a:pt x="337" y="150"/>
                  </a:lnTo>
                  <a:lnTo>
                    <a:pt x="188" y="150"/>
                  </a:lnTo>
                  <a:cubicBezTo>
                    <a:pt x="113" y="150"/>
                    <a:pt x="76" y="150"/>
                    <a:pt x="76" y="112"/>
                  </a:cubicBezTo>
                  <a:cubicBezTo>
                    <a:pt x="38" y="112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24"/>
            <p:cNvSpPr/>
            <p:nvPr/>
          </p:nvSpPr>
          <p:spPr>
            <a:xfrm>
              <a:off x="5861250" y="2456100"/>
              <a:ext cx="1900" cy="6550"/>
            </a:xfrm>
            <a:custGeom>
              <a:avLst/>
              <a:gdLst/>
              <a:ahLst/>
              <a:cxnLst/>
              <a:rect l="l" t="t" r="r" b="b"/>
              <a:pathLst>
                <a:path w="76" h="262" extrusionOk="0">
                  <a:moveTo>
                    <a:pt x="1" y="0"/>
                  </a:moveTo>
                  <a:cubicBezTo>
                    <a:pt x="1" y="0"/>
                    <a:pt x="1" y="37"/>
                    <a:pt x="1" y="37"/>
                  </a:cubicBezTo>
                  <a:cubicBezTo>
                    <a:pt x="38" y="75"/>
                    <a:pt x="38" y="112"/>
                    <a:pt x="1" y="187"/>
                  </a:cubicBezTo>
                  <a:lnTo>
                    <a:pt x="1" y="261"/>
                  </a:lnTo>
                  <a:lnTo>
                    <a:pt x="76" y="11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24"/>
            <p:cNvSpPr/>
            <p:nvPr/>
          </p:nvSpPr>
          <p:spPr>
            <a:xfrm>
              <a:off x="5852850" y="2449550"/>
              <a:ext cx="6575" cy="3775"/>
            </a:xfrm>
            <a:custGeom>
              <a:avLst/>
              <a:gdLst/>
              <a:ahLst/>
              <a:cxnLst/>
              <a:rect l="l" t="t" r="r" b="b"/>
              <a:pathLst>
                <a:path w="263" h="151" extrusionOk="0">
                  <a:moveTo>
                    <a:pt x="113" y="1"/>
                  </a:moveTo>
                  <a:cubicBezTo>
                    <a:pt x="76" y="1"/>
                    <a:pt x="1" y="38"/>
                    <a:pt x="1" y="75"/>
                  </a:cubicBezTo>
                  <a:cubicBezTo>
                    <a:pt x="1" y="113"/>
                    <a:pt x="1" y="113"/>
                    <a:pt x="1" y="150"/>
                  </a:cubicBezTo>
                  <a:cubicBezTo>
                    <a:pt x="1" y="113"/>
                    <a:pt x="38" y="75"/>
                    <a:pt x="76" y="75"/>
                  </a:cubicBezTo>
                  <a:cubicBezTo>
                    <a:pt x="94" y="57"/>
                    <a:pt x="113" y="47"/>
                    <a:pt x="132" y="47"/>
                  </a:cubicBezTo>
                  <a:cubicBezTo>
                    <a:pt x="150" y="47"/>
                    <a:pt x="169" y="57"/>
                    <a:pt x="188" y="75"/>
                  </a:cubicBezTo>
                  <a:lnTo>
                    <a:pt x="262" y="75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24"/>
            <p:cNvSpPr/>
            <p:nvPr/>
          </p:nvSpPr>
          <p:spPr>
            <a:xfrm>
              <a:off x="5862200" y="2457025"/>
              <a:ext cx="7475" cy="7500"/>
            </a:xfrm>
            <a:custGeom>
              <a:avLst/>
              <a:gdLst/>
              <a:ahLst/>
              <a:cxnLst/>
              <a:rect l="l" t="t" r="r" b="b"/>
              <a:pathLst>
                <a:path w="299" h="300" extrusionOk="0">
                  <a:moveTo>
                    <a:pt x="262" y="0"/>
                  </a:moveTo>
                  <a:lnTo>
                    <a:pt x="271" y="10"/>
                  </a:lnTo>
                  <a:lnTo>
                    <a:pt x="271" y="10"/>
                  </a:lnTo>
                  <a:cubicBezTo>
                    <a:pt x="278" y="5"/>
                    <a:pt x="287" y="0"/>
                    <a:pt x="299" y="0"/>
                  </a:cubicBezTo>
                  <a:close/>
                  <a:moveTo>
                    <a:pt x="271" y="10"/>
                  </a:moveTo>
                  <a:cubicBezTo>
                    <a:pt x="257" y="21"/>
                    <a:pt x="249" y="38"/>
                    <a:pt x="224" y="38"/>
                  </a:cubicBezTo>
                  <a:cubicBezTo>
                    <a:pt x="208" y="54"/>
                    <a:pt x="206" y="71"/>
                    <a:pt x="206" y="90"/>
                  </a:cubicBezTo>
                  <a:lnTo>
                    <a:pt x="206" y="90"/>
                  </a:lnTo>
                  <a:cubicBezTo>
                    <a:pt x="230" y="59"/>
                    <a:pt x="259" y="38"/>
                    <a:pt x="299" y="38"/>
                  </a:cubicBezTo>
                  <a:lnTo>
                    <a:pt x="271" y="10"/>
                  </a:lnTo>
                  <a:close/>
                  <a:moveTo>
                    <a:pt x="206" y="90"/>
                  </a:moveTo>
                  <a:lnTo>
                    <a:pt x="206" y="90"/>
                  </a:lnTo>
                  <a:cubicBezTo>
                    <a:pt x="184" y="117"/>
                    <a:pt x="167" y="152"/>
                    <a:pt x="150" y="187"/>
                  </a:cubicBezTo>
                  <a:cubicBezTo>
                    <a:pt x="112" y="187"/>
                    <a:pt x="112" y="224"/>
                    <a:pt x="75" y="262"/>
                  </a:cubicBezTo>
                  <a:cubicBezTo>
                    <a:pt x="75" y="299"/>
                    <a:pt x="38" y="299"/>
                    <a:pt x="0" y="299"/>
                  </a:cubicBezTo>
                  <a:lnTo>
                    <a:pt x="38" y="299"/>
                  </a:lnTo>
                  <a:cubicBezTo>
                    <a:pt x="112" y="299"/>
                    <a:pt x="150" y="224"/>
                    <a:pt x="187" y="187"/>
                  </a:cubicBezTo>
                  <a:cubicBezTo>
                    <a:pt x="208" y="145"/>
                    <a:pt x="205" y="115"/>
                    <a:pt x="206" y="9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24"/>
            <p:cNvSpPr/>
            <p:nvPr/>
          </p:nvSpPr>
          <p:spPr>
            <a:xfrm>
              <a:off x="5869650" y="2457950"/>
              <a:ext cx="2825" cy="5625"/>
            </a:xfrm>
            <a:custGeom>
              <a:avLst/>
              <a:gdLst/>
              <a:ahLst/>
              <a:cxnLst/>
              <a:rect l="l" t="t" r="r" b="b"/>
              <a:pathLst>
                <a:path w="113" h="225" extrusionOk="0">
                  <a:moveTo>
                    <a:pt x="1" y="1"/>
                  </a:moveTo>
                  <a:cubicBezTo>
                    <a:pt x="1" y="1"/>
                    <a:pt x="38" y="1"/>
                    <a:pt x="38" y="38"/>
                  </a:cubicBezTo>
                  <a:lnTo>
                    <a:pt x="113" y="150"/>
                  </a:lnTo>
                  <a:lnTo>
                    <a:pt x="113" y="75"/>
                  </a:lnTo>
                  <a:cubicBezTo>
                    <a:pt x="76" y="38"/>
                    <a:pt x="38" y="1"/>
                    <a:pt x="1" y="1"/>
                  </a:cubicBezTo>
                  <a:close/>
                  <a:moveTo>
                    <a:pt x="113" y="150"/>
                  </a:moveTo>
                  <a:cubicBezTo>
                    <a:pt x="76" y="187"/>
                    <a:pt x="76" y="187"/>
                    <a:pt x="113" y="225"/>
                  </a:cubicBezTo>
                  <a:lnTo>
                    <a:pt x="113" y="15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24"/>
            <p:cNvSpPr/>
            <p:nvPr/>
          </p:nvSpPr>
          <p:spPr>
            <a:xfrm>
              <a:off x="5859400" y="2457950"/>
              <a:ext cx="2825" cy="6575"/>
            </a:xfrm>
            <a:custGeom>
              <a:avLst/>
              <a:gdLst/>
              <a:ahLst/>
              <a:cxnLst/>
              <a:rect l="l" t="t" r="r" b="b"/>
              <a:pathLst>
                <a:path w="113" h="263" extrusionOk="0">
                  <a:moveTo>
                    <a:pt x="75" y="1"/>
                  </a:moveTo>
                  <a:lnTo>
                    <a:pt x="0" y="150"/>
                  </a:lnTo>
                  <a:cubicBezTo>
                    <a:pt x="0" y="187"/>
                    <a:pt x="38" y="225"/>
                    <a:pt x="75" y="262"/>
                  </a:cubicBezTo>
                  <a:lnTo>
                    <a:pt x="112" y="262"/>
                  </a:lnTo>
                  <a:cubicBezTo>
                    <a:pt x="75" y="262"/>
                    <a:pt x="75" y="225"/>
                    <a:pt x="75" y="187"/>
                  </a:cubicBezTo>
                  <a:cubicBezTo>
                    <a:pt x="38" y="150"/>
                    <a:pt x="38" y="113"/>
                    <a:pt x="75" y="75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24"/>
            <p:cNvSpPr/>
            <p:nvPr/>
          </p:nvSpPr>
          <p:spPr>
            <a:xfrm>
              <a:off x="5875250" y="2457025"/>
              <a:ext cx="6575" cy="8425"/>
            </a:xfrm>
            <a:custGeom>
              <a:avLst/>
              <a:gdLst/>
              <a:ahLst/>
              <a:cxnLst/>
              <a:rect l="l" t="t" r="r" b="b"/>
              <a:pathLst>
                <a:path w="263" h="337" extrusionOk="0">
                  <a:moveTo>
                    <a:pt x="225" y="0"/>
                  </a:moveTo>
                  <a:cubicBezTo>
                    <a:pt x="150" y="0"/>
                    <a:pt x="113" y="75"/>
                    <a:pt x="113" y="150"/>
                  </a:cubicBezTo>
                  <a:cubicBezTo>
                    <a:pt x="76" y="224"/>
                    <a:pt x="113" y="224"/>
                    <a:pt x="76" y="262"/>
                  </a:cubicBezTo>
                  <a:cubicBezTo>
                    <a:pt x="38" y="299"/>
                    <a:pt x="38" y="336"/>
                    <a:pt x="1" y="336"/>
                  </a:cubicBezTo>
                  <a:lnTo>
                    <a:pt x="38" y="336"/>
                  </a:lnTo>
                  <a:cubicBezTo>
                    <a:pt x="113" y="336"/>
                    <a:pt x="113" y="224"/>
                    <a:pt x="150" y="187"/>
                  </a:cubicBezTo>
                  <a:cubicBezTo>
                    <a:pt x="150" y="112"/>
                    <a:pt x="188" y="75"/>
                    <a:pt x="188" y="38"/>
                  </a:cubicBezTo>
                  <a:cubicBezTo>
                    <a:pt x="188" y="38"/>
                    <a:pt x="225" y="0"/>
                    <a:pt x="26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24"/>
            <p:cNvSpPr/>
            <p:nvPr/>
          </p:nvSpPr>
          <p:spPr>
            <a:xfrm>
              <a:off x="5880875" y="2457025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0" y="0"/>
                  </a:moveTo>
                  <a:cubicBezTo>
                    <a:pt x="37" y="0"/>
                    <a:pt x="37" y="38"/>
                    <a:pt x="75" y="38"/>
                  </a:cubicBezTo>
                  <a:cubicBezTo>
                    <a:pt x="112" y="38"/>
                    <a:pt x="112" y="112"/>
                    <a:pt x="112" y="150"/>
                  </a:cubicBezTo>
                  <a:lnTo>
                    <a:pt x="112" y="75"/>
                  </a:lnTo>
                  <a:cubicBezTo>
                    <a:pt x="112" y="38"/>
                    <a:pt x="75" y="0"/>
                    <a:pt x="0" y="0"/>
                  </a:cubicBezTo>
                  <a:close/>
                  <a:moveTo>
                    <a:pt x="112" y="150"/>
                  </a:moveTo>
                  <a:lnTo>
                    <a:pt x="112" y="224"/>
                  </a:lnTo>
                  <a:cubicBezTo>
                    <a:pt x="112" y="187"/>
                    <a:pt x="149" y="187"/>
                    <a:pt x="112" y="15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24"/>
            <p:cNvSpPr/>
            <p:nvPr/>
          </p:nvSpPr>
          <p:spPr>
            <a:xfrm>
              <a:off x="5873400" y="2461700"/>
              <a:ext cx="2825" cy="3750"/>
            </a:xfrm>
            <a:custGeom>
              <a:avLst/>
              <a:gdLst/>
              <a:ahLst/>
              <a:cxnLst/>
              <a:rect l="l" t="t" r="r" b="b"/>
              <a:pathLst>
                <a:path w="113" h="150" extrusionOk="0">
                  <a:moveTo>
                    <a:pt x="0" y="0"/>
                  </a:moveTo>
                  <a:lnTo>
                    <a:pt x="0" y="75"/>
                  </a:lnTo>
                  <a:cubicBezTo>
                    <a:pt x="0" y="112"/>
                    <a:pt x="75" y="149"/>
                    <a:pt x="112" y="149"/>
                  </a:cubicBezTo>
                  <a:cubicBezTo>
                    <a:pt x="75" y="149"/>
                    <a:pt x="75" y="112"/>
                    <a:pt x="38" y="75"/>
                  </a:cubicBezTo>
                  <a:cubicBezTo>
                    <a:pt x="38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24"/>
            <p:cNvSpPr/>
            <p:nvPr/>
          </p:nvSpPr>
          <p:spPr>
            <a:xfrm>
              <a:off x="5886475" y="2457025"/>
              <a:ext cx="7475" cy="7500"/>
            </a:xfrm>
            <a:custGeom>
              <a:avLst/>
              <a:gdLst/>
              <a:ahLst/>
              <a:cxnLst/>
              <a:rect l="l" t="t" r="r" b="b"/>
              <a:pathLst>
                <a:path w="299" h="300" extrusionOk="0">
                  <a:moveTo>
                    <a:pt x="261" y="0"/>
                  </a:moveTo>
                  <a:cubicBezTo>
                    <a:pt x="187" y="0"/>
                    <a:pt x="149" y="75"/>
                    <a:pt x="112" y="150"/>
                  </a:cubicBezTo>
                  <a:cubicBezTo>
                    <a:pt x="112" y="187"/>
                    <a:pt x="112" y="224"/>
                    <a:pt x="75" y="262"/>
                  </a:cubicBezTo>
                  <a:cubicBezTo>
                    <a:pt x="75" y="262"/>
                    <a:pt x="37" y="299"/>
                    <a:pt x="0" y="299"/>
                  </a:cubicBezTo>
                  <a:lnTo>
                    <a:pt x="75" y="299"/>
                  </a:lnTo>
                  <a:cubicBezTo>
                    <a:pt x="112" y="299"/>
                    <a:pt x="149" y="224"/>
                    <a:pt x="187" y="150"/>
                  </a:cubicBezTo>
                  <a:cubicBezTo>
                    <a:pt x="187" y="112"/>
                    <a:pt x="187" y="75"/>
                    <a:pt x="224" y="38"/>
                  </a:cubicBezTo>
                  <a:cubicBezTo>
                    <a:pt x="224" y="0"/>
                    <a:pt x="261" y="0"/>
                    <a:pt x="29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24"/>
            <p:cNvSpPr/>
            <p:nvPr/>
          </p:nvSpPr>
          <p:spPr>
            <a:xfrm>
              <a:off x="5893000" y="2457025"/>
              <a:ext cx="2825" cy="3750"/>
            </a:xfrm>
            <a:custGeom>
              <a:avLst/>
              <a:gdLst/>
              <a:ahLst/>
              <a:cxnLst/>
              <a:rect l="l" t="t" r="r" b="b"/>
              <a:pathLst>
                <a:path w="113" h="150" extrusionOk="0">
                  <a:moveTo>
                    <a:pt x="0" y="0"/>
                  </a:moveTo>
                  <a:cubicBezTo>
                    <a:pt x="38" y="0"/>
                    <a:pt x="38" y="38"/>
                    <a:pt x="38" y="38"/>
                  </a:cubicBezTo>
                  <a:cubicBezTo>
                    <a:pt x="75" y="75"/>
                    <a:pt x="112" y="112"/>
                    <a:pt x="112" y="150"/>
                  </a:cubicBezTo>
                  <a:lnTo>
                    <a:pt x="112" y="75"/>
                  </a:lnTo>
                  <a:cubicBezTo>
                    <a:pt x="112" y="38"/>
                    <a:pt x="75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24"/>
            <p:cNvSpPr/>
            <p:nvPr/>
          </p:nvSpPr>
          <p:spPr>
            <a:xfrm>
              <a:off x="5884600" y="2458900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0" y="0"/>
                  </a:moveTo>
                  <a:lnTo>
                    <a:pt x="0" y="149"/>
                  </a:lnTo>
                  <a:cubicBezTo>
                    <a:pt x="0" y="187"/>
                    <a:pt x="38" y="224"/>
                    <a:pt x="75" y="224"/>
                  </a:cubicBezTo>
                  <a:lnTo>
                    <a:pt x="150" y="224"/>
                  </a:lnTo>
                  <a:cubicBezTo>
                    <a:pt x="112" y="224"/>
                    <a:pt x="75" y="187"/>
                    <a:pt x="75" y="187"/>
                  </a:cubicBezTo>
                  <a:cubicBezTo>
                    <a:pt x="38" y="149"/>
                    <a:pt x="38" y="112"/>
                    <a:pt x="38" y="75"/>
                  </a:cubicBezTo>
                  <a:cubicBezTo>
                    <a:pt x="38" y="75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24"/>
            <p:cNvSpPr/>
            <p:nvPr/>
          </p:nvSpPr>
          <p:spPr>
            <a:xfrm>
              <a:off x="5898600" y="2457025"/>
              <a:ext cx="7500" cy="7500"/>
            </a:xfrm>
            <a:custGeom>
              <a:avLst/>
              <a:gdLst/>
              <a:ahLst/>
              <a:cxnLst/>
              <a:rect l="l" t="t" r="r" b="b"/>
              <a:pathLst>
                <a:path w="300" h="300" extrusionOk="0">
                  <a:moveTo>
                    <a:pt x="224" y="0"/>
                  </a:moveTo>
                  <a:cubicBezTo>
                    <a:pt x="150" y="0"/>
                    <a:pt x="150" y="75"/>
                    <a:pt x="112" y="150"/>
                  </a:cubicBezTo>
                  <a:cubicBezTo>
                    <a:pt x="112" y="224"/>
                    <a:pt x="112" y="224"/>
                    <a:pt x="75" y="262"/>
                  </a:cubicBezTo>
                  <a:cubicBezTo>
                    <a:pt x="75" y="299"/>
                    <a:pt x="38" y="299"/>
                    <a:pt x="0" y="299"/>
                  </a:cubicBezTo>
                  <a:lnTo>
                    <a:pt x="38" y="299"/>
                  </a:lnTo>
                  <a:cubicBezTo>
                    <a:pt x="112" y="299"/>
                    <a:pt x="150" y="224"/>
                    <a:pt x="150" y="150"/>
                  </a:cubicBezTo>
                  <a:cubicBezTo>
                    <a:pt x="187" y="112"/>
                    <a:pt x="187" y="75"/>
                    <a:pt x="224" y="38"/>
                  </a:cubicBezTo>
                  <a:cubicBezTo>
                    <a:pt x="224" y="0"/>
                    <a:pt x="262" y="0"/>
                    <a:pt x="29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24"/>
            <p:cNvSpPr/>
            <p:nvPr/>
          </p:nvSpPr>
          <p:spPr>
            <a:xfrm>
              <a:off x="5904200" y="2457025"/>
              <a:ext cx="4700" cy="5625"/>
            </a:xfrm>
            <a:custGeom>
              <a:avLst/>
              <a:gdLst/>
              <a:ahLst/>
              <a:cxnLst/>
              <a:rect l="l" t="t" r="r" b="b"/>
              <a:pathLst>
                <a:path w="188" h="225" extrusionOk="0">
                  <a:moveTo>
                    <a:pt x="0" y="0"/>
                  </a:moveTo>
                  <a:cubicBezTo>
                    <a:pt x="38" y="0"/>
                    <a:pt x="75" y="0"/>
                    <a:pt x="75" y="38"/>
                  </a:cubicBezTo>
                  <a:cubicBezTo>
                    <a:pt x="112" y="75"/>
                    <a:pt x="112" y="112"/>
                    <a:pt x="112" y="150"/>
                  </a:cubicBezTo>
                  <a:cubicBezTo>
                    <a:pt x="112" y="150"/>
                    <a:pt x="112" y="187"/>
                    <a:pt x="187" y="224"/>
                  </a:cubicBezTo>
                  <a:lnTo>
                    <a:pt x="187" y="75"/>
                  </a:lnTo>
                  <a:cubicBezTo>
                    <a:pt x="187" y="38"/>
                    <a:pt x="112" y="0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24"/>
            <p:cNvSpPr/>
            <p:nvPr/>
          </p:nvSpPr>
          <p:spPr>
            <a:xfrm>
              <a:off x="5896725" y="2460750"/>
              <a:ext cx="2825" cy="3775"/>
            </a:xfrm>
            <a:custGeom>
              <a:avLst/>
              <a:gdLst/>
              <a:ahLst/>
              <a:cxnLst/>
              <a:rect l="l" t="t" r="r" b="b"/>
              <a:pathLst>
                <a:path w="113" h="151" extrusionOk="0">
                  <a:moveTo>
                    <a:pt x="1" y="1"/>
                  </a:moveTo>
                  <a:lnTo>
                    <a:pt x="1" y="75"/>
                  </a:lnTo>
                  <a:cubicBezTo>
                    <a:pt x="1" y="113"/>
                    <a:pt x="38" y="150"/>
                    <a:pt x="113" y="150"/>
                  </a:cubicBezTo>
                  <a:cubicBezTo>
                    <a:pt x="113" y="150"/>
                    <a:pt x="75" y="150"/>
                    <a:pt x="75" y="113"/>
                  </a:cubicBezTo>
                  <a:cubicBezTo>
                    <a:pt x="38" y="75"/>
                    <a:pt x="38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24"/>
            <p:cNvSpPr/>
            <p:nvPr/>
          </p:nvSpPr>
          <p:spPr>
            <a:xfrm>
              <a:off x="5910725" y="2456100"/>
              <a:ext cx="6575" cy="8425"/>
            </a:xfrm>
            <a:custGeom>
              <a:avLst/>
              <a:gdLst/>
              <a:ahLst/>
              <a:cxnLst/>
              <a:rect l="l" t="t" r="r" b="b"/>
              <a:pathLst>
                <a:path w="263" h="337" extrusionOk="0">
                  <a:moveTo>
                    <a:pt x="225" y="0"/>
                  </a:moveTo>
                  <a:cubicBezTo>
                    <a:pt x="150" y="0"/>
                    <a:pt x="113" y="75"/>
                    <a:pt x="113" y="149"/>
                  </a:cubicBezTo>
                  <a:cubicBezTo>
                    <a:pt x="113" y="224"/>
                    <a:pt x="113" y="224"/>
                    <a:pt x="76" y="261"/>
                  </a:cubicBezTo>
                  <a:cubicBezTo>
                    <a:pt x="38" y="299"/>
                    <a:pt x="38" y="336"/>
                    <a:pt x="1" y="336"/>
                  </a:cubicBezTo>
                  <a:lnTo>
                    <a:pt x="76" y="336"/>
                  </a:lnTo>
                  <a:cubicBezTo>
                    <a:pt x="150" y="336"/>
                    <a:pt x="150" y="224"/>
                    <a:pt x="150" y="187"/>
                  </a:cubicBezTo>
                  <a:cubicBezTo>
                    <a:pt x="188" y="112"/>
                    <a:pt x="188" y="75"/>
                    <a:pt x="188" y="37"/>
                  </a:cubicBezTo>
                  <a:cubicBezTo>
                    <a:pt x="225" y="0"/>
                    <a:pt x="225" y="0"/>
                    <a:pt x="26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24"/>
            <p:cNvSpPr/>
            <p:nvPr/>
          </p:nvSpPr>
          <p:spPr>
            <a:xfrm>
              <a:off x="5916325" y="2455825"/>
              <a:ext cx="2825" cy="4025"/>
            </a:xfrm>
            <a:custGeom>
              <a:avLst/>
              <a:gdLst/>
              <a:ahLst/>
              <a:cxnLst/>
              <a:rect l="l" t="t" r="r" b="b"/>
              <a:pathLst>
                <a:path w="113" h="161" extrusionOk="0">
                  <a:moveTo>
                    <a:pt x="40" y="1"/>
                  </a:moveTo>
                  <a:cubicBezTo>
                    <a:pt x="28" y="1"/>
                    <a:pt x="15" y="4"/>
                    <a:pt x="1" y="11"/>
                  </a:cubicBezTo>
                  <a:cubicBezTo>
                    <a:pt x="38" y="11"/>
                    <a:pt x="38" y="11"/>
                    <a:pt x="76" y="48"/>
                  </a:cubicBezTo>
                  <a:cubicBezTo>
                    <a:pt x="76" y="86"/>
                    <a:pt x="113" y="123"/>
                    <a:pt x="113" y="160"/>
                  </a:cubicBezTo>
                  <a:lnTo>
                    <a:pt x="113" y="86"/>
                  </a:lnTo>
                  <a:cubicBezTo>
                    <a:pt x="113" y="56"/>
                    <a:pt x="88" y="1"/>
                    <a:pt x="4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24"/>
            <p:cNvSpPr/>
            <p:nvPr/>
          </p:nvSpPr>
          <p:spPr>
            <a:xfrm>
              <a:off x="5907925" y="2458900"/>
              <a:ext cx="4700" cy="5625"/>
            </a:xfrm>
            <a:custGeom>
              <a:avLst/>
              <a:gdLst/>
              <a:ahLst/>
              <a:cxnLst/>
              <a:rect l="l" t="t" r="r" b="b"/>
              <a:pathLst>
                <a:path w="188" h="225" extrusionOk="0">
                  <a:moveTo>
                    <a:pt x="1" y="0"/>
                  </a:moveTo>
                  <a:lnTo>
                    <a:pt x="1" y="112"/>
                  </a:lnTo>
                  <a:cubicBezTo>
                    <a:pt x="38" y="187"/>
                    <a:pt x="76" y="224"/>
                    <a:pt x="113" y="224"/>
                  </a:cubicBezTo>
                  <a:lnTo>
                    <a:pt x="188" y="224"/>
                  </a:lnTo>
                  <a:cubicBezTo>
                    <a:pt x="150" y="224"/>
                    <a:pt x="113" y="187"/>
                    <a:pt x="113" y="187"/>
                  </a:cubicBezTo>
                  <a:cubicBezTo>
                    <a:pt x="76" y="149"/>
                    <a:pt x="38" y="75"/>
                    <a:pt x="38" y="37"/>
                  </a:cubicBezTo>
                  <a:cubicBezTo>
                    <a:pt x="38" y="37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24"/>
            <p:cNvSpPr/>
            <p:nvPr/>
          </p:nvSpPr>
          <p:spPr>
            <a:xfrm>
              <a:off x="5922875" y="2455150"/>
              <a:ext cx="6550" cy="8425"/>
            </a:xfrm>
            <a:custGeom>
              <a:avLst/>
              <a:gdLst/>
              <a:ahLst/>
              <a:cxnLst/>
              <a:rect l="l" t="t" r="r" b="b"/>
              <a:pathLst>
                <a:path w="262" h="337" extrusionOk="0">
                  <a:moveTo>
                    <a:pt x="224" y="1"/>
                  </a:moveTo>
                  <a:cubicBezTo>
                    <a:pt x="150" y="1"/>
                    <a:pt x="112" y="75"/>
                    <a:pt x="112" y="150"/>
                  </a:cubicBezTo>
                  <a:cubicBezTo>
                    <a:pt x="75" y="187"/>
                    <a:pt x="75" y="225"/>
                    <a:pt x="75" y="262"/>
                  </a:cubicBezTo>
                  <a:cubicBezTo>
                    <a:pt x="38" y="299"/>
                    <a:pt x="38" y="337"/>
                    <a:pt x="0" y="337"/>
                  </a:cubicBezTo>
                  <a:lnTo>
                    <a:pt x="38" y="337"/>
                  </a:lnTo>
                  <a:cubicBezTo>
                    <a:pt x="112" y="299"/>
                    <a:pt x="112" y="225"/>
                    <a:pt x="150" y="150"/>
                  </a:cubicBezTo>
                  <a:cubicBezTo>
                    <a:pt x="150" y="113"/>
                    <a:pt x="187" y="75"/>
                    <a:pt x="187" y="38"/>
                  </a:cubicBezTo>
                  <a:cubicBezTo>
                    <a:pt x="224" y="38"/>
                    <a:pt x="224" y="1"/>
                    <a:pt x="26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24"/>
            <p:cNvSpPr/>
            <p:nvPr/>
          </p:nvSpPr>
          <p:spPr>
            <a:xfrm>
              <a:off x="5928475" y="2455150"/>
              <a:ext cx="2825" cy="3775"/>
            </a:xfrm>
            <a:custGeom>
              <a:avLst/>
              <a:gdLst/>
              <a:ahLst/>
              <a:cxnLst/>
              <a:rect l="l" t="t" r="r" b="b"/>
              <a:pathLst>
                <a:path w="113" h="151" extrusionOk="0">
                  <a:moveTo>
                    <a:pt x="0" y="1"/>
                  </a:moveTo>
                  <a:cubicBezTo>
                    <a:pt x="38" y="1"/>
                    <a:pt x="75" y="38"/>
                    <a:pt x="75" y="38"/>
                  </a:cubicBezTo>
                  <a:cubicBezTo>
                    <a:pt x="75" y="75"/>
                    <a:pt x="112" y="113"/>
                    <a:pt x="112" y="150"/>
                  </a:cubicBezTo>
                  <a:lnTo>
                    <a:pt x="112" y="113"/>
                  </a:lnTo>
                  <a:cubicBezTo>
                    <a:pt x="112" y="38"/>
                    <a:pt x="75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24"/>
            <p:cNvSpPr/>
            <p:nvPr/>
          </p:nvSpPr>
          <p:spPr>
            <a:xfrm>
              <a:off x="5921000" y="2458900"/>
              <a:ext cx="2825" cy="4675"/>
            </a:xfrm>
            <a:custGeom>
              <a:avLst/>
              <a:gdLst/>
              <a:ahLst/>
              <a:cxnLst/>
              <a:rect l="l" t="t" r="r" b="b"/>
              <a:pathLst>
                <a:path w="113" h="187" extrusionOk="0">
                  <a:moveTo>
                    <a:pt x="1" y="0"/>
                  </a:moveTo>
                  <a:lnTo>
                    <a:pt x="1" y="112"/>
                  </a:lnTo>
                  <a:cubicBezTo>
                    <a:pt x="38" y="149"/>
                    <a:pt x="38" y="187"/>
                    <a:pt x="113" y="187"/>
                  </a:cubicBezTo>
                  <a:cubicBezTo>
                    <a:pt x="75" y="187"/>
                    <a:pt x="75" y="149"/>
                    <a:pt x="38" y="112"/>
                  </a:cubicBezTo>
                  <a:cubicBezTo>
                    <a:pt x="1" y="75"/>
                    <a:pt x="1" y="37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24"/>
            <p:cNvSpPr/>
            <p:nvPr/>
          </p:nvSpPr>
          <p:spPr>
            <a:xfrm>
              <a:off x="5933125" y="2460375"/>
              <a:ext cx="9375" cy="2650"/>
            </a:xfrm>
            <a:custGeom>
              <a:avLst/>
              <a:gdLst/>
              <a:ahLst/>
              <a:cxnLst/>
              <a:rect l="l" t="t" r="r" b="b"/>
              <a:pathLst>
                <a:path w="375" h="106" extrusionOk="0">
                  <a:moveTo>
                    <a:pt x="332" y="0"/>
                  </a:moveTo>
                  <a:cubicBezTo>
                    <a:pt x="324" y="0"/>
                    <a:pt x="315" y="3"/>
                    <a:pt x="306" y="10"/>
                  </a:cubicBezTo>
                  <a:lnTo>
                    <a:pt x="306" y="10"/>
                  </a:lnTo>
                  <a:cubicBezTo>
                    <a:pt x="298" y="5"/>
                    <a:pt x="290" y="3"/>
                    <a:pt x="280" y="3"/>
                  </a:cubicBezTo>
                  <a:cubicBezTo>
                    <a:pt x="233" y="3"/>
                    <a:pt x="175" y="53"/>
                    <a:pt x="150" y="53"/>
                  </a:cubicBezTo>
                  <a:lnTo>
                    <a:pt x="38" y="90"/>
                  </a:lnTo>
                  <a:lnTo>
                    <a:pt x="1" y="90"/>
                  </a:lnTo>
                  <a:cubicBezTo>
                    <a:pt x="12" y="101"/>
                    <a:pt x="26" y="106"/>
                    <a:pt x="42" y="106"/>
                  </a:cubicBezTo>
                  <a:cubicBezTo>
                    <a:pt x="82" y="106"/>
                    <a:pt x="135" y="80"/>
                    <a:pt x="188" y="53"/>
                  </a:cubicBezTo>
                  <a:cubicBezTo>
                    <a:pt x="225" y="16"/>
                    <a:pt x="262" y="16"/>
                    <a:pt x="300" y="16"/>
                  </a:cubicBezTo>
                  <a:cubicBezTo>
                    <a:pt x="302" y="14"/>
                    <a:pt x="304" y="12"/>
                    <a:pt x="306" y="10"/>
                  </a:cubicBezTo>
                  <a:lnTo>
                    <a:pt x="306" y="10"/>
                  </a:lnTo>
                  <a:cubicBezTo>
                    <a:pt x="319" y="17"/>
                    <a:pt x="329" y="30"/>
                    <a:pt x="337" y="53"/>
                  </a:cubicBezTo>
                  <a:lnTo>
                    <a:pt x="337" y="16"/>
                  </a:lnTo>
                  <a:lnTo>
                    <a:pt x="374" y="53"/>
                  </a:lnTo>
                  <a:cubicBezTo>
                    <a:pt x="374" y="27"/>
                    <a:pt x="356" y="0"/>
                    <a:pt x="33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24"/>
            <p:cNvSpPr/>
            <p:nvPr/>
          </p:nvSpPr>
          <p:spPr>
            <a:xfrm>
              <a:off x="5939675" y="2461700"/>
              <a:ext cx="4675" cy="6025"/>
            </a:xfrm>
            <a:custGeom>
              <a:avLst/>
              <a:gdLst/>
              <a:ahLst/>
              <a:cxnLst/>
              <a:rect l="l" t="t" r="r" b="b"/>
              <a:pathLst>
                <a:path w="187" h="241" extrusionOk="0">
                  <a:moveTo>
                    <a:pt x="150" y="0"/>
                  </a:moveTo>
                  <a:cubicBezTo>
                    <a:pt x="150" y="0"/>
                    <a:pt x="150" y="37"/>
                    <a:pt x="150" y="37"/>
                  </a:cubicBezTo>
                  <a:lnTo>
                    <a:pt x="150" y="75"/>
                  </a:lnTo>
                  <a:cubicBezTo>
                    <a:pt x="152" y="77"/>
                    <a:pt x="154" y="79"/>
                    <a:pt x="156" y="82"/>
                  </a:cubicBezTo>
                  <a:lnTo>
                    <a:pt x="156" y="82"/>
                  </a:lnTo>
                  <a:cubicBezTo>
                    <a:pt x="165" y="54"/>
                    <a:pt x="177" y="27"/>
                    <a:pt x="150" y="0"/>
                  </a:cubicBezTo>
                  <a:close/>
                  <a:moveTo>
                    <a:pt x="156" y="82"/>
                  </a:moveTo>
                  <a:cubicBezTo>
                    <a:pt x="152" y="92"/>
                    <a:pt x="150" y="102"/>
                    <a:pt x="150" y="112"/>
                  </a:cubicBezTo>
                  <a:cubicBezTo>
                    <a:pt x="150" y="149"/>
                    <a:pt x="75" y="187"/>
                    <a:pt x="75" y="224"/>
                  </a:cubicBezTo>
                  <a:lnTo>
                    <a:pt x="150" y="224"/>
                  </a:lnTo>
                  <a:cubicBezTo>
                    <a:pt x="185" y="189"/>
                    <a:pt x="187" y="121"/>
                    <a:pt x="156" y="82"/>
                  </a:cubicBezTo>
                  <a:close/>
                  <a:moveTo>
                    <a:pt x="0" y="224"/>
                  </a:moveTo>
                  <a:cubicBezTo>
                    <a:pt x="25" y="224"/>
                    <a:pt x="34" y="241"/>
                    <a:pt x="47" y="241"/>
                  </a:cubicBezTo>
                  <a:cubicBezTo>
                    <a:pt x="54" y="241"/>
                    <a:pt x="63" y="237"/>
                    <a:pt x="75" y="224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24"/>
            <p:cNvSpPr/>
            <p:nvPr/>
          </p:nvSpPr>
          <p:spPr>
            <a:xfrm>
              <a:off x="5933125" y="246170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0"/>
                  </a:moveTo>
                  <a:lnTo>
                    <a:pt x="1" y="37"/>
                  </a:lnTo>
                  <a:cubicBezTo>
                    <a:pt x="1" y="37"/>
                    <a:pt x="1" y="75"/>
                    <a:pt x="1" y="112"/>
                  </a:cubicBezTo>
                  <a:lnTo>
                    <a:pt x="38" y="112"/>
                  </a:lnTo>
                  <a:cubicBezTo>
                    <a:pt x="1" y="75"/>
                    <a:pt x="1" y="37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24"/>
            <p:cNvSpPr/>
            <p:nvPr/>
          </p:nvSpPr>
          <p:spPr>
            <a:xfrm>
              <a:off x="5936875" y="2468225"/>
              <a:ext cx="3750" cy="9350"/>
            </a:xfrm>
            <a:custGeom>
              <a:avLst/>
              <a:gdLst/>
              <a:ahLst/>
              <a:cxnLst/>
              <a:rect l="l" t="t" r="r" b="b"/>
              <a:pathLst>
                <a:path w="150" h="374" extrusionOk="0">
                  <a:moveTo>
                    <a:pt x="0" y="0"/>
                  </a:moveTo>
                  <a:cubicBezTo>
                    <a:pt x="0" y="1"/>
                    <a:pt x="38" y="113"/>
                    <a:pt x="38" y="150"/>
                  </a:cubicBezTo>
                  <a:cubicBezTo>
                    <a:pt x="75" y="187"/>
                    <a:pt x="38" y="225"/>
                    <a:pt x="75" y="262"/>
                  </a:cubicBezTo>
                  <a:cubicBezTo>
                    <a:pt x="75" y="299"/>
                    <a:pt x="75" y="337"/>
                    <a:pt x="38" y="374"/>
                  </a:cubicBezTo>
                  <a:lnTo>
                    <a:pt x="75" y="374"/>
                  </a:lnTo>
                  <a:cubicBezTo>
                    <a:pt x="150" y="299"/>
                    <a:pt x="112" y="225"/>
                    <a:pt x="75" y="150"/>
                  </a:cubicBezTo>
                  <a:cubicBezTo>
                    <a:pt x="75" y="113"/>
                    <a:pt x="38" y="75"/>
                    <a:pt x="38" y="38"/>
                  </a:cubicBezTo>
                  <a:cubicBezTo>
                    <a:pt x="38" y="38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24"/>
            <p:cNvSpPr/>
            <p:nvPr/>
          </p:nvSpPr>
          <p:spPr>
            <a:xfrm>
              <a:off x="5932200" y="2474750"/>
              <a:ext cx="5625" cy="3525"/>
            </a:xfrm>
            <a:custGeom>
              <a:avLst/>
              <a:gdLst/>
              <a:ahLst/>
              <a:cxnLst/>
              <a:rect l="l" t="t" r="r" b="b"/>
              <a:pathLst>
                <a:path w="225" h="141" extrusionOk="0">
                  <a:moveTo>
                    <a:pt x="1" y="1"/>
                  </a:moveTo>
                  <a:lnTo>
                    <a:pt x="75" y="113"/>
                  </a:lnTo>
                  <a:cubicBezTo>
                    <a:pt x="113" y="132"/>
                    <a:pt x="141" y="141"/>
                    <a:pt x="164" y="141"/>
                  </a:cubicBezTo>
                  <a:cubicBezTo>
                    <a:pt x="187" y="141"/>
                    <a:pt x="206" y="132"/>
                    <a:pt x="225" y="113"/>
                  </a:cubicBezTo>
                  <a:lnTo>
                    <a:pt x="187" y="113"/>
                  </a:lnTo>
                  <a:cubicBezTo>
                    <a:pt x="150" y="113"/>
                    <a:pt x="113" y="76"/>
                    <a:pt x="75" y="3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24"/>
            <p:cNvSpPr/>
            <p:nvPr/>
          </p:nvSpPr>
          <p:spPr>
            <a:xfrm>
              <a:off x="5936875" y="2467300"/>
              <a:ext cx="5625" cy="950"/>
            </a:xfrm>
            <a:custGeom>
              <a:avLst/>
              <a:gdLst/>
              <a:ahLst/>
              <a:cxnLst/>
              <a:rect l="l" t="t" r="r" b="b"/>
              <a:pathLst>
                <a:path w="225" h="38" extrusionOk="0">
                  <a:moveTo>
                    <a:pt x="75" y="0"/>
                  </a:moveTo>
                  <a:cubicBezTo>
                    <a:pt x="38" y="0"/>
                    <a:pt x="38" y="37"/>
                    <a:pt x="0" y="37"/>
                  </a:cubicBezTo>
                  <a:lnTo>
                    <a:pt x="150" y="37"/>
                  </a:lnTo>
                  <a:cubicBezTo>
                    <a:pt x="187" y="37"/>
                    <a:pt x="187" y="0"/>
                    <a:pt x="224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24"/>
            <p:cNvSpPr/>
            <p:nvPr/>
          </p:nvSpPr>
          <p:spPr>
            <a:xfrm>
              <a:off x="5925675" y="2473825"/>
              <a:ext cx="3750" cy="8425"/>
            </a:xfrm>
            <a:custGeom>
              <a:avLst/>
              <a:gdLst/>
              <a:ahLst/>
              <a:cxnLst/>
              <a:rect l="l" t="t" r="r" b="b"/>
              <a:pathLst>
                <a:path w="150" h="337" extrusionOk="0">
                  <a:moveTo>
                    <a:pt x="150" y="1"/>
                  </a:moveTo>
                  <a:cubicBezTo>
                    <a:pt x="112" y="1"/>
                    <a:pt x="112" y="38"/>
                    <a:pt x="112" y="38"/>
                  </a:cubicBezTo>
                  <a:lnTo>
                    <a:pt x="112" y="61"/>
                  </a:lnTo>
                  <a:lnTo>
                    <a:pt x="112" y="61"/>
                  </a:lnTo>
                  <a:cubicBezTo>
                    <a:pt x="122" y="29"/>
                    <a:pt x="131" y="1"/>
                    <a:pt x="150" y="1"/>
                  </a:cubicBezTo>
                  <a:close/>
                  <a:moveTo>
                    <a:pt x="112" y="61"/>
                  </a:moveTo>
                  <a:lnTo>
                    <a:pt x="112" y="61"/>
                  </a:lnTo>
                  <a:cubicBezTo>
                    <a:pt x="103" y="94"/>
                    <a:pt x="94" y="131"/>
                    <a:pt x="75" y="150"/>
                  </a:cubicBezTo>
                  <a:cubicBezTo>
                    <a:pt x="75" y="187"/>
                    <a:pt x="75" y="225"/>
                    <a:pt x="75" y="262"/>
                  </a:cubicBezTo>
                  <a:cubicBezTo>
                    <a:pt x="75" y="299"/>
                    <a:pt x="38" y="337"/>
                    <a:pt x="0" y="337"/>
                  </a:cubicBezTo>
                  <a:lnTo>
                    <a:pt x="38" y="337"/>
                  </a:lnTo>
                  <a:cubicBezTo>
                    <a:pt x="112" y="337"/>
                    <a:pt x="112" y="225"/>
                    <a:pt x="112" y="150"/>
                  </a:cubicBezTo>
                  <a:lnTo>
                    <a:pt x="112" y="6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24"/>
            <p:cNvSpPr/>
            <p:nvPr/>
          </p:nvSpPr>
          <p:spPr>
            <a:xfrm>
              <a:off x="5921925" y="2477550"/>
              <a:ext cx="3775" cy="5625"/>
            </a:xfrm>
            <a:custGeom>
              <a:avLst/>
              <a:gdLst/>
              <a:ahLst/>
              <a:cxnLst/>
              <a:rect l="l" t="t" r="r" b="b"/>
              <a:pathLst>
                <a:path w="151" h="225" extrusionOk="0">
                  <a:moveTo>
                    <a:pt x="1" y="1"/>
                  </a:moveTo>
                  <a:lnTo>
                    <a:pt x="1" y="150"/>
                  </a:lnTo>
                  <a:cubicBezTo>
                    <a:pt x="1" y="188"/>
                    <a:pt x="38" y="225"/>
                    <a:pt x="76" y="225"/>
                  </a:cubicBezTo>
                  <a:lnTo>
                    <a:pt x="113" y="188"/>
                  </a:lnTo>
                  <a:lnTo>
                    <a:pt x="150" y="188"/>
                  </a:lnTo>
                  <a:cubicBezTo>
                    <a:pt x="113" y="188"/>
                    <a:pt x="113" y="188"/>
                    <a:pt x="76" y="150"/>
                  </a:cubicBezTo>
                  <a:cubicBezTo>
                    <a:pt x="76" y="113"/>
                    <a:pt x="38" y="113"/>
                    <a:pt x="38" y="7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24"/>
            <p:cNvSpPr/>
            <p:nvPr/>
          </p:nvSpPr>
          <p:spPr>
            <a:xfrm>
              <a:off x="5929400" y="2472500"/>
              <a:ext cx="5625" cy="4150"/>
            </a:xfrm>
            <a:custGeom>
              <a:avLst/>
              <a:gdLst/>
              <a:ahLst/>
              <a:cxnLst/>
              <a:rect l="l" t="t" r="r" b="b"/>
              <a:pathLst>
                <a:path w="225" h="166" extrusionOk="0">
                  <a:moveTo>
                    <a:pt x="71" y="1"/>
                  </a:moveTo>
                  <a:cubicBezTo>
                    <a:pt x="60" y="1"/>
                    <a:pt x="49" y="5"/>
                    <a:pt x="38" y="16"/>
                  </a:cubicBezTo>
                  <a:lnTo>
                    <a:pt x="1" y="16"/>
                  </a:lnTo>
                  <a:cubicBezTo>
                    <a:pt x="1" y="16"/>
                    <a:pt x="38" y="16"/>
                    <a:pt x="75" y="54"/>
                  </a:cubicBezTo>
                  <a:cubicBezTo>
                    <a:pt x="113" y="91"/>
                    <a:pt x="150" y="91"/>
                    <a:pt x="150" y="128"/>
                  </a:cubicBezTo>
                  <a:cubicBezTo>
                    <a:pt x="150" y="128"/>
                    <a:pt x="186" y="128"/>
                    <a:pt x="208" y="141"/>
                  </a:cubicBezTo>
                  <a:lnTo>
                    <a:pt x="208" y="141"/>
                  </a:lnTo>
                  <a:lnTo>
                    <a:pt x="150" y="54"/>
                  </a:lnTo>
                  <a:cubicBezTo>
                    <a:pt x="124" y="27"/>
                    <a:pt x="97" y="1"/>
                    <a:pt x="71" y="1"/>
                  </a:cubicBezTo>
                  <a:close/>
                  <a:moveTo>
                    <a:pt x="208" y="141"/>
                  </a:moveTo>
                  <a:lnTo>
                    <a:pt x="225" y="166"/>
                  </a:lnTo>
                  <a:cubicBezTo>
                    <a:pt x="225" y="154"/>
                    <a:pt x="218" y="146"/>
                    <a:pt x="208" y="14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24"/>
            <p:cNvSpPr/>
            <p:nvPr/>
          </p:nvSpPr>
          <p:spPr>
            <a:xfrm>
              <a:off x="5912600" y="2475700"/>
              <a:ext cx="7500" cy="7475"/>
            </a:xfrm>
            <a:custGeom>
              <a:avLst/>
              <a:gdLst/>
              <a:ahLst/>
              <a:cxnLst/>
              <a:rect l="l" t="t" r="r" b="b"/>
              <a:pathLst>
                <a:path w="300" h="299" extrusionOk="0">
                  <a:moveTo>
                    <a:pt x="262" y="0"/>
                  </a:moveTo>
                  <a:cubicBezTo>
                    <a:pt x="150" y="0"/>
                    <a:pt x="150" y="75"/>
                    <a:pt x="113" y="150"/>
                  </a:cubicBezTo>
                  <a:cubicBezTo>
                    <a:pt x="113" y="187"/>
                    <a:pt x="113" y="224"/>
                    <a:pt x="75" y="224"/>
                  </a:cubicBezTo>
                  <a:cubicBezTo>
                    <a:pt x="38" y="262"/>
                    <a:pt x="38" y="299"/>
                    <a:pt x="1" y="299"/>
                  </a:cubicBezTo>
                  <a:lnTo>
                    <a:pt x="38" y="299"/>
                  </a:lnTo>
                  <a:cubicBezTo>
                    <a:pt x="113" y="299"/>
                    <a:pt x="150" y="187"/>
                    <a:pt x="150" y="150"/>
                  </a:cubicBezTo>
                  <a:cubicBezTo>
                    <a:pt x="187" y="112"/>
                    <a:pt x="187" y="75"/>
                    <a:pt x="187" y="38"/>
                  </a:cubicBezTo>
                  <a:cubicBezTo>
                    <a:pt x="187" y="0"/>
                    <a:pt x="262" y="0"/>
                    <a:pt x="29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24"/>
            <p:cNvSpPr/>
            <p:nvPr/>
          </p:nvSpPr>
          <p:spPr>
            <a:xfrm>
              <a:off x="5910725" y="2479425"/>
              <a:ext cx="2825" cy="3750"/>
            </a:xfrm>
            <a:custGeom>
              <a:avLst/>
              <a:gdLst/>
              <a:ahLst/>
              <a:cxnLst/>
              <a:rect l="l" t="t" r="r" b="b"/>
              <a:pathLst>
                <a:path w="113" h="150" extrusionOk="0">
                  <a:moveTo>
                    <a:pt x="1" y="1"/>
                  </a:moveTo>
                  <a:lnTo>
                    <a:pt x="1" y="75"/>
                  </a:lnTo>
                  <a:cubicBezTo>
                    <a:pt x="1" y="113"/>
                    <a:pt x="38" y="150"/>
                    <a:pt x="113" y="150"/>
                  </a:cubicBezTo>
                  <a:cubicBezTo>
                    <a:pt x="113" y="150"/>
                    <a:pt x="76" y="150"/>
                    <a:pt x="76" y="113"/>
                  </a:cubicBezTo>
                  <a:cubicBezTo>
                    <a:pt x="76" y="75"/>
                    <a:pt x="38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24"/>
            <p:cNvSpPr/>
            <p:nvPr/>
          </p:nvSpPr>
          <p:spPr>
            <a:xfrm>
              <a:off x="5919125" y="2475700"/>
              <a:ext cx="3775" cy="5625"/>
            </a:xfrm>
            <a:custGeom>
              <a:avLst/>
              <a:gdLst/>
              <a:ahLst/>
              <a:cxnLst/>
              <a:rect l="l" t="t" r="r" b="b"/>
              <a:pathLst>
                <a:path w="151" h="225" extrusionOk="0">
                  <a:moveTo>
                    <a:pt x="1" y="0"/>
                  </a:moveTo>
                  <a:cubicBezTo>
                    <a:pt x="1" y="0"/>
                    <a:pt x="38" y="0"/>
                    <a:pt x="38" y="38"/>
                  </a:cubicBezTo>
                  <a:lnTo>
                    <a:pt x="113" y="150"/>
                  </a:lnTo>
                  <a:cubicBezTo>
                    <a:pt x="113" y="150"/>
                    <a:pt x="113" y="187"/>
                    <a:pt x="150" y="224"/>
                  </a:cubicBezTo>
                  <a:lnTo>
                    <a:pt x="150" y="75"/>
                  </a:lnTo>
                  <a:cubicBezTo>
                    <a:pt x="113" y="0"/>
                    <a:pt x="76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24"/>
            <p:cNvSpPr/>
            <p:nvPr/>
          </p:nvSpPr>
          <p:spPr>
            <a:xfrm>
              <a:off x="5900475" y="2475700"/>
              <a:ext cx="7475" cy="7475"/>
            </a:xfrm>
            <a:custGeom>
              <a:avLst/>
              <a:gdLst/>
              <a:ahLst/>
              <a:cxnLst/>
              <a:rect l="l" t="t" r="r" b="b"/>
              <a:pathLst>
                <a:path w="299" h="299" extrusionOk="0">
                  <a:moveTo>
                    <a:pt x="261" y="0"/>
                  </a:moveTo>
                  <a:cubicBezTo>
                    <a:pt x="187" y="0"/>
                    <a:pt x="149" y="75"/>
                    <a:pt x="112" y="112"/>
                  </a:cubicBezTo>
                  <a:cubicBezTo>
                    <a:pt x="112" y="150"/>
                    <a:pt x="112" y="187"/>
                    <a:pt x="75" y="224"/>
                  </a:cubicBezTo>
                  <a:cubicBezTo>
                    <a:pt x="75" y="224"/>
                    <a:pt x="51" y="272"/>
                    <a:pt x="22" y="272"/>
                  </a:cubicBezTo>
                  <a:cubicBezTo>
                    <a:pt x="15" y="272"/>
                    <a:pt x="8" y="269"/>
                    <a:pt x="0" y="262"/>
                  </a:cubicBezTo>
                  <a:lnTo>
                    <a:pt x="0" y="262"/>
                  </a:lnTo>
                  <a:lnTo>
                    <a:pt x="37" y="299"/>
                  </a:lnTo>
                  <a:cubicBezTo>
                    <a:pt x="112" y="299"/>
                    <a:pt x="149" y="187"/>
                    <a:pt x="187" y="150"/>
                  </a:cubicBezTo>
                  <a:cubicBezTo>
                    <a:pt x="224" y="75"/>
                    <a:pt x="187" y="75"/>
                    <a:pt x="224" y="38"/>
                  </a:cubicBezTo>
                  <a:cubicBezTo>
                    <a:pt x="261" y="0"/>
                    <a:pt x="261" y="0"/>
                    <a:pt x="29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24"/>
            <p:cNvSpPr/>
            <p:nvPr/>
          </p:nvSpPr>
          <p:spPr>
            <a:xfrm>
              <a:off x="5899525" y="2478500"/>
              <a:ext cx="1900" cy="4675"/>
            </a:xfrm>
            <a:custGeom>
              <a:avLst/>
              <a:gdLst/>
              <a:ahLst/>
              <a:cxnLst/>
              <a:rect l="l" t="t" r="r" b="b"/>
              <a:pathLst>
                <a:path w="76" h="187" extrusionOk="0">
                  <a:moveTo>
                    <a:pt x="1" y="0"/>
                  </a:moveTo>
                  <a:lnTo>
                    <a:pt x="1" y="75"/>
                  </a:lnTo>
                  <a:cubicBezTo>
                    <a:pt x="1" y="100"/>
                    <a:pt x="17" y="125"/>
                    <a:pt x="40" y="150"/>
                  </a:cubicBezTo>
                  <a:lnTo>
                    <a:pt x="40" y="150"/>
                  </a:lnTo>
                  <a:cubicBezTo>
                    <a:pt x="38" y="138"/>
                    <a:pt x="38" y="125"/>
                    <a:pt x="38" y="112"/>
                  </a:cubicBezTo>
                  <a:cubicBezTo>
                    <a:pt x="1" y="75"/>
                    <a:pt x="1" y="38"/>
                    <a:pt x="1" y="0"/>
                  </a:cubicBezTo>
                  <a:close/>
                  <a:moveTo>
                    <a:pt x="40" y="150"/>
                  </a:moveTo>
                  <a:cubicBezTo>
                    <a:pt x="43" y="171"/>
                    <a:pt x="51" y="187"/>
                    <a:pt x="75" y="187"/>
                  </a:cubicBezTo>
                  <a:cubicBezTo>
                    <a:pt x="63" y="175"/>
                    <a:pt x="51" y="162"/>
                    <a:pt x="40" y="15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4"/>
            <p:cNvSpPr/>
            <p:nvPr/>
          </p:nvSpPr>
          <p:spPr>
            <a:xfrm>
              <a:off x="5907000" y="2475700"/>
              <a:ext cx="2825" cy="4675"/>
            </a:xfrm>
            <a:custGeom>
              <a:avLst/>
              <a:gdLst/>
              <a:ahLst/>
              <a:cxnLst/>
              <a:rect l="l" t="t" r="r" b="b"/>
              <a:pathLst>
                <a:path w="113" h="187" extrusionOk="0">
                  <a:moveTo>
                    <a:pt x="0" y="0"/>
                  </a:moveTo>
                  <a:cubicBezTo>
                    <a:pt x="0" y="0"/>
                    <a:pt x="38" y="38"/>
                    <a:pt x="75" y="75"/>
                  </a:cubicBezTo>
                  <a:cubicBezTo>
                    <a:pt x="75" y="112"/>
                    <a:pt x="113" y="150"/>
                    <a:pt x="113" y="187"/>
                  </a:cubicBezTo>
                  <a:lnTo>
                    <a:pt x="113" y="112"/>
                  </a:lnTo>
                  <a:cubicBezTo>
                    <a:pt x="113" y="38"/>
                    <a:pt x="75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4"/>
            <p:cNvSpPr/>
            <p:nvPr/>
          </p:nvSpPr>
          <p:spPr>
            <a:xfrm>
              <a:off x="5888325" y="2474750"/>
              <a:ext cx="8425" cy="7500"/>
            </a:xfrm>
            <a:custGeom>
              <a:avLst/>
              <a:gdLst/>
              <a:ahLst/>
              <a:cxnLst/>
              <a:rect l="l" t="t" r="r" b="b"/>
              <a:pathLst>
                <a:path w="337" h="300" extrusionOk="0">
                  <a:moveTo>
                    <a:pt x="262" y="1"/>
                  </a:moveTo>
                  <a:cubicBezTo>
                    <a:pt x="187" y="1"/>
                    <a:pt x="150" y="113"/>
                    <a:pt x="150" y="150"/>
                  </a:cubicBezTo>
                  <a:lnTo>
                    <a:pt x="82" y="253"/>
                  </a:lnTo>
                  <a:lnTo>
                    <a:pt x="82" y="253"/>
                  </a:lnTo>
                  <a:cubicBezTo>
                    <a:pt x="129" y="232"/>
                    <a:pt x="158" y="179"/>
                    <a:pt x="187" y="150"/>
                  </a:cubicBezTo>
                  <a:cubicBezTo>
                    <a:pt x="225" y="113"/>
                    <a:pt x="225" y="76"/>
                    <a:pt x="225" y="38"/>
                  </a:cubicBezTo>
                  <a:cubicBezTo>
                    <a:pt x="225" y="38"/>
                    <a:pt x="299" y="1"/>
                    <a:pt x="337" y="1"/>
                  </a:cubicBezTo>
                  <a:close/>
                  <a:moveTo>
                    <a:pt x="82" y="253"/>
                  </a:moveTo>
                  <a:lnTo>
                    <a:pt x="82" y="253"/>
                  </a:lnTo>
                  <a:cubicBezTo>
                    <a:pt x="69" y="259"/>
                    <a:pt x="54" y="262"/>
                    <a:pt x="38" y="262"/>
                  </a:cubicBezTo>
                  <a:lnTo>
                    <a:pt x="38" y="289"/>
                  </a:lnTo>
                  <a:lnTo>
                    <a:pt x="38" y="289"/>
                  </a:lnTo>
                  <a:cubicBezTo>
                    <a:pt x="59" y="278"/>
                    <a:pt x="75" y="262"/>
                    <a:pt x="75" y="262"/>
                  </a:cubicBezTo>
                  <a:lnTo>
                    <a:pt x="82" y="253"/>
                  </a:lnTo>
                  <a:close/>
                  <a:moveTo>
                    <a:pt x="38" y="289"/>
                  </a:moveTo>
                  <a:lnTo>
                    <a:pt x="38" y="289"/>
                  </a:lnTo>
                  <a:cubicBezTo>
                    <a:pt x="27" y="295"/>
                    <a:pt x="14" y="300"/>
                    <a:pt x="1" y="300"/>
                  </a:cubicBezTo>
                  <a:lnTo>
                    <a:pt x="38" y="300"/>
                  </a:lnTo>
                  <a:lnTo>
                    <a:pt x="38" y="289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4"/>
            <p:cNvSpPr/>
            <p:nvPr/>
          </p:nvSpPr>
          <p:spPr>
            <a:xfrm>
              <a:off x="5886475" y="2475700"/>
              <a:ext cx="2825" cy="6550"/>
            </a:xfrm>
            <a:custGeom>
              <a:avLst/>
              <a:gdLst/>
              <a:ahLst/>
              <a:cxnLst/>
              <a:rect l="l" t="t" r="r" b="b"/>
              <a:pathLst>
                <a:path w="113" h="262" extrusionOk="0">
                  <a:moveTo>
                    <a:pt x="37" y="0"/>
                  </a:moveTo>
                  <a:lnTo>
                    <a:pt x="0" y="150"/>
                  </a:lnTo>
                  <a:cubicBezTo>
                    <a:pt x="0" y="187"/>
                    <a:pt x="37" y="224"/>
                    <a:pt x="75" y="262"/>
                  </a:cubicBezTo>
                  <a:lnTo>
                    <a:pt x="75" y="224"/>
                  </a:lnTo>
                  <a:lnTo>
                    <a:pt x="112" y="224"/>
                  </a:lnTo>
                  <a:cubicBezTo>
                    <a:pt x="112" y="224"/>
                    <a:pt x="75" y="224"/>
                    <a:pt x="75" y="187"/>
                  </a:cubicBezTo>
                  <a:cubicBezTo>
                    <a:pt x="37" y="150"/>
                    <a:pt x="37" y="112"/>
                    <a:pt x="37" y="75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4"/>
            <p:cNvSpPr/>
            <p:nvPr/>
          </p:nvSpPr>
          <p:spPr>
            <a:xfrm>
              <a:off x="5895800" y="2474750"/>
              <a:ext cx="2825" cy="6575"/>
            </a:xfrm>
            <a:custGeom>
              <a:avLst/>
              <a:gdLst/>
              <a:ahLst/>
              <a:cxnLst/>
              <a:rect l="l" t="t" r="r" b="b"/>
              <a:pathLst>
                <a:path w="113" h="263" extrusionOk="0">
                  <a:moveTo>
                    <a:pt x="0" y="1"/>
                  </a:moveTo>
                  <a:cubicBezTo>
                    <a:pt x="0" y="1"/>
                    <a:pt x="9" y="9"/>
                    <a:pt x="17" y="21"/>
                  </a:cubicBezTo>
                  <a:lnTo>
                    <a:pt x="17" y="21"/>
                  </a:lnTo>
                  <a:lnTo>
                    <a:pt x="38" y="1"/>
                  </a:lnTo>
                  <a:close/>
                  <a:moveTo>
                    <a:pt x="17" y="21"/>
                  </a:moveTo>
                  <a:lnTo>
                    <a:pt x="0" y="38"/>
                  </a:lnTo>
                  <a:cubicBezTo>
                    <a:pt x="11" y="38"/>
                    <a:pt x="21" y="41"/>
                    <a:pt x="31" y="46"/>
                  </a:cubicBezTo>
                  <a:lnTo>
                    <a:pt x="31" y="46"/>
                  </a:lnTo>
                  <a:cubicBezTo>
                    <a:pt x="27" y="37"/>
                    <a:pt x="22" y="29"/>
                    <a:pt x="17" y="21"/>
                  </a:cubicBezTo>
                  <a:close/>
                  <a:moveTo>
                    <a:pt x="31" y="46"/>
                  </a:moveTo>
                  <a:cubicBezTo>
                    <a:pt x="35" y="56"/>
                    <a:pt x="38" y="66"/>
                    <a:pt x="38" y="76"/>
                  </a:cubicBezTo>
                  <a:cubicBezTo>
                    <a:pt x="75" y="76"/>
                    <a:pt x="38" y="150"/>
                    <a:pt x="75" y="188"/>
                  </a:cubicBezTo>
                  <a:lnTo>
                    <a:pt x="75" y="113"/>
                  </a:lnTo>
                  <a:cubicBezTo>
                    <a:pt x="75" y="86"/>
                    <a:pt x="56" y="59"/>
                    <a:pt x="31" y="46"/>
                  </a:cubicBezTo>
                  <a:close/>
                  <a:moveTo>
                    <a:pt x="75" y="188"/>
                  </a:moveTo>
                  <a:lnTo>
                    <a:pt x="75" y="262"/>
                  </a:lnTo>
                  <a:cubicBezTo>
                    <a:pt x="75" y="225"/>
                    <a:pt x="112" y="225"/>
                    <a:pt x="75" y="18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4"/>
            <p:cNvSpPr/>
            <p:nvPr/>
          </p:nvSpPr>
          <p:spPr>
            <a:xfrm>
              <a:off x="5877125" y="2471950"/>
              <a:ext cx="8425" cy="7500"/>
            </a:xfrm>
            <a:custGeom>
              <a:avLst/>
              <a:gdLst/>
              <a:ahLst/>
              <a:cxnLst/>
              <a:rect l="l" t="t" r="r" b="b"/>
              <a:pathLst>
                <a:path w="337" h="300" extrusionOk="0">
                  <a:moveTo>
                    <a:pt x="299" y="1"/>
                  </a:moveTo>
                  <a:cubicBezTo>
                    <a:pt x="225" y="1"/>
                    <a:pt x="150" y="113"/>
                    <a:pt x="150" y="150"/>
                  </a:cubicBezTo>
                  <a:cubicBezTo>
                    <a:pt x="113" y="188"/>
                    <a:pt x="113" y="225"/>
                    <a:pt x="75" y="262"/>
                  </a:cubicBezTo>
                  <a:cubicBezTo>
                    <a:pt x="38" y="262"/>
                    <a:pt x="38" y="300"/>
                    <a:pt x="1" y="300"/>
                  </a:cubicBezTo>
                  <a:lnTo>
                    <a:pt x="38" y="300"/>
                  </a:lnTo>
                  <a:cubicBezTo>
                    <a:pt x="75" y="300"/>
                    <a:pt x="150" y="225"/>
                    <a:pt x="150" y="188"/>
                  </a:cubicBezTo>
                  <a:cubicBezTo>
                    <a:pt x="187" y="113"/>
                    <a:pt x="225" y="113"/>
                    <a:pt x="225" y="76"/>
                  </a:cubicBezTo>
                  <a:cubicBezTo>
                    <a:pt x="262" y="38"/>
                    <a:pt x="299" y="38"/>
                    <a:pt x="337" y="38"/>
                  </a:cubicBezTo>
                  <a:lnTo>
                    <a:pt x="299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4"/>
            <p:cNvSpPr/>
            <p:nvPr/>
          </p:nvSpPr>
          <p:spPr>
            <a:xfrm>
              <a:off x="5875250" y="2474750"/>
              <a:ext cx="1900" cy="4700"/>
            </a:xfrm>
            <a:custGeom>
              <a:avLst/>
              <a:gdLst/>
              <a:ahLst/>
              <a:cxnLst/>
              <a:rect l="l" t="t" r="r" b="b"/>
              <a:pathLst>
                <a:path w="76" h="188" extrusionOk="0">
                  <a:moveTo>
                    <a:pt x="1" y="1"/>
                  </a:moveTo>
                  <a:lnTo>
                    <a:pt x="1" y="76"/>
                  </a:lnTo>
                  <a:cubicBezTo>
                    <a:pt x="1" y="100"/>
                    <a:pt x="17" y="125"/>
                    <a:pt x="39" y="139"/>
                  </a:cubicBezTo>
                  <a:lnTo>
                    <a:pt x="39" y="139"/>
                  </a:lnTo>
                  <a:cubicBezTo>
                    <a:pt x="38" y="132"/>
                    <a:pt x="38" y="124"/>
                    <a:pt x="38" y="113"/>
                  </a:cubicBezTo>
                  <a:cubicBezTo>
                    <a:pt x="1" y="76"/>
                    <a:pt x="1" y="38"/>
                    <a:pt x="1" y="1"/>
                  </a:cubicBezTo>
                  <a:close/>
                  <a:moveTo>
                    <a:pt x="39" y="139"/>
                  </a:moveTo>
                  <a:cubicBezTo>
                    <a:pt x="41" y="149"/>
                    <a:pt x="46" y="156"/>
                    <a:pt x="57" y="169"/>
                  </a:cubicBezTo>
                  <a:lnTo>
                    <a:pt x="57" y="169"/>
                  </a:lnTo>
                  <a:lnTo>
                    <a:pt x="76" y="150"/>
                  </a:lnTo>
                  <a:cubicBezTo>
                    <a:pt x="63" y="150"/>
                    <a:pt x="51" y="146"/>
                    <a:pt x="39" y="139"/>
                  </a:cubicBezTo>
                  <a:close/>
                  <a:moveTo>
                    <a:pt x="57" y="169"/>
                  </a:moveTo>
                  <a:lnTo>
                    <a:pt x="38" y="188"/>
                  </a:lnTo>
                  <a:lnTo>
                    <a:pt x="76" y="188"/>
                  </a:lnTo>
                  <a:cubicBezTo>
                    <a:pt x="68" y="180"/>
                    <a:pt x="62" y="174"/>
                    <a:pt x="57" y="169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4"/>
            <p:cNvSpPr/>
            <p:nvPr/>
          </p:nvSpPr>
          <p:spPr>
            <a:xfrm>
              <a:off x="5884600" y="2472900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0" y="0"/>
                  </a:moveTo>
                  <a:cubicBezTo>
                    <a:pt x="38" y="0"/>
                    <a:pt x="75" y="38"/>
                    <a:pt x="75" y="75"/>
                  </a:cubicBezTo>
                  <a:cubicBezTo>
                    <a:pt x="75" y="112"/>
                    <a:pt x="75" y="150"/>
                    <a:pt x="112" y="187"/>
                  </a:cubicBezTo>
                  <a:lnTo>
                    <a:pt x="112" y="224"/>
                  </a:lnTo>
                  <a:lnTo>
                    <a:pt x="150" y="112"/>
                  </a:lnTo>
                  <a:cubicBezTo>
                    <a:pt x="112" y="38"/>
                    <a:pt x="112" y="38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4"/>
            <p:cNvSpPr/>
            <p:nvPr/>
          </p:nvSpPr>
          <p:spPr>
            <a:xfrm>
              <a:off x="5867800" y="2471025"/>
              <a:ext cx="4675" cy="8425"/>
            </a:xfrm>
            <a:custGeom>
              <a:avLst/>
              <a:gdLst/>
              <a:ahLst/>
              <a:cxnLst/>
              <a:rect l="l" t="t" r="r" b="b"/>
              <a:pathLst>
                <a:path w="187" h="337" extrusionOk="0">
                  <a:moveTo>
                    <a:pt x="150" y="1"/>
                  </a:moveTo>
                  <a:cubicBezTo>
                    <a:pt x="112" y="1"/>
                    <a:pt x="38" y="75"/>
                    <a:pt x="38" y="150"/>
                  </a:cubicBezTo>
                  <a:cubicBezTo>
                    <a:pt x="0" y="187"/>
                    <a:pt x="38" y="225"/>
                    <a:pt x="38" y="262"/>
                  </a:cubicBezTo>
                  <a:cubicBezTo>
                    <a:pt x="38" y="279"/>
                    <a:pt x="38" y="296"/>
                    <a:pt x="34" y="310"/>
                  </a:cubicBezTo>
                  <a:lnTo>
                    <a:pt x="34" y="310"/>
                  </a:lnTo>
                  <a:cubicBezTo>
                    <a:pt x="57" y="274"/>
                    <a:pt x="75" y="213"/>
                    <a:pt x="75" y="187"/>
                  </a:cubicBezTo>
                  <a:cubicBezTo>
                    <a:pt x="75" y="113"/>
                    <a:pt x="112" y="75"/>
                    <a:pt x="112" y="38"/>
                  </a:cubicBezTo>
                  <a:cubicBezTo>
                    <a:pt x="112" y="38"/>
                    <a:pt x="150" y="1"/>
                    <a:pt x="187" y="1"/>
                  </a:cubicBezTo>
                  <a:close/>
                  <a:moveTo>
                    <a:pt x="34" y="310"/>
                  </a:moveTo>
                  <a:cubicBezTo>
                    <a:pt x="24" y="326"/>
                    <a:pt x="12" y="337"/>
                    <a:pt x="0" y="337"/>
                  </a:cubicBezTo>
                  <a:cubicBezTo>
                    <a:pt x="21" y="337"/>
                    <a:pt x="30" y="326"/>
                    <a:pt x="34" y="31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4"/>
            <p:cNvSpPr/>
            <p:nvPr/>
          </p:nvSpPr>
          <p:spPr>
            <a:xfrm>
              <a:off x="5862200" y="2475700"/>
              <a:ext cx="5625" cy="4150"/>
            </a:xfrm>
            <a:custGeom>
              <a:avLst/>
              <a:gdLst/>
              <a:ahLst/>
              <a:cxnLst/>
              <a:rect l="l" t="t" r="r" b="b"/>
              <a:pathLst>
                <a:path w="225" h="166" extrusionOk="0">
                  <a:moveTo>
                    <a:pt x="0" y="0"/>
                  </a:moveTo>
                  <a:lnTo>
                    <a:pt x="75" y="112"/>
                  </a:lnTo>
                  <a:cubicBezTo>
                    <a:pt x="101" y="139"/>
                    <a:pt x="128" y="165"/>
                    <a:pt x="154" y="165"/>
                  </a:cubicBezTo>
                  <a:cubicBezTo>
                    <a:pt x="165" y="165"/>
                    <a:pt x="176" y="160"/>
                    <a:pt x="187" y="150"/>
                  </a:cubicBezTo>
                  <a:lnTo>
                    <a:pt x="224" y="150"/>
                  </a:lnTo>
                  <a:cubicBezTo>
                    <a:pt x="187" y="150"/>
                    <a:pt x="150" y="150"/>
                    <a:pt x="150" y="112"/>
                  </a:cubicBezTo>
                  <a:cubicBezTo>
                    <a:pt x="150" y="112"/>
                    <a:pt x="75" y="75"/>
                    <a:pt x="75" y="38"/>
                  </a:cubicBezTo>
                  <a:cubicBezTo>
                    <a:pt x="56" y="19"/>
                    <a:pt x="47" y="19"/>
                    <a:pt x="38" y="19"/>
                  </a:cubicBezTo>
                  <a:cubicBezTo>
                    <a:pt x="28" y="19"/>
                    <a:pt x="19" y="19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4"/>
            <p:cNvSpPr/>
            <p:nvPr/>
          </p:nvSpPr>
          <p:spPr>
            <a:xfrm>
              <a:off x="5871525" y="2470125"/>
              <a:ext cx="2825" cy="4650"/>
            </a:xfrm>
            <a:custGeom>
              <a:avLst/>
              <a:gdLst/>
              <a:ahLst/>
              <a:cxnLst/>
              <a:rect l="l" t="t" r="r" b="b"/>
              <a:pathLst>
                <a:path w="113" h="186" extrusionOk="0">
                  <a:moveTo>
                    <a:pt x="39" y="0"/>
                  </a:moveTo>
                  <a:lnTo>
                    <a:pt x="39" y="0"/>
                  </a:lnTo>
                  <a:cubicBezTo>
                    <a:pt x="51" y="12"/>
                    <a:pt x="63" y="24"/>
                    <a:pt x="74" y="37"/>
                  </a:cubicBezTo>
                  <a:lnTo>
                    <a:pt x="75" y="37"/>
                  </a:lnTo>
                  <a:lnTo>
                    <a:pt x="39" y="0"/>
                  </a:lnTo>
                  <a:close/>
                  <a:moveTo>
                    <a:pt x="1" y="37"/>
                  </a:moveTo>
                  <a:cubicBezTo>
                    <a:pt x="1" y="37"/>
                    <a:pt x="75" y="37"/>
                    <a:pt x="75" y="74"/>
                  </a:cubicBezTo>
                  <a:cubicBezTo>
                    <a:pt x="113" y="111"/>
                    <a:pt x="113" y="149"/>
                    <a:pt x="113" y="186"/>
                  </a:cubicBezTo>
                  <a:lnTo>
                    <a:pt x="113" y="111"/>
                  </a:lnTo>
                  <a:cubicBezTo>
                    <a:pt x="113" y="86"/>
                    <a:pt x="96" y="61"/>
                    <a:pt x="74" y="3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4"/>
            <p:cNvSpPr/>
            <p:nvPr/>
          </p:nvSpPr>
          <p:spPr>
            <a:xfrm>
              <a:off x="5858350" y="2475700"/>
              <a:ext cx="2000" cy="9350"/>
            </a:xfrm>
            <a:custGeom>
              <a:avLst/>
              <a:gdLst/>
              <a:ahLst/>
              <a:cxnLst/>
              <a:rect l="l" t="t" r="r" b="b"/>
              <a:pathLst>
                <a:path w="80" h="374" extrusionOk="0">
                  <a:moveTo>
                    <a:pt x="42" y="0"/>
                  </a:moveTo>
                  <a:cubicBezTo>
                    <a:pt x="5" y="0"/>
                    <a:pt x="5" y="38"/>
                    <a:pt x="5" y="75"/>
                  </a:cubicBezTo>
                  <a:cubicBezTo>
                    <a:pt x="7" y="77"/>
                    <a:pt x="9" y="79"/>
                    <a:pt x="10" y="81"/>
                  </a:cubicBezTo>
                  <a:lnTo>
                    <a:pt x="10" y="81"/>
                  </a:lnTo>
                  <a:cubicBezTo>
                    <a:pt x="13" y="63"/>
                    <a:pt x="22" y="48"/>
                    <a:pt x="42" y="38"/>
                  </a:cubicBezTo>
                  <a:lnTo>
                    <a:pt x="42" y="0"/>
                  </a:lnTo>
                  <a:close/>
                  <a:moveTo>
                    <a:pt x="10" y="81"/>
                  </a:moveTo>
                  <a:lnTo>
                    <a:pt x="10" y="81"/>
                  </a:lnTo>
                  <a:cubicBezTo>
                    <a:pt x="8" y="94"/>
                    <a:pt x="9" y="108"/>
                    <a:pt x="12" y="122"/>
                  </a:cubicBezTo>
                  <a:lnTo>
                    <a:pt x="12" y="122"/>
                  </a:lnTo>
                  <a:cubicBezTo>
                    <a:pt x="16" y="108"/>
                    <a:pt x="19" y="95"/>
                    <a:pt x="10" y="81"/>
                  </a:cubicBezTo>
                  <a:close/>
                  <a:moveTo>
                    <a:pt x="12" y="122"/>
                  </a:moveTo>
                  <a:lnTo>
                    <a:pt x="12" y="122"/>
                  </a:lnTo>
                  <a:cubicBezTo>
                    <a:pt x="7" y="141"/>
                    <a:pt x="0" y="161"/>
                    <a:pt x="30" y="180"/>
                  </a:cubicBezTo>
                  <a:lnTo>
                    <a:pt x="30" y="180"/>
                  </a:lnTo>
                  <a:cubicBezTo>
                    <a:pt x="24" y="162"/>
                    <a:pt x="16" y="142"/>
                    <a:pt x="12" y="122"/>
                  </a:cubicBezTo>
                  <a:close/>
                  <a:moveTo>
                    <a:pt x="30" y="180"/>
                  </a:moveTo>
                  <a:cubicBezTo>
                    <a:pt x="37" y="198"/>
                    <a:pt x="42" y="214"/>
                    <a:pt x="42" y="224"/>
                  </a:cubicBezTo>
                  <a:lnTo>
                    <a:pt x="79" y="334"/>
                  </a:lnTo>
                  <a:lnTo>
                    <a:pt x="79" y="334"/>
                  </a:lnTo>
                  <a:cubicBezTo>
                    <a:pt x="77" y="294"/>
                    <a:pt x="69" y="240"/>
                    <a:pt x="42" y="187"/>
                  </a:cubicBezTo>
                  <a:cubicBezTo>
                    <a:pt x="38" y="185"/>
                    <a:pt x="34" y="182"/>
                    <a:pt x="30" y="180"/>
                  </a:cubicBezTo>
                  <a:close/>
                  <a:moveTo>
                    <a:pt x="79" y="334"/>
                  </a:moveTo>
                  <a:cubicBezTo>
                    <a:pt x="80" y="349"/>
                    <a:pt x="80" y="363"/>
                    <a:pt x="80" y="374"/>
                  </a:cubicBezTo>
                  <a:cubicBezTo>
                    <a:pt x="80" y="374"/>
                    <a:pt x="80" y="336"/>
                    <a:pt x="80" y="336"/>
                  </a:cubicBezTo>
                  <a:lnTo>
                    <a:pt x="79" y="334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4"/>
            <p:cNvSpPr/>
            <p:nvPr/>
          </p:nvSpPr>
          <p:spPr>
            <a:xfrm>
              <a:off x="5853800" y="2485025"/>
              <a:ext cx="6550" cy="950"/>
            </a:xfrm>
            <a:custGeom>
              <a:avLst/>
              <a:gdLst/>
              <a:ahLst/>
              <a:cxnLst/>
              <a:rect l="l" t="t" r="r" b="b"/>
              <a:pathLst>
                <a:path w="262" h="38" extrusionOk="0">
                  <a:moveTo>
                    <a:pt x="224" y="1"/>
                  </a:moveTo>
                  <a:cubicBezTo>
                    <a:pt x="224" y="14"/>
                    <a:pt x="219" y="23"/>
                    <a:pt x="211" y="29"/>
                  </a:cubicBezTo>
                  <a:lnTo>
                    <a:pt x="211" y="29"/>
                  </a:lnTo>
                  <a:cubicBezTo>
                    <a:pt x="225" y="28"/>
                    <a:pt x="243" y="19"/>
                    <a:pt x="262" y="1"/>
                  </a:cubicBezTo>
                  <a:close/>
                  <a:moveTo>
                    <a:pt x="38" y="1"/>
                  </a:moveTo>
                  <a:cubicBezTo>
                    <a:pt x="38" y="1"/>
                    <a:pt x="0" y="38"/>
                    <a:pt x="0" y="38"/>
                  </a:cubicBezTo>
                  <a:lnTo>
                    <a:pt x="150" y="38"/>
                  </a:lnTo>
                  <a:cubicBezTo>
                    <a:pt x="173" y="38"/>
                    <a:pt x="197" y="38"/>
                    <a:pt x="211" y="29"/>
                  </a:cubicBezTo>
                  <a:lnTo>
                    <a:pt x="211" y="29"/>
                  </a:lnTo>
                  <a:cubicBezTo>
                    <a:pt x="211" y="29"/>
                    <a:pt x="210" y="29"/>
                    <a:pt x="210" y="29"/>
                  </a:cubicBezTo>
                  <a:cubicBezTo>
                    <a:pt x="196" y="29"/>
                    <a:pt x="187" y="19"/>
                    <a:pt x="18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4"/>
            <p:cNvSpPr/>
            <p:nvPr/>
          </p:nvSpPr>
          <p:spPr>
            <a:xfrm>
              <a:off x="5858450" y="2475275"/>
              <a:ext cx="5625" cy="3250"/>
            </a:xfrm>
            <a:custGeom>
              <a:avLst/>
              <a:gdLst/>
              <a:ahLst/>
              <a:cxnLst/>
              <a:rect l="l" t="t" r="r" b="b"/>
              <a:pathLst>
                <a:path w="225" h="130" extrusionOk="0">
                  <a:moveTo>
                    <a:pt x="76" y="1"/>
                  </a:moveTo>
                  <a:cubicBezTo>
                    <a:pt x="63" y="1"/>
                    <a:pt x="51" y="5"/>
                    <a:pt x="38" y="17"/>
                  </a:cubicBezTo>
                  <a:lnTo>
                    <a:pt x="29" y="27"/>
                  </a:lnTo>
                  <a:lnTo>
                    <a:pt x="29" y="27"/>
                  </a:lnTo>
                  <a:cubicBezTo>
                    <a:pt x="27" y="27"/>
                    <a:pt x="26" y="27"/>
                    <a:pt x="24" y="27"/>
                  </a:cubicBezTo>
                  <a:cubicBezTo>
                    <a:pt x="10" y="27"/>
                    <a:pt x="1" y="36"/>
                    <a:pt x="1" y="55"/>
                  </a:cubicBezTo>
                  <a:lnTo>
                    <a:pt x="29" y="27"/>
                  </a:lnTo>
                  <a:lnTo>
                    <a:pt x="29" y="27"/>
                  </a:lnTo>
                  <a:cubicBezTo>
                    <a:pt x="42" y="29"/>
                    <a:pt x="59" y="38"/>
                    <a:pt x="76" y="55"/>
                  </a:cubicBezTo>
                  <a:cubicBezTo>
                    <a:pt x="113" y="55"/>
                    <a:pt x="150" y="92"/>
                    <a:pt x="188" y="92"/>
                  </a:cubicBezTo>
                  <a:lnTo>
                    <a:pt x="225" y="129"/>
                  </a:lnTo>
                  <a:lnTo>
                    <a:pt x="225" y="129"/>
                  </a:lnTo>
                  <a:lnTo>
                    <a:pt x="150" y="17"/>
                  </a:lnTo>
                  <a:cubicBezTo>
                    <a:pt x="125" y="17"/>
                    <a:pt x="100" y="1"/>
                    <a:pt x="76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4"/>
            <p:cNvSpPr/>
            <p:nvPr/>
          </p:nvSpPr>
          <p:spPr>
            <a:xfrm>
              <a:off x="5851925" y="2488750"/>
              <a:ext cx="9350" cy="3675"/>
            </a:xfrm>
            <a:custGeom>
              <a:avLst/>
              <a:gdLst/>
              <a:ahLst/>
              <a:cxnLst/>
              <a:rect l="l" t="t" r="r" b="b"/>
              <a:pathLst>
                <a:path w="374" h="147" extrusionOk="0">
                  <a:moveTo>
                    <a:pt x="374" y="1"/>
                  </a:moveTo>
                  <a:cubicBezTo>
                    <a:pt x="337" y="1"/>
                    <a:pt x="299" y="38"/>
                    <a:pt x="225" y="76"/>
                  </a:cubicBezTo>
                  <a:cubicBezTo>
                    <a:pt x="187" y="113"/>
                    <a:pt x="150" y="113"/>
                    <a:pt x="113" y="113"/>
                  </a:cubicBezTo>
                  <a:cubicBezTo>
                    <a:pt x="75" y="113"/>
                    <a:pt x="1" y="76"/>
                    <a:pt x="1" y="38"/>
                  </a:cubicBezTo>
                  <a:lnTo>
                    <a:pt x="1" y="113"/>
                  </a:lnTo>
                  <a:cubicBezTo>
                    <a:pt x="25" y="138"/>
                    <a:pt x="54" y="146"/>
                    <a:pt x="84" y="146"/>
                  </a:cubicBezTo>
                  <a:cubicBezTo>
                    <a:pt x="142" y="146"/>
                    <a:pt x="200" y="113"/>
                    <a:pt x="225" y="113"/>
                  </a:cubicBezTo>
                  <a:lnTo>
                    <a:pt x="299" y="38"/>
                  </a:lnTo>
                  <a:cubicBezTo>
                    <a:pt x="299" y="38"/>
                    <a:pt x="332" y="22"/>
                    <a:pt x="355" y="22"/>
                  </a:cubicBezTo>
                  <a:cubicBezTo>
                    <a:pt x="366" y="22"/>
                    <a:pt x="374" y="26"/>
                    <a:pt x="374" y="38"/>
                  </a:cubicBezTo>
                  <a:lnTo>
                    <a:pt x="374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4"/>
            <p:cNvSpPr/>
            <p:nvPr/>
          </p:nvSpPr>
          <p:spPr>
            <a:xfrm>
              <a:off x="5863125" y="2489700"/>
              <a:ext cx="1900" cy="5625"/>
            </a:xfrm>
            <a:custGeom>
              <a:avLst/>
              <a:gdLst/>
              <a:ahLst/>
              <a:cxnLst/>
              <a:rect l="l" t="t" r="r" b="b"/>
              <a:pathLst>
                <a:path w="76" h="225" extrusionOk="0">
                  <a:moveTo>
                    <a:pt x="1" y="0"/>
                  </a:moveTo>
                  <a:cubicBezTo>
                    <a:pt x="1" y="0"/>
                    <a:pt x="38" y="38"/>
                    <a:pt x="38" y="75"/>
                  </a:cubicBezTo>
                  <a:lnTo>
                    <a:pt x="38" y="224"/>
                  </a:lnTo>
                  <a:lnTo>
                    <a:pt x="75" y="112"/>
                  </a:lnTo>
                  <a:cubicBezTo>
                    <a:pt x="75" y="75"/>
                    <a:pt x="75" y="38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4"/>
            <p:cNvSpPr/>
            <p:nvPr/>
          </p:nvSpPr>
          <p:spPr>
            <a:xfrm>
              <a:off x="5851925" y="2485950"/>
              <a:ext cx="3750" cy="6050"/>
            </a:xfrm>
            <a:custGeom>
              <a:avLst/>
              <a:gdLst/>
              <a:ahLst/>
              <a:cxnLst/>
              <a:rect l="l" t="t" r="r" b="b"/>
              <a:pathLst>
                <a:path w="150" h="242" extrusionOk="0">
                  <a:moveTo>
                    <a:pt x="113" y="1"/>
                  </a:moveTo>
                  <a:cubicBezTo>
                    <a:pt x="46" y="34"/>
                    <a:pt x="10" y="96"/>
                    <a:pt x="2" y="162"/>
                  </a:cubicBezTo>
                  <a:lnTo>
                    <a:pt x="2" y="162"/>
                  </a:lnTo>
                  <a:cubicBezTo>
                    <a:pt x="1" y="155"/>
                    <a:pt x="1" y="150"/>
                    <a:pt x="1" y="150"/>
                  </a:cubicBezTo>
                  <a:lnTo>
                    <a:pt x="1" y="188"/>
                  </a:lnTo>
                  <a:cubicBezTo>
                    <a:pt x="1" y="179"/>
                    <a:pt x="1" y="170"/>
                    <a:pt x="2" y="162"/>
                  </a:cubicBezTo>
                  <a:lnTo>
                    <a:pt x="2" y="162"/>
                  </a:lnTo>
                  <a:cubicBezTo>
                    <a:pt x="5" y="176"/>
                    <a:pt x="13" y="200"/>
                    <a:pt x="38" y="225"/>
                  </a:cubicBezTo>
                  <a:cubicBezTo>
                    <a:pt x="38" y="150"/>
                    <a:pt x="38" y="113"/>
                    <a:pt x="38" y="76"/>
                  </a:cubicBezTo>
                  <a:cubicBezTo>
                    <a:pt x="113" y="38"/>
                    <a:pt x="113" y="1"/>
                    <a:pt x="150" y="1"/>
                  </a:cubicBezTo>
                  <a:close/>
                  <a:moveTo>
                    <a:pt x="38" y="225"/>
                  </a:moveTo>
                  <a:cubicBezTo>
                    <a:pt x="50" y="237"/>
                    <a:pt x="59" y="242"/>
                    <a:pt x="63" y="242"/>
                  </a:cubicBezTo>
                  <a:cubicBezTo>
                    <a:pt x="71" y="242"/>
                    <a:pt x="63" y="225"/>
                    <a:pt x="38" y="22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4"/>
            <p:cNvSpPr/>
            <p:nvPr/>
          </p:nvSpPr>
          <p:spPr>
            <a:xfrm>
              <a:off x="5865000" y="2490625"/>
              <a:ext cx="8425" cy="7500"/>
            </a:xfrm>
            <a:custGeom>
              <a:avLst/>
              <a:gdLst/>
              <a:ahLst/>
              <a:cxnLst/>
              <a:rect l="l" t="t" r="r" b="b"/>
              <a:pathLst>
                <a:path w="337" h="300" extrusionOk="0">
                  <a:moveTo>
                    <a:pt x="299" y="1"/>
                  </a:moveTo>
                  <a:lnTo>
                    <a:pt x="299" y="17"/>
                  </a:lnTo>
                  <a:lnTo>
                    <a:pt x="299" y="17"/>
                  </a:lnTo>
                  <a:cubicBezTo>
                    <a:pt x="323" y="1"/>
                    <a:pt x="308" y="1"/>
                    <a:pt x="336" y="1"/>
                  </a:cubicBezTo>
                  <a:close/>
                  <a:moveTo>
                    <a:pt x="299" y="17"/>
                  </a:moveTo>
                  <a:cubicBezTo>
                    <a:pt x="291" y="22"/>
                    <a:pt x="280" y="29"/>
                    <a:pt x="262" y="38"/>
                  </a:cubicBezTo>
                  <a:cubicBezTo>
                    <a:pt x="258" y="41"/>
                    <a:pt x="255" y="45"/>
                    <a:pt x="253" y="48"/>
                  </a:cubicBezTo>
                  <a:lnTo>
                    <a:pt x="253" y="48"/>
                  </a:lnTo>
                  <a:cubicBezTo>
                    <a:pt x="267" y="42"/>
                    <a:pt x="282" y="38"/>
                    <a:pt x="299" y="38"/>
                  </a:cubicBezTo>
                  <a:lnTo>
                    <a:pt x="299" y="17"/>
                  </a:lnTo>
                  <a:close/>
                  <a:moveTo>
                    <a:pt x="253" y="48"/>
                  </a:moveTo>
                  <a:cubicBezTo>
                    <a:pt x="207" y="70"/>
                    <a:pt x="178" y="121"/>
                    <a:pt x="150" y="150"/>
                  </a:cubicBezTo>
                  <a:cubicBezTo>
                    <a:pt x="112" y="225"/>
                    <a:pt x="112" y="225"/>
                    <a:pt x="112" y="262"/>
                  </a:cubicBezTo>
                  <a:cubicBezTo>
                    <a:pt x="75" y="262"/>
                    <a:pt x="38" y="299"/>
                    <a:pt x="0" y="299"/>
                  </a:cubicBezTo>
                  <a:lnTo>
                    <a:pt x="38" y="299"/>
                  </a:lnTo>
                  <a:cubicBezTo>
                    <a:pt x="150" y="299"/>
                    <a:pt x="187" y="225"/>
                    <a:pt x="224" y="150"/>
                  </a:cubicBezTo>
                  <a:cubicBezTo>
                    <a:pt x="258" y="116"/>
                    <a:pt x="231" y="82"/>
                    <a:pt x="253" y="4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4"/>
            <p:cNvSpPr/>
            <p:nvPr/>
          </p:nvSpPr>
          <p:spPr>
            <a:xfrm>
              <a:off x="5872450" y="2491550"/>
              <a:ext cx="2825" cy="3775"/>
            </a:xfrm>
            <a:custGeom>
              <a:avLst/>
              <a:gdLst/>
              <a:ahLst/>
              <a:cxnLst/>
              <a:rect l="l" t="t" r="r" b="b"/>
              <a:pathLst>
                <a:path w="113" h="151" extrusionOk="0">
                  <a:moveTo>
                    <a:pt x="1" y="1"/>
                  </a:moveTo>
                  <a:cubicBezTo>
                    <a:pt x="1" y="1"/>
                    <a:pt x="38" y="1"/>
                    <a:pt x="38" y="38"/>
                  </a:cubicBezTo>
                  <a:cubicBezTo>
                    <a:pt x="76" y="76"/>
                    <a:pt x="76" y="113"/>
                    <a:pt x="113" y="150"/>
                  </a:cubicBezTo>
                  <a:lnTo>
                    <a:pt x="113" y="76"/>
                  </a:lnTo>
                  <a:cubicBezTo>
                    <a:pt x="113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4"/>
            <p:cNvSpPr/>
            <p:nvPr/>
          </p:nvSpPr>
          <p:spPr>
            <a:xfrm>
              <a:off x="5863125" y="2491550"/>
              <a:ext cx="2825" cy="6575"/>
            </a:xfrm>
            <a:custGeom>
              <a:avLst/>
              <a:gdLst/>
              <a:ahLst/>
              <a:cxnLst/>
              <a:rect l="l" t="t" r="r" b="b"/>
              <a:pathLst>
                <a:path w="113" h="263" extrusionOk="0">
                  <a:moveTo>
                    <a:pt x="75" y="1"/>
                  </a:moveTo>
                  <a:lnTo>
                    <a:pt x="1" y="113"/>
                  </a:lnTo>
                  <a:cubicBezTo>
                    <a:pt x="1" y="174"/>
                    <a:pt x="26" y="211"/>
                    <a:pt x="76" y="221"/>
                  </a:cubicBezTo>
                  <a:lnTo>
                    <a:pt x="76" y="221"/>
                  </a:lnTo>
                  <a:cubicBezTo>
                    <a:pt x="75" y="211"/>
                    <a:pt x="75" y="199"/>
                    <a:pt x="75" y="188"/>
                  </a:cubicBezTo>
                  <a:cubicBezTo>
                    <a:pt x="75" y="150"/>
                    <a:pt x="75" y="113"/>
                    <a:pt x="75" y="76"/>
                  </a:cubicBezTo>
                  <a:lnTo>
                    <a:pt x="75" y="1"/>
                  </a:lnTo>
                  <a:close/>
                  <a:moveTo>
                    <a:pt x="76" y="221"/>
                  </a:moveTo>
                  <a:cubicBezTo>
                    <a:pt x="78" y="233"/>
                    <a:pt x="80" y="244"/>
                    <a:pt x="86" y="251"/>
                  </a:cubicBezTo>
                  <a:lnTo>
                    <a:pt x="86" y="251"/>
                  </a:lnTo>
                  <a:lnTo>
                    <a:pt x="113" y="225"/>
                  </a:lnTo>
                  <a:cubicBezTo>
                    <a:pt x="99" y="225"/>
                    <a:pt x="87" y="224"/>
                    <a:pt x="76" y="221"/>
                  </a:cubicBezTo>
                  <a:close/>
                  <a:moveTo>
                    <a:pt x="86" y="251"/>
                  </a:moveTo>
                  <a:lnTo>
                    <a:pt x="75" y="262"/>
                  </a:lnTo>
                  <a:lnTo>
                    <a:pt x="113" y="262"/>
                  </a:lnTo>
                  <a:cubicBezTo>
                    <a:pt x="100" y="262"/>
                    <a:pt x="92" y="258"/>
                    <a:pt x="86" y="25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4"/>
            <p:cNvSpPr/>
            <p:nvPr/>
          </p:nvSpPr>
          <p:spPr>
            <a:xfrm>
              <a:off x="5878075" y="2490625"/>
              <a:ext cx="6550" cy="8425"/>
            </a:xfrm>
            <a:custGeom>
              <a:avLst/>
              <a:gdLst/>
              <a:ahLst/>
              <a:cxnLst/>
              <a:rect l="l" t="t" r="r" b="b"/>
              <a:pathLst>
                <a:path w="262" h="337" extrusionOk="0">
                  <a:moveTo>
                    <a:pt x="224" y="1"/>
                  </a:moveTo>
                  <a:cubicBezTo>
                    <a:pt x="149" y="1"/>
                    <a:pt x="149" y="75"/>
                    <a:pt x="112" y="150"/>
                  </a:cubicBezTo>
                  <a:cubicBezTo>
                    <a:pt x="75" y="187"/>
                    <a:pt x="112" y="225"/>
                    <a:pt x="75" y="262"/>
                  </a:cubicBezTo>
                  <a:cubicBezTo>
                    <a:pt x="75" y="280"/>
                    <a:pt x="66" y="289"/>
                    <a:pt x="53" y="298"/>
                  </a:cubicBezTo>
                  <a:lnTo>
                    <a:pt x="53" y="298"/>
                  </a:lnTo>
                  <a:cubicBezTo>
                    <a:pt x="117" y="288"/>
                    <a:pt x="149" y="219"/>
                    <a:pt x="149" y="150"/>
                  </a:cubicBezTo>
                  <a:cubicBezTo>
                    <a:pt x="149" y="113"/>
                    <a:pt x="149" y="75"/>
                    <a:pt x="187" y="38"/>
                  </a:cubicBezTo>
                  <a:cubicBezTo>
                    <a:pt x="224" y="1"/>
                    <a:pt x="187" y="1"/>
                    <a:pt x="261" y="1"/>
                  </a:cubicBezTo>
                  <a:close/>
                  <a:moveTo>
                    <a:pt x="53" y="298"/>
                  </a:moveTo>
                  <a:lnTo>
                    <a:pt x="53" y="298"/>
                  </a:lnTo>
                  <a:cubicBezTo>
                    <a:pt x="48" y="299"/>
                    <a:pt x="43" y="299"/>
                    <a:pt x="37" y="299"/>
                  </a:cubicBezTo>
                  <a:lnTo>
                    <a:pt x="0" y="299"/>
                  </a:lnTo>
                  <a:lnTo>
                    <a:pt x="0" y="337"/>
                  </a:lnTo>
                  <a:cubicBezTo>
                    <a:pt x="19" y="317"/>
                    <a:pt x="39" y="308"/>
                    <a:pt x="53" y="29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4"/>
            <p:cNvSpPr/>
            <p:nvPr/>
          </p:nvSpPr>
          <p:spPr>
            <a:xfrm>
              <a:off x="5883675" y="2490250"/>
              <a:ext cx="4675" cy="5075"/>
            </a:xfrm>
            <a:custGeom>
              <a:avLst/>
              <a:gdLst/>
              <a:ahLst/>
              <a:cxnLst/>
              <a:rect l="l" t="t" r="r" b="b"/>
              <a:pathLst>
                <a:path w="187" h="203" extrusionOk="0">
                  <a:moveTo>
                    <a:pt x="108" y="0"/>
                  </a:moveTo>
                  <a:cubicBezTo>
                    <a:pt x="97" y="0"/>
                    <a:pt x="86" y="5"/>
                    <a:pt x="75" y="16"/>
                  </a:cubicBezTo>
                  <a:lnTo>
                    <a:pt x="0" y="16"/>
                  </a:lnTo>
                  <a:cubicBezTo>
                    <a:pt x="37" y="16"/>
                    <a:pt x="75" y="16"/>
                    <a:pt x="75" y="53"/>
                  </a:cubicBezTo>
                  <a:cubicBezTo>
                    <a:pt x="75" y="90"/>
                    <a:pt x="112" y="90"/>
                    <a:pt x="149" y="128"/>
                  </a:cubicBezTo>
                  <a:cubicBezTo>
                    <a:pt x="149" y="165"/>
                    <a:pt x="149" y="165"/>
                    <a:pt x="187" y="202"/>
                  </a:cubicBezTo>
                  <a:lnTo>
                    <a:pt x="187" y="53"/>
                  </a:lnTo>
                  <a:cubicBezTo>
                    <a:pt x="160" y="27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4"/>
            <p:cNvSpPr/>
            <p:nvPr/>
          </p:nvSpPr>
          <p:spPr>
            <a:xfrm>
              <a:off x="5876200" y="2494350"/>
              <a:ext cx="2825" cy="4700"/>
            </a:xfrm>
            <a:custGeom>
              <a:avLst/>
              <a:gdLst/>
              <a:ahLst/>
              <a:cxnLst/>
              <a:rect l="l" t="t" r="r" b="b"/>
              <a:pathLst>
                <a:path w="113" h="188" extrusionOk="0">
                  <a:moveTo>
                    <a:pt x="0" y="1"/>
                  </a:moveTo>
                  <a:lnTo>
                    <a:pt x="0" y="76"/>
                  </a:lnTo>
                  <a:cubicBezTo>
                    <a:pt x="0" y="138"/>
                    <a:pt x="26" y="174"/>
                    <a:pt x="78" y="185"/>
                  </a:cubicBezTo>
                  <a:lnTo>
                    <a:pt x="78" y="185"/>
                  </a:lnTo>
                  <a:lnTo>
                    <a:pt x="112" y="150"/>
                  </a:lnTo>
                  <a:cubicBezTo>
                    <a:pt x="112" y="150"/>
                    <a:pt x="75" y="150"/>
                    <a:pt x="38" y="113"/>
                  </a:cubicBezTo>
                  <a:lnTo>
                    <a:pt x="0" y="1"/>
                  </a:lnTo>
                  <a:close/>
                  <a:moveTo>
                    <a:pt x="78" y="185"/>
                  </a:moveTo>
                  <a:lnTo>
                    <a:pt x="75" y="188"/>
                  </a:lnTo>
                  <a:lnTo>
                    <a:pt x="112" y="188"/>
                  </a:lnTo>
                  <a:cubicBezTo>
                    <a:pt x="100" y="188"/>
                    <a:pt x="88" y="187"/>
                    <a:pt x="78" y="18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4"/>
            <p:cNvSpPr/>
            <p:nvPr/>
          </p:nvSpPr>
          <p:spPr>
            <a:xfrm>
              <a:off x="5891125" y="2487825"/>
              <a:ext cx="5625" cy="9350"/>
            </a:xfrm>
            <a:custGeom>
              <a:avLst/>
              <a:gdLst/>
              <a:ahLst/>
              <a:cxnLst/>
              <a:rect l="l" t="t" r="r" b="b"/>
              <a:pathLst>
                <a:path w="225" h="374" extrusionOk="0">
                  <a:moveTo>
                    <a:pt x="225" y="1"/>
                  </a:moveTo>
                  <a:cubicBezTo>
                    <a:pt x="207" y="1"/>
                    <a:pt x="190" y="9"/>
                    <a:pt x="177" y="25"/>
                  </a:cubicBezTo>
                  <a:lnTo>
                    <a:pt x="177" y="25"/>
                  </a:lnTo>
                  <a:lnTo>
                    <a:pt x="225" y="1"/>
                  </a:lnTo>
                  <a:close/>
                  <a:moveTo>
                    <a:pt x="177" y="25"/>
                  </a:moveTo>
                  <a:lnTo>
                    <a:pt x="150" y="38"/>
                  </a:lnTo>
                  <a:cubicBezTo>
                    <a:pt x="75" y="38"/>
                    <a:pt x="75" y="113"/>
                    <a:pt x="38" y="187"/>
                  </a:cubicBezTo>
                  <a:cubicBezTo>
                    <a:pt x="38" y="225"/>
                    <a:pt x="38" y="262"/>
                    <a:pt x="38" y="299"/>
                  </a:cubicBezTo>
                  <a:cubicBezTo>
                    <a:pt x="38" y="337"/>
                    <a:pt x="38" y="337"/>
                    <a:pt x="1" y="374"/>
                  </a:cubicBezTo>
                  <a:lnTo>
                    <a:pt x="38" y="374"/>
                  </a:lnTo>
                  <a:cubicBezTo>
                    <a:pt x="113" y="374"/>
                    <a:pt x="113" y="262"/>
                    <a:pt x="150" y="225"/>
                  </a:cubicBezTo>
                  <a:cubicBezTo>
                    <a:pt x="113" y="187"/>
                    <a:pt x="113" y="150"/>
                    <a:pt x="150" y="113"/>
                  </a:cubicBezTo>
                  <a:cubicBezTo>
                    <a:pt x="150" y="73"/>
                    <a:pt x="161" y="43"/>
                    <a:pt x="177" y="2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4"/>
            <p:cNvSpPr/>
            <p:nvPr/>
          </p:nvSpPr>
          <p:spPr>
            <a:xfrm>
              <a:off x="5895800" y="2486900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38" y="0"/>
                  </a:moveTo>
                  <a:lnTo>
                    <a:pt x="38" y="38"/>
                  </a:lnTo>
                  <a:lnTo>
                    <a:pt x="0" y="38"/>
                  </a:lnTo>
                  <a:cubicBezTo>
                    <a:pt x="0" y="38"/>
                    <a:pt x="38" y="38"/>
                    <a:pt x="75" y="75"/>
                  </a:cubicBezTo>
                  <a:cubicBezTo>
                    <a:pt x="75" y="75"/>
                    <a:pt x="112" y="112"/>
                    <a:pt x="112" y="150"/>
                  </a:cubicBezTo>
                  <a:cubicBezTo>
                    <a:pt x="112" y="187"/>
                    <a:pt x="112" y="187"/>
                    <a:pt x="150" y="224"/>
                  </a:cubicBezTo>
                  <a:lnTo>
                    <a:pt x="150" y="75"/>
                  </a:lnTo>
                  <a:cubicBezTo>
                    <a:pt x="112" y="38"/>
                    <a:pt x="112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4"/>
            <p:cNvSpPr/>
            <p:nvPr/>
          </p:nvSpPr>
          <p:spPr>
            <a:xfrm>
              <a:off x="5885525" y="2492500"/>
              <a:ext cx="4700" cy="4675"/>
            </a:xfrm>
            <a:custGeom>
              <a:avLst/>
              <a:gdLst/>
              <a:ahLst/>
              <a:cxnLst/>
              <a:rect l="l" t="t" r="r" b="b"/>
              <a:pathLst>
                <a:path w="188" h="187" extrusionOk="0">
                  <a:moveTo>
                    <a:pt x="38" y="0"/>
                  </a:moveTo>
                  <a:cubicBezTo>
                    <a:pt x="38" y="0"/>
                    <a:pt x="1" y="0"/>
                    <a:pt x="38" y="38"/>
                  </a:cubicBezTo>
                  <a:lnTo>
                    <a:pt x="38" y="0"/>
                  </a:lnTo>
                  <a:close/>
                  <a:moveTo>
                    <a:pt x="38" y="38"/>
                  </a:moveTo>
                  <a:lnTo>
                    <a:pt x="38" y="112"/>
                  </a:lnTo>
                  <a:cubicBezTo>
                    <a:pt x="75" y="187"/>
                    <a:pt x="113" y="187"/>
                    <a:pt x="150" y="187"/>
                  </a:cubicBezTo>
                  <a:lnTo>
                    <a:pt x="187" y="187"/>
                  </a:lnTo>
                  <a:cubicBezTo>
                    <a:pt x="150" y="187"/>
                    <a:pt x="150" y="187"/>
                    <a:pt x="113" y="150"/>
                  </a:cubicBezTo>
                  <a:cubicBezTo>
                    <a:pt x="113" y="112"/>
                    <a:pt x="75" y="75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4"/>
            <p:cNvSpPr/>
            <p:nvPr/>
          </p:nvSpPr>
          <p:spPr>
            <a:xfrm>
              <a:off x="5902325" y="2485975"/>
              <a:ext cx="6525" cy="8400"/>
            </a:xfrm>
            <a:custGeom>
              <a:avLst/>
              <a:gdLst/>
              <a:ahLst/>
              <a:cxnLst/>
              <a:rect l="l" t="t" r="r" b="b"/>
              <a:pathLst>
                <a:path w="261" h="336" extrusionOk="0">
                  <a:moveTo>
                    <a:pt x="261" y="1"/>
                  </a:moveTo>
                  <a:lnTo>
                    <a:pt x="187" y="37"/>
                  </a:lnTo>
                  <a:cubicBezTo>
                    <a:pt x="113" y="37"/>
                    <a:pt x="75" y="112"/>
                    <a:pt x="75" y="187"/>
                  </a:cubicBezTo>
                  <a:cubicBezTo>
                    <a:pt x="75" y="224"/>
                    <a:pt x="75" y="261"/>
                    <a:pt x="75" y="299"/>
                  </a:cubicBezTo>
                  <a:cubicBezTo>
                    <a:pt x="75" y="299"/>
                    <a:pt x="38" y="336"/>
                    <a:pt x="1" y="336"/>
                  </a:cubicBezTo>
                  <a:lnTo>
                    <a:pt x="38" y="336"/>
                  </a:lnTo>
                  <a:cubicBezTo>
                    <a:pt x="113" y="336"/>
                    <a:pt x="113" y="261"/>
                    <a:pt x="150" y="187"/>
                  </a:cubicBezTo>
                  <a:cubicBezTo>
                    <a:pt x="150" y="149"/>
                    <a:pt x="150" y="112"/>
                    <a:pt x="187" y="75"/>
                  </a:cubicBezTo>
                  <a:cubicBezTo>
                    <a:pt x="187" y="38"/>
                    <a:pt x="187" y="37"/>
                    <a:pt x="26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4"/>
            <p:cNvSpPr/>
            <p:nvPr/>
          </p:nvSpPr>
          <p:spPr>
            <a:xfrm>
              <a:off x="5907000" y="2485025"/>
              <a:ext cx="3750" cy="4700"/>
            </a:xfrm>
            <a:custGeom>
              <a:avLst/>
              <a:gdLst/>
              <a:ahLst/>
              <a:cxnLst/>
              <a:rect l="l" t="t" r="r" b="b"/>
              <a:pathLst>
                <a:path w="150" h="188" extrusionOk="0">
                  <a:moveTo>
                    <a:pt x="75" y="1"/>
                  </a:moveTo>
                  <a:lnTo>
                    <a:pt x="38" y="38"/>
                  </a:lnTo>
                  <a:lnTo>
                    <a:pt x="0" y="38"/>
                  </a:lnTo>
                  <a:cubicBezTo>
                    <a:pt x="38" y="38"/>
                    <a:pt x="75" y="38"/>
                    <a:pt x="75" y="75"/>
                  </a:cubicBezTo>
                  <a:cubicBezTo>
                    <a:pt x="113" y="113"/>
                    <a:pt x="150" y="150"/>
                    <a:pt x="150" y="187"/>
                  </a:cubicBezTo>
                  <a:lnTo>
                    <a:pt x="150" y="75"/>
                  </a:lnTo>
                  <a:cubicBezTo>
                    <a:pt x="150" y="38"/>
                    <a:pt x="113" y="38"/>
                    <a:pt x="7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4"/>
            <p:cNvSpPr/>
            <p:nvPr/>
          </p:nvSpPr>
          <p:spPr>
            <a:xfrm>
              <a:off x="5898600" y="2489700"/>
              <a:ext cx="4700" cy="5075"/>
            </a:xfrm>
            <a:custGeom>
              <a:avLst/>
              <a:gdLst/>
              <a:ahLst/>
              <a:cxnLst/>
              <a:rect l="l" t="t" r="r" b="b"/>
              <a:pathLst>
                <a:path w="188" h="203" extrusionOk="0">
                  <a:moveTo>
                    <a:pt x="0" y="0"/>
                  </a:moveTo>
                  <a:lnTo>
                    <a:pt x="0" y="150"/>
                  </a:lnTo>
                  <a:cubicBezTo>
                    <a:pt x="27" y="176"/>
                    <a:pt x="53" y="202"/>
                    <a:pt x="80" y="202"/>
                  </a:cubicBezTo>
                  <a:cubicBezTo>
                    <a:pt x="91" y="202"/>
                    <a:pt x="102" y="198"/>
                    <a:pt x="112" y="187"/>
                  </a:cubicBezTo>
                  <a:lnTo>
                    <a:pt x="187" y="187"/>
                  </a:lnTo>
                  <a:cubicBezTo>
                    <a:pt x="150" y="187"/>
                    <a:pt x="112" y="187"/>
                    <a:pt x="112" y="150"/>
                  </a:cubicBezTo>
                  <a:cubicBezTo>
                    <a:pt x="112" y="112"/>
                    <a:pt x="75" y="112"/>
                    <a:pt x="38" y="75"/>
                  </a:cubicBezTo>
                  <a:cubicBezTo>
                    <a:pt x="38" y="38"/>
                    <a:pt x="38" y="38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4"/>
            <p:cNvSpPr/>
            <p:nvPr/>
          </p:nvSpPr>
          <p:spPr>
            <a:xfrm>
              <a:off x="5913525" y="2485025"/>
              <a:ext cx="7500" cy="8425"/>
            </a:xfrm>
            <a:custGeom>
              <a:avLst/>
              <a:gdLst/>
              <a:ahLst/>
              <a:cxnLst/>
              <a:rect l="l" t="t" r="r" b="b"/>
              <a:pathLst>
                <a:path w="300" h="337" extrusionOk="0">
                  <a:moveTo>
                    <a:pt x="225" y="1"/>
                  </a:moveTo>
                  <a:cubicBezTo>
                    <a:pt x="150" y="1"/>
                    <a:pt x="113" y="113"/>
                    <a:pt x="113" y="150"/>
                  </a:cubicBezTo>
                  <a:cubicBezTo>
                    <a:pt x="76" y="225"/>
                    <a:pt x="113" y="225"/>
                    <a:pt x="76" y="262"/>
                  </a:cubicBezTo>
                  <a:cubicBezTo>
                    <a:pt x="38" y="299"/>
                    <a:pt x="38" y="337"/>
                    <a:pt x="1" y="337"/>
                  </a:cubicBezTo>
                  <a:lnTo>
                    <a:pt x="38" y="337"/>
                  </a:lnTo>
                  <a:cubicBezTo>
                    <a:pt x="113" y="337"/>
                    <a:pt x="113" y="225"/>
                    <a:pt x="150" y="187"/>
                  </a:cubicBezTo>
                  <a:lnTo>
                    <a:pt x="225" y="75"/>
                  </a:lnTo>
                  <a:cubicBezTo>
                    <a:pt x="225" y="38"/>
                    <a:pt x="262" y="1"/>
                    <a:pt x="30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4"/>
            <p:cNvSpPr/>
            <p:nvPr/>
          </p:nvSpPr>
          <p:spPr>
            <a:xfrm>
              <a:off x="5919125" y="2485025"/>
              <a:ext cx="2825" cy="4700"/>
            </a:xfrm>
            <a:custGeom>
              <a:avLst/>
              <a:gdLst/>
              <a:ahLst/>
              <a:cxnLst/>
              <a:rect l="l" t="t" r="r" b="b"/>
              <a:pathLst>
                <a:path w="113" h="188" extrusionOk="0">
                  <a:moveTo>
                    <a:pt x="1" y="1"/>
                  </a:moveTo>
                  <a:cubicBezTo>
                    <a:pt x="7" y="1"/>
                    <a:pt x="14" y="3"/>
                    <a:pt x="22" y="6"/>
                  </a:cubicBezTo>
                  <a:lnTo>
                    <a:pt x="22" y="6"/>
                  </a:lnTo>
                  <a:cubicBezTo>
                    <a:pt x="16" y="3"/>
                    <a:pt x="9" y="1"/>
                    <a:pt x="1" y="1"/>
                  </a:cubicBezTo>
                  <a:close/>
                  <a:moveTo>
                    <a:pt x="22" y="6"/>
                  </a:moveTo>
                  <a:cubicBezTo>
                    <a:pt x="40" y="18"/>
                    <a:pt x="47" y="46"/>
                    <a:pt x="76" y="75"/>
                  </a:cubicBezTo>
                  <a:cubicBezTo>
                    <a:pt x="113" y="75"/>
                    <a:pt x="113" y="150"/>
                    <a:pt x="113" y="187"/>
                  </a:cubicBezTo>
                  <a:lnTo>
                    <a:pt x="113" y="113"/>
                  </a:lnTo>
                  <a:cubicBezTo>
                    <a:pt x="113" y="81"/>
                    <a:pt x="61" y="24"/>
                    <a:pt x="22" y="6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4"/>
            <p:cNvSpPr/>
            <p:nvPr/>
          </p:nvSpPr>
          <p:spPr>
            <a:xfrm>
              <a:off x="5910725" y="2487825"/>
              <a:ext cx="3775" cy="5625"/>
            </a:xfrm>
            <a:custGeom>
              <a:avLst/>
              <a:gdLst/>
              <a:ahLst/>
              <a:cxnLst/>
              <a:rect l="l" t="t" r="r" b="b"/>
              <a:pathLst>
                <a:path w="151" h="225" extrusionOk="0">
                  <a:moveTo>
                    <a:pt x="1" y="1"/>
                  </a:moveTo>
                  <a:lnTo>
                    <a:pt x="1" y="150"/>
                  </a:lnTo>
                  <a:cubicBezTo>
                    <a:pt x="38" y="187"/>
                    <a:pt x="38" y="225"/>
                    <a:pt x="113" y="225"/>
                  </a:cubicBezTo>
                  <a:lnTo>
                    <a:pt x="150" y="225"/>
                  </a:lnTo>
                  <a:cubicBezTo>
                    <a:pt x="113" y="225"/>
                    <a:pt x="113" y="187"/>
                    <a:pt x="76" y="187"/>
                  </a:cubicBezTo>
                  <a:lnTo>
                    <a:pt x="38" y="75"/>
                  </a:lnTo>
                  <a:cubicBezTo>
                    <a:pt x="1" y="3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4"/>
            <p:cNvSpPr/>
            <p:nvPr/>
          </p:nvSpPr>
          <p:spPr>
            <a:xfrm>
              <a:off x="5924725" y="2487575"/>
              <a:ext cx="7500" cy="5875"/>
            </a:xfrm>
            <a:custGeom>
              <a:avLst/>
              <a:gdLst/>
              <a:ahLst/>
              <a:cxnLst/>
              <a:rect l="l" t="t" r="r" b="b"/>
              <a:pathLst>
                <a:path w="300" h="235" extrusionOk="0">
                  <a:moveTo>
                    <a:pt x="257" y="0"/>
                  </a:moveTo>
                  <a:cubicBezTo>
                    <a:pt x="199" y="0"/>
                    <a:pt x="150" y="55"/>
                    <a:pt x="150" y="85"/>
                  </a:cubicBezTo>
                  <a:cubicBezTo>
                    <a:pt x="113" y="123"/>
                    <a:pt x="76" y="160"/>
                    <a:pt x="76" y="197"/>
                  </a:cubicBezTo>
                  <a:cubicBezTo>
                    <a:pt x="38" y="197"/>
                    <a:pt x="1" y="235"/>
                    <a:pt x="1" y="235"/>
                  </a:cubicBezTo>
                  <a:lnTo>
                    <a:pt x="38" y="235"/>
                  </a:lnTo>
                  <a:cubicBezTo>
                    <a:pt x="76" y="235"/>
                    <a:pt x="150" y="160"/>
                    <a:pt x="188" y="123"/>
                  </a:cubicBezTo>
                  <a:cubicBezTo>
                    <a:pt x="188" y="85"/>
                    <a:pt x="225" y="48"/>
                    <a:pt x="262" y="11"/>
                  </a:cubicBezTo>
                  <a:lnTo>
                    <a:pt x="300" y="11"/>
                  </a:lnTo>
                  <a:cubicBezTo>
                    <a:pt x="285" y="3"/>
                    <a:pt x="271" y="0"/>
                    <a:pt x="25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4"/>
            <p:cNvSpPr/>
            <p:nvPr/>
          </p:nvSpPr>
          <p:spPr>
            <a:xfrm>
              <a:off x="5932200" y="2487825"/>
              <a:ext cx="4700" cy="6550"/>
            </a:xfrm>
            <a:custGeom>
              <a:avLst/>
              <a:gdLst/>
              <a:ahLst/>
              <a:cxnLst/>
              <a:rect l="l" t="t" r="r" b="b"/>
              <a:pathLst>
                <a:path w="188" h="262" extrusionOk="0">
                  <a:moveTo>
                    <a:pt x="1" y="1"/>
                  </a:moveTo>
                  <a:cubicBezTo>
                    <a:pt x="38" y="1"/>
                    <a:pt x="75" y="38"/>
                    <a:pt x="75" y="75"/>
                  </a:cubicBezTo>
                  <a:cubicBezTo>
                    <a:pt x="75" y="113"/>
                    <a:pt x="75" y="150"/>
                    <a:pt x="75" y="187"/>
                  </a:cubicBezTo>
                  <a:cubicBezTo>
                    <a:pt x="75" y="187"/>
                    <a:pt x="75" y="225"/>
                    <a:pt x="75" y="262"/>
                  </a:cubicBezTo>
                  <a:lnTo>
                    <a:pt x="187" y="150"/>
                  </a:lnTo>
                  <a:cubicBezTo>
                    <a:pt x="187" y="75"/>
                    <a:pt x="150" y="38"/>
                    <a:pt x="113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4"/>
            <p:cNvSpPr/>
            <p:nvPr/>
          </p:nvSpPr>
          <p:spPr>
            <a:xfrm>
              <a:off x="5922875" y="2487825"/>
              <a:ext cx="2825" cy="5625"/>
            </a:xfrm>
            <a:custGeom>
              <a:avLst/>
              <a:gdLst/>
              <a:ahLst/>
              <a:cxnLst/>
              <a:rect l="l" t="t" r="r" b="b"/>
              <a:pathLst>
                <a:path w="113" h="225" extrusionOk="0">
                  <a:moveTo>
                    <a:pt x="38" y="1"/>
                  </a:moveTo>
                  <a:cubicBezTo>
                    <a:pt x="0" y="1"/>
                    <a:pt x="0" y="38"/>
                    <a:pt x="38" y="38"/>
                  </a:cubicBezTo>
                  <a:lnTo>
                    <a:pt x="38" y="1"/>
                  </a:lnTo>
                  <a:close/>
                  <a:moveTo>
                    <a:pt x="38" y="38"/>
                  </a:moveTo>
                  <a:lnTo>
                    <a:pt x="38" y="113"/>
                  </a:lnTo>
                  <a:cubicBezTo>
                    <a:pt x="38" y="164"/>
                    <a:pt x="56" y="198"/>
                    <a:pt x="79" y="214"/>
                  </a:cubicBezTo>
                  <a:lnTo>
                    <a:pt x="79" y="214"/>
                  </a:lnTo>
                  <a:cubicBezTo>
                    <a:pt x="75" y="204"/>
                    <a:pt x="75" y="186"/>
                    <a:pt x="75" y="150"/>
                  </a:cubicBezTo>
                  <a:cubicBezTo>
                    <a:pt x="38" y="113"/>
                    <a:pt x="38" y="75"/>
                    <a:pt x="38" y="38"/>
                  </a:cubicBezTo>
                  <a:close/>
                  <a:moveTo>
                    <a:pt x="79" y="214"/>
                  </a:moveTo>
                  <a:cubicBezTo>
                    <a:pt x="84" y="225"/>
                    <a:pt x="93" y="225"/>
                    <a:pt x="112" y="225"/>
                  </a:cubicBezTo>
                  <a:cubicBezTo>
                    <a:pt x="101" y="225"/>
                    <a:pt x="89" y="221"/>
                    <a:pt x="79" y="214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4"/>
            <p:cNvSpPr/>
            <p:nvPr/>
          </p:nvSpPr>
          <p:spPr>
            <a:xfrm>
              <a:off x="5936875" y="2497150"/>
              <a:ext cx="4675" cy="1900"/>
            </a:xfrm>
            <a:custGeom>
              <a:avLst/>
              <a:gdLst/>
              <a:ahLst/>
              <a:cxnLst/>
              <a:rect l="l" t="t" r="r" b="b"/>
              <a:pathLst>
                <a:path w="187" h="76" extrusionOk="0">
                  <a:moveTo>
                    <a:pt x="0" y="1"/>
                  </a:moveTo>
                  <a:cubicBezTo>
                    <a:pt x="75" y="1"/>
                    <a:pt x="150" y="1"/>
                    <a:pt x="187" y="76"/>
                  </a:cubicBezTo>
                  <a:cubicBezTo>
                    <a:pt x="187" y="38"/>
                    <a:pt x="150" y="38"/>
                    <a:pt x="11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4"/>
            <p:cNvSpPr/>
            <p:nvPr/>
          </p:nvSpPr>
          <p:spPr>
            <a:xfrm>
              <a:off x="5936875" y="2499025"/>
              <a:ext cx="4675" cy="4700"/>
            </a:xfrm>
            <a:custGeom>
              <a:avLst/>
              <a:gdLst/>
              <a:ahLst/>
              <a:cxnLst/>
              <a:rect l="l" t="t" r="r" b="b"/>
              <a:pathLst>
                <a:path w="187" h="188" extrusionOk="0">
                  <a:moveTo>
                    <a:pt x="187" y="1"/>
                  </a:moveTo>
                  <a:cubicBezTo>
                    <a:pt x="187" y="38"/>
                    <a:pt x="187" y="75"/>
                    <a:pt x="150" y="113"/>
                  </a:cubicBezTo>
                  <a:lnTo>
                    <a:pt x="38" y="150"/>
                  </a:lnTo>
                  <a:lnTo>
                    <a:pt x="0" y="150"/>
                  </a:lnTo>
                  <a:lnTo>
                    <a:pt x="112" y="187"/>
                  </a:lnTo>
                  <a:cubicBezTo>
                    <a:pt x="150" y="187"/>
                    <a:pt x="187" y="113"/>
                    <a:pt x="187" y="75"/>
                  </a:cubicBezTo>
                  <a:lnTo>
                    <a:pt x="18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24"/>
            <p:cNvSpPr/>
            <p:nvPr/>
          </p:nvSpPr>
          <p:spPr>
            <a:xfrm>
              <a:off x="5931275" y="2491550"/>
              <a:ext cx="2825" cy="4700"/>
            </a:xfrm>
            <a:custGeom>
              <a:avLst/>
              <a:gdLst/>
              <a:ahLst/>
              <a:cxnLst/>
              <a:rect l="l" t="t" r="r" b="b"/>
              <a:pathLst>
                <a:path w="113" h="188" extrusionOk="0">
                  <a:moveTo>
                    <a:pt x="112" y="1"/>
                  </a:moveTo>
                  <a:lnTo>
                    <a:pt x="0" y="113"/>
                  </a:lnTo>
                  <a:cubicBezTo>
                    <a:pt x="0" y="150"/>
                    <a:pt x="0" y="188"/>
                    <a:pt x="0" y="188"/>
                  </a:cubicBezTo>
                  <a:lnTo>
                    <a:pt x="75" y="188"/>
                  </a:lnTo>
                  <a:lnTo>
                    <a:pt x="75" y="150"/>
                  </a:lnTo>
                  <a:cubicBezTo>
                    <a:pt x="75" y="113"/>
                    <a:pt x="75" y="113"/>
                    <a:pt x="112" y="76"/>
                  </a:cubicBezTo>
                  <a:lnTo>
                    <a:pt x="112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24"/>
            <p:cNvSpPr/>
            <p:nvPr/>
          </p:nvSpPr>
          <p:spPr>
            <a:xfrm>
              <a:off x="5931275" y="2502775"/>
              <a:ext cx="3425" cy="8425"/>
            </a:xfrm>
            <a:custGeom>
              <a:avLst/>
              <a:gdLst/>
              <a:ahLst/>
              <a:cxnLst/>
              <a:rect l="l" t="t" r="r" b="b"/>
              <a:pathLst>
                <a:path w="137" h="337" extrusionOk="0">
                  <a:moveTo>
                    <a:pt x="112" y="0"/>
                  </a:moveTo>
                  <a:cubicBezTo>
                    <a:pt x="112" y="0"/>
                    <a:pt x="112" y="112"/>
                    <a:pt x="75" y="187"/>
                  </a:cubicBezTo>
                  <a:cubicBezTo>
                    <a:pt x="75" y="224"/>
                    <a:pt x="75" y="261"/>
                    <a:pt x="75" y="299"/>
                  </a:cubicBezTo>
                  <a:cubicBezTo>
                    <a:pt x="75" y="304"/>
                    <a:pt x="74" y="309"/>
                    <a:pt x="73" y="313"/>
                  </a:cubicBezTo>
                  <a:lnTo>
                    <a:pt x="73" y="313"/>
                  </a:lnTo>
                  <a:cubicBezTo>
                    <a:pt x="113" y="285"/>
                    <a:pt x="137" y="236"/>
                    <a:pt x="112" y="187"/>
                  </a:cubicBezTo>
                  <a:lnTo>
                    <a:pt x="112" y="75"/>
                  </a:lnTo>
                  <a:cubicBezTo>
                    <a:pt x="112" y="37"/>
                    <a:pt x="112" y="37"/>
                    <a:pt x="112" y="0"/>
                  </a:cubicBezTo>
                  <a:close/>
                  <a:moveTo>
                    <a:pt x="73" y="313"/>
                  </a:moveTo>
                  <a:cubicBezTo>
                    <a:pt x="52" y="327"/>
                    <a:pt x="26" y="336"/>
                    <a:pt x="0" y="336"/>
                  </a:cubicBezTo>
                  <a:cubicBezTo>
                    <a:pt x="32" y="336"/>
                    <a:pt x="64" y="336"/>
                    <a:pt x="73" y="313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24"/>
            <p:cNvSpPr/>
            <p:nvPr/>
          </p:nvSpPr>
          <p:spPr>
            <a:xfrm>
              <a:off x="5928475" y="2507425"/>
              <a:ext cx="2825" cy="3775"/>
            </a:xfrm>
            <a:custGeom>
              <a:avLst/>
              <a:gdLst/>
              <a:ahLst/>
              <a:cxnLst/>
              <a:rect l="l" t="t" r="r" b="b"/>
              <a:pathLst>
                <a:path w="113" h="151" extrusionOk="0">
                  <a:moveTo>
                    <a:pt x="0" y="1"/>
                  </a:moveTo>
                  <a:lnTo>
                    <a:pt x="0" y="75"/>
                  </a:lnTo>
                  <a:cubicBezTo>
                    <a:pt x="0" y="113"/>
                    <a:pt x="38" y="150"/>
                    <a:pt x="75" y="150"/>
                  </a:cubicBezTo>
                  <a:lnTo>
                    <a:pt x="112" y="150"/>
                  </a:lnTo>
                  <a:cubicBezTo>
                    <a:pt x="75" y="150"/>
                    <a:pt x="75" y="113"/>
                    <a:pt x="38" y="113"/>
                  </a:cubicBezTo>
                  <a:cubicBezTo>
                    <a:pt x="38" y="75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4"/>
            <p:cNvSpPr/>
            <p:nvPr/>
          </p:nvSpPr>
          <p:spPr>
            <a:xfrm>
              <a:off x="5934075" y="2502775"/>
              <a:ext cx="5625" cy="950"/>
            </a:xfrm>
            <a:custGeom>
              <a:avLst/>
              <a:gdLst/>
              <a:ahLst/>
              <a:cxnLst/>
              <a:rect l="l" t="t" r="r" b="b"/>
              <a:pathLst>
                <a:path w="225" h="38" extrusionOk="0">
                  <a:moveTo>
                    <a:pt x="0" y="0"/>
                  </a:moveTo>
                  <a:lnTo>
                    <a:pt x="38" y="37"/>
                  </a:lnTo>
                  <a:lnTo>
                    <a:pt x="224" y="3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24"/>
            <p:cNvSpPr/>
            <p:nvPr/>
          </p:nvSpPr>
          <p:spPr>
            <a:xfrm>
              <a:off x="5918200" y="2503700"/>
              <a:ext cx="7500" cy="7500"/>
            </a:xfrm>
            <a:custGeom>
              <a:avLst/>
              <a:gdLst/>
              <a:ahLst/>
              <a:cxnLst/>
              <a:rect l="l" t="t" r="r" b="b"/>
              <a:pathLst>
                <a:path w="300" h="300" extrusionOk="0">
                  <a:moveTo>
                    <a:pt x="262" y="0"/>
                  </a:moveTo>
                  <a:cubicBezTo>
                    <a:pt x="225" y="0"/>
                    <a:pt x="187" y="75"/>
                    <a:pt x="150" y="112"/>
                  </a:cubicBezTo>
                  <a:lnTo>
                    <a:pt x="75" y="262"/>
                  </a:lnTo>
                  <a:cubicBezTo>
                    <a:pt x="38" y="262"/>
                    <a:pt x="38" y="262"/>
                    <a:pt x="1" y="299"/>
                  </a:cubicBezTo>
                  <a:lnTo>
                    <a:pt x="38" y="299"/>
                  </a:lnTo>
                  <a:cubicBezTo>
                    <a:pt x="113" y="299"/>
                    <a:pt x="150" y="187"/>
                    <a:pt x="187" y="150"/>
                  </a:cubicBezTo>
                  <a:cubicBezTo>
                    <a:pt x="187" y="112"/>
                    <a:pt x="225" y="75"/>
                    <a:pt x="262" y="38"/>
                  </a:cubicBezTo>
                  <a:cubicBezTo>
                    <a:pt x="262" y="38"/>
                    <a:pt x="299" y="0"/>
                    <a:pt x="29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24"/>
            <p:cNvSpPr/>
            <p:nvPr/>
          </p:nvSpPr>
          <p:spPr>
            <a:xfrm>
              <a:off x="5916325" y="2504625"/>
              <a:ext cx="2825" cy="6575"/>
            </a:xfrm>
            <a:custGeom>
              <a:avLst/>
              <a:gdLst/>
              <a:ahLst/>
              <a:cxnLst/>
              <a:rect l="l" t="t" r="r" b="b"/>
              <a:pathLst>
                <a:path w="113" h="263" extrusionOk="0">
                  <a:moveTo>
                    <a:pt x="1" y="1"/>
                  </a:moveTo>
                  <a:lnTo>
                    <a:pt x="1" y="75"/>
                  </a:lnTo>
                  <a:cubicBezTo>
                    <a:pt x="38" y="38"/>
                    <a:pt x="38" y="38"/>
                    <a:pt x="1" y="1"/>
                  </a:cubicBezTo>
                  <a:close/>
                  <a:moveTo>
                    <a:pt x="1" y="75"/>
                  </a:moveTo>
                  <a:lnTo>
                    <a:pt x="1" y="150"/>
                  </a:lnTo>
                  <a:cubicBezTo>
                    <a:pt x="1" y="187"/>
                    <a:pt x="1" y="262"/>
                    <a:pt x="76" y="262"/>
                  </a:cubicBezTo>
                  <a:lnTo>
                    <a:pt x="113" y="262"/>
                  </a:lnTo>
                  <a:cubicBezTo>
                    <a:pt x="76" y="262"/>
                    <a:pt x="76" y="225"/>
                    <a:pt x="38" y="187"/>
                  </a:cubicBezTo>
                  <a:cubicBezTo>
                    <a:pt x="38" y="187"/>
                    <a:pt x="38" y="113"/>
                    <a:pt x="1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4"/>
            <p:cNvSpPr/>
            <p:nvPr/>
          </p:nvSpPr>
          <p:spPr>
            <a:xfrm>
              <a:off x="5924725" y="2503700"/>
              <a:ext cx="2825" cy="3750"/>
            </a:xfrm>
            <a:custGeom>
              <a:avLst/>
              <a:gdLst/>
              <a:ahLst/>
              <a:cxnLst/>
              <a:rect l="l" t="t" r="r" b="b"/>
              <a:pathLst>
                <a:path w="113" h="150" extrusionOk="0">
                  <a:moveTo>
                    <a:pt x="1" y="0"/>
                  </a:moveTo>
                  <a:cubicBezTo>
                    <a:pt x="38" y="0"/>
                    <a:pt x="76" y="0"/>
                    <a:pt x="76" y="38"/>
                  </a:cubicBezTo>
                  <a:cubicBezTo>
                    <a:pt x="76" y="75"/>
                    <a:pt x="113" y="112"/>
                    <a:pt x="113" y="150"/>
                  </a:cubicBezTo>
                  <a:lnTo>
                    <a:pt x="113" y="75"/>
                  </a:lnTo>
                  <a:cubicBezTo>
                    <a:pt x="113" y="38"/>
                    <a:pt x="76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4"/>
            <p:cNvSpPr/>
            <p:nvPr/>
          </p:nvSpPr>
          <p:spPr>
            <a:xfrm>
              <a:off x="5907000" y="2501825"/>
              <a:ext cx="7500" cy="7500"/>
            </a:xfrm>
            <a:custGeom>
              <a:avLst/>
              <a:gdLst/>
              <a:ahLst/>
              <a:cxnLst/>
              <a:rect l="l" t="t" r="r" b="b"/>
              <a:pathLst>
                <a:path w="300" h="300" extrusionOk="0">
                  <a:moveTo>
                    <a:pt x="225" y="1"/>
                  </a:moveTo>
                  <a:cubicBezTo>
                    <a:pt x="150" y="1"/>
                    <a:pt x="150" y="75"/>
                    <a:pt x="113" y="150"/>
                  </a:cubicBezTo>
                  <a:cubicBezTo>
                    <a:pt x="113" y="187"/>
                    <a:pt x="75" y="225"/>
                    <a:pt x="75" y="225"/>
                  </a:cubicBezTo>
                  <a:cubicBezTo>
                    <a:pt x="75" y="262"/>
                    <a:pt x="0" y="299"/>
                    <a:pt x="0" y="299"/>
                  </a:cubicBezTo>
                  <a:lnTo>
                    <a:pt x="38" y="299"/>
                  </a:lnTo>
                  <a:cubicBezTo>
                    <a:pt x="113" y="299"/>
                    <a:pt x="150" y="225"/>
                    <a:pt x="150" y="150"/>
                  </a:cubicBezTo>
                  <a:lnTo>
                    <a:pt x="225" y="38"/>
                  </a:lnTo>
                  <a:cubicBezTo>
                    <a:pt x="225" y="1"/>
                    <a:pt x="262" y="1"/>
                    <a:pt x="299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4"/>
            <p:cNvSpPr/>
            <p:nvPr/>
          </p:nvSpPr>
          <p:spPr>
            <a:xfrm>
              <a:off x="5905125" y="2505575"/>
              <a:ext cx="2825" cy="3750"/>
            </a:xfrm>
            <a:custGeom>
              <a:avLst/>
              <a:gdLst/>
              <a:ahLst/>
              <a:cxnLst/>
              <a:rect l="l" t="t" r="r" b="b"/>
              <a:pathLst>
                <a:path w="113" h="150" extrusionOk="0">
                  <a:moveTo>
                    <a:pt x="1" y="0"/>
                  </a:moveTo>
                  <a:lnTo>
                    <a:pt x="1" y="37"/>
                  </a:lnTo>
                  <a:cubicBezTo>
                    <a:pt x="1" y="112"/>
                    <a:pt x="75" y="149"/>
                    <a:pt x="113" y="149"/>
                  </a:cubicBezTo>
                  <a:cubicBezTo>
                    <a:pt x="113" y="149"/>
                    <a:pt x="75" y="149"/>
                    <a:pt x="38" y="75"/>
                  </a:cubicBezTo>
                  <a:cubicBezTo>
                    <a:pt x="1" y="75"/>
                    <a:pt x="1" y="37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4"/>
            <p:cNvSpPr/>
            <p:nvPr/>
          </p:nvSpPr>
          <p:spPr>
            <a:xfrm>
              <a:off x="5912600" y="2501825"/>
              <a:ext cx="3750" cy="3775"/>
            </a:xfrm>
            <a:custGeom>
              <a:avLst/>
              <a:gdLst/>
              <a:ahLst/>
              <a:cxnLst/>
              <a:rect l="l" t="t" r="r" b="b"/>
              <a:pathLst>
                <a:path w="150" h="151" extrusionOk="0">
                  <a:moveTo>
                    <a:pt x="1" y="1"/>
                  </a:moveTo>
                  <a:cubicBezTo>
                    <a:pt x="38" y="1"/>
                    <a:pt x="75" y="38"/>
                    <a:pt x="75" y="75"/>
                  </a:cubicBezTo>
                  <a:cubicBezTo>
                    <a:pt x="113" y="113"/>
                    <a:pt x="113" y="113"/>
                    <a:pt x="113" y="150"/>
                  </a:cubicBezTo>
                  <a:lnTo>
                    <a:pt x="113" y="113"/>
                  </a:lnTo>
                  <a:cubicBezTo>
                    <a:pt x="150" y="38"/>
                    <a:pt x="113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4"/>
            <p:cNvSpPr/>
            <p:nvPr/>
          </p:nvSpPr>
          <p:spPr>
            <a:xfrm>
              <a:off x="5895800" y="2501825"/>
              <a:ext cx="6550" cy="7500"/>
            </a:xfrm>
            <a:custGeom>
              <a:avLst/>
              <a:gdLst/>
              <a:ahLst/>
              <a:cxnLst/>
              <a:rect l="l" t="t" r="r" b="b"/>
              <a:pathLst>
                <a:path w="262" h="300" extrusionOk="0">
                  <a:moveTo>
                    <a:pt x="224" y="1"/>
                  </a:moveTo>
                  <a:cubicBezTo>
                    <a:pt x="150" y="1"/>
                    <a:pt x="150" y="75"/>
                    <a:pt x="112" y="150"/>
                  </a:cubicBezTo>
                  <a:lnTo>
                    <a:pt x="75" y="262"/>
                  </a:lnTo>
                  <a:cubicBezTo>
                    <a:pt x="75" y="299"/>
                    <a:pt x="38" y="299"/>
                    <a:pt x="0" y="299"/>
                  </a:cubicBezTo>
                  <a:lnTo>
                    <a:pt x="38" y="299"/>
                  </a:lnTo>
                  <a:cubicBezTo>
                    <a:pt x="112" y="299"/>
                    <a:pt x="112" y="187"/>
                    <a:pt x="150" y="150"/>
                  </a:cubicBezTo>
                  <a:lnTo>
                    <a:pt x="187" y="38"/>
                  </a:lnTo>
                  <a:cubicBezTo>
                    <a:pt x="224" y="1"/>
                    <a:pt x="262" y="1"/>
                    <a:pt x="26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4"/>
            <p:cNvSpPr/>
            <p:nvPr/>
          </p:nvSpPr>
          <p:spPr>
            <a:xfrm>
              <a:off x="5893000" y="2503700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0" y="0"/>
                  </a:moveTo>
                  <a:lnTo>
                    <a:pt x="0" y="112"/>
                  </a:lnTo>
                  <a:cubicBezTo>
                    <a:pt x="38" y="150"/>
                    <a:pt x="75" y="224"/>
                    <a:pt x="112" y="224"/>
                  </a:cubicBezTo>
                  <a:lnTo>
                    <a:pt x="150" y="224"/>
                  </a:lnTo>
                  <a:cubicBezTo>
                    <a:pt x="112" y="224"/>
                    <a:pt x="75" y="187"/>
                    <a:pt x="75" y="150"/>
                  </a:cubicBezTo>
                  <a:lnTo>
                    <a:pt x="38" y="38"/>
                  </a:lnTo>
                  <a:cubicBezTo>
                    <a:pt x="38" y="3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4"/>
            <p:cNvSpPr/>
            <p:nvPr/>
          </p:nvSpPr>
          <p:spPr>
            <a:xfrm>
              <a:off x="5901400" y="2501825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0" y="1"/>
                  </a:moveTo>
                  <a:cubicBezTo>
                    <a:pt x="14" y="1"/>
                    <a:pt x="31" y="5"/>
                    <a:pt x="49" y="13"/>
                  </a:cubicBezTo>
                  <a:lnTo>
                    <a:pt x="49" y="13"/>
                  </a:lnTo>
                  <a:cubicBezTo>
                    <a:pt x="34" y="1"/>
                    <a:pt x="26" y="1"/>
                    <a:pt x="0" y="1"/>
                  </a:cubicBezTo>
                  <a:close/>
                  <a:moveTo>
                    <a:pt x="49" y="13"/>
                  </a:moveTo>
                  <a:cubicBezTo>
                    <a:pt x="56" y="18"/>
                    <a:pt x="64" y="26"/>
                    <a:pt x="75" y="38"/>
                  </a:cubicBezTo>
                  <a:cubicBezTo>
                    <a:pt x="75" y="75"/>
                    <a:pt x="75" y="113"/>
                    <a:pt x="112" y="150"/>
                  </a:cubicBezTo>
                  <a:lnTo>
                    <a:pt x="112" y="75"/>
                  </a:lnTo>
                  <a:cubicBezTo>
                    <a:pt x="112" y="51"/>
                    <a:pt x="81" y="27"/>
                    <a:pt x="49" y="13"/>
                  </a:cubicBezTo>
                  <a:close/>
                  <a:moveTo>
                    <a:pt x="112" y="150"/>
                  </a:moveTo>
                  <a:lnTo>
                    <a:pt x="112" y="225"/>
                  </a:lnTo>
                  <a:cubicBezTo>
                    <a:pt x="112" y="187"/>
                    <a:pt x="150" y="187"/>
                    <a:pt x="112" y="15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4"/>
            <p:cNvSpPr/>
            <p:nvPr/>
          </p:nvSpPr>
          <p:spPr>
            <a:xfrm>
              <a:off x="5884600" y="2501825"/>
              <a:ext cx="5625" cy="8425"/>
            </a:xfrm>
            <a:custGeom>
              <a:avLst/>
              <a:gdLst/>
              <a:ahLst/>
              <a:cxnLst/>
              <a:rect l="l" t="t" r="r" b="b"/>
              <a:pathLst>
                <a:path w="225" h="337" extrusionOk="0">
                  <a:moveTo>
                    <a:pt x="150" y="1"/>
                  </a:moveTo>
                  <a:cubicBezTo>
                    <a:pt x="75" y="1"/>
                    <a:pt x="75" y="75"/>
                    <a:pt x="38" y="150"/>
                  </a:cubicBezTo>
                  <a:cubicBezTo>
                    <a:pt x="38" y="187"/>
                    <a:pt x="38" y="225"/>
                    <a:pt x="38" y="262"/>
                  </a:cubicBezTo>
                  <a:cubicBezTo>
                    <a:pt x="38" y="279"/>
                    <a:pt x="30" y="288"/>
                    <a:pt x="21" y="297"/>
                  </a:cubicBezTo>
                  <a:lnTo>
                    <a:pt x="21" y="297"/>
                  </a:lnTo>
                  <a:cubicBezTo>
                    <a:pt x="75" y="284"/>
                    <a:pt x="79" y="217"/>
                    <a:pt x="112" y="150"/>
                  </a:cubicBezTo>
                  <a:cubicBezTo>
                    <a:pt x="112" y="113"/>
                    <a:pt x="112" y="75"/>
                    <a:pt x="150" y="38"/>
                  </a:cubicBezTo>
                  <a:cubicBezTo>
                    <a:pt x="150" y="38"/>
                    <a:pt x="187" y="1"/>
                    <a:pt x="224" y="1"/>
                  </a:cubicBezTo>
                  <a:close/>
                  <a:moveTo>
                    <a:pt x="21" y="297"/>
                  </a:moveTo>
                  <a:lnTo>
                    <a:pt x="21" y="297"/>
                  </a:lnTo>
                  <a:cubicBezTo>
                    <a:pt x="15" y="299"/>
                    <a:pt x="8" y="299"/>
                    <a:pt x="0" y="299"/>
                  </a:cubicBezTo>
                  <a:lnTo>
                    <a:pt x="0" y="337"/>
                  </a:lnTo>
                  <a:cubicBezTo>
                    <a:pt x="0" y="316"/>
                    <a:pt x="11" y="307"/>
                    <a:pt x="21" y="297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24"/>
            <p:cNvSpPr/>
            <p:nvPr/>
          </p:nvSpPr>
          <p:spPr>
            <a:xfrm>
              <a:off x="5879000" y="2505575"/>
              <a:ext cx="4700" cy="5625"/>
            </a:xfrm>
            <a:custGeom>
              <a:avLst/>
              <a:gdLst/>
              <a:ahLst/>
              <a:cxnLst/>
              <a:rect l="l" t="t" r="r" b="b"/>
              <a:pathLst>
                <a:path w="188" h="225" extrusionOk="0">
                  <a:moveTo>
                    <a:pt x="0" y="0"/>
                  </a:moveTo>
                  <a:lnTo>
                    <a:pt x="0" y="149"/>
                  </a:lnTo>
                  <a:cubicBezTo>
                    <a:pt x="38" y="187"/>
                    <a:pt x="75" y="224"/>
                    <a:pt x="150" y="224"/>
                  </a:cubicBezTo>
                  <a:lnTo>
                    <a:pt x="187" y="224"/>
                  </a:lnTo>
                  <a:cubicBezTo>
                    <a:pt x="150" y="187"/>
                    <a:pt x="150" y="187"/>
                    <a:pt x="112" y="187"/>
                  </a:cubicBezTo>
                  <a:cubicBezTo>
                    <a:pt x="75" y="149"/>
                    <a:pt x="75" y="112"/>
                    <a:pt x="75" y="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24"/>
            <p:cNvSpPr/>
            <p:nvPr/>
          </p:nvSpPr>
          <p:spPr>
            <a:xfrm>
              <a:off x="5888325" y="2500900"/>
              <a:ext cx="3775" cy="4700"/>
            </a:xfrm>
            <a:custGeom>
              <a:avLst/>
              <a:gdLst/>
              <a:ahLst/>
              <a:cxnLst/>
              <a:rect l="l" t="t" r="r" b="b"/>
              <a:pathLst>
                <a:path w="151" h="188" extrusionOk="0">
                  <a:moveTo>
                    <a:pt x="38" y="0"/>
                  </a:moveTo>
                  <a:lnTo>
                    <a:pt x="38" y="38"/>
                  </a:lnTo>
                  <a:lnTo>
                    <a:pt x="1" y="38"/>
                  </a:lnTo>
                  <a:cubicBezTo>
                    <a:pt x="38" y="38"/>
                    <a:pt x="75" y="38"/>
                    <a:pt x="75" y="75"/>
                  </a:cubicBezTo>
                  <a:cubicBezTo>
                    <a:pt x="113" y="112"/>
                    <a:pt x="150" y="150"/>
                    <a:pt x="150" y="187"/>
                  </a:cubicBezTo>
                  <a:lnTo>
                    <a:pt x="150" y="112"/>
                  </a:lnTo>
                  <a:cubicBezTo>
                    <a:pt x="113" y="38"/>
                    <a:pt x="75" y="38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24"/>
            <p:cNvSpPr/>
            <p:nvPr/>
          </p:nvSpPr>
          <p:spPr>
            <a:xfrm>
              <a:off x="5873400" y="2503700"/>
              <a:ext cx="3750" cy="9350"/>
            </a:xfrm>
            <a:custGeom>
              <a:avLst/>
              <a:gdLst/>
              <a:ahLst/>
              <a:cxnLst/>
              <a:rect l="l" t="t" r="r" b="b"/>
              <a:pathLst>
                <a:path w="150" h="374" extrusionOk="0">
                  <a:moveTo>
                    <a:pt x="112" y="0"/>
                  </a:moveTo>
                  <a:cubicBezTo>
                    <a:pt x="38" y="0"/>
                    <a:pt x="38" y="112"/>
                    <a:pt x="38" y="150"/>
                  </a:cubicBezTo>
                  <a:lnTo>
                    <a:pt x="38" y="299"/>
                  </a:lnTo>
                  <a:cubicBezTo>
                    <a:pt x="38" y="299"/>
                    <a:pt x="38" y="336"/>
                    <a:pt x="0" y="336"/>
                  </a:cubicBezTo>
                  <a:lnTo>
                    <a:pt x="38" y="336"/>
                  </a:lnTo>
                  <a:lnTo>
                    <a:pt x="38" y="374"/>
                  </a:lnTo>
                  <a:cubicBezTo>
                    <a:pt x="75" y="299"/>
                    <a:pt x="75" y="224"/>
                    <a:pt x="75" y="150"/>
                  </a:cubicBezTo>
                  <a:cubicBezTo>
                    <a:pt x="75" y="112"/>
                    <a:pt x="75" y="75"/>
                    <a:pt x="75" y="38"/>
                  </a:cubicBezTo>
                  <a:cubicBezTo>
                    <a:pt x="75" y="0"/>
                    <a:pt x="112" y="0"/>
                    <a:pt x="15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4"/>
            <p:cNvSpPr/>
            <p:nvPr/>
          </p:nvSpPr>
          <p:spPr>
            <a:xfrm>
              <a:off x="5867800" y="2508375"/>
              <a:ext cx="5625" cy="4675"/>
            </a:xfrm>
            <a:custGeom>
              <a:avLst/>
              <a:gdLst/>
              <a:ahLst/>
              <a:cxnLst/>
              <a:rect l="l" t="t" r="r" b="b"/>
              <a:pathLst>
                <a:path w="225" h="187" extrusionOk="0">
                  <a:moveTo>
                    <a:pt x="0" y="0"/>
                  </a:moveTo>
                  <a:cubicBezTo>
                    <a:pt x="0" y="22"/>
                    <a:pt x="13" y="31"/>
                    <a:pt x="23" y="35"/>
                  </a:cubicBezTo>
                  <a:lnTo>
                    <a:pt x="23" y="35"/>
                  </a:lnTo>
                  <a:lnTo>
                    <a:pt x="0" y="0"/>
                  </a:lnTo>
                  <a:close/>
                  <a:moveTo>
                    <a:pt x="23" y="35"/>
                  </a:moveTo>
                  <a:lnTo>
                    <a:pt x="75" y="112"/>
                  </a:lnTo>
                  <a:cubicBezTo>
                    <a:pt x="112" y="187"/>
                    <a:pt x="150" y="187"/>
                    <a:pt x="187" y="187"/>
                  </a:cubicBezTo>
                  <a:lnTo>
                    <a:pt x="224" y="187"/>
                  </a:lnTo>
                  <a:cubicBezTo>
                    <a:pt x="187" y="149"/>
                    <a:pt x="150" y="149"/>
                    <a:pt x="150" y="112"/>
                  </a:cubicBezTo>
                  <a:cubicBezTo>
                    <a:pt x="112" y="112"/>
                    <a:pt x="75" y="75"/>
                    <a:pt x="38" y="37"/>
                  </a:cubicBezTo>
                  <a:cubicBezTo>
                    <a:pt x="38" y="37"/>
                    <a:pt x="31" y="37"/>
                    <a:pt x="23" y="3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4"/>
            <p:cNvSpPr/>
            <p:nvPr/>
          </p:nvSpPr>
          <p:spPr>
            <a:xfrm>
              <a:off x="5876200" y="2503300"/>
              <a:ext cx="4700" cy="5100"/>
            </a:xfrm>
            <a:custGeom>
              <a:avLst/>
              <a:gdLst/>
              <a:ahLst/>
              <a:cxnLst/>
              <a:rect l="l" t="t" r="r" b="b"/>
              <a:pathLst>
                <a:path w="188" h="204" extrusionOk="0">
                  <a:moveTo>
                    <a:pt x="115" y="1"/>
                  </a:moveTo>
                  <a:cubicBezTo>
                    <a:pt x="100" y="1"/>
                    <a:pt x="86" y="5"/>
                    <a:pt x="75" y="16"/>
                  </a:cubicBezTo>
                  <a:lnTo>
                    <a:pt x="0" y="16"/>
                  </a:lnTo>
                  <a:cubicBezTo>
                    <a:pt x="38" y="16"/>
                    <a:pt x="75" y="16"/>
                    <a:pt x="75" y="54"/>
                  </a:cubicBezTo>
                  <a:cubicBezTo>
                    <a:pt x="112" y="54"/>
                    <a:pt x="150" y="91"/>
                    <a:pt x="150" y="128"/>
                  </a:cubicBezTo>
                  <a:cubicBezTo>
                    <a:pt x="150" y="128"/>
                    <a:pt x="150" y="166"/>
                    <a:pt x="187" y="203"/>
                  </a:cubicBezTo>
                  <a:lnTo>
                    <a:pt x="187" y="54"/>
                  </a:lnTo>
                  <a:cubicBezTo>
                    <a:pt x="187" y="27"/>
                    <a:pt x="150" y="1"/>
                    <a:pt x="11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4"/>
            <p:cNvSpPr/>
            <p:nvPr/>
          </p:nvSpPr>
          <p:spPr>
            <a:xfrm>
              <a:off x="5862200" y="2508375"/>
              <a:ext cx="5625" cy="8425"/>
            </a:xfrm>
            <a:custGeom>
              <a:avLst/>
              <a:gdLst/>
              <a:ahLst/>
              <a:cxnLst/>
              <a:rect l="l" t="t" r="r" b="b"/>
              <a:pathLst>
                <a:path w="225" h="337" extrusionOk="0">
                  <a:moveTo>
                    <a:pt x="75" y="0"/>
                  </a:moveTo>
                  <a:cubicBezTo>
                    <a:pt x="0" y="75"/>
                    <a:pt x="0" y="149"/>
                    <a:pt x="75" y="224"/>
                  </a:cubicBezTo>
                  <a:lnTo>
                    <a:pt x="150" y="299"/>
                  </a:lnTo>
                  <a:lnTo>
                    <a:pt x="224" y="336"/>
                  </a:lnTo>
                  <a:cubicBezTo>
                    <a:pt x="224" y="336"/>
                    <a:pt x="150" y="261"/>
                    <a:pt x="112" y="224"/>
                  </a:cubicBezTo>
                  <a:cubicBezTo>
                    <a:pt x="112" y="187"/>
                    <a:pt x="75" y="149"/>
                    <a:pt x="75" y="75"/>
                  </a:cubicBezTo>
                  <a:cubicBezTo>
                    <a:pt x="75" y="37"/>
                    <a:pt x="75" y="0"/>
                    <a:pt x="11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4"/>
            <p:cNvSpPr/>
            <p:nvPr/>
          </p:nvSpPr>
          <p:spPr>
            <a:xfrm>
              <a:off x="5864050" y="2515825"/>
              <a:ext cx="3775" cy="4700"/>
            </a:xfrm>
            <a:custGeom>
              <a:avLst/>
              <a:gdLst/>
              <a:ahLst/>
              <a:cxnLst/>
              <a:rect l="l" t="t" r="r" b="b"/>
              <a:pathLst>
                <a:path w="151" h="188" extrusionOk="0">
                  <a:moveTo>
                    <a:pt x="150" y="1"/>
                  </a:moveTo>
                  <a:cubicBezTo>
                    <a:pt x="150" y="14"/>
                    <a:pt x="146" y="27"/>
                    <a:pt x="138" y="38"/>
                  </a:cubicBezTo>
                  <a:lnTo>
                    <a:pt x="150" y="38"/>
                  </a:lnTo>
                  <a:lnTo>
                    <a:pt x="150" y="1"/>
                  </a:lnTo>
                  <a:close/>
                  <a:moveTo>
                    <a:pt x="113" y="38"/>
                  </a:moveTo>
                  <a:cubicBezTo>
                    <a:pt x="76" y="38"/>
                    <a:pt x="38" y="75"/>
                    <a:pt x="38" y="113"/>
                  </a:cubicBezTo>
                  <a:cubicBezTo>
                    <a:pt x="38" y="113"/>
                    <a:pt x="1" y="113"/>
                    <a:pt x="1" y="187"/>
                  </a:cubicBezTo>
                  <a:lnTo>
                    <a:pt x="76" y="75"/>
                  </a:lnTo>
                  <a:cubicBezTo>
                    <a:pt x="100" y="75"/>
                    <a:pt x="124" y="60"/>
                    <a:pt x="1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4"/>
            <p:cNvSpPr/>
            <p:nvPr/>
          </p:nvSpPr>
          <p:spPr>
            <a:xfrm>
              <a:off x="5864050" y="2507950"/>
              <a:ext cx="6575" cy="3250"/>
            </a:xfrm>
            <a:custGeom>
              <a:avLst/>
              <a:gdLst/>
              <a:ahLst/>
              <a:cxnLst/>
              <a:rect l="l" t="t" r="r" b="b"/>
              <a:pathLst>
                <a:path w="263" h="130" extrusionOk="0">
                  <a:moveTo>
                    <a:pt x="77" y="0"/>
                  </a:moveTo>
                  <a:cubicBezTo>
                    <a:pt x="63" y="0"/>
                    <a:pt x="51" y="5"/>
                    <a:pt x="38" y="17"/>
                  </a:cubicBezTo>
                  <a:lnTo>
                    <a:pt x="1" y="54"/>
                  </a:lnTo>
                  <a:cubicBezTo>
                    <a:pt x="20" y="36"/>
                    <a:pt x="38" y="26"/>
                    <a:pt x="52" y="26"/>
                  </a:cubicBezTo>
                  <a:cubicBezTo>
                    <a:pt x="66" y="26"/>
                    <a:pt x="76" y="36"/>
                    <a:pt x="76" y="54"/>
                  </a:cubicBezTo>
                  <a:cubicBezTo>
                    <a:pt x="113" y="54"/>
                    <a:pt x="150" y="92"/>
                    <a:pt x="188" y="92"/>
                  </a:cubicBezTo>
                  <a:lnTo>
                    <a:pt x="262" y="129"/>
                  </a:lnTo>
                  <a:lnTo>
                    <a:pt x="188" y="17"/>
                  </a:lnTo>
                  <a:cubicBezTo>
                    <a:pt x="138" y="17"/>
                    <a:pt x="105" y="0"/>
                    <a:pt x="7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24"/>
            <p:cNvSpPr/>
            <p:nvPr/>
          </p:nvSpPr>
          <p:spPr>
            <a:xfrm>
              <a:off x="5864050" y="2519575"/>
              <a:ext cx="9375" cy="5625"/>
            </a:xfrm>
            <a:custGeom>
              <a:avLst/>
              <a:gdLst/>
              <a:ahLst/>
              <a:cxnLst/>
              <a:rect l="l" t="t" r="r" b="b"/>
              <a:pathLst>
                <a:path w="375" h="225" extrusionOk="0">
                  <a:moveTo>
                    <a:pt x="374" y="0"/>
                  </a:moveTo>
                  <a:cubicBezTo>
                    <a:pt x="337" y="0"/>
                    <a:pt x="337" y="37"/>
                    <a:pt x="300" y="37"/>
                  </a:cubicBezTo>
                  <a:cubicBezTo>
                    <a:pt x="262" y="75"/>
                    <a:pt x="225" y="112"/>
                    <a:pt x="225" y="112"/>
                  </a:cubicBezTo>
                  <a:cubicBezTo>
                    <a:pt x="262" y="75"/>
                    <a:pt x="300" y="37"/>
                    <a:pt x="374" y="37"/>
                  </a:cubicBezTo>
                  <a:lnTo>
                    <a:pt x="374" y="0"/>
                  </a:lnTo>
                  <a:close/>
                  <a:moveTo>
                    <a:pt x="225" y="112"/>
                  </a:moveTo>
                  <a:lnTo>
                    <a:pt x="225" y="112"/>
                  </a:lnTo>
                  <a:cubicBezTo>
                    <a:pt x="188" y="149"/>
                    <a:pt x="150" y="149"/>
                    <a:pt x="113" y="187"/>
                  </a:cubicBezTo>
                  <a:lnTo>
                    <a:pt x="1" y="187"/>
                  </a:lnTo>
                  <a:lnTo>
                    <a:pt x="1" y="224"/>
                  </a:lnTo>
                  <a:cubicBezTo>
                    <a:pt x="1" y="205"/>
                    <a:pt x="10" y="196"/>
                    <a:pt x="20" y="196"/>
                  </a:cubicBezTo>
                  <a:cubicBezTo>
                    <a:pt x="29" y="196"/>
                    <a:pt x="38" y="205"/>
                    <a:pt x="38" y="224"/>
                  </a:cubicBezTo>
                  <a:lnTo>
                    <a:pt x="150" y="224"/>
                  </a:lnTo>
                  <a:cubicBezTo>
                    <a:pt x="150" y="224"/>
                    <a:pt x="188" y="149"/>
                    <a:pt x="225" y="11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24"/>
            <p:cNvSpPr/>
            <p:nvPr/>
          </p:nvSpPr>
          <p:spPr>
            <a:xfrm>
              <a:off x="5873400" y="2520500"/>
              <a:ext cx="2825" cy="4700"/>
            </a:xfrm>
            <a:custGeom>
              <a:avLst/>
              <a:gdLst/>
              <a:ahLst/>
              <a:cxnLst/>
              <a:rect l="l" t="t" r="r" b="b"/>
              <a:pathLst>
                <a:path w="113" h="188" extrusionOk="0">
                  <a:moveTo>
                    <a:pt x="0" y="0"/>
                  </a:moveTo>
                  <a:cubicBezTo>
                    <a:pt x="38" y="0"/>
                    <a:pt x="38" y="38"/>
                    <a:pt x="75" y="75"/>
                  </a:cubicBezTo>
                  <a:lnTo>
                    <a:pt x="75" y="187"/>
                  </a:lnTo>
                  <a:cubicBezTo>
                    <a:pt x="75" y="112"/>
                    <a:pt x="112" y="75"/>
                    <a:pt x="75" y="38"/>
                  </a:cubicBezTo>
                  <a:cubicBezTo>
                    <a:pt x="38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4"/>
            <p:cNvSpPr/>
            <p:nvPr/>
          </p:nvSpPr>
          <p:spPr>
            <a:xfrm>
              <a:off x="5862200" y="2518625"/>
              <a:ext cx="2825" cy="6575"/>
            </a:xfrm>
            <a:custGeom>
              <a:avLst/>
              <a:gdLst/>
              <a:ahLst/>
              <a:cxnLst/>
              <a:rect l="l" t="t" r="r" b="b"/>
              <a:pathLst>
                <a:path w="113" h="263" extrusionOk="0">
                  <a:moveTo>
                    <a:pt x="112" y="1"/>
                  </a:moveTo>
                  <a:lnTo>
                    <a:pt x="38" y="75"/>
                  </a:lnTo>
                  <a:cubicBezTo>
                    <a:pt x="0" y="113"/>
                    <a:pt x="0" y="187"/>
                    <a:pt x="38" y="225"/>
                  </a:cubicBezTo>
                  <a:lnTo>
                    <a:pt x="75" y="225"/>
                  </a:lnTo>
                  <a:cubicBezTo>
                    <a:pt x="75" y="254"/>
                    <a:pt x="98" y="260"/>
                    <a:pt x="108" y="262"/>
                  </a:cubicBezTo>
                  <a:lnTo>
                    <a:pt x="108" y="262"/>
                  </a:lnTo>
                  <a:cubicBezTo>
                    <a:pt x="75" y="256"/>
                    <a:pt x="75" y="186"/>
                    <a:pt x="75" y="150"/>
                  </a:cubicBezTo>
                  <a:cubicBezTo>
                    <a:pt x="75" y="113"/>
                    <a:pt x="112" y="75"/>
                    <a:pt x="112" y="38"/>
                  </a:cubicBezTo>
                  <a:lnTo>
                    <a:pt x="112" y="1"/>
                  </a:lnTo>
                  <a:close/>
                  <a:moveTo>
                    <a:pt x="108" y="262"/>
                  </a:moveTo>
                  <a:lnTo>
                    <a:pt x="108" y="262"/>
                  </a:lnTo>
                  <a:cubicBezTo>
                    <a:pt x="109" y="262"/>
                    <a:pt x="111" y="262"/>
                    <a:pt x="112" y="262"/>
                  </a:cubicBezTo>
                  <a:cubicBezTo>
                    <a:pt x="112" y="262"/>
                    <a:pt x="111" y="262"/>
                    <a:pt x="108" y="262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24"/>
            <p:cNvSpPr/>
            <p:nvPr/>
          </p:nvSpPr>
          <p:spPr>
            <a:xfrm>
              <a:off x="5877125" y="2521425"/>
              <a:ext cx="8425" cy="7500"/>
            </a:xfrm>
            <a:custGeom>
              <a:avLst/>
              <a:gdLst/>
              <a:ahLst/>
              <a:cxnLst/>
              <a:rect l="l" t="t" r="r" b="b"/>
              <a:pathLst>
                <a:path w="337" h="300" extrusionOk="0">
                  <a:moveTo>
                    <a:pt x="262" y="1"/>
                  </a:moveTo>
                  <a:cubicBezTo>
                    <a:pt x="225" y="1"/>
                    <a:pt x="187" y="75"/>
                    <a:pt x="150" y="150"/>
                  </a:cubicBezTo>
                  <a:cubicBezTo>
                    <a:pt x="150" y="187"/>
                    <a:pt x="113" y="225"/>
                    <a:pt x="113" y="225"/>
                  </a:cubicBezTo>
                  <a:cubicBezTo>
                    <a:pt x="75" y="262"/>
                    <a:pt x="38" y="299"/>
                    <a:pt x="1" y="299"/>
                  </a:cubicBezTo>
                  <a:lnTo>
                    <a:pt x="75" y="299"/>
                  </a:lnTo>
                  <a:cubicBezTo>
                    <a:pt x="150" y="299"/>
                    <a:pt x="187" y="187"/>
                    <a:pt x="187" y="150"/>
                  </a:cubicBezTo>
                  <a:cubicBezTo>
                    <a:pt x="225" y="113"/>
                    <a:pt x="225" y="75"/>
                    <a:pt x="262" y="38"/>
                  </a:cubicBezTo>
                  <a:cubicBezTo>
                    <a:pt x="262" y="38"/>
                    <a:pt x="299" y="1"/>
                    <a:pt x="3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24"/>
            <p:cNvSpPr/>
            <p:nvPr/>
          </p:nvSpPr>
          <p:spPr>
            <a:xfrm>
              <a:off x="5883675" y="2521425"/>
              <a:ext cx="2825" cy="3775"/>
            </a:xfrm>
            <a:custGeom>
              <a:avLst/>
              <a:gdLst/>
              <a:ahLst/>
              <a:cxnLst/>
              <a:rect l="l" t="t" r="r" b="b"/>
              <a:pathLst>
                <a:path w="113" h="151" extrusionOk="0">
                  <a:moveTo>
                    <a:pt x="0" y="1"/>
                  </a:moveTo>
                  <a:cubicBezTo>
                    <a:pt x="37" y="1"/>
                    <a:pt x="37" y="1"/>
                    <a:pt x="75" y="38"/>
                  </a:cubicBezTo>
                  <a:cubicBezTo>
                    <a:pt x="75" y="75"/>
                    <a:pt x="112" y="113"/>
                    <a:pt x="112" y="150"/>
                  </a:cubicBezTo>
                  <a:lnTo>
                    <a:pt x="112" y="75"/>
                  </a:lnTo>
                  <a:cubicBezTo>
                    <a:pt x="112" y="38"/>
                    <a:pt x="75" y="1"/>
                    <a:pt x="3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24"/>
            <p:cNvSpPr/>
            <p:nvPr/>
          </p:nvSpPr>
          <p:spPr>
            <a:xfrm>
              <a:off x="5877125" y="252610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1" y="0"/>
                  </a:moveTo>
                  <a:cubicBezTo>
                    <a:pt x="1" y="25"/>
                    <a:pt x="1" y="55"/>
                    <a:pt x="1" y="75"/>
                  </a:cubicBezTo>
                  <a:cubicBezTo>
                    <a:pt x="1" y="75"/>
                    <a:pt x="38" y="112"/>
                    <a:pt x="75" y="112"/>
                  </a:cubicBezTo>
                  <a:cubicBezTo>
                    <a:pt x="38" y="112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24"/>
            <p:cNvSpPr/>
            <p:nvPr/>
          </p:nvSpPr>
          <p:spPr>
            <a:xfrm>
              <a:off x="5890200" y="2520500"/>
              <a:ext cx="6550" cy="8425"/>
            </a:xfrm>
            <a:custGeom>
              <a:avLst/>
              <a:gdLst/>
              <a:ahLst/>
              <a:cxnLst/>
              <a:rect l="l" t="t" r="r" b="b"/>
              <a:pathLst>
                <a:path w="262" h="337" extrusionOk="0">
                  <a:moveTo>
                    <a:pt x="224" y="0"/>
                  </a:moveTo>
                  <a:cubicBezTo>
                    <a:pt x="150" y="0"/>
                    <a:pt x="150" y="112"/>
                    <a:pt x="112" y="187"/>
                  </a:cubicBezTo>
                  <a:cubicBezTo>
                    <a:pt x="112" y="187"/>
                    <a:pt x="75" y="224"/>
                    <a:pt x="75" y="299"/>
                  </a:cubicBezTo>
                  <a:cubicBezTo>
                    <a:pt x="75" y="299"/>
                    <a:pt x="38" y="336"/>
                    <a:pt x="0" y="336"/>
                  </a:cubicBezTo>
                  <a:lnTo>
                    <a:pt x="38" y="336"/>
                  </a:lnTo>
                  <a:cubicBezTo>
                    <a:pt x="112" y="336"/>
                    <a:pt x="150" y="224"/>
                    <a:pt x="150" y="187"/>
                  </a:cubicBezTo>
                  <a:cubicBezTo>
                    <a:pt x="150" y="112"/>
                    <a:pt x="150" y="75"/>
                    <a:pt x="187" y="75"/>
                  </a:cubicBezTo>
                  <a:cubicBezTo>
                    <a:pt x="187" y="38"/>
                    <a:pt x="224" y="0"/>
                    <a:pt x="26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24"/>
            <p:cNvSpPr/>
            <p:nvPr/>
          </p:nvSpPr>
          <p:spPr>
            <a:xfrm>
              <a:off x="5894875" y="2519575"/>
              <a:ext cx="4675" cy="5625"/>
            </a:xfrm>
            <a:custGeom>
              <a:avLst/>
              <a:gdLst/>
              <a:ahLst/>
              <a:cxnLst/>
              <a:rect l="l" t="t" r="r" b="b"/>
              <a:pathLst>
                <a:path w="187" h="225" extrusionOk="0">
                  <a:moveTo>
                    <a:pt x="75" y="0"/>
                  </a:moveTo>
                  <a:lnTo>
                    <a:pt x="75" y="37"/>
                  </a:lnTo>
                  <a:lnTo>
                    <a:pt x="0" y="37"/>
                  </a:lnTo>
                  <a:cubicBezTo>
                    <a:pt x="37" y="37"/>
                    <a:pt x="75" y="37"/>
                    <a:pt x="75" y="75"/>
                  </a:cubicBezTo>
                  <a:cubicBezTo>
                    <a:pt x="75" y="112"/>
                    <a:pt x="112" y="112"/>
                    <a:pt x="149" y="149"/>
                  </a:cubicBezTo>
                  <a:cubicBezTo>
                    <a:pt x="149" y="187"/>
                    <a:pt x="149" y="187"/>
                    <a:pt x="187" y="224"/>
                  </a:cubicBezTo>
                  <a:lnTo>
                    <a:pt x="187" y="75"/>
                  </a:lnTo>
                  <a:cubicBezTo>
                    <a:pt x="187" y="37"/>
                    <a:pt x="112" y="0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24"/>
            <p:cNvSpPr/>
            <p:nvPr/>
          </p:nvSpPr>
          <p:spPr>
            <a:xfrm>
              <a:off x="5888325" y="2525175"/>
              <a:ext cx="2825" cy="3750"/>
            </a:xfrm>
            <a:custGeom>
              <a:avLst/>
              <a:gdLst/>
              <a:ahLst/>
              <a:cxnLst/>
              <a:rect l="l" t="t" r="r" b="b"/>
              <a:pathLst>
                <a:path w="113" h="150" extrusionOk="0">
                  <a:moveTo>
                    <a:pt x="1" y="0"/>
                  </a:moveTo>
                  <a:lnTo>
                    <a:pt x="1" y="75"/>
                  </a:lnTo>
                  <a:cubicBezTo>
                    <a:pt x="1" y="112"/>
                    <a:pt x="38" y="149"/>
                    <a:pt x="75" y="149"/>
                  </a:cubicBezTo>
                  <a:lnTo>
                    <a:pt x="113" y="149"/>
                  </a:lnTo>
                  <a:cubicBezTo>
                    <a:pt x="75" y="149"/>
                    <a:pt x="75" y="112"/>
                    <a:pt x="38" y="112"/>
                  </a:cubicBezTo>
                  <a:cubicBezTo>
                    <a:pt x="38" y="75"/>
                    <a:pt x="1" y="37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24"/>
            <p:cNvSpPr/>
            <p:nvPr/>
          </p:nvSpPr>
          <p:spPr>
            <a:xfrm>
              <a:off x="5902325" y="2519575"/>
              <a:ext cx="6575" cy="8425"/>
            </a:xfrm>
            <a:custGeom>
              <a:avLst/>
              <a:gdLst/>
              <a:ahLst/>
              <a:cxnLst/>
              <a:rect l="l" t="t" r="r" b="b"/>
              <a:pathLst>
                <a:path w="263" h="337" extrusionOk="0">
                  <a:moveTo>
                    <a:pt x="225" y="0"/>
                  </a:moveTo>
                  <a:cubicBezTo>
                    <a:pt x="150" y="0"/>
                    <a:pt x="113" y="75"/>
                    <a:pt x="75" y="149"/>
                  </a:cubicBezTo>
                  <a:cubicBezTo>
                    <a:pt x="75" y="187"/>
                    <a:pt x="75" y="224"/>
                    <a:pt x="75" y="261"/>
                  </a:cubicBezTo>
                  <a:cubicBezTo>
                    <a:pt x="75" y="299"/>
                    <a:pt x="38" y="336"/>
                    <a:pt x="1" y="336"/>
                  </a:cubicBezTo>
                  <a:lnTo>
                    <a:pt x="75" y="336"/>
                  </a:lnTo>
                  <a:cubicBezTo>
                    <a:pt x="113" y="336"/>
                    <a:pt x="150" y="224"/>
                    <a:pt x="187" y="149"/>
                  </a:cubicBezTo>
                  <a:cubicBezTo>
                    <a:pt x="187" y="112"/>
                    <a:pt x="187" y="75"/>
                    <a:pt x="225" y="37"/>
                  </a:cubicBezTo>
                  <a:cubicBezTo>
                    <a:pt x="225" y="0"/>
                    <a:pt x="225" y="0"/>
                    <a:pt x="26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24"/>
            <p:cNvSpPr/>
            <p:nvPr/>
          </p:nvSpPr>
          <p:spPr>
            <a:xfrm>
              <a:off x="5907000" y="2519575"/>
              <a:ext cx="3750" cy="3750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0" y="0"/>
                  </a:moveTo>
                  <a:cubicBezTo>
                    <a:pt x="38" y="0"/>
                    <a:pt x="75" y="0"/>
                    <a:pt x="75" y="37"/>
                  </a:cubicBezTo>
                  <a:lnTo>
                    <a:pt x="150" y="149"/>
                  </a:lnTo>
                  <a:lnTo>
                    <a:pt x="150" y="75"/>
                  </a:lnTo>
                  <a:cubicBezTo>
                    <a:pt x="150" y="37"/>
                    <a:pt x="113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24"/>
            <p:cNvSpPr/>
            <p:nvPr/>
          </p:nvSpPr>
          <p:spPr>
            <a:xfrm>
              <a:off x="5899525" y="2522375"/>
              <a:ext cx="3775" cy="5625"/>
            </a:xfrm>
            <a:custGeom>
              <a:avLst/>
              <a:gdLst/>
              <a:ahLst/>
              <a:cxnLst/>
              <a:rect l="l" t="t" r="r" b="b"/>
              <a:pathLst>
                <a:path w="151" h="225" extrusionOk="0">
                  <a:moveTo>
                    <a:pt x="1" y="0"/>
                  </a:moveTo>
                  <a:lnTo>
                    <a:pt x="1" y="149"/>
                  </a:lnTo>
                  <a:cubicBezTo>
                    <a:pt x="1" y="187"/>
                    <a:pt x="38" y="224"/>
                    <a:pt x="75" y="224"/>
                  </a:cubicBezTo>
                  <a:lnTo>
                    <a:pt x="150" y="224"/>
                  </a:lnTo>
                  <a:cubicBezTo>
                    <a:pt x="150" y="187"/>
                    <a:pt x="113" y="187"/>
                    <a:pt x="75" y="187"/>
                  </a:cubicBezTo>
                  <a:cubicBezTo>
                    <a:pt x="38" y="149"/>
                    <a:pt x="38" y="112"/>
                    <a:pt x="38" y="37"/>
                  </a:cubicBezTo>
                  <a:cubicBezTo>
                    <a:pt x="1" y="0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4"/>
            <p:cNvSpPr/>
            <p:nvPr/>
          </p:nvSpPr>
          <p:spPr>
            <a:xfrm>
              <a:off x="5914475" y="2517700"/>
              <a:ext cx="6550" cy="9350"/>
            </a:xfrm>
            <a:custGeom>
              <a:avLst/>
              <a:gdLst/>
              <a:ahLst/>
              <a:cxnLst/>
              <a:rect l="l" t="t" r="r" b="b"/>
              <a:pathLst>
                <a:path w="262" h="374" extrusionOk="0">
                  <a:moveTo>
                    <a:pt x="224" y="0"/>
                  </a:moveTo>
                  <a:cubicBezTo>
                    <a:pt x="112" y="0"/>
                    <a:pt x="112" y="112"/>
                    <a:pt x="112" y="150"/>
                  </a:cubicBezTo>
                  <a:cubicBezTo>
                    <a:pt x="75" y="224"/>
                    <a:pt x="112" y="224"/>
                    <a:pt x="75" y="299"/>
                  </a:cubicBezTo>
                  <a:cubicBezTo>
                    <a:pt x="38" y="336"/>
                    <a:pt x="75" y="336"/>
                    <a:pt x="0" y="374"/>
                  </a:cubicBezTo>
                  <a:lnTo>
                    <a:pt x="38" y="374"/>
                  </a:lnTo>
                  <a:cubicBezTo>
                    <a:pt x="112" y="374"/>
                    <a:pt x="112" y="262"/>
                    <a:pt x="150" y="187"/>
                  </a:cubicBezTo>
                  <a:cubicBezTo>
                    <a:pt x="150" y="150"/>
                    <a:pt x="150" y="112"/>
                    <a:pt x="187" y="75"/>
                  </a:cubicBezTo>
                  <a:cubicBezTo>
                    <a:pt x="187" y="75"/>
                    <a:pt x="224" y="38"/>
                    <a:pt x="262" y="38"/>
                  </a:cubicBezTo>
                  <a:lnTo>
                    <a:pt x="224" y="38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4"/>
            <p:cNvSpPr/>
            <p:nvPr/>
          </p:nvSpPr>
          <p:spPr>
            <a:xfrm>
              <a:off x="5920075" y="2517700"/>
              <a:ext cx="2825" cy="3750"/>
            </a:xfrm>
            <a:custGeom>
              <a:avLst/>
              <a:gdLst/>
              <a:ahLst/>
              <a:cxnLst/>
              <a:rect l="l" t="t" r="r" b="b"/>
              <a:pathLst>
                <a:path w="113" h="150" extrusionOk="0">
                  <a:moveTo>
                    <a:pt x="0" y="0"/>
                  </a:moveTo>
                  <a:cubicBezTo>
                    <a:pt x="38" y="0"/>
                    <a:pt x="38" y="38"/>
                    <a:pt x="75" y="75"/>
                  </a:cubicBezTo>
                  <a:cubicBezTo>
                    <a:pt x="75" y="75"/>
                    <a:pt x="75" y="112"/>
                    <a:pt x="112" y="150"/>
                  </a:cubicBezTo>
                  <a:lnTo>
                    <a:pt x="112" y="112"/>
                  </a:lnTo>
                  <a:cubicBezTo>
                    <a:pt x="112" y="38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4"/>
            <p:cNvSpPr/>
            <p:nvPr/>
          </p:nvSpPr>
          <p:spPr>
            <a:xfrm>
              <a:off x="5910725" y="2521425"/>
              <a:ext cx="4700" cy="5625"/>
            </a:xfrm>
            <a:custGeom>
              <a:avLst/>
              <a:gdLst/>
              <a:ahLst/>
              <a:cxnLst/>
              <a:rect l="l" t="t" r="r" b="b"/>
              <a:pathLst>
                <a:path w="188" h="225" extrusionOk="0">
                  <a:moveTo>
                    <a:pt x="1" y="1"/>
                  </a:moveTo>
                  <a:lnTo>
                    <a:pt x="1" y="150"/>
                  </a:lnTo>
                  <a:cubicBezTo>
                    <a:pt x="38" y="187"/>
                    <a:pt x="76" y="225"/>
                    <a:pt x="113" y="225"/>
                  </a:cubicBezTo>
                  <a:lnTo>
                    <a:pt x="188" y="225"/>
                  </a:lnTo>
                  <a:cubicBezTo>
                    <a:pt x="150" y="187"/>
                    <a:pt x="113" y="187"/>
                    <a:pt x="113" y="187"/>
                  </a:cubicBezTo>
                  <a:cubicBezTo>
                    <a:pt x="76" y="150"/>
                    <a:pt x="76" y="113"/>
                    <a:pt x="38" y="7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4"/>
            <p:cNvSpPr/>
            <p:nvPr/>
          </p:nvSpPr>
          <p:spPr>
            <a:xfrm>
              <a:off x="5924725" y="2521575"/>
              <a:ext cx="8425" cy="5475"/>
            </a:xfrm>
            <a:custGeom>
              <a:avLst/>
              <a:gdLst/>
              <a:ahLst/>
              <a:cxnLst/>
              <a:rect l="l" t="t" r="r" b="b"/>
              <a:pathLst>
                <a:path w="337" h="219" extrusionOk="0">
                  <a:moveTo>
                    <a:pt x="269" y="0"/>
                  </a:moveTo>
                  <a:cubicBezTo>
                    <a:pt x="220" y="0"/>
                    <a:pt x="176" y="44"/>
                    <a:pt x="150" y="69"/>
                  </a:cubicBezTo>
                  <a:cubicBezTo>
                    <a:pt x="113" y="107"/>
                    <a:pt x="113" y="144"/>
                    <a:pt x="76" y="181"/>
                  </a:cubicBezTo>
                  <a:cubicBezTo>
                    <a:pt x="38" y="181"/>
                    <a:pt x="38" y="219"/>
                    <a:pt x="1" y="219"/>
                  </a:cubicBezTo>
                  <a:lnTo>
                    <a:pt x="38" y="219"/>
                  </a:lnTo>
                  <a:cubicBezTo>
                    <a:pt x="76" y="219"/>
                    <a:pt x="150" y="144"/>
                    <a:pt x="188" y="107"/>
                  </a:cubicBezTo>
                  <a:cubicBezTo>
                    <a:pt x="225" y="69"/>
                    <a:pt x="262" y="32"/>
                    <a:pt x="300" y="32"/>
                  </a:cubicBezTo>
                  <a:lnTo>
                    <a:pt x="337" y="32"/>
                  </a:lnTo>
                  <a:cubicBezTo>
                    <a:pt x="314" y="9"/>
                    <a:pt x="291" y="0"/>
                    <a:pt x="26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4"/>
            <p:cNvSpPr/>
            <p:nvPr/>
          </p:nvSpPr>
          <p:spPr>
            <a:xfrm>
              <a:off x="5930325" y="2521425"/>
              <a:ext cx="4700" cy="6575"/>
            </a:xfrm>
            <a:custGeom>
              <a:avLst/>
              <a:gdLst/>
              <a:ahLst/>
              <a:cxnLst/>
              <a:rect l="l" t="t" r="r" b="b"/>
              <a:pathLst>
                <a:path w="188" h="263" extrusionOk="0">
                  <a:moveTo>
                    <a:pt x="113" y="1"/>
                  </a:moveTo>
                  <a:cubicBezTo>
                    <a:pt x="138" y="13"/>
                    <a:pt x="154" y="26"/>
                    <a:pt x="163" y="38"/>
                  </a:cubicBezTo>
                  <a:lnTo>
                    <a:pt x="188" y="38"/>
                  </a:lnTo>
                  <a:lnTo>
                    <a:pt x="113" y="1"/>
                  </a:lnTo>
                  <a:close/>
                  <a:moveTo>
                    <a:pt x="150" y="38"/>
                  </a:moveTo>
                  <a:cubicBezTo>
                    <a:pt x="158" y="45"/>
                    <a:pt x="164" y="54"/>
                    <a:pt x="168" y="64"/>
                  </a:cubicBezTo>
                  <a:lnTo>
                    <a:pt x="168" y="64"/>
                  </a:lnTo>
                  <a:cubicBezTo>
                    <a:pt x="170" y="55"/>
                    <a:pt x="169" y="47"/>
                    <a:pt x="163" y="38"/>
                  </a:cubicBezTo>
                  <a:close/>
                  <a:moveTo>
                    <a:pt x="168" y="64"/>
                  </a:moveTo>
                  <a:lnTo>
                    <a:pt x="168" y="64"/>
                  </a:lnTo>
                  <a:cubicBezTo>
                    <a:pt x="164" y="80"/>
                    <a:pt x="145" y="97"/>
                    <a:pt x="113" y="113"/>
                  </a:cubicBezTo>
                  <a:cubicBezTo>
                    <a:pt x="113" y="150"/>
                    <a:pt x="113" y="187"/>
                    <a:pt x="76" y="225"/>
                  </a:cubicBezTo>
                  <a:cubicBezTo>
                    <a:pt x="76" y="225"/>
                    <a:pt x="38" y="225"/>
                    <a:pt x="1" y="262"/>
                  </a:cubicBezTo>
                  <a:lnTo>
                    <a:pt x="150" y="225"/>
                  </a:lnTo>
                  <a:cubicBezTo>
                    <a:pt x="180" y="165"/>
                    <a:pt x="186" y="105"/>
                    <a:pt x="168" y="64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4"/>
            <p:cNvSpPr/>
            <p:nvPr/>
          </p:nvSpPr>
          <p:spPr>
            <a:xfrm>
              <a:off x="5923800" y="2520500"/>
              <a:ext cx="2825" cy="5625"/>
            </a:xfrm>
            <a:custGeom>
              <a:avLst/>
              <a:gdLst/>
              <a:ahLst/>
              <a:cxnLst/>
              <a:rect l="l" t="t" r="r" b="b"/>
              <a:pathLst>
                <a:path w="113" h="225" extrusionOk="0">
                  <a:moveTo>
                    <a:pt x="38" y="0"/>
                  </a:moveTo>
                  <a:cubicBezTo>
                    <a:pt x="1" y="0"/>
                    <a:pt x="1" y="38"/>
                    <a:pt x="38" y="38"/>
                  </a:cubicBezTo>
                  <a:lnTo>
                    <a:pt x="38" y="0"/>
                  </a:lnTo>
                  <a:close/>
                  <a:moveTo>
                    <a:pt x="38" y="38"/>
                  </a:moveTo>
                  <a:cubicBezTo>
                    <a:pt x="38" y="75"/>
                    <a:pt x="1" y="150"/>
                    <a:pt x="38" y="187"/>
                  </a:cubicBezTo>
                  <a:cubicBezTo>
                    <a:pt x="38" y="187"/>
                    <a:pt x="75" y="224"/>
                    <a:pt x="75" y="224"/>
                  </a:cubicBezTo>
                  <a:lnTo>
                    <a:pt x="113" y="224"/>
                  </a:lnTo>
                  <a:cubicBezTo>
                    <a:pt x="75" y="187"/>
                    <a:pt x="38" y="150"/>
                    <a:pt x="38" y="112"/>
                  </a:cubicBez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24"/>
            <p:cNvSpPr/>
            <p:nvPr/>
          </p:nvSpPr>
          <p:spPr>
            <a:xfrm>
              <a:off x="5929400" y="2530775"/>
              <a:ext cx="7500" cy="8425"/>
            </a:xfrm>
            <a:custGeom>
              <a:avLst/>
              <a:gdLst/>
              <a:ahLst/>
              <a:cxnLst/>
              <a:rect l="l" t="t" r="r" b="b"/>
              <a:pathLst>
                <a:path w="300" h="33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37"/>
                    <a:pt x="113" y="75"/>
                    <a:pt x="187" y="112"/>
                  </a:cubicBezTo>
                  <a:cubicBezTo>
                    <a:pt x="225" y="150"/>
                    <a:pt x="225" y="150"/>
                    <a:pt x="262" y="187"/>
                  </a:cubicBezTo>
                  <a:lnTo>
                    <a:pt x="262" y="150"/>
                  </a:lnTo>
                  <a:cubicBezTo>
                    <a:pt x="262" y="112"/>
                    <a:pt x="225" y="75"/>
                    <a:pt x="187" y="75"/>
                  </a:cubicBezTo>
                  <a:lnTo>
                    <a:pt x="75" y="37"/>
                  </a:lnTo>
                  <a:cubicBezTo>
                    <a:pt x="75" y="37"/>
                    <a:pt x="38" y="37"/>
                    <a:pt x="1" y="0"/>
                  </a:cubicBezTo>
                  <a:close/>
                  <a:moveTo>
                    <a:pt x="262" y="187"/>
                  </a:moveTo>
                  <a:lnTo>
                    <a:pt x="262" y="299"/>
                  </a:lnTo>
                  <a:lnTo>
                    <a:pt x="284" y="299"/>
                  </a:lnTo>
                  <a:cubicBezTo>
                    <a:pt x="297" y="261"/>
                    <a:pt x="289" y="214"/>
                    <a:pt x="262" y="187"/>
                  </a:cubicBezTo>
                  <a:close/>
                  <a:moveTo>
                    <a:pt x="284" y="299"/>
                  </a:moveTo>
                  <a:cubicBezTo>
                    <a:pt x="280" y="313"/>
                    <a:pt x="272" y="326"/>
                    <a:pt x="262" y="336"/>
                  </a:cubicBezTo>
                  <a:lnTo>
                    <a:pt x="299" y="299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24"/>
            <p:cNvSpPr/>
            <p:nvPr/>
          </p:nvSpPr>
          <p:spPr>
            <a:xfrm>
              <a:off x="5928475" y="2536375"/>
              <a:ext cx="7475" cy="3525"/>
            </a:xfrm>
            <a:custGeom>
              <a:avLst/>
              <a:gdLst/>
              <a:ahLst/>
              <a:cxnLst/>
              <a:rect l="l" t="t" r="r" b="b"/>
              <a:pathLst>
                <a:path w="299" h="141" extrusionOk="0">
                  <a:moveTo>
                    <a:pt x="0" y="0"/>
                  </a:moveTo>
                  <a:lnTo>
                    <a:pt x="38" y="112"/>
                  </a:lnTo>
                  <a:cubicBezTo>
                    <a:pt x="75" y="131"/>
                    <a:pt x="112" y="140"/>
                    <a:pt x="145" y="140"/>
                  </a:cubicBezTo>
                  <a:cubicBezTo>
                    <a:pt x="178" y="140"/>
                    <a:pt x="206" y="131"/>
                    <a:pt x="224" y="112"/>
                  </a:cubicBezTo>
                  <a:lnTo>
                    <a:pt x="262" y="112"/>
                  </a:lnTo>
                  <a:cubicBezTo>
                    <a:pt x="262" y="112"/>
                    <a:pt x="299" y="75"/>
                    <a:pt x="299" y="75"/>
                  </a:cubicBezTo>
                  <a:cubicBezTo>
                    <a:pt x="262" y="75"/>
                    <a:pt x="224" y="112"/>
                    <a:pt x="187" y="112"/>
                  </a:cubicBezTo>
                  <a:cubicBezTo>
                    <a:pt x="112" y="112"/>
                    <a:pt x="75" y="75"/>
                    <a:pt x="38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24"/>
            <p:cNvSpPr/>
            <p:nvPr/>
          </p:nvSpPr>
          <p:spPr>
            <a:xfrm>
              <a:off x="5929400" y="2527025"/>
              <a:ext cx="5625" cy="3775"/>
            </a:xfrm>
            <a:custGeom>
              <a:avLst/>
              <a:gdLst/>
              <a:ahLst/>
              <a:cxnLst/>
              <a:rect l="l" t="t" r="r" b="b"/>
              <a:pathLst>
                <a:path w="225" h="151" extrusionOk="0">
                  <a:moveTo>
                    <a:pt x="225" y="1"/>
                  </a:moveTo>
                  <a:cubicBezTo>
                    <a:pt x="196" y="1"/>
                    <a:pt x="167" y="1"/>
                    <a:pt x="155" y="18"/>
                  </a:cubicBezTo>
                  <a:lnTo>
                    <a:pt x="155" y="18"/>
                  </a:lnTo>
                  <a:lnTo>
                    <a:pt x="225" y="1"/>
                  </a:lnTo>
                  <a:close/>
                  <a:moveTo>
                    <a:pt x="155" y="18"/>
                  </a:moveTo>
                  <a:lnTo>
                    <a:pt x="75" y="38"/>
                  </a:lnTo>
                  <a:cubicBezTo>
                    <a:pt x="38" y="75"/>
                    <a:pt x="1" y="75"/>
                    <a:pt x="1" y="113"/>
                  </a:cubicBezTo>
                  <a:lnTo>
                    <a:pt x="1" y="150"/>
                  </a:lnTo>
                  <a:lnTo>
                    <a:pt x="38" y="75"/>
                  </a:lnTo>
                  <a:cubicBezTo>
                    <a:pt x="75" y="75"/>
                    <a:pt x="113" y="38"/>
                    <a:pt x="150" y="38"/>
                  </a:cubicBezTo>
                  <a:cubicBezTo>
                    <a:pt x="150" y="30"/>
                    <a:pt x="152" y="23"/>
                    <a:pt x="155" y="1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24"/>
            <p:cNvSpPr/>
            <p:nvPr/>
          </p:nvSpPr>
          <p:spPr>
            <a:xfrm>
              <a:off x="5920075" y="2534500"/>
              <a:ext cx="7475" cy="6550"/>
            </a:xfrm>
            <a:custGeom>
              <a:avLst/>
              <a:gdLst/>
              <a:ahLst/>
              <a:cxnLst/>
              <a:rect l="l" t="t" r="r" b="b"/>
              <a:pathLst>
                <a:path w="299" h="262" extrusionOk="0">
                  <a:moveTo>
                    <a:pt x="262" y="1"/>
                  </a:moveTo>
                  <a:cubicBezTo>
                    <a:pt x="224" y="1"/>
                    <a:pt x="187" y="75"/>
                    <a:pt x="150" y="150"/>
                  </a:cubicBezTo>
                  <a:cubicBezTo>
                    <a:pt x="112" y="150"/>
                    <a:pt x="75" y="187"/>
                    <a:pt x="75" y="225"/>
                  </a:cubicBezTo>
                  <a:cubicBezTo>
                    <a:pt x="38" y="262"/>
                    <a:pt x="0" y="262"/>
                    <a:pt x="0" y="262"/>
                  </a:cubicBezTo>
                  <a:cubicBezTo>
                    <a:pt x="112" y="262"/>
                    <a:pt x="150" y="225"/>
                    <a:pt x="187" y="150"/>
                  </a:cubicBezTo>
                  <a:cubicBezTo>
                    <a:pt x="187" y="113"/>
                    <a:pt x="224" y="75"/>
                    <a:pt x="224" y="38"/>
                  </a:cubicBezTo>
                  <a:cubicBezTo>
                    <a:pt x="262" y="1"/>
                    <a:pt x="262" y="1"/>
                    <a:pt x="299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24"/>
            <p:cNvSpPr/>
            <p:nvPr/>
          </p:nvSpPr>
          <p:spPr>
            <a:xfrm>
              <a:off x="5918200" y="2534500"/>
              <a:ext cx="2825" cy="6550"/>
            </a:xfrm>
            <a:custGeom>
              <a:avLst/>
              <a:gdLst/>
              <a:ahLst/>
              <a:cxnLst/>
              <a:rect l="l" t="t" r="r" b="b"/>
              <a:pathLst>
                <a:path w="113" h="262" extrusionOk="0">
                  <a:moveTo>
                    <a:pt x="38" y="1"/>
                  </a:moveTo>
                  <a:lnTo>
                    <a:pt x="1" y="150"/>
                  </a:lnTo>
                  <a:cubicBezTo>
                    <a:pt x="1" y="187"/>
                    <a:pt x="38" y="262"/>
                    <a:pt x="75" y="262"/>
                  </a:cubicBezTo>
                  <a:lnTo>
                    <a:pt x="113" y="262"/>
                  </a:lnTo>
                  <a:cubicBezTo>
                    <a:pt x="113" y="262"/>
                    <a:pt x="75" y="225"/>
                    <a:pt x="38" y="225"/>
                  </a:cubicBezTo>
                  <a:cubicBezTo>
                    <a:pt x="38" y="150"/>
                    <a:pt x="38" y="113"/>
                    <a:pt x="38" y="75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24"/>
            <p:cNvSpPr/>
            <p:nvPr/>
          </p:nvSpPr>
          <p:spPr>
            <a:xfrm>
              <a:off x="5926600" y="2534250"/>
              <a:ext cx="3750" cy="4950"/>
            </a:xfrm>
            <a:custGeom>
              <a:avLst/>
              <a:gdLst/>
              <a:ahLst/>
              <a:cxnLst/>
              <a:rect l="l" t="t" r="r" b="b"/>
              <a:pathLst>
                <a:path w="150" h="198" extrusionOk="0">
                  <a:moveTo>
                    <a:pt x="60" y="0"/>
                  </a:moveTo>
                  <a:cubicBezTo>
                    <a:pt x="53" y="0"/>
                    <a:pt x="45" y="3"/>
                    <a:pt x="38" y="11"/>
                  </a:cubicBezTo>
                  <a:lnTo>
                    <a:pt x="1" y="11"/>
                  </a:lnTo>
                  <a:cubicBezTo>
                    <a:pt x="38" y="11"/>
                    <a:pt x="38" y="11"/>
                    <a:pt x="38" y="48"/>
                  </a:cubicBezTo>
                  <a:cubicBezTo>
                    <a:pt x="75" y="85"/>
                    <a:pt x="113" y="123"/>
                    <a:pt x="113" y="160"/>
                  </a:cubicBezTo>
                  <a:cubicBezTo>
                    <a:pt x="113" y="160"/>
                    <a:pt x="113" y="197"/>
                    <a:pt x="150" y="197"/>
                  </a:cubicBezTo>
                  <a:lnTo>
                    <a:pt x="113" y="48"/>
                  </a:lnTo>
                  <a:cubicBezTo>
                    <a:pt x="113" y="48"/>
                    <a:pt x="89" y="0"/>
                    <a:pt x="6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24"/>
            <p:cNvSpPr/>
            <p:nvPr/>
          </p:nvSpPr>
          <p:spPr>
            <a:xfrm>
              <a:off x="5909800" y="2531700"/>
              <a:ext cx="7500" cy="6550"/>
            </a:xfrm>
            <a:custGeom>
              <a:avLst/>
              <a:gdLst/>
              <a:ahLst/>
              <a:cxnLst/>
              <a:rect l="l" t="t" r="r" b="b"/>
              <a:pathLst>
                <a:path w="300" h="262" extrusionOk="0">
                  <a:moveTo>
                    <a:pt x="299" y="0"/>
                  </a:moveTo>
                  <a:lnTo>
                    <a:pt x="299" y="0"/>
                  </a:lnTo>
                  <a:cubicBezTo>
                    <a:pt x="265" y="0"/>
                    <a:pt x="231" y="16"/>
                    <a:pt x="201" y="36"/>
                  </a:cubicBezTo>
                  <a:lnTo>
                    <a:pt x="201" y="36"/>
                  </a:lnTo>
                  <a:cubicBezTo>
                    <a:pt x="234" y="29"/>
                    <a:pt x="266" y="0"/>
                    <a:pt x="299" y="0"/>
                  </a:cubicBezTo>
                  <a:close/>
                  <a:moveTo>
                    <a:pt x="201" y="36"/>
                  </a:moveTo>
                  <a:cubicBezTo>
                    <a:pt x="196" y="37"/>
                    <a:pt x="192" y="38"/>
                    <a:pt x="187" y="38"/>
                  </a:cubicBezTo>
                  <a:cubicBezTo>
                    <a:pt x="187" y="41"/>
                    <a:pt x="187" y="44"/>
                    <a:pt x="187" y="46"/>
                  </a:cubicBezTo>
                  <a:lnTo>
                    <a:pt x="187" y="46"/>
                  </a:lnTo>
                  <a:cubicBezTo>
                    <a:pt x="191" y="43"/>
                    <a:pt x="196" y="40"/>
                    <a:pt x="201" y="36"/>
                  </a:cubicBezTo>
                  <a:close/>
                  <a:moveTo>
                    <a:pt x="187" y="46"/>
                  </a:moveTo>
                  <a:cubicBezTo>
                    <a:pt x="156" y="69"/>
                    <a:pt x="130" y="95"/>
                    <a:pt x="113" y="113"/>
                  </a:cubicBezTo>
                  <a:cubicBezTo>
                    <a:pt x="113" y="150"/>
                    <a:pt x="75" y="187"/>
                    <a:pt x="38" y="187"/>
                  </a:cubicBezTo>
                  <a:cubicBezTo>
                    <a:pt x="38" y="187"/>
                    <a:pt x="1" y="262"/>
                    <a:pt x="1" y="262"/>
                  </a:cubicBezTo>
                  <a:cubicBezTo>
                    <a:pt x="38" y="262"/>
                    <a:pt x="113" y="187"/>
                    <a:pt x="113" y="150"/>
                  </a:cubicBezTo>
                  <a:cubicBezTo>
                    <a:pt x="147" y="115"/>
                    <a:pt x="182" y="81"/>
                    <a:pt x="187" y="4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24"/>
            <p:cNvSpPr/>
            <p:nvPr/>
          </p:nvSpPr>
          <p:spPr>
            <a:xfrm>
              <a:off x="5906075" y="2531700"/>
              <a:ext cx="2825" cy="6550"/>
            </a:xfrm>
            <a:custGeom>
              <a:avLst/>
              <a:gdLst/>
              <a:ahLst/>
              <a:cxnLst/>
              <a:rect l="l" t="t" r="r" b="b"/>
              <a:pathLst>
                <a:path w="113" h="262" extrusionOk="0">
                  <a:moveTo>
                    <a:pt x="0" y="0"/>
                  </a:moveTo>
                  <a:lnTo>
                    <a:pt x="0" y="113"/>
                  </a:lnTo>
                  <a:lnTo>
                    <a:pt x="0" y="150"/>
                  </a:lnTo>
                  <a:cubicBezTo>
                    <a:pt x="0" y="187"/>
                    <a:pt x="37" y="187"/>
                    <a:pt x="37" y="187"/>
                  </a:cubicBezTo>
                  <a:lnTo>
                    <a:pt x="75" y="262"/>
                  </a:lnTo>
                  <a:lnTo>
                    <a:pt x="112" y="262"/>
                  </a:lnTo>
                  <a:cubicBezTo>
                    <a:pt x="75" y="262"/>
                    <a:pt x="75" y="187"/>
                    <a:pt x="37" y="150"/>
                  </a:cubicBezTo>
                  <a:cubicBezTo>
                    <a:pt x="37" y="113"/>
                    <a:pt x="37" y="75"/>
                    <a:pt x="37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4"/>
            <p:cNvSpPr/>
            <p:nvPr/>
          </p:nvSpPr>
          <p:spPr>
            <a:xfrm>
              <a:off x="5916325" y="2531700"/>
              <a:ext cx="1900" cy="6550"/>
            </a:xfrm>
            <a:custGeom>
              <a:avLst/>
              <a:gdLst/>
              <a:ahLst/>
              <a:cxnLst/>
              <a:rect l="l" t="t" r="r" b="b"/>
              <a:pathLst>
                <a:path w="76" h="262" extrusionOk="0">
                  <a:moveTo>
                    <a:pt x="1" y="1"/>
                  </a:moveTo>
                  <a:lnTo>
                    <a:pt x="1" y="1"/>
                  </a:lnTo>
                  <a:cubicBezTo>
                    <a:pt x="2" y="1"/>
                    <a:pt x="38" y="38"/>
                    <a:pt x="38" y="75"/>
                  </a:cubicBezTo>
                  <a:cubicBezTo>
                    <a:pt x="38" y="113"/>
                    <a:pt x="38" y="150"/>
                    <a:pt x="38" y="187"/>
                  </a:cubicBezTo>
                  <a:lnTo>
                    <a:pt x="38" y="262"/>
                  </a:lnTo>
                  <a:lnTo>
                    <a:pt x="76" y="113"/>
                  </a:lnTo>
                  <a:cubicBezTo>
                    <a:pt x="76" y="75"/>
                    <a:pt x="38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24"/>
            <p:cNvSpPr/>
            <p:nvPr/>
          </p:nvSpPr>
          <p:spPr>
            <a:xfrm>
              <a:off x="5896725" y="2529825"/>
              <a:ext cx="7500" cy="7500"/>
            </a:xfrm>
            <a:custGeom>
              <a:avLst/>
              <a:gdLst/>
              <a:ahLst/>
              <a:cxnLst/>
              <a:rect l="l" t="t" r="r" b="b"/>
              <a:pathLst>
                <a:path w="300" h="300" extrusionOk="0">
                  <a:moveTo>
                    <a:pt x="1" y="262"/>
                  </a:moveTo>
                  <a:lnTo>
                    <a:pt x="1" y="262"/>
                  </a:lnTo>
                  <a:cubicBezTo>
                    <a:pt x="11" y="273"/>
                    <a:pt x="22" y="277"/>
                    <a:pt x="32" y="278"/>
                  </a:cubicBezTo>
                  <a:lnTo>
                    <a:pt x="32" y="278"/>
                  </a:lnTo>
                  <a:lnTo>
                    <a:pt x="1" y="262"/>
                  </a:lnTo>
                  <a:close/>
                  <a:moveTo>
                    <a:pt x="262" y="1"/>
                  </a:moveTo>
                  <a:cubicBezTo>
                    <a:pt x="187" y="1"/>
                    <a:pt x="150" y="75"/>
                    <a:pt x="150" y="113"/>
                  </a:cubicBezTo>
                  <a:cubicBezTo>
                    <a:pt x="113" y="150"/>
                    <a:pt x="113" y="188"/>
                    <a:pt x="75" y="225"/>
                  </a:cubicBezTo>
                  <a:cubicBezTo>
                    <a:pt x="75" y="251"/>
                    <a:pt x="57" y="278"/>
                    <a:pt x="33" y="278"/>
                  </a:cubicBezTo>
                  <a:cubicBezTo>
                    <a:pt x="32" y="278"/>
                    <a:pt x="32" y="278"/>
                    <a:pt x="32" y="278"/>
                  </a:cubicBezTo>
                  <a:lnTo>
                    <a:pt x="32" y="278"/>
                  </a:lnTo>
                  <a:lnTo>
                    <a:pt x="75" y="300"/>
                  </a:lnTo>
                  <a:cubicBezTo>
                    <a:pt x="113" y="300"/>
                    <a:pt x="150" y="188"/>
                    <a:pt x="187" y="150"/>
                  </a:cubicBezTo>
                  <a:cubicBezTo>
                    <a:pt x="187" y="113"/>
                    <a:pt x="225" y="75"/>
                    <a:pt x="225" y="38"/>
                  </a:cubicBezTo>
                  <a:cubicBezTo>
                    <a:pt x="225" y="38"/>
                    <a:pt x="262" y="1"/>
                    <a:pt x="299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24"/>
            <p:cNvSpPr/>
            <p:nvPr/>
          </p:nvSpPr>
          <p:spPr>
            <a:xfrm>
              <a:off x="5894875" y="2532625"/>
              <a:ext cx="2825" cy="3775"/>
            </a:xfrm>
            <a:custGeom>
              <a:avLst/>
              <a:gdLst/>
              <a:ahLst/>
              <a:cxnLst/>
              <a:rect l="l" t="t" r="r" b="b"/>
              <a:pathLst>
                <a:path w="113" h="151" extrusionOk="0">
                  <a:moveTo>
                    <a:pt x="0" y="1"/>
                  </a:moveTo>
                  <a:lnTo>
                    <a:pt x="0" y="76"/>
                  </a:lnTo>
                  <a:cubicBezTo>
                    <a:pt x="0" y="113"/>
                    <a:pt x="37" y="150"/>
                    <a:pt x="75" y="150"/>
                  </a:cubicBezTo>
                  <a:lnTo>
                    <a:pt x="112" y="150"/>
                  </a:lnTo>
                  <a:cubicBezTo>
                    <a:pt x="75" y="150"/>
                    <a:pt x="37" y="113"/>
                    <a:pt x="37" y="113"/>
                  </a:cubicBezTo>
                  <a:cubicBezTo>
                    <a:pt x="0" y="76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24"/>
            <p:cNvSpPr/>
            <p:nvPr/>
          </p:nvSpPr>
          <p:spPr>
            <a:xfrm>
              <a:off x="5903275" y="2529825"/>
              <a:ext cx="3750" cy="5625"/>
            </a:xfrm>
            <a:custGeom>
              <a:avLst/>
              <a:gdLst/>
              <a:ahLst/>
              <a:cxnLst/>
              <a:rect l="l" t="t" r="r" b="b"/>
              <a:pathLst>
                <a:path w="150" h="225" extrusionOk="0">
                  <a:moveTo>
                    <a:pt x="0" y="1"/>
                  </a:moveTo>
                  <a:lnTo>
                    <a:pt x="75" y="38"/>
                  </a:lnTo>
                  <a:cubicBezTo>
                    <a:pt x="75" y="75"/>
                    <a:pt x="75" y="113"/>
                    <a:pt x="112" y="150"/>
                  </a:cubicBezTo>
                  <a:lnTo>
                    <a:pt x="112" y="75"/>
                  </a:lnTo>
                  <a:cubicBezTo>
                    <a:pt x="112" y="38"/>
                    <a:pt x="75" y="1"/>
                    <a:pt x="37" y="1"/>
                  </a:cubicBezTo>
                  <a:close/>
                  <a:moveTo>
                    <a:pt x="112" y="150"/>
                  </a:moveTo>
                  <a:lnTo>
                    <a:pt x="112" y="225"/>
                  </a:lnTo>
                  <a:cubicBezTo>
                    <a:pt x="112" y="188"/>
                    <a:pt x="149" y="188"/>
                    <a:pt x="112" y="15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24"/>
            <p:cNvSpPr/>
            <p:nvPr/>
          </p:nvSpPr>
          <p:spPr>
            <a:xfrm>
              <a:off x="5885525" y="2528900"/>
              <a:ext cx="6575" cy="7500"/>
            </a:xfrm>
            <a:custGeom>
              <a:avLst/>
              <a:gdLst/>
              <a:ahLst/>
              <a:cxnLst/>
              <a:rect l="l" t="t" r="r" b="b"/>
              <a:pathLst>
                <a:path w="263" h="300" extrusionOk="0">
                  <a:moveTo>
                    <a:pt x="225" y="0"/>
                  </a:moveTo>
                  <a:cubicBezTo>
                    <a:pt x="150" y="0"/>
                    <a:pt x="113" y="112"/>
                    <a:pt x="113" y="150"/>
                  </a:cubicBezTo>
                  <a:cubicBezTo>
                    <a:pt x="113" y="187"/>
                    <a:pt x="75" y="225"/>
                    <a:pt x="75" y="262"/>
                  </a:cubicBezTo>
                  <a:cubicBezTo>
                    <a:pt x="75" y="262"/>
                    <a:pt x="38" y="299"/>
                    <a:pt x="1" y="299"/>
                  </a:cubicBezTo>
                  <a:lnTo>
                    <a:pt x="38" y="299"/>
                  </a:lnTo>
                  <a:cubicBezTo>
                    <a:pt x="113" y="299"/>
                    <a:pt x="150" y="225"/>
                    <a:pt x="150" y="150"/>
                  </a:cubicBezTo>
                  <a:cubicBezTo>
                    <a:pt x="150" y="112"/>
                    <a:pt x="187" y="75"/>
                    <a:pt x="187" y="75"/>
                  </a:cubicBezTo>
                  <a:cubicBezTo>
                    <a:pt x="187" y="38"/>
                    <a:pt x="225" y="0"/>
                    <a:pt x="26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24"/>
            <p:cNvSpPr/>
            <p:nvPr/>
          </p:nvSpPr>
          <p:spPr>
            <a:xfrm>
              <a:off x="5883675" y="2532625"/>
              <a:ext cx="2825" cy="3775"/>
            </a:xfrm>
            <a:custGeom>
              <a:avLst/>
              <a:gdLst/>
              <a:ahLst/>
              <a:cxnLst/>
              <a:rect l="l" t="t" r="r" b="b"/>
              <a:pathLst>
                <a:path w="113" h="151" extrusionOk="0">
                  <a:moveTo>
                    <a:pt x="0" y="1"/>
                  </a:moveTo>
                  <a:lnTo>
                    <a:pt x="0" y="76"/>
                  </a:lnTo>
                  <a:cubicBezTo>
                    <a:pt x="0" y="113"/>
                    <a:pt x="37" y="150"/>
                    <a:pt x="75" y="150"/>
                  </a:cubicBezTo>
                  <a:lnTo>
                    <a:pt x="112" y="150"/>
                  </a:lnTo>
                  <a:cubicBezTo>
                    <a:pt x="75" y="150"/>
                    <a:pt x="37" y="150"/>
                    <a:pt x="37" y="113"/>
                  </a:cubicBezTo>
                  <a:cubicBezTo>
                    <a:pt x="37" y="76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24"/>
            <p:cNvSpPr/>
            <p:nvPr/>
          </p:nvSpPr>
          <p:spPr>
            <a:xfrm>
              <a:off x="5891125" y="2528900"/>
              <a:ext cx="3775" cy="5625"/>
            </a:xfrm>
            <a:custGeom>
              <a:avLst/>
              <a:gdLst/>
              <a:ahLst/>
              <a:cxnLst/>
              <a:rect l="l" t="t" r="r" b="b"/>
              <a:pathLst>
                <a:path w="151" h="225" extrusionOk="0">
                  <a:moveTo>
                    <a:pt x="1" y="0"/>
                  </a:moveTo>
                  <a:cubicBezTo>
                    <a:pt x="1" y="0"/>
                    <a:pt x="38" y="0"/>
                    <a:pt x="75" y="75"/>
                  </a:cubicBezTo>
                  <a:cubicBezTo>
                    <a:pt x="113" y="75"/>
                    <a:pt x="113" y="112"/>
                    <a:pt x="113" y="150"/>
                  </a:cubicBezTo>
                  <a:cubicBezTo>
                    <a:pt x="113" y="150"/>
                    <a:pt x="113" y="187"/>
                    <a:pt x="150" y="225"/>
                  </a:cubicBezTo>
                  <a:lnTo>
                    <a:pt x="150" y="112"/>
                  </a:lnTo>
                  <a:cubicBezTo>
                    <a:pt x="150" y="38"/>
                    <a:pt x="113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24"/>
            <p:cNvSpPr/>
            <p:nvPr/>
          </p:nvSpPr>
          <p:spPr>
            <a:xfrm>
              <a:off x="5877125" y="2529825"/>
              <a:ext cx="3775" cy="8425"/>
            </a:xfrm>
            <a:custGeom>
              <a:avLst/>
              <a:gdLst/>
              <a:ahLst/>
              <a:cxnLst/>
              <a:rect l="l" t="t" r="r" b="b"/>
              <a:pathLst>
                <a:path w="151" h="337" extrusionOk="0">
                  <a:moveTo>
                    <a:pt x="75" y="1"/>
                  </a:moveTo>
                  <a:cubicBezTo>
                    <a:pt x="1" y="1"/>
                    <a:pt x="1" y="113"/>
                    <a:pt x="1" y="188"/>
                  </a:cubicBezTo>
                  <a:cubicBezTo>
                    <a:pt x="38" y="262"/>
                    <a:pt x="38" y="225"/>
                    <a:pt x="75" y="262"/>
                  </a:cubicBezTo>
                  <a:cubicBezTo>
                    <a:pt x="75" y="262"/>
                    <a:pt x="75" y="225"/>
                    <a:pt x="75" y="188"/>
                  </a:cubicBezTo>
                  <a:cubicBezTo>
                    <a:pt x="38" y="150"/>
                    <a:pt x="38" y="113"/>
                    <a:pt x="75" y="75"/>
                  </a:cubicBezTo>
                  <a:cubicBezTo>
                    <a:pt x="75" y="38"/>
                    <a:pt x="113" y="1"/>
                    <a:pt x="150" y="1"/>
                  </a:cubicBezTo>
                  <a:close/>
                  <a:moveTo>
                    <a:pt x="75" y="262"/>
                  </a:moveTo>
                  <a:lnTo>
                    <a:pt x="75" y="337"/>
                  </a:lnTo>
                  <a:lnTo>
                    <a:pt x="99" y="313"/>
                  </a:lnTo>
                  <a:lnTo>
                    <a:pt x="99" y="313"/>
                  </a:lnTo>
                  <a:cubicBezTo>
                    <a:pt x="101" y="314"/>
                    <a:pt x="103" y="315"/>
                    <a:pt x="105" y="315"/>
                  </a:cubicBezTo>
                  <a:cubicBezTo>
                    <a:pt x="109" y="315"/>
                    <a:pt x="113" y="310"/>
                    <a:pt x="113" y="300"/>
                  </a:cubicBezTo>
                  <a:lnTo>
                    <a:pt x="113" y="300"/>
                  </a:lnTo>
                  <a:lnTo>
                    <a:pt x="99" y="313"/>
                  </a:lnTo>
                  <a:lnTo>
                    <a:pt x="99" y="313"/>
                  </a:lnTo>
                  <a:cubicBezTo>
                    <a:pt x="88" y="306"/>
                    <a:pt x="75" y="284"/>
                    <a:pt x="75" y="26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24"/>
            <p:cNvSpPr/>
            <p:nvPr/>
          </p:nvSpPr>
          <p:spPr>
            <a:xfrm>
              <a:off x="5873400" y="2538225"/>
              <a:ext cx="5625" cy="1900"/>
            </a:xfrm>
            <a:custGeom>
              <a:avLst/>
              <a:gdLst/>
              <a:ahLst/>
              <a:cxnLst/>
              <a:rect l="l" t="t" r="r" b="b"/>
              <a:pathLst>
                <a:path w="225" h="76" extrusionOk="0">
                  <a:moveTo>
                    <a:pt x="150" y="1"/>
                  </a:moveTo>
                  <a:cubicBezTo>
                    <a:pt x="150" y="1"/>
                    <a:pt x="112" y="38"/>
                    <a:pt x="75" y="38"/>
                  </a:cubicBezTo>
                  <a:cubicBezTo>
                    <a:pt x="75" y="38"/>
                    <a:pt x="38" y="38"/>
                    <a:pt x="0" y="76"/>
                  </a:cubicBezTo>
                  <a:lnTo>
                    <a:pt x="150" y="38"/>
                  </a:lnTo>
                  <a:cubicBezTo>
                    <a:pt x="187" y="38"/>
                    <a:pt x="187" y="1"/>
                    <a:pt x="224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24"/>
            <p:cNvSpPr/>
            <p:nvPr/>
          </p:nvSpPr>
          <p:spPr>
            <a:xfrm>
              <a:off x="5878075" y="2528900"/>
              <a:ext cx="5625" cy="5625"/>
            </a:xfrm>
            <a:custGeom>
              <a:avLst/>
              <a:gdLst/>
              <a:ahLst/>
              <a:cxnLst/>
              <a:rect l="l" t="t" r="r" b="b"/>
              <a:pathLst>
                <a:path w="225" h="225" extrusionOk="0">
                  <a:moveTo>
                    <a:pt x="112" y="0"/>
                  </a:moveTo>
                  <a:lnTo>
                    <a:pt x="75" y="38"/>
                  </a:lnTo>
                  <a:cubicBezTo>
                    <a:pt x="56" y="19"/>
                    <a:pt x="47" y="10"/>
                    <a:pt x="37" y="10"/>
                  </a:cubicBezTo>
                  <a:cubicBezTo>
                    <a:pt x="28" y="10"/>
                    <a:pt x="19" y="19"/>
                    <a:pt x="0" y="38"/>
                  </a:cubicBezTo>
                  <a:cubicBezTo>
                    <a:pt x="37" y="38"/>
                    <a:pt x="75" y="38"/>
                    <a:pt x="112" y="75"/>
                  </a:cubicBezTo>
                  <a:cubicBezTo>
                    <a:pt x="149" y="75"/>
                    <a:pt x="149" y="112"/>
                    <a:pt x="187" y="150"/>
                  </a:cubicBezTo>
                  <a:lnTo>
                    <a:pt x="224" y="225"/>
                  </a:lnTo>
                  <a:lnTo>
                    <a:pt x="224" y="75"/>
                  </a:lnTo>
                  <a:cubicBezTo>
                    <a:pt x="187" y="38"/>
                    <a:pt x="149" y="0"/>
                    <a:pt x="112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24"/>
            <p:cNvSpPr/>
            <p:nvPr/>
          </p:nvSpPr>
          <p:spPr>
            <a:xfrm>
              <a:off x="5872450" y="2542900"/>
              <a:ext cx="10300" cy="3375"/>
            </a:xfrm>
            <a:custGeom>
              <a:avLst/>
              <a:gdLst/>
              <a:ahLst/>
              <a:cxnLst/>
              <a:rect l="l" t="t" r="r" b="b"/>
              <a:pathLst>
                <a:path w="412" h="135" extrusionOk="0">
                  <a:moveTo>
                    <a:pt x="412" y="1"/>
                  </a:moveTo>
                  <a:cubicBezTo>
                    <a:pt x="337" y="1"/>
                    <a:pt x="262" y="38"/>
                    <a:pt x="225" y="38"/>
                  </a:cubicBezTo>
                  <a:cubicBezTo>
                    <a:pt x="188" y="75"/>
                    <a:pt x="150" y="75"/>
                    <a:pt x="113" y="75"/>
                  </a:cubicBezTo>
                  <a:cubicBezTo>
                    <a:pt x="76" y="75"/>
                    <a:pt x="38" y="75"/>
                    <a:pt x="1" y="38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30" y="119"/>
                    <a:pt x="60" y="134"/>
                    <a:pt x="89" y="134"/>
                  </a:cubicBezTo>
                  <a:cubicBezTo>
                    <a:pt x="134" y="134"/>
                    <a:pt x="180" y="98"/>
                    <a:pt x="225" y="75"/>
                  </a:cubicBezTo>
                  <a:lnTo>
                    <a:pt x="300" y="38"/>
                  </a:lnTo>
                  <a:cubicBezTo>
                    <a:pt x="300" y="38"/>
                    <a:pt x="333" y="21"/>
                    <a:pt x="366" y="21"/>
                  </a:cubicBezTo>
                  <a:cubicBezTo>
                    <a:pt x="383" y="21"/>
                    <a:pt x="399" y="25"/>
                    <a:pt x="412" y="38"/>
                  </a:cubicBezTo>
                  <a:lnTo>
                    <a:pt x="412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24"/>
            <p:cNvSpPr/>
            <p:nvPr/>
          </p:nvSpPr>
          <p:spPr>
            <a:xfrm>
              <a:off x="5883675" y="2542900"/>
              <a:ext cx="1875" cy="4700"/>
            </a:xfrm>
            <a:custGeom>
              <a:avLst/>
              <a:gdLst/>
              <a:ahLst/>
              <a:cxnLst/>
              <a:rect l="l" t="t" r="r" b="b"/>
              <a:pathLst>
                <a:path w="75" h="188" extrusionOk="0">
                  <a:moveTo>
                    <a:pt x="0" y="1"/>
                  </a:moveTo>
                  <a:cubicBezTo>
                    <a:pt x="0" y="1"/>
                    <a:pt x="0" y="37"/>
                    <a:pt x="37" y="74"/>
                  </a:cubicBezTo>
                  <a:lnTo>
                    <a:pt x="37" y="74"/>
                  </a:lnTo>
                  <a:cubicBezTo>
                    <a:pt x="34" y="39"/>
                    <a:pt x="27" y="1"/>
                    <a:pt x="0" y="1"/>
                  </a:cubicBezTo>
                  <a:close/>
                  <a:moveTo>
                    <a:pt x="37" y="74"/>
                  </a:moveTo>
                  <a:cubicBezTo>
                    <a:pt x="37" y="88"/>
                    <a:pt x="37" y="102"/>
                    <a:pt x="37" y="113"/>
                  </a:cubicBezTo>
                  <a:lnTo>
                    <a:pt x="37" y="187"/>
                  </a:lnTo>
                  <a:cubicBezTo>
                    <a:pt x="37" y="150"/>
                    <a:pt x="75" y="113"/>
                    <a:pt x="37" y="75"/>
                  </a:cubicBezTo>
                  <a:cubicBezTo>
                    <a:pt x="37" y="75"/>
                    <a:pt x="37" y="75"/>
                    <a:pt x="37" y="74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24"/>
            <p:cNvSpPr/>
            <p:nvPr/>
          </p:nvSpPr>
          <p:spPr>
            <a:xfrm>
              <a:off x="5872450" y="2539175"/>
              <a:ext cx="5625" cy="5625"/>
            </a:xfrm>
            <a:custGeom>
              <a:avLst/>
              <a:gdLst/>
              <a:ahLst/>
              <a:cxnLst/>
              <a:rect l="l" t="t" r="r" b="b"/>
              <a:pathLst>
                <a:path w="225" h="225" extrusionOk="0">
                  <a:moveTo>
                    <a:pt x="225" y="0"/>
                  </a:moveTo>
                  <a:lnTo>
                    <a:pt x="76" y="38"/>
                  </a:lnTo>
                  <a:cubicBezTo>
                    <a:pt x="1" y="75"/>
                    <a:pt x="1" y="112"/>
                    <a:pt x="38" y="187"/>
                  </a:cubicBezTo>
                  <a:cubicBezTo>
                    <a:pt x="38" y="187"/>
                    <a:pt x="38" y="224"/>
                    <a:pt x="76" y="224"/>
                  </a:cubicBezTo>
                  <a:cubicBezTo>
                    <a:pt x="38" y="187"/>
                    <a:pt x="38" y="150"/>
                    <a:pt x="76" y="150"/>
                  </a:cubicBezTo>
                  <a:cubicBezTo>
                    <a:pt x="76" y="112"/>
                    <a:pt x="113" y="75"/>
                    <a:pt x="150" y="38"/>
                  </a:cubicBezTo>
                  <a:cubicBezTo>
                    <a:pt x="150" y="38"/>
                    <a:pt x="188" y="38"/>
                    <a:pt x="22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24"/>
            <p:cNvSpPr/>
            <p:nvPr/>
          </p:nvSpPr>
          <p:spPr>
            <a:xfrm>
              <a:off x="5884600" y="2545700"/>
              <a:ext cx="9350" cy="6750"/>
            </a:xfrm>
            <a:custGeom>
              <a:avLst/>
              <a:gdLst/>
              <a:ahLst/>
              <a:cxnLst/>
              <a:rect l="l" t="t" r="r" b="b"/>
              <a:pathLst>
                <a:path w="374" h="270" extrusionOk="0">
                  <a:moveTo>
                    <a:pt x="299" y="1"/>
                  </a:moveTo>
                  <a:cubicBezTo>
                    <a:pt x="224" y="1"/>
                    <a:pt x="187" y="75"/>
                    <a:pt x="150" y="113"/>
                  </a:cubicBezTo>
                  <a:cubicBezTo>
                    <a:pt x="150" y="150"/>
                    <a:pt x="112" y="187"/>
                    <a:pt x="75" y="225"/>
                  </a:cubicBezTo>
                  <a:cubicBezTo>
                    <a:pt x="75" y="225"/>
                    <a:pt x="38" y="262"/>
                    <a:pt x="0" y="262"/>
                  </a:cubicBezTo>
                  <a:lnTo>
                    <a:pt x="38" y="262"/>
                  </a:lnTo>
                  <a:cubicBezTo>
                    <a:pt x="48" y="267"/>
                    <a:pt x="59" y="269"/>
                    <a:pt x="69" y="269"/>
                  </a:cubicBezTo>
                  <a:cubicBezTo>
                    <a:pt x="132" y="269"/>
                    <a:pt x="187" y="182"/>
                    <a:pt x="187" y="150"/>
                  </a:cubicBezTo>
                  <a:cubicBezTo>
                    <a:pt x="224" y="113"/>
                    <a:pt x="262" y="75"/>
                    <a:pt x="262" y="75"/>
                  </a:cubicBezTo>
                  <a:cubicBezTo>
                    <a:pt x="262" y="75"/>
                    <a:pt x="286" y="27"/>
                    <a:pt x="333" y="27"/>
                  </a:cubicBezTo>
                  <a:cubicBezTo>
                    <a:pt x="345" y="27"/>
                    <a:pt x="359" y="30"/>
                    <a:pt x="374" y="38"/>
                  </a:cubicBezTo>
                  <a:lnTo>
                    <a:pt x="299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24"/>
            <p:cNvSpPr/>
            <p:nvPr/>
          </p:nvSpPr>
          <p:spPr>
            <a:xfrm>
              <a:off x="5892075" y="2546625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0" y="1"/>
                  </a:moveTo>
                  <a:cubicBezTo>
                    <a:pt x="37" y="1"/>
                    <a:pt x="75" y="76"/>
                    <a:pt x="75" y="113"/>
                  </a:cubicBezTo>
                  <a:lnTo>
                    <a:pt x="75" y="76"/>
                  </a:lnTo>
                  <a:cubicBezTo>
                    <a:pt x="75" y="38"/>
                    <a:pt x="37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24"/>
            <p:cNvSpPr/>
            <p:nvPr/>
          </p:nvSpPr>
          <p:spPr>
            <a:xfrm>
              <a:off x="5882725" y="2545700"/>
              <a:ext cx="2825" cy="6550"/>
            </a:xfrm>
            <a:custGeom>
              <a:avLst/>
              <a:gdLst/>
              <a:ahLst/>
              <a:cxnLst/>
              <a:rect l="l" t="t" r="r" b="b"/>
              <a:pathLst>
                <a:path w="113" h="262" extrusionOk="0">
                  <a:moveTo>
                    <a:pt x="75" y="1"/>
                  </a:moveTo>
                  <a:lnTo>
                    <a:pt x="1" y="150"/>
                  </a:lnTo>
                  <a:cubicBezTo>
                    <a:pt x="1" y="187"/>
                    <a:pt x="38" y="225"/>
                    <a:pt x="75" y="262"/>
                  </a:cubicBezTo>
                  <a:lnTo>
                    <a:pt x="113" y="262"/>
                  </a:lnTo>
                  <a:cubicBezTo>
                    <a:pt x="75" y="262"/>
                    <a:pt x="75" y="225"/>
                    <a:pt x="75" y="225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24"/>
            <p:cNvSpPr/>
            <p:nvPr/>
          </p:nvSpPr>
          <p:spPr>
            <a:xfrm>
              <a:off x="5896725" y="2547575"/>
              <a:ext cx="9375" cy="7475"/>
            </a:xfrm>
            <a:custGeom>
              <a:avLst/>
              <a:gdLst/>
              <a:ahLst/>
              <a:cxnLst/>
              <a:rect l="l" t="t" r="r" b="b"/>
              <a:pathLst>
                <a:path w="375" h="299" extrusionOk="0">
                  <a:moveTo>
                    <a:pt x="299" y="0"/>
                  </a:moveTo>
                  <a:lnTo>
                    <a:pt x="299" y="28"/>
                  </a:lnTo>
                  <a:lnTo>
                    <a:pt x="299" y="28"/>
                  </a:lnTo>
                  <a:cubicBezTo>
                    <a:pt x="324" y="17"/>
                    <a:pt x="349" y="0"/>
                    <a:pt x="374" y="0"/>
                  </a:cubicBezTo>
                  <a:close/>
                  <a:moveTo>
                    <a:pt x="299" y="28"/>
                  </a:moveTo>
                  <a:lnTo>
                    <a:pt x="299" y="28"/>
                  </a:lnTo>
                  <a:cubicBezTo>
                    <a:pt x="287" y="33"/>
                    <a:pt x="275" y="38"/>
                    <a:pt x="262" y="38"/>
                  </a:cubicBezTo>
                  <a:cubicBezTo>
                    <a:pt x="260" y="39"/>
                    <a:pt x="259" y="41"/>
                    <a:pt x="257" y="42"/>
                  </a:cubicBezTo>
                  <a:lnTo>
                    <a:pt x="257" y="42"/>
                  </a:lnTo>
                  <a:cubicBezTo>
                    <a:pt x="270" y="39"/>
                    <a:pt x="284" y="38"/>
                    <a:pt x="299" y="38"/>
                  </a:cubicBezTo>
                  <a:lnTo>
                    <a:pt x="299" y="28"/>
                  </a:lnTo>
                  <a:close/>
                  <a:moveTo>
                    <a:pt x="257" y="42"/>
                  </a:moveTo>
                  <a:cubicBezTo>
                    <a:pt x="209" y="55"/>
                    <a:pt x="180" y="91"/>
                    <a:pt x="150" y="150"/>
                  </a:cubicBezTo>
                  <a:cubicBezTo>
                    <a:pt x="113" y="187"/>
                    <a:pt x="113" y="224"/>
                    <a:pt x="75" y="262"/>
                  </a:cubicBezTo>
                  <a:cubicBezTo>
                    <a:pt x="75" y="262"/>
                    <a:pt x="38" y="299"/>
                    <a:pt x="1" y="299"/>
                  </a:cubicBezTo>
                  <a:lnTo>
                    <a:pt x="38" y="299"/>
                  </a:lnTo>
                  <a:cubicBezTo>
                    <a:pt x="113" y="299"/>
                    <a:pt x="150" y="187"/>
                    <a:pt x="187" y="150"/>
                  </a:cubicBezTo>
                  <a:cubicBezTo>
                    <a:pt x="223" y="78"/>
                    <a:pt x="225" y="75"/>
                    <a:pt x="257" y="4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24"/>
            <p:cNvSpPr/>
            <p:nvPr/>
          </p:nvSpPr>
          <p:spPr>
            <a:xfrm>
              <a:off x="5904200" y="2548500"/>
              <a:ext cx="3750" cy="6550"/>
            </a:xfrm>
            <a:custGeom>
              <a:avLst/>
              <a:gdLst/>
              <a:ahLst/>
              <a:cxnLst/>
              <a:rect l="l" t="t" r="r" b="b"/>
              <a:pathLst>
                <a:path w="150" h="262" extrusionOk="0">
                  <a:moveTo>
                    <a:pt x="0" y="1"/>
                  </a:moveTo>
                  <a:cubicBezTo>
                    <a:pt x="38" y="1"/>
                    <a:pt x="75" y="38"/>
                    <a:pt x="75" y="38"/>
                  </a:cubicBezTo>
                  <a:cubicBezTo>
                    <a:pt x="75" y="75"/>
                    <a:pt x="75" y="113"/>
                    <a:pt x="75" y="187"/>
                  </a:cubicBezTo>
                  <a:cubicBezTo>
                    <a:pt x="75" y="187"/>
                    <a:pt x="75" y="225"/>
                    <a:pt x="75" y="262"/>
                  </a:cubicBezTo>
                  <a:lnTo>
                    <a:pt x="150" y="150"/>
                  </a:lnTo>
                  <a:cubicBezTo>
                    <a:pt x="150" y="113"/>
                    <a:pt x="150" y="75"/>
                    <a:pt x="150" y="38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24"/>
            <p:cNvSpPr/>
            <p:nvPr/>
          </p:nvSpPr>
          <p:spPr>
            <a:xfrm>
              <a:off x="5895800" y="255222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0" y="1"/>
                  </a:moveTo>
                  <a:cubicBezTo>
                    <a:pt x="0" y="13"/>
                    <a:pt x="0" y="26"/>
                    <a:pt x="0" y="38"/>
                  </a:cubicBezTo>
                  <a:lnTo>
                    <a:pt x="56" y="94"/>
                  </a:lnTo>
                  <a:lnTo>
                    <a:pt x="75" y="76"/>
                  </a:lnTo>
                  <a:cubicBezTo>
                    <a:pt x="0" y="76"/>
                    <a:pt x="0" y="1"/>
                    <a:pt x="0" y="1"/>
                  </a:cubicBezTo>
                  <a:close/>
                  <a:moveTo>
                    <a:pt x="56" y="94"/>
                  </a:moveTo>
                  <a:lnTo>
                    <a:pt x="38" y="113"/>
                  </a:lnTo>
                  <a:lnTo>
                    <a:pt x="75" y="113"/>
                  </a:lnTo>
                  <a:lnTo>
                    <a:pt x="56" y="94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24"/>
            <p:cNvSpPr/>
            <p:nvPr/>
          </p:nvSpPr>
          <p:spPr>
            <a:xfrm>
              <a:off x="4899800" y="1376075"/>
              <a:ext cx="3750" cy="19625"/>
            </a:xfrm>
            <a:custGeom>
              <a:avLst/>
              <a:gdLst/>
              <a:ahLst/>
              <a:cxnLst/>
              <a:rect l="l" t="t" r="r" b="b"/>
              <a:pathLst>
                <a:path w="150" h="785" extrusionOk="0">
                  <a:moveTo>
                    <a:pt x="0" y="1"/>
                  </a:moveTo>
                  <a:lnTo>
                    <a:pt x="0" y="785"/>
                  </a:lnTo>
                  <a:lnTo>
                    <a:pt x="150" y="785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24"/>
            <p:cNvSpPr/>
            <p:nvPr/>
          </p:nvSpPr>
          <p:spPr>
            <a:xfrm>
              <a:off x="4895125" y="1365825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449" y="262"/>
                  </a:moveTo>
                  <a:cubicBezTo>
                    <a:pt x="449" y="0"/>
                    <a:pt x="1" y="448"/>
                    <a:pt x="262" y="448"/>
                  </a:cubicBezTo>
                  <a:cubicBezTo>
                    <a:pt x="374" y="448"/>
                    <a:pt x="449" y="374"/>
                    <a:pt x="449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24"/>
            <p:cNvSpPr/>
            <p:nvPr/>
          </p:nvSpPr>
          <p:spPr>
            <a:xfrm>
              <a:off x="4876475" y="1378875"/>
              <a:ext cx="9350" cy="20575"/>
            </a:xfrm>
            <a:custGeom>
              <a:avLst/>
              <a:gdLst/>
              <a:ahLst/>
              <a:cxnLst/>
              <a:rect l="l" t="t" r="r" b="b"/>
              <a:pathLst>
                <a:path w="374" h="823" extrusionOk="0">
                  <a:moveTo>
                    <a:pt x="373" y="785"/>
                  </a:moveTo>
                  <a:lnTo>
                    <a:pt x="261" y="822"/>
                  </a:lnTo>
                  <a:lnTo>
                    <a:pt x="0" y="3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24"/>
            <p:cNvSpPr/>
            <p:nvPr/>
          </p:nvSpPr>
          <p:spPr>
            <a:xfrm>
              <a:off x="4872725" y="1371425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337" y="150"/>
                  </a:moveTo>
                  <a:cubicBezTo>
                    <a:pt x="337" y="38"/>
                    <a:pt x="225" y="0"/>
                    <a:pt x="150" y="38"/>
                  </a:cubicBezTo>
                  <a:cubicBezTo>
                    <a:pt x="38" y="38"/>
                    <a:pt x="1" y="150"/>
                    <a:pt x="1" y="224"/>
                  </a:cubicBezTo>
                  <a:cubicBezTo>
                    <a:pt x="38" y="336"/>
                    <a:pt x="150" y="374"/>
                    <a:pt x="262" y="336"/>
                  </a:cubicBezTo>
                  <a:cubicBezTo>
                    <a:pt x="337" y="299"/>
                    <a:pt x="374" y="224"/>
                    <a:pt x="337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24"/>
            <p:cNvSpPr/>
            <p:nvPr/>
          </p:nvSpPr>
          <p:spPr>
            <a:xfrm>
              <a:off x="4854050" y="1389150"/>
              <a:ext cx="15900" cy="18700"/>
            </a:xfrm>
            <a:custGeom>
              <a:avLst/>
              <a:gdLst/>
              <a:ahLst/>
              <a:cxnLst/>
              <a:rect l="l" t="t" r="r" b="b"/>
              <a:pathLst>
                <a:path w="636" h="748" extrusionOk="0">
                  <a:moveTo>
                    <a:pt x="636" y="635"/>
                  </a:moveTo>
                  <a:lnTo>
                    <a:pt x="486" y="747"/>
                  </a:lnTo>
                  <a:lnTo>
                    <a:pt x="1" y="75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24"/>
            <p:cNvSpPr/>
            <p:nvPr/>
          </p:nvSpPr>
          <p:spPr>
            <a:xfrm>
              <a:off x="4849400" y="1381675"/>
              <a:ext cx="10275" cy="10300"/>
            </a:xfrm>
            <a:custGeom>
              <a:avLst/>
              <a:gdLst/>
              <a:ahLst/>
              <a:cxnLst/>
              <a:rect l="l" t="t" r="r" b="b"/>
              <a:pathLst>
                <a:path w="411" h="412" extrusionOk="0">
                  <a:moveTo>
                    <a:pt x="336" y="113"/>
                  </a:moveTo>
                  <a:cubicBezTo>
                    <a:pt x="299" y="38"/>
                    <a:pt x="187" y="1"/>
                    <a:pt x="112" y="76"/>
                  </a:cubicBezTo>
                  <a:cubicBezTo>
                    <a:pt x="38" y="113"/>
                    <a:pt x="0" y="225"/>
                    <a:pt x="75" y="300"/>
                  </a:cubicBezTo>
                  <a:cubicBezTo>
                    <a:pt x="112" y="374"/>
                    <a:pt x="224" y="412"/>
                    <a:pt x="299" y="374"/>
                  </a:cubicBezTo>
                  <a:cubicBezTo>
                    <a:pt x="374" y="300"/>
                    <a:pt x="411" y="188"/>
                    <a:pt x="336" y="11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24"/>
            <p:cNvSpPr/>
            <p:nvPr/>
          </p:nvSpPr>
          <p:spPr>
            <a:xfrm>
              <a:off x="4837250" y="1405025"/>
              <a:ext cx="17775" cy="14950"/>
            </a:xfrm>
            <a:custGeom>
              <a:avLst/>
              <a:gdLst/>
              <a:ahLst/>
              <a:cxnLst/>
              <a:rect l="l" t="t" r="r" b="b"/>
              <a:pathLst>
                <a:path w="711" h="598" extrusionOk="0">
                  <a:moveTo>
                    <a:pt x="710" y="486"/>
                  </a:moveTo>
                  <a:lnTo>
                    <a:pt x="636" y="598"/>
                  </a:lnTo>
                  <a:lnTo>
                    <a:pt x="1" y="112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24"/>
            <p:cNvSpPr/>
            <p:nvPr/>
          </p:nvSpPr>
          <p:spPr>
            <a:xfrm>
              <a:off x="4829800" y="1397550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336" y="113"/>
                  </a:moveTo>
                  <a:cubicBezTo>
                    <a:pt x="187" y="1"/>
                    <a:pt x="0" y="262"/>
                    <a:pt x="149" y="374"/>
                  </a:cubicBezTo>
                  <a:cubicBezTo>
                    <a:pt x="224" y="449"/>
                    <a:pt x="299" y="449"/>
                    <a:pt x="373" y="374"/>
                  </a:cubicBezTo>
                  <a:cubicBezTo>
                    <a:pt x="448" y="299"/>
                    <a:pt x="411" y="187"/>
                    <a:pt x="336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24"/>
            <p:cNvSpPr/>
            <p:nvPr/>
          </p:nvSpPr>
          <p:spPr>
            <a:xfrm>
              <a:off x="4826050" y="1425550"/>
              <a:ext cx="20575" cy="11225"/>
            </a:xfrm>
            <a:custGeom>
              <a:avLst/>
              <a:gdLst/>
              <a:ahLst/>
              <a:cxnLst/>
              <a:rect l="l" t="t" r="r" b="b"/>
              <a:pathLst>
                <a:path w="823" h="449" extrusionOk="0">
                  <a:moveTo>
                    <a:pt x="822" y="299"/>
                  </a:moveTo>
                  <a:lnTo>
                    <a:pt x="748" y="449"/>
                  </a:lnTo>
                  <a:lnTo>
                    <a:pt x="1" y="15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24"/>
            <p:cNvSpPr/>
            <p:nvPr/>
          </p:nvSpPr>
          <p:spPr>
            <a:xfrm>
              <a:off x="4815800" y="1419025"/>
              <a:ext cx="12150" cy="12150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373" y="112"/>
                  </a:moveTo>
                  <a:cubicBezTo>
                    <a:pt x="149" y="0"/>
                    <a:pt x="0" y="336"/>
                    <a:pt x="224" y="448"/>
                  </a:cubicBezTo>
                  <a:cubicBezTo>
                    <a:pt x="336" y="486"/>
                    <a:pt x="411" y="411"/>
                    <a:pt x="448" y="336"/>
                  </a:cubicBezTo>
                  <a:cubicBezTo>
                    <a:pt x="485" y="262"/>
                    <a:pt x="448" y="150"/>
                    <a:pt x="373" y="11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24"/>
            <p:cNvSpPr/>
            <p:nvPr/>
          </p:nvSpPr>
          <p:spPr>
            <a:xfrm>
              <a:off x="4821400" y="1449825"/>
              <a:ext cx="19625" cy="4700"/>
            </a:xfrm>
            <a:custGeom>
              <a:avLst/>
              <a:gdLst/>
              <a:ahLst/>
              <a:cxnLst/>
              <a:rect l="l" t="t" r="r" b="b"/>
              <a:pathLst>
                <a:path w="785" h="188" extrusionOk="0">
                  <a:moveTo>
                    <a:pt x="784" y="38"/>
                  </a:moveTo>
                  <a:lnTo>
                    <a:pt x="784" y="187"/>
                  </a:lnTo>
                  <a:lnTo>
                    <a:pt x="0" y="15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24"/>
            <p:cNvSpPr/>
            <p:nvPr/>
          </p:nvSpPr>
          <p:spPr>
            <a:xfrm>
              <a:off x="4813000" y="144610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24" y="0"/>
                  </a:moveTo>
                  <a:cubicBezTo>
                    <a:pt x="112" y="0"/>
                    <a:pt x="37" y="75"/>
                    <a:pt x="0" y="187"/>
                  </a:cubicBezTo>
                  <a:cubicBezTo>
                    <a:pt x="0" y="262"/>
                    <a:pt x="75" y="374"/>
                    <a:pt x="187" y="374"/>
                  </a:cubicBezTo>
                  <a:cubicBezTo>
                    <a:pt x="261" y="374"/>
                    <a:pt x="373" y="299"/>
                    <a:pt x="373" y="187"/>
                  </a:cubicBezTo>
                  <a:cubicBezTo>
                    <a:pt x="373" y="112"/>
                    <a:pt x="299" y="38"/>
                    <a:pt x="224" y="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24"/>
            <p:cNvSpPr/>
            <p:nvPr/>
          </p:nvSpPr>
          <p:spPr>
            <a:xfrm>
              <a:off x="4822325" y="1468500"/>
              <a:ext cx="20550" cy="8425"/>
            </a:xfrm>
            <a:custGeom>
              <a:avLst/>
              <a:gdLst/>
              <a:ahLst/>
              <a:cxnLst/>
              <a:rect l="l" t="t" r="r" b="b"/>
              <a:pathLst>
                <a:path w="822" h="337" extrusionOk="0">
                  <a:moveTo>
                    <a:pt x="784" y="0"/>
                  </a:moveTo>
                  <a:lnTo>
                    <a:pt x="822" y="112"/>
                  </a:lnTo>
                  <a:lnTo>
                    <a:pt x="38" y="336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24"/>
            <p:cNvSpPr/>
            <p:nvPr/>
          </p:nvSpPr>
          <p:spPr>
            <a:xfrm>
              <a:off x="4814850" y="1469425"/>
              <a:ext cx="12175" cy="11225"/>
            </a:xfrm>
            <a:custGeom>
              <a:avLst/>
              <a:gdLst/>
              <a:ahLst/>
              <a:cxnLst/>
              <a:rect l="l" t="t" r="r" b="b"/>
              <a:pathLst>
                <a:path w="487" h="449" extrusionOk="0">
                  <a:moveTo>
                    <a:pt x="150" y="75"/>
                  </a:moveTo>
                  <a:cubicBezTo>
                    <a:pt x="38" y="75"/>
                    <a:pt x="1" y="187"/>
                    <a:pt x="1" y="262"/>
                  </a:cubicBezTo>
                  <a:cubicBezTo>
                    <a:pt x="38" y="374"/>
                    <a:pt x="150" y="449"/>
                    <a:pt x="225" y="411"/>
                  </a:cubicBezTo>
                  <a:cubicBezTo>
                    <a:pt x="486" y="374"/>
                    <a:pt x="374" y="1"/>
                    <a:pt x="150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24"/>
            <p:cNvSpPr/>
            <p:nvPr/>
          </p:nvSpPr>
          <p:spPr>
            <a:xfrm>
              <a:off x="4830725" y="1485300"/>
              <a:ext cx="19625" cy="14025"/>
            </a:xfrm>
            <a:custGeom>
              <a:avLst/>
              <a:gdLst/>
              <a:ahLst/>
              <a:cxnLst/>
              <a:rect l="l" t="t" r="r" b="b"/>
              <a:pathLst>
                <a:path w="785" h="561" extrusionOk="0">
                  <a:moveTo>
                    <a:pt x="710" y="0"/>
                  </a:moveTo>
                  <a:lnTo>
                    <a:pt x="785" y="150"/>
                  </a:lnTo>
                  <a:lnTo>
                    <a:pt x="75" y="561"/>
                  </a:lnTo>
                  <a:lnTo>
                    <a:pt x="0" y="41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24"/>
            <p:cNvSpPr/>
            <p:nvPr/>
          </p:nvSpPr>
          <p:spPr>
            <a:xfrm>
              <a:off x="4824200" y="149462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112" y="38"/>
                  </a:moveTo>
                  <a:cubicBezTo>
                    <a:pt x="37" y="75"/>
                    <a:pt x="0" y="188"/>
                    <a:pt x="37" y="262"/>
                  </a:cubicBezTo>
                  <a:cubicBezTo>
                    <a:pt x="75" y="374"/>
                    <a:pt x="187" y="374"/>
                    <a:pt x="299" y="337"/>
                  </a:cubicBezTo>
                  <a:cubicBezTo>
                    <a:pt x="373" y="300"/>
                    <a:pt x="373" y="188"/>
                    <a:pt x="336" y="113"/>
                  </a:cubicBezTo>
                  <a:cubicBezTo>
                    <a:pt x="299" y="38"/>
                    <a:pt x="187" y="1"/>
                    <a:pt x="112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24"/>
            <p:cNvSpPr/>
            <p:nvPr/>
          </p:nvSpPr>
          <p:spPr>
            <a:xfrm>
              <a:off x="4845650" y="1500225"/>
              <a:ext cx="15900" cy="17775"/>
            </a:xfrm>
            <a:custGeom>
              <a:avLst/>
              <a:gdLst/>
              <a:ahLst/>
              <a:cxnLst/>
              <a:rect l="l" t="t" r="r" b="b"/>
              <a:pathLst>
                <a:path w="636" h="711" extrusionOk="0">
                  <a:moveTo>
                    <a:pt x="561" y="1"/>
                  </a:moveTo>
                  <a:lnTo>
                    <a:pt x="636" y="113"/>
                  </a:lnTo>
                  <a:lnTo>
                    <a:pt x="113" y="710"/>
                  </a:lnTo>
                  <a:lnTo>
                    <a:pt x="1" y="59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24"/>
            <p:cNvSpPr/>
            <p:nvPr/>
          </p:nvSpPr>
          <p:spPr>
            <a:xfrm>
              <a:off x="4840050" y="1514225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38" y="76"/>
                  </a:moveTo>
                  <a:cubicBezTo>
                    <a:pt x="1" y="113"/>
                    <a:pt x="1" y="225"/>
                    <a:pt x="38" y="300"/>
                  </a:cubicBezTo>
                  <a:cubicBezTo>
                    <a:pt x="113" y="374"/>
                    <a:pt x="225" y="374"/>
                    <a:pt x="300" y="300"/>
                  </a:cubicBezTo>
                  <a:cubicBezTo>
                    <a:pt x="374" y="262"/>
                    <a:pt x="374" y="150"/>
                    <a:pt x="300" y="76"/>
                  </a:cubicBezTo>
                  <a:cubicBezTo>
                    <a:pt x="225" y="1"/>
                    <a:pt x="150" y="1"/>
                    <a:pt x="75" y="76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24"/>
            <p:cNvSpPr/>
            <p:nvPr/>
          </p:nvSpPr>
          <p:spPr>
            <a:xfrm>
              <a:off x="4865250" y="1510500"/>
              <a:ext cx="12175" cy="20550"/>
            </a:xfrm>
            <a:custGeom>
              <a:avLst/>
              <a:gdLst/>
              <a:ahLst/>
              <a:cxnLst/>
              <a:rect l="l" t="t" r="r" b="b"/>
              <a:pathLst>
                <a:path w="487" h="822" extrusionOk="0">
                  <a:moveTo>
                    <a:pt x="337" y="1"/>
                  </a:moveTo>
                  <a:lnTo>
                    <a:pt x="486" y="75"/>
                  </a:lnTo>
                  <a:lnTo>
                    <a:pt x="113" y="822"/>
                  </a:lnTo>
                  <a:lnTo>
                    <a:pt x="1" y="74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24"/>
            <p:cNvSpPr/>
            <p:nvPr/>
          </p:nvSpPr>
          <p:spPr>
            <a:xfrm>
              <a:off x="4860600" y="152822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38" y="113"/>
                  </a:moveTo>
                  <a:cubicBezTo>
                    <a:pt x="0" y="188"/>
                    <a:pt x="38" y="300"/>
                    <a:pt x="112" y="337"/>
                  </a:cubicBezTo>
                  <a:cubicBezTo>
                    <a:pt x="187" y="374"/>
                    <a:pt x="299" y="337"/>
                    <a:pt x="336" y="262"/>
                  </a:cubicBezTo>
                  <a:cubicBezTo>
                    <a:pt x="374" y="188"/>
                    <a:pt x="336" y="76"/>
                    <a:pt x="262" y="38"/>
                  </a:cubicBezTo>
                  <a:cubicBezTo>
                    <a:pt x="187" y="1"/>
                    <a:pt x="75" y="38"/>
                    <a:pt x="38" y="11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24"/>
            <p:cNvSpPr/>
            <p:nvPr/>
          </p:nvSpPr>
          <p:spPr>
            <a:xfrm>
              <a:off x="4888600" y="1517025"/>
              <a:ext cx="6550" cy="20575"/>
            </a:xfrm>
            <a:custGeom>
              <a:avLst/>
              <a:gdLst/>
              <a:ahLst/>
              <a:cxnLst/>
              <a:rect l="l" t="t" r="r" b="b"/>
              <a:pathLst>
                <a:path w="262" h="823" extrusionOk="0">
                  <a:moveTo>
                    <a:pt x="112" y="1"/>
                  </a:moveTo>
                  <a:lnTo>
                    <a:pt x="262" y="1"/>
                  </a:lnTo>
                  <a:lnTo>
                    <a:pt x="150" y="822"/>
                  </a:lnTo>
                  <a:lnTo>
                    <a:pt x="0" y="78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24"/>
            <p:cNvSpPr/>
            <p:nvPr/>
          </p:nvSpPr>
          <p:spPr>
            <a:xfrm>
              <a:off x="4884875" y="153570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37" y="187"/>
                  </a:moveTo>
                  <a:cubicBezTo>
                    <a:pt x="0" y="262"/>
                    <a:pt x="75" y="337"/>
                    <a:pt x="187" y="374"/>
                  </a:cubicBezTo>
                  <a:cubicBezTo>
                    <a:pt x="261" y="374"/>
                    <a:pt x="336" y="299"/>
                    <a:pt x="373" y="225"/>
                  </a:cubicBezTo>
                  <a:cubicBezTo>
                    <a:pt x="373" y="113"/>
                    <a:pt x="336" y="38"/>
                    <a:pt x="224" y="1"/>
                  </a:cubicBezTo>
                  <a:cubicBezTo>
                    <a:pt x="149" y="1"/>
                    <a:pt x="37" y="75"/>
                    <a:pt x="37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24"/>
            <p:cNvSpPr/>
            <p:nvPr/>
          </p:nvSpPr>
          <p:spPr>
            <a:xfrm>
              <a:off x="4909125" y="1517025"/>
              <a:ext cx="6575" cy="20575"/>
            </a:xfrm>
            <a:custGeom>
              <a:avLst/>
              <a:gdLst/>
              <a:ahLst/>
              <a:cxnLst/>
              <a:rect l="l" t="t" r="r" b="b"/>
              <a:pathLst>
                <a:path w="263" h="823" extrusionOk="0">
                  <a:moveTo>
                    <a:pt x="1" y="1"/>
                  </a:moveTo>
                  <a:lnTo>
                    <a:pt x="113" y="1"/>
                  </a:lnTo>
                  <a:lnTo>
                    <a:pt x="262" y="785"/>
                  </a:lnTo>
                  <a:lnTo>
                    <a:pt x="113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24"/>
            <p:cNvSpPr/>
            <p:nvPr/>
          </p:nvSpPr>
          <p:spPr>
            <a:xfrm>
              <a:off x="4909125" y="1535700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1" y="225"/>
                  </a:moveTo>
                  <a:cubicBezTo>
                    <a:pt x="38" y="299"/>
                    <a:pt x="150" y="374"/>
                    <a:pt x="225" y="374"/>
                  </a:cubicBezTo>
                  <a:cubicBezTo>
                    <a:pt x="337" y="337"/>
                    <a:pt x="374" y="262"/>
                    <a:pt x="374" y="150"/>
                  </a:cubicBezTo>
                  <a:cubicBezTo>
                    <a:pt x="337" y="75"/>
                    <a:pt x="262" y="1"/>
                    <a:pt x="188" y="1"/>
                  </a:cubicBezTo>
                  <a:cubicBezTo>
                    <a:pt x="76" y="38"/>
                    <a:pt x="1" y="113"/>
                    <a:pt x="1" y="22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24"/>
            <p:cNvSpPr/>
            <p:nvPr/>
          </p:nvSpPr>
          <p:spPr>
            <a:xfrm>
              <a:off x="4926875" y="1510500"/>
              <a:ext cx="12150" cy="20550"/>
            </a:xfrm>
            <a:custGeom>
              <a:avLst/>
              <a:gdLst/>
              <a:ahLst/>
              <a:cxnLst/>
              <a:rect l="l" t="t" r="r" b="b"/>
              <a:pathLst>
                <a:path w="486" h="822" extrusionOk="0">
                  <a:moveTo>
                    <a:pt x="0" y="75"/>
                  </a:moveTo>
                  <a:lnTo>
                    <a:pt x="112" y="1"/>
                  </a:lnTo>
                  <a:lnTo>
                    <a:pt x="486" y="747"/>
                  </a:lnTo>
                  <a:lnTo>
                    <a:pt x="374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24"/>
            <p:cNvSpPr/>
            <p:nvPr/>
          </p:nvSpPr>
          <p:spPr>
            <a:xfrm>
              <a:off x="4933400" y="152730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75" y="299"/>
                  </a:moveTo>
                  <a:cubicBezTo>
                    <a:pt x="113" y="374"/>
                    <a:pt x="187" y="411"/>
                    <a:pt x="299" y="374"/>
                  </a:cubicBezTo>
                  <a:cubicBezTo>
                    <a:pt x="374" y="337"/>
                    <a:pt x="411" y="225"/>
                    <a:pt x="374" y="150"/>
                  </a:cubicBezTo>
                  <a:cubicBezTo>
                    <a:pt x="337" y="75"/>
                    <a:pt x="225" y="1"/>
                    <a:pt x="150" y="75"/>
                  </a:cubicBezTo>
                  <a:cubicBezTo>
                    <a:pt x="38" y="113"/>
                    <a:pt x="1" y="225"/>
                    <a:pt x="75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24"/>
            <p:cNvSpPr/>
            <p:nvPr/>
          </p:nvSpPr>
          <p:spPr>
            <a:xfrm>
              <a:off x="4941800" y="1500225"/>
              <a:ext cx="16825" cy="17775"/>
            </a:xfrm>
            <a:custGeom>
              <a:avLst/>
              <a:gdLst/>
              <a:ahLst/>
              <a:cxnLst/>
              <a:rect l="l" t="t" r="r" b="b"/>
              <a:pathLst>
                <a:path w="673" h="711" extrusionOk="0">
                  <a:moveTo>
                    <a:pt x="1" y="113"/>
                  </a:moveTo>
                  <a:lnTo>
                    <a:pt x="113" y="1"/>
                  </a:lnTo>
                  <a:lnTo>
                    <a:pt x="673" y="598"/>
                  </a:lnTo>
                  <a:lnTo>
                    <a:pt x="561" y="71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24"/>
            <p:cNvSpPr/>
            <p:nvPr/>
          </p:nvSpPr>
          <p:spPr>
            <a:xfrm>
              <a:off x="4954875" y="1510500"/>
              <a:ext cx="13100" cy="13100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38" y="449"/>
                  </a:moveTo>
                  <a:cubicBezTo>
                    <a:pt x="112" y="523"/>
                    <a:pt x="224" y="523"/>
                    <a:pt x="299" y="449"/>
                  </a:cubicBezTo>
                  <a:cubicBezTo>
                    <a:pt x="523" y="299"/>
                    <a:pt x="224" y="1"/>
                    <a:pt x="75" y="187"/>
                  </a:cubicBezTo>
                  <a:cubicBezTo>
                    <a:pt x="0" y="262"/>
                    <a:pt x="0" y="374"/>
                    <a:pt x="75" y="41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24"/>
            <p:cNvSpPr/>
            <p:nvPr/>
          </p:nvSpPr>
          <p:spPr>
            <a:xfrm>
              <a:off x="4953950" y="1485300"/>
              <a:ext cx="19625" cy="14025"/>
            </a:xfrm>
            <a:custGeom>
              <a:avLst/>
              <a:gdLst/>
              <a:ahLst/>
              <a:cxnLst/>
              <a:rect l="l" t="t" r="r" b="b"/>
              <a:pathLst>
                <a:path w="785" h="561" extrusionOk="0">
                  <a:moveTo>
                    <a:pt x="0" y="150"/>
                  </a:moveTo>
                  <a:lnTo>
                    <a:pt x="75" y="0"/>
                  </a:lnTo>
                  <a:lnTo>
                    <a:pt x="784" y="411"/>
                  </a:lnTo>
                  <a:lnTo>
                    <a:pt x="672" y="56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24"/>
            <p:cNvSpPr/>
            <p:nvPr/>
          </p:nvSpPr>
          <p:spPr>
            <a:xfrm>
              <a:off x="4969800" y="149462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150" y="337"/>
                  </a:moveTo>
                  <a:cubicBezTo>
                    <a:pt x="225" y="374"/>
                    <a:pt x="337" y="337"/>
                    <a:pt x="374" y="262"/>
                  </a:cubicBezTo>
                  <a:cubicBezTo>
                    <a:pt x="412" y="188"/>
                    <a:pt x="374" y="75"/>
                    <a:pt x="300" y="38"/>
                  </a:cubicBezTo>
                  <a:cubicBezTo>
                    <a:pt x="225" y="1"/>
                    <a:pt x="113" y="1"/>
                    <a:pt x="76" y="75"/>
                  </a:cubicBezTo>
                  <a:cubicBezTo>
                    <a:pt x="1" y="188"/>
                    <a:pt x="38" y="300"/>
                    <a:pt x="150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24"/>
            <p:cNvSpPr/>
            <p:nvPr/>
          </p:nvSpPr>
          <p:spPr>
            <a:xfrm>
              <a:off x="4961400" y="1468500"/>
              <a:ext cx="20575" cy="8425"/>
            </a:xfrm>
            <a:custGeom>
              <a:avLst/>
              <a:gdLst/>
              <a:ahLst/>
              <a:cxnLst/>
              <a:rect l="l" t="t" r="r" b="b"/>
              <a:pathLst>
                <a:path w="823" h="337" extrusionOk="0">
                  <a:moveTo>
                    <a:pt x="1" y="112"/>
                  </a:moveTo>
                  <a:lnTo>
                    <a:pt x="38" y="0"/>
                  </a:lnTo>
                  <a:lnTo>
                    <a:pt x="822" y="150"/>
                  </a:lnTo>
                  <a:lnTo>
                    <a:pt x="785" y="336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24"/>
            <p:cNvSpPr/>
            <p:nvPr/>
          </p:nvSpPr>
          <p:spPr>
            <a:xfrm>
              <a:off x="4980075" y="1470375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113" y="373"/>
                  </a:moveTo>
                  <a:cubicBezTo>
                    <a:pt x="337" y="411"/>
                    <a:pt x="411" y="112"/>
                    <a:pt x="225" y="37"/>
                  </a:cubicBezTo>
                  <a:cubicBezTo>
                    <a:pt x="113" y="0"/>
                    <a:pt x="38" y="75"/>
                    <a:pt x="1" y="149"/>
                  </a:cubicBezTo>
                  <a:cubicBezTo>
                    <a:pt x="1" y="261"/>
                    <a:pt x="38" y="336"/>
                    <a:pt x="113" y="37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24"/>
            <p:cNvSpPr/>
            <p:nvPr/>
          </p:nvSpPr>
          <p:spPr>
            <a:xfrm>
              <a:off x="4962350" y="1449825"/>
              <a:ext cx="20550" cy="4700"/>
            </a:xfrm>
            <a:custGeom>
              <a:avLst/>
              <a:gdLst/>
              <a:ahLst/>
              <a:cxnLst/>
              <a:rect l="l" t="t" r="r" b="b"/>
              <a:pathLst>
                <a:path w="822" h="188" extrusionOk="0">
                  <a:moveTo>
                    <a:pt x="37" y="187"/>
                  </a:moveTo>
                  <a:lnTo>
                    <a:pt x="0" y="38"/>
                  </a:lnTo>
                  <a:lnTo>
                    <a:pt x="822" y="1"/>
                  </a:lnTo>
                  <a:lnTo>
                    <a:pt x="822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24"/>
            <p:cNvSpPr/>
            <p:nvPr/>
          </p:nvSpPr>
          <p:spPr>
            <a:xfrm>
              <a:off x="4981950" y="1446100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187" y="374"/>
                  </a:moveTo>
                  <a:cubicBezTo>
                    <a:pt x="262" y="374"/>
                    <a:pt x="336" y="299"/>
                    <a:pt x="336" y="187"/>
                  </a:cubicBezTo>
                  <a:cubicBezTo>
                    <a:pt x="336" y="75"/>
                    <a:pt x="262" y="0"/>
                    <a:pt x="150" y="0"/>
                  </a:cubicBezTo>
                  <a:cubicBezTo>
                    <a:pt x="75" y="38"/>
                    <a:pt x="0" y="112"/>
                    <a:pt x="0" y="187"/>
                  </a:cubicBezTo>
                  <a:cubicBezTo>
                    <a:pt x="0" y="299"/>
                    <a:pt x="75" y="374"/>
                    <a:pt x="187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24"/>
            <p:cNvSpPr/>
            <p:nvPr/>
          </p:nvSpPr>
          <p:spPr>
            <a:xfrm>
              <a:off x="4957675" y="1425550"/>
              <a:ext cx="20550" cy="11225"/>
            </a:xfrm>
            <a:custGeom>
              <a:avLst/>
              <a:gdLst/>
              <a:ahLst/>
              <a:cxnLst/>
              <a:rect l="l" t="t" r="r" b="b"/>
              <a:pathLst>
                <a:path w="822" h="449" extrusionOk="0">
                  <a:moveTo>
                    <a:pt x="75" y="449"/>
                  </a:moveTo>
                  <a:lnTo>
                    <a:pt x="0" y="299"/>
                  </a:lnTo>
                  <a:lnTo>
                    <a:pt x="785" y="1"/>
                  </a:lnTo>
                  <a:lnTo>
                    <a:pt x="822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4"/>
            <p:cNvSpPr/>
            <p:nvPr/>
          </p:nvSpPr>
          <p:spPr>
            <a:xfrm>
              <a:off x="4975400" y="1420900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262" y="373"/>
                  </a:moveTo>
                  <a:cubicBezTo>
                    <a:pt x="374" y="336"/>
                    <a:pt x="412" y="224"/>
                    <a:pt x="374" y="149"/>
                  </a:cubicBezTo>
                  <a:cubicBezTo>
                    <a:pt x="337" y="37"/>
                    <a:pt x="225" y="0"/>
                    <a:pt x="150" y="37"/>
                  </a:cubicBezTo>
                  <a:cubicBezTo>
                    <a:pt x="38" y="75"/>
                    <a:pt x="1" y="187"/>
                    <a:pt x="38" y="261"/>
                  </a:cubicBezTo>
                  <a:cubicBezTo>
                    <a:pt x="76" y="336"/>
                    <a:pt x="188" y="411"/>
                    <a:pt x="262" y="37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4"/>
            <p:cNvSpPr/>
            <p:nvPr/>
          </p:nvSpPr>
          <p:spPr>
            <a:xfrm>
              <a:off x="4948350" y="1405025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112" y="598"/>
                  </a:moveTo>
                  <a:lnTo>
                    <a:pt x="0" y="486"/>
                  </a:lnTo>
                  <a:lnTo>
                    <a:pt x="635" y="0"/>
                  </a:lnTo>
                  <a:lnTo>
                    <a:pt x="747" y="1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4"/>
            <p:cNvSpPr/>
            <p:nvPr/>
          </p:nvSpPr>
          <p:spPr>
            <a:xfrm>
              <a:off x="4963275" y="139847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299" y="337"/>
                  </a:moveTo>
                  <a:cubicBezTo>
                    <a:pt x="374" y="300"/>
                    <a:pt x="374" y="188"/>
                    <a:pt x="337" y="113"/>
                  </a:cubicBezTo>
                  <a:cubicBezTo>
                    <a:pt x="262" y="38"/>
                    <a:pt x="150" y="1"/>
                    <a:pt x="75" y="76"/>
                  </a:cubicBezTo>
                  <a:cubicBezTo>
                    <a:pt x="0" y="150"/>
                    <a:pt x="0" y="262"/>
                    <a:pt x="75" y="337"/>
                  </a:cubicBezTo>
                  <a:cubicBezTo>
                    <a:pt x="150" y="412"/>
                    <a:pt x="262" y="412"/>
                    <a:pt x="299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4"/>
            <p:cNvSpPr/>
            <p:nvPr/>
          </p:nvSpPr>
          <p:spPr>
            <a:xfrm>
              <a:off x="4935275" y="1389150"/>
              <a:ext cx="14025" cy="18700"/>
            </a:xfrm>
            <a:custGeom>
              <a:avLst/>
              <a:gdLst/>
              <a:ahLst/>
              <a:cxnLst/>
              <a:rect l="l" t="t" r="r" b="b"/>
              <a:pathLst>
                <a:path w="561" h="748" extrusionOk="0">
                  <a:moveTo>
                    <a:pt x="112" y="747"/>
                  </a:moveTo>
                  <a:lnTo>
                    <a:pt x="0" y="635"/>
                  </a:lnTo>
                  <a:lnTo>
                    <a:pt x="448" y="1"/>
                  </a:lnTo>
                  <a:lnTo>
                    <a:pt x="560" y="7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4"/>
            <p:cNvSpPr/>
            <p:nvPr/>
          </p:nvSpPr>
          <p:spPr>
            <a:xfrm>
              <a:off x="4944600" y="1381675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337" y="300"/>
                  </a:moveTo>
                  <a:cubicBezTo>
                    <a:pt x="411" y="225"/>
                    <a:pt x="374" y="113"/>
                    <a:pt x="299" y="76"/>
                  </a:cubicBezTo>
                  <a:cubicBezTo>
                    <a:pt x="225" y="1"/>
                    <a:pt x="113" y="38"/>
                    <a:pt x="38" y="113"/>
                  </a:cubicBezTo>
                  <a:cubicBezTo>
                    <a:pt x="1" y="188"/>
                    <a:pt x="38" y="300"/>
                    <a:pt x="113" y="374"/>
                  </a:cubicBezTo>
                  <a:cubicBezTo>
                    <a:pt x="187" y="412"/>
                    <a:pt x="299" y="374"/>
                    <a:pt x="337" y="30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4"/>
            <p:cNvSpPr/>
            <p:nvPr/>
          </p:nvSpPr>
          <p:spPr>
            <a:xfrm>
              <a:off x="4917525" y="1378875"/>
              <a:ext cx="10300" cy="20575"/>
            </a:xfrm>
            <a:custGeom>
              <a:avLst/>
              <a:gdLst/>
              <a:ahLst/>
              <a:cxnLst/>
              <a:rect l="l" t="t" r="r" b="b"/>
              <a:pathLst>
                <a:path w="412" h="823" extrusionOk="0">
                  <a:moveTo>
                    <a:pt x="150" y="822"/>
                  </a:moveTo>
                  <a:lnTo>
                    <a:pt x="1" y="785"/>
                  </a:lnTo>
                  <a:lnTo>
                    <a:pt x="262" y="1"/>
                  </a:lnTo>
                  <a:lnTo>
                    <a:pt x="412" y="3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4"/>
            <p:cNvSpPr/>
            <p:nvPr/>
          </p:nvSpPr>
          <p:spPr>
            <a:xfrm>
              <a:off x="4921275" y="1371425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374" y="224"/>
                  </a:moveTo>
                  <a:cubicBezTo>
                    <a:pt x="411" y="150"/>
                    <a:pt x="374" y="38"/>
                    <a:pt x="262" y="38"/>
                  </a:cubicBezTo>
                  <a:cubicBezTo>
                    <a:pt x="187" y="0"/>
                    <a:pt x="75" y="38"/>
                    <a:pt x="38" y="150"/>
                  </a:cubicBezTo>
                  <a:cubicBezTo>
                    <a:pt x="0" y="336"/>
                    <a:pt x="299" y="411"/>
                    <a:pt x="374" y="22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4"/>
            <p:cNvSpPr/>
            <p:nvPr/>
          </p:nvSpPr>
          <p:spPr>
            <a:xfrm>
              <a:off x="4899800" y="1376075"/>
              <a:ext cx="3750" cy="19625"/>
            </a:xfrm>
            <a:custGeom>
              <a:avLst/>
              <a:gdLst/>
              <a:ahLst/>
              <a:cxnLst/>
              <a:rect l="l" t="t" r="r" b="b"/>
              <a:pathLst>
                <a:path w="150" h="785" extrusionOk="0">
                  <a:moveTo>
                    <a:pt x="0" y="1"/>
                  </a:moveTo>
                  <a:lnTo>
                    <a:pt x="0" y="785"/>
                  </a:lnTo>
                  <a:lnTo>
                    <a:pt x="150" y="785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4"/>
            <p:cNvSpPr/>
            <p:nvPr/>
          </p:nvSpPr>
          <p:spPr>
            <a:xfrm>
              <a:off x="4895125" y="1365825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449" y="262"/>
                  </a:moveTo>
                  <a:cubicBezTo>
                    <a:pt x="449" y="0"/>
                    <a:pt x="1" y="448"/>
                    <a:pt x="262" y="448"/>
                  </a:cubicBezTo>
                  <a:cubicBezTo>
                    <a:pt x="374" y="448"/>
                    <a:pt x="449" y="374"/>
                    <a:pt x="449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4"/>
            <p:cNvSpPr/>
            <p:nvPr/>
          </p:nvSpPr>
          <p:spPr>
            <a:xfrm>
              <a:off x="4816725" y="1392875"/>
              <a:ext cx="149375" cy="149400"/>
            </a:xfrm>
            <a:custGeom>
              <a:avLst/>
              <a:gdLst/>
              <a:ahLst/>
              <a:cxnLst/>
              <a:rect l="l" t="t" r="r" b="b"/>
              <a:pathLst>
                <a:path w="5975" h="5976" extrusionOk="0">
                  <a:moveTo>
                    <a:pt x="5974" y="2540"/>
                  </a:moveTo>
                  <a:cubicBezTo>
                    <a:pt x="5974" y="4818"/>
                    <a:pt x="3211" y="5975"/>
                    <a:pt x="1606" y="4370"/>
                  </a:cubicBezTo>
                  <a:cubicBezTo>
                    <a:pt x="0" y="2764"/>
                    <a:pt x="1121" y="1"/>
                    <a:pt x="3398" y="1"/>
                  </a:cubicBezTo>
                  <a:cubicBezTo>
                    <a:pt x="4817" y="1"/>
                    <a:pt x="5974" y="1121"/>
                    <a:pt x="5974" y="2540"/>
                  </a:cubicBezTo>
                  <a:close/>
                </a:path>
              </a:pathLst>
            </a:custGeom>
            <a:solidFill>
              <a:srgbClr val="BFDFE8"/>
            </a:solidFill>
            <a:ln w="9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4"/>
            <p:cNvSpPr/>
            <p:nvPr/>
          </p:nvSpPr>
          <p:spPr>
            <a:xfrm>
              <a:off x="4954875" y="1456350"/>
              <a:ext cx="7500" cy="9375"/>
            </a:xfrm>
            <a:custGeom>
              <a:avLst/>
              <a:gdLst/>
              <a:ahLst/>
              <a:cxnLst/>
              <a:rect l="l" t="t" r="r" b="b"/>
              <a:pathLst>
                <a:path w="300" h="375" extrusionOk="0">
                  <a:moveTo>
                    <a:pt x="0" y="188"/>
                  </a:moveTo>
                  <a:cubicBezTo>
                    <a:pt x="0" y="76"/>
                    <a:pt x="0" y="1"/>
                    <a:pt x="112" y="1"/>
                  </a:cubicBezTo>
                  <a:cubicBezTo>
                    <a:pt x="262" y="1"/>
                    <a:pt x="299" y="113"/>
                    <a:pt x="299" y="188"/>
                  </a:cubicBezTo>
                  <a:cubicBezTo>
                    <a:pt x="299" y="300"/>
                    <a:pt x="187" y="374"/>
                    <a:pt x="75" y="374"/>
                  </a:cubicBezTo>
                  <a:cubicBezTo>
                    <a:pt x="0" y="337"/>
                    <a:pt x="0" y="300"/>
                    <a:pt x="0" y="18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4"/>
            <p:cNvSpPr/>
            <p:nvPr/>
          </p:nvSpPr>
          <p:spPr>
            <a:xfrm>
              <a:off x="4952075" y="146662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38" y="187"/>
                  </a:moveTo>
                  <a:cubicBezTo>
                    <a:pt x="38" y="75"/>
                    <a:pt x="112" y="1"/>
                    <a:pt x="187" y="1"/>
                  </a:cubicBezTo>
                  <a:cubicBezTo>
                    <a:pt x="299" y="1"/>
                    <a:pt x="374" y="113"/>
                    <a:pt x="336" y="225"/>
                  </a:cubicBezTo>
                  <a:cubicBezTo>
                    <a:pt x="299" y="299"/>
                    <a:pt x="187" y="374"/>
                    <a:pt x="112" y="374"/>
                  </a:cubicBezTo>
                  <a:cubicBezTo>
                    <a:pt x="0" y="299"/>
                    <a:pt x="0" y="262"/>
                    <a:pt x="38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4"/>
            <p:cNvSpPr/>
            <p:nvPr/>
          </p:nvSpPr>
          <p:spPr>
            <a:xfrm>
              <a:off x="4951150" y="1475975"/>
              <a:ext cx="6550" cy="9350"/>
            </a:xfrm>
            <a:custGeom>
              <a:avLst/>
              <a:gdLst/>
              <a:ahLst/>
              <a:cxnLst/>
              <a:rect l="l" t="t" r="r" b="b"/>
              <a:pathLst>
                <a:path w="262" h="374" extrusionOk="0">
                  <a:moveTo>
                    <a:pt x="37" y="75"/>
                  </a:moveTo>
                  <a:cubicBezTo>
                    <a:pt x="37" y="0"/>
                    <a:pt x="75" y="0"/>
                    <a:pt x="149" y="0"/>
                  </a:cubicBezTo>
                  <a:cubicBezTo>
                    <a:pt x="187" y="37"/>
                    <a:pt x="261" y="149"/>
                    <a:pt x="224" y="224"/>
                  </a:cubicBezTo>
                  <a:cubicBezTo>
                    <a:pt x="187" y="336"/>
                    <a:pt x="75" y="373"/>
                    <a:pt x="37" y="373"/>
                  </a:cubicBezTo>
                  <a:cubicBezTo>
                    <a:pt x="0" y="373"/>
                    <a:pt x="0" y="336"/>
                    <a:pt x="0" y="336"/>
                  </a:cubicBezTo>
                  <a:lnTo>
                    <a:pt x="0" y="261"/>
                  </a:lnTo>
                  <a:cubicBezTo>
                    <a:pt x="0" y="261"/>
                    <a:pt x="0" y="224"/>
                    <a:pt x="0" y="187"/>
                  </a:cubicBezTo>
                  <a:cubicBezTo>
                    <a:pt x="0" y="149"/>
                    <a:pt x="0" y="149"/>
                    <a:pt x="37" y="112"/>
                  </a:cubicBezTo>
                  <a:cubicBezTo>
                    <a:pt x="37" y="112"/>
                    <a:pt x="37" y="75"/>
                    <a:pt x="37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4"/>
            <p:cNvSpPr/>
            <p:nvPr/>
          </p:nvSpPr>
          <p:spPr>
            <a:xfrm>
              <a:off x="4942750" y="1484375"/>
              <a:ext cx="12150" cy="11225"/>
            </a:xfrm>
            <a:custGeom>
              <a:avLst/>
              <a:gdLst/>
              <a:ahLst/>
              <a:cxnLst/>
              <a:rect l="l" t="t" r="r" b="b"/>
              <a:pathLst>
                <a:path w="486" h="449" extrusionOk="0">
                  <a:moveTo>
                    <a:pt x="112" y="112"/>
                  </a:moveTo>
                  <a:cubicBezTo>
                    <a:pt x="187" y="37"/>
                    <a:pt x="224" y="0"/>
                    <a:pt x="299" y="37"/>
                  </a:cubicBezTo>
                  <a:cubicBezTo>
                    <a:pt x="485" y="149"/>
                    <a:pt x="299" y="448"/>
                    <a:pt x="75" y="336"/>
                  </a:cubicBezTo>
                  <a:cubicBezTo>
                    <a:pt x="0" y="299"/>
                    <a:pt x="37" y="224"/>
                    <a:pt x="75" y="11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4"/>
            <p:cNvSpPr/>
            <p:nvPr/>
          </p:nvSpPr>
          <p:spPr>
            <a:xfrm>
              <a:off x="4938075" y="1490900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75" y="75"/>
                  </a:moveTo>
                  <a:cubicBezTo>
                    <a:pt x="112" y="0"/>
                    <a:pt x="150" y="38"/>
                    <a:pt x="262" y="75"/>
                  </a:cubicBezTo>
                  <a:cubicBezTo>
                    <a:pt x="336" y="150"/>
                    <a:pt x="336" y="224"/>
                    <a:pt x="262" y="299"/>
                  </a:cubicBezTo>
                  <a:cubicBezTo>
                    <a:pt x="187" y="374"/>
                    <a:pt x="75" y="374"/>
                    <a:pt x="0" y="299"/>
                  </a:cubicBezTo>
                  <a:cubicBezTo>
                    <a:pt x="0" y="262"/>
                    <a:pt x="0" y="224"/>
                    <a:pt x="0" y="150"/>
                  </a:cubicBezTo>
                  <a:cubicBezTo>
                    <a:pt x="38" y="112"/>
                    <a:pt x="38" y="75"/>
                    <a:pt x="75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4"/>
            <p:cNvSpPr/>
            <p:nvPr/>
          </p:nvSpPr>
          <p:spPr>
            <a:xfrm>
              <a:off x="4929675" y="149837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24" y="0"/>
                  </a:moveTo>
                  <a:cubicBezTo>
                    <a:pt x="224" y="0"/>
                    <a:pt x="262" y="0"/>
                    <a:pt x="299" y="75"/>
                  </a:cubicBezTo>
                  <a:cubicBezTo>
                    <a:pt x="374" y="150"/>
                    <a:pt x="336" y="262"/>
                    <a:pt x="262" y="299"/>
                  </a:cubicBezTo>
                  <a:cubicBezTo>
                    <a:pt x="224" y="336"/>
                    <a:pt x="150" y="374"/>
                    <a:pt x="75" y="336"/>
                  </a:cubicBezTo>
                  <a:cubicBezTo>
                    <a:pt x="38" y="336"/>
                    <a:pt x="0" y="299"/>
                    <a:pt x="0" y="262"/>
                  </a:cubicBezTo>
                  <a:cubicBezTo>
                    <a:pt x="0" y="224"/>
                    <a:pt x="0" y="224"/>
                    <a:pt x="75" y="150"/>
                  </a:cubicBezTo>
                  <a:cubicBezTo>
                    <a:pt x="112" y="150"/>
                    <a:pt x="150" y="112"/>
                    <a:pt x="187" y="75"/>
                  </a:cubicBezTo>
                  <a:cubicBezTo>
                    <a:pt x="187" y="75"/>
                    <a:pt x="187" y="38"/>
                    <a:pt x="224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4"/>
            <p:cNvSpPr/>
            <p:nvPr/>
          </p:nvSpPr>
          <p:spPr>
            <a:xfrm>
              <a:off x="4921275" y="1503975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150" y="38"/>
                  </a:moveTo>
                  <a:cubicBezTo>
                    <a:pt x="224" y="0"/>
                    <a:pt x="299" y="0"/>
                    <a:pt x="336" y="38"/>
                  </a:cubicBezTo>
                  <a:cubicBezTo>
                    <a:pt x="374" y="150"/>
                    <a:pt x="336" y="224"/>
                    <a:pt x="262" y="262"/>
                  </a:cubicBezTo>
                  <a:cubicBezTo>
                    <a:pt x="150" y="336"/>
                    <a:pt x="38" y="299"/>
                    <a:pt x="38" y="187"/>
                  </a:cubicBezTo>
                  <a:cubicBezTo>
                    <a:pt x="0" y="112"/>
                    <a:pt x="38" y="75"/>
                    <a:pt x="150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4"/>
            <p:cNvSpPr/>
            <p:nvPr/>
          </p:nvSpPr>
          <p:spPr>
            <a:xfrm>
              <a:off x="4912875" y="1507700"/>
              <a:ext cx="8425" cy="7500"/>
            </a:xfrm>
            <a:custGeom>
              <a:avLst/>
              <a:gdLst/>
              <a:ahLst/>
              <a:cxnLst/>
              <a:rect l="l" t="t" r="r" b="b"/>
              <a:pathLst>
                <a:path w="337" h="300" extrusionOk="0">
                  <a:moveTo>
                    <a:pt x="75" y="1"/>
                  </a:moveTo>
                  <a:cubicBezTo>
                    <a:pt x="187" y="1"/>
                    <a:pt x="299" y="1"/>
                    <a:pt x="336" y="75"/>
                  </a:cubicBezTo>
                  <a:cubicBezTo>
                    <a:pt x="336" y="150"/>
                    <a:pt x="299" y="262"/>
                    <a:pt x="187" y="262"/>
                  </a:cubicBezTo>
                  <a:cubicBezTo>
                    <a:pt x="112" y="299"/>
                    <a:pt x="0" y="262"/>
                    <a:pt x="0" y="150"/>
                  </a:cubicBezTo>
                  <a:cubicBezTo>
                    <a:pt x="0" y="75"/>
                    <a:pt x="0" y="38"/>
                    <a:pt x="75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4"/>
            <p:cNvSpPr/>
            <p:nvPr/>
          </p:nvSpPr>
          <p:spPr>
            <a:xfrm>
              <a:off x="4901675" y="1510500"/>
              <a:ext cx="10275" cy="6550"/>
            </a:xfrm>
            <a:custGeom>
              <a:avLst/>
              <a:gdLst/>
              <a:ahLst/>
              <a:cxnLst/>
              <a:rect l="l" t="t" r="r" b="b"/>
              <a:pathLst>
                <a:path w="411" h="262" extrusionOk="0">
                  <a:moveTo>
                    <a:pt x="299" y="1"/>
                  </a:moveTo>
                  <a:cubicBezTo>
                    <a:pt x="374" y="1"/>
                    <a:pt x="411" y="1"/>
                    <a:pt x="411" y="38"/>
                  </a:cubicBezTo>
                  <a:cubicBezTo>
                    <a:pt x="411" y="150"/>
                    <a:pt x="336" y="225"/>
                    <a:pt x="262" y="262"/>
                  </a:cubicBezTo>
                  <a:cubicBezTo>
                    <a:pt x="150" y="262"/>
                    <a:pt x="75" y="225"/>
                    <a:pt x="37" y="150"/>
                  </a:cubicBezTo>
                  <a:cubicBezTo>
                    <a:pt x="0" y="150"/>
                    <a:pt x="0" y="113"/>
                    <a:pt x="37" y="75"/>
                  </a:cubicBezTo>
                  <a:cubicBezTo>
                    <a:pt x="37" y="75"/>
                    <a:pt x="75" y="75"/>
                    <a:pt x="75" y="38"/>
                  </a:cubicBezTo>
                  <a:lnTo>
                    <a:pt x="150" y="38"/>
                  </a:lnTo>
                  <a:lnTo>
                    <a:pt x="224" y="38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4"/>
            <p:cNvSpPr/>
            <p:nvPr/>
          </p:nvSpPr>
          <p:spPr>
            <a:xfrm>
              <a:off x="4891400" y="1509575"/>
              <a:ext cx="10300" cy="7475"/>
            </a:xfrm>
            <a:custGeom>
              <a:avLst/>
              <a:gdLst/>
              <a:ahLst/>
              <a:cxnLst/>
              <a:rect l="l" t="t" r="r" b="b"/>
              <a:pathLst>
                <a:path w="412" h="299" extrusionOk="0">
                  <a:moveTo>
                    <a:pt x="224" y="0"/>
                  </a:moveTo>
                  <a:cubicBezTo>
                    <a:pt x="336" y="38"/>
                    <a:pt x="411" y="38"/>
                    <a:pt x="411" y="112"/>
                  </a:cubicBezTo>
                  <a:cubicBezTo>
                    <a:pt x="374" y="224"/>
                    <a:pt x="299" y="299"/>
                    <a:pt x="224" y="299"/>
                  </a:cubicBezTo>
                  <a:cubicBezTo>
                    <a:pt x="75" y="262"/>
                    <a:pt x="0" y="187"/>
                    <a:pt x="38" y="75"/>
                  </a:cubicBezTo>
                  <a:cubicBezTo>
                    <a:pt x="38" y="0"/>
                    <a:pt x="112" y="0"/>
                    <a:pt x="224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4"/>
            <p:cNvSpPr/>
            <p:nvPr/>
          </p:nvSpPr>
          <p:spPr>
            <a:xfrm>
              <a:off x="4882075" y="1507700"/>
              <a:ext cx="10275" cy="8425"/>
            </a:xfrm>
            <a:custGeom>
              <a:avLst/>
              <a:gdLst/>
              <a:ahLst/>
              <a:cxnLst/>
              <a:rect l="l" t="t" r="r" b="b"/>
              <a:pathLst>
                <a:path w="411" h="337" extrusionOk="0">
                  <a:moveTo>
                    <a:pt x="299" y="1"/>
                  </a:moveTo>
                  <a:cubicBezTo>
                    <a:pt x="373" y="1"/>
                    <a:pt x="411" y="75"/>
                    <a:pt x="373" y="187"/>
                  </a:cubicBezTo>
                  <a:cubicBezTo>
                    <a:pt x="373" y="262"/>
                    <a:pt x="261" y="337"/>
                    <a:pt x="187" y="299"/>
                  </a:cubicBezTo>
                  <a:cubicBezTo>
                    <a:pt x="75" y="262"/>
                    <a:pt x="0" y="187"/>
                    <a:pt x="37" y="75"/>
                  </a:cubicBezTo>
                  <a:cubicBezTo>
                    <a:pt x="75" y="38"/>
                    <a:pt x="112" y="1"/>
                    <a:pt x="149" y="1"/>
                  </a:cubicBezTo>
                  <a:cubicBezTo>
                    <a:pt x="187" y="1"/>
                    <a:pt x="261" y="1"/>
                    <a:pt x="299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4"/>
            <p:cNvSpPr/>
            <p:nvPr/>
          </p:nvSpPr>
          <p:spPr>
            <a:xfrm>
              <a:off x="4873650" y="1503975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337" y="112"/>
                  </a:moveTo>
                  <a:cubicBezTo>
                    <a:pt x="337" y="112"/>
                    <a:pt x="374" y="112"/>
                    <a:pt x="337" y="187"/>
                  </a:cubicBezTo>
                  <a:cubicBezTo>
                    <a:pt x="300" y="299"/>
                    <a:pt x="188" y="336"/>
                    <a:pt x="113" y="299"/>
                  </a:cubicBezTo>
                  <a:cubicBezTo>
                    <a:pt x="38" y="262"/>
                    <a:pt x="1" y="224"/>
                    <a:pt x="1" y="150"/>
                  </a:cubicBezTo>
                  <a:cubicBezTo>
                    <a:pt x="1" y="112"/>
                    <a:pt x="1" y="75"/>
                    <a:pt x="38" y="38"/>
                  </a:cubicBezTo>
                  <a:cubicBezTo>
                    <a:pt x="76" y="0"/>
                    <a:pt x="76" y="38"/>
                    <a:pt x="150" y="38"/>
                  </a:cubicBezTo>
                  <a:cubicBezTo>
                    <a:pt x="188" y="38"/>
                    <a:pt x="225" y="38"/>
                    <a:pt x="262" y="38"/>
                  </a:cubicBezTo>
                  <a:lnTo>
                    <a:pt x="337" y="38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4"/>
            <p:cNvSpPr/>
            <p:nvPr/>
          </p:nvSpPr>
          <p:spPr>
            <a:xfrm>
              <a:off x="4865250" y="149837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262" y="112"/>
                  </a:moveTo>
                  <a:cubicBezTo>
                    <a:pt x="337" y="150"/>
                    <a:pt x="412" y="224"/>
                    <a:pt x="337" y="262"/>
                  </a:cubicBezTo>
                  <a:cubicBezTo>
                    <a:pt x="300" y="374"/>
                    <a:pt x="188" y="374"/>
                    <a:pt x="113" y="299"/>
                  </a:cubicBezTo>
                  <a:cubicBezTo>
                    <a:pt x="1" y="262"/>
                    <a:pt x="1" y="150"/>
                    <a:pt x="38" y="75"/>
                  </a:cubicBezTo>
                  <a:cubicBezTo>
                    <a:pt x="113" y="0"/>
                    <a:pt x="188" y="38"/>
                    <a:pt x="262" y="11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4"/>
            <p:cNvSpPr/>
            <p:nvPr/>
          </p:nvSpPr>
          <p:spPr>
            <a:xfrm>
              <a:off x="4857800" y="149182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262" y="75"/>
                  </a:moveTo>
                  <a:cubicBezTo>
                    <a:pt x="336" y="150"/>
                    <a:pt x="374" y="225"/>
                    <a:pt x="336" y="300"/>
                  </a:cubicBezTo>
                  <a:cubicBezTo>
                    <a:pt x="262" y="374"/>
                    <a:pt x="150" y="374"/>
                    <a:pt x="75" y="300"/>
                  </a:cubicBezTo>
                  <a:cubicBezTo>
                    <a:pt x="0" y="262"/>
                    <a:pt x="0" y="113"/>
                    <a:pt x="75" y="75"/>
                  </a:cubicBezTo>
                  <a:cubicBezTo>
                    <a:pt x="150" y="1"/>
                    <a:pt x="187" y="1"/>
                    <a:pt x="26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4"/>
            <p:cNvSpPr/>
            <p:nvPr/>
          </p:nvSpPr>
          <p:spPr>
            <a:xfrm>
              <a:off x="4851250" y="1484375"/>
              <a:ext cx="8425" cy="10275"/>
            </a:xfrm>
            <a:custGeom>
              <a:avLst/>
              <a:gdLst/>
              <a:ahLst/>
              <a:cxnLst/>
              <a:rect l="l" t="t" r="r" b="b"/>
              <a:pathLst>
                <a:path w="337" h="411" extrusionOk="0">
                  <a:moveTo>
                    <a:pt x="300" y="187"/>
                  </a:moveTo>
                  <a:cubicBezTo>
                    <a:pt x="337" y="261"/>
                    <a:pt x="337" y="299"/>
                    <a:pt x="300" y="336"/>
                  </a:cubicBezTo>
                  <a:cubicBezTo>
                    <a:pt x="225" y="411"/>
                    <a:pt x="113" y="373"/>
                    <a:pt x="38" y="299"/>
                  </a:cubicBezTo>
                  <a:cubicBezTo>
                    <a:pt x="1" y="224"/>
                    <a:pt x="1" y="75"/>
                    <a:pt x="38" y="37"/>
                  </a:cubicBezTo>
                  <a:cubicBezTo>
                    <a:pt x="113" y="0"/>
                    <a:pt x="38" y="37"/>
                    <a:pt x="76" y="37"/>
                  </a:cubicBezTo>
                  <a:cubicBezTo>
                    <a:pt x="113" y="75"/>
                    <a:pt x="113" y="75"/>
                    <a:pt x="150" y="37"/>
                  </a:cubicBezTo>
                  <a:cubicBezTo>
                    <a:pt x="150" y="37"/>
                    <a:pt x="188" y="37"/>
                    <a:pt x="225" y="112"/>
                  </a:cubicBezTo>
                  <a:cubicBezTo>
                    <a:pt x="225" y="149"/>
                    <a:pt x="225" y="149"/>
                    <a:pt x="262" y="14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4"/>
            <p:cNvSpPr/>
            <p:nvPr/>
          </p:nvSpPr>
          <p:spPr>
            <a:xfrm>
              <a:off x="4846600" y="1475975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262" y="149"/>
                  </a:moveTo>
                  <a:cubicBezTo>
                    <a:pt x="299" y="224"/>
                    <a:pt x="336" y="299"/>
                    <a:pt x="262" y="336"/>
                  </a:cubicBezTo>
                  <a:cubicBezTo>
                    <a:pt x="187" y="373"/>
                    <a:pt x="75" y="336"/>
                    <a:pt x="38" y="224"/>
                  </a:cubicBezTo>
                  <a:cubicBezTo>
                    <a:pt x="0" y="149"/>
                    <a:pt x="38" y="37"/>
                    <a:pt x="112" y="0"/>
                  </a:cubicBezTo>
                  <a:cubicBezTo>
                    <a:pt x="187" y="0"/>
                    <a:pt x="224" y="0"/>
                    <a:pt x="262" y="14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4"/>
            <p:cNvSpPr/>
            <p:nvPr/>
          </p:nvSpPr>
          <p:spPr>
            <a:xfrm>
              <a:off x="4843800" y="1467575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336" y="187"/>
                  </a:moveTo>
                  <a:cubicBezTo>
                    <a:pt x="374" y="261"/>
                    <a:pt x="336" y="299"/>
                    <a:pt x="224" y="336"/>
                  </a:cubicBezTo>
                  <a:cubicBezTo>
                    <a:pt x="112" y="336"/>
                    <a:pt x="38" y="299"/>
                    <a:pt x="0" y="224"/>
                  </a:cubicBezTo>
                  <a:cubicBezTo>
                    <a:pt x="0" y="75"/>
                    <a:pt x="38" y="0"/>
                    <a:pt x="150" y="0"/>
                  </a:cubicBezTo>
                  <a:cubicBezTo>
                    <a:pt x="224" y="0"/>
                    <a:pt x="224" y="0"/>
                    <a:pt x="262" y="37"/>
                  </a:cubicBezTo>
                  <a:cubicBezTo>
                    <a:pt x="299" y="75"/>
                    <a:pt x="336" y="149"/>
                    <a:pt x="336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4"/>
            <p:cNvSpPr/>
            <p:nvPr/>
          </p:nvSpPr>
          <p:spPr>
            <a:xfrm>
              <a:off x="4841925" y="1456350"/>
              <a:ext cx="7500" cy="9375"/>
            </a:xfrm>
            <a:custGeom>
              <a:avLst/>
              <a:gdLst/>
              <a:ahLst/>
              <a:cxnLst/>
              <a:rect l="l" t="t" r="r" b="b"/>
              <a:pathLst>
                <a:path w="300" h="375" extrusionOk="0">
                  <a:moveTo>
                    <a:pt x="299" y="300"/>
                  </a:moveTo>
                  <a:cubicBezTo>
                    <a:pt x="299" y="337"/>
                    <a:pt x="299" y="374"/>
                    <a:pt x="187" y="374"/>
                  </a:cubicBezTo>
                  <a:cubicBezTo>
                    <a:pt x="113" y="374"/>
                    <a:pt x="0" y="337"/>
                    <a:pt x="0" y="225"/>
                  </a:cubicBezTo>
                  <a:cubicBezTo>
                    <a:pt x="0" y="150"/>
                    <a:pt x="38" y="76"/>
                    <a:pt x="75" y="38"/>
                  </a:cubicBezTo>
                  <a:cubicBezTo>
                    <a:pt x="113" y="38"/>
                    <a:pt x="150" y="1"/>
                    <a:pt x="187" y="1"/>
                  </a:cubicBezTo>
                  <a:cubicBezTo>
                    <a:pt x="225" y="1"/>
                    <a:pt x="225" y="38"/>
                    <a:pt x="225" y="150"/>
                  </a:cubicBezTo>
                  <a:cubicBezTo>
                    <a:pt x="225" y="188"/>
                    <a:pt x="225" y="225"/>
                    <a:pt x="225" y="225"/>
                  </a:cubicBezTo>
                  <a:cubicBezTo>
                    <a:pt x="225" y="262"/>
                    <a:pt x="262" y="300"/>
                    <a:pt x="262" y="30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4"/>
            <p:cNvSpPr/>
            <p:nvPr/>
          </p:nvSpPr>
          <p:spPr>
            <a:xfrm>
              <a:off x="4841925" y="1447950"/>
              <a:ext cx="7500" cy="8425"/>
            </a:xfrm>
            <a:custGeom>
              <a:avLst/>
              <a:gdLst/>
              <a:ahLst/>
              <a:cxnLst/>
              <a:rect l="l" t="t" r="r" b="b"/>
              <a:pathLst>
                <a:path w="300" h="337" extrusionOk="0">
                  <a:moveTo>
                    <a:pt x="262" y="188"/>
                  </a:moveTo>
                  <a:cubicBezTo>
                    <a:pt x="262" y="300"/>
                    <a:pt x="262" y="337"/>
                    <a:pt x="187" y="337"/>
                  </a:cubicBezTo>
                  <a:cubicBezTo>
                    <a:pt x="75" y="337"/>
                    <a:pt x="0" y="262"/>
                    <a:pt x="0" y="150"/>
                  </a:cubicBezTo>
                  <a:cubicBezTo>
                    <a:pt x="0" y="76"/>
                    <a:pt x="113" y="1"/>
                    <a:pt x="187" y="1"/>
                  </a:cubicBezTo>
                  <a:cubicBezTo>
                    <a:pt x="299" y="1"/>
                    <a:pt x="299" y="76"/>
                    <a:pt x="262" y="18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4"/>
            <p:cNvSpPr/>
            <p:nvPr/>
          </p:nvSpPr>
          <p:spPr>
            <a:xfrm>
              <a:off x="4843800" y="1437700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299" y="187"/>
                  </a:moveTo>
                  <a:cubicBezTo>
                    <a:pt x="262" y="299"/>
                    <a:pt x="224" y="374"/>
                    <a:pt x="150" y="374"/>
                  </a:cubicBezTo>
                  <a:cubicBezTo>
                    <a:pt x="75" y="336"/>
                    <a:pt x="0" y="262"/>
                    <a:pt x="0" y="150"/>
                  </a:cubicBezTo>
                  <a:cubicBezTo>
                    <a:pt x="38" y="75"/>
                    <a:pt x="112" y="0"/>
                    <a:pt x="224" y="38"/>
                  </a:cubicBezTo>
                  <a:cubicBezTo>
                    <a:pt x="299" y="75"/>
                    <a:pt x="336" y="112"/>
                    <a:pt x="299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4"/>
            <p:cNvSpPr/>
            <p:nvPr/>
          </p:nvSpPr>
          <p:spPr>
            <a:xfrm>
              <a:off x="4846600" y="1428350"/>
              <a:ext cx="6550" cy="9375"/>
            </a:xfrm>
            <a:custGeom>
              <a:avLst/>
              <a:gdLst/>
              <a:ahLst/>
              <a:cxnLst/>
              <a:rect l="l" t="t" r="r" b="b"/>
              <a:pathLst>
                <a:path w="262" h="375" extrusionOk="0">
                  <a:moveTo>
                    <a:pt x="224" y="300"/>
                  </a:moveTo>
                  <a:cubicBezTo>
                    <a:pt x="187" y="374"/>
                    <a:pt x="150" y="374"/>
                    <a:pt x="112" y="374"/>
                  </a:cubicBezTo>
                  <a:cubicBezTo>
                    <a:pt x="38" y="337"/>
                    <a:pt x="0" y="225"/>
                    <a:pt x="38" y="150"/>
                  </a:cubicBezTo>
                  <a:cubicBezTo>
                    <a:pt x="75" y="75"/>
                    <a:pt x="150" y="1"/>
                    <a:pt x="224" y="1"/>
                  </a:cubicBezTo>
                  <a:cubicBezTo>
                    <a:pt x="262" y="38"/>
                    <a:pt x="262" y="1"/>
                    <a:pt x="262" y="1"/>
                  </a:cubicBezTo>
                  <a:lnTo>
                    <a:pt x="262" y="75"/>
                  </a:lnTo>
                  <a:cubicBezTo>
                    <a:pt x="262" y="113"/>
                    <a:pt x="262" y="150"/>
                    <a:pt x="262" y="150"/>
                  </a:cubicBezTo>
                  <a:lnTo>
                    <a:pt x="262" y="225"/>
                  </a:lnTo>
                  <a:cubicBezTo>
                    <a:pt x="262" y="225"/>
                    <a:pt x="262" y="262"/>
                    <a:pt x="262" y="30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4"/>
            <p:cNvSpPr/>
            <p:nvPr/>
          </p:nvSpPr>
          <p:spPr>
            <a:xfrm>
              <a:off x="4851250" y="1419025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262" y="299"/>
                  </a:moveTo>
                  <a:cubicBezTo>
                    <a:pt x="225" y="374"/>
                    <a:pt x="188" y="411"/>
                    <a:pt x="113" y="374"/>
                  </a:cubicBezTo>
                  <a:cubicBezTo>
                    <a:pt x="1" y="336"/>
                    <a:pt x="1" y="224"/>
                    <a:pt x="76" y="112"/>
                  </a:cubicBezTo>
                  <a:cubicBezTo>
                    <a:pt x="113" y="38"/>
                    <a:pt x="225" y="0"/>
                    <a:pt x="300" y="75"/>
                  </a:cubicBezTo>
                  <a:cubicBezTo>
                    <a:pt x="374" y="112"/>
                    <a:pt x="300" y="187"/>
                    <a:pt x="262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4"/>
            <p:cNvSpPr/>
            <p:nvPr/>
          </p:nvSpPr>
          <p:spPr>
            <a:xfrm>
              <a:off x="4855925" y="1409700"/>
              <a:ext cx="10300" cy="13075"/>
            </a:xfrm>
            <a:custGeom>
              <a:avLst/>
              <a:gdLst/>
              <a:ahLst/>
              <a:cxnLst/>
              <a:rect l="l" t="t" r="r" b="b"/>
              <a:pathLst>
                <a:path w="412" h="523" extrusionOk="0">
                  <a:moveTo>
                    <a:pt x="337" y="448"/>
                  </a:moveTo>
                  <a:cubicBezTo>
                    <a:pt x="299" y="523"/>
                    <a:pt x="225" y="485"/>
                    <a:pt x="150" y="411"/>
                  </a:cubicBezTo>
                  <a:cubicBezTo>
                    <a:pt x="1" y="261"/>
                    <a:pt x="225" y="0"/>
                    <a:pt x="411" y="187"/>
                  </a:cubicBezTo>
                  <a:cubicBezTo>
                    <a:pt x="411" y="224"/>
                    <a:pt x="411" y="261"/>
                    <a:pt x="411" y="299"/>
                  </a:cubicBezTo>
                  <a:cubicBezTo>
                    <a:pt x="411" y="373"/>
                    <a:pt x="374" y="411"/>
                    <a:pt x="337" y="44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4"/>
            <p:cNvSpPr/>
            <p:nvPr/>
          </p:nvSpPr>
          <p:spPr>
            <a:xfrm>
              <a:off x="4865250" y="1406900"/>
              <a:ext cx="8425" cy="8425"/>
            </a:xfrm>
            <a:custGeom>
              <a:avLst/>
              <a:gdLst/>
              <a:ahLst/>
              <a:cxnLst/>
              <a:rect l="l" t="t" r="r" b="b"/>
              <a:pathLst>
                <a:path w="337" h="337" extrusionOk="0">
                  <a:moveTo>
                    <a:pt x="150" y="299"/>
                  </a:moveTo>
                  <a:cubicBezTo>
                    <a:pt x="150" y="299"/>
                    <a:pt x="113" y="336"/>
                    <a:pt x="38" y="261"/>
                  </a:cubicBezTo>
                  <a:cubicBezTo>
                    <a:pt x="1" y="187"/>
                    <a:pt x="1" y="75"/>
                    <a:pt x="113" y="0"/>
                  </a:cubicBezTo>
                  <a:cubicBezTo>
                    <a:pt x="150" y="0"/>
                    <a:pt x="225" y="0"/>
                    <a:pt x="262" y="0"/>
                  </a:cubicBezTo>
                  <a:cubicBezTo>
                    <a:pt x="337" y="0"/>
                    <a:pt x="337" y="37"/>
                    <a:pt x="337" y="75"/>
                  </a:cubicBezTo>
                  <a:cubicBezTo>
                    <a:pt x="337" y="75"/>
                    <a:pt x="337" y="149"/>
                    <a:pt x="262" y="187"/>
                  </a:cubicBezTo>
                  <a:cubicBezTo>
                    <a:pt x="262" y="224"/>
                    <a:pt x="225" y="224"/>
                    <a:pt x="225" y="261"/>
                  </a:cubicBezTo>
                  <a:cubicBezTo>
                    <a:pt x="188" y="299"/>
                    <a:pt x="188" y="336"/>
                    <a:pt x="150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4"/>
            <p:cNvSpPr/>
            <p:nvPr/>
          </p:nvSpPr>
          <p:spPr>
            <a:xfrm>
              <a:off x="4872725" y="1402225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262" y="262"/>
                  </a:moveTo>
                  <a:cubicBezTo>
                    <a:pt x="150" y="299"/>
                    <a:pt x="113" y="336"/>
                    <a:pt x="38" y="262"/>
                  </a:cubicBezTo>
                  <a:cubicBezTo>
                    <a:pt x="1" y="150"/>
                    <a:pt x="38" y="75"/>
                    <a:pt x="150" y="38"/>
                  </a:cubicBezTo>
                  <a:cubicBezTo>
                    <a:pt x="225" y="0"/>
                    <a:pt x="374" y="38"/>
                    <a:pt x="374" y="112"/>
                  </a:cubicBezTo>
                  <a:cubicBezTo>
                    <a:pt x="374" y="187"/>
                    <a:pt x="374" y="224"/>
                    <a:pt x="262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4"/>
            <p:cNvSpPr/>
            <p:nvPr/>
          </p:nvSpPr>
          <p:spPr>
            <a:xfrm>
              <a:off x="4882075" y="1397550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299" y="337"/>
                  </a:moveTo>
                  <a:cubicBezTo>
                    <a:pt x="187" y="337"/>
                    <a:pt x="37" y="337"/>
                    <a:pt x="37" y="262"/>
                  </a:cubicBezTo>
                  <a:cubicBezTo>
                    <a:pt x="0" y="187"/>
                    <a:pt x="37" y="75"/>
                    <a:pt x="149" y="75"/>
                  </a:cubicBezTo>
                  <a:cubicBezTo>
                    <a:pt x="261" y="1"/>
                    <a:pt x="373" y="75"/>
                    <a:pt x="373" y="187"/>
                  </a:cubicBezTo>
                  <a:cubicBezTo>
                    <a:pt x="373" y="262"/>
                    <a:pt x="373" y="299"/>
                    <a:pt x="299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4"/>
            <p:cNvSpPr/>
            <p:nvPr/>
          </p:nvSpPr>
          <p:spPr>
            <a:xfrm>
              <a:off x="4891400" y="1396625"/>
              <a:ext cx="10300" cy="6550"/>
            </a:xfrm>
            <a:custGeom>
              <a:avLst/>
              <a:gdLst/>
              <a:ahLst/>
              <a:cxnLst/>
              <a:rect l="l" t="t" r="r" b="b"/>
              <a:pathLst>
                <a:path w="412" h="262" extrusionOk="0">
                  <a:moveTo>
                    <a:pt x="150" y="262"/>
                  </a:moveTo>
                  <a:cubicBezTo>
                    <a:pt x="75" y="262"/>
                    <a:pt x="38" y="262"/>
                    <a:pt x="38" y="224"/>
                  </a:cubicBezTo>
                  <a:cubicBezTo>
                    <a:pt x="0" y="112"/>
                    <a:pt x="112" y="0"/>
                    <a:pt x="187" y="38"/>
                  </a:cubicBezTo>
                  <a:cubicBezTo>
                    <a:pt x="299" y="0"/>
                    <a:pt x="374" y="38"/>
                    <a:pt x="411" y="112"/>
                  </a:cubicBezTo>
                  <a:lnTo>
                    <a:pt x="411" y="150"/>
                  </a:lnTo>
                  <a:cubicBezTo>
                    <a:pt x="411" y="150"/>
                    <a:pt x="411" y="187"/>
                    <a:pt x="374" y="187"/>
                  </a:cubicBezTo>
                  <a:cubicBezTo>
                    <a:pt x="336" y="187"/>
                    <a:pt x="374" y="224"/>
                    <a:pt x="299" y="224"/>
                  </a:cubicBezTo>
                  <a:cubicBezTo>
                    <a:pt x="262" y="224"/>
                    <a:pt x="262" y="224"/>
                    <a:pt x="224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4"/>
            <p:cNvSpPr/>
            <p:nvPr/>
          </p:nvSpPr>
          <p:spPr>
            <a:xfrm>
              <a:off x="4902600" y="1396625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150" y="299"/>
                  </a:moveTo>
                  <a:cubicBezTo>
                    <a:pt x="75" y="299"/>
                    <a:pt x="0" y="262"/>
                    <a:pt x="0" y="187"/>
                  </a:cubicBezTo>
                  <a:cubicBezTo>
                    <a:pt x="0" y="75"/>
                    <a:pt x="113" y="0"/>
                    <a:pt x="225" y="0"/>
                  </a:cubicBezTo>
                  <a:cubicBezTo>
                    <a:pt x="299" y="38"/>
                    <a:pt x="374" y="112"/>
                    <a:pt x="374" y="224"/>
                  </a:cubicBezTo>
                  <a:cubicBezTo>
                    <a:pt x="374" y="299"/>
                    <a:pt x="299" y="299"/>
                    <a:pt x="150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4"/>
            <p:cNvSpPr/>
            <p:nvPr/>
          </p:nvSpPr>
          <p:spPr>
            <a:xfrm>
              <a:off x="4911925" y="139755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76" y="337"/>
                  </a:moveTo>
                  <a:cubicBezTo>
                    <a:pt x="1" y="337"/>
                    <a:pt x="1" y="299"/>
                    <a:pt x="1" y="187"/>
                  </a:cubicBezTo>
                  <a:cubicBezTo>
                    <a:pt x="38" y="75"/>
                    <a:pt x="150" y="1"/>
                    <a:pt x="225" y="75"/>
                  </a:cubicBezTo>
                  <a:cubicBezTo>
                    <a:pt x="337" y="75"/>
                    <a:pt x="412" y="187"/>
                    <a:pt x="374" y="262"/>
                  </a:cubicBezTo>
                  <a:cubicBezTo>
                    <a:pt x="374" y="299"/>
                    <a:pt x="300" y="337"/>
                    <a:pt x="225" y="337"/>
                  </a:cubicBezTo>
                  <a:cubicBezTo>
                    <a:pt x="188" y="374"/>
                    <a:pt x="150" y="374"/>
                    <a:pt x="76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4"/>
            <p:cNvSpPr/>
            <p:nvPr/>
          </p:nvSpPr>
          <p:spPr>
            <a:xfrm>
              <a:off x="4921275" y="1401300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38" y="224"/>
                  </a:moveTo>
                  <a:cubicBezTo>
                    <a:pt x="38" y="224"/>
                    <a:pt x="0" y="224"/>
                    <a:pt x="38" y="112"/>
                  </a:cubicBezTo>
                  <a:cubicBezTo>
                    <a:pt x="75" y="0"/>
                    <a:pt x="150" y="0"/>
                    <a:pt x="262" y="37"/>
                  </a:cubicBezTo>
                  <a:cubicBezTo>
                    <a:pt x="299" y="75"/>
                    <a:pt x="336" y="112"/>
                    <a:pt x="374" y="187"/>
                  </a:cubicBezTo>
                  <a:cubicBezTo>
                    <a:pt x="374" y="224"/>
                    <a:pt x="374" y="261"/>
                    <a:pt x="374" y="261"/>
                  </a:cubicBezTo>
                  <a:cubicBezTo>
                    <a:pt x="336" y="336"/>
                    <a:pt x="299" y="299"/>
                    <a:pt x="224" y="261"/>
                  </a:cubicBezTo>
                  <a:cubicBezTo>
                    <a:pt x="187" y="261"/>
                    <a:pt x="150" y="261"/>
                    <a:pt x="112" y="261"/>
                  </a:cubicBezTo>
                  <a:cubicBezTo>
                    <a:pt x="75" y="261"/>
                    <a:pt x="75" y="261"/>
                    <a:pt x="38" y="26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4"/>
            <p:cNvSpPr/>
            <p:nvPr/>
          </p:nvSpPr>
          <p:spPr>
            <a:xfrm>
              <a:off x="4928725" y="140595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150" y="299"/>
                  </a:moveTo>
                  <a:cubicBezTo>
                    <a:pt x="38" y="225"/>
                    <a:pt x="1" y="187"/>
                    <a:pt x="38" y="75"/>
                  </a:cubicBezTo>
                  <a:cubicBezTo>
                    <a:pt x="113" y="1"/>
                    <a:pt x="225" y="1"/>
                    <a:pt x="300" y="38"/>
                  </a:cubicBezTo>
                  <a:cubicBezTo>
                    <a:pt x="374" y="113"/>
                    <a:pt x="412" y="225"/>
                    <a:pt x="337" y="299"/>
                  </a:cubicBezTo>
                  <a:cubicBezTo>
                    <a:pt x="300" y="374"/>
                    <a:pt x="225" y="337"/>
                    <a:pt x="150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4"/>
            <p:cNvSpPr/>
            <p:nvPr/>
          </p:nvSpPr>
          <p:spPr>
            <a:xfrm>
              <a:off x="4937150" y="1412500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112" y="299"/>
                  </a:moveTo>
                  <a:cubicBezTo>
                    <a:pt x="37" y="261"/>
                    <a:pt x="0" y="149"/>
                    <a:pt x="37" y="75"/>
                  </a:cubicBezTo>
                  <a:cubicBezTo>
                    <a:pt x="75" y="0"/>
                    <a:pt x="224" y="0"/>
                    <a:pt x="261" y="75"/>
                  </a:cubicBezTo>
                  <a:cubicBezTo>
                    <a:pt x="336" y="149"/>
                    <a:pt x="336" y="224"/>
                    <a:pt x="261" y="299"/>
                  </a:cubicBezTo>
                  <a:cubicBezTo>
                    <a:pt x="187" y="373"/>
                    <a:pt x="149" y="373"/>
                    <a:pt x="75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4"/>
            <p:cNvSpPr/>
            <p:nvPr/>
          </p:nvSpPr>
          <p:spPr>
            <a:xfrm>
              <a:off x="4943675" y="1419025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75" y="187"/>
                  </a:moveTo>
                  <a:cubicBezTo>
                    <a:pt x="0" y="112"/>
                    <a:pt x="0" y="112"/>
                    <a:pt x="75" y="75"/>
                  </a:cubicBezTo>
                  <a:cubicBezTo>
                    <a:pt x="150" y="0"/>
                    <a:pt x="262" y="38"/>
                    <a:pt x="299" y="112"/>
                  </a:cubicBezTo>
                  <a:cubicBezTo>
                    <a:pt x="336" y="187"/>
                    <a:pt x="336" y="299"/>
                    <a:pt x="299" y="374"/>
                  </a:cubicBezTo>
                  <a:lnTo>
                    <a:pt x="262" y="374"/>
                  </a:lnTo>
                  <a:lnTo>
                    <a:pt x="224" y="374"/>
                  </a:lnTo>
                  <a:cubicBezTo>
                    <a:pt x="187" y="374"/>
                    <a:pt x="150" y="374"/>
                    <a:pt x="112" y="299"/>
                  </a:cubicBezTo>
                  <a:cubicBezTo>
                    <a:pt x="112" y="262"/>
                    <a:pt x="112" y="262"/>
                    <a:pt x="75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4"/>
            <p:cNvSpPr/>
            <p:nvPr/>
          </p:nvSpPr>
          <p:spPr>
            <a:xfrm>
              <a:off x="4949275" y="1428350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38" y="225"/>
                  </a:moveTo>
                  <a:cubicBezTo>
                    <a:pt x="0" y="150"/>
                    <a:pt x="0" y="75"/>
                    <a:pt x="38" y="38"/>
                  </a:cubicBezTo>
                  <a:cubicBezTo>
                    <a:pt x="112" y="1"/>
                    <a:pt x="224" y="38"/>
                    <a:pt x="262" y="113"/>
                  </a:cubicBezTo>
                  <a:cubicBezTo>
                    <a:pt x="336" y="225"/>
                    <a:pt x="299" y="337"/>
                    <a:pt x="187" y="374"/>
                  </a:cubicBezTo>
                  <a:cubicBezTo>
                    <a:pt x="112" y="374"/>
                    <a:pt x="75" y="337"/>
                    <a:pt x="38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4"/>
            <p:cNvSpPr/>
            <p:nvPr/>
          </p:nvSpPr>
          <p:spPr>
            <a:xfrm>
              <a:off x="4951150" y="1436750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0" y="225"/>
                  </a:moveTo>
                  <a:cubicBezTo>
                    <a:pt x="0" y="150"/>
                    <a:pt x="0" y="113"/>
                    <a:pt x="112" y="38"/>
                  </a:cubicBezTo>
                  <a:cubicBezTo>
                    <a:pt x="224" y="1"/>
                    <a:pt x="336" y="76"/>
                    <a:pt x="336" y="188"/>
                  </a:cubicBezTo>
                  <a:cubicBezTo>
                    <a:pt x="373" y="300"/>
                    <a:pt x="299" y="374"/>
                    <a:pt x="224" y="412"/>
                  </a:cubicBezTo>
                  <a:cubicBezTo>
                    <a:pt x="149" y="412"/>
                    <a:pt x="112" y="412"/>
                    <a:pt x="75" y="337"/>
                  </a:cubicBezTo>
                  <a:cubicBezTo>
                    <a:pt x="75" y="300"/>
                    <a:pt x="37" y="262"/>
                    <a:pt x="0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24"/>
            <p:cNvSpPr/>
            <p:nvPr/>
          </p:nvSpPr>
          <p:spPr>
            <a:xfrm>
              <a:off x="4954875" y="1447025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0" y="75"/>
                  </a:moveTo>
                  <a:cubicBezTo>
                    <a:pt x="0" y="75"/>
                    <a:pt x="0" y="1"/>
                    <a:pt x="75" y="1"/>
                  </a:cubicBezTo>
                  <a:cubicBezTo>
                    <a:pt x="187" y="1"/>
                    <a:pt x="262" y="75"/>
                    <a:pt x="299" y="187"/>
                  </a:cubicBezTo>
                  <a:cubicBezTo>
                    <a:pt x="299" y="225"/>
                    <a:pt x="262" y="299"/>
                    <a:pt x="224" y="337"/>
                  </a:cubicBezTo>
                  <a:cubicBezTo>
                    <a:pt x="187" y="337"/>
                    <a:pt x="150" y="374"/>
                    <a:pt x="112" y="337"/>
                  </a:cubicBezTo>
                  <a:cubicBezTo>
                    <a:pt x="112" y="299"/>
                    <a:pt x="75" y="337"/>
                    <a:pt x="38" y="225"/>
                  </a:cubicBezTo>
                  <a:cubicBezTo>
                    <a:pt x="75" y="187"/>
                    <a:pt x="75" y="150"/>
                    <a:pt x="38" y="150"/>
                  </a:cubicBezTo>
                  <a:cubicBezTo>
                    <a:pt x="38" y="75"/>
                    <a:pt x="38" y="75"/>
                    <a:pt x="0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24"/>
            <p:cNvSpPr/>
            <p:nvPr/>
          </p:nvSpPr>
          <p:spPr>
            <a:xfrm>
              <a:off x="4819525" y="1374225"/>
              <a:ext cx="151250" cy="151225"/>
            </a:xfrm>
            <a:custGeom>
              <a:avLst/>
              <a:gdLst/>
              <a:ahLst/>
              <a:cxnLst/>
              <a:rect l="l" t="t" r="r" b="b"/>
              <a:pathLst>
                <a:path w="6050" h="6049" extrusionOk="0">
                  <a:moveTo>
                    <a:pt x="3286" y="560"/>
                  </a:moveTo>
                  <a:cubicBezTo>
                    <a:pt x="1793" y="560"/>
                    <a:pt x="560" y="1792"/>
                    <a:pt x="560" y="3323"/>
                  </a:cubicBezTo>
                  <a:cubicBezTo>
                    <a:pt x="560" y="4817"/>
                    <a:pt x="1793" y="6049"/>
                    <a:pt x="3286" y="6049"/>
                  </a:cubicBezTo>
                  <a:cubicBezTo>
                    <a:pt x="4817" y="6049"/>
                    <a:pt x="6049" y="4817"/>
                    <a:pt x="6049" y="3323"/>
                  </a:cubicBezTo>
                  <a:cubicBezTo>
                    <a:pt x="6049" y="1792"/>
                    <a:pt x="4817" y="560"/>
                    <a:pt x="3286" y="560"/>
                  </a:cubicBezTo>
                  <a:close/>
                  <a:moveTo>
                    <a:pt x="3286" y="5788"/>
                  </a:moveTo>
                  <a:cubicBezTo>
                    <a:pt x="1083" y="5788"/>
                    <a:pt x="0" y="3099"/>
                    <a:pt x="1531" y="1531"/>
                  </a:cubicBezTo>
                  <a:cubicBezTo>
                    <a:pt x="3099" y="0"/>
                    <a:pt x="5788" y="1083"/>
                    <a:pt x="5788" y="3286"/>
                  </a:cubicBezTo>
                  <a:cubicBezTo>
                    <a:pt x="5788" y="4667"/>
                    <a:pt x="4668" y="5788"/>
                    <a:pt x="3286" y="5788"/>
                  </a:cubicBezTo>
                  <a:close/>
                </a:path>
              </a:pathLst>
            </a:custGeom>
            <a:solidFill>
              <a:srgbClr val="ECC0C4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24"/>
            <p:cNvSpPr/>
            <p:nvPr/>
          </p:nvSpPr>
          <p:spPr>
            <a:xfrm>
              <a:off x="4883925" y="1420900"/>
              <a:ext cx="35500" cy="70950"/>
            </a:xfrm>
            <a:custGeom>
              <a:avLst/>
              <a:gdLst/>
              <a:ahLst/>
              <a:cxnLst/>
              <a:rect l="l" t="t" r="r" b="b"/>
              <a:pathLst>
                <a:path w="1420" h="2838" extrusionOk="0">
                  <a:moveTo>
                    <a:pt x="710" y="0"/>
                  </a:moveTo>
                  <a:lnTo>
                    <a:pt x="1" y="448"/>
                  </a:lnTo>
                  <a:lnTo>
                    <a:pt x="1" y="2427"/>
                  </a:lnTo>
                  <a:lnTo>
                    <a:pt x="710" y="2838"/>
                  </a:lnTo>
                  <a:lnTo>
                    <a:pt x="1420" y="2427"/>
                  </a:lnTo>
                  <a:lnTo>
                    <a:pt x="1420" y="448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24"/>
            <p:cNvSpPr/>
            <p:nvPr/>
          </p:nvSpPr>
          <p:spPr>
            <a:xfrm>
              <a:off x="4883925" y="1420900"/>
              <a:ext cx="35500" cy="70950"/>
            </a:xfrm>
            <a:custGeom>
              <a:avLst/>
              <a:gdLst/>
              <a:ahLst/>
              <a:cxnLst/>
              <a:rect l="l" t="t" r="r" b="b"/>
              <a:pathLst>
                <a:path w="1420" h="2838" fill="none" extrusionOk="0">
                  <a:moveTo>
                    <a:pt x="1420" y="2427"/>
                  </a:moveTo>
                  <a:lnTo>
                    <a:pt x="710" y="2838"/>
                  </a:lnTo>
                  <a:lnTo>
                    <a:pt x="1" y="2427"/>
                  </a:lnTo>
                  <a:lnTo>
                    <a:pt x="1" y="448"/>
                  </a:lnTo>
                  <a:lnTo>
                    <a:pt x="710" y="0"/>
                  </a:lnTo>
                  <a:lnTo>
                    <a:pt x="1420" y="448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24"/>
            <p:cNvSpPr/>
            <p:nvPr/>
          </p:nvSpPr>
          <p:spPr>
            <a:xfrm>
              <a:off x="4883925" y="1420900"/>
              <a:ext cx="35500" cy="70950"/>
            </a:xfrm>
            <a:custGeom>
              <a:avLst/>
              <a:gdLst/>
              <a:ahLst/>
              <a:cxnLst/>
              <a:rect l="l" t="t" r="r" b="b"/>
              <a:pathLst>
                <a:path w="1420" h="2838" extrusionOk="0">
                  <a:moveTo>
                    <a:pt x="710" y="0"/>
                  </a:moveTo>
                  <a:lnTo>
                    <a:pt x="1" y="448"/>
                  </a:lnTo>
                  <a:lnTo>
                    <a:pt x="1" y="2427"/>
                  </a:lnTo>
                  <a:lnTo>
                    <a:pt x="710" y="2838"/>
                  </a:lnTo>
                  <a:lnTo>
                    <a:pt x="1420" y="2427"/>
                  </a:lnTo>
                  <a:lnTo>
                    <a:pt x="1420" y="448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24"/>
            <p:cNvSpPr/>
            <p:nvPr/>
          </p:nvSpPr>
          <p:spPr>
            <a:xfrm>
              <a:off x="4883925" y="1420900"/>
              <a:ext cx="35500" cy="70950"/>
            </a:xfrm>
            <a:custGeom>
              <a:avLst/>
              <a:gdLst/>
              <a:ahLst/>
              <a:cxnLst/>
              <a:rect l="l" t="t" r="r" b="b"/>
              <a:pathLst>
                <a:path w="1420" h="2838" fill="none" extrusionOk="0">
                  <a:moveTo>
                    <a:pt x="1420" y="2427"/>
                  </a:moveTo>
                  <a:lnTo>
                    <a:pt x="710" y="2838"/>
                  </a:lnTo>
                  <a:lnTo>
                    <a:pt x="1" y="2427"/>
                  </a:lnTo>
                  <a:lnTo>
                    <a:pt x="1" y="448"/>
                  </a:lnTo>
                  <a:lnTo>
                    <a:pt x="710" y="0"/>
                  </a:lnTo>
                  <a:lnTo>
                    <a:pt x="1420" y="448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24"/>
            <p:cNvSpPr/>
            <p:nvPr/>
          </p:nvSpPr>
          <p:spPr>
            <a:xfrm>
              <a:off x="4908200" y="1431150"/>
              <a:ext cx="1425" cy="1900"/>
            </a:xfrm>
            <a:custGeom>
              <a:avLst/>
              <a:gdLst/>
              <a:ahLst/>
              <a:cxnLst/>
              <a:rect l="l" t="t" r="r" b="b"/>
              <a:pathLst>
                <a:path w="57" h="76" extrusionOk="0">
                  <a:moveTo>
                    <a:pt x="38" y="1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38" y="38"/>
                  </a:lnTo>
                  <a:cubicBezTo>
                    <a:pt x="57" y="19"/>
                    <a:pt x="57" y="19"/>
                    <a:pt x="52" y="19"/>
                  </a:cubicBezTo>
                  <a:cubicBezTo>
                    <a:pt x="47" y="19"/>
                    <a:pt x="38" y="19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24"/>
            <p:cNvSpPr/>
            <p:nvPr/>
          </p:nvSpPr>
          <p:spPr>
            <a:xfrm>
              <a:off x="4907275" y="14321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24"/>
            <p:cNvSpPr/>
            <p:nvPr/>
          </p:nvSpPr>
          <p:spPr>
            <a:xfrm>
              <a:off x="4909125" y="14302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cubicBezTo>
                    <a:pt x="38" y="38"/>
                    <a:pt x="38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24"/>
            <p:cNvSpPr/>
            <p:nvPr/>
          </p:nvSpPr>
          <p:spPr>
            <a:xfrm>
              <a:off x="4902600" y="143115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1"/>
                  </a:moveTo>
                  <a:cubicBezTo>
                    <a:pt x="75" y="1"/>
                    <a:pt x="38" y="38"/>
                    <a:pt x="38" y="38"/>
                  </a:cubicBezTo>
                  <a:cubicBezTo>
                    <a:pt x="75" y="38"/>
                    <a:pt x="75" y="38"/>
                    <a:pt x="75" y="1"/>
                  </a:cubicBezTo>
                  <a:close/>
                  <a:moveTo>
                    <a:pt x="38" y="38"/>
                  </a:moveTo>
                  <a:lnTo>
                    <a:pt x="0" y="75"/>
                  </a:lnTo>
                  <a:cubicBezTo>
                    <a:pt x="38" y="75"/>
                    <a:pt x="38" y="75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24"/>
            <p:cNvSpPr/>
            <p:nvPr/>
          </p:nvSpPr>
          <p:spPr>
            <a:xfrm>
              <a:off x="4903525" y="14311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24"/>
            <p:cNvSpPr/>
            <p:nvPr/>
          </p:nvSpPr>
          <p:spPr>
            <a:xfrm>
              <a:off x="4904475" y="14293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24"/>
            <p:cNvSpPr/>
            <p:nvPr/>
          </p:nvSpPr>
          <p:spPr>
            <a:xfrm>
              <a:off x="4900725" y="14302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0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38" y="38"/>
                  </a:ln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24"/>
            <p:cNvSpPr/>
            <p:nvPr/>
          </p:nvSpPr>
          <p:spPr>
            <a:xfrm>
              <a:off x="4899800" y="14311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24"/>
            <p:cNvSpPr/>
            <p:nvPr/>
          </p:nvSpPr>
          <p:spPr>
            <a:xfrm>
              <a:off x="4902600" y="1430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24"/>
            <p:cNvSpPr/>
            <p:nvPr/>
          </p:nvSpPr>
          <p:spPr>
            <a:xfrm>
              <a:off x="4896075" y="1430225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75" y="0"/>
                  </a:moveTo>
                  <a:cubicBezTo>
                    <a:pt x="37" y="0"/>
                    <a:pt x="37" y="0"/>
                    <a:pt x="37" y="38"/>
                  </a:cubicBezTo>
                  <a:lnTo>
                    <a:pt x="37" y="71"/>
                  </a:lnTo>
                  <a:lnTo>
                    <a:pt x="37" y="71"/>
                  </a:lnTo>
                  <a:cubicBezTo>
                    <a:pt x="75" y="60"/>
                    <a:pt x="75" y="30"/>
                    <a:pt x="75" y="0"/>
                  </a:cubicBezTo>
                  <a:close/>
                  <a:moveTo>
                    <a:pt x="37" y="71"/>
                  </a:moveTo>
                  <a:cubicBezTo>
                    <a:pt x="28" y="74"/>
                    <a:pt x="16" y="75"/>
                    <a:pt x="0" y="75"/>
                  </a:cubicBezTo>
                  <a:lnTo>
                    <a:pt x="37" y="75"/>
                  </a:lnTo>
                  <a:lnTo>
                    <a:pt x="37" y="7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24"/>
            <p:cNvSpPr/>
            <p:nvPr/>
          </p:nvSpPr>
          <p:spPr>
            <a:xfrm>
              <a:off x="4896075" y="1432100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0"/>
                  </a:moveTo>
                  <a:cubicBezTo>
                    <a:pt x="0" y="0"/>
                    <a:pt x="0" y="37"/>
                    <a:pt x="75" y="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24"/>
            <p:cNvSpPr/>
            <p:nvPr/>
          </p:nvSpPr>
          <p:spPr>
            <a:xfrm>
              <a:off x="4897925" y="14293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4"/>
            <p:cNvSpPr/>
            <p:nvPr/>
          </p:nvSpPr>
          <p:spPr>
            <a:xfrm>
              <a:off x="4893275" y="143022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0"/>
                  </a:moveTo>
                  <a:lnTo>
                    <a:pt x="0" y="38"/>
                  </a:lnTo>
                  <a:cubicBezTo>
                    <a:pt x="0" y="0"/>
                    <a:pt x="37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4"/>
            <p:cNvSpPr/>
            <p:nvPr/>
          </p:nvSpPr>
          <p:spPr>
            <a:xfrm>
              <a:off x="4892325" y="14321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4"/>
            <p:cNvSpPr/>
            <p:nvPr/>
          </p:nvSpPr>
          <p:spPr>
            <a:xfrm>
              <a:off x="4895125" y="1429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4"/>
            <p:cNvSpPr/>
            <p:nvPr/>
          </p:nvSpPr>
          <p:spPr>
            <a:xfrm>
              <a:off x="4891400" y="14330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4"/>
            <p:cNvSpPr/>
            <p:nvPr/>
          </p:nvSpPr>
          <p:spPr>
            <a:xfrm>
              <a:off x="4890475" y="143395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37" y="1"/>
                  </a:move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0" y="1"/>
                  </a:lnTo>
                  <a:lnTo>
                    <a:pt x="37" y="1"/>
                  </a:lnTo>
                  <a:cubicBezTo>
                    <a:pt x="37" y="1"/>
                    <a:pt x="75" y="1"/>
                    <a:pt x="7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4"/>
            <p:cNvSpPr/>
            <p:nvPr/>
          </p:nvSpPr>
          <p:spPr>
            <a:xfrm>
              <a:off x="4890475" y="143022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37" y="0"/>
                  </a:moveTo>
                  <a:lnTo>
                    <a:pt x="0" y="38"/>
                  </a:lnTo>
                  <a:lnTo>
                    <a:pt x="75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4"/>
            <p:cNvSpPr/>
            <p:nvPr/>
          </p:nvSpPr>
          <p:spPr>
            <a:xfrm>
              <a:off x="4889525" y="143582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5" y="1"/>
                  </a:moveTo>
                  <a:lnTo>
                    <a:pt x="75" y="1"/>
                  </a:lnTo>
                  <a:lnTo>
                    <a:pt x="38" y="1"/>
                  </a:lnTo>
                  <a:cubicBezTo>
                    <a:pt x="38" y="1"/>
                    <a:pt x="38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4"/>
            <p:cNvSpPr/>
            <p:nvPr/>
          </p:nvSpPr>
          <p:spPr>
            <a:xfrm>
              <a:off x="4891400" y="14349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38"/>
                  </a:moveTo>
                  <a:lnTo>
                    <a:pt x="0" y="38"/>
                  </a:lnTo>
                  <a:lnTo>
                    <a:pt x="0" y="112"/>
                  </a:lnTo>
                  <a:lnTo>
                    <a:pt x="0" y="38"/>
                  </a:lnTo>
                  <a:cubicBezTo>
                    <a:pt x="0" y="38"/>
                    <a:pt x="0" y="38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4"/>
            <p:cNvSpPr/>
            <p:nvPr/>
          </p:nvSpPr>
          <p:spPr>
            <a:xfrm>
              <a:off x="4889525" y="14349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4"/>
            <p:cNvSpPr/>
            <p:nvPr/>
          </p:nvSpPr>
          <p:spPr>
            <a:xfrm>
              <a:off x="4894200" y="14349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lnTo>
                    <a:pt x="0" y="38"/>
                  </a:lnTo>
                  <a:lnTo>
                    <a:pt x="0" y="112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4"/>
            <p:cNvSpPr/>
            <p:nvPr/>
          </p:nvSpPr>
          <p:spPr>
            <a:xfrm>
              <a:off x="4895125" y="143582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4"/>
            <p:cNvSpPr/>
            <p:nvPr/>
          </p:nvSpPr>
          <p:spPr>
            <a:xfrm>
              <a:off x="4893275" y="14386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4"/>
            <p:cNvSpPr/>
            <p:nvPr/>
          </p:nvSpPr>
          <p:spPr>
            <a:xfrm>
              <a:off x="4897000" y="14349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lnTo>
                    <a:pt x="0" y="75"/>
                  </a:lnTo>
                  <a:lnTo>
                    <a:pt x="0" y="112"/>
                  </a:lnTo>
                  <a:cubicBezTo>
                    <a:pt x="38" y="112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4"/>
            <p:cNvSpPr/>
            <p:nvPr/>
          </p:nvSpPr>
          <p:spPr>
            <a:xfrm>
              <a:off x="4898875" y="14349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0"/>
                  </a:moveTo>
                  <a:lnTo>
                    <a:pt x="0" y="0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4"/>
            <p:cNvSpPr/>
            <p:nvPr/>
          </p:nvSpPr>
          <p:spPr>
            <a:xfrm>
              <a:off x="4896075" y="1437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4"/>
            <p:cNvSpPr/>
            <p:nvPr/>
          </p:nvSpPr>
          <p:spPr>
            <a:xfrm>
              <a:off x="4901675" y="14349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38"/>
                  </a:lnTo>
                  <a:lnTo>
                    <a:pt x="0" y="75"/>
                  </a:lnTo>
                  <a:cubicBezTo>
                    <a:pt x="0" y="75"/>
                    <a:pt x="0" y="38"/>
                    <a:pt x="37" y="38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4"/>
            <p:cNvSpPr/>
            <p:nvPr/>
          </p:nvSpPr>
          <p:spPr>
            <a:xfrm>
              <a:off x="4901675" y="143490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0" y="0"/>
                  </a:moveTo>
                  <a:lnTo>
                    <a:pt x="0" y="0"/>
                  </a:lnTo>
                  <a:lnTo>
                    <a:pt x="37" y="0"/>
                  </a:lnTo>
                  <a:cubicBezTo>
                    <a:pt x="75" y="0"/>
                    <a:pt x="37" y="0"/>
                    <a:pt x="37" y="0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4"/>
            <p:cNvSpPr/>
            <p:nvPr/>
          </p:nvSpPr>
          <p:spPr>
            <a:xfrm>
              <a:off x="4899800" y="14377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4"/>
            <p:cNvSpPr/>
            <p:nvPr/>
          </p:nvSpPr>
          <p:spPr>
            <a:xfrm>
              <a:off x="4903525" y="1433950"/>
              <a:ext cx="1900" cy="3775"/>
            </a:xfrm>
            <a:custGeom>
              <a:avLst/>
              <a:gdLst/>
              <a:ahLst/>
              <a:cxnLst/>
              <a:rect l="l" t="t" r="r" b="b"/>
              <a:pathLst>
                <a:path w="76" h="151" extrusionOk="0">
                  <a:moveTo>
                    <a:pt x="76" y="1"/>
                  </a:moveTo>
                  <a:lnTo>
                    <a:pt x="38" y="38"/>
                  </a:lnTo>
                  <a:lnTo>
                    <a:pt x="38" y="76"/>
                  </a:lnTo>
                  <a:cubicBezTo>
                    <a:pt x="75" y="38"/>
                    <a:pt x="76" y="1"/>
                    <a:pt x="76" y="1"/>
                  </a:cubicBezTo>
                  <a:close/>
                  <a:moveTo>
                    <a:pt x="38" y="76"/>
                  </a:moveTo>
                  <a:cubicBezTo>
                    <a:pt x="38" y="113"/>
                    <a:pt x="38" y="150"/>
                    <a:pt x="1" y="150"/>
                  </a:cubicBezTo>
                  <a:lnTo>
                    <a:pt x="38" y="150"/>
                  </a:lnTo>
                  <a:lnTo>
                    <a:pt x="38" y="76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4"/>
            <p:cNvSpPr/>
            <p:nvPr/>
          </p:nvSpPr>
          <p:spPr>
            <a:xfrm>
              <a:off x="4905400" y="14339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76"/>
                  </a:lnTo>
                  <a:lnTo>
                    <a:pt x="1" y="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4"/>
            <p:cNvSpPr/>
            <p:nvPr/>
          </p:nvSpPr>
          <p:spPr>
            <a:xfrm>
              <a:off x="4903525" y="14358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1" y="75"/>
                  </a:lnTo>
                  <a:lnTo>
                    <a:pt x="38" y="1"/>
                  </a:lnTo>
                  <a:lnTo>
                    <a:pt x="38" y="1"/>
                  </a:lnTo>
                  <a:cubicBezTo>
                    <a:pt x="26" y="25"/>
                    <a:pt x="17" y="34"/>
                    <a:pt x="12" y="34"/>
                  </a:cubicBezTo>
                  <a:cubicBezTo>
                    <a:pt x="1" y="3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4"/>
            <p:cNvSpPr/>
            <p:nvPr/>
          </p:nvSpPr>
          <p:spPr>
            <a:xfrm>
              <a:off x="4908200" y="14339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lnTo>
                    <a:pt x="1" y="38"/>
                  </a:lnTo>
                  <a:cubicBezTo>
                    <a:pt x="1" y="76"/>
                    <a:pt x="1" y="76"/>
                    <a:pt x="1" y="113"/>
                  </a:cubicBezTo>
                  <a:lnTo>
                    <a:pt x="38" y="76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4"/>
            <p:cNvSpPr/>
            <p:nvPr/>
          </p:nvSpPr>
          <p:spPr>
            <a:xfrm>
              <a:off x="4909125" y="143395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1" y="76"/>
                  </a:lnTo>
                  <a:cubicBezTo>
                    <a:pt x="38" y="38"/>
                    <a:pt x="38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4"/>
            <p:cNvSpPr/>
            <p:nvPr/>
          </p:nvSpPr>
          <p:spPr>
            <a:xfrm>
              <a:off x="4907275" y="14377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4"/>
            <p:cNvSpPr/>
            <p:nvPr/>
          </p:nvSpPr>
          <p:spPr>
            <a:xfrm>
              <a:off x="4911925" y="143490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1" y="0"/>
                    <a:pt x="1" y="0"/>
                    <a:pt x="1" y="38"/>
                  </a:cubicBezTo>
                  <a:cubicBezTo>
                    <a:pt x="1" y="38"/>
                    <a:pt x="1" y="75"/>
                    <a:pt x="1" y="75"/>
                  </a:cubicBezTo>
                  <a:cubicBezTo>
                    <a:pt x="1" y="75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4"/>
            <p:cNvSpPr/>
            <p:nvPr/>
          </p:nvSpPr>
          <p:spPr>
            <a:xfrm>
              <a:off x="4911925" y="14349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38" y="0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4"/>
            <p:cNvSpPr/>
            <p:nvPr/>
          </p:nvSpPr>
          <p:spPr>
            <a:xfrm>
              <a:off x="4911000" y="1437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4"/>
            <p:cNvSpPr/>
            <p:nvPr/>
          </p:nvSpPr>
          <p:spPr>
            <a:xfrm>
              <a:off x="4914725" y="14377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6" y="0"/>
                  </a:move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lnTo>
                    <a:pt x="76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4"/>
            <p:cNvSpPr/>
            <p:nvPr/>
          </p:nvSpPr>
          <p:spPr>
            <a:xfrm>
              <a:off x="4915675" y="14377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38" y="38"/>
                    <a:pt x="0" y="38"/>
                    <a:pt x="0" y="38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4"/>
            <p:cNvSpPr/>
            <p:nvPr/>
          </p:nvSpPr>
          <p:spPr>
            <a:xfrm>
              <a:off x="4913800" y="14358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4"/>
            <p:cNvSpPr/>
            <p:nvPr/>
          </p:nvSpPr>
          <p:spPr>
            <a:xfrm>
              <a:off x="4914725" y="14395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76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38"/>
                  </a:cubicBezTo>
                  <a:lnTo>
                    <a:pt x="1" y="76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4"/>
            <p:cNvSpPr/>
            <p:nvPr/>
          </p:nvSpPr>
          <p:spPr>
            <a:xfrm>
              <a:off x="4911925" y="14414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cubicBezTo>
                    <a:pt x="38" y="38"/>
                    <a:pt x="1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4"/>
            <p:cNvSpPr/>
            <p:nvPr/>
          </p:nvSpPr>
          <p:spPr>
            <a:xfrm>
              <a:off x="4914725" y="143862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24"/>
            <p:cNvSpPr/>
            <p:nvPr/>
          </p:nvSpPr>
          <p:spPr>
            <a:xfrm>
              <a:off x="4911000" y="14405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1" y="0"/>
                    <a:pt x="1" y="38"/>
                    <a:pt x="1" y="38"/>
                  </a:cubicBezTo>
                  <a:lnTo>
                    <a:pt x="1" y="75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24"/>
            <p:cNvSpPr/>
            <p:nvPr/>
          </p:nvSpPr>
          <p:spPr>
            <a:xfrm>
              <a:off x="4909125" y="14423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24"/>
            <p:cNvSpPr/>
            <p:nvPr/>
          </p:nvSpPr>
          <p:spPr>
            <a:xfrm>
              <a:off x="4911000" y="14395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24"/>
            <p:cNvSpPr/>
            <p:nvPr/>
          </p:nvSpPr>
          <p:spPr>
            <a:xfrm>
              <a:off x="4905875" y="1440500"/>
              <a:ext cx="2350" cy="1875"/>
            </a:xfrm>
            <a:custGeom>
              <a:avLst/>
              <a:gdLst/>
              <a:ahLst/>
              <a:cxnLst/>
              <a:rect l="l" t="t" r="r" b="b"/>
              <a:pathLst>
                <a:path w="94" h="75" extrusionOk="0">
                  <a:moveTo>
                    <a:pt x="94" y="0"/>
                  </a:moveTo>
                  <a:cubicBezTo>
                    <a:pt x="68" y="0"/>
                    <a:pt x="60" y="0"/>
                    <a:pt x="69" y="12"/>
                  </a:cubicBezTo>
                  <a:lnTo>
                    <a:pt x="69" y="12"/>
                  </a:lnTo>
                  <a:lnTo>
                    <a:pt x="94" y="0"/>
                  </a:lnTo>
                  <a:close/>
                  <a:moveTo>
                    <a:pt x="69" y="12"/>
                  </a:moveTo>
                  <a:lnTo>
                    <a:pt x="19" y="38"/>
                  </a:lnTo>
                  <a:cubicBezTo>
                    <a:pt x="0" y="56"/>
                    <a:pt x="0" y="56"/>
                    <a:pt x="5" y="56"/>
                  </a:cubicBezTo>
                  <a:cubicBezTo>
                    <a:pt x="10" y="56"/>
                    <a:pt x="19" y="56"/>
                    <a:pt x="19" y="75"/>
                  </a:cubicBezTo>
                  <a:lnTo>
                    <a:pt x="94" y="38"/>
                  </a:lnTo>
                  <a:cubicBezTo>
                    <a:pt x="82" y="26"/>
                    <a:pt x="74" y="18"/>
                    <a:pt x="69" y="1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24"/>
            <p:cNvSpPr/>
            <p:nvPr/>
          </p:nvSpPr>
          <p:spPr>
            <a:xfrm>
              <a:off x="4906325" y="14414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24"/>
            <p:cNvSpPr/>
            <p:nvPr/>
          </p:nvSpPr>
          <p:spPr>
            <a:xfrm>
              <a:off x="4909125" y="14395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24"/>
            <p:cNvSpPr/>
            <p:nvPr/>
          </p:nvSpPr>
          <p:spPr>
            <a:xfrm>
              <a:off x="4902600" y="1439150"/>
              <a:ext cx="2825" cy="2300"/>
            </a:xfrm>
            <a:custGeom>
              <a:avLst/>
              <a:gdLst/>
              <a:ahLst/>
              <a:cxnLst/>
              <a:rect l="l" t="t" r="r" b="b"/>
              <a:pathLst>
                <a:path w="113" h="92" extrusionOk="0">
                  <a:moveTo>
                    <a:pt x="77" y="0"/>
                  </a:moveTo>
                  <a:cubicBezTo>
                    <a:pt x="75" y="0"/>
                    <a:pt x="75" y="4"/>
                    <a:pt x="75" y="17"/>
                  </a:cubicBezTo>
                  <a:cubicBezTo>
                    <a:pt x="75" y="54"/>
                    <a:pt x="38" y="54"/>
                    <a:pt x="38" y="54"/>
                  </a:cubicBezTo>
                  <a:lnTo>
                    <a:pt x="0" y="92"/>
                  </a:lnTo>
                  <a:lnTo>
                    <a:pt x="75" y="92"/>
                  </a:lnTo>
                  <a:lnTo>
                    <a:pt x="75" y="54"/>
                  </a:lnTo>
                  <a:cubicBezTo>
                    <a:pt x="75" y="54"/>
                    <a:pt x="75" y="17"/>
                    <a:pt x="113" y="17"/>
                  </a:cubicBezTo>
                  <a:cubicBezTo>
                    <a:pt x="88" y="17"/>
                    <a:pt x="79" y="0"/>
                    <a:pt x="7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24"/>
            <p:cNvSpPr/>
            <p:nvPr/>
          </p:nvSpPr>
          <p:spPr>
            <a:xfrm>
              <a:off x="4902600" y="14405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38"/>
                  </a:lnTo>
                  <a:lnTo>
                    <a:pt x="38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24"/>
            <p:cNvSpPr/>
            <p:nvPr/>
          </p:nvSpPr>
          <p:spPr>
            <a:xfrm>
              <a:off x="4905400" y="14395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24"/>
            <p:cNvSpPr/>
            <p:nvPr/>
          </p:nvSpPr>
          <p:spPr>
            <a:xfrm>
              <a:off x="4898875" y="143955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75" y="1"/>
                  </a:moveTo>
                  <a:cubicBezTo>
                    <a:pt x="0" y="1"/>
                    <a:pt x="0" y="1"/>
                    <a:pt x="0" y="38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76"/>
                  </a:cubicBezTo>
                  <a:lnTo>
                    <a:pt x="37" y="76"/>
                  </a:lnTo>
                  <a:lnTo>
                    <a:pt x="75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4898875" y="14405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4900725" y="143770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32" y="31"/>
                  </a:lnTo>
                  <a:lnTo>
                    <a:pt x="32" y="31"/>
                  </a:lnTo>
                  <a:cubicBezTo>
                    <a:pt x="27" y="15"/>
                    <a:pt x="17" y="0"/>
                    <a:pt x="1" y="0"/>
                  </a:cubicBezTo>
                  <a:close/>
                  <a:moveTo>
                    <a:pt x="32" y="31"/>
                  </a:moveTo>
                  <a:cubicBezTo>
                    <a:pt x="38" y="52"/>
                    <a:pt x="38" y="75"/>
                    <a:pt x="38" y="75"/>
                  </a:cubicBezTo>
                  <a:lnTo>
                    <a:pt x="38" y="38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24"/>
            <p:cNvSpPr/>
            <p:nvPr/>
          </p:nvSpPr>
          <p:spPr>
            <a:xfrm>
              <a:off x="4896075" y="1438625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37" y="1"/>
                  </a:moveTo>
                  <a:lnTo>
                    <a:pt x="37" y="38"/>
                  </a:lnTo>
                  <a:lnTo>
                    <a:pt x="0" y="75"/>
                  </a:lnTo>
                  <a:lnTo>
                    <a:pt x="37" y="113"/>
                  </a:lnTo>
                  <a:cubicBezTo>
                    <a:pt x="37" y="75"/>
                    <a:pt x="37" y="75"/>
                    <a:pt x="37" y="75"/>
                  </a:cubicBezTo>
                  <a:cubicBezTo>
                    <a:pt x="37" y="38"/>
                    <a:pt x="37" y="1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24"/>
            <p:cNvSpPr/>
            <p:nvPr/>
          </p:nvSpPr>
          <p:spPr>
            <a:xfrm>
              <a:off x="4896075" y="14405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4"/>
            <p:cNvSpPr/>
            <p:nvPr/>
          </p:nvSpPr>
          <p:spPr>
            <a:xfrm>
              <a:off x="4897925" y="14386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4"/>
            <p:cNvSpPr/>
            <p:nvPr/>
          </p:nvSpPr>
          <p:spPr>
            <a:xfrm>
              <a:off x="4892325" y="14386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cubicBezTo>
                    <a:pt x="1" y="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4"/>
            <p:cNvSpPr/>
            <p:nvPr/>
          </p:nvSpPr>
          <p:spPr>
            <a:xfrm>
              <a:off x="4893275" y="14423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24"/>
            <p:cNvSpPr/>
            <p:nvPr/>
          </p:nvSpPr>
          <p:spPr>
            <a:xfrm>
              <a:off x="4892325" y="14386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24"/>
            <p:cNvSpPr/>
            <p:nvPr/>
          </p:nvSpPr>
          <p:spPr>
            <a:xfrm>
              <a:off x="4890475" y="1439550"/>
              <a:ext cx="25" cy="3775"/>
            </a:xfrm>
            <a:custGeom>
              <a:avLst/>
              <a:gdLst/>
              <a:ahLst/>
              <a:cxnLst/>
              <a:rect l="l" t="t" r="r" b="b"/>
              <a:pathLst>
                <a:path w="1" h="151" extrusionOk="0">
                  <a:moveTo>
                    <a:pt x="0" y="150"/>
                  </a:moveTo>
                  <a:lnTo>
                    <a:pt x="0" y="113"/>
                  </a:lnTo>
                  <a:lnTo>
                    <a:pt x="0" y="76"/>
                  </a:lnTo>
                  <a:cubicBezTo>
                    <a:pt x="0" y="1"/>
                    <a:pt x="0" y="76"/>
                    <a:pt x="0" y="76"/>
                  </a:cubicBezTo>
                  <a:lnTo>
                    <a:pt x="0" y="76"/>
                  </a:lnTo>
                  <a:lnTo>
                    <a:pt x="0" y="113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4"/>
            <p:cNvSpPr/>
            <p:nvPr/>
          </p:nvSpPr>
          <p:spPr>
            <a:xfrm>
              <a:off x="4890475" y="1443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4"/>
            <p:cNvSpPr/>
            <p:nvPr/>
          </p:nvSpPr>
          <p:spPr>
            <a:xfrm>
              <a:off x="4889525" y="14395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4"/>
            <p:cNvSpPr/>
            <p:nvPr/>
          </p:nvSpPr>
          <p:spPr>
            <a:xfrm>
              <a:off x="4888600" y="144422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0" y="1"/>
                  </a:moveTo>
                  <a:cubicBezTo>
                    <a:pt x="0" y="38"/>
                    <a:pt x="0" y="38"/>
                    <a:pt x="38" y="38"/>
                  </a:cubicBezTo>
                  <a:lnTo>
                    <a:pt x="75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4"/>
            <p:cNvSpPr/>
            <p:nvPr/>
          </p:nvSpPr>
          <p:spPr>
            <a:xfrm>
              <a:off x="4890475" y="14451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76"/>
                  </a:lnTo>
                  <a:lnTo>
                    <a:pt x="37" y="38"/>
                  </a:lnTo>
                  <a:cubicBezTo>
                    <a:pt x="37" y="38"/>
                    <a:pt x="37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24"/>
            <p:cNvSpPr/>
            <p:nvPr/>
          </p:nvSpPr>
          <p:spPr>
            <a:xfrm>
              <a:off x="4886725" y="14433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38"/>
                    <a:pt x="1" y="38"/>
                    <a:pt x="1" y="38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24"/>
            <p:cNvSpPr/>
            <p:nvPr/>
          </p:nvSpPr>
          <p:spPr>
            <a:xfrm>
              <a:off x="4891400" y="1445150"/>
              <a:ext cx="1900" cy="2325"/>
            </a:xfrm>
            <a:custGeom>
              <a:avLst/>
              <a:gdLst/>
              <a:ahLst/>
              <a:cxnLst/>
              <a:rect l="l" t="t" r="r" b="b"/>
              <a:pathLst>
                <a:path w="76" h="93" extrusionOk="0">
                  <a:moveTo>
                    <a:pt x="75" y="1"/>
                  </a:moveTo>
                  <a:lnTo>
                    <a:pt x="38" y="38"/>
                  </a:lnTo>
                  <a:lnTo>
                    <a:pt x="38" y="65"/>
                  </a:lnTo>
                  <a:lnTo>
                    <a:pt x="38" y="65"/>
                  </a:lnTo>
                  <a:cubicBezTo>
                    <a:pt x="49" y="60"/>
                    <a:pt x="62" y="51"/>
                    <a:pt x="75" y="38"/>
                  </a:cubicBezTo>
                  <a:cubicBezTo>
                    <a:pt x="75" y="20"/>
                    <a:pt x="75" y="20"/>
                    <a:pt x="75" y="20"/>
                  </a:cubicBezTo>
                  <a:cubicBezTo>
                    <a:pt x="75" y="20"/>
                    <a:pt x="75" y="20"/>
                    <a:pt x="75" y="1"/>
                  </a:cubicBezTo>
                  <a:close/>
                  <a:moveTo>
                    <a:pt x="38" y="65"/>
                  </a:moveTo>
                  <a:cubicBezTo>
                    <a:pt x="16" y="76"/>
                    <a:pt x="0" y="76"/>
                    <a:pt x="0" y="76"/>
                  </a:cubicBezTo>
                  <a:cubicBezTo>
                    <a:pt x="25" y="76"/>
                    <a:pt x="34" y="92"/>
                    <a:pt x="36" y="92"/>
                  </a:cubicBezTo>
                  <a:cubicBezTo>
                    <a:pt x="38" y="92"/>
                    <a:pt x="38" y="88"/>
                    <a:pt x="38" y="76"/>
                  </a:cubicBezTo>
                  <a:lnTo>
                    <a:pt x="38" y="6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24"/>
            <p:cNvSpPr/>
            <p:nvPr/>
          </p:nvSpPr>
          <p:spPr>
            <a:xfrm>
              <a:off x="4894200" y="14451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4"/>
            <p:cNvSpPr/>
            <p:nvPr/>
          </p:nvSpPr>
          <p:spPr>
            <a:xfrm>
              <a:off x="4890475" y="14451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24"/>
            <p:cNvSpPr/>
            <p:nvPr/>
          </p:nvSpPr>
          <p:spPr>
            <a:xfrm>
              <a:off x="4895125" y="1446100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38" y="0"/>
                  </a:moveTo>
                  <a:cubicBezTo>
                    <a:pt x="38" y="38"/>
                    <a:pt x="1" y="75"/>
                    <a:pt x="1" y="75"/>
                  </a:cubicBezTo>
                  <a:lnTo>
                    <a:pt x="38" y="75"/>
                  </a:lnTo>
                  <a:lnTo>
                    <a:pt x="38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24"/>
            <p:cNvSpPr/>
            <p:nvPr/>
          </p:nvSpPr>
          <p:spPr>
            <a:xfrm>
              <a:off x="4897925" y="14461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24"/>
            <p:cNvSpPr/>
            <p:nvPr/>
          </p:nvSpPr>
          <p:spPr>
            <a:xfrm>
              <a:off x="4895125" y="14479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24"/>
            <p:cNvSpPr/>
            <p:nvPr/>
          </p:nvSpPr>
          <p:spPr>
            <a:xfrm>
              <a:off x="4900725" y="144515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1" y="38"/>
                  </a:lnTo>
                  <a:lnTo>
                    <a:pt x="1" y="76"/>
                  </a:lnTo>
                  <a:cubicBezTo>
                    <a:pt x="1" y="76"/>
                    <a:pt x="1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24"/>
            <p:cNvSpPr/>
            <p:nvPr/>
          </p:nvSpPr>
          <p:spPr>
            <a:xfrm>
              <a:off x="4900725" y="14451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24"/>
            <p:cNvSpPr/>
            <p:nvPr/>
          </p:nvSpPr>
          <p:spPr>
            <a:xfrm>
              <a:off x="4898875" y="14479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24"/>
            <p:cNvSpPr/>
            <p:nvPr/>
          </p:nvSpPr>
          <p:spPr>
            <a:xfrm>
              <a:off x="4903525" y="14442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57"/>
                    <a:pt x="1" y="66"/>
                    <a:pt x="1" y="75"/>
                  </a:cubicBezTo>
                  <a:cubicBezTo>
                    <a:pt x="1" y="38"/>
                    <a:pt x="1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24"/>
            <p:cNvSpPr/>
            <p:nvPr/>
          </p:nvSpPr>
          <p:spPr>
            <a:xfrm>
              <a:off x="4903525" y="14442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lnTo>
                    <a:pt x="38" y="1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4"/>
            <p:cNvSpPr/>
            <p:nvPr/>
          </p:nvSpPr>
          <p:spPr>
            <a:xfrm>
              <a:off x="4901675" y="14461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8"/>
                  </a:moveTo>
                  <a:lnTo>
                    <a:pt x="37" y="38"/>
                  </a:lnTo>
                  <a:lnTo>
                    <a:pt x="0" y="38"/>
                  </a:lnTo>
                  <a:cubicBezTo>
                    <a:pt x="0" y="38"/>
                    <a:pt x="0" y="38"/>
                    <a:pt x="0" y="0"/>
                  </a:cubicBezTo>
                  <a:lnTo>
                    <a:pt x="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4"/>
            <p:cNvSpPr/>
            <p:nvPr/>
          </p:nvSpPr>
          <p:spPr>
            <a:xfrm>
              <a:off x="4908200" y="14433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8"/>
                  </a:moveTo>
                  <a:lnTo>
                    <a:pt x="1" y="75"/>
                  </a:lnTo>
                  <a:cubicBezTo>
                    <a:pt x="1" y="112"/>
                    <a:pt x="1" y="75"/>
                    <a:pt x="1" y="75"/>
                  </a:cubicBezTo>
                  <a:lnTo>
                    <a:pt x="1" y="75"/>
                  </a:lnTo>
                  <a:lnTo>
                    <a:pt x="1" y="38"/>
                  </a:lnTo>
                  <a:cubicBezTo>
                    <a:pt x="1" y="38"/>
                    <a:pt x="1" y="38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4"/>
            <p:cNvSpPr/>
            <p:nvPr/>
          </p:nvSpPr>
          <p:spPr>
            <a:xfrm>
              <a:off x="4908200" y="14433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4"/>
            <p:cNvSpPr/>
            <p:nvPr/>
          </p:nvSpPr>
          <p:spPr>
            <a:xfrm>
              <a:off x="4906325" y="14451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4"/>
            <p:cNvSpPr/>
            <p:nvPr/>
          </p:nvSpPr>
          <p:spPr>
            <a:xfrm>
              <a:off x="4911000" y="14442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cubicBezTo>
                    <a:pt x="1" y="1"/>
                    <a:pt x="1" y="1"/>
                    <a:pt x="1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4"/>
            <p:cNvSpPr/>
            <p:nvPr/>
          </p:nvSpPr>
          <p:spPr>
            <a:xfrm>
              <a:off x="4912875" y="14442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4"/>
            <p:cNvSpPr/>
            <p:nvPr/>
          </p:nvSpPr>
          <p:spPr>
            <a:xfrm>
              <a:off x="4909125" y="14451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4"/>
            <p:cNvSpPr/>
            <p:nvPr/>
          </p:nvSpPr>
          <p:spPr>
            <a:xfrm>
              <a:off x="4911925" y="144795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1"/>
                  </a:moveTo>
                  <a:cubicBezTo>
                    <a:pt x="113" y="1"/>
                    <a:pt x="76" y="1"/>
                    <a:pt x="76" y="1"/>
                  </a:cubicBezTo>
                  <a:lnTo>
                    <a:pt x="1" y="1"/>
                  </a:lnTo>
                  <a:cubicBezTo>
                    <a:pt x="38" y="1"/>
                    <a:pt x="38" y="1"/>
                    <a:pt x="76" y="1"/>
                  </a:cubicBezTo>
                  <a:lnTo>
                    <a:pt x="113" y="1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4"/>
            <p:cNvSpPr/>
            <p:nvPr/>
          </p:nvSpPr>
          <p:spPr>
            <a:xfrm>
              <a:off x="4914725" y="14489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4"/>
            <p:cNvSpPr/>
            <p:nvPr/>
          </p:nvSpPr>
          <p:spPr>
            <a:xfrm>
              <a:off x="4911000" y="14470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4"/>
            <p:cNvSpPr/>
            <p:nvPr/>
          </p:nvSpPr>
          <p:spPr>
            <a:xfrm>
              <a:off x="4913800" y="145075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1" y="1"/>
                  </a:moveTo>
                  <a:cubicBezTo>
                    <a:pt x="1" y="1"/>
                    <a:pt x="38" y="76"/>
                    <a:pt x="38" y="76"/>
                  </a:cubicBezTo>
                  <a:cubicBezTo>
                    <a:pt x="38" y="38"/>
                    <a:pt x="38" y="38"/>
                    <a:pt x="38" y="1"/>
                  </a:cubicBezTo>
                  <a:close/>
                  <a:moveTo>
                    <a:pt x="38" y="76"/>
                  </a:moveTo>
                  <a:lnTo>
                    <a:pt x="38" y="113"/>
                  </a:lnTo>
                  <a:cubicBezTo>
                    <a:pt x="38" y="76"/>
                    <a:pt x="75" y="76"/>
                    <a:pt x="38" y="7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4"/>
            <p:cNvSpPr/>
            <p:nvPr/>
          </p:nvSpPr>
          <p:spPr>
            <a:xfrm>
              <a:off x="4913800" y="14526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4"/>
            <p:cNvSpPr/>
            <p:nvPr/>
          </p:nvSpPr>
          <p:spPr>
            <a:xfrm>
              <a:off x="4911925" y="14507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38" y="1"/>
                  </a:lnTo>
                  <a:cubicBezTo>
                    <a:pt x="38" y="1"/>
                    <a:pt x="1" y="1"/>
                    <a:pt x="1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4"/>
            <p:cNvSpPr/>
            <p:nvPr/>
          </p:nvSpPr>
          <p:spPr>
            <a:xfrm>
              <a:off x="4911000" y="14535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1" y="38"/>
                    <a:pt x="1" y="38"/>
                  </a:cubicBezTo>
                  <a:lnTo>
                    <a:pt x="38" y="76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4"/>
            <p:cNvSpPr/>
            <p:nvPr/>
          </p:nvSpPr>
          <p:spPr>
            <a:xfrm>
              <a:off x="4910075" y="1454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4"/>
            <p:cNvSpPr/>
            <p:nvPr/>
          </p:nvSpPr>
          <p:spPr>
            <a:xfrm>
              <a:off x="4911925" y="14517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4"/>
            <p:cNvSpPr/>
            <p:nvPr/>
          </p:nvSpPr>
          <p:spPr>
            <a:xfrm>
              <a:off x="4906325" y="1453550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76" y="1"/>
                  </a:moveTo>
                  <a:cubicBezTo>
                    <a:pt x="38" y="1"/>
                    <a:pt x="38" y="1"/>
                    <a:pt x="1" y="38"/>
                  </a:cubicBezTo>
                  <a:cubicBezTo>
                    <a:pt x="1" y="38"/>
                    <a:pt x="76" y="38"/>
                    <a:pt x="7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4"/>
            <p:cNvSpPr/>
            <p:nvPr/>
          </p:nvSpPr>
          <p:spPr>
            <a:xfrm>
              <a:off x="4906325" y="14535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4"/>
            <p:cNvSpPr/>
            <p:nvPr/>
          </p:nvSpPr>
          <p:spPr>
            <a:xfrm>
              <a:off x="4908200" y="14517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ubicBezTo>
                    <a:pt x="38" y="38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4"/>
            <p:cNvSpPr/>
            <p:nvPr/>
          </p:nvSpPr>
          <p:spPr>
            <a:xfrm>
              <a:off x="4902600" y="1451275"/>
              <a:ext cx="2350" cy="2300"/>
            </a:xfrm>
            <a:custGeom>
              <a:avLst/>
              <a:gdLst/>
              <a:ahLst/>
              <a:cxnLst/>
              <a:rect l="l" t="t" r="r" b="b"/>
              <a:pathLst>
                <a:path w="94" h="92" extrusionOk="0">
                  <a:moveTo>
                    <a:pt x="64" y="1"/>
                  </a:moveTo>
                  <a:cubicBezTo>
                    <a:pt x="50" y="1"/>
                    <a:pt x="25" y="17"/>
                    <a:pt x="0" y="17"/>
                  </a:cubicBezTo>
                  <a:cubicBezTo>
                    <a:pt x="0" y="17"/>
                    <a:pt x="0" y="17"/>
                    <a:pt x="0" y="55"/>
                  </a:cubicBezTo>
                  <a:lnTo>
                    <a:pt x="0" y="92"/>
                  </a:lnTo>
                  <a:cubicBezTo>
                    <a:pt x="38" y="92"/>
                    <a:pt x="38" y="92"/>
                    <a:pt x="75" y="55"/>
                  </a:cubicBezTo>
                  <a:cubicBezTo>
                    <a:pt x="94" y="36"/>
                    <a:pt x="94" y="36"/>
                    <a:pt x="89" y="36"/>
                  </a:cubicBezTo>
                  <a:cubicBezTo>
                    <a:pt x="84" y="36"/>
                    <a:pt x="75" y="36"/>
                    <a:pt x="75" y="17"/>
                  </a:cubicBezTo>
                  <a:cubicBezTo>
                    <a:pt x="75" y="5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4"/>
            <p:cNvSpPr/>
            <p:nvPr/>
          </p:nvSpPr>
          <p:spPr>
            <a:xfrm>
              <a:off x="4902600" y="14526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4"/>
            <p:cNvSpPr/>
            <p:nvPr/>
          </p:nvSpPr>
          <p:spPr>
            <a:xfrm>
              <a:off x="4905400" y="145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4"/>
            <p:cNvSpPr/>
            <p:nvPr/>
          </p:nvSpPr>
          <p:spPr>
            <a:xfrm>
              <a:off x="4898875" y="1450750"/>
              <a:ext cx="2825" cy="1900"/>
            </a:xfrm>
            <a:custGeom>
              <a:avLst/>
              <a:gdLst/>
              <a:ahLst/>
              <a:cxnLst/>
              <a:rect l="l" t="t" r="r" b="b"/>
              <a:pathLst>
                <a:path w="113" h="76" extrusionOk="0">
                  <a:moveTo>
                    <a:pt x="37" y="1"/>
                  </a:moveTo>
                  <a:cubicBezTo>
                    <a:pt x="0" y="1"/>
                    <a:pt x="37" y="38"/>
                    <a:pt x="37" y="38"/>
                  </a:cubicBezTo>
                  <a:lnTo>
                    <a:pt x="37" y="76"/>
                  </a:lnTo>
                  <a:cubicBezTo>
                    <a:pt x="37" y="76"/>
                    <a:pt x="75" y="76"/>
                    <a:pt x="75" y="38"/>
                  </a:cubicBezTo>
                  <a:cubicBezTo>
                    <a:pt x="112" y="1"/>
                    <a:pt x="75" y="1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4"/>
            <p:cNvSpPr/>
            <p:nvPr/>
          </p:nvSpPr>
          <p:spPr>
            <a:xfrm>
              <a:off x="4898875" y="14498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75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4"/>
            <p:cNvSpPr/>
            <p:nvPr/>
          </p:nvSpPr>
          <p:spPr>
            <a:xfrm>
              <a:off x="4901675" y="14507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4"/>
            <p:cNvSpPr/>
            <p:nvPr/>
          </p:nvSpPr>
          <p:spPr>
            <a:xfrm>
              <a:off x="4896075" y="14498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1"/>
                  </a:moveTo>
                  <a:cubicBezTo>
                    <a:pt x="37" y="1"/>
                    <a:pt x="0" y="1"/>
                    <a:pt x="0" y="38"/>
                  </a:cubicBezTo>
                  <a:lnTo>
                    <a:pt x="0" y="75"/>
                  </a:lnTo>
                  <a:cubicBezTo>
                    <a:pt x="37" y="75"/>
                    <a:pt x="37" y="75"/>
                    <a:pt x="37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4"/>
            <p:cNvSpPr/>
            <p:nvPr/>
          </p:nvSpPr>
          <p:spPr>
            <a:xfrm>
              <a:off x="4896075" y="14517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4"/>
            <p:cNvSpPr/>
            <p:nvPr/>
          </p:nvSpPr>
          <p:spPr>
            <a:xfrm>
              <a:off x="4898875" y="14489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38"/>
                  </a:moveTo>
                  <a:lnTo>
                    <a:pt x="0" y="38"/>
                  </a:lnTo>
                  <a:lnTo>
                    <a:pt x="0" y="112"/>
                  </a:lnTo>
                  <a:lnTo>
                    <a:pt x="0" y="75"/>
                  </a:lnTo>
                  <a:cubicBezTo>
                    <a:pt x="0" y="38"/>
                    <a:pt x="0" y="38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4"/>
            <p:cNvSpPr/>
            <p:nvPr/>
          </p:nvSpPr>
          <p:spPr>
            <a:xfrm>
              <a:off x="4892325" y="144982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cubicBezTo>
                    <a:pt x="1" y="1"/>
                    <a:pt x="1" y="38"/>
                    <a:pt x="1" y="38"/>
                  </a:cubicBezTo>
                  <a:lnTo>
                    <a:pt x="1" y="113"/>
                  </a:lnTo>
                  <a:lnTo>
                    <a:pt x="38" y="113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4"/>
            <p:cNvSpPr/>
            <p:nvPr/>
          </p:nvSpPr>
          <p:spPr>
            <a:xfrm>
              <a:off x="4891400" y="14517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38" y="0"/>
                    <a:pt x="0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4"/>
            <p:cNvSpPr/>
            <p:nvPr/>
          </p:nvSpPr>
          <p:spPr>
            <a:xfrm>
              <a:off x="4893275" y="14489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37" y="0"/>
                    <a:pt x="37" y="38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4"/>
            <p:cNvSpPr/>
            <p:nvPr/>
          </p:nvSpPr>
          <p:spPr>
            <a:xfrm>
              <a:off x="4889525" y="145075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1" y="1"/>
                    <a:pt x="38" y="38"/>
                    <a:pt x="38" y="76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4"/>
            <p:cNvSpPr/>
            <p:nvPr/>
          </p:nvSpPr>
          <p:spPr>
            <a:xfrm>
              <a:off x="4888600" y="14535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5" y="1"/>
                  </a:moveTo>
                  <a:lnTo>
                    <a:pt x="0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4"/>
            <p:cNvSpPr/>
            <p:nvPr/>
          </p:nvSpPr>
          <p:spPr>
            <a:xfrm>
              <a:off x="4890475" y="1450050"/>
              <a:ext cx="950" cy="72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19" y="1"/>
                  </a:moveTo>
                  <a:cubicBezTo>
                    <a:pt x="9" y="1"/>
                    <a:pt x="0" y="10"/>
                    <a:pt x="0" y="29"/>
                  </a:cubicBezTo>
                  <a:lnTo>
                    <a:pt x="37" y="29"/>
                  </a:lnTo>
                  <a:cubicBezTo>
                    <a:pt x="37" y="10"/>
                    <a:pt x="28" y="1"/>
                    <a:pt x="19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4"/>
            <p:cNvSpPr/>
            <p:nvPr/>
          </p:nvSpPr>
          <p:spPr>
            <a:xfrm>
              <a:off x="4887675" y="1454500"/>
              <a:ext cx="2825" cy="950"/>
            </a:xfrm>
            <a:custGeom>
              <a:avLst/>
              <a:gdLst/>
              <a:ahLst/>
              <a:cxnLst/>
              <a:rect l="l" t="t" r="r" b="b"/>
              <a:pathLst>
                <a:path w="113" h="38" extrusionOk="0">
                  <a:moveTo>
                    <a:pt x="112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38"/>
                  </a:cubicBezTo>
                  <a:lnTo>
                    <a:pt x="75" y="38"/>
                  </a:lnTo>
                  <a:lnTo>
                    <a:pt x="75" y="38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4"/>
            <p:cNvSpPr/>
            <p:nvPr/>
          </p:nvSpPr>
          <p:spPr>
            <a:xfrm>
              <a:off x="4890475" y="14554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4"/>
            <p:cNvSpPr/>
            <p:nvPr/>
          </p:nvSpPr>
          <p:spPr>
            <a:xfrm>
              <a:off x="4885800" y="145450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75" y="0"/>
                  </a:move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cubicBezTo>
                    <a:pt x="75" y="0"/>
                    <a:pt x="75" y="0"/>
                    <a:pt x="112" y="0"/>
                  </a:cubicBezTo>
                  <a:lnTo>
                    <a:pt x="75" y="0"/>
                  </a:lnTo>
                  <a:cubicBezTo>
                    <a:pt x="38" y="0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4"/>
            <p:cNvSpPr/>
            <p:nvPr/>
          </p:nvSpPr>
          <p:spPr>
            <a:xfrm>
              <a:off x="4891400" y="145635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1"/>
                  </a:moveTo>
                  <a:cubicBezTo>
                    <a:pt x="38" y="1"/>
                    <a:pt x="38" y="1"/>
                    <a:pt x="38" y="38"/>
                  </a:cubicBezTo>
                  <a:lnTo>
                    <a:pt x="38" y="71"/>
                  </a:lnTo>
                  <a:lnTo>
                    <a:pt x="38" y="71"/>
                  </a:lnTo>
                  <a:cubicBezTo>
                    <a:pt x="47" y="66"/>
                    <a:pt x="56" y="57"/>
                    <a:pt x="75" y="38"/>
                  </a:cubicBezTo>
                  <a:lnTo>
                    <a:pt x="75" y="1"/>
                  </a:lnTo>
                  <a:close/>
                  <a:moveTo>
                    <a:pt x="38" y="71"/>
                  </a:moveTo>
                  <a:cubicBezTo>
                    <a:pt x="28" y="76"/>
                    <a:pt x="19" y="76"/>
                    <a:pt x="0" y="76"/>
                  </a:cubicBezTo>
                  <a:lnTo>
                    <a:pt x="38" y="76"/>
                  </a:lnTo>
                  <a:lnTo>
                    <a:pt x="38" y="7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4"/>
            <p:cNvSpPr/>
            <p:nvPr/>
          </p:nvSpPr>
          <p:spPr>
            <a:xfrm>
              <a:off x="4892325" y="145635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4"/>
            <p:cNvSpPr/>
            <p:nvPr/>
          </p:nvSpPr>
          <p:spPr>
            <a:xfrm>
              <a:off x="4890475" y="14563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6"/>
                  </a:moveTo>
                  <a:lnTo>
                    <a:pt x="0" y="76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4"/>
            <p:cNvSpPr/>
            <p:nvPr/>
          </p:nvSpPr>
          <p:spPr>
            <a:xfrm>
              <a:off x="4895125" y="145542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cubicBezTo>
                    <a:pt x="38" y="1"/>
                    <a:pt x="38" y="38"/>
                    <a:pt x="1" y="75"/>
                  </a:cubicBezTo>
                  <a:lnTo>
                    <a:pt x="1" y="113"/>
                  </a:lnTo>
                  <a:cubicBezTo>
                    <a:pt x="38" y="113"/>
                    <a:pt x="38" y="75"/>
                    <a:pt x="38" y="75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4"/>
            <p:cNvSpPr/>
            <p:nvPr/>
          </p:nvSpPr>
          <p:spPr>
            <a:xfrm>
              <a:off x="4896075" y="14554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4"/>
            <p:cNvSpPr/>
            <p:nvPr/>
          </p:nvSpPr>
          <p:spPr>
            <a:xfrm>
              <a:off x="4895125" y="14573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0"/>
                  </a:lnTo>
                  <a:lnTo>
                    <a:pt x="38" y="0"/>
                  </a:lnTo>
                  <a:cubicBezTo>
                    <a:pt x="26" y="13"/>
                    <a:pt x="17" y="17"/>
                    <a:pt x="12" y="17"/>
                  </a:cubicBezTo>
                  <a:cubicBezTo>
                    <a:pt x="1" y="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4"/>
            <p:cNvSpPr/>
            <p:nvPr/>
          </p:nvSpPr>
          <p:spPr>
            <a:xfrm>
              <a:off x="4898875" y="14554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1"/>
                  </a:moveTo>
                  <a:cubicBezTo>
                    <a:pt x="37" y="1"/>
                    <a:pt x="0" y="38"/>
                    <a:pt x="0" y="75"/>
                  </a:cubicBez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4"/>
            <p:cNvSpPr/>
            <p:nvPr/>
          </p:nvSpPr>
          <p:spPr>
            <a:xfrm>
              <a:off x="4900725" y="14554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4"/>
            <p:cNvSpPr/>
            <p:nvPr/>
          </p:nvSpPr>
          <p:spPr>
            <a:xfrm>
              <a:off x="4897925" y="14582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4"/>
            <p:cNvSpPr/>
            <p:nvPr/>
          </p:nvSpPr>
          <p:spPr>
            <a:xfrm>
              <a:off x="4902600" y="14554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38" y="38"/>
                    <a:pt x="0" y="75"/>
                  </a:cubicBezTo>
                  <a:cubicBezTo>
                    <a:pt x="0" y="75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4"/>
            <p:cNvSpPr/>
            <p:nvPr/>
          </p:nvSpPr>
          <p:spPr>
            <a:xfrm>
              <a:off x="4903525" y="145450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38"/>
                  </a:lnTo>
                  <a:cubicBezTo>
                    <a:pt x="38" y="38"/>
                    <a:pt x="38" y="38"/>
                    <a:pt x="38" y="75"/>
                  </a:cubicBezTo>
                  <a:lnTo>
                    <a:pt x="38" y="38"/>
                  </a:lnTo>
                  <a:cubicBezTo>
                    <a:pt x="38" y="38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4"/>
            <p:cNvSpPr/>
            <p:nvPr/>
          </p:nvSpPr>
          <p:spPr>
            <a:xfrm>
              <a:off x="4901675" y="14582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4"/>
            <p:cNvSpPr/>
            <p:nvPr/>
          </p:nvSpPr>
          <p:spPr>
            <a:xfrm>
              <a:off x="4906325" y="14554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1" y="1"/>
                    <a:pt x="1" y="1"/>
                    <a:pt x="1" y="38"/>
                  </a:cubicBezTo>
                  <a:lnTo>
                    <a:pt x="1" y="75"/>
                  </a:lnTo>
                  <a:cubicBezTo>
                    <a:pt x="1" y="75"/>
                    <a:pt x="1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4"/>
            <p:cNvSpPr/>
            <p:nvPr/>
          </p:nvSpPr>
          <p:spPr>
            <a:xfrm>
              <a:off x="4906325" y="14554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4"/>
            <p:cNvSpPr/>
            <p:nvPr/>
          </p:nvSpPr>
          <p:spPr>
            <a:xfrm>
              <a:off x="4905400" y="14582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4"/>
            <p:cNvSpPr/>
            <p:nvPr/>
          </p:nvSpPr>
          <p:spPr>
            <a:xfrm>
              <a:off x="4909125" y="145542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76" y="1"/>
                    <a:pt x="76" y="38"/>
                    <a:pt x="1" y="38"/>
                  </a:cubicBezTo>
                  <a:lnTo>
                    <a:pt x="1" y="75"/>
                  </a:lnTo>
                  <a:cubicBezTo>
                    <a:pt x="38" y="75"/>
                    <a:pt x="38" y="38"/>
                    <a:pt x="76" y="38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4"/>
            <p:cNvSpPr/>
            <p:nvPr/>
          </p:nvSpPr>
          <p:spPr>
            <a:xfrm>
              <a:off x="4911000" y="14545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38" y="38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4"/>
            <p:cNvSpPr/>
            <p:nvPr/>
          </p:nvSpPr>
          <p:spPr>
            <a:xfrm>
              <a:off x="4909125" y="14573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4"/>
            <p:cNvSpPr/>
            <p:nvPr/>
          </p:nvSpPr>
          <p:spPr>
            <a:xfrm>
              <a:off x="4912875" y="145730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0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4"/>
            <p:cNvSpPr/>
            <p:nvPr/>
          </p:nvSpPr>
          <p:spPr>
            <a:xfrm>
              <a:off x="4914725" y="145730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38" y="75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4"/>
            <p:cNvSpPr/>
            <p:nvPr/>
          </p:nvSpPr>
          <p:spPr>
            <a:xfrm>
              <a:off x="4911925" y="14563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6"/>
                  </a:moveTo>
                  <a:lnTo>
                    <a:pt x="1" y="76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4"/>
            <p:cNvSpPr/>
            <p:nvPr/>
          </p:nvSpPr>
          <p:spPr>
            <a:xfrm>
              <a:off x="4913800" y="1459150"/>
              <a:ext cx="25" cy="3775"/>
            </a:xfrm>
            <a:custGeom>
              <a:avLst/>
              <a:gdLst/>
              <a:ahLst/>
              <a:cxnLst/>
              <a:rect l="l" t="t" r="r" b="b"/>
              <a:pathLst>
                <a:path w="1" h="151" extrusionOk="0">
                  <a:moveTo>
                    <a:pt x="1" y="113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38"/>
                    <a:pt x="1" y="38"/>
                    <a:pt x="1" y="38"/>
                  </a:cubicBezTo>
                  <a:lnTo>
                    <a:pt x="1" y="113"/>
                  </a:lnTo>
                  <a:cubicBezTo>
                    <a:pt x="1" y="150"/>
                    <a:pt x="1" y="113"/>
                    <a:pt x="1" y="113"/>
                  </a:cubicBezTo>
                  <a:lnTo>
                    <a:pt x="1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4"/>
            <p:cNvSpPr/>
            <p:nvPr/>
          </p:nvSpPr>
          <p:spPr>
            <a:xfrm>
              <a:off x="4913800" y="14619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4"/>
            <p:cNvSpPr/>
            <p:nvPr/>
          </p:nvSpPr>
          <p:spPr>
            <a:xfrm>
              <a:off x="4912875" y="14591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4"/>
            <p:cNvSpPr/>
            <p:nvPr/>
          </p:nvSpPr>
          <p:spPr>
            <a:xfrm>
              <a:off x="4910075" y="14610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lnTo>
                    <a:pt x="0" y="75"/>
                  </a:lnTo>
                  <a:cubicBezTo>
                    <a:pt x="0" y="38"/>
                    <a:pt x="0" y="38"/>
                    <a:pt x="0" y="1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4"/>
            <p:cNvSpPr/>
            <p:nvPr/>
          </p:nvSpPr>
          <p:spPr>
            <a:xfrm>
              <a:off x="4909125" y="146290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4"/>
            <p:cNvSpPr/>
            <p:nvPr/>
          </p:nvSpPr>
          <p:spPr>
            <a:xfrm>
              <a:off x="4910075" y="14601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4"/>
            <p:cNvSpPr/>
            <p:nvPr/>
          </p:nvSpPr>
          <p:spPr>
            <a:xfrm>
              <a:off x="4905400" y="1463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4"/>
            <p:cNvSpPr/>
            <p:nvPr/>
          </p:nvSpPr>
          <p:spPr>
            <a:xfrm>
              <a:off x="4905400" y="14629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4"/>
            <p:cNvSpPr/>
            <p:nvPr/>
          </p:nvSpPr>
          <p:spPr>
            <a:xfrm>
              <a:off x="4908200" y="146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4"/>
            <p:cNvSpPr/>
            <p:nvPr/>
          </p:nvSpPr>
          <p:spPr>
            <a:xfrm>
              <a:off x="4902600" y="1462500"/>
              <a:ext cx="950" cy="1350"/>
            </a:xfrm>
            <a:custGeom>
              <a:avLst/>
              <a:gdLst/>
              <a:ahLst/>
              <a:cxnLst/>
              <a:rect l="l" t="t" r="r" b="b"/>
              <a:pathLst>
                <a:path w="38" h="54" extrusionOk="0">
                  <a:moveTo>
                    <a:pt x="30" y="1"/>
                  </a:moveTo>
                  <a:cubicBezTo>
                    <a:pt x="19" y="1"/>
                    <a:pt x="0" y="27"/>
                    <a:pt x="0" y="54"/>
                  </a:cubicBezTo>
                  <a:cubicBezTo>
                    <a:pt x="38" y="54"/>
                    <a:pt x="38" y="16"/>
                    <a:pt x="38" y="16"/>
                  </a:cubicBezTo>
                  <a:cubicBezTo>
                    <a:pt x="38" y="5"/>
                    <a:pt x="35" y="1"/>
                    <a:pt x="3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4"/>
            <p:cNvSpPr/>
            <p:nvPr/>
          </p:nvSpPr>
          <p:spPr>
            <a:xfrm>
              <a:off x="4902600" y="1463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cubicBezTo>
                    <a:pt x="0" y="38"/>
                    <a:pt x="0" y="38"/>
                    <a:pt x="38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4"/>
            <p:cNvSpPr/>
            <p:nvPr/>
          </p:nvSpPr>
          <p:spPr>
            <a:xfrm>
              <a:off x="4903525" y="14610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4"/>
            <p:cNvSpPr/>
            <p:nvPr/>
          </p:nvSpPr>
          <p:spPr>
            <a:xfrm>
              <a:off x="4897925" y="1461025"/>
              <a:ext cx="2375" cy="2825"/>
            </a:xfrm>
            <a:custGeom>
              <a:avLst/>
              <a:gdLst/>
              <a:ahLst/>
              <a:cxnLst/>
              <a:rect l="l" t="t" r="r" b="b"/>
              <a:pathLst>
                <a:path w="95" h="113" extrusionOk="0">
                  <a:moveTo>
                    <a:pt x="75" y="1"/>
                  </a:moveTo>
                  <a:cubicBezTo>
                    <a:pt x="75" y="1"/>
                    <a:pt x="75" y="38"/>
                    <a:pt x="38" y="38"/>
                  </a:cubicBezTo>
                  <a:cubicBezTo>
                    <a:pt x="1" y="38"/>
                    <a:pt x="38" y="75"/>
                    <a:pt x="38" y="75"/>
                  </a:cubicBezTo>
                  <a:lnTo>
                    <a:pt x="38" y="113"/>
                  </a:lnTo>
                  <a:lnTo>
                    <a:pt x="75" y="75"/>
                  </a:lnTo>
                  <a:cubicBezTo>
                    <a:pt x="94" y="38"/>
                    <a:pt x="94" y="38"/>
                    <a:pt x="89" y="38"/>
                  </a:cubicBezTo>
                  <a:cubicBezTo>
                    <a:pt x="85" y="38"/>
                    <a:pt x="75" y="38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4"/>
            <p:cNvSpPr/>
            <p:nvPr/>
          </p:nvSpPr>
          <p:spPr>
            <a:xfrm>
              <a:off x="4898875" y="14629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4"/>
            <p:cNvSpPr/>
            <p:nvPr/>
          </p:nvSpPr>
          <p:spPr>
            <a:xfrm>
              <a:off x="4900725" y="14610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4"/>
            <p:cNvSpPr/>
            <p:nvPr/>
          </p:nvSpPr>
          <p:spPr>
            <a:xfrm>
              <a:off x="4895125" y="146102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1"/>
                  </a:moveTo>
                  <a:cubicBezTo>
                    <a:pt x="38" y="1"/>
                    <a:pt x="38" y="1"/>
                    <a:pt x="38" y="38"/>
                  </a:cubicBezTo>
                  <a:cubicBezTo>
                    <a:pt x="38" y="38"/>
                    <a:pt x="38" y="1"/>
                    <a:pt x="75" y="1"/>
                  </a:cubicBezTo>
                  <a:close/>
                  <a:moveTo>
                    <a:pt x="38" y="38"/>
                  </a:moveTo>
                  <a:lnTo>
                    <a:pt x="1" y="75"/>
                  </a:lnTo>
                  <a:lnTo>
                    <a:pt x="38" y="75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4"/>
            <p:cNvSpPr/>
            <p:nvPr/>
          </p:nvSpPr>
          <p:spPr>
            <a:xfrm>
              <a:off x="4895125" y="14619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4"/>
            <p:cNvSpPr/>
            <p:nvPr/>
          </p:nvSpPr>
          <p:spPr>
            <a:xfrm>
              <a:off x="4897925" y="14591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76"/>
                  </a:moveTo>
                  <a:lnTo>
                    <a:pt x="1" y="76"/>
                  </a:lnTo>
                  <a:lnTo>
                    <a:pt x="1" y="76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4"/>
            <p:cNvSpPr/>
            <p:nvPr/>
          </p:nvSpPr>
          <p:spPr>
            <a:xfrm>
              <a:off x="4891400" y="14601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38" y="0"/>
                    <a:pt x="0" y="38"/>
                    <a:pt x="0" y="75"/>
                  </a:cubicBezTo>
                  <a:lnTo>
                    <a:pt x="0" y="112"/>
                  </a:lnTo>
                  <a:lnTo>
                    <a:pt x="38" y="112"/>
                  </a:lnTo>
                  <a:cubicBezTo>
                    <a:pt x="38" y="112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4"/>
            <p:cNvSpPr/>
            <p:nvPr/>
          </p:nvSpPr>
          <p:spPr>
            <a:xfrm>
              <a:off x="4890475" y="14629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4"/>
            <p:cNvSpPr/>
            <p:nvPr/>
          </p:nvSpPr>
          <p:spPr>
            <a:xfrm>
              <a:off x="4892325" y="145915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38" y="76"/>
                  </a:lnTo>
                  <a:cubicBezTo>
                    <a:pt x="38" y="76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4"/>
            <p:cNvSpPr/>
            <p:nvPr/>
          </p:nvSpPr>
          <p:spPr>
            <a:xfrm>
              <a:off x="4889525" y="14619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6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4"/>
            <p:cNvSpPr/>
            <p:nvPr/>
          </p:nvSpPr>
          <p:spPr>
            <a:xfrm>
              <a:off x="4888600" y="146382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38" y="38"/>
                    <a:pt x="75" y="38"/>
                    <a:pt x="7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4"/>
            <p:cNvSpPr/>
            <p:nvPr/>
          </p:nvSpPr>
          <p:spPr>
            <a:xfrm>
              <a:off x="4889525" y="14610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4"/>
            <p:cNvSpPr/>
            <p:nvPr/>
          </p:nvSpPr>
          <p:spPr>
            <a:xfrm>
              <a:off x="4887675" y="1466625"/>
              <a:ext cx="950" cy="450"/>
            </a:xfrm>
            <a:custGeom>
              <a:avLst/>
              <a:gdLst/>
              <a:ahLst/>
              <a:cxnLst/>
              <a:rect l="l" t="t" r="r" b="b"/>
              <a:pathLst>
                <a:path w="38" h="18" extrusionOk="0">
                  <a:moveTo>
                    <a:pt x="0" y="1"/>
                  </a:moveTo>
                  <a:cubicBezTo>
                    <a:pt x="0" y="13"/>
                    <a:pt x="4" y="17"/>
                    <a:pt x="10" y="17"/>
                  </a:cubicBezTo>
                  <a:cubicBezTo>
                    <a:pt x="21" y="17"/>
                    <a:pt x="37" y="1"/>
                    <a:pt x="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4"/>
            <p:cNvSpPr/>
            <p:nvPr/>
          </p:nvSpPr>
          <p:spPr>
            <a:xfrm>
              <a:off x="4890475" y="14666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75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4"/>
            <p:cNvSpPr/>
            <p:nvPr/>
          </p:nvSpPr>
          <p:spPr>
            <a:xfrm>
              <a:off x="4887675" y="14647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4"/>
            <p:cNvSpPr/>
            <p:nvPr/>
          </p:nvSpPr>
          <p:spPr>
            <a:xfrm>
              <a:off x="4892325" y="14666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38" y="1"/>
                    <a:pt x="1" y="1"/>
                    <a:pt x="1" y="38"/>
                  </a:cubicBezTo>
                  <a:lnTo>
                    <a:pt x="1" y="75"/>
                  </a:lnTo>
                  <a:cubicBezTo>
                    <a:pt x="1" y="75"/>
                    <a:pt x="38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4"/>
            <p:cNvSpPr/>
            <p:nvPr/>
          </p:nvSpPr>
          <p:spPr>
            <a:xfrm>
              <a:off x="4892325" y="14657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4"/>
            <p:cNvSpPr/>
            <p:nvPr/>
          </p:nvSpPr>
          <p:spPr>
            <a:xfrm>
              <a:off x="4890475" y="14666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1"/>
                  </a:moveTo>
                  <a:lnTo>
                    <a:pt x="0" y="75"/>
                  </a:lnTo>
                  <a:lnTo>
                    <a:pt x="37" y="75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4"/>
            <p:cNvSpPr/>
            <p:nvPr/>
          </p:nvSpPr>
          <p:spPr>
            <a:xfrm>
              <a:off x="4896075" y="14657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7" y="0"/>
                  </a:moveTo>
                  <a:cubicBezTo>
                    <a:pt x="37" y="0"/>
                    <a:pt x="0" y="38"/>
                    <a:pt x="0" y="75"/>
                  </a:cubicBezTo>
                  <a:lnTo>
                    <a:pt x="0" y="112"/>
                  </a:lnTo>
                  <a:cubicBezTo>
                    <a:pt x="37" y="112"/>
                    <a:pt x="37" y="75"/>
                    <a:pt x="37" y="38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4"/>
            <p:cNvSpPr/>
            <p:nvPr/>
          </p:nvSpPr>
          <p:spPr>
            <a:xfrm>
              <a:off x="4896075" y="14657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0"/>
                  </a:moveTo>
                  <a:lnTo>
                    <a:pt x="37" y="0"/>
                  </a:lnTo>
                  <a:lnTo>
                    <a:pt x="37" y="0"/>
                  </a:lnTo>
                  <a:cubicBezTo>
                    <a:pt x="37" y="0"/>
                    <a:pt x="37" y="38"/>
                    <a:pt x="37" y="38"/>
                  </a:cubicBezTo>
                  <a:lnTo>
                    <a:pt x="37" y="38"/>
                  </a:lnTo>
                  <a:lnTo>
                    <a:pt x="37" y="0"/>
                  </a:lnTo>
                  <a:cubicBezTo>
                    <a:pt x="37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4"/>
            <p:cNvSpPr/>
            <p:nvPr/>
          </p:nvSpPr>
          <p:spPr>
            <a:xfrm>
              <a:off x="4895475" y="1467575"/>
              <a:ext cx="1550" cy="950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24" y="0"/>
                  </a:moveTo>
                  <a:lnTo>
                    <a:pt x="24" y="0"/>
                  </a:lnTo>
                  <a:cubicBezTo>
                    <a:pt x="0" y="24"/>
                    <a:pt x="7" y="32"/>
                    <a:pt x="24" y="36"/>
                  </a:cubicBezTo>
                  <a:lnTo>
                    <a:pt x="24" y="36"/>
                  </a:lnTo>
                  <a:lnTo>
                    <a:pt x="24" y="0"/>
                  </a:lnTo>
                  <a:close/>
                  <a:moveTo>
                    <a:pt x="24" y="36"/>
                  </a:moveTo>
                  <a:lnTo>
                    <a:pt x="24" y="37"/>
                  </a:lnTo>
                  <a:lnTo>
                    <a:pt x="61" y="37"/>
                  </a:lnTo>
                  <a:cubicBezTo>
                    <a:pt x="48" y="37"/>
                    <a:pt x="34" y="37"/>
                    <a:pt x="24" y="36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4"/>
            <p:cNvSpPr/>
            <p:nvPr/>
          </p:nvSpPr>
          <p:spPr>
            <a:xfrm>
              <a:off x="4900725" y="1464750"/>
              <a:ext cx="25" cy="2850"/>
            </a:xfrm>
            <a:custGeom>
              <a:avLst/>
              <a:gdLst/>
              <a:ahLst/>
              <a:cxnLst/>
              <a:rect l="l" t="t" r="r" b="b"/>
              <a:pathLst>
                <a:path w="1" h="114" extrusionOk="0">
                  <a:moveTo>
                    <a:pt x="1" y="38"/>
                  </a:moveTo>
                  <a:lnTo>
                    <a:pt x="1" y="76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76"/>
                  </a:lnTo>
                  <a:lnTo>
                    <a:pt x="1" y="38"/>
                  </a:lnTo>
                  <a:cubicBezTo>
                    <a:pt x="1" y="1"/>
                    <a:pt x="1" y="38"/>
                    <a:pt x="1" y="38"/>
                  </a:cubicBezTo>
                  <a:lnTo>
                    <a:pt x="1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4"/>
            <p:cNvSpPr/>
            <p:nvPr/>
          </p:nvSpPr>
          <p:spPr>
            <a:xfrm>
              <a:off x="4899800" y="14647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4"/>
            <p:cNvSpPr/>
            <p:nvPr/>
          </p:nvSpPr>
          <p:spPr>
            <a:xfrm>
              <a:off x="4898875" y="14685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0" y="38"/>
                    <a:pt x="37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4"/>
            <p:cNvSpPr/>
            <p:nvPr/>
          </p:nvSpPr>
          <p:spPr>
            <a:xfrm>
              <a:off x="4903525" y="146475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1" y="1"/>
                    <a:pt x="1" y="1"/>
                    <a:pt x="1" y="38"/>
                  </a:cubicBezTo>
                  <a:lnTo>
                    <a:pt x="1" y="76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4"/>
            <p:cNvSpPr/>
            <p:nvPr/>
          </p:nvSpPr>
          <p:spPr>
            <a:xfrm>
              <a:off x="4903525" y="14647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4"/>
            <p:cNvSpPr/>
            <p:nvPr/>
          </p:nvSpPr>
          <p:spPr>
            <a:xfrm>
              <a:off x="4902600" y="14666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0" y="1"/>
                    <a:pt x="0" y="1"/>
                    <a:pt x="0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4"/>
            <p:cNvSpPr/>
            <p:nvPr/>
          </p:nvSpPr>
          <p:spPr>
            <a:xfrm>
              <a:off x="4908200" y="14629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8"/>
                  </a:moveTo>
                  <a:lnTo>
                    <a:pt x="1" y="112"/>
                  </a:lnTo>
                  <a:lnTo>
                    <a:pt x="1" y="112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4"/>
            <p:cNvSpPr/>
            <p:nvPr/>
          </p:nvSpPr>
          <p:spPr>
            <a:xfrm>
              <a:off x="4908200" y="1463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cubicBezTo>
                    <a:pt x="1" y="1"/>
                    <a:pt x="1" y="38"/>
                    <a:pt x="38" y="38"/>
                  </a:cubicBez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4"/>
            <p:cNvSpPr/>
            <p:nvPr/>
          </p:nvSpPr>
          <p:spPr>
            <a:xfrm>
              <a:off x="4905400" y="14666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4"/>
            <p:cNvSpPr/>
            <p:nvPr/>
          </p:nvSpPr>
          <p:spPr>
            <a:xfrm>
              <a:off x="4910525" y="1464750"/>
              <a:ext cx="1425" cy="1900"/>
            </a:xfrm>
            <a:custGeom>
              <a:avLst/>
              <a:gdLst/>
              <a:ahLst/>
              <a:cxnLst/>
              <a:rect l="l" t="t" r="r" b="b"/>
              <a:pathLst>
                <a:path w="57" h="76" extrusionOk="0">
                  <a:moveTo>
                    <a:pt x="57" y="1"/>
                  </a:moveTo>
                  <a:cubicBezTo>
                    <a:pt x="20" y="1"/>
                    <a:pt x="20" y="1"/>
                    <a:pt x="20" y="38"/>
                  </a:cubicBezTo>
                  <a:cubicBezTo>
                    <a:pt x="1" y="57"/>
                    <a:pt x="1" y="57"/>
                    <a:pt x="6" y="57"/>
                  </a:cubicBezTo>
                  <a:cubicBezTo>
                    <a:pt x="10" y="57"/>
                    <a:pt x="20" y="57"/>
                    <a:pt x="20" y="76"/>
                  </a:cubicBezTo>
                  <a:cubicBezTo>
                    <a:pt x="20" y="76"/>
                    <a:pt x="57" y="76"/>
                    <a:pt x="57" y="38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4"/>
            <p:cNvSpPr/>
            <p:nvPr/>
          </p:nvSpPr>
          <p:spPr>
            <a:xfrm>
              <a:off x="4912875" y="14657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cubicBezTo>
                    <a:pt x="0" y="38"/>
                    <a:pt x="0" y="38"/>
                    <a:pt x="0" y="75"/>
                  </a:cubicBezTo>
                  <a:lnTo>
                    <a:pt x="0" y="75"/>
                  </a:lnTo>
                  <a:lnTo>
                    <a:pt x="0" y="38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4"/>
            <p:cNvSpPr/>
            <p:nvPr/>
          </p:nvSpPr>
          <p:spPr>
            <a:xfrm>
              <a:off x="4909125" y="1466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4"/>
            <p:cNvSpPr/>
            <p:nvPr/>
          </p:nvSpPr>
          <p:spPr>
            <a:xfrm>
              <a:off x="4912875" y="146850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0"/>
                  </a:moveTo>
                  <a:cubicBezTo>
                    <a:pt x="75" y="0"/>
                    <a:pt x="38" y="0"/>
                    <a:pt x="38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cubicBezTo>
                    <a:pt x="38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4"/>
            <p:cNvSpPr/>
            <p:nvPr/>
          </p:nvSpPr>
          <p:spPr>
            <a:xfrm>
              <a:off x="4914725" y="14685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1" y="38"/>
                  </a:lnTo>
                  <a:cubicBezTo>
                    <a:pt x="38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4"/>
            <p:cNvSpPr/>
            <p:nvPr/>
          </p:nvSpPr>
          <p:spPr>
            <a:xfrm>
              <a:off x="4911925" y="14666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4"/>
            <p:cNvSpPr/>
            <p:nvPr/>
          </p:nvSpPr>
          <p:spPr>
            <a:xfrm>
              <a:off x="4911925" y="14713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cubicBezTo>
                    <a:pt x="38" y="0"/>
                    <a:pt x="38" y="38"/>
                    <a:pt x="1" y="38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4"/>
            <p:cNvSpPr/>
            <p:nvPr/>
          </p:nvSpPr>
          <p:spPr>
            <a:xfrm>
              <a:off x="4911925" y="14713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4"/>
            <p:cNvSpPr/>
            <p:nvPr/>
          </p:nvSpPr>
          <p:spPr>
            <a:xfrm>
              <a:off x="4912875" y="14694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4"/>
            <p:cNvSpPr/>
            <p:nvPr/>
          </p:nvSpPr>
          <p:spPr>
            <a:xfrm>
              <a:off x="4908200" y="14703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1" y="0"/>
                    <a:pt x="1" y="37"/>
                  </a:cubicBezTo>
                  <a:lnTo>
                    <a:pt x="1" y="75"/>
                  </a:lnTo>
                  <a:cubicBezTo>
                    <a:pt x="38" y="75"/>
                    <a:pt x="38" y="75"/>
                    <a:pt x="38" y="37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9"/>
                    <a:pt x="38" y="19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4"/>
            <p:cNvSpPr/>
            <p:nvPr/>
          </p:nvSpPr>
          <p:spPr>
            <a:xfrm>
              <a:off x="4908200" y="14722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cubicBezTo>
                    <a:pt x="1" y="1"/>
                    <a:pt x="1" y="38"/>
                    <a:pt x="38" y="3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4"/>
            <p:cNvSpPr/>
            <p:nvPr/>
          </p:nvSpPr>
          <p:spPr>
            <a:xfrm>
              <a:off x="4910075" y="1470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4"/>
            <p:cNvSpPr/>
            <p:nvPr/>
          </p:nvSpPr>
          <p:spPr>
            <a:xfrm>
              <a:off x="4904475" y="14703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lnTo>
                    <a:pt x="0" y="37"/>
                  </a:lnTo>
                  <a:lnTo>
                    <a:pt x="0" y="75"/>
                  </a:lnTo>
                  <a:cubicBezTo>
                    <a:pt x="38" y="75"/>
                    <a:pt x="38" y="37"/>
                    <a:pt x="38" y="37"/>
                  </a:cubicBezTo>
                  <a:cubicBezTo>
                    <a:pt x="38" y="37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4"/>
            <p:cNvSpPr/>
            <p:nvPr/>
          </p:nvSpPr>
          <p:spPr>
            <a:xfrm>
              <a:off x="4903525" y="147222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4"/>
            <p:cNvSpPr/>
            <p:nvPr/>
          </p:nvSpPr>
          <p:spPr>
            <a:xfrm>
              <a:off x="4906325" y="14694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4"/>
            <p:cNvSpPr/>
            <p:nvPr/>
          </p:nvSpPr>
          <p:spPr>
            <a:xfrm>
              <a:off x="4901675" y="14703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37"/>
                    <a:pt x="37" y="0"/>
                    <a:pt x="3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4"/>
            <p:cNvSpPr/>
            <p:nvPr/>
          </p:nvSpPr>
          <p:spPr>
            <a:xfrm>
              <a:off x="4900725" y="14722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4"/>
            <p:cNvSpPr/>
            <p:nvPr/>
          </p:nvSpPr>
          <p:spPr>
            <a:xfrm>
              <a:off x="4902600" y="14694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4"/>
            <p:cNvSpPr/>
            <p:nvPr/>
          </p:nvSpPr>
          <p:spPr>
            <a:xfrm>
              <a:off x="4897000" y="14694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cubicBezTo>
                    <a:pt x="38" y="1"/>
                    <a:pt x="38" y="38"/>
                    <a:pt x="0" y="75"/>
                  </a:cubicBezTo>
                  <a:lnTo>
                    <a:pt x="0" y="113"/>
                  </a:lnTo>
                  <a:lnTo>
                    <a:pt x="38" y="113"/>
                  </a:lnTo>
                  <a:lnTo>
                    <a:pt x="38" y="38"/>
                  </a:lnTo>
                  <a:cubicBezTo>
                    <a:pt x="38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4"/>
            <p:cNvSpPr/>
            <p:nvPr/>
          </p:nvSpPr>
          <p:spPr>
            <a:xfrm>
              <a:off x="4896075" y="14713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8"/>
                  </a:moveTo>
                  <a:lnTo>
                    <a:pt x="37" y="38"/>
                  </a:lnTo>
                  <a:lnTo>
                    <a:pt x="0" y="38"/>
                  </a:lnTo>
                  <a:cubicBezTo>
                    <a:pt x="0" y="38"/>
                    <a:pt x="0" y="0"/>
                    <a:pt x="0" y="0"/>
                  </a:cubicBezTo>
                  <a:lnTo>
                    <a:pt x="0" y="0"/>
                  </a:lnTo>
                  <a:lnTo>
                    <a:pt x="0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4"/>
            <p:cNvSpPr/>
            <p:nvPr/>
          </p:nvSpPr>
          <p:spPr>
            <a:xfrm>
              <a:off x="4898875" y="14685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38"/>
                  </a:moveTo>
                  <a:lnTo>
                    <a:pt x="0" y="38"/>
                  </a:lnTo>
                  <a:lnTo>
                    <a:pt x="0" y="75"/>
                  </a:lnTo>
                  <a:cubicBezTo>
                    <a:pt x="0" y="112"/>
                    <a:pt x="0" y="75"/>
                    <a:pt x="0" y="75"/>
                  </a:cubicBez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4"/>
            <p:cNvSpPr/>
            <p:nvPr/>
          </p:nvSpPr>
          <p:spPr>
            <a:xfrm>
              <a:off x="4894200" y="14703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5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4"/>
            <p:cNvSpPr/>
            <p:nvPr/>
          </p:nvSpPr>
          <p:spPr>
            <a:xfrm>
              <a:off x="4892325" y="14731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4"/>
            <p:cNvSpPr/>
            <p:nvPr/>
          </p:nvSpPr>
          <p:spPr>
            <a:xfrm>
              <a:off x="4894200" y="14703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0" y="37"/>
                  </a:lnTo>
                  <a:cubicBezTo>
                    <a:pt x="13" y="25"/>
                    <a:pt x="21" y="21"/>
                    <a:pt x="27" y="21"/>
                  </a:cubicBezTo>
                  <a:cubicBezTo>
                    <a:pt x="38" y="21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4"/>
            <p:cNvSpPr/>
            <p:nvPr/>
          </p:nvSpPr>
          <p:spPr>
            <a:xfrm>
              <a:off x="4890475" y="1472225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0" y="1"/>
                  </a:moveTo>
                  <a:cubicBezTo>
                    <a:pt x="0" y="1"/>
                    <a:pt x="0" y="75"/>
                    <a:pt x="37" y="75"/>
                  </a:cubicBezTo>
                  <a:lnTo>
                    <a:pt x="75" y="75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4"/>
            <p:cNvSpPr/>
            <p:nvPr/>
          </p:nvSpPr>
          <p:spPr>
            <a:xfrm>
              <a:off x="4891400" y="14741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4"/>
            <p:cNvSpPr/>
            <p:nvPr/>
          </p:nvSpPr>
          <p:spPr>
            <a:xfrm>
              <a:off x="4891400" y="14713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4"/>
            <p:cNvSpPr/>
            <p:nvPr/>
          </p:nvSpPr>
          <p:spPr>
            <a:xfrm>
              <a:off x="4892325" y="14750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4"/>
            <p:cNvSpPr/>
            <p:nvPr/>
          </p:nvSpPr>
          <p:spPr>
            <a:xfrm>
              <a:off x="4894200" y="14750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4"/>
            <p:cNvSpPr/>
            <p:nvPr/>
          </p:nvSpPr>
          <p:spPr>
            <a:xfrm>
              <a:off x="4890475" y="14759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7" y="0"/>
                  </a:moveTo>
                  <a:lnTo>
                    <a:pt x="0" y="37"/>
                  </a:lnTo>
                  <a:cubicBezTo>
                    <a:pt x="0" y="37"/>
                    <a:pt x="0" y="37"/>
                    <a:pt x="0" y="75"/>
                  </a:cubicBez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4"/>
            <p:cNvSpPr/>
            <p:nvPr/>
          </p:nvSpPr>
          <p:spPr>
            <a:xfrm>
              <a:off x="4895600" y="1475975"/>
              <a:ext cx="1425" cy="1875"/>
            </a:xfrm>
            <a:custGeom>
              <a:avLst/>
              <a:gdLst/>
              <a:ahLst/>
              <a:cxnLst/>
              <a:rect l="l" t="t" r="r" b="b"/>
              <a:pathLst>
                <a:path w="57" h="75" extrusionOk="0">
                  <a:moveTo>
                    <a:pt x="56" y="0"/>
                  </a:moveTo>
                  <a:lnTo>
                    <a:pt x="19" y="37"/>
                  </a:lnTo>
                  <a:cubicBezTo>
                    <a:pt x="0" y="56"/>
                    <a:pt x="0" y="56"/>
                    <a:pt x="5" y="56"/>
                  </a:cubicBezTo>
                  <a:cubicBezTo>
                    <a:pt x="10" y="56"/>
                    <a:pt x="19" y="56"/>
                    <a:pt x="19" y="75"/>
                  </a:cubicBezTo>
                  <a:lnTo>
                    <a:pt x="56" y="37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4"/>
            <p:cNvSpPr/>
            <p:nvPr/>
          </p:nvSpPr>
          <p:spPr>
            <a:xfrm>
              <a:off x="4897925" y="1475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24"/>
            <p:cNvSpPr/>
            <p:nvPr/>
          </p:nvSpPr>
          <p:spPr>
            <a:xfrm>
              <a:off x="4895125" y="14759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24"/>
            <p:cNvSpPr/>
            <p:nvPr/>
          </p:nvSpPr>
          <p:spPr>
            <a:xfrm>
              <a:off x="4900725" y="14759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37"/>
                  </a:lnTo>
                  <a:lnTo>
                    <a:pt x="1" y="75"/>
                  </a:lnTo>
                  <a:cubicBezTo>
                    <a:pt x="1" y="75"/>
                    <a:pt x="1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4"/>
            <p:cNvSpPr/>
            <p:nvPr/>
          </p:nvSpPr>
          <p:spPr>
            <a:xfrm>
              <a:off x="4900725" y="1475025"/>
              <a:ext cx="2825" cy="975"/>
            </a:xfrm>
            <a:custGeom>
              <a:avLst/>
              <a:gdLst/>
              <a:ahLst/>
              <a:cxnLst/>
              <a:rect l="l" t="t" r="r" b="b"/>
              <a:pathLst>
                <a:path w="113" h="39" extrusionOk="0">
                  <a:moveTo>
                    <a:pt x="1" y="1"/>
                  </a:moveTo>
                  <a:cubicBezTo>
                    <a:pt x="38" y="1"/>
                    <a:pt x="38" y="38"/>
                    <a:pt x="38" y="38"/>
                  </a:cubicBezTo>
                  <a:cubicBezTo>
                    <a:pt x="38" y="1"/>
                    <a:pt x="113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4"/>
            <p:cNvSpPr/>
            <p:nvPr/>
          </p:nvSpPr>
          <p:spPr>
            <a:xfrm>
              <a:off x="4898875" y="14778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0" y="1"/>
                    <a:pt x="0" y="38"/>
                    <a:pt x="37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4"/>
            <p:cNvSpPr/>
            <p:nvPr/>
          </p:nvSpPr>
          <p:spPr>
            <a:xfrm>
              <a:off x="4903525" y="147502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cubicBezTo>
                    <a:pt x="38" y="1"/>
                    <a:pt x="38" y="1"/>
                    <a:pt x="1" y="38"/>
                  </a:cubicBezTo>
                  <a:lnTo>
                    <a:pt x="1" y="75"/>
                  </a:lnTo>
                  <a:cubicBezTo>
                    <a:pt x="38" y="75"/>
                    <a:pt x="38" y="38"/>
                    <a:pt x="38" y="38"/>
                  </a:cubicBezTo>
                  <a:cubicBezTo>
                    <a:pt x="38" y="26"/>
                    <a:pt x="38" y="21"/>
                    <a:pt x="40" y="21"/>
                  </a:cubicBezTo>
                  <a:cubicBezTo>
                    <a:pt x="42" y="21"/>
                    <a:pt x="51" y="38"/>
                    <a:pt x="76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4"/>
            <p:cNvSpPr/>
            <p:nvPr/>
          </p:nvSpPr>
          <p:spPr>
            <a:xfrm>
              <a:off x="4904475" y="14750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4"/>
            <p:cNvSpPr/>
            <p:nvPr/>
          </p:nvSpPr>
          <p:spPr>
            <a:xfrm>
              <a:off x="4902600" y="14778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38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4"/>
            <p:cNvSpPr/>
            <p:nvPr/>
          </p:nvSpPr>
          <p:spPr>
            <a:xfrm>
              <a:off x="4907275" y="14741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0" y="0"/>
                    <a:pt x="0" y="0"/>
                    <a:pt x="0" y="75"/>
                  </a:cubicBezTo>
                  <a:cubicBezTo>
                    <a:pt x="0" y="75"/>
                    <a:pt x="0" y="75"/>
                    <a:pt x="0" y="112"/>
                  </a:cubicBezTo>
                  <a:cubicBezTo>
                    <a:pt x="0" y="112"/>
                    <a:pt x="0" y="75"/>
                    <a:pt x="38" y="75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4"/>
            <p:cNvSpPr/>
            <p:nvPr/>
          </p:nvSpPr>
          <p:spPr>
            <a:xfrm>
              <a:off x="4907275" y="14741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cubicBezTo>
                    <a:pt x="38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4"/>
            <p:cNvSpPr/>
            <p:nvPr/>
          </p:nvSpPr>
          <p:spPr>
            <a:xfrm>
              <a:off x="4905400" y="14759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4"/>
            <p:cNvSpPr/>
            <p:nvPr/>
          </p:nvSpPr>
          <p:spPr>
            <a:xfrm>
              <a:off x="4911000" y="14741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0"/>
                  </a:moveTo>
                  <a:lnTo>
                    <a:pt x="1" y="75"/>
                  </a:lnTo>
                  <a:lnTo>
                    <a:pt x="75" y="75"/>
                  </a:lnTo>
                  <a:lnTo>
                    <a:pt x="75" y="0"/>
                  </a:lnTo>
                  <a:cubicBezTo>
                    <a:pt x="57" y="19"/>
                    <a:pt x="47" y="28"/>
                    <a:pt x="43" y="28"/>
                  </a:cubicBezTo>
                  <a:cubicBezTo>
                    <a:pt x="38" y="28"/>
                    <a:pt x="38" y="19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4"/>
            <p:cNvSpPr/>
            <p:nvPr/>
          </p:nvSpPr>
          <p:spPr>
            <a:xfrm>
              <a:off x="4912875" y="14759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37"/>
                  </a:lnTo>
                  <a:lnTo>
                    <a:pt x="0" y="75"/>
                  </a:lnTo>
                  <a:lnTo>
                    <a:pt x="38" y="75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4"/>
            <p:cNvSpPr/>
            <p:nvPr/>
          </p:nvSpPr>
          <p:spPr>
            <a:xfrm>
              <a:off x="4909125" y="14759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4"/>
            <p:cNvSpPr/>
            <p:nvPr/>
          </p:nvSpPr>
          <p:spPr>
            <a:xfrm>
              <a:off x="4911925" y="1479700"/>
              <a:ext cx="2825" cy="1900"/>
            </a:xfrm>
            <a:custGeom>
              <a:avLst/>
              <a:gdLst/>
              <a:ahLst/>
              <a:cxnLst/>
              <a:rect l="l" t="t" r="r" b="b"/>
              <a:pathLst>
                <a:path w="113" h="76" extrusionOk="0">
                  <a:moveTo>
                    <a:pt x="1" y="0"/>
                  </a:moveTo>
                  <a:lnTo>
                    <a:pt x="38" y="38"/>
                  </a:lnTo>
                  <a:lnTo>
                    <a:pt x="38" y="0"/>
                  </a:lnTo>
                  <a:close/>
                  <a:moveTo>
                    <a:pt x="38" y="38"/>
                  </a:moveTo>
                  <a:cubicBezTo>
                    <a:pt x="51" y="50"/>
                    <a:pt x="55" y="54"/>
                    <a:pt x="56" y="54"/>
                  </a:cubicBezTo>
                  <a:cubicBezTo>
                    <a:pt x="59" y="54"/>
                    <a:pt x="51" y="38"/>
                    <a:pt x="76" y="38"/>
                  </a:cubicBezTo>
                  <a:close/>
                  <a:moveTo>
                    <a:pt x="76" y="38"/>
                  </a:moveTo>
                  <a:lnTo>
                    <a:pt x="76" y="75"/>
                  </a:lnTo>
                  <a:cubicBezTo>
                    <a:pt x="76" y="75"/>
                    <a:pt x="113" y="38"/>
                    <a:pt x="76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4"/>
            <p:cNvSpPr/>
            <p:nvPr/>
          </p:nvSpPr>
          <p:spPr>
            <a:xfrm>
              <a:off x="4911925" y="14806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4"/>
            <p:cNvSpPr/>
            <p:nvPr/>
          </p:nvSpPr>
          <p:spPr>
            <a:xfrm>
              <a:off x="4910075" y="14778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4"/>
            <p:cNvSpPr/>
            <p:nvPr/>
          </p:nvSpPr>
          <p:spPr>
            <a:xfrm>
              <a:off x="4907275" y="1479700"/>
              <a:ext cx="2350" cy="1900"/>
            </a:xfrm>
            <a:custGeom>
              <a:avLst/>
              <a:gdLst/>
              <a:ahLst/>
              <a:cxnLst/>
              <a:rect l="l" t="t" r="r" b="b"/>
              <a:pathLst>
                <a:path w="94" h="76" extrusionOk="0">
                  <a:moveTo>
                    <a:pt x="75" y="0"/>
                  </a:moveTo>
                  <a:cubicBezTo>
                    <a:pt x="75" y="0"/>
                    <a:pt x="75" y="38"/>
                    <a:pt x="38" y="38"/>
                  </a:cubicBezTo>
                  <a:cubicBezTo>
                    <a:pt x="0" y="38"/>
                    <a:pt x="38" y="75"/>
                    <a:pt x="38" y="75"/>
                  </a:cubicBezTo>
                  <a:cubicBezTo>
                    <a:pt x="75" y="75"/>
                    <a:pt x="75" y="75"/>
                    <a:pt x="75" y="38"/>
                  </a:cubicBezTo>
                  <a:cubicBezTo>
                    <a:pt x="94" y="19"/>
                    <a:pt x="94" y="19"/>
                    <a:pt x="89" y="19"/>
                  </a:cubicBezTo>
                  <a:cubicBezTo>
                    <a:pt x="84" y="19"/>
                    <a:pt x="75" y="19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4"/>
            <p:cNvSpPr/>
            <p:nvPr/>
          </p:nvSpPr>
          <p:spPr>
            <a:xfrm>
              <a:off x="4908200" y="1481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4"/>
            <p:cNvSpPr/>
            <p:nvPr/>
          </p:nvSpPr>
          <p:spPr>
            <a:xfrm>
              <a:off x="4911000" y="14797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0"/>
                    <a:pt x="1" y="38"/>
                  </a:cubicBez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4"/>
            <p:cNvSpPr/>
            <p:nvPr/>
          </p:nvSpPr>
          <p:spPr>
            <a:xfrm>
              <a:off x="4904475" y="1478775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38" y="0"/>
                  </a:moveTo>
                  <a:lnTo>
                    <a:pt x="38" y="37"/>
                  </a:lnTo>
                  <a:lnTo>
                    <a:pt x="0" y="75"/>
                  </a:lnTo>
                  <a:cubicBezTo>
                    <a:pt x="0" y="75"/>
                    <a:pt x="38" y="37"/>
                    <a:pt x="75" y="37"/>
                  </a:cubicBezTo>
                  <a:cubicBezTo>
                    <a:pt x="75" y="37"/>
                    <a:pt x="75" y="37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4"/>
            <p:cNvSpPr/>
            <p:nvPr/>
          </p:nvSpPr>
          <p:spPr>
            <a:xfrm>
              <a:off x="4904475" y="14787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4"/>
            <p:cNvSpPr/>
            <p:nvPr/>
          </p:nvSpPr>
          <p:spPr>
            <a:xfrm>
              <a:off x="4907275" y="14787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0" y="75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4"/>
            <p:cNvSpPr/>
            <p:nvPr/>
          </p:nvSpPr>
          <p:spPr>
            <a:xfrm>
              <a:off x="4901675" y="14787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7" y="0"/>
                  </a:moveTo>
                  <a:cubicBezTo>
                    <a:pt x="37" y="0"/>
                    <a:pt x="37" y="37"/>
                    <a:pt x="0" y="37"/>
                  </a:cubicBezTo>
                  <a:lnTo>
                    <a:pt x="0" y="75"/>
                  </a:lnTo>
                  <a:cubicBezTo>
                    <a:pt x="0" y="75"/>
                    <a:pt x="37" y="37"/>
                    <a:pt x="37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4"/>
            <p:cNvSpPr/>
            <p:nvPr/>
          </p:nvSpPr>
          <p:spPr>
            <a:xfrm>
              <a:off x="4900725" y="14797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4"/>
            <p:cNvSpPr/>
            <p:nvPr/>
          </p:nvSpPr>
          <p:spPr>
            <a:xfrm>
              <a:off x="4902600" y="14769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cubicBezTo>
                    <a:pt x="38" y="38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24"/>
            <p:cNvSpPr/>
            <p:nvPr/>
          </p:nvSpPr>
          <p:spPr>
            <a:xfrm>
              <a:off x="4897925" y="147877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38" y="0"/>
                  </a:moveTo>
                  <a:cubicBezTo>
                    <a:pt x="1" y="37"/>
                    <a:pt x="1" y="75"/>
                    <a:pt x="1" y="75"/>
                  </a:cubicBezTo>
                  <a:lnTo>
                    <a:pt x="38" y="75"/>
                  </a:lnTo>
                  <a:lnTo>
                    <a:pt x="38" y="37"/>
                  </a:lnTo>
                  <a:cubicBezTo>
                    <a:pt x="38" y="37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24"/>
            <p:cNvSpPr/>
            <p:nvPr/>
          </p:nvSpPr>
          <p:spPr>
            <a:xfrm>
              <a:off x="4897925" y="14797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4"/>
            <p:cNvSpPr/>
            <p:nvPr/>
          </p:nvSpPr>
          <p:spPr>
            <a:xfrm>
              <a:off x="4899800" y="1477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4"/>
            <p:cNvSpPr/>
            <p:nvPr/>
          </p:nvSpPr>
          <p:spPr>
            <a:xfrm>
              <a:off x="4896075" y="1478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0"/>
                    <a:pt x="0" y="0"/>
                    <a:pt x="3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24"/>
            <p:cNvSpPr/>
            <p:nvPr/>
          </p:nvSpPr>
          <p:spPr>
            <a:xfrm>
              <a:off x="4896075" y="14806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7" y="1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24"/>
            <p:cNvSpPr/>
            <p:nvPr/>
          </p:nvSpPr>
          <p:spPr>
            <a:xfrm>
              <a:off x="4896075" y="14778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4"/>
            <p:cNvSpPr/>
            <p:nvPr/>
          </p:nvSpPr>
          <p:spPr>
            <a:xfrm>
              <a:off x="4894200" y="14815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5" y="0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4"/>
            <p:cNvSpPr/>
            <p:nvPr/>
          </p:nvSpPr>
          <p:spPr>
            <a:xfrm>
              <a:off x="4897000" y="14825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4"/>
            <p:cNvSpPr/>
            <p:nvPr/>
          </p:nvSpPr>
          <p:spPr>
            <a:xfrm>
              <a:off x="4892325" y="14815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4"/>
            <p:cNvSpPr/>
            <p:nvPr/>
          </p:nvSpPr>
          <p:spPr>
            <a:xfrm>
              <a:off x="4898875" y="148250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37" y="0"/>
                  </a:moveTo>
                  <a:lnTo>
                    <a:pt x="37" y="38"/>
                  </a:lnTo>
                  <a:cubicBezTo>
                    <a:pt x="75" y="0"/>
                    <a:pt x="37" y="0"/>
                    <a:pt x="37" y="0"/>
                  </a:cubicBezTo>
                  <a:close/>
                  <a:moveTo>
                    <a:pt x="0" y="38"/>
                  </a:moveTo>
                  <a:cubicBezTo>
                    <a:pt x="0" y="38"/>
                    <a:pt x="0" y="75"/>
                    <a:pt x="0" y="75"/>
                  </a:cubicBezTo>
                  <a:cubicBezTo>
                    <a:pt x="37" y="75"/>
                    <a:pt x="37" y="75"/>
                    <a:pt x="37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4"/>
            <p:cNvSpPr/>
            <p:nvPr/>
          </p:nvSpPr>
          <p:spPr>
            <a:xfrm>
              <a:off x="4899800" y="14834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24"/>
            <p:cNvSpPr/>
            <p:nvPr/>
          </p:nvSpPr>
          <p:spPr>
            <a:xfrm>
              <a:off x="4897925" y="14834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24"/>
            <p:cNvSpPr/>
            <p:nvPr/>
          </p:nvSpPr>
          <p:spPr>
            <a:xfrm>
              <a:off x="4901675" y="1483425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75" y="1"/>
                  </a:moveTo>
                  <a:cubicBezTo>
                    <a:pt x="37" y="1"/>
                    <a:pt x="37" y="1"/>
                    <a:pt x="37" y="38"/>
                  </a:cubicBezTo>
                  <a:cubicBezTo>
                    <a:pt x="37" y="38"/>
                    <a:pt x="0" y="75"/>
                    <a:pt x="0" y="75"/>
                  </a:cubicBezTo>
                  <a:lnTo>
                    <a:pt x="37" y="75"/>
                  </a:lnTo>
                  <a:cubicBezTo>
                    <a:pt x="37" y="38"/>
                    <a:pt x="37" y="38"/>
                    <a:pt x="75" y="38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4"/>
            <p:cNvSpPr/>
            <p:nvPr/>
          </p:nvSpPr>
          <p:spPr>
            <a:xfrm>
              <a:off x="4903525" y="14843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75"/>
                  </a:ln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4"/>
            <p:cNvSpPr/>
            <p:nvPr/>
          </p:nvSpPr>
          <p:spPr>
            <a:xfrm>
              <a:off x="4900725" y="14834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4"/>
            <p:cNvSpPr/>
            <p:nvPr/>
          </p:nvSpPr>
          <p:spPr>
            <a:xfrm>
              <a:off x="5114500" y="1580500"/>
              <a:ext cx="4675" cy="19650"/>
            </a:xfrm>
            <a:custGeom>
              <a:avLst/>
              <a:gdLst/>
              <a:ahLst/>
              <a:cxnLst/>
              <a:rect l="l" t="t" r="r" b="b"/>
              <a:pathLst>
                <a:path w="187" h="786" extrusionOk="0">
                  <a:moveTo>
                    <a:pt x="0" y="1"/>
                  </a:moveTo>
                  <a:lnTo>
                    <a:pt x="0" y="785"/>
                  </a:lnTo>
                  <a:lnTo>
                    <a:pt x="187" y="785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4"/>
            <p:cNvSpPr/>
            <p:nvPr/>
          </p:nvSpPr>
          <p:spPr>
            <a:xfrm>
              <a:off x="5110750" y="1573050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412" y="187"/>
                  </a:moveTo>
                  <a:cubicBezTo>
                    <a:pt x="412" y="75"/>
                    <a:pt x="337" y="0"/>
                    <a:pt x="225" y="0"/>
                  </a:cubicBezTo>
                  <a:cubicBezTo>
                    <a:pt x="1" y="0"/>
                    <a:pt x="1" y="336"/>
                    <a:pt x="225" y="336"/>
                  </a:cubicBezTo>
                  <a:cubicBezTo>
                    <a:pt x="337" y="336"/>
                    <a:pt x="412" y="262"/>
                    <a:pt x="412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4"/>
            <p:cNvSpPr/>
            <p:nvPr/>
          </p:nvSpPr>
          <p:spPr>
            <a:xfrm>
              <a:off x="5091150" y="1583300"/>
              <a:ext cx="9375" cy="20575"/>
            </a:xfrm>
            <a:custGeom>
              <a:avLst/>
              <a:gdLst/>
              <a:ahLst/>
              <a:cxnLst/>
              <a:rect l="l" t="t" r="r" b="b"/>
              <a:pathLst>
                <a:path w="375" h="823" extrusionOk="0">
                  <a:moveTo>
                    <a:pt x="374" y="748"/>
                  </a:moveTo>
                  <a:lnTo>
                    <a:pt x="262" y="822"/>
                  </a:lnTo>
                  <a:lnTo>
                    <a:pt x="1" y="38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4"/>
            <p:cNvSpPr/>
            <p:nvPr/>
          </p:nvSpPr>
          <p:spPr>
            <a:xfrm>
              <a:off x="5086500" y="1573975"/>
              <a:ext cx="10275" cy="11225"/>
            </a:xfrm>
            <a:custGeom>
              <a:avLst/>
              <a:gdLst/>
              <a:ahLst/>
              <a:cxnLst/>
              <a:rect l="l" t="t" r="r" b="b"/>
              <a:pathLst>
                <a:path w="411" h="449" extrusionOk="0">
                  <a:moveTo>
                    <a:pt x="374" y="225"/>
                  </a:moveTo>
                  <a:cubicBezTo>
                    <a:pt x="336" y="1"/>
                    <a:pt x="0" y="75"/>
                    <a:pt x="37" y="299"/>
                  </a:cubicBezTo>
                  <a:cubicBezTo>
                    <a:pt x="75" y="411"/>
                    <a:pt x="187" y="449"/>
                    <a:pt x="261" y="411"/>
                  </a:cubicBezTo>
                  <a:cubicBezTo>
                    <a:pt x="374" y="411"/>
                    <a:pt x="411" y="299"/>
                    <a:pt x="374" y="22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4"/>
            <p:cNvSpPr/>
            <p:nvPr/>
          </p:nvSpPr>
          <p:spPr>
            <a:xfrm>
              <a:off x="5069700" y="1593575"/>
              <a:ext cx="14025" cy="18700"/>
            </a:xfrm>
            <a:custGeom>
              <a:avLst/>
              <a:gdLst/>
              <a:ahLst/>
              <a:cxnLst/>
              <a:rect l="l" t="t" r="r" b="b"/>
              <a:pathLst>
                <a:path w="561" h="748" extrusionOk="0">
                  <a:moveTo>
                    <a:pt x="560" y="673"/>
                  </a:moveTo>
                  <a:lnTo>
                    <a:pt x="448" y="747"/>
                  </a:lnTo>
                  <a:lnTo>
                    <a:pt x="0" y="75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4"/>
            <p:cNvSpPr/>
            <p:nvPr/>
          </p:nvSpPr>
          <p:spPr>
            <a:xfrm>
              <a:off x="5064100" y="1586100"/>
              <a:ext cx="10275" cy="10300"/>
            </a:xfrm>
            <a:custGeom>
              <a:avLst/>
              <a:gdLst/>
              <a:ahLst/>
              <a:cxnLst/>
              <a:rect l="l" t="t" r="r" b="b"/>
              <a:pathLst>
                <a:path w="411" h="412" extrusionOk="0">
                  <a:moveTo>
                    <a:pt x="336" y="113"/>
                  </a:moveTo>
                  <a:cubicBezTo>
                    <a:pt x="299" y="38"/>
                    <a:pt x="187" y="1"/>
                    <a:pt x="112" y="76"/>
                  </a:cubicBezTo>
                  <a:cubicBezTo>
                    <a:pt x="0" y="150"/>
                    <a:pt x="0" y="225"/>
                    <a:pt x="75" y="337"/>
                  </a:cubicBezTo>
                  <a:cubicBezTo>
                    <a:pt x="112" y="412"/>
                    <a:pt x="224" y="412"/>
                    <a:pt x="299" y="374"/>
                  </a:cubicBezTo>
                  <a:cubicBezTo>
                    <a:pt x="373" y="300"/>
                    <a:pt x="411" y="188"/>
                    <a:pt x="336" y="11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4"/>
            <p:cNvSpPr/>
            <p:nvPr/>
          </p:nvSpPr>
          <p:spPr>
            <a:xfrm>
              <a:off x="5052875" y="1609450"/>
              <a:ext cx="17775" cy="14950"/>
            </a:xfrm>
            <a:custGeom>
              <a:avLst/>
              <a:gdLst/>
              <a:ahLst/>
              <a:cxnLst/>
              <a:rect l="l" t="t" r="r" b="b"/>
              <a:pathLst>
                <a:path w="711" h="598" extrusionOk="0">
                  <a:moveTo>
                    <a:pt x="710" y="486"/>
                  </a:moveTo>
                  <a:lnTo>
                    <a:pt x="598" y="598"/>
                  </a:lnTo>
                  <a:lnTo>
                    <a:pt x="1" y="11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4"/>
            <p:cNvSpPr/>
            <p:nvPr/>
          </p:nvSpPr>
          <p:spPr>
            <a:xfrm>
              <a:off x="5045425" y="1602925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336" y="112"/>
                  </a:moveTo>
                  <a:cubicBezTo>
                    <a:pt x="262" y="0"/>
                    <a:pt x="150" y="0"/>
                    <a:pt x="75" y="112"/>
                  </a:cubicBezTo>
                  <a:cubicBezTo>
                    <a:pt x="0" y="187"/>
                    <a:pt x="38" y="299"/>
                    <a:pt x="112" y="336"/>
                  </a:cubicBezTo>
                  <a:cubicBezTo>
                    <a:pt x="187" y="411"/>
                    <a:pt x="299" y="373"/>
                    <a:pt x="336" y="299"/>
                  </a:cubicBezTo>
                  <a:cubicBezTo>
                    <a:pt x="411" y="261"/>
                    <a:pt x="411" y="149"/>
                    <a:pt x="336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4"/>
            <p:cNvSpPr/>
            <p:nvPr/>
          </p:nvSpPr>
          <p:spPr>
            <a:xfrm>
              <a:off x="5040750" y="1629975"/>
              <a:ext cx="19625" cy="10300"/>
            </a:xfrm>
            <a:custGeom>
              <a:avLst/>
              <a:gdLst/>
              <a:ahLst/>
              <a:cxnLst/>
              <a:rect l="l" t="t" r="r" b="b"/>
              <a:pathLst>
                <a:path w="785" h="412" extrusionOk="0">
                  <a:moveTo>
                    <a:pt x="785" y="300"/>
                  </a:moveTo>
                  <a:lnTo>
                    <a:pt x="747" y="412"/>
                  </a:lnTo>
                  <a:lnTo>
                    <a:pt x="1" y="15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24"/>
            <p:cNvSpPr/>
            <p:nvPr/>
          </p:nvSpPr>
          <p:spPr>
            <a:xfrm>
              <a:off x="5033275" y="1625325"/>
              <a:ext cx="9375" cy="10275"/>
            </a:xfrm>
            <a:custGeom>
              <a:avLst/>
              <a:gdLst/>
              <a:ahLst/>
              <a:cxnLst/>
              <a:rect l="l" t="t" r="r" b="b"/>
              <a:pathLst>
                <a:path w="375" h="411" extrusionOk="0">
                  <a:moveTo>
                    <a:pt x="262" y="37"/>
                  </a:moveTo>
                  <a:cubicBezTo>
                    <a:pt x="188" y="0"/>
                    <a:pt x="76" y="37"/>
                    <a:pt x="38" y="112"/>
                  </a:cubicBezTo>
                  <a:cubicBezTo>
                    <a:pt x="1" y="224"/>
                    <a:pt x="38" y="336"/>
                    <a:pt x="113" y="374"/>
                  </a:cubicBezTo>
                  <a:cubicBezTo>
                    <a:pt x="225" y="411"/>
                    <a:pt x="337" y="374"/>
                    <a:pt x="374" y="262"/>
                  </a:cubicBezTo>
                  <a:cubicBezTo>
                    <a:pt x="374" y="187"/>
                    <a:pt x="337" y="75"/>
                    <a:pt x="262" y="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24"/>
            <p:cNvSpPr/>
            <p:nvPr/>
          </p:nvSpPr>
          <p:spPr>
            <a:xfrm>
              <a:off x="5035150" y="1653325"/>
              <a:ext cx="21500" cy="5625"/>
            </a:xfrm>
            <a:custGeom>
              <a:avLst/>
              <a:gdLst/>
              <a:ahLst/>
              <a:cxnLst/>
              <a:rect l="l" t="t" r="r" b="b"/>
              <a:pathLst>
                <a:path w="860" h="225" extrusionOk="0">
                  <a:moveTo>
                    <a:pt x="859" y="75"/>
                  </a:moveTo>
                  <a:lnTo>
                    <a:pt x="822" y="224"/>
                  </a:lnTo>
                  <a:lnTo>
                    <a:pt x="1" y="18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24"/>
            <p:cNvSpPr/>
            <p:nvPr/>
          </p:nvSpPr>
          <p:spPr>
            <a:xfrm>
              <a:off x="5028625" y="1651450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187" y="1"/>
                  </a:moveTo>
                  <a:cubicBezTo>
                    <a:pt x="0" y="38"/>
                    <a:pt x="0" y="299"/>
                    <a:pt x="187" y="337"/>
                  </a:cubicBezTo>
                  <a:cubicBezTo>
                    <a:pt x="262" y="337"/>
                    <a:pt x="374" y="262"/>
                    <a:pt x="374" y="150"/>
                  </a:cubicBezTo>
                  <a:cubicBezTo>
                    <a:pt x="374" y="75"/>
                    <a:pt x="299" y="1"/>
                    <a:pt x="187" y="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24"/>
            <p:cNvSpPr/>
            <p:nvPr/>
          </p:nvSpPr>
          <p:spPr>
            <a:xfrm>
              <a:off x="5037950" y="1672925"/>
              <a:ext cx="19625" cy="7500"/>
            </a:xfrm>
            <a:custGeom>
              <a:avLst/>
              <a:gdLst/>
              <a:ahLst/>
              <a:cxnLst/>
              <a:rect l="l" t="t" r="r" b="b"/>
              <a:pathLst>
                <a:path w="785" h="300" extrusionOk="0">
                  <a:moveTo>
                    <a:pt x="747" y="0"/>
                  </a:moveTo>
                  <a:lnTo>
                    <a:pt x="785" y="112"/>
                  </a:lnTo>
                  <a:lnTo>
                    <a:pt x="1" y="299"/>
                  </a:lnTo>
                  <a:lnTo>
                    <a:pt x="1" y="18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24"/>
            <p:cNvSpPr/>
            <p:nvPr/>
          </p:nvSpPr>
          <p:spPr>
            <a:xfrm>
              <a:off x="5029550" y="1674800"/>
              <a:ext cx="9350" cy="11225"/>
            </a:xfrm>
            <a:custGeom>
              <a:avLst/>
              <a:gdLst/>
              <a:ahLst/>
              <a:cxnLst/>
              <a:rect l="l" t="t" r="r" b="b"/>
              <a:pathLst>
                <a:path w="374" h="449" extrusionOk="0">
                  <a:moveTo>
                    <a:pt x="150" y="37"/>
                  </a:moveTo>
                  <a:cubicBezTo>
                    <a:pt x="38" y="37"/>
                    <a:pt x="0" y="149"/>
                    <a:pt x="0" y="224"/>
                  </a:cubicBezTo>
                  <a:cubicBezTo>
                    <a:pt x="38" y="448"/>
                    <a:pt x="374" y="373"/>
                    <a:pt x="337" y="149"/>
                  </a:cubicBezTo>
                  <a:cubicBezTo>
                    <a:pt x="337" y="75"/>
                    <a:pt x="225" y="0"/>
                    <a:pt x="150" y="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4"/>
            <p:cNvSpPr/>
            <p:nvPr/>
          </p:nvSpPr>
          <p:spPr>
            <a:xfrm>
              <a:off x="5045425" y="1689725"/>
              <a:ext cx="19625" cy="14025"/>
            </a:xfrm>
            <a:custGeom>
              <a:avLst/>
              <a:gdLst/>
              <a:ahLst/>
              <a:cxnLst/>
              <a:rect l="l" t="t" r="r" b="b"/>
              <a:pathLst>
                <a:path w="785" h="561" extrusionOk="0">
                  <a:moveTo>
                    <a:pt x="710" y="0"/>
                  </a:moveTo>
                  <a:lnTo>
                    <a:pt x="784" y="150"/>
                  </a:lnTo>
                  <a:lnTo>
                    <a:pt x="75" y="561"/>
                  </a:lnTo>
                  <a:lnTo>
                    <a:pt x="0" y="41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4"/>
            <p:cNvSpPr/>
            <p:nvPr/>
          </p:nvSpPr>
          <p:spPr>
            <a:xfrm>
              <a:off x="5038875" y="1698125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113" y="75"/>
                  </a:moveTo>
                  <a:cubicBezTo>
                    <a:pt x="38" y="113"/>
                    <a:pt x="1" y="225"/>
                    <a:pt x="38" y="299"/>
                  </a:cubicBezTo>
                  <a:cubicBezTo>
                    <a:pt x="76" y="374"/>
                    <a:pt x="188" y="411"/>
                    <a:pt x="262" y="374"/>
                  </a:cubicBezTo>
                  <a:cubicBezTo>
                    <a:pt x="374" y="337"/>
                    <a:pt x="412" y="225"/>
                    <a:pt x="337" y="150"/>
                  </a:cubicBezTo>
                  <a:cubicBezTo>
                    <a:pt x="300" y="38"/>
                    <a:pt x="188" y="1"/>
                    <a:pt x="113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4"/>
            <p:cNvSpPr/>
            <p:nvPr/>
          </p:nvSpPr>
          <p:spPr>
            <a:xfrm>
              <a:off x="5060350" y="1704650"/>
              <a:ext cx="16825" cy="17775"/>
            </a:xfrm>
            <a:custGeom>
              <a:avLst/>
              <a:gdLst/>
              <a:ahLst/>
              <a:cxnLst/>
              <a:rect l="l" t="t" r="r" b="b"/>
              <a:pathLst>
                <a:path w="673" h="711" extrusionOk="0">
                  <a:moveTo>
                    <a:pt x="561" y="1"/>
                  </a:moveTo>
                  <a:lnTo>
                    <a:pt x="673" y="76"/>
                  </a:lnTo>
                  <a:lnTo>
                    <a:pt x="113" y="710"/>
                  </a:lnTo>
                  <a:lnTo>
                    <a:pt x="1" y="59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24"/>
            <p:cNvSpPr/>
            <p:nvPr/>
          </p:nvSpPr>
          <p:spPr>
            <a:xfrm>
              <a:off x="5054750" y="171865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75" y="38"/>
                  </a:moveTo>
                  <a:cubicBezTo>
                    <a:pt x="1" y="113"/>
                    <a:pt x="1" y="225"/>
                    <a:pt x="75" y="300"/>
                  </a:cubicBezTo>
                  <a:cubicBezTo>
                    <a:pt x="150" y="374"/>
                    <a:pt x="225" y="374"/>
                    <a:pt x="299" y="300"/>
                  </a:cubicBezTo>
                  <a:cubicBezTo>
                    <a:pt x="374" y="225"/>
                    <a:pt x="374" y="113"/>
                    <a:pt x="299" y="38"/>
                  </a:cubicBezTo>
                  <a:cubicBezTo>
                    <a:pt x="225" y="1"/>
                    <a:pt x="150" y="1"/>
                    <a:pt x="75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24"/>
            <p:cNvSpPr/>
            <p:nvPr/>
          </p:nvSpPr>
          <p:spPr>
            <a:xfrm>
              <a:off x="5079950" y="1714925"/>
              <a:ext cx="12175" cy="20575"/>
            </a:xfrm>
            <a:custGeom>
              <a:avLst/>
              <a:gdLst/>
              <a:ahLst/>
              <a:cxnLst/>
              <a:rect l="l" t="t" r="r" b="b"/>
              <a:pathLst>
                <a:path w="487" h="823" extrusionOk="0">
                  <a:moveTo>
                    <a:pt x="337" y="1"/>
                  </a:moveTo>
                  <a:lnTo>
                    <a:pt x="486" y="75"/>
                  </a:lnTo>
                  <a:lnTo>
                    <a:pt x="113" y="822"/>
                  </a:lnTo>
                  <a:lnTo>
                    <a:pt x="1" y="74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4"/>
            <p:cNvSpPr/>
            <p:nvPr/>
          </p:nvSpPr>
          <p:spPr>
            <a:xfrm>
              <a:off x="5075300" y="173267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37" y="112"/>
                  </a:moveTo>
                  <a:cubicBezTo>
                    <a:pt x="0" y="187"/>
                    <a:pt x="37" y="299"/>
                    <a:pt x="112" y="336"/>
                  </a:cubicBezTo>
                  <a:cubicBezTo>
                    <a:pt x="187" y="373"/>
                    <a:pt x="299" y="336"/>
                    <a:pt x="336" y="261"/>
                  </a:cubicBezTo>
                  <a:cubicBezTo>
                    <a:pt x="373" y="187"/>
                    <a:pt x="336" y="75"/>
                    <a:pt x="261" y="37"/>
                  </a:cubicBezTo>
                  <a:cubicBezTo>
                    <a:pt x="187" y="0"/>
                    <a:pt x="75" y="37"/>
                    <a:pt x="37" y="11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4"/>
            <p:cNvSpPr/>
            <p:nvPr/>
          </p:nvSpPr>
          <p:spPr>
            <a:xfrm>
              <a:off x="5103300" y="1721450"/>
              <a:ext cx="6550" cy="20575"/>
            </a:xfrm>
            <a:custGeom>
              <a:avLst/>
              <a:gdLst/>
              <a:ahLst/>
              <a:cxnLst/>
              <a:rect l="l" t="t" r="r" b="b"/>
              <a:pathLst>
                <a:path w="262" h="823" extrusionOk="0">
                  <a:moveTo>
                    <a:pt x="150" y="1"/>
                  </a:moveTo>
                  <a:lnTo>
                    <a:pt x="262" y="38"/>
                  </a:lnTo>
                  <a:lnTo>
                    <a:pt x="150" y="822"/>
                  </a:lnTo>
                  <a:lnTo>
                    <a:pt x="0" y="78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4"/>
            <p:cNvSpPr/>
            <p:nvPr/>
          </p:nvSpPr>
          <p:spPr>
            <a:xfrm>
              <a:off x="5100500" y="174012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0" y="150"/>
                  </a:moveTo>
                  <a:cubicBezTo>
                    <a:pt x="0" y="262"/>
                    <a:pt x="38" y="337"/>
                    <a:pt x="112" y="374"/>
                  </a:cubicBezTo>
                  <a:cubicBezTo>
                    <a:pt x="224" y="374"/>
                    <a:pt x="336" y="299"/>
                    <a:pt x="336" y="225"/>
                  </a:cubicBezTo>
                  <a:cubicBezTo>
                    <a:pt x="374" y="113"/>
                    <a:pt x="299" y="38"/>
                    <a:pt x="187" y="1"/>
                  </a:cubicBezTo>
                  <a:cubicBezTo>
                    <a:pt x="112" y="1"/>
                    <a:pt x="0" y="75"/>
                    <a:pt x="0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4"/>
            <p:cNvSpPr/>
            <p:nvPr/>
          </p:nvSpPr>
          <p:spPr>
            <a:xfrm>
              <a:off x="5123825" y="1721450"/>
              <a:ext cx="6575" cy="20575"/>
            </a:xfrm>
            <a:custGeom>
              <a:avLst/>
              <a:gdLst/>
              <a:ahLst/>
              <a:cxnLst/>
              <a:rect l="l" t="t" r="r" b="b"/>
              <a:pathLst>
                <a:path w="263" h="823" extrusionOk="0">
                  <a:moveTo>
                    <a:pt x="1" y="38"/>
                  </a:moveTo>
                  <a:lnTo>
                    <a:pt x="113" y="1"/>
                  </a:lnTo>
                  <a:lnTo>
                    <a:pt x="262" y="785"/>
                  </a:lnTo>
                  <a:lnTo>
                    <a:pt x="113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24"/>
            <p:cNvSpPr/>
            <p:nvPr/>
          </p:nvSpPr>
          <p:spPr>
            <a:xfrm>
              <a:off x="5123825" y="1740125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38" y="225"/>
                  </a:moveTo>
                  <a:cubicBezTo>
                    <a:pt x="38" y="299"/>
                    <a:pt x="150" y="374"/>
                    <a:pt x="225" y="374"/>
                  </a:cubicBezTo>
                  <a:cubicBezTo>
                    <a:pt x="337" y="337"/>
                    <a:pt x="374" y="262"/>
                    <a:pt x="374" y="150"/>
                  </a:cubicBezTo>
                  <a:cubicBezTo>
                    <a:pt x="374" y="75"/>
                    <a:pt x="262" y="1"/>
                    <a:pt x="187" y="1"/>
                  </a:cubicBezTo>
                  <a:cubicBezTo>
                    <a:pt x="75" y="38"/>
                    <a:pt x="1" y="113"/>
                    <a:pt x="38" y="22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24"/>
            <p:cNvSpPr/>
            <p:nvPr/>
          </p:nvSpPr>
          <p:spPr>
            <a:xfrm>
              <a:off x="5141575" y="1714925"/>
              <a:ext cx="12150" cy="20575"/>
            </a:xfrm>
            <a:custGeom>
              <a:avLst/>
              <a:gdLst/>
              <a:ahLst/>
              <a:cxnLst/>
              <a:rect l="l" t="t" r="r" b="b"/>
              <a:pathLst>
                <a:path w="486" h="823" extrusionOk="0">
                  <a:moveTo>
                    <a:pt x="0" y="75"/>
                  </a:moveTo>
                  <a:lnTo>
                    <a:pt x="149" y="1"/>
                  </a:lnTo>
                  <a:lnTo>
                    <a:pt x="485" y="747"/>
                  </a:lnTo>
                  <a:lnTo>
                    <a:pt x="336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4"/>
            <p:cNvSpPr/>
            <p:nvPr/>
          </p:nvSpPr>
          <p:spPr>
            <a:xfrm>
              <a:off x="5149025" y="1732675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38" y="261"/>
                  </a:moveTo>
                  <a:cubicBezTo>
                    <a:pt x="75" y="336"/>
                    <a:pt x="187" y="373"/>
                    <a:pt x="262" y="336"/>
                  </a:cubicBezTo>
                  <a:cubicBezTo>
                    <a:pt x="337" y="299"/>
                    <a:pt x="374" y="187"/>
                    <a:pt x="337" y="112"/>
                  </a:cubicBezTo>
                  <a:cubicBezTo>
                    <a:pt x="300" y="37"/>
                    <a:pt x="187" y="0"/>
                    <a:pt x="113" y="37"/>
                  </a:cubicBezTo>
                  <a:cubicBezTo>
                    <a:pt x="1" y="75"/>
                    <a:pt x="1" y="187"/>
                    <a:pt x="38" y="26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24"/>
            <p:cNvSpPr/>
            <p:nvPr/>
          </p:nvSpPr>
          <p:spPr>
            <a:xfrm>
              <a:off x="5157425" y="1704650"/>
              <a:ext cx="15900" cy="17775"/>
            </a:xfrm>
            <a:custGeom>
              <a:avLst/>
              <a:gdLst/>
              <a:ahLst/>
              <a:cxnLst/>
              <a:rect l="l" t="t" r="r" b="b"/>
              <a:pathLst>
                <a:path w="636" h="711" extrusionOk="0">
                  <a:moveTo>
                    <a:pt x="1" y="76"/>
                  </a:moveTo>
                  <a:lnTo>
                    <a:pt x="76" y="1"/>
                  </a:lnTo>
                  <a:lnTo>
                    <a:pt x="636" y="598"/>
                  </a:lnTo>
                  <a:lnTo>
                    <a:pt x="524" y="71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24"/>
            <p:cNvSpPr/>
            <p:nvPr/>
          </p:nvSpPr>
          <p:spPr>
            <a:xfrm>
              <a:off x="5169575" y="171865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75" y="300"/>
                  </a:moveTo>
                  <a:cubicBezTo>
                    <a:pt x="150" y="374"/>
                    <a:pt x="224" y="374"/>
                    <a:pt x="299" y="300"/>
                  </a:cubicBezTo>
                  <a:cubicBezTo>
                    <a:pt x="374" y="225"/>
                    <a:pt x="374" y="113"/>
                    <a:pt x="299" y="38"/>
                  </a:cubicBezTo>
                  <a:cubicBezTo>
                    <a:pt x="262" y="1"/>
                    <a:pt x="150" y="1"/>
                    <a:pt x="75" y="38"/>
                  </a:cubicBezTo>
                  <a:cubicBezTo>
                    <a:pt x="0" y="113"/>
                    <a:pt x="0" y="225"/>
                    <a:pt x="75" y="30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24"/>
            <p:cNvSpPr/>
            <p:nvPr/>
          </p:nvSpPr>
          <p:spPr>
            <a:xfrm>
              <a:off x="5168625" y="1689725"/>
              <a:ext cx="19625" cy="14025"/>
            </a:xfrm>
            <a:custGeom>
              <a:avLst/>
              <a:gdLst/>
              <a:ahLst/>
              <a:cxnLst/>
              <a:rect l="l" t="t" r="r" b="b"/>
              <a:pathLst>
                <a:path w="785" h="561" extrusionOk="0">
                  <a:moveTo>
                    <a:pt x="1" y="150"/>
                  </a:moveTo>
                  <a:lnTo>
                    <a:pt x="76" y="0"/>
                  </a:lnTo>
                  <a:lnTo>
                    <a:pt x="785" y="411"/>
                  </a:lnTo>
                  <a:lnTo>
                    <a:pt x="710" y="56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24"/>
            <p:cNvSpPr/>
            <p:nvPr/>
          </p:nvSpPr>
          <p:spPr>
            <a:xfrm>
              <a:off x="5185425" y="1698125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76" y="374"/>
                  </a:moveTo>
                  <a:cubicBezTo>
                    <a:pt x="188" y="411"/>
                    <a:pt x="262" y="374"/>
                    <a:pt x="337" y="299"/>
                  </a:cubicBezTo>
                  <a:cubicBezTo>
                    <a:pt x="374" y="225"/>
                    <a:pt x="337" y="113"/>
                    <a:pt x="262" y="75"/>
                  </a:cubicBezTo>
                  <a:cubicBezTo>
                    <a:pt x="188" y="1"/>
                    <a:pt x="76" y="38"/>
                    <a:pt x="38" y="150"/>
                  </a:cubicBezTo>
                  <a:cubicBezTo>
                    <a:pt x="1" y="225"/>
                    <a:pt x="1" y="337"/>
                    <a:pt x="76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24"/>
            <p:cNvSpPr/>
            <p:nvPr/>
          </p:nvSpPr>
          <p:spPr>
            <a:xfrm>
              <a:off x="5176100" y="1672925"/>
              <a:ext cx="20575" cy="7500"/>
            </a:xfrm>
            <a:custGeom>
              <a:avLst/>
              <a:gdLst/>
              <a:ahLst/>
              <a:cxnLst/>
              <a:rect l="l" t="t" r="r" b="b"/>
              <a:pathLst>
                <a:path w="823" h="300" extrusionOk="0">
                  <a:moveTo>
                    <a:pt x="1" y="112"/>
                  </a:moveTo>
                  <a:lnTo>
                    <a:pt x="1" y="0"/>
                  </a:lnTo>
                  <a:lnTo>
                    <a:pt x="822" y="187"/>
                  </a:lnTo>
                  <a:lnTo>
                    <a:pt x="785" y="299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24"/>
            <p:cNvSpPr/>
            <p:nvPr/>
          </p:nvSpPr>
          <p:spPr>
            <a:xfrm>
              <a:off x="5194775" y="1674800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150" y="373"/>
                  </a:moveTo>
                  <a:cubicBezTo>
                    <a:pt x="224" y="411"/>
                    <a:pt x="336" y="336"/>
                    <a:pt x="336" y="224"/>
                  </a:cubicBezTo>
                  <a:cubicBezTo>
                    <a:pt x="374" y="149"/>
                    <a:pt x="299" y="37"/>
                    <a:pt x="224" y="37"/>
                  </a:cubicBezTo>
                  <a:cubicBezTo>
                    <a:pt x="112" y="0"/>
                    <a:pt x="38" y="75"/>
                    <a:pt x="0" y="149"/>
                  </a:cubicBezTo>
                  <a:cubicBezTo>
                    <a:pt x="0" y="261"/>
                    <a:pt x="38" y="336"/>
                    <a:pt x="150" y="37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24"/>
            <p:cNvSpPr/>
            <p:nvPr/>
          </p:nvSpPr>
          <p:spPr>
            <a:xfrm>
              <a:off x="5177025" y="1653325"/>
              <a:ext cx="20575" cy="5625"/>
            </a:xfrm>
            <a:custGeom>
              <a:avLst/>
              <a:gdLst/>
              <a:ahLst/>
              <a:cxnLst/>
              <a:rect l="l" t="t" r="r" b="b"/>
              <a:pathLst>
                <a:path w="823" h="225" extrusionOk="0">
                  <a:moveTo>
                    <a:pt x="38" y="224"/>
                  </a:moveTo>
                  <a:lnTo>
                    <a:pt x="1" y="75"/>
                  </a:lnTo>
                  <a:lnTo>
                    <a:pt x="822" y="0"/>
                  </a:lnTo>
                  <a:lnTo>
                    <a:pt x="822" y="18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24"/>
            <p:cNvSpPr/>
            <p:nvPr/>
          </p:nvSpPr>
          <p:spPr>
            <a:xfrm>
              <a:off x="5196650" y="165052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7" y="374"/>
                  </a:moveTo>
                  <a:cubicBezTo>
                    <a:pt x="299" y="374"/>
                    <a:pt x="373" y="262"/>
                    <a:pt x="373" y="187"/>
                  </a:cubicBezTo>
                  <a:cubicBezTo>
                    <a:pt x="336" y="75"/>
                    <a:pt x="261" y="0"/>
                    <a:pt x="149" y="38"/>
                  </a:cubicBezTo>
                  <a:cubicBezTo>
                    <a:pt x="75" y="38"/>
                    <a:pt x="0" y="112"/>
                    <a:pt x="0" y="187"/>
                  </a:cubicBezTo>
                  <a:cubicBezTo>
                    <a:pt x="0" y="299"/>
                    <a:pt x="112" y="374"/>
                    <a:pt x="187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24"/>
            <p:cNvSpPr/>
            <p:nvPr/>
          </p:nvSpPr>
          <p:spPr>
            <a:xfrm>
              <a:off x="5173300" y="1629975"/>
              <a:ext cx="19625" cy="10300"/>
            </a:xfrm>
            <a:custGeom>
              <a:avLst/>
              <a:gdLst/>
              <a:ahLst/>
              <a:cxnLst/>
              <a:rect l="l" t="t" r="r" b="b"/>
              <a:pathLst>
                <a:path w="785" h="412" extrusionOk="0">
                  <a:moveTo>
                    <a:pt x="38" y="412"/>
                  </a:moveTo>
                  <a:lnTo>
                    <a:pt x="1" y="300"/>
                  </a:lnTo>
                  <a:lnTo>
                    <a:pt x="747" y="1"/>
                  </a:lnTo>
                  <a:lnTo>
                    <a:pt x="785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24"/>
            <p:cNvSpPr/>
            <p:nvPr/>
          </p:nvSpPr>
          <p:spPr>
            <a:xfrm>
              <a:off x="5188250" y="1625325"/>
              <a:ext cx="12150" cy="11225"/>
            </a:xfrm>
            <a:custGeom>
              <a:avLst/>
              <a:gdLst/>
              <a:ahLst/>
              <a:cxnLst/>
              <a:rect l="l" t="t" r="r" b="b"/>
              <a:pathLst>
                <a:path w="486" h="449" extrusionOk="0">
                  <a:moveTo>
                    <a:pt x="373" y="374"/>
                  </a:moveTo>
                  <a:cubicBezTo>
                    <a:pt x="448" y="336"/>
                    <a:pt x="485" y="224"/>
                    <a:pt x="448" y="112"/>
                  </a:cubicBezTo>
                  <a:cubicBezTo>
                    <a:pt x="411" y="37"/>
                    <a:pt x="299" y="0"/>
                    <a:pt x="224" y="37"/>
                  </a:cubicBezTo>
                  <a:cubicBezTo>
                    <a:pt x="0" y="112"/>
                    <a:pt x="149" y="448"/>
                    <a:pt x="373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24"/>
            <p:cNvSpPr/>
            <p:nvPr/>
          </p:nvSpPr>
          <p:spPr>
            <a:xfrm>
              <a:off x="5163025" y="1609450"/>
              <a:ext cx="18700" cy="14950"/>
            </a:xfrm>
            <a:custGeom>
              <a:avLst/>
              <a:gdLst/>
              <a:ahLst/>
              <a:cxnLst/>
              <a:rect l="l" t="t" r="r" b="b"/>
              <a:pathLst>
                <a:path w="748" h="598" extrusionOk="0">
                  <a:moveTo>
                    <a:pt x="113" y="598"/>
                  </a:moveTo>
                  <a:lnTo>
                    <a:pt x="1" y="486"/>
                  </a:lnTo>
                  <a:lnTo>
                    <a:pt x="636" y="0"/>
                  </a:lnTo>
                  <a:lnTo>
                    <a:pt x="748" y="1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4"/>
            <p:cNvSpPr/>
            <p:nvPr/>
          </p:nvSpPr>
          <p:spPr>
            <a:xfrm>
              <a:off x="5177025" y="160385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337" y="336"/>
                  </a:moveTo>
                  <a:cubicBezTo>
                    <a:pt x="412" y="262"/>
                    <a:pt x="412" y="150"/>
                    <a:pt x="337" y="75"/>
                  </a:cubicBezTo>
                  <a:cubicBezTo>
                    <a:pt x="300" y="0"/>
                    <a:pt x="150" y="0"/>
                    <a:pt x="113" y="75"/>
                  </a:cubicBezTo>
                  <a:cubicBezTo>
                    <a:pt x="38" y="150"/>
                    <a:pt x="1" y="224"/>
                    <a:pt x="76" y="336"/>
                  </a:cubicBezTo>
                  <a:cubicBezTo>
                    <a:pt x="113" y="411"/>
                    <a:pt x="225" y="411"/>
                    <a:pt x="337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4"/>
            <p:cNvSpPr/>
            <p:nvPr/>
          </p:nvSpPr>
          <p:spPr>
            <a:xfrm>
              <a:off x="5149975" y="1593575"/>
              <a:ext cx="14025" cy="18700"/>
            </a:xfrm>
            <a:custGeom>
              <a:avLst/>
              <a:gdLst/>
              <a:ahLst/>
              <a:cxnLst/>
              <a:rect l="l" t="t" r="r" b="b"/>
              <a:pathLst>
                <a:path w="561" h="748" extrusionOk="0">
                  <a:moveTo>
                    <a:pt x="112" y="747"/>
                  </a:moveTo>
                  <a:lnTo>
                    <a:pt x="0" y="673"/>
                  </a:lnTo>
                  <a:lnTo>
                    <a:pt x="448" y="1"/>
                  </a:lnTo>
                  <a:lnTo>
                    <a:pt x="560" y="7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4"/>
            <p:cNvSpPr/>
            <p:nvPr/>
          </p:nvSpPr>
          <p:spPr>
            <a:xfrm>
              <a:off x="5156500" y="1587975"/>
              <a:ext cx="15900" cy="8425"/>
            </a:xfrm>
            <a:custGeom>
              <a:avLst/>
              <a:gdLst/>
              <a:ahLst/>
              <a:cxnLst/>
              <a:rect l="l" t="t" r="r" b="b"/>
              <a:pathLst>
                <a:path w="636" h="337" extrusionOk="0">
                  <a:moveTo>
                    <a:pt x="486" y="262"/>
                  </a:moveTo>
                  <a:cubicBezTo>
                    <a:pt x="635" y="1"/>
                    <a:pt x="1" y="113"/>
                    <a:pt x="225" y="299"/>
                  </a:cubicBezTo>
                  <a:cubicBezTo>
                    <a:pt x="299" y="337"/>
                    <a:pt x="411" y="337"/>
                    <a:pt x="486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24"/>
            <p:cNvSpPr/>
            <p:nvPr/>
          </p:nvSpPr>
          <p:spPr>
            <a:xfrm>
              <a:off x="5133175" y="1583300"/>
              <a:ext cx="9350" cy="20575"/>
            </a:xfrm>
            <a:custGeom>
              <a:avLst/>
              <a:gdLst/>
              <a:ahLst/>
              <a:cxnLst/>
              <a:rect l="l" t="t" r="r" b="b"/>
              <a:pathLst>
                <a:path w="374" h="823" extrusionOk="0">
                  <a:moveTo>
                    <a:pt x="112" y="822"/>
                  </a:moveTo>
                  <a:lnTo>
                    <a:pt x="0" y="748"/>
                  </a:lnTo>
                  <a:lnTo>
                    <a:pt x="224" y="1"/>
                  </a:lnTo>
                  <a:lnTo>
                    <a:pt x="373" y="3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24"/>
            <p:cNvSpPr/>
            <p:nvPr/>
          </p:nvSpPr>
          <p:spPr>
            <a:xfrm>
              <a:off x="5136900" y="15758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374" y="224"/>
                  </a:moveTo>
                  <a:cubicBezTo>
                    <a:pt x="374" y="150"/>
                    <a:pt x="336" y="38"/>
                    <a:pt x="224" y="0"/>
                  </a:cubicBezTo>
                  <a:cubicBezTo>
                    <a:pt x="150" y="0"/>
                    <a:pt x="38" y="38"/>
                    <a:pt x="38" y="150"/>
                  </a:cubicBezTo>
                  <a:cubicBezTo>
                    <a:pt x="0" y="224"/>
                    <a:pt x="38" y="336"/>
                    <a:pt x="150" y="336"/>
                  </a:cubicBezTo>
                  <a:cubicBezTo>
                    <a:pt x="224" y="374"/>
                    <a:pt x="336" y="336"/>
                    <a:pt x="374" y="22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24"/>
            <p:cNvSpPr/>
            <p:nvPr/>
          </p:nvSpPr>
          <p:spPr>
            <a:xfrm>
              <a:off x="5114500" y="1580500"/>
              <a:ext cx="4675" cy="19650"/>
            </a:xfrm>
            <a:custGeom>
              <a:avLst/>
              <a:gdLst/>
              <a:ahLst/>
              <a:cxnLst/>
              <a:rect l="l" t="t" r="r" b="b"/>
              <a:pathLst>
                <a:path w="187" h="786" extrusionOk="0">
                  <a:moveTo>
                    <a:pt x="0" y="1"/>
                  </a:moveTo>
                  <a:lnTo>
                    <a:pt x="0" y="785"/>
                  </a:lnTo>
                  <a:lnTo>
                    <a:pt x="187" y="785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24"/>
            <p:cNvSpPr/>
            <p:nvPr/>
          </p:nvSpPr>
          <p:spPr>
            <a:xfrm>
              <a:off x="5110750" y="1573050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412" y="187"/>
                  </a:moveTo>
                  <a:cubicBezTo>
                    <a:pt x="412" y="75"/>
                    <a:pt x="337" y="0"/>
                    <a:pt x="225" y="0"/>
                  </a:cubicBezTo>
                  <a:cubicBezTo>
                    <a:pt x="1" y="0"/>
                    <a:pt x="1" y="336"/>
                    <a:pt x="225" y="336"/>
                  </a:cubicBezTo>
                  <a:cubicBezTo>
                    <a:pt x="337" y="336"/>
                    <a:pt x="412" y="262"/>
                    <a:pt x="412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24"/>
            <p:cNvSpPr/>
            <p:nvPr/>
          </p:nvSpPr>
          <p:spPr>
            <a:xfrm>
              <a:off x="5031425" y="1597325"/>
              <a:ext cx="149375" cy="149375"/>
            </a:xfrm>
            <a:custGeom>
              <a:avLst/>
              <a:gdLst/>
              <a:ahLst/>
              <a:cxnLst/>
              <a:rect l="l" t="t" r="r" b="b"/>
              <a:pathLst>
                <a:path w="5975" h="5975" extrusionOk="0">
                  <a:moveTo>
                    <a:pt x="5974" y="2576"/>
                  </a:moveTo>
                  <a:cubicBezTo>
                    <a:pt x="5974" y="4854"/>
                    <a:pt x="3211" y="5974"/>
                    <a:pt x="1606" y="4369"/>
                  </a:cubicBezTo>
                  <a:cubicBezTo>
                    <a:pt x="0" y="2763"/>
                    <a:pt x="1120" y="0"/>
                    <a:pt x="3398" y="0"/>
                  </a:cubicBezTo>
                  <a:cubicBezTo>
                    <a:pt x="4817" y="0"/>
                    <a:pt x="5974" y="1157"/>
                    <a:pt x="5974" y="2576"/>
                  </a:cubicBezTo>
                  <a:close/>
                </a:path>
              </a:pathLst>
            </a:custGeom>
            <a:solidFill>
              <a:srgbClr val="BFDFE8"/>
            </a:solidFill>
            <a:ln w="9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4"/>
            <p:cNvSpPr/>
            <p:nvPr/>
          </p:nvSpPr>
          <p:spPr>
            <a:xfrm>
              <a:off x="5169575" y="1661725"/>
              <a:ext cx="7475" cy="8425"/>
            </a:xfrm>
            <a:custGeom>
              <a:avLst/>
              <a:gdLst/>
              <a:ahLst/>
              <a:cxnLst/>
              <a:rect l="l" t="t" r="r" b="b"/>
              <a:pathLst>
                <a:path w="299" h="337" extrusionOk="0">
                  <a:moveTo>
                    <a:pt x="38" y="150"/>
                  </a:moveTo>
                  <a:cubicBezTo>
                    <a:pt x="38" y="38"/>
                    <a:pt x="38" y="0"/>
                    <a:pt x="112" y="0"/>
                  </a:cubicBezTo>
                  <a:cubicBezTo>
                    <a:pt x="224" y="0"/>
                    <a:pt x="299" y="75"/>
                    <a:pt x="299" y="187"/>
                  </a:cubicBezTo>
                  <a:cubicBezTo>
                    <a:pt x="262" y="262"/>
                    <a:pt x="187" y="336"/>
                    <a:pt x="112" y="336"/>
                  </a:cubicBezTo>
                  <a:cubicBezTo>
                    <a:pt x="38" y="336"/>
                    <a:pt x="0" y="262"/>
                    <a:pt x="38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4"/>
            <p:cNvSpPr/>
            <p:nvPr/>
          </p:nvSpPr>
          <p:spPr>
            <a:xfrm>
              <a:off x="5166775" y="1671050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38" y="187"/>
                  </a:moveTo>
                  <a:cubicBezTo>
                    <a:pt x="75" y="75"/>
                    <a:pt x="112" y="1"/>
                    <a:pt x="224" y="1"/>
                  </a:cubicBezTo>
                  <a:cubicBezTo>
                    <a:pt x="299" y="1"/>
                    <a:pt x="336" y="113"/>
                    <a:pt x="336" y="225"/>
                  </a:cubicBezTo>
                  <a:cubicBezTo>
                    <a:pt x="299" y="299"/>
                    <a:pt x="224" y="374"/>
                    <a:pt x="112" y="337"/>
                  </a:cubicBezTo>
                  <a:cubicBezTo>
                    <a:pt x="38" y="337"/>
                    <a:pt x="0" y="262"/>
                    <a:pt x="38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4"/>
            <p:cNvSpPr/>
            <p:nvPr/>
          </p:nvSpPr>
          <p:spPr>
            <a:xfrm>
              <a:off x="5164900" y="1679450"/>
              <a:ext cx="7500" cy="10300"/>
            </a:xfrm>
            <a:custGeom>
              <a:avLst/>
              <a:gdLst/>
              <a:ahLst/>
              <a:cxnLst/>
              <a:rect l="l" t="t" r="r" b="b"/>
              <a:pathLst>
                <a:path w="300" h="412" extrusionOk="0">
                  <a:moveTo>
                    <a:pt x="75" y="113"/>
                  </a:moveTo>
                  <a:cubicBezTo>
                    <a:pt x="113" y="38"/>
                    <a:pt x="150" y="1"/>
                    <a:pt x="187" y="38"/>
                  </a:cubicBezTo>
                  <a:cubicBezTo>
                    <a:pt x="262" y="75"/>
                    <a:pt x="299" y="187"/>
                    <a:pt x="262" y="262"/>
                  </a:cubicBezTo>
                  <a:cubicBezTo>
                    <a:pt x="225" y="337"/>
                    <a:pt x="150" y="411"/>
                    <a:pt x="75" y="411"/>
                  </a:cubicBezTo>
                  <a:cubicBezTo>
                    <a:pt x="38" y="374"/>
                    <a:pt x="38" y="411"/>
                    <a:pt x="38" y="411"/>
                  </a:cubicBezTo>
                  <a:lnTo>
                    <a:pt x="38" y="337"/>
                  </a:lnTo>
                  <a:cubicBezTo>
                    <a:pt x="1" y="299"/>
                    <a:pt x="1" y="262"/>
                    <a:pt x="38" y="262"/>
                  </a:cubicBezTo>
                  <a:cubicBezTo>
                    <a:pt x="38" y="225"/>
                    <a:pt x="38" y="225"/>
                    <a:pt x="38" y="187"/>
                  </a:cubicBezTo>
                  <a:cubicBezTo>
                    <a:pt x="38" y="187"/>
                    <a:pt x="75" y="150"/>
                    <a:pt x="75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4"/>
            <p:cNvSpPr/>
            <p:nvPr/>
          </p:nvSpPr>
          <p:spPr>
            <a:xfrm>
              <a:off x="5158375" y="1688800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75" y="112"/>
                  </a:moveTo>
                  <a:cubicBezTo>
                    <a:pt x="150" y="37"/>
                    <a:pt x="187" y="0"/>
                    <a:pt x="262" y="37"/>
                  </a:cubicBezTo>
                  <a:cubicBezTo>
                    <a:pt x="336" y="75"/>
                    <a:pt x="374" y="187"/>
                    <a:pt x="299" y="299"/>
                  </a:cubicBezTo>
                  <a:cubicBezTo>
                    <a:pt x="262" y="374"/>
                    <a:pt x="112" y="411"/>
                    <a:pt x="38" y="336"/>
                  </a:cubicBezTo>
                  <a:cubicBezTo>
                    <a:pt x="0" y="299"/>
                    <a:pt x="38" y="224"/>
                    <a:pt x="75" y="11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4"/>
            <p:cNvSpPr/>
            <p:nvPr/>
          </p:nvSpPr>
          <p:spPr>
            <a:xfrm>
              <a:off x="5151825" y="1695325"/>
              <a:ext cx="11225" cy="13100"/>
            </a:xfrm>
            <a:custGeom>
              <a:avLst/>
              <a:gdLst/>
              <a:ahLst/>
              <a:cxnLst/>
              <a:rect l="l" t="t" r="r" b="b"/>
              <a:pathLst>
                <a:path w="449" h="524" extrusionOk="0">
                  <a:moveTo>
                    <a:pt x="113" y="75"/>
                  </a:moveTo>
                  <a:cubicBezTo>
                    <a:pt x="150" y="1"/>
                    <a:pt x="225" y="38"/>
                    <a:pt x="300" y="113"/>
                  </a:cubicBezTo>
                  <a:cubicBezTo>
                    <a:pt x="449" y="262"/>
                    <a:pt x="188" y="523"/>
                    <a:pt x="38" y="337"/>
                  </a:cubicBezTo>
                  <a:cubicBezTo>
                    <a:pt x="1" y="299"/>
                    <a:pt x="1" y="225"/>
                    <a:pt x="38" y="187"/>
                  </a:cubicBezTo>
                  <a:cubicBezTo>
                    <a:pt x="38" y="150"/>
                    <a:pt x="75" y="75"/>
                    <a:pt x="113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24"/>
            <p:cNvSpPr/>
            <p:nvPr/>
          </p:nvSpPr>
          <p:spPr>
            <a:xfrm>
              <a:off x="5145300" y="1702800"/>
              <a:ext cx="8425" cy="8425"/>
            </a:xfrm>
            <a:custGeom>
              <a:avLst/>
              <a:gdLst/>
              <a:ahLst/>
              <a:cxnLst/>
              <a:rect l="l" t="t" r="r" b="b"/>
              <a:pathLst>
                <a:path w="337" h="337" extrusionOk="0">
                  <a:moveTo>
                    <a:pt x="187" y="0"/>
                  </a:moveTo>
                  <a:cubicBezTo>
                    <a:pt x="187" y="0"/>
                    <a:pt x="224" y="0"/>
                    <a:pt x="262" y="75"/>
                  </a:cubicBezTo>
                  <a:cubicBezTo>
                    <a:pt x="336" y="112"/>
                    <a:pt x="299" y="262"/>
                    <a:pt x="224" y="336"/>
                  </a:cubicBezTo>
                  <a:cubicBezTo>
                    <a:pt x="187" y="336"/>
                    <a:pt x="112" y="336"/>
                    <a:pt x="75" y="336"/>
                  </a:cubicBezTo>
                  <a:cubicBezTo>
                    <a:pt x="38" y="336"/>
                    <a:pt x="0" y="299"/>
                    <a:pt x="0" y="299"/>
                  </a:cubicBezTo>
                  <a:cubicBezTo>
                    <a:pt x="0" y="262"/>
                    <a:pt x="0" y="224"/>
                    <a:pt x="75" y="150"/>
                  </a:cubicBezTo>
                  <a:cubicBezTo>
                    <a:pt x="75" y="150"/>
                    <a:pt x="112" y="112"/>
                    <a:pt x="112" y="75"/>
                  </a:cubicBezTo>
                  <a:cubicBezTo>
                    <a:pt x="150" y="75"/>
                    <a:pt x="150" y="38"/>
                    <a:pt x="187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24"/>
            <p:cNvSpPr/>
            <p:nvPr/>
          </p:nvSpPr>
          <p:spPr>
            <a:xfrm>
              <a:off x="5135975" y="1707450"/>
              <a:ext cx="10275" cy="8425"/>
            </a:xfrm>
            <a:custGeom>
              <a:avLst/>
              <a:gdLst/>
              <a:ahLst/>
              <a:cxnLst/>
              <a:rect l="l" t="t" r="r" b="b"/>
              <a:pathLst>
                <a:path w="411" h="337" extrusionOk="0">
                  <a:moveTo>
                    <a:pt x="149" y="76"/>
                  </a:moveTo>
                  <a:cubicBezTo>
                    <a:pt x="261" y="38"/>
                    <a:pt x="299" y="1"/>
                    <a:pt x="373" y="76"/>
                  </a:cubicBezTo>
                  <a:cubicBezTo>
                    <a:pt x="411" y="150"/>
                    <a:pt x="336" y="262"/>
                    <a:pt x="261" y="300"/>
                  </a:cubicBezTo>
                  <a:cubicBezTo>
                    <a:pt x="149" y="337"/>
                    <a:pt x="37" y="300"/>
                    <a:pt x="37" y="225"/>
                  </a:cubicBezTo>
                  <a:cubicBezTo>
                    <a:pt x="0" y="150"/>
                    <a:pt x="37" y="113"/>
                    <a:pt x="149" y="7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24"/>
            <p:cNvSpPr/>
            <p:nvPr/>
          </p:nvSpPr>
          <p:spPr>
            <a:xfrm>
              <a:off x="5126625" y="171120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113" y="38"/>
                  </a:moveTo>
                  <a:cubicBezTo>
                    <a:pt x="225" y="0"/>
                    <a:pt x="337" y="38"/>
                    <a:pt x="374" y="112"/>
                  </a:cubicBezTo>
                  <a:cubicBezTo>
                    <a:pt x="411" y="187"/>
                    <a:pt x="337" y="299"/>
                    <a:pt x="262" y="299"/>
                  </a:cubicBezTo>
                  <a:cubicBezTo>
                    <a:pt x="150" y="374"/>
                    <a:pt x="38" y="299"/>
                    <a:pt x="1" y="187"/>
                  </a:cubicBezTo>
                  <a:cubicBezTo>
                    <a:pt x="1" y="112"/>
                    <a:pt x="1" y="75"/>
                    <a:pt x="113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24"/>
            <p:cNvSpPr/>
            <p:nvPr/>
          </p:nvSpPr>
          <p:spPr>
            <a:xfrm>
              <a:off x="5116350" y="1714925"/>
              <a:ext cx="10300" cy="6550"/>
            </a:xfrm>
            <a:custGeom>
              <a:avLst/>
              <a:gdLst/>
              <a:ahLst/>
              <a:cxnLst/>
              <a:rect l="l" t="t" r="r" b="b"/>
              <a:pathLst>
                <a:path w="412" h="262" extrusionOk="0">
                  <a:moveTo>
                    <a:pt x="300" y="1"/>
                  </a:moveTo>
                  <a:cubicBezTo>
                    <a:pt x="374" y="1"/>
                    <a:pt x="374" y="1"/>
                    <a:pt x="412" y="38"/>
                  </a:cubicBezTo>
                  <a:cubicBezTo>
                    <a:pt x="412" y="150"/>
                    <a:pt x="337" y="262"/>
                    <a:pt x="225" y="225"/>
                  </a:cubicBezTo>
                  <a:cubicBezTo>
                    <a:pt x="150" y="262"/>
                    <a:pt x="76" y="225"/>
                    <a:pt x="1" y="150"/>
                  </a:cubicBezTo>
                  <a:cubicBezTo>
                    <a:pt x="1" y="113"/>
                    <a:pt x="1" y="113"/>
                    <a:pt x="1" y="75"/>
                  </a:cubicBezTo>
                  <a:lnTo>
                    <a:pt x="76" y="75"/>
                  </a:lnTo>
                  <a:cubicBezTo>
                    <a:pt x="113" y="75"/>
                    <a:pt x="76" y="38"/>
                    <a:pt x="150" y="38"/>
                  </a:cubicBezTo>
                  <a:cubicBezTo>
                    <a:pt x="188" y="38"/>
                    <a:pt x="188" y="38"/>
                    <a:pt x="225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24"/>
            <p:cNvSpPr/>
            <p:nvPr/>
          </p:nvSpPr>
          <p:spPr>
            <a:xfrm>
              <a:off x="5107025" y="1714000"/>
              <a:ext cx="9350" cy="7475"/>
            </a:xfrm>
            <a:custGeom>
              <a:avLst/>
              <a:gdLst/>
              <a:ahLst/>
              <a:cxnLst/>
              <a:rect l="l" t="t" r="r" b="b"/>
              <a:pathLst>
                <a:path w="374" h="299" extrusionOk="0">
                  <a:moveTo>
                    <a:pt x="187" y="0"/>
                  </a:moveTo>
                  <a:cubicBezTo>
                    <a:pt x="299" y="0"/>
                    <a:pt x="374" y="38"/>
                    <a:pt x="374" y="112"/>
                  </a:cubicBezTo>
                  <a:cubicBezTo>
                    <a:pt x="374" y="224"/>
                    <a:pt x="299" y="299"/>
                    <a:pt x="187" y="299"/>
                  </a:cubicBezTo>
                  <a:cubicBezTo>
                    <a:pt x="75" y="299"/>
                    <a:pt x="1" y="187"/>
                    <a:pt x="1" y="75"/>
                  </a:cubicBezTo>
                  <a:cubicBezTo>
                    <a:pt x="1" y="0"/>
                    <a:pt x="75" y="0"/>
                    <a:pt x="187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24"/>
            <p:cNvSpPr/>
            <p:nvPr/>
          </p:nvSpPr>
          <p:spPr>
            <a:xfrm>
              <a:off x="5096750" y="171120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37" y="38"/>
                  </a:moveTo>
                  <a:cubicBezTo>
                    <a:pt x="412" y="38"/>
                    <a:pt x="412" y="75"/>
                    <a:pt x="412" y="187"/>
                  </a:cubicBezTo>
                  <a:cubicBezTo>
                    <a:pt x="374" y="299"/>
                    <a:pt x="262" y="374"/>
                    <a:pt x="150" y="299"/>
                  </a:cubicBezTo>
                  <a:cubicBezTo>
                    <a:pt x="76" y="299"/>
                    <a:pt x="1" y="187"/>
                    <a:pt x="38" y="112"/>
                  </a:cubicBezTo>
                  <a:cubicBezTo>
                    <a:pt x="38" y="75"/>
                    <a:pt x="113" y="38"/>
                    <a:pt x="150" y="38"/>
                  </a:cubicBezTo>
                  <a:cubicBezTo>
                    <a:pt x="225" y="0"/>
                    <a:pt x="262" y="0"/>
                    <a:pt x="337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24"/>
            <p:cNvSpPr/>
            <p:nvPr/>
          </p:nvSpPr>
          <p:spPr>
            <a:xfrm>
              <a:off x="5088350" y="1708400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337" y="112"/>
                  </a:moveTo>
                  <a:cubicBezTo>
                    <a:pt x="337" y="112"/>
                    <a:pt x="374" y="112"/>
                    <a:pt x="337" y="224"/>
                  </a:cubicBezTo>
                  <a:cubicBezTo>
                    <a:pt x="300" y="299"/>
                    <a:pt x="225" y="336"/>
                    <a:pt x="113" y="299"/>
                  </a:cubicBezTo>
                  <a:cubicBezTo>
                    <a:pt x="75" y="262"/>
                    <a:pt x="38" y="224"/>
                    <a:pt x="1" y="150"/>
                  </a:cubicBezTo>
                  <a:lnTo>
                    <a:pt x="1" y="38"/>
                  </a:lnTo>
                  <a:cubicBezTo>
                    <a:pt x="1" y="38"/>
                    <a:pt x="38" y="0"/>
                    <a:pt x="150" y="38"/>
                  </a:cubicBezTo>
                  <a:cubicBezTo>
                    <a:pt x="187" y="75"/>
                    <a:pt x="225" y="75"/>
                    <a:pt x="262" y="38"/>
                  </a:cubicBezTo>
                  <a:cubicBezTo>
                    <a:pt x="262" y="75"/>
                    <a:pt x="300" y="75"/>
                    <a:pt x="337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24"/>
            <p:cNvSpPr/>
            <p:nvPr/>
          </p:nvSpPr>
          <p:spPr>
            <a:xfrm>
              <a:off x="5079950" y="170372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262" y="75"/>
                  </a:moveTo>
                  <a:cubicBezTo>
                    <a:pt x="374" y="150"/>
                    <a:pt x="411" y="187"/>
                    <a:pt x="374" y="262"/>
                  </a:cubicBezTo>
                  <a:cubicBezTo>
                    <a:pt x="299" y="337"/>
                    <a:pt x="187" y="374"/>
                    <a:pt x="113" y="299"/>
                  </a:cubicBezTo>
                  <a:cubicBezTo>
                    <a:pt x="38" y="262"/>
                    <a:pt x="1" y="150"/>
                    <a:pt x="75" y="75"/>
                  </a:cubicBezTo>
                  <a:cubicBezTo>
                    <a:pt x="113" y="1"/>
                    <a:pt x="187" y="1"/>
                    <a:pt x="26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24"/>
            <p:cNvSpPr/>
            <p:nvPr/>
          </p:nvSpPr>
          <p:spPr>
            <a:xfrm>
              <a:off x="5073425" y="169625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262" y="38"/>
                  </a:moveTo>
                  <a:cubicBezTo>
                    <a:pt x="336" y="150"/>
                    <a:pt x="374" y="225"/>
                    <a:pt x="336" y="300"/>
                  </a:cubicBezTo>
                  <a:cubicBezTo>
                    <a:pt x="262" y="374"/>
                    <a:pt x="150" y="374"/>
                    <a:pt x="75" y="300"/>
                  </a:cubicBezTo>
                  <a:cubicBezTo>
                    <a:pt x="0" y="225"/>
                    <a:pt x="0" y="113"/>
                    <a:pt x="75" y="38"/>
                  </a:cubicBezTo>
                  <a:cubicBezTo>
                    <a:pt x="150" y="1"/>
                    <a:pt x="224" y="1"/>
                    <a:pt x="262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24"/>
            <p:cNvSpPr/>
            <p:nvPr/>
          </p:nvSpPr>
          <p:spPr>
            <a:xfrm>
              <a:off x="5066900" y="1689725"/>
              <a:ext cx="7475" cy="8425"/>
            </a:xfrm>
            <a:custGeom>
              <a:avLst/>
              <a:gdLst/>
              <a:ahLst/>
              <a:cxnLst/>
              <a:rect l="l" t="t" r="r" b="b"/>
              <a:pathLst>
                <a:path w="299" h="337" extrusionOk="0">
                  <a:moveTo>
                    <a:pt x="261" y="187"/>
                  </a:moveTo>
                  <a:cubicBezTo>
                    <a:pt x="299" y="225"/>
                    <a:pt x="299" y="262"/>
                    <a:pt x="261" y="299"/>
                  </a:cubicBezTo>
                  <a:cubicBezTo>
                    <a:pt x="187" y="337"/>
                    <a:pt x="75" y="337"/>
                    <a:pt x="37" y="225"/>
                  </a:cubicBezTo>
                  <a:cubicBezTo>
                    <a:pt x="0" y="150"/>
                    <a:pt x="0" y="75"/>
                    <a:pt x="37" y="0"/>
                  </a:cubicBezTo>
                  <a:lnTo>
                    <a:pt x="75" y="0"/>
                  </a:lnTo>
                  <a:cubicBezTo>
                    <a:pt x="112" y="0"/>
                    <a:pt x="112" y="0"/>
                    <a:pt x="149" y="0"/>
                  </a:cubicBezTo>
                  <a:cubicBezTo>
                    <a:pt x="149" y="0"/>
                    <a:pt x="187" y="0"/>
                    <a:pt x="224" y="75"/>
                  </a:cubicBezTo>
                  <a:lnTo>
                    <a:pt x="261" y="113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24"/>
            <p:cNvSpPr/>
            <p:nvPr/>
          </p:nvSpPr>
          <p:spPr>
            <a:xfrm>
              <a:off x="5061275" y="1680400"/>
              <a:ext cx="8450" cy="9350"/>
            </a:xfrm>
            <a:custGeom>
              <a:avLst/>
              <a:gdLst/>
              <a:ahLst/>
              <a:cxnLst/>
              <a:rect l="l" t="t" r="r" b="b"/>
              <a:pathLst>
                <a:path w="338" h="374" extrusionOk="0">
                  <a:moveTo>
                    <a:pt x="262" y="149"/>
                  </a:moveTo>
                  <a:cubicBezTo>
                    <a:pt x="300" y="224"/>
                    <a:pt x="337" y="299"/>
                    <a:pt x="262" y="336"/>
                  </a:cubicBezTo>
                  <a:cubicBezTo>
                    <a:pt x="225" y="373"/>
                    <a:pt x="113" y="336"/>
                    <a:pt x="38" y="261"/>
                  </a:cubicBezTo>
                  <a:cubicBezTo>
                    <a:pt x="1" y="149"/>
                    <a:pt x="38" y="37"/>
                    <a:pt x="150" y="0"/>
                  </a:cubicBezTo>
                  <a:cubicBezTo>
                    <a:pt x="225" y="0"/>
                    <a:pt x="225" y="37"/>
                    <a:pt x="300" y="14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24"/>
            <p:cNvSpPr/>
            <p:nvPr/>
          </p:nvSpPr>
          <p:spPr>
            <a:xfrm>
              <a:off x="5058475" y="1671050"/>
              <a:ext cx="8450" cy="9375"/>
            </a:xfrm>
            <a:custGeom>
              <a:avLst/>
              <a:gdLst/>
              <a:ahLst/>
              <a:cxnLst/>
              <a:rect l="l" t="t" r="r" b="b"/>
              <a:pathLst>
                <a:path w="338" h="375" extrusionOk="0">
                  <a:moveTo>
                    <a:pt x="337" y="187"/>
                  </a:moveTo>
                  <a:cubicBezTo>
                    <a:pt x="337" y="262"/>
                    <a:pt x="337" y="299"/>
                    <a:pt x="225" y="337"/>
                  </a:cubicBezTo>
                  <a:cubicBezTo>
                    <a:pt x="113" y="374"/>
                    <a:pt x="38" y="337"/>
                    <a:pt x="1" y="225"/>
                  </a:cubicBezTo>
                  <a:cubicBezTo>
                    <a:pt x="1" y="113"/>
                    <a:pt x="38" y="38"/>
                    <a:pt x="113" y="1"/>
                  </a:cubicBezTo>
                  <a:cubicBezTo>
                    <a:pt x="188" y="1"/>
                    <a:pt x="225" y="1"/>
                    <a:pt x="262" y="75"/>
                  </a:cubicBezTo>
                  <a:cubicBezTo>
                    <a:pt x="300" y="113"/>
                    <a:pt x="337" y="150"/>
                    <a:pt x="337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4"/>
            <p:cNvSpPr/>
            <p:nvPr/>
          </p:nvSpPr>
          <p:spPr>
            <a:xfrm>
              <a:off x="5056625" y="1660800"/>
              <a:ext cx="7475" cy="9350"/>
            </a:xfrm>
            <a:custGeom>
              <a:avLst/>
              <a:gdLst/>
              <a:ahLst/>
              <a:cxnLst/>
              <a:rect l="l" t="t" r="r" b="b"/>
              <a:pathLst>
                <a:path w="299" h="374" extrusionOk="0">
                  <a:moveTo>
                    <a:pt x="299" y="299"/>
                  </a:moveTo>
                  <a:cubicBezTo>
                    <a:pt x="299" y="299"/>
                    <a:pt x="299" y="373"/>
                    <a:pt x="187" y="373"/>
                  </a:cubicBezTo>
                  <a:cubicBezTo>
                    <a:pt x="112" y="373"/>
                    <a:pt x="38" y="299"/>
                    <a:pt x="0" y="224"/>
                  </a:cubicBezTo>
                  <a:cubicBezTo>
                    <a:pt x="0" y="149"/>
                    <a:pt x="38" y="75"/>
                    <a:pt x="75" y="37"/>
                  </a:cubicBezTo>
                  <a:cubicBezTo>
                    <a:pt x="75" y="37"/>
                    <a:pt x="150" y="0"/>
                    <a:pt x="150" y="37"/>
                  </a:cubicBezTo>
                  <a:cubicBezTo>
                    <a:pt x="187" y="75"/>
                    <a:pt x="224" y="37"/>
                    <a:pt x="224" y="149"/>
                  </a:cubicBezTo>
                  <a:cubicBezTo>
                    <a:pt x="262" y="261"/>
                    <a:pt x="224" y="224"/>
                    <a:pt x="262" y="261"/>
                  </a:cubicBezTo>
                  <a:cubicBezTo>
                    <a:pt x="299" y="261"/>
                    <a:pt x="262" y="299"/>
                    <a:pt x="299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4"/>
            <p:cNvSpPr/>
            <p:nvPr/>
          </p:nvSpPr>
          <p:spPr>
            <a:xfrm>
              <a:off x="5056625" y="1651450"/>
              <a:ext cx="7475" cy="10300"/>
            </a:xfrm>
            <a:custGeom>
              <a:avLst/>
              <a:gdLst/>
              <a:ahLst/>
              <a:cxnLst/>
              <a:rect l="l" t="t" r="r" b="b"/>
              <a:pathLst>
                <a:path w="299" h="412" extrusionOk="0">
                  <a:moveTo>
                    <a:pt x="299" y="225"/>
                  </a:moveTo>
                  <a:cubicBezTo>
                    <a:pt x="299" y="337"/>
                    <a:pt x="299" y="411"/>
                    <a:pt x="187" y="411"/>
                  </a:cubicBezTo>
                  <a:cubicBezTo>
                    <a:pt x="75" y="374"/>
                    <a:pt x="0" y="299"/>
                    <a:pt x="0" y="225"/>
                  </a:cubicBezTo>
                  <a:cubicBezTo>
                    <a:pt x="0" y="75"/>
                    <a:pt x="112" y="1"/>
                    <a:pt x="187" y="38"/>
                  </a:cubicBezTo>
                  <a:cubicBezTo>
                    <a:pt x="299" y="38"/>
                    <a:pt x="299" y="113"/>
                    <a:pt x="299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4"/>
            <p:cNvSpPr/>
            <p:nvPr/>
          </p:nvSpPr>
          <p:spPr>
            <a:xfrm>
              <a:off x="5057550" y="1642125"/>
              <a:ext cx="9375" cy="10275"/>
            </a:xfrm>
            <a:custGeom>
              <a:avLst/>
              <a:gdLst/>
              <a:ahLst/>
              <a:cxnLst/>
              <a:rect l="l" t="t" r="r" b="b"/>
              <a:pathLst>
                <a:path w="375" h="411" extrusionOk="0">
                  <a:moveTo>
                    <a:pt x="374" y="224"/>
                  </a:moveTo>
                  <a:cubicBezTo>
                    <a:pt x="337" y="299"/>
                    <a:pt x="262" y="411"/>
                    <a:pt x="150" y="411"/>
                  </a:cubicBezTo>
                  <a:cubicBezTo>
                    <a:pt x="75" y="374"/>
                    <a:pt x="1" y="262"/>
                    <a:pt x="38" y="150"/>
                  </a:cubicBezTo>
                  <a:cubicBezTo>
                    <a:pt x="75" y="75"/>
                    <a:pt x="150" y="0"/>
                    <a:pt x="262" y="38"/>
                  </a:cubicBezTo>
                  <a:cubicBezTo>
                    <a:pt x="374" y="75"/>
                    <a:pt x="374" y="112"/>
                    <a:pt x="374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24"/>
            <p:cNvSpPr/>
            <p:nvPr/>
          </p:nvSpPr>
          <p:spPr>
            <a:xfrm>
              <a:off x="5061275" y="1631850"/>
              <a:ext cx="6575" cy="10300"/>
            </a:xfrm>
            <a:custGeom>
              <a:avLst/>
              <a:gdLst/>
              <a:ahLst/>
              <a:cxnLst/>
              <a:rect l="l" t="t" r="r" b="b"/>
              <a:pathLst>
                <a:path w="263" h="412" extrusionOk="0">
                  <a:moveTo>
                    <a:pt x="225" y="337"/>
                  </a:moveTo>
                  <a:cubicBezTo>
                    <a:pt x="225" y="411"/>
                    <a:pt x="188" y="411"/>
                    <a:pt x="113" y="411"/>
                  </a:cubicBezTo>
                  <a:cubicBezTo>
                    <a:pt x="38" y="374"/>
                    <a:pt x="1" y="262"/>
                    <a:pt x="38" y="187"/>
                  </a:cubicBezTo>
                  <a:cubicBezTo>
                    <a:pt x="76" y="113"/>
                    <a:pt x="188" y="1"/>
                    <a:pt x="225" y="38"/>
                  </a:cubicBezTo>
                  <a:cubicBezTo>
                    <a:pt x="262" y="38"/>
                    <a:pt x="262" y="75"/>
                    <a:pt x="262" y="75"/>
                  </a:cubicBezTo>
                  <a:lnTo>
                    <a:pt x="262" y="113"/>
                  </a:lnTo>
                  <a:cubicBezTo>
                    <a:pt x="262" y="150"/>
                    <a:pt x="262" y="187"/>
                    <a:pt x="262" y="225"/>
                  </a:cubicBezTo>
                  <a:cubicBezTo>
                    <a:pt x="262" y="225"/>
                    <a:pt x="262" y="262"/>
                    <a:pt x="225" y="262"/>
                  </a:cubicBezTo>
                  <a:cubicBezTo>
                    <a:pt x="225" y="299"/>
                    <a:pt x="225" y="299"/>
                    <a:pt x="225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24"/>
            <p:cNvSpPr/>
            <p:nvPr/>
          </p:nvSpPr>
          <p:spPr>
            <a:xfrm>
              <a:off x="5065950" y="1623450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299" y="299"/>
                  </a:moveTo>
                  <a:cubicBezTo>
                    <a:pt x="225" y="374"/>
                    <a:pt x="187" y="411"/>
                    <a:pt x="113" y="374"/>
                  </a:cubicBezTo>
                  <a:cubicBezTo>
                    <a:pt x="38" y="337"/>
                    <a:pt x="1" y="187"/>
                    <a:pt x="75" y="112"/>
                  </a:cubicBezTo>
                  <a:cubicBezTo>
                    <a:pt x="113" y="38"/>
                    <a:pt x="262" y="0"/>
                    <a:pt x="299" y="75"/>
                  </a:cubicBezTo>
                  <a:cubicBezTo>
                    <a:pt x="374" y="112"/>
                    <a:pt x="337" y="187"/>
                    <a:pt x="299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24"/>
            <p:cNvSpPr/>
            <p:nvPr/>
          </p:nvSpPr>
          <p:spPr>
            <a:xfrm>
              <a:off x="5073425" y="1616925"/>
              <a:ext cx="8425" cy="10275"/>
            </a:xfrm>
            <a:custGeom>
              <a:avLst/>
              <a:gdLst/>
              <a:ahLst/>
              <a:cxnLst/>
              <a:rect l="l" t="t" r="r" b="b"/>
              <a:pathLst>
                <a:path w="337" h="411" extrusionOk="0">
                  <a:moveTo>
                    <a:pt x="262" y="336"/>
                  </a:moveTo>
                  <a:cubicBezTo>
                    <a:pt x="224" y="411"/>
                    <a:pt x="150" y="373"/>
                    <a:pt x="75" y="299"/>
                  </a:cubicBezTo>
                  <a:cubicBezTo>
                    <a:pt x="0" y="224"/>
                    <a:pt x="0" y="112"/>
                    <a:pt x="75" y="37"/>
                  </a:cubicBezTo>
                  <a:cubicBezTo>
                    <a:pt x="112" y="0"/>
                    <a:pt x="224" y="0"/>
                    <a:pt x="299" y="37"/>
                  </a:cubicBezTo>
                  <a:cubicBezTo>
                    <a:pt x="336" y="112"/>
                    <a:pt x="336" y="149"/>
                    <a:pt x="299" y="224"/>
                  </a:cubicBezTo>
                  <a:cubicBezTo>
                    <a:pt x="299" y="261"/>
                    <a:pt x="262" y="299"/>
                    <a:pt x="224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4"/>
            <p:cNvSpPr/>
            <p:nvPr/>
          </p:nvSpPr>
          <p:spPr>
            <a:xfrm>
              <a:off x="5079950" y="1610375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150" y="374"/>
                  </a:moveTo>
                  <a:cubicBezTo>
                    <a:pt x="150" y="374"/>
                    <a:pt x="113" y="374"/>
                    <a:pt x="75" y="299"/>
                  </a:cubicBezTo>
                  <a:cubicBezTo>
                    <a:pt x="1" y="225"/>
                    <a:pt x="38" y="113"/>
                    <a:pt x="113" y="75"/>
                  </a:cubicBezTo>
                  <a:cubicBezTo>
                    <a:pt x="150" y="38"/>
                    <a:pt x="225" y="1"/>
                    <a:pt x="262" y="38"/>
                  </a:cubicBezTo>
                  <a:cubicBezTo>
                    <a:pt x="299" y="38"/>
                    <a:pt x="374" y="75"/>
                    <a:pt x="374" y="113"/>
                  </a:cubicBezTo>
                  <a:cubicBezTo>
                    <a:pt x="374" y="150"/>
                    <a:pt x="374" y="150"/>
                    <a:pt x="262" y="225"/>
                  </a:cubicBezTo>
                  <a:cubicBezTo>
                    <a:pt x="262" y="225"/>
                    <a:pt x="225" y="262"/>
                    <a:pt x="187" y="299"/>
                  </a:cubicBezTo>
                  <a:cubicBezTo>
                    <a:pt x="187" y="337"/>
                    <a:pt x="187" y="337"/>
                    <a:pt x="150" y="37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24"/>
            <p:cNvSpPr/>
            <p:nvPr/>
          </p:nvSpPr>
          <p:spPr>
            <a:xfrm>
              <a:off x="5088350" y="1605725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225" y="299"/>
                  </a:moveTo>
                  <a:cubicBezTo>
                    <a:pt x="150" y="336"/>
                    <a:pt x="75" y="336"/>
                    <a:pt x="38" y="299"/>
                  </a:cubicBezTo>
                  <a:cubicBezTo>
                    <a:pt x="1" y="187"/>
                    <a:pt x="38" y="75"/>
                    <a:pt x="113" y="37"/>
                  </a:cubicBezTo>
                  <a:cubicBezTo>
                    <a:pt x="187" y="0"/>
                    <a:pt x="300" y="37"/>
                    <a:pt x="337" y="149"/>
                  </a:cubicBezTo>
                  <a:cubicBezTo>
                    <a:pt x="374" y="224"/>
                    <a:pt x="337" y="261"/>
                    <a:pt x="225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24"/>
            <p:cNvSpPr/>
            <p:nvPr/>
          </p:nvSpPr>
          <p:spPr>
            <a:xfrm>
              <a:off x="5096750" y="160197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62" y="337"/>
                  </a:moveTo>
                  <a:cubicBezTo>
                    <a:pt x="188" y="374"/>
                    <a:pt x="76" y="337"/>
                    <a:pt x="38" y="262"/>
                  </a:cubicBezTo>
                  <a:cubicBezTo>
                    <a:pt x="1" y="187"/>
                    <a:pt x="76" y="75"/>
                    <a:pt x="150" y="38"/>
                  </a:cubicBezTo>
                  <a:cubicBezTo>
                    <a:pt x="262" y="1"/>
                    <a:pt x="374" y="75"/>
                    <a:pt x="412" y="150"/>
                  </a:cubicBezTo>
                  <a:cubicBezTo>
                    <a:pt x="412" y="262"/>
                    <a:pt x="412" y="299"/>
                    <a:pt x="262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24"/>
            <p:cNvSpPr/>
            <p:nvPr/>
          </p:nvSpPr>
          <p:spPr>
            <a:xfrm>
              <a:off x="5107025" y="1601050"/>
              <a:ext cx="9350" cy="6550"/>
            </a:xfrm>
            <a:custGeom>
              <a:avLst/>
              <a:gdLst/>
              <a:ahLst/>
              <a:cxnLst/>
              <a:rect l="l" t="t" r="r" b="b"/>
              <a:pathLst>
                <a:path w="374" h="262" extrusionOk="0">
                  <a:moveTo>
                    <a:pt x="113" y="262"/>
                  </a:moveTo>
                  <a:cubicBezTo>
                    <a:pt x="38" y="262"/>
                    <a:pt x="1" y="262"/>
                    <a:pt x="1" y="187"/>
                  </a:cubicBezTo>
                  <a:cubicBezTo>
                    <a:pt x="1" y="112"/>
                    <a:pt x="75" y="38"/>
                    <a:pt x="150" y="0"/>
                  </a:cubicBezTo>
                  <a:cubicBezTo>
                    <a:pt x="262" y="0"/>
                    <a:pt x="374" y="38"/>
                    <a:pt x="374" y="112"/>
                  </a:cubicBezTo>
                  <a:cubicBezTo>
                    <a:pt x="374" y="112"/>
                    <a:pt x="374" y="150"/>
                    <a:pt x="374" y="150"/>
                  </a:cubicBezTo>
                  <a:cubicBezTo>
                    <a:pt x="374" y="150"/>
                    <a:pt x="337" y="150"/>
                    <a:pt x="337" y="150"/>
                  </a:cubicBezTo>
                  <a:cubicBezTo>
                    <a:pt x="337" y="187"/>
                    <a:pt x="337" y="187"/>
                    <a:pt x="225" y="187"/>
                  </a:cubicBezTo>
                  <a:lnTo>
                    <a:pt x="187" y="187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4"/>
            <p:cNvSpPr/>
            <p:nvPr/>
          </p:nvSpPr>
          <p:spPr>
            <a:xfrm>
              <a:off x="5117300" y="1601050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187" y="299"/>
                  </a:moveTo>
                  <a:cubicBezTo>
                    <a:pt x="75" y="299"/>
                    <a:pt x="0" y="299"/>
                    <a:pt x="0" y="187"/>
                  </a:cubicBezTo>
                  <a:cubicBezTo>
                    <a:pt x="0" y="75"/>
                    <a:pt x="112" y="0"/>
                    <a:pt x="187" y="0"/>
                  </a:cubicBezTo>
                  <a:cubicBezTo>
                    <a:pt x="299" y="0"/>
                    <a:pt x="374" y="112"/>
                    <a:pt x="374" y="187"/>
                  </a:cubicBezTo>
                  <a:cubicBezTo>
                    <a:pt x="336" y="299"/>
                    <a:pt x="299" y="299"/>
                    <a:pt x="187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24"/>
            <p:cNvSpPr/>
            <p:nvPr/>
          </p:nvSpPr>
          <p:spPr>
            <a:xfrm>
              <a:off x="5126625" y="160197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113" y="337"/>
                  </a:moveTo>
                  <a:cubicBezTo>
                    <a:pt x="1" y="337"/>
                    <a:pt x="1" y="299"/>
                    <a:pt x="1" y="150"/>
                  </a:cubicBezTo>
                  <a:cubicBezTo>
                    <a:pt x="38" y="75"/>
                    <a:pt x="150" y="1"/>
                    <a:pt x="262" y="38"/>
                  </a:cubicBezTo>
                  <a:cubicBezTo>
                    <a:pt x="337" y="75"/>
                    <a:pt x="411" y="187"/>
                    <a:pt x="374" y="262"/>
                  </a:cubicBezTo>
                  <a:cubicBezTo>
                    <a:pt x="337" y="299"/>
                    <a:pt x="299" y="337"/>
                    <a:pt x="262" y="337"/>
                  </a:cubicBezTo>
                  <a:cubicBezTo>
                    <a:pt x="187" y="374"/>
                    <a:pt x="150" y="374"/>
                    <a:pt x="113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24"/>
            <p:cNvSpPr/>
            <p:nvPr/>
          </p:nvSpPr>
          <p:spPr>
            <a:xfrm>
              <a:off x="5135975" y="1605725"/>
              <a:ext cx="9350" cy="7475"/>
            </a:xfrm>
            <a:custGeom>
              <a:avLst/>
              <a:gdLst/>
              <a:ahLst/>
              <a:cxnLst/>
              <a:rect l="l" t="t" r="r" b="b"/>
              <a:pathLst>
                <a:path w="374" h="299" extrusionOk="0">
                  <a:moveTo>
                    <a:pt x="37" y="224"/>
                  </a:moveTo>
                  <a:cubicBezTo>
                    <a:pt x="37" y="224"/>
                    <a:pt x="0" y="224"/>
                    <a:pt x="37" y="149"/>
                  </a:cubicBezTo>
                  <a:cubicBezTo>
                    <a:pt x="75" y="37"/>
                    <a:pt x="187" y="0"/>
                    <a:pt x="261" y="37"/>
                  </a:cubicBezTo>
                  <a:cubicBezTo>
                    <a:pt x="299" y="75"/>
                    <a:pt x="336" y="112"/>
                    <a:pt x="373" y="187"/>
                  </a:cubicBezTo>
                  <a:lnTo>
                    <a:pt x="373" y="261"/>
                  </a:lnTo>
                  <a:cubicBezTo>
                    <a:pt x="373" y="299"/>
                    <a:pt x="336" y="299"/>
                    <a:pt x="224" y="261"/>
                  </a:cubicBezTo>
                  <a:cubicBezTo>
                    <a:pt x="187" y="261"/>
                    <a:pt x="149" y="261"/>
                    <a:pt x="112" y="261"/>
                  </a:cubicBezTo>
                  <a:cubicBezTo>
                    <a:pt x="112" y="261"/>
                    <a:pt x="75" y="261"/>
                    <a:pt x="37" y="26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24"/>
            <p:cNvSpPr/>
            <p:nvPr/>
          </p:nvSpPr>
          <p:spPr>
            <a:xfrm>
              <a:off x="5143425" y="161037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150" y="299"/>
                  </a:moveTo>
                  <a:cubicBezTo>
                    <a:pt x="75" y="225"/>
                    <a:pt x="1" y="150"/>
                    <a:pt x="75" y="113"/>
                  </a:cubicBezTo>
                  <a:cubicBezTo>
                    <a:pt x="113" y="1"/>
                    <a:pt x="225" y="1"/>
                    <a:pt x="299" y="75"/>
                  </a:cubicBezTo>
                  <a:cubicBezTo>
                    <a:pt x="374" y="113"/>
                    <a:pt x="411" y="225"/>
                    <a:pt x="337" y="299"/>
                  </a:cubicBezTo>
                  <a:cubicBezTo>
                    <a:pt x="299" y="374"/>
                    <a:pt x="225" y="337"/>
                    <a:pt x="150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24"/>
            <p:cNvSpPr/>
            <p:nvPr/>
          </p:nvSpPr>
          <p:spPr>
            <a:xfrm>
              <a:off x="5150900" y="161692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150" y="299"/>
                  </a:moveTo>
                  <a:cubicBezTo>
                    <a:pt x="75" y="224"/>
                    <a:pt x="0" y="149"/>
                    <a:pt x="75" y="75"/>
                  </a:cubicBezTo>
                  <a:cubicBezTo>
                    <a:pt x="150" y="0"/>
                    <a:pt x="262" y="0"/>
                    <a:pt x="337" y="75"/>
                  </a:cubicBezTo>
                  <a:cubicBezTo>
                    <a:pt x="411" y="112"/>
                    <a:pt x="411" y="261"/>
                    <a:pt x="337" y="299"/>
                  </a:cubicBezTo>
                  <a:cubicBezTo>
                    <a:pt x="262" y="373"/>
                    <a:pt x="187" y="373"/>
                    <a:pt x="150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24"/>
            <p:cNvSpPr/>
            <p:nvPr/>
          </p:nvSpPr>
          <p:spPr>
            <a:xfrm>
              <a:off x="5159300" y="1623450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38" y="187"/>
                  </a:moveTo>
                  <a:cubicBezTo>
                    <a:pt x="1" y="150"/>
                    <a:pt x="1" y="112"/>
                    <a:pt x="38" y="75"/>
                  </a:cubicBezTo>
                  <a:cubicBezTo>
                    <a:pt x="113" y="0"/>
                    <a:pt x="225" y="38"/>
                    <a:pt x="262" y="112"/>
                  </a:cubicBezTo>
                  <a:cubicBezTo>
                    <a:pt x="337" y="187"/>
                    <a:pt x="337" y="299"/>
                    <a:pt x="262" y="374"/>
                  </a:cubicBezTo>
                  <a:lnTo>
                    <a:pt x="225" y="374"/>
                  </a:lnTo>
                  <a:cubicBezTo>
                    <a:pt x="225" y="337"/>
                    <a:pt x="187" y="337"/>
                    <a:pt x="187" y="374"/>
                  </a:cubicBezTo>
                  <a:cubicBezTo>
                    <a:pt x="187" y="374"/>
                    <a:pt x="150" y="374"/>
                    <a:pt x="113" y="299"/>
                  </a:cubicBezTo>
                  <a:cubicBezTo>
                    <a:pt x="113" y="262"/>
                    <a:pt x="75" y="262"/>
                    <a:pt x="75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24"/>
            <p:cNvSpPr/>
            <p:nvPr/>
          </p:nvSpPr>
          <p:spPr>
            <a:xfrm>
              <a:off x="5163975" y="1632775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38" y="225"/>
                  </a:moveTo>
                  <a:cubicBezTo>
                    <a:pt x="0" y="150"/>
                    <a:pt x="0" y="76"/>
                    <a:pt x="38" y="38"/>
                  </a:cubicBezTo>
                  <a:cubicBezTo>
                    <a:pt x="150" y="1"/>
                    <a:pt x="262" y="38"/>
                    <a:pt x="299" y="150"/>
                  </a:cubicBezTo>
                  <a:cubicBezTo>
                    <a:pt x="336" y="225"/>
                    <a:pt x="299" y="337"/>
                    <a:pt x="224" y="374"/>
                  </a:cubicBezTo>
                  <a:cubicBezTo>
                    <a:pt x="150" y="374"/>
                    <a:pt x="75" y="374"/>
                    <a:pt x="38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24"/>
            <p:cNvSpPr/>
            <p:nvPr/>
          </p:nvSpPr>
          <p:spPr>
            <a:xfrm>
              <a:off x="5165825" y="1642125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38" y="187"/>
                  </a:moveTo>
                  <a:cubicBezTo>
                    <a:pt x="1" y="112"/>
                    <a:pt x="38" y="75"/>
                    <a:pt x="150" y="0"/>
                  </a:cubicBezTo>
                  <a:cubicBezTo>
                    <a:pt x="262" y="0"/>
                    <a:pt x="337" y="75"/>
                    <a:pt x="374" y="150"/>
                  </a:cubicBezTo>
                  <a:cubicBezTo>
                    <a:pt x="374" y="262"/>
                    <a:pt x="337" y="374"/>
                    <a:pt x="262" y="374"/>
                  </a:cubicBezTo>
                  <a:cubicBezTo>
                    <a:pt x="188" y="374"/>
                    <a:pt x="150" y="374"/>
                    <a:pt x="113" y="299"/>
                  </a:cubicBezTo>
                  <a:cubicBezTo>
                    <a:pt x="76" y="262"/>
                    <a:pt x="38" y="224"/>
                    <a:pt x="38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24"/>
            <p:cNvSpPr/>
            <p:nvPr/>
          </p:nvSpPr>
          <p:spPr>
            <a:xfrm>
              <a:off x="5169575" y="1652375"/>
              <a:ext cx="7475" cy="8425"/>
            </a:xfrm>
            <a:custGeom>
              <a:avLst/>
              <a:gdLst/>
              <a:ahLst/>
              <a:cxnLst/>
              <a:rect l="l" t="t" r="r" b="b"/>
              <a:pathLst>
                <a:path w="299" h="337" extrusionOk="0">
                  <a:moveTo>
                    <a:pt x="0" y="38"/>
                  </a:moveTo>
                  <a:cubicBezTo>
                    <a:pt x="0" y="38"/>
                    <a:pt x="0" y="1"/>
                    <a:pt x="112" y="1"/>
                  </a:cubicBezTo>
                  <a:cubicBezTo>
                    <a:pt x="187" y="1"/>
                    <a:pt x="262" y="38"/>
                    <a:pt x="299" y="150"/>
                  </a:cubicBezTo>
                  <a:cubicBezTo>
                    <a:pt x="299" y="225"/>
                    <a:pt x="262" y="300"/>
                    <a:pt x="224" y="337"/>
                  </a:cubicBezTo>
                  <a:cubicBezTo>
                    <a:pt x="187" y="337"/>
                    <a:pt x="150" y="337"/>
                    <a:pt x="112" y="337"/>
                  </a:cubicBezTo>
                  <a:cubicBezTo>
                    <a:pt x="75" y="337"/>
                    <a:pt x="75" y="337"/>
                    <a:pt x="75" y="225"/>
                  </a:cubicBezTo>
                  <a:lnTo>
                    <a:pt x="75" y="113"/>
                  </a:lnTo>
                  <a:cubicBezTo>
                    <a:pt x="75" y="76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24"/>
            <p:cNvSpPr/>
            <p:nvPr/>
          </p:nvSpPr>
          <p:spPr>
            <a:xfrm>
              <a:off x="5024875" y="1577700"/>
              <a:ext cx="160575" cy="174600"/>
            </a:xfrm>
            <a:custGeom>
              <a:avLst/>
              <a:gdLst/>
              <a:ahLst/>
              <a:cxnLst/>
              <a:rect l="l" t="t" r="r" b="b"/>
              <a:pathLst>
                <a:path w="6423" h="6984" extrusionOk="0">
                  <a:moveTo>
                    <a:pt x="3660" y="598"/>
                  </a:moveTo>
                  <a:cubicBezTo>
                    <a:pt x="1233" y="598"/>
                    <a:pt x="1" y="3548"/>
                    <a:pt x="1718" y="5266"/>
                  </a:cubicBezTo>
                  <a:cubicBezTo>
                    <a:pt x="3436" y="6983"/>
                    <a:pt x="6386" y="5788"/>
                    <a:pt x="6423" y="3361"/>
                  </a:cubicBezTo>
                  <a:cubicBezTo>
                    <a:pt x="6423" y="1830"/>
                    <a:pt x="5191" y="598"/>
                    <a:pt x="3660" y="598"/>
                  </a:cubicBezTo>
                  <a:close/>
                  <a:moveTo>
                    <a:pt x="3660" y="5826"/>
                  </a:moveTo>
                  <a:cubicBezTo>
                    <a:pt x="1457" y="5826"/>
                    <a:pt x="337" y="3137"/>
                    <a:pt x="1905" y="1569"/>
                  </a:cubicBezTo>
                  <a:cubicBezTo>
                    <a:pt x="3473" y="1"/>
                    <a:pt x="6162" y="1121"/>
                    <a:pt x="6162" y="3361"/>
                  </a:cubicBezTo>
                  <a:cubicBezTo>
                    <a:pt x="6162" y="4706"/>
                    <a:pt x="5041" y="5826"/>
                    <a:pt x="3660" y="5826"/>
                  </a:cubicBezTo>
                  <a:close/>
                </a:path>
              </a:pathLst>
            </a:custGeom>
            <a:solidFill>
              <a:srgbClr val="ECC0C4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24"/>
            <p:cNvSpPr/>
            <p:nvPr/>
          </p:nvSpPr>
          <p:spPr>
            <a:xfrm>
              <a:off x="5098625" y="1626250"/>
              <a:ext cx="36425" cy="70975"/>
            </a:xfrm>
            <a:custGeom>
              <a:avLst/>
              <a:gdLst/>
              <a:ahLst/>
              <a:cxnLst/>
              <a:rect l="l" t="t" r="r" b="b"/>
              <a:pathLst>
                <a:path w="1457" h="2839" extrusionOk="0">
                  <a:moveTo>
                    <a:pt x="747" y="0"/>
                  </a:moveTo>
                  <a:lnTo>
                    <a:pt x="1" y="411"/>
                  </a:lnTo>
                  <a:lnTo>
                    <a:pt x="1" y="2390"/>
                  </a:lnTo>
                  <a:lnTo>
                    <a:pt x="747" y="2838"/>
                  </a:lnTo>
                  <a:lnTo>
                    <a:pt x="1457" y="2390"/>
                  </a:lnTo>
                  <a:lnTo>
                    <a:pt x="1457" y="411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24"/>
            <p:cNvSpPr/>
            <p:nvPr/>
          </p:nvSpPr>
          <p:spPr>
            <a:xfrm>
              <a:off x="5098625" y="1626250"/>
              <a:ext cx="36425" cy="70975"/>
            </a:xfrm>
            <a:custGeom>
              <a:avLst/>
              <a:gdLst/>
              <a:ahLst/>
              <a:cxnLst/>
              <a:rect l="l" t="t" r="r" b="b"/>
              <a:pathLst>
                <a:path w="1457" h="2839" fill="none" extrusionOk="0">
                  <a:moveTo>
                    <a:pt x="1457" y="2390"/>
                  </a:moveTo>
                  <a:lnTo>
                    <a:pt x="747" y="2838"/>
                  </a:lnTo>
                  <a:lnTo>
                    <a:pt x="1" y="2390"/>
                  </a:lnTo>
                  <a:lnTo>
                    <a:pt x="1" y="411"/>
                  </a:lnTo>
                  <a:lnTo>
                    <a:pt x="747" y="0"/>
                  </a:lnTo>
                  <a:lnTo>
                    <a:pt x="1457" y="411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24"/>
            <p:cNvSpPr/>
            <p:nvPr/>
          </p:nvSpPr>
          <p:spPr>
            <a:xfrm>
              <a:off x="5098625" y="1626250"/>
              <a:ext cx="36425" cy="70975"/>
            </a:xfrm>
            <a:custGeom>
              <a:avLst/>
              <a:gdLst/>
              <a:ahLst/>
              <a:cxnLst/>
              <a:rect l="l" t="t" r="r" b="b"/>
              <a:pathLst>
                <a:path w="1457" h="2839" extrusionOk="0">
                  <a:moveTo>
                    <a:pt x="747" y="0"/>
                  </a:moveTo>
                  <a:lnTo>
                    <a:pt x="1" y="411"/>
                  </a:lnTo>
                  <a:lnTo>
                    <a:pt x="1" y="2390"/>
                  </a:lnTo>
                  <a:lnTo>
                    <a:pt x="747" y="2838"/>
                  </a:lnTo>
                  <a:lnTo>
                    <a:pt x="1457" y="2390"/>
                  </a:lnTo>
                  <a:lnTo>
                    <a:pt x="1457" y="411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24"/>
            <p:cNvSpPr/>
            <p:nvPr/>
          </p:nvSpPr>
          <p:spPr>
            <a:xfrm>
              <a:off x="5098625" y="1626250"/>
              <a:ext cx="36425" cy="70975"/>
            </a:xfrm>
            <a:custGeom>
              <a:avLst/>
              <a:gdLst/>
              <a:ahLst/>
              <a:cxnLst/>
              <a:rect l="l" t="t" r="r" b="b"/>
              <a:pathLst>
                <a:path w="1457" h="2839" fill="none" extrusionOk="0">
                  <a:moveTo>
                    <a:pt x="1457" y="2390"/>
                  </a:moveTo>
                  <a:lnTo>
                    <a:pt x="747" y="2838"/>
                  </a:lnTo>
                  <a:lnTo>
                    <a:pt x="1" y="2390"/>
                  </a:lnTo>
                  <a:lnTo>
                    <a:pt x="1" y="411"/>
                  </a:lnTo>
                  <a:lnTo>
                    <a:pt x="747" y="0"/>
                  </a:lnTo>
                  <a:lnTo>
                    <a:pt x="1457" y="411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24"/>
            <p:cNvSpPr/>
            <p:nvPr/>
          </p:nvSpPr>
          <p:spPr>
            <a:xfrm>
              <a:off x="5122900" y="16355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0" y="38"/>
                    <a:pt x="0" y="76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24"/>
            <p:cNvSpPr/>
            <p:nvPr/>
          </p:nvSpPr>
          <p:spPr>
            <a:xfrm>
              <a:off x="5121025" y="16374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4"/>
            <p:cNvSpPr/>
            <p:nvPr/>
          </p:nvSpPr>
          <p:spPr>
            <a:xfrm>
              <a:off x="5123825" y="16346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cubicBezTo>
                    <a:pt x="1" y="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4"/>
            <p:cNvSpPr/>
            <p:nvPr/>
          </p:nvSpPr>
          <p:spPr>
            <a:xfrm>
              <a:off x="5118700" y="1635575"/>
              <a:ext cx="1425" cy="1900"/>
            </a:xfrm>
            <a:custGeom>
              <a:avLst/>
              <a:gdLst/>
              <a:ahLst/>
              <a:cxnLst/>
              <a:rect l="l" t="t" r="r" b="b"/>
              <a:pathLst>
                <a:path w="57" h="76" extrusionOk="0">
                  <a:moveTo>
                    <a:pt x="56" y="1"/>
                  </a:moveTo>
                  <a:lnTo>
                    <a:pt x="19" y="38"/>
                  </a:lnTo>
                  <a:cubicBezTo>
                    <a:pt x="19" y="38"/>
                    <a:pt x="56" y="38"/>
                    <a:pt x="56" y="1"/>
                  </a:cubicBezTo>
                  <a:close/>
                  <a:moveTo>
                    <a:pt x="19" y="38"/>
                  </a:moveTo>
                  <a:cubicBezTo>
                    <a:pt x="0" y="57"/>
                    <a:pt x="0" y="57"/>
                    <a:pt x="5" y="57"/>
                  </a:cubicBezTo>
                  <a:cubicBezTo>
                    <a:pt x="10" y="57"/>
                    <a:pt x="19" y="57"/>
                    <a:pt x="19" y="76"/>
                  </a:cubicBezTo>
                  <a:lnTo>
                    <a:pt x="19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24"/>
            <p:cNvSpPr/>
            <p:nvPr/>
          </p:nvSpPr>
          <p:spPr>
            <a:xfrm>
              <a:off x="5118225" y="163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24"/>
            <p:cNvSpPr/>
            <p:nvPr/>
          </p:nvSpPr>
          <p:spPr>
            <a:xfrm>
              <a:off x="5121025" y="16346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24"/>
            <p:cNvSpPr/>
            <p:nvPr/>
          </p:nvSpPr>
          <p:spPr>
            <a:xfrm>
              <a:off x="5114500" y="1635575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75" y="1"/>
                  </a:moveTo>
                  <a:cubicBezTo>
                    <a:pt x="39" y="1"/>
                    <a:pt x="38" y="1"/>
                    <a:pt x="38" y="34"/>
                  </a:cubicBezTo>
                  <a:lnTo>
                    <a:pt x="38" y="34"/>
                  </a:lnTo>
                  <a:cubicBezTo>
                    <a:pt x="47" y="29"/>
                    <a:pt x="56" y="20"/>
                    <a:pt x="75" y="1"/>
                  </a:cubicBezTo>
                  <a:close/>
                  <a:moveTo>
                    <a:pt x="38" y="34"/>
                  </a:moveTo>
                  <a:cubicBezTo>
                    <a:pt x="28" y="38"/>
                    <a:pt x="19" y="38"/>
                    <a:pt x="0" y="38"/>
                  </a:cubicBezTo>
                  <a:lnTo>
                    <a:pt x="38" y="76"/>
                  </a:lnTo>
                  <a:lnTo>
                    <a:pt x="38" y="38"/>
                  </a:lnTo>
                  <a:cubicBezTo>
                    <a:pt x="38" y="37"/>
                    <a:pt x="38" y="35"/>
                    <a:pt x="38" y="34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24"/>
            <p:cNvSpPr/>
            <p:nvPr/>
          </p:nvSpPr>
          <p:spPr>
            <a:xfrm>
              <a:off x="5114500" y="16355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24"/>
            <p:cNvSpPr/>
            <p:nvPr/>
          </p:nvSpPr>
          <p:spPr>
            <a:xfrm>
              <a:off x="5117300" y="16346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38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24"/>
            <p:cNvSpPr/>
            <p:nvPr/>
          </p:nvSpPr>
          <p:spPr>
            <a:xfrm>
              <a:off x="5110750" y="163465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lnTo>
                    <a:pt x="38" y="38"/>
                  </a:lnTo>
                  <a:lnTo>
                    <a:pt x="1" y="38"/>
                  </a:lnTo>
                  <a:lnTo>
                    <a:pt x="38" y="75"/>
                  </a:lnTo>
                  <a:lnTo>
                    <a:pt x="76" y="38"/>
                  </a:lnTo>
                  <a:cubicBezTo>
                    <a:pt x="76" y="1"/>
                    <a:pt x="76" y="1"/>
                    <a:pt x="7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4"/>
            <p:cNvSpPr/>
            <p:nvPr/>
          </p:nvSpPr>
          <p:spPr>
            <a:xfrm>
              <a:off x="5110750" y="16355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38"/>
                  </a:moveTo>
                  <a:lnTo>
                    <a:pt x="38" y="38"/>
                  </a:lnTo>
                  <a:lnTo>
                    <a:pt x="1" y="38"/>
                  </a:ln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4"/>
            <p:cNvSpPr/>
            <p:nvPr/>
          </p:nvSpPr>
          <p:spPr>
            <a:xfrm>
              <a:off x="5112625" y="16327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4"/>
            <p:cNvSpPr/>
            <p:nvPr/>
          </p:nvSpPr>
          <p:spPr>
            <a:xfrm>
              <a:off x="5107950" y="163465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1" y="1"/>
                    <a:pt x="1" y="38"/>
                    <a:pt x="1" y="38"/>
                  </a:cubicBezTo>
                  <a:lnTo>
                    <a:pt x="1" y="75"/>
                  </a:lnTo>
                  <a:lnTo>
                    <a:pt x="38" y="75"/>
                  </a:lnTo>
                  <a:cubicBezTo>
                    <a:pt x="38" y="38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24"/>
            <p:cNvSpPr/>
            <p:nvPr/>
          </p:nvSpPr>
          <p:spPr>
            <a:xfrm>
              <a:off x="5107950" y="16365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24"/>
            <p:cNvSpPr/>
            <p:nvPr/>
          </p:nvSpPr>
          <p:spPr>
            <a:xfrm>
              <a:off x="5109825" y="16337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0"/>
                  </a:lnTo>
                  <a:cubicBezTo>
                    <a:pt x="38" y="0"/>
                    <a:pt x="38" y="38"/>
                    <a:pt x="38" y="38"/>
                  </a:cubicBezTo>
                  <a:lnTo>
                    <a:pt x="38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24"/>
            <p:cNvSpPr/>
            <p:nvPr/>
          </p:nvSpPr>
          <p:spPr>
            <a:xfrm>
              <a:off x="5106100" y="16365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0" y="0"/>
                    <a:pt x="0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24"/>
            <p:cNvSpPr/>
            <p:nvPr/>
          </p:nvSpPr>
          <p:spPr>
            <a:xfrm>
              <a:off x="5105150" y="16383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6" y="1"/>
                  </a:moveTo>
                  <a:lnTo>
                    <a:pt x="76" y="1"/>
                  </a:lnTo>
                  <a:lnTo>
                    <a:pt x="76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24"/>
            <p:cNvSpPr/>
            <p:nvPr/>
          </p:nvSpPr>
          <p:spPr>
            <a:xfrm>
              <a:off x="5106100" y="16346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24"/>
            <p:cNvSpPr/>
            <p:nvPr/>
          </p:nvSpPr>
          <p:spPr>
            <a:xfrm>
              <a:off x="5104225" y="164025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1"/>
                  </a:moveTo>
                  <a:lnTo>
                    <a:pt x="1" y="38"/>
                  </a:lnTo>
                  <a:lnTo>
                    <a:pt x="75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24"/>
            <p:cNvSpPr/>
            <p:nvPr/>
          </p:nvSpPr>
          <p:spPr>
            <a:xfrm>
              <a:off x="5107025" y="1640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24"/>
            <p:cNvSpPr/>
            <p:nvPr/>
          </p:nvSpPr>
          <p:spPr>
            <a:xfrm>
              <a:off x="5102350" y="16393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1" y="38"/>
                  </a:lnTo>
                  <a:cubicBezTo>
                    <a:pt x="38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24"/>
            <p:cNvSpPr/>
            <p:nvPr/>
          </p:nvSpPr>
          <p:spPr>
            <a:xfrm>
              <a:off x="5108900" y="16402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75"/>
                    <a:pt x="0" y="38"/>
                    <a:pt x="0" y="75"/>
                  </a:cubicBezTo>
                  <a:cubicBezTo>
                    <a:pt x="0" y="113"/>
                    <a:pt x="0" y="75"/>
                    <a:pt x="0" y="75"/>
                  </a:cubicBezTo>
                  <a:lnTo>
                    <a:pt x="0" y="75"/>
                  </a:lnTo>
                  <a:lnTo>
                    <a:pt x="0" y="75"/>
                  </a:lnTo>
                  <a:cubicBezTo>
                    <a:pt x="0" y="75"/>
                    <a:pt x="0" y="75"/>
                    <a:pt x="0" y="38"/>
                  </a:cubicBez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24"/>
            <p:cNvSpPr/>
            <p:nvPr/>
          </p:nvSpPr>
          <p:spPr>
            <a:xfrm>
              <a:off x="5109825" y="16393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24"/>
            <p:cNvSpPr/>
            <p:nvPr/>
          </p:nvSpPr>
          <p:spPr>
            <a:xfrm>
              <a:off x="5107025" y="1643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cubicBezTo>
                    <a:pt x="1" y="38"/>
                    <a:pt x="1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24"/>
            <p:cNvSpPr/>
            <p:nvPr/>
          </p:nvSpPr>
          <p:spPr>
            <a:xfrm>
              <a:off x="5111700" y="16393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lnTo>
                    <a:pt x="0" y="38"/>
                  </a:lnTo>
                  <a:lnTo>
                    <a:pt x="0" y="75"/>
                  </a:lnTo>
                  <a:cubicBezTo>
                    <a:pt x="0" y="75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24"/>
            <p:cNvSpPr/>
            <p:nvPr/>
          </p:nvSpPr>
          <p:spPr>
            <a:xfrm>
              <a:off x="5111700" y="16393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24"/>
            <p:cNvSpPr/>
            <p:nvPr/>
          </p:nvSpPr>
          <p:spPr>
            <a:xfrm>
              <a:off x="5110750" y="16421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4"/>
            <p:cNvSpPr/>
            <p:nvPr/>
          </p:nvSpPr>
          <p:spPr>
            <a:xfrm>
              <a:off x="5116350" y="16383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76"/>
                  </a:lnTo>
                  <a:lnTo>
                    <a:pt x="1" y="76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4"/>
            <p:cNvSpPr/>
            <p:nvPr/>
          </p:nvSpPr>
          <p:spPr>
            <a:xfrm>
              <a:off x="5115425" y="16383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4"/>
            <p:cNvSpPr/>
            <p:nvPr/>
          </p:nvSpPr>
          <p:spPr>
            <a:xfrm>
              <a:off x="5114500" y="16402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4"/>
            <p:cNvSpPr/>
            <p:nvPr/>
          </p:nvSpPr>
          <p:spPr>
            <a:xfrm>
              <a:off x="5119150" y="163837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38" y="1"/>
                  </a:moveTo>
                  <a:lnTo>
                    <a:pt x="38" y="38"/>
                  </a:lnTo>
                  <a:lnTo>
                    <a:pt x="76" y="1"/>
                  </a:lnTo>
                  <a:close/>
                  <a:moveTo>
                    <a:pt x="38" y="38"/>
                  </a:moveTo>
                  <a:cubicBezTo>
                    <a:pt x="38" y="38"/>
                    <a:pt x="1" y="38"/>
                    <a:pt x="1" y="76"/>
                  </a:cubicBezTo>
                  <a:lnTo>
                    <a:pt x="1" y="113"/>
                  </a:lnTo>
                  <a:cubicBezTo>
                    <a:pt x="1" y="113"/>
                    <a:pt x="38" y="76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4"/>
            <p:cNvSpPr/>
            <p:nvPr/>
          </p:nvSpPr>
          <p:spPr>
            <a:xfrm>
              <a:off x="5121025" y="16383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4"/>
            <p:cNvSpPr/>
            <p:nvPr/>
          </p:nvSpPr>
          <p:spPr>
            <a:xfrm>
              <a:off x="5118225" y="16402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24"/>
            <p:cNvSpPr/>
            <p:nvPr/>
          </p:nvSpPr>
          <p:spPr>
            <a:xfrm>
              <a:off x="5122900" y="16383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0" y="1"/>
                    <a:pt x="0" y="38"/>
                    <a:pt x="0" y="76"/>
                  </a:cubicBezTo>
                  <a:cubicBezTo>
                    <a:pt x="38" y="76"/>
                    <a:pt x="38" y="76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24"/>
            <p:cNvSpPr/>
            <p:nvPr/>
          </p:nvSpPr>
          <p:spPr>
            <a:xfrm>
              <a:off x="5123825" y="16374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38" y="3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24"/>
            <p:cNvSpPr/>
            <p:nvPr/>
          </p:nvSpPr>
          <p:spPr>
            <a:xfrm>
              <a:off x="5121950" y="16411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24"/>
            <p:cNvSpPr/>
            <p:nvPr/>
          </p:nvSpPr>
          <p:spPr>
            <a:xfrm>
              <a:off x="5126175" y="1639325"/>
              <a:ext cx="1400" cy="1875"/>
            </a:xfrm>
            <a:custGeom>
              <a:avLst/>
              <a:gdLst/>
              <a:ahLst/>
              <a:cxnLst/>
              <a:rect l="l" t="t" r="r" b="b"/>
              <a:pathLst>
                <a:path w="56" h="75" extrusionOk="0">
                  <a:moveTo>
                    <a:pt x="56" y="0"/>
                  </a:moveTo>
                  <a:lnTo>
                    <a:pt x="19" y="38"/>
                  </a:lnTo>
                  <a:cubicBezTo>
                    <a:pt x="0" y="56"/>
                    <a:pt x="0" y="56"/>
                    <a:pt x="5" y="56"/>
                  </a:cubicBezTo>
                  <a:cubicBezTo>
                    <a:pt x="9" y="56"/>
                    <a:pt x="19" y="56"/>
                    <a:pt x="19" y="75"/>
                  </a:cubicBezTo>
                  <a:cubicBezTo>
                    <a:pt x="19" y="75"/>
                    <a:pt x="19" y="38"/>
                    <a:pt x="56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24"/>
            <p:cNvSpPr/>
            <p:nvPr/>
          </p:nvSpPr>
          <p:spPr>
            <a:xfrm>
              <a:off x="5128500" y="16393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24"/>
            <p:cNvSpPr/>
            <p:nvPr/>
          </p:nvSpPr>
          <p:spPr>
            <a:xfrm>
              <a:off x="5125700" y="16402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1"/>
                    <a:pt x="0" y="1"/>
                  </a:cubicBez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24"/>
            <p:cNvSpPr/>
            <p:nvPr/>
          </p:nvSpPr>
          <p:spPr>
            <a:xfrm>
              <a:off x="5129425" y="1641175"/>
              <a:ext cx="2825" cy="975"/>
            </a:xfrm>
            <a:custGeom>
              <a:avLst/>
              <a:gdLst/>
              <a:ahLst/>
              <a:cxnLst/>
              <a:rect l="l" t="t" r="r" b="b"/>
              <a:pathLst>
                <a:path w="113" h="39" extrusionOk="0">
                  <a:moveTo>
                    <a:pt x="1" y="1"/>
                  </a:moveTo>
                  <a:cubicBezTo>
                    <a:pt x="19" y="20"/>
                    <a:pt x="38" y="29"/>
                    <a:pt x="52" y="29"/>
                  </a:cubicBezTo>
                  <a:cubicBezTo>
                    <a:pt x="66" y="29"/>
                    <a:pt x="75" y="20"/>
                    <a:pt x="75" y="1"/>
                  </a:cubicBezTo>
                  <a:close/>
                  <a:moveTo>
                    <a:pt x="75" y="1"/>
                  </a:moveTo>
                  <a:cubicBezTo>
                    <a:pt x="113" y="1"/>
                    <a:pt x="113" y="38"/>
                    <a:pt x="113" y="38"/>
                  </a:cubicBezTo>
                  <a:lnTo>
                    <a:pt x="113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24"/>
            <p:cNvSpPr/>
            <p:nvPr/>
          </p:nvSpPr>
          <p:spPr>
            <a:xfrm>
              <a:off x="5132225" y="16421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24"/>
            <p:cNvSpPr/>
            <p:nvPr/>
          </p:nvSpPr>
          <p:spPr>
            <a:xfrm>
              <a:off x="5128500" y="16402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24"/>
            <p:cNvSpPr/>
            <p:nvPr/>
          </p:nvSpPr>
          <p:spPr>
            <a:xfrm>
              <a:off x="5129425" y="16449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75"/>
                  </a:moveTo>
                  <a:cubicBezTo>
                    <a:pt x="1" y="38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38"/>
                    <a:pt x="1" y="38"/>
                  </a:cubicBezTo>
                  <a:lnTo>
                    <a:pt x="1" y="75"/>
                  </a:lnTo>
                  <a:lnTo>
                    <a:pt x="1" y="112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24"/>
            <p:cNvSpPr/>
            <p:nvPr/>
          </p:nvSpPr>
          <p:spPr>
            <a:xfrm>
              <a:off x="5128500" y="16458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38"/>
                    <a:pt x="0" y="75"/>
                    <a:pt x="38" y="75"/>
                  </a:cubicBezTo>
                  <a:lnTo>
                    <a:pt x="38" y="38"/>
                  </a:lnTo>
                  <a:cubicBezTo>
                    <a:pt x="38" y="38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24"/>
            <p:cNvSpPr/>
            <p:nvPr/>
          </p:nvSpPr>
          <p:spPr>
            <a:xfrm>
              <a:off x="5129425" y="16439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1" y="1"/>
                  </a:moveTo>
                  <a:lnTo>
                    <a:pt x="7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24"/>
            <p:cNvSpPr/>
            <p:nvPr/>
          </p:nvSpPr>
          <p:spPr>
            <a:xfrm>
              <a:off x="5124775" y="16458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1"/>
                  </a:moveTo>
                  <a:cubicBezTo>
                    <a:pt x="37" y="1"/>
                    <a:pt x="37" y="38"/>
                    <a:pt x="0" y="38"/>
                  </a:cubicBez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24"/>
            <p:cNvSpPr/>
            <p:nvPr/>
          </p:nvSpPr>
          <p:spPr>
            <a:xfrm>
              <a:off x="5124775" y="16458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38"/>
                    <a:pt x="0" y="38"/>
                    <a:pt x="37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24"/>
            <p:cNvSpPr/>
            <p:nvPr/>
          </p:nvSpPr>
          <p:spPr>
            <a:xfrm>
              <a:off x="5126625" y="16430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75"/>
                  </a:lnTo>
                  <a:cubicBezTo>
                    <a:pt x="1" y="113"/>
                    <a:pt x="1" y="75"/>
                    <a:pt x="1" y="75"/>
                  </a:cubicBez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24"/>
            <p:cNvSpPr/>
            <p:nvPr/>
          </p:nvSpPr>
          <p:spPr>
            <a:xfrm>
              <a:off x="5121950" y="164397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38" y="1"/>
                  </a:moveTo>
                  <a:lnTo>
                    <a:pt x="1" y="76"/>
                  </a:lnTo>
                  <a:cubicBezTo>
                    <a:pt x="1" y="76"/>
                    <a:pt x="1" y="76"/>
                    <a:pt x="1" y="113"/>
                  </a:cubicBezTo>
                  <a:cubicBezTo>
                    <a:pt x="1" y="113"/>
                    <a:pt x="1" y="76"/>
                    <a:pt x="38" y="76"/>
                  </a:cubicBezTo>
                  <a:cubicBezTo>
                    <a:pt x="76" y="38"/>
                    <a:pt x="38" y="76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24"/>
            <p:cNvSpPr/>
            <p:nvPr/>
          </p:nvSpPr>
          <p:spPr>
            <a:xfrm>
              <a:off x="5121025" y="16449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24"/>
            <p:cNvSpPr/>
            <p:nvPr/>
          </p:nvSpPr>
          <p:spPr>
            <a:xfrm>
              <a:off x="5123825" y="16439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4"/>
            <p:cNvSpPr/>
            <p:nvPr/>
          </p:nvSpPr>
          <p:spPr>
            <a:xfrm>
              <a:off x="5118225" y="16439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lnTo>
                    <a:pt x="1" y="38"/>
                  </a:lnTo>
                  <a:cubicBezTo>
                    <a:pt x="1" y="38"/>
                    <a:pt x="1" y="76"/>
                    <a:pt x="1" y="76"/>
                  </a:cubicBezTo>
                  <a:cubicBezTo>
                    <a:pt x="1" y="76"/>
                    <a:pt x="38" y="76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4"/>
            <p:cNvSpPr/>
            <p:nvPr/>
          </p:nvSpPr>
          <p:spPr>
            <a:xfrm>
              <a:off x="5117300" y="16449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cubicBezTo>
                    <a:pt x="0" y="38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4"/>
            <p:cNvSpPr/>
            <p:nvPr/>
          </p:nvSpPr>
          <p:spPr>
            <a:xfrm>
              <a:off x="5119150" y="16439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4"/>
            <p:cNvSpPr/>
            <p:nvPr/>
          </p:nvSpPr>
          <p:spPr>
            <a:xfrm>
              <a:off x="5113550" y="16430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76" y="1"/>
                  </a:moveTo>
                  <a:cubicBezTo>
                    <a:pt x="76" y="1"/>
                    <a:pt x="76" y="38"/>
                    <a:pt x="38" y="38"/>
                  </a:cubicBezTo>
                  <a:cubicBezTo>
                    <a:pt x="1" y="38"/>
                    <a:pt x="38" y="113"/>
                    <a:pt x="38" y="113"/>
                  </a:cubicBezTo>
                  <a:lnTo>
                    <a:pt x="76" y="38"/>
                  </a:lnTo>
                  <a:cubicBezTo>
                    <a:pt x="113" y="19"/>
                    <a:pt x="113" y="19"/>
                    <a:pt x="104" y="19"/>
                  </a:cubicBezTo>
                  <a:cubicBezTo>
                    <a:pt x="94" y="19"/>
                    <a:pt x="76" y="19"/>
                    <a:pt x="7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4"/>
            <p:cNvSpPr/>
            <p:nvPr/>
          </p:nvSpPr>
          <p:spPr>
            <a:xfrm>
              <a:off x="5113550" y="16439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6"/>
                  </a:moveTo>
                  <a:lnTo>
                    <a:pt x="1" y="76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4"/>
            <p:cNvSpPr/>
            <p:nvPr/>
          </p:nvSpPr>
          <p:spPr>
            <a:xfrm>
              <a:off x="5116350" y="16430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38"/>
                    <a:pt x="1" y="38"/>
                  </a:cubicBez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4"/>
            <p:cNvSpPr/>
            <p:nvPr/>
          </p:nvSpPr>
          <p:spPr>
            <a:xfrm>
              <a:off x="5109825" y="164305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75" y="1"/>
                  </a:moveTo>
                  <a:cubicBezTo>
                    <a:pt x="38" y="1"/>
                    <a:pt x="38" y="38"/>
                    <a:pt x="38" y="75"/>
                  </a:cubicBezTo>
                  <a:cubicBezTo>
                    <a:pt x="38" y="75"/>
                    <a:pt x="1" y="75"/>
                    <a:pt x="1" y="113"/>
                  </a:cubicBezTo>
                  <a:lnTo>
                    <a:pt x="38" y="113"/>
                  </a:lnTo>
                  <a:cubicBezTo>
                    <a:pt x="75" y="75"/>
                    <a:pt x="75" y="75"/>
                    <a:pt x="75" y="38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4"/>
            <p:cNvSpPr/>
            <p:nvPr/>
          </p:nvSpPr>
          <p:spPr>
            <a:xfrm>
              <a:off x="5109825" y="16439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1" y="1"/>
                  </a:moveTo>
                  <a:lnTo>
                    <a:pt x="1" y="76"/>
                  </a:lnTo>
                  <a:lnTo>
                    <a:pt x="38" y="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4"/>
            <p:cNvSpPr/>
            <p:nvPr/>
          </p:nvSpPr>
          <p:spPr>
            <a:xfrm>
              <a:off x="5111700" y="1643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4"/>
            <p:cNvSpPr/>
            <p:nvPr/>
          </p:nvSpPr>
          <p:spPr>
            <a:xfrm>
              <a:off x="5107950" y="16439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cubicBezTo>
                    <a:pt x="1" y="76"/>
                    <a:pt x="1" y="76"/>
                    <a:pt x="1" y="38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6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4"/>
            <p:cNvSpPr/>
            <p:nvPr/>
          </p:nvSpPr>
          <p:spPr>
            <a:xfrm>
              <a:off x="5107025" y="16458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75"/>
                    <a:pt x="1" y="75"/>
                    <a:pt x="38" y="75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4"/>
            <p:cNvSpPr/>
            <p:nvPr/>
          </p:nvSpPr>
          <p:spPr>
            <a:xfrm>
              <a:off x="5107950" y="1643575"/>
              <a:ext cx="975" cy="425"/>
            </a:xfrm>
            <a:custGeom>
              <a:avLst/>
              <a:gdLst/>
              <a:ahLst/>
              <a:cxnLst/>
              <a:rect l="l" t="t" r="r" b="b"/>
              <a:pathLst>
                <a:path w="39" h="17" extrusionOk="0">
                  <a:moveTo>
                    <a:pt x="27" y="0"/>
                  </a:moveTo>
                  <a:cubicBezTo>
                    <a:pt x="22" y="0"/>
                    <a:pt x="13" y="4"/>
                    <a:pt x="1" y="17"/>
                  </a:cubicBezTo>
                  <a:lnTo>
                    <a:pt x="38" y="17"/>
                  </a:lnTo>
                  <a:cubicBezTo>
                    <a:pt x="38" y="17"/>
                    <a:pt x="38" y="0"/>
                    <a:pt x="2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4"/>
            <p:cNvSpPr/>
            <p:nvPr/>
          </p:nvSpPr>
          <p:spPr>
            <a:xfrm>
              <a:off x="5104225" y="16458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cubicBezTo>
                    <a:pt x="1" y="1"/>
                    <a:pt x="1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4"/>
            <p:cNvSpPr/>
            <p:nvPr/>
          </p:nvSpPr>
          <p:spPr>
            <a:xfrm>
              <a:off x="5103300" y="1647725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0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4"/>
            <p:cNvSpPr/>
            <p:nvPr/>
          </p:nvSpPr>
          <p:spPr>
            <a:xfrm>
              <a:off x="5105150" y="16439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4"/>
            <p:cNvSpPr/>
            <p:nvPr/>
          </p:nvSpPr>
          <p:spPr>
            <a:xfrm>
              <a:off x="5103300" y="16486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cubicBezTo>
                    <a:pt x="0" y="1"/>
                    <a:pt x="0" y="38"/>
                    <a:pt x="0" y="38"/>
                  </a:cubicBezTo>
                  <a:lnTo>
                    <a:pt x="38" y="38"/>
                  </a:lnTo>
                  <a:cubicBezTo>
                    <a:pt x="0" y="38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4"/>
            <p:cNvSpPr/>
            <p:nvPr/>
          </p:nvSpPr>
          <p:spPr>
            <a:xfrm>
              <a:off x="5106100" y="16495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76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4"/>
            <p:cNvSpPr/>
            <p:nvPr/>
          </p:nvSpPr>
          <p:spPr>
            <a:xfrm>
              <a:off x="5103300" y="16486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38" y="1"/>
                  </a:cubicBezTo>
                  <a:lnTo>
                    <a:pt x="38" y="1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4"/>
            <p:cNvSpPr/>
            <p:nvPr/>
          </p:nvSpPr>
          <p:spPr>
            <a:xfrm>
              <a:off x="5107025" y="1649575"/>
              <a:ext cx="1900" cy="2325"/>
            </a:xfrm>
            <a:custGeom>
              <a:avLst/>
              <a:gdLst/>
              <a:ahLst/>
              <a:cxnLst/>
              <a:rect l="l" t="t" r="r" b="b"/>
              <a:pathLst>
                <a:path w="76" h="93" extrusionOk="0">
                  <a:moveTo>
                    <a:pt x="38" y="1"/>
                  </a:moveTo>
                  <a:lnTo>
                    <a:pt x="38" y="38"/>
                  </a:lnTo>
                  <a:cubicBezTo>
                    <a:pt x="38" y="38"/>
                    <a:pt x="1" y="76"/>
                    <a:pt x="1" y="76"/>
                  </a:cubicBezTo>
                  <a:cubicBezTo>
                    <a:pt x="25" y="76"/>
                    <a:pt x="34" y="92"/>
                    <a:pt x="37" y="92"/>
                  </a:cubicBezTo>
                  <a:cubicBezTo>
                    <a:pt x="38" y="92"/>
                    <a:pt x="38" y="88"/>
                    <a:pt x="38" y="76"/>
                  </a:cubicBezTo>
                  <a:cubicBezTo>
                    <a:pt x="38" y="38"/>
                    <a:pt x="38" y="38"/>
                    <a:pt x="75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24"/>
            <p:cNvSpPr/>
            <p:nvPr/>
          </p:nvSpPr>
          <p:spPr>
            <a:xfrm>
              <a:off x="5108900" y="16495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24"/>
            <p:cNvSpPr/>
            <p:nvPr/>
          </p:nvSpPr>
          <p:spPr>
            <a:xfrm>
              <a:off x="5106100" y="16505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75"/>
                  </a:moveTo>
                  <a:lnTo>
                    <a:pt x="0" y="75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24"/>
            <p:cNvSpPr/>
            <p:nvPr/>
          </p:nvSpPr>
          <p:spPr>
            <a:xfrm>
              <a:off x="5110750" y="165052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38" y="0"/>
                    <a:pt x="1" y="0"/>
                    <a:pt x="1" y="38"/>
                  </a:cubicBezTo>
                  <a:lnTo>
                    <a:pt x="1" y="75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24"/>
            <p:cNvSpPr/>
            <p:nvPr/>
          </p:nvSpPr>
          <p:spPr>
            <a:xfrm>
              <a:off x="5110750" y="165052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24"/>
            <p:cNvSpPr/>
            <p:nvPr/>
          </p:nvSpPr>
          <p:spPr>
            <a:xfrm>
              <a:off x="5109825" y="16514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24"/>
            <p:cNvSpPr/>
            <p:nvPr/>
          </p:nvSpPr>
          <p:spPr>
            <a:xfrm>
              <a:off x="5115425" y="16495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76"/>
                    <a:pt x="1" y="76"/>
                    <a:pt x="1" y="76"/>
                  </a:cubicBezTo>
                  <a:lnTo>
                    <a:pt x="1" y="76"/>
                  </a:lnTo>
                  <a:lnTo>
                    <a:pt x="1" y="76"/>
                  </a:lnTo>
                  <a:lnTo>
                    <a:pt x="1" y="38"/>
                  </a:lnTo>
                  <a:cubicBezTo>
                    <a:pt x="1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24"/>
            <p:cNvSpPr/>
            <p:nvPr/>
          </p:nvSpPr>
          <p:spPr>
            <a:xfrm>
              <a:off x="5116350" y="16495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24"/>
            <p:cNvSpPr/>
            <p:nvPr/>
          </p:nvSpPr>
          <p:spPr>
            <a:xfrm>
              <a:off x="5113550" y="1652375"/>
              <a:ext cx="975" cy="450"/>
            </a:xfrm>
            <a:custGeom>
              <a:avLst/>
              <a:gdLst/>
              <a:ahLst/>
              <a:cxnLst/>
              <a:rect l="l" t="t" r="r" b="b"/>
              <a:pathLst>
                <a:path w="39" h="18" extrusionOk="0">
                  <a:moveTo>
                    <a:pt x="1" y="1"/>
                  </a:moveTo>
                  <a:cubicBezTo>
                    <a:pt x="1" y="1"/>
                    <a:pt x="1" y="18"/>
                    <a:pt x="12" y="18"/>
                  </a:cubicBezTo>
                  <a:cubicBezTo>
                    <a:pt x="18" y="18"/>
                    <a:pt x="26" y="13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24"/>
            <p:cNvSpPr/>
            <p:nvPr/>
          </p:nvSpPr>
          <p:spPr>
            <a:xfrm>
              <a:off x="5118225" y="164865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38" y="1"/>
                  </a:moveTo>
                  <a:cubicBezTo>
                    <a:pt x="1" y="38"/>
                    <a:pt x="1" y="38"/>
                    <a:pt x="38" y="75"/>
                  </a:cubicBezTo>
                  <a:lnTo>
                    <a:pt x="38" y="113"/>
                  </a:lnTo>
                  <a:cubicBezTo>
                    <a:pt x="38" y="113"/>
                    <a:pt x="75" y="75"/>
                    <a:pt x="75" y="38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24"/>
            <p:cNvSpPr/>
            <p:nvPr/>
          </p:nvSpPr>
          <p:spPr>
            <a:xfrm>
              <a:off x="5120100" y="16486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38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24"/>
            <p:cNvSpPr/>
            <p:nvPr/>
          </p:nvSpPr>
          <p:spPr>
            <a:xfrm>
              <a:off x="5118225" y="16514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24"/>
            <p:cNvSpPr/>
            <p:nvPr/>
          </p:nvSpPr>
          <p:spPr>
            <a:xfrm>
              <a:off x="5121950" y="16486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24"/>
            <p:cNvSpPr/>
            <p:nvPr/>
          </p:nvSpPr>
          <p:spPr>
            <a:xfrm>
              <a:off x="5121950" y="16477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cubicBezTo>
                    <a:pt x="38" y="38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24"/>
            <p:cNvSpPr/>
            <p:nvPr/>
          </p:nvSpPr>
          <p:spPr>
            <a:xfrm>
              <a:off x="5119150" y="165052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38" y="0"/>
                  </a:moveTo>
                  <a:cubicBezTo>
                    <a:pt x="38" y="38"/>
                    <a:pt x="1" y="38"/>
                    <a:pt x="38" y="38"/>
                  </a:cubicBezTo>
                  <a:lnTo>
                    <a:pt x="76" y="38"/>
                  </a:lnTo>
                  <a:cubicBezTo>
                    <a:pt x="38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24"/>
            <p:cNvSpPr/>
            <p:nvPr/>
          </p:nvSpPr>
          <p:spPr>
            <a:xfrm>
              <a:off x="5125700" y="16486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cubicBezTo>
                    <a:pt x="0" y="1"/>
                    <a:pt x="0" y="1"/>
                    <a:pt x="0" y="38"/>
                  </a:cubicBezTo>
                  <a:cubicBezTo>
                    <a:pt x="0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24"/>
            <p:cNvSpPr/>
            <p:nvPr/>
          </p:nvSpPr>
          <p:spPr>
            <a:xfrm>
              <a:off x="5126625" y="16495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24"/>
            <p:cNvSpPr/>
            <p:nvPr/>
          </p:nvSpPr>
          <p:spPr>
            <a:xfrm>
              <a:off x="5123825" y="16505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24"/>
            <p:cNvSpPr/>
            <p:nvPr/>
          </p:nvSpPr>
          <p:spPr>
            <a:xfrm>
              <a:off x="5128500" y="16514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cubicBezTo>
                    <a:pt x="0" y="1"/>
                    <a:pt x="38" y="1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24"/>
            <p:cNvSpPr/>
            <p:nvPr/>
          </p:nvSpPr>
          <p:spPr>
            <a:xfrm>
              <a:off x="5129425" y="16514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cubicBezTo>
                    <a:pt x="38" y="38"/>
                    <a:pt x="38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24"/>
            <p:cNvSpPr/>
            <p:nvPr/>
          </p:nvSpPr>
          <p:spPr>
            <a:xfrm>
              <a:off x="5126625" y="16514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24"/>
            <p:cNvSpPr/>
            <p:nvPr/>
          </p:nvSpPr>
          <p:spPr>
            <a:xfrm>
              <a:off x="5129425" y="16551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cubicBezTo>
                    <a:pt x="1" y="38"/>
                    <a:pt x="1" y="76"/>
                    <a:pt x="1" y="76"/>
                  </a:cubicBezTo>
                  <a:lnTo>
                    <a:pt x="38" y="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24"/>
            <p:cNvSpPr/>
            <p:nvPr/>
          </p:nvSpPr>
          <p:spPr>
            <a:xfrm>
              <a:off x="5128500" y="16579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24"/>
            <p:cNvSpPr/>
            <p:nvPr/>
          </p:nvSpPr>
          <p:spPr>
            <a:xfrm>
              <a:off x="5126625" y="16542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75" y="1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24"/>
            <p:cNvSpPr/>
            <p:nvPr/>
          </p:nvSpPr>
          <p:spPr>
            <a:xfrm>
              <a:off x="5125700" y="16561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0" y="112"/>
                  </a:moveTo>
                  <a:lnTo>
                    <a:pt x="38" y="75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24"/>
            <p:cNvSpPr/>
            <p:nvPr/>
          </p:nvSpPr>
          <p:spPr>
            <a:xfrm>
              <a:off x="5124775" y="16589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24"/>
            <p:cNvSpPr/>
            <p:nvPr/>
          </p:nvSpPr>
          <p:spPr>
            <a:xfrm>
              <a:off x="5126625" y="16570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24"/>
            <p:cNvSpPr/>
            <p:nvPr/>
          </p:nvSpPr>
          <p:spPr>
            <a:xfrm>
              <a:off x="5121500" y="1657050"/>
              <a:ext cx="1425" cy="1900"/>
            </a:xfrm>
            <a:custGeom>
              <a:avLst/>
              <a:gdLst/>
              <a:ahLst/>
              <a:cxnLst/>
              <a:rect l="l" t="t" r="r" b="b"/>
              <a:pathLst>
                <a:path w="57" h="76" extrusionOk="0">
                  <a:moveTo>
                    <a:pt x="56" y="1"/>
                  </a:moveTo>
                  <a:lnTo>
                    <a:pt x="19" y="38"/>
                  </a:lnTo>
                  <a:cubicBezTo>
                    <a:pt x="0" y="57"/>
                    <a:pt x="0" y="57"/>
                    <a:pt x="5" y="57"/>
                  </a:cubicBezTo>
                  <a:cubicBezTo>
                    <a:pt x="10" y="57"/>
                    <a:pt x="19" y="57"/>
                    <a:pt x="19" y="75"/>
                  </a:cubicBezTo>
                  <a:lnTo>
                    <a:pt x="56" y="38"/>
                  </a:lnTo>
                  <a:cubicBezTo>
                    <a:pt x="56" y="38"/>
                    <a:pt x="56" y="1"/>
                    <a:pt x="5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24"/>
            <p:cNvSpPr/>
            <p:nvPr/>
          </p:nvSpPr>
          <p:spPr>
            <a:xfrm>
              <a:off x="5121025" y="16579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24"/>
            <p:cNvSpPr/>
            <p:nvPr/>
          </p:nvSpPr>
          <p:spPr>
            <a:xfrm>
              <a:off x="5123825" y="16570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24"/>
            <p:cNvSpPr/>
            <p:nvPr/>
          </p:nvSpPr>
          <p:spPr>
            <a:xfrm>
              <a:off x="5118225" y="165612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75" y="0"/>
                  </a:moveTo>
                  <a:cubicBezTo>
                    <a:pt x="75" y="0"/>
                    <a:pt x="38" y="0"/>
                    <a:pt x="38" y="38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7" y="19"/>
                    <a:pt x="75" y="0"/>
                  </a:cubicBezTo>
                  <a:close/>
                  <a:moveTo>
                    <a:pt x="1" y="38"/>
                  </a:moveTo>
                  <a:lnTo>
                    <a:pt x="1" y="75"/>
                  </a:lnTo>
                  <a:cubicBezTo>
                    <a:pt x="1" y="75"/>
                    <a:pt x="38" y="75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24"/>
            <p:cNvSpPr/>
            <p:nvPr/>
          </p:nvSpPr>
          <p:spPr>
            <a:xfrm>
              <a:off x="5117300" y="16561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0" y="75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24"/>
            <p:cNvSpPr/>
            <p:nvPr/>
          </p:nvSpPr>
          <p:spPr>
            <a:xfrm>
              <a:off x="5120100" y="16561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38"/>
                    <a:pt x="0" y="38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24"/>
            <p:cNvSpPr/>
            <p:nvPr/>
          </p:nvSpPr>
          <p:spPr>
            <a:xfrm>
              <a:off x="5114500" y="165612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38" y="0"/>
                  </a:moveTo>
                  <a:cubicBezTo>
                    <a:pt x="38" y="38"/>
                    <a:pt x="38" y="38"/>
                    <a:pt x="0" y="38"/>
                  </a:cubicBezTo>
                  <a:lnTo>
                    <a:pt x="38" y="38"/>
                  </a:lnTo>
                  <a:cubicBezTo>
                    <a:pt x="38" y="38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24"/>
            <p:cNvSpPr/>
            <p:nvPr/>
          </p:nvSpPr>
          <p:spPr>
            <a:xfrm>
              <a:off x="5113550" y="16551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76"/>
                  </a:moveTo>
                  <a:lnTo>
                    <a:pt x="1" y="76"/>
                  </a:lnTo>
                  <a:lnTo>
                    <a:pt x="1" y="1"/>
                  </a:lnTo>
                  <a:lnTo>
                    <a:pt x="1" y="76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24"/>
            <p:cNvSpPr/>
            <p:nvPr/>
          </p:nvSpPr>
          <p:spPr>
            <a:xfrm>
              <a:off x="5116350" y="16542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24"/>
            <p:cNvSpPr/>
            <p:nvPr/>
          </p:nvSpPr>
          <p:spPr>
            <a:xfrm>
              <a:off x="5109825" y="165517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1"/>
                  </a:moveTo>
                  <a:cubicBezTo>
                    <a:pt x="38" y="1"/>
                    <a:pt x="38" y="1"/>
                    <a:pt x="38" y="38"/>
                  </a:cubicBezTo>
                  <a:cubicBezTo>
                    <a:pt x="75" y="38"/>
                    <a:pt x="75" y="1"/>
                    <a:pt x="75" y="1"/>
                  </a:cubicBezTo>
                  <a:close/>
                  <a:moveTo>
                    <a:pt x="38" y="38"/>
                  </a:moveTo>
                  <a:lnTo>
                    <a:pt x="1" y="76"/>
                  </a:lnTo>
                  <a:cubicBezTo>
                    <a:pt x="38" y="76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24"/>
            <p:cNvSpPr/>
            <p:nvPr/>
          </p:nvSpPr>
          <p:spPr>
            <a:xfrm>
              <a:off x="5110750" y="16551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24"/>
            <p:cNvSpPr/>
            <p:nvPr/>
          </p:nvSpPr>
          <p:spPr>
            <a:xfrm>
              <a:off x="5111700" y="16533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cubicBezTo>
                    <a:pt x="38" y="38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24"/>
            <p:cNvSpPr/>
            <p:nvPr/>
          </p:nvSpPr>
          <p:spPr>
            <a:xfrm>
              <a:off x="5107950" y="16551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1" y="1"/>
                    <a:pt x="1" y="1"/>
                    <a:pt x="1" y="38"/>
                  </a:cubicBezTo>
                  <a:lnTo>
                    <a:pt x="1" y="76"/>
                  </a:lnTo>
                  <a:cubicBezTo>
                    <a:pt x="1" y="76"/>
                    <a:pt x="1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24"/>
            <p:cNvSpPr/>
            <p:nvPr/>
          </p:nvSpPr>
          <p:spPr>
            <a:xfrm>
              <a:off x="5107950" y="16551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76"/>
                  </a:moveTo>
                  <a:lnTo>
                    <a:pt x="1" y="76"/>
                  </a:lnTo>
                  <a:lnTo>
                    <a:pt x="1" y="1"/>
                  </a:lnTo>
                  <a:lnTo>
                    <a:pt x="1" y="76"/>
                  </a:lnTo>
                  <a:lnTo>
                    <a:pt x="38" y="76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24"/>
            <p:cNvSpPr/>
            <p:nvPr/>
          </p:nvSpPr>
          <p:spPr>
            <a:xfrm>
              <a:off x="5107950" y="16542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lnTo>
                    <a:pt x="1" y="38"/>
                  </a:lnTo>
                  <a:cubicBezTo>
                    <a:pt x="13" y="26"/>
                    <a:pt x="22" y="21"/>
                    <a:pt x="27" y="21"/>
                  </a:cubicBezTo>
                  <a:cubicBezTo>
                    <a:pt x="38" y="2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24"/>
            <p:cNvSpPr/>
            <p:nvPr/>
          </p:nvSpPr>
          <p:spPr>
            <a:xfrm>
              <a:off x="5105150" y="16551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lnTo>
                    <a:pt x="1" y="38"/>
                  </a:lnTo>
                  <a:cubicBezTo>
                    <a:pt x="1" y="38"/>
                    <a:pt x="1" y="38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76"/>
                  </a:lnTo>
                  <a:lnTo>
                    <a:pt x="1" y="76"/>
                  </a:lnTo>
                  <a:lnTo>
                    <a:pt x="1" y="76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24"/>
            <p:cNvSpPr/>
            <p:nvPr/>
          </p:nvSpPr>
          <p:spPr>
            <a:xfrm>
              <a:off x="5103300" y="1658925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0"/>
                  </a:moveTo>
                  <a:lnTo>
                    <a:pt x="75" y="0"/>
                  </a:ln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24"/>
            <p:cNvSpPr/>
            <p:nvPr/>
          </p:nvSpPr>
          <p:spPr>
            <a:xfrm>
              <a:off x="5105150" y="16551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24"/>
            <p:cNvSpPr/>
            <p:nvPr/>
          </p:nvSpPr>
          <p:spPr>
            <a:xfrm>
              <a:off x="5103300" y="165892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75" y="38"/>
                  </a:moveTo>
                  <a:lnTo>
                    <a:pt x="75" y="38"/>
                  </a:lnTo>
                  <a:cubicBezTo>
                    <a:pt x="38" y="38"/>
                    <a:pt x="38" y="38"/>
                    <a:pt x="0" y="38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24"/>
            <p:cNvSpPr/>
            <p:nvPr/>
          </p:nvSpPr>
          <p:spPr>
            <a:xfrm>
              <a:off x="5105150" y="16598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24"/>
            <p:cNvSpPr/>
            <p:nvPr/>
          </p:nvSpPr>
          <p:spPr>
            <a:xfrm>
              <a:off x="5102350" y="165892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76" y="0"/>
                  </a:ln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24"/>
            <p:cNvSpPr/>
            <p:nvPr/>
          </p:nvSpPr>
          <p:spPr>
            <a:xfrm>
              <a:off x="5106100" y="1660800"/>
              <a:ext cx="1875" cy="2300"/>
            </a:xfrm>
            <a:custGeom>
              <a:avLst/>
              <a:gdLst/>
              <a:ahLst/>
              <a:cxnLst/>
              <a:rect l="l" t="t" r="r" b="b"/>
              <a:pathLst>
                <a:path w="75" h="92" extrusionOk="0">
                  <a:moveTo>
                    <a:pt x="38" y="0"/>
                  </a:moveTo>
                  <a:cubicBezTo>
                    <a:pt x="38" y="0"/>
                    <a:pt x="38" y="0"/>
                    <a:pt x="38" y="37"/>
                  </a:cubicBezTo>
                  <a:cubicBezTo>
                    <a:pt x="38" y="0"/>
                    <a:pt x="38" y="0"/>
                    <a:pt x="75" y="0"/>
                  </a:cubicBezTo>
                  <a:close/>
                  <a:moveTo>
                    <a:pt x="38" y="37"/>
                  </a:moveTo>
                  <a:lnTo>
                    <a:pt x="0" y="75"/>
                  </a:lnTo>
                  <a:cubicBezTo>
                    <a:pt x="25" y="75"/>
                    <a:pt x="33" y="91"/>
                    <a:pt x="36" y="91"/>
                  </a:cubicBezTo>
                  <a:cubicBezTo>
                    <a:pt x="38" y="91"/>
                    <a:pt x="38" y="87"/>
                    <a:pt x="38" y="75"/>
                  </a:cubicBezTo>
                  <a:lnTo>
                    <a:pt x="38" y="3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24"/>
            <p:cNvSpPr/>
            <p:nvPr/>
          </p:nvSpPr>
          <p:spPr>
            <a:xfrm>
              <a:off x="5107025" y="16598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24"/>
            <p:cNvSpPr/>
            <p:nvPr/>
          </p:nvSpPr>
          <p:spPr>
            <a:xfrm>
              <a:off x="5105150" y="16608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7"/>
                    <a:pt x="1" y="3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24"/>
            <p:cNvSpPr/>
            <p:nvPr/>
          </p:nvSpPr>
          <p:spPr>
            <a:xfrm>
              <a:off x="5109825" y="16598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cubicBezTo>
                    <a:pt x="38" y="1"/>
                    <a:pt x="1" y="38"/>
                    <a:pt x="1" y="75"/>
                  </a:cubicBezTo>
                  <a:lnTo>
                    <a:pt x="1" y="113"/>
                  </a:lnTo>
                  <a:cubicBezTo>
                    <a:pt x="1" y="113"/>
                    <a:pt x="38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24"/>
            <p:cNvSpPr/>
            <p:nvPr/>
          </p:nvSpPr>
          <p:spPr>
            <a:xfrm>
              <a:off x="5110750" y="16598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38"/>
                  </a:ln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24"/>
            <p:cNvSpPr/>
            <p:nvPr/>
          </p:nvSpPr>
          <p:spPr>
            <a:xfrm>
              <a:off x="5108900" y="16617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24"/>
            <p:cNvSpPr/>
            <p:nvPr/>
          </p:nvSpPr>
          <p:spPr>
            <a:xfrm>
              <a:off x="5113550" y="165985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1" y="1"/>
                    <a:pt x="1" y="38"/>
                    <a:pt x="1" y="75"/>
                  </a:cubicBezTo>
                  <a:cubicBezTo>
                    <a:pt x="38" y="75"/>
                    <a:pt x="38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24"/>
            <p:cNvSpPr/>
            <p:nvPr/>
          </p:nvSpPr>
          <p:spPr>
            <a:xfrm>
              <a:off x="5113550" y="16589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cubicBezTo>
                    <a:pt x="38" y="38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24"/>
            <p:cNvSpPr/>
            <p:nvPr/>
          </p:nvSpPr>
          <p:spPr>
            <a:xfrm>
              <a:off x="5112625" y="16617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38"/>
                  </a:lnTo>
                  <a:cubicBezTo>
                    <a:pt x="1" y="38"/>
                    <a:pt x="1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24"/>
            <p:cNvSpPr/>
            <p:nvPr/>
          </p:nvSpPr>
          <p:spPr>
            <a:xfrm>
              <a:off x="5117300" y="16598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cubicBezTo>
                    <a:pt x="38" y="1"/>
                    <a:pt x="0" y="38"/>
                    <a:pt x="0" y="75"/>
                  </a:cubicBezTo>
                  <a:cubicBezTo>
                    <a:pt x="0" y="75"/>
                    <a:pt x="0" y="75"/>
                    <a:pt x="0" y="113"/>
                  </a:cubicBezTo>
                  <a:cubicBezTo>
                    <a:pt x="38" y="113"/>
                    <a:pt x="38" y="75"/>
                    <a:pt x="38" y="75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24"/>
            <p:cNvSpPr/>
            <p:nvPr/>
          </p:nvSpPr>
          <p:spPr>
            <a:xfrm>
              <a:off x="5119150" y="16598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24"/>
            <p:cNvSpPr/>
            <p:nvPr/>
          </p:nvSpPr>
          <p:spPr>
            <a:xfrm>
              <a:off x="5116350" y="16617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24"/>
            <p:cNvSpPr/>
            <p:nvPr/>
          </p:nvSpPr>
          <p:spPr>
            <a:xfrm>
              <a:off x="5121950" y="16598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38"/>
                    <a:pt x="1" y="75"/>
                    <a:pt x="1" y="75"/>
                  </a:cubicBezTo>
                  <a:lnTo>
                    <a:pt x="1" y="113"/>
                  </a:lnTo>
                  <a:lnTo>
                    <a:pt x="1" y="113"/>
                  </a:lnTo>
                  <a:lnTo>
                    <a:pt x="1" y="75"/>
                  </a:lnTo>
                  <a:cubicBezTo>
                    <a:pt x="1" y="38"/>
                    <a:pt x="1" y="38"/>
                    <a:pt x="1" y="38"/>
                  </a:cubicBez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24"/>
            <p:cNvSpPr/>
            <p:nvPr/>
          </p:nvSpPr>
          <p:spPr>
            <a:xfrm>
              <a:off x="5121950" y="16598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24"/>
            <p:cNvSpPr/>
            <p:nvPr/>
          </p:nvSpPr>
          <p:spPr>
            <a:xfrm>
              <a:off x="5120100" y="16626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0" y="38"/>
                    <a:pt x="0" y="38"/>
                    <a:pt x="38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24"/>
            <p:cNvSpPr/>
            <p:nvPr/>
          </p:nvSpPr>
          <p:spPr>
            <a:xfrm>
              <a:off x="5123825" y="1658925"/>
              <a:ext cx="1900" cy="2300"/>
            </a:xfrm>
            <a:custGeom>
              <a:avLst/>
              <a:gdLst/>
              <a:ahLst/>
              <a:cxnLst/>
              <a:rect l="l" t="t" r="r" b="b"/>
              <a:pathLst>
                <a:path w="76" h="92" extrusionOk="0">
                  <a:moveTo>
                    <a:pt x="38" y="0"/>
                  </a:moveTo>
                  <a:lnTo>
                    <a:pt x="38" y="38"/>
                  </a:lnTo>
                  <a:cubicBezTo>
                    <a:pt x="38" y="75"/>
                    <a:pt x="38" y="75"/>
                    <a:pt x="1" y="75"/>
                  </a:cubicBezTo>
                  <a:cubicBezTo>
                    <a:pt x="26" y="75"/>
                    <a:pt x="34" y="92"/>
                    <a:pt x="37" y="92"/>
                  </a:cubicBezTo>
                  <a:cubicBezTo>
                    <a:pt x="38" y="92"/>
                    <a:pt x="38" y="87"/>
                    <a:pt x="38" y="75"/>
                  </a:cubicBezTo>
                  <a:cubicBezTo>
                    <a:pt x="38" y="75"/>
                    <a:pt x="75" y="38"/>
                    <a:pt x="75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24"/>
            <p:cNvSpPr/>
            <p:nvPr/>
          </p:nvSpPr>
          <p:spPr>
            <a:xfrm>
              <a:off x="5126625" y="16598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24"/>
            <p:cNvSpPr/>
            <p:nvPr/>
          </p:nvSpPr>
          <p:spPr>
            <a:xfrm>
              <a:off x="5123825" y="16608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24"/>
            <p:cNvSpPr/>
            <p:nvPr/>
          </p:nvSpPr>
          <p:spPr>
            <a:xfrm>
              <a:off x="5127575" y="166172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75" y="0"/>
                  </a:moveTo>
                  <a:lnTo>
                    <a:pt x="37" y="0"/>
                  </a:lnTo>
                  <a:cubicBezTo>
                    <a:pt x="0" y="0"/>
                    <a:pt x="37" y="0"/>
                    <a:pt x="37" y="0"/>
                  </a:cubicBezTo>
                  <a:lnTo>
                    <a:pt x="37" y="0"/>
                  </a:lnTo>
                  <a:lnTo>
                    <a:pt x="37" y="0"/>
                  </a:lnTo>
                  <a:cubicBezTo>
                    <a:pt x="37" y="0"/>
                    <a:pt x="75" y="0"/>
                    <a:pt x="75" y="0"/>
                  </a:cubicBezTo>
                  <a:cubicBezTo>
                    <a:pt x="75" y="0"/>
                    <a:pt x="112" y="0"/>
                    <a:pt x="112" y="0"/>
                  </a:cubicBez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24"/>
            <p:cNvSpPr/>
            <p:nvPr/>
          </p:nvSpPr>
          <p:spPr>
            <a:xfrm>
              <a:off x="5128500" y="16617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24"/>
            <p:cNvSpPr/>
            <p:nvPr/>
          </p:nvSpPr>
          <p:spPr>
            <a:xfrm>
              <a:off x="5126625" y="16608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0"/>
                  </a:lnTo>
                  <a:lnTo>
                    <a:pt x="1" y="37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24"/>
            <p:cNvSpPr/>
            <p:nvPr/>
          </p:nvSpPr>
          <p:spPr>
            <a:xfrm>
              <a:off x="5128500" y="16645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0" y="38"/>
                    <a:pt x="0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24"/>
            <p:cNvSpPr/>
            <p:nvPr/>
          </p:nvSpPr>
          <p:spPr>
            <a:xfrm>
              <a:off x="5127575" y="1666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24"/>
            <p:cNvSpPr/>
            <p:nvPr/>
          </p:nvSpPr>
          <p:spPr>
            <a:xfrm>
              <a:off x="5128500" y="16636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24"/>
            <p:cNvSpPr/>
            <p:nvPr/>
          </p:nvSpPr>
          <p:spPr>
            <a:xfrm>
              <a:off x="5124775" y="16654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0" y="1"/>
                  </a:moveTo>
                  <a:lnTo>
                    <a:pt x="0" y="38"/>
                  </a:lnTo>
                  <a:cubicBezTo>
                    <a:pt x="37" y="38"/>
                    <a:pt x="37" y="1"/>
                    <a:pt x="0" y="1"/>
                  </a:cubicBezTo>
                  <a:close/>
                  <a:moveTo>
                    <a:pt x="0" y="38"/>
                  </a:moveTo>
                  <a:lnTo>
                    <a:pt x="0" y="75"/>
                  </a:lnTo>
                  <a:lnTo>
                    <a:pt x="0" y="113"/>
                  </a:lnTo>
                  <a:cubicBezTo>
                    <a:pt x="37" y="75"/>
                    <a:pt x="37" y="75"/>
                    <a:pt x="0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24"/>
            <p:cNvSpPr/>
            <p:nvPr/>
          </p:nvSpPr>
          <p:spPr>
            <a:xfrm>
              <a:off x="5122900" y="166732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38" y="0"/>
                  </a:moveTo>
                  <a:cubicBezTo>
                    <a:pt x="38" y="38"/>
                    <a:pt x="0" y="38"/>
                    <a:pt x="38" y="38"/>
                  </a:cubicBezTo>
                  <a:lnTo>
                    <a:pt x="75" y="38"/>
                  </a:lnTo>
                  <a:cubicBezTo>
                    <a:pt x="38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24"/>
            <p:cNvSpPr/>
            <p:nvPr/>
          </p:nvSpPr>
          <p:spPr>
            <a:xfrm>
              <a:off x="5125700" y="16654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24"/>
            <p:cNvSpPr/>
            <p:nvPr/>
          </p:nvSpPr>
          <p:spPr>
            <a:xfrm>
              <a:off x="5121025" y="16664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24"/>
            <p:cNvSpPr/>
            <p:nvPr/>
          </p:nvSpPr>
          <p:spPr>
            <a:xfrm>
              <a:off x="5121025" y="1668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24"/>
            <p:cNvSpPr/>
            <p:nvPr/>
          </p:nvSpPr>
          <p:spPr>
            <a:xfrm>
              <a:off x="5121950" y="166545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24"/>
            <p:cNvSpPr/>
            <p:nvPr/>
          </p:nvSpPr>
          <p:spPr>
            <a:xfrm>
              <a:off x="5117300" y="16664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38" y="37"/>
                    <a:pt x="0" y="37"/>
                  </a:cubicBezTo>
                  <a:lnTo>
                    <a:pt x="0" y="75"/>
                  </a:lnTo>
                  <a:cubicBezTo>
                    <a:pt x="38" y="75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24"/>
            <p:cNvSpPr/>
            <p:nvPr/>
          </p:nvSpPr>
          <p:spPr>
            <a:xfrm>
              <a:off x="5116350" y="16673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24"/>
            <p:cNvSpPr/>
            <p:nvPr/>
          </p:nvSpPr>
          <p:spPr>
            <a:xfrm>
              <a:off x="5118225" y="16645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ubicBezTo>
                    <a:pt x="38" y="38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24"/>
            <p:cNvSpPr/>
            <p:nvPr/>
          </p:nvSpPr>
          <p:spPr>
            <a:xfrm>
              <a:off x="5113550" y="166545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76" y="1"/>
                    <a:pt x="1" y="1"/>
                    <a:pt x="1" y="38"/>
                  </a:cubicBezTo>
                  <a:lnTo>
                    <a:pt x="1" y="75"/>
                  </a:lnTo>
                  <a:cubicBezTo>
                    <a:pt x="38" y="75"/>
                    <a:pt x="38" y="75"/>
                    <a:pt x="76" y="38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19"/>
                    <a:pt x="76" y="19"/>
                    <a:pt x="7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24"/>
            <p:cNvSpPr/>
            <p:nvPr/>
          </p:nvSpPr>
          <p:spPr>
            <a:xfrm>
              <a:off x="5113550" y="16673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0"/>
                    <a:pt x="1" y="38"/>
                    <a:pt x="38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24"/>
            <p:cNvSpPr/>
            <p:nvPr/>
          </p:nvSpPr>
          <p:spPr>
            <a:xfrm>
              <a:off x="5116350" y="1665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24"/>
            <p:cNvSpPr/>
            <p:nvPr/>
          </p:nvSpPr>
          <p:spPr>
            <a:xfrm>
              <a:off x="5109825" y="1665050"/>
              <a:ext cx="2825" cy="2700"/>
            </a:xfrm>
            <a:custGeom>
              <a:avLst/>
              <a:gdLst/>
              <a:ahLst/>
              <a:cxnLst/>
              <a:rect l="l" t="t" r="r" b="b"/>
              <a:pathLst>
                <a:path w="113" h="108" extrusionOk="0">
                  <a:moveTo>
                    <a:pt x="77" y="0"/>
                  </a:moveTo>
                  <a:cubicBezTo>
                    <a:pt x="75" y="0"/>
                    <a:pt x="75" y="4"/>
                    <a:pt x="75" y="17"/>
                  </a:cubicBezTo>
                  <a:cubicBezTo>
                    <a:pt x="75" y="54"/>
                    <a:pt x="75" y="54"/>
                    <a:pt x="38" y="54"/>
                  </a:cubicBezTo>
                  <a:cubicBezTo>
                    <a:pt x="38" y="54"/>
                    <a:pt x="38" y="91"/>
                    <a:pt x="1" y="91"/>
                  </a:cubicBezTo>
                  <a:lnTo>
                    <a:pt x="38" y="91"/>
                  </a:lnTo>
                  <a:cubicBezTo>
                    <a:pt x="63" y="91"/>
                    <a:pt x="71" y="108"/>
                    <a:pt x="74" y="108"/>
                  </a:cubicBezTo>
                  <a:cubicBezTo>
                    <a:pt x="75" y="108"/>
                    <a:pt x="75" y="104"/>
                    <a:pt x="75" y="91"/>
                  </a:cubicBezTo>
                  <a:lnTo>
                    <a:pt x="75" y="54"/>
                  </a:lnTo>
                  <a:lnTo>
                    <a:pt x="113" y="17"/>
                  </a:lnTo>
                  <a:cubicBezTo>
                    <a:pt x="88" y="17"/>
                    <a:pt x="79" y="0"/>
                    <a:pt x="7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24"/>
            <p:cNvSpPr/>
            <p:nvPr/>
          </p:nvSpPr>
          <p:spPr>
            <a:xfrm>
              <a:off x="5109825" y="16654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1" y="75"/>
                    <a:pt x="1" y="75"/>
                    <a:pt x="1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24"/>
            <p:cNvSpPr/>
            <p:nvPr/>
          </p:nvSpPr>
          <p:spPr>
            <a:xfrm>
              <a:off x="5112625" y="16654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24"/>
            <p:cNvSpPr/>
            <p:nvPr/>
          </p:nvSpPr>
          <p:spPr>
            <a:xfrm>
              <a:off x="5107025" y="16645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cubicBezTo>
                    <a:pt x="1" y="0"/>
                    <a:pt x="1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24"/>
            <p:cNvSpPr/>
            <p:nvPr/>
          </p:nvSpPr>
          <p:spPr>
            <a:xfrm>
              <a:off x="5106100" y="16673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24"/>
            <p:cNvSpPr/>
            <p:nvPr/>
          </p:nvSpPr>
          <p:spPr>
            <a:xfrm>
              <a:off x="5107950" y="166360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37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38" y="75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24"/>
            <p:cNvSpPr/>
            <p:nvPr/>
          </p:nvSpPr>
          <p:spPr>
            <a:xfrm>
              <a:off x="5105150" y="16654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lnTo>
                    <a:pt x="1" y="75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5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24"/>
            <p:cNvSpPr/>
            <p:nvPr/>
          </p:nvSpPr>
          <p:spPr>
            <a:xfrm>
              <a:off x="5103300" y="166920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0"/>
                  </a:move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0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24"/>
            <p:cNvSpPr/>
            <p:nvPr/>
          </p:nvSpPr>
          <p:spPr>
            <a:xfrm>
              <a:off x="5104225" y="166452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75" y="0"/>
                  </a:moveTo>
                  <a:lnTo>
                    <a:pt x="1" y="38"/>
                  </a:lnTo>
                  <a:lnTo>
                    <a:pt x="75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24"/>
            <p:cNvSpPr/>
            <p:nvPr/>
          </p:nvSpPr>
          <p:spPr>
            <a:xfrm>
              <a:off x="5102350" y="1670350"/>
              <a:ext cx="2825" cy="1150"/>
            </a:xfrm>
            <a:custGeom>
              <a:avLst/>
              <a:gdLst/>
              <a:ahLst/>
              <a:cxnLst/>
              <a:rect l="l" t="t" r="r" b="b"/>
              <a:pathLst>
                <a:path w="113" h="46" extrusionOk="0">
                  <a:moveTo>
                    <a:pt x="94" y="1"/>
                  </a:moveTo>
                  <a:cubicBezTo>
                    <a:pt x="85" y="1"/>
                    <a:pt x="76" y="10"/>
                    <a:pt x="76" y="29"/>
                  </a:cubicBezTo>
                  <a:lnTo>
                    <a:pt x="113" y="29"/>
                  </a:lnTo>
                  <a:cubicBezTo>
                    <a:pt x="113" y="10"/>
                    <a:pt x="104" y="1"/>
                    <a:pt x="94" y="1"/>
                  </a:cubicBezTo>
                  <a:close/>
                  <a:moveTo>
                    <a:pt x="1" y="29"/>
                  </a:moveTo>
                  <a:cubicBezTo>
                    <a:pt x="1" y="41"/>
                    <a:pt x="5" y="45"/>
                    <a:pt x="11" y="45"/>
                  </a:cubicBezTo>
                  <a:cubicBezTo>
                    <a:pt x="22" y="45"/>
                    <a:pt x="38" y="29"/>
                    <a:pt x="38" y="29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24"/>
            <p:cNvSpPr/>
            <p:nvPr/>
          </p:nvSpPr>
          <p:spPr>
            <a:xfrm>
              <a:off x="5106100" y="1671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24"/>
            <p:cNvSpPr/>
            <p:nvPr/>
          </p:nvSpPr>
          <p:spPr>
            <a:xfrm>
              <a:off x="5102350" y="16692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24"/>
            <p:cNvSpPr/>
            <p:nvPr/>
          </p:nvSpPr>
          <p:spPr>
            <a:xfrm>
              <a:off x="5106550" y="1671050"/>
              <a:ext cx="1425" cy="1900"/>
            </a:xfrm>
            <a:custGeom>
              <a:avLst/>
              <a:gdLst/>
              <a:ahLst/>
              <a:cxnLst/>
              <a:rect l="l" t="t" r="r" b="b"/>
              <a:pathLst>
                <a:path w="57" h="76" extrusionOk="0">
                  <a:moveTo>
                    <a:pt x="57" y="1"/>
                  </a:moveTo>
                  <a:lnTo>
                    <a:pt x="20" y="38"/>
                  </a:lnTo>
                  <a:cubicBezTo>
                    <a:pt x="1" y="57"/>
                    <a:pt x="1" y="57"/>
                    <a:pt x="6" y="57"/>
                  </a:cubicBezTo>
                  <a:cubicBezTo>
                    <a:pt x="10" y="57"/>
                    <a:pt x="20" y="57"/>
                    <a:pt x="20" y="75"/>
                  </a:cubicBezTo>
                  <a:lnTo>
                    <a:pt x="57" y="38"/>
                  </a:lnTo>
                  <a:cubicBezTo>
                    <a:pt x="57" y="1"/>
                    <a:pt x="57" y="1"/>
                    <a:pt x="5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24"/>
            <p:cNvSpPr/>
            <p:nvPr/>
          </p:nvSpPr>
          <p:spPr>
            <a:xfrm>
              <a:off x="5107950" y="166920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38" y="75"/>
                  </a:lnTo>
                  <a:lnTo>
                    <a:pt x="38" y="37"/>
                  </a:lnTo>
                  <a:cubicBezTo>
                    <a:pt x="38" y="37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24"/>
            <p:cNvSpPr/>
            <p:nvPr/>
          </p:nvSpPr>
          <p:spPr>
            <a:xfrm>
              <a:off x="5106100" y="16720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37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24"/>
            <p:cNvSpPr/>
            <p:nvPr/>
          </p:nvSpPr>
          <p:spPr>
            <a:xfrm>
              <a:off x="5110750" y="167105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1" y="1"/>
                    <a:pt x="1" y="1"/>
                    <a:pt x="1" y="38"/>
                  </a:cubicBezTo>
                  <a:lnTo>
                    <a:pt x="1" y="75"/>
                  </a:lnTo>
                  <a:cubicBezTo>
                    <a:pt x="1" y="75"/>
                    <a:pt x="1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24"/>
            <p:cNvSpPr/>
            <p:nvPr/>
          </p:nvSpPr>
          <p:spPr>
            <a:xfrm>
              <a:off x="5111700" y="1671050"/>
              <a:ext cx="1875" cy="975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0" y="1"/>
                  </a:moveTo>
                  <a:cubicBezTo>
                    <a:pt x="38" y="1"/>
                    <a:pt x="38" y="38"/>
                    <a:pt x="38" y="38"/>
                  </a:cubicBezTo>
                  <a:cubicBezTo>
                    <a:pt x="38" y="1"/>
                    <a:pt x="75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24"/>
            <p:cNvSpPr/>
            <p:nvPr/>
          </p:nvSpPr>
          <p:spPr>
            <a:xfrm>
              <a:off x="5109825" y="16720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24"/>
            <p:cNvSpPr/>
            <p:nvPr/>
          </p:nvSpPr>
          <p:spPr>
            <a:xfrm>
              <a:off x="5114500" y="16692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56"/>
                    <a:pt x="0" y="65"/>
                    <a:pt x="0" y="75"/>
                  </a:cubicBezTo>
                  <a:cubicBezTo>
                    <a:pt x="38" y="75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24"/>
            <p:cNvSpPr/>
            <p:nvPr/>
          </p:nvSpPr>
          <p:spPr>
            <a:xfrm>
              <a:off x="5114500" y="16682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24"/>
            <p:cNvSpPr/>
            <p:nvPr/>
          </p:nvSpPr>
          <p:spPr>
            <a:xfrm>
              <a:off x="5112625" y="1672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7"/>
                  </a:moveTo>
                  <a:lnTo>
                    <a:pt x="38" y="37"/>
                  </a:lnTo>
                  <a:lnTo>
                    <a:pt x="1" y="37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24"/>
            <p:cNvSpPr/>
            <p:nvPr/>
          </p:nvSpPr>
          <p:spPr>
            <a:xfrm>
              <a:off x="5119150" y="166825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lnTo>
                    <a:pt x="1" y="38"/>
                  </a:lnTo>
                  <a:lnTo>
                    <a:pt x="1" y="113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24"/>
            <p:cNvSpPr/>
            <p:nvPr/>
          </p:nvSpPr>
          <p:spPr>
            <a:xfrm>
              <a:off x="5119150" y="16692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24"/>
            <p:cNvSpPr/>
            <p:nvPr/>
          </p:nvSpPr>
          <p:spPr>
            <a:xfrm>
              <a:off x="5117300" y="16710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38"/>
                    <a:pt x="0" y="75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24"/>
            <p:cNvSpPr/>
            <p:nvPr/>
          </p:nvSpPr>
          <p:spPr>
            <a:xfrm>
              <a:off x="5121950" y="166825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cubicBezTo>
                    <a:pt x="38" y="1"/>
                    <a:pt x="38" y="75"/>
                    <a:pt x="1" y="75"/>
                  </a:cubicBezTo>
                  <a:lnTo>
                    <a:pt x="1" y="113"/>
                  </a:lnTo>
                  <a:cubicBezTo>
                    <a:pt x="1" y="75"/>
                    <a:pt x="38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24"/>
            <p:cNvSpPr/>
            <p:nvPr/>
          </p:nvSpPr>
          <p:spPr>
            <a:xfrm>
              <a:off x="5122900" y="16682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24"/>
            <p:cNvSpPr/>
            <p:nvPr/>
          </p:nvSpPr>
          <p:spPr>
            <a:xfrm>
              <a:off x="5121025" y="16692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lnTo>
                    <a:pt x="24" y="27"/>
                  </a:lnTo>
                  <a:lnTo>
                    <a:pt x="24" y="27"/>
                  </a:lnTo>
                  <a:cubicBezTo>
                    <a:pt x="32" y="24"/>
                    <a:pt x="38" y="15"/>
                    <a:pt x="38" y="0"/>
                  </a:cubicBezTo>
                  <a:close/>
                  <a:moveTo>
                    <a:pt x="1" y="0"/>
                  </a:moveTo>
                  <a:lnTo>
                    <a:pt x="1" y="75"/>
                  </a:lnTo>
                  <a:lnTo>
                    <a:pt x="24" y="27"/>
                  </a:lnTo>
                  <a:lnTo>
                    <a:pt x="24" y="27"/>
                  </a:lnTo>
                  <a:cubicBezTo>
                    <a:pt x="23" y="28"/>
                    <a:pt x="21" y="28"/>
                    <a:pt x="19" y="28"/>
                  </a:cubicBezTo>
                  <a:cubicBezTo>
                    <a:pt x="10" y="28"/>
                    <a:pt x="1" y="19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24"/>
            <p:cNvSpPr/>
            <p:nvPr/>
          </p:nvSpPr>
          <p:spPr>
            <a:xfrm>
              <a:off x="5125700" y="16692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7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24"/>
            <p:cNvSpPr/>
            <p:nvPr/>
          </p:nvSpPr>
          <p:spPr>
            <a:xfrm>
              <a:off x="5126625" y="16692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lnTo>
                    <a:pt x="1" y="0"/>
                  </a:lnTo>
                  <a:lnTo>
                    <a:pt x="1" y="75"/>
                  </a:lnTo>
                  <a:lnTo>
                    <a:pt x="1" y="37"/>
                  </a:lnTo>
                  <a:cubicBezTo>
                    <a:pt x="1" y="37"/>
                    <a:pt x="1" y="37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24"/>
            <p:cNvSpPr/>
            <p:nvPr/>
          </p:nvSpPr>
          <p:spPr>
            <a:xfrm>
              <a:off x="5123825" y="16710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24"/>
            <p:cNvSpPr/>
            <p:nvPr/>
          </p:nvSpPr>
          <p:spPr>
            <a:xfrm>
              <a:off x="5126625" y="167292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0"/>
                  </a:moveTo>
                  <a:lnTo>
                    <a:pt x="75" y="0"/>
                  </a:lnTo>
                  <a:lnTo>
                    <a:pt x="1" y="0"/>
                  </a:lnTo>
                  <a:cubicBezTo>
                    <a:pt x="38" y="0"/>
                    <a:pt x="38" y="0"/>
                    <a:pt x="75" y="0"/>
                  </a:cubicBezTo>
                  <a:lnTo>
                    <a:pt x="75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24"/>
            <p:cNvSpPr/>
            <p:nvPr/>
          </p:nvSpPr>
          <p:spPr>
            <a:xfrm>
              <a:off x="5129425" y="1673850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1"/>
                  </a:moveTo>
                  <a:lnTo>
                    <a:pt x="1" y="38"/>
                  </a:lnTo>
                  <a:cubicBezTo>
                    <a:pt x="38" y="38"/>
                    <a:pt x="38" y="1"/>
                    <a:pt x="7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24"/>
            <p:cNvSpPr/>
            <p:nvPr/>
          </p:nvSpPr>
          <p:spPr>
            <a:xfrm>
              <a:off x="5126625" y="16720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7"/>
                  </a:moveTo>
                  <a:lnTo>
                    <a:pt x="1" y="37"/>
                  </a:ln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24"/>
            <p:cNvSpPr/>
            <p:nvPr/>
          </p:nvSpPr>
          <p:spPr>
            <a:xfrm>
              <a:off x="5126625" y="16757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cubicBezTo>
                    <a:pt x="38" y="0"/>
                    <a:pt x="38" y="38"/>
                    <a:pt x="1" y="38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24"/>
            <p:cNvSpPr/>
            <p:nvPr/>
          </p:nvSpPr>
          <p:spPr>
            <a:xfrm>
              <a:off x="5126625" y="16757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cubicBezTo>
                    <a:pt x="1" y="38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24"/>
            <p:cNvSpPr/>
            <p:nvPr/>
          </p:nvSpPr>
          <p:spPr>
            <a:xfrm>
              <a:off x="5127575" y="1674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24"/>
            <p:cNvSpPr/>
            <p:nvPr/>
          </p:nvSpPr>
          <p:spPr>
            <a:xfrm>
              <a:off x="5122900" y="167572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38" y="0"/>
                  </a:moveTo>
                  <a:cubicBezTo>
                    <a:pt x="38" y="0"/>
                    <a:pt x="0" y="38"/>
                    <a:pt x="0" y="38"/>
                  </a:cubicBezTo>
                  <a:lnTo>
                    <a:pt x="38" y="38"/>
                  </a:lnTo>
                  <a:cubicBezTo>
                    <a:pt x="38" y="0"/>
                    <a:pt x="38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24"/>
            <p:cNvSpPr/>
            <p:nvPr/>
          </p:nvSpPr>
          <p:spPr>
            <a:xfrm>
              <a:off x="5121950" y="16757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24"/>
            <p:cNvSpPr/>
            <p:nvPr/>
          </p:nvSpPr>
          <p:spPr>
            <a:xfrm>
              <a:off x="5124775" y="1673850"/>
              <a:ext cx="0" cy="1900"/>
            </a:xfrm>
            <a:custGeom>
              <a:avLst/>
              <a:gdLst/>
              <a:ahLst/>
              <a:cxnLst/>
              <a:rect l="l" t="t" r="r" b="b"/>
              <a:pathLst>
                <a:path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24"/>
            <p:cNvSpPr/>
            <p:nvPr/>
          </p:nvSpPr>
          <p:spPr>
            <a:xfrm>
              <a:off x="5118700" y="1674800"/>
              <a:ext cx="1425" cy="1875"/>
            </a:xfrm>
            <a:custGeom>
              <a:avLst/>
              <a:gdLst/>
              <a:ahLst/>
              <a:cxnLst/>
              <a:rect l="l" t="t" r="r" b="b"/>
              <a:pathLst>
                <a:path w="57" h="75" extrusionOk="0">
                  <a:moveTo>
                    <a:pt x="56" y="0"/>
                  </a:moveTo>
                  <a:lnTo>
                    <a:pt x="19" y="37"/>
                  </a:lnTo>
                  <a:cubicBezTo>
                    <a:pt x="0" y="56"/>
                    <a:pt x="0" y="56"/>
                    <a:pt x="5" y="56"/>
                  </a:cubicBezTo>
                  <a:cubicBezTo>
                    <a:pt x="10" y="56"/>
                    <a:pt x="19" y="56"/>
                    <a:pt x="19" y="75"/>
                  </a:cubicBezTo>
                  <a:cubicBezTo>
                    <a:pt x="19" y="75"/>
                    <a:pt x="56" y="37"/>
                    <a:pt x="56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24"/>
            <p:cNvSpPr/>
            <p:nvPr/>
          </p:nvSpPr>
          <p:spPr>
            <a:xfrm>
              <a:off x="5119150" y="16757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24"/>
            <p:cNvSpPr/>
            <p:nvPr/>
          </p:nvSpPr>
          <p:spPr>
            <a:xfrm>
              <a:off x="5121025" y="16738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24"/>
            <p:cNvSpPr/>
            <p:nvPr/>
          </p:nvSpPr>
          <p:spPr>
            <a:xfrm>
              <a:off x="5115425" y="16738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cubicBezTo>
                    <a:pt x="1" y="1"/>
                    <a:pt x="1" y="38"/>
                    <a:pt x="1" y="75"/>
                  </a:cubicBezTo>
                  <a:lnTo>
                    <a:pt x="1" y="113"/>
                  </a:lnTo>
                  <a:lnTo>
                    <a:pt x="38" y="75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24"/>
            <p:cNvSpPr/>
            <p:nvPr/>
          </p:nvSpPr>
          <p:spPr>
            <a:xfrm>
              <a:off x="5115425" y="16748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24"/>
            <p:cNvSpPr/>
            <p:nvPr/>
          </p:nvSpPr>
          <p:spPr>
            <a:xfrm>
              <a:off x="5116350" y="16729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38"/>
                  </a:moveTo>
                  <a:lnTo>
                    <a:pt x="38" y="38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24"/>
            <p:cNvSpPr/>
            <p:nvPr/>
          </p:nvSpPr>
          <p:spPr>
            <a:xfrm>
              <a:off x="5111700" y="1674800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38" y="0"/>
                  </a:moveTo>
                  <a:cubicBezTo>
                    <a:pt x="38" y="37"/>
                    <a:pt x="0" y="75"/>
                    <a:pt x="0" y="75"/>
                  </a:cubicBezTo>
                  <a:lnTo>
                    <a:pt x="38" y="75"/>
                  </a:lnTo>
                  <a:lnTo>
                    <a:pt x="38" y="37"/>
                  </a:lnTo>
                  <a:cubicBezTo>
                    <a:pt x="38" y="37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24"/>
            <p:cNvSpPr/>
            <p:nvPr/>
          </p:nvSpPr>
          <p:spPr>
            <a:xfrm>
              <a:off x="5111700" y="16766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24"/>
            <p:cNvSpPr/>
            <p:nvPr/>
          </p:nvSpPr>
          <p:spPr>
            <a:xfrm>
              <a:off x="5113550" y="16738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38"/>
                    <a:pt x="1" y="38"/>
                  </a:cubicBez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24"/>
            <p:cNvSpPr/>
            <p:nvPr/>
          </p:nvSpPr>
          <p:spPr>
            <a:xfrm>
              <a:off x="5108900" y="16748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2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5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24"/>
            <p:cNvSpPr/>
            <p:nvPr/>
          </p:nvSpPr>
          <p:spPr>
            <a:xfrm>
              <a:off x="5107950" y="16776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24"/>
            <p:cNvSpPr/>
            <p:nvPr/>
          </p:nvSpPr>
          <p:spPr>
            <a:xfrm>
              <a:off x="5108900" y="16748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38" y="0"/>
                  </a:lnTo>
                  <a:lnTo>
                    <a:pt x="38" y="37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24"/>
            <p:cNvSpPr/>
            <p:nvPr/>
          </p:nvSpPr>
          <p:spPr>
            <a:xfrm>
              <a:off x="5106100" y="16776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24" y="0"/>
                    <a:pt x="15" y="5"/>
                    <a:pt x="10" y="10"/>
                  </a:cubicBezTo>
                  <a:lnTo>
                    <a:pt x="10" y="1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13"/>
                    <a:pt x="0" y="17"/>
                    <a:pt x="2" y="17"/>
                  </a:cubicBezTo>
                  <a:cubicBezTo>
                    <a:pt x="3" y="17"/>
                    <a:pt x="5" y="13"/>
                    <a:pt x="10" y="10"/>
                  </a:cubicBezTo>
                  <a:lnTo>
                    <a:pt x="10" y="10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24"/>
            <p:cNvSpPr/>
            <p:nvPr/>
          </p:nvSpPr>
          <p:spPr>
            <a:xfrm>
              <a:off x="5107025" y="16776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24"/>
            <p:cNvSpPr/>
            <p:nvPr/>
          </p:nvSpPr>
          <p:spPr>
            <a:xfrm>
              <a:off x="5106100" y="16748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24"/>
            <p:cNvSpPr/>
            <p:nvPr/>
          </p:nvSpPr>
          <p:spPr>
            <a:xfrm>
              <a:off x="5107025" y="1679450"/>
              <a:ext cx="1900" cy="1375"/>
            </a:xfrm>
            <a:custGeom>
              <a:avLst/>
              <a:gdLst/>
              <a:ahLst/>
              <a:cxnLst/>
              <a:rect l="l" t="t" r="r" b="b"/>
              <a:pathLst>
                <a:path w="76" h="55" extrusionOk="0">
                  <a:moveTo>
                    <a:pt x="75" y="1"/>
                  </a:moveTo>
                  <a:cubicBezTo>
                    <a:pt x="38" y="1"/>
                    <a:pt x="38" y="1"/>
                    <a:pt x="38" y="38"/>
                  </a:cubicBezTo>
                  <a:lnTo>
                    <a:pt x="75" y="1"/>
                  </a:lnTo>
                  <a:close/>
                  <a:moveTo>
                    <a:pt x="1" y="38"/>
                  </a:moveTo>
                  <a:cubicBezTo>
                    <a:pt x="25" y="38"/>
                    <a:pt x="17" y="55"/>
                    <a:pt x="20" y="55"/>
                  </a:cubicBezTo>
                  <a:cubicBezTo>
                    <a:pt x="21" y="55"/>
                    <a:pt x="25" y="51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24"/>
            <p:cNvSpPr/>
            <p:nvPr/>
          </p:nvSpPr>
          <p:spPr>
            <a:xfrm>
              <a:off x="5108900" y="16794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24"/>
            <p:cNvSpPr/>
            <p:nvPr/>
          </p:nvSpPr>
          <p:spPr>
            <a:xfrm>
              <a:off x="5105150" y="16785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0"/>
                  </a:moveTo>
                  <a:lnTo>
                    <a:pt x="1" y="38"/>
                  </a:lnTo>
                  <a:cubicBezTo>
                    <a:pt x="1" y="75"/>
                    <a:pt x="1" y="75"/>
                    <a:pt x="1" y="75"/>
                  </a:cubicBezTo>
                  <a:lnTo>
                    <a:pt x="38" y="7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24"/>
            <p:cNvSpPr/>
            <p:nvPr/>
          </p:nvSpPr>
          <p:spPr>
            <a:xfrm>
              <a:off x="5110750" y="167945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38" y="1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113"/>
                  </a:lnTo>
                  <a:cubicBezTo>
                    <a:pt x="1" y="113"/>
                    <a:pt x="1" y="75"/>
                    <a:pt x="38" y="75"/>
                  </a:cubicBezTo>
                  <a:cubicBezTo>
                    <a:pt x="76" y="57"/>
                    <a:pt x="76" y="57"/>
                    <a:pt x="66" y="57"/>
                  </a:cubicBezTo>
                  <a:cubicBezTo>
                    <a:pt x="57" y="57"/>
                    <a:pt x="38" y="57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24"/>
            <p:cNvSpPr/>
            <p:nvPr/>
          </p:nvSpPr>
          <p:spPr>
            <a:xfrm>
              <a:off x="5112625" y="16794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24"/>
            <p:cNvSpPr/>
            <p:nvPr/>
          </p:nvSpPr>
          <p:spPr>
            <a:xfrm>
              <a:off x="5109825" y="16804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24"/>
            <p:cNvSpPr/>
            <p:nvPr/>
          </p:nvSpPr>
          <p:spPr>
            <a:xfrm>
              <a:off x="5115425" y="16794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24"/>
            <p:cNvSpPr/>
            <p:nvPr/>
          </p:nvSpPr>
          <p:spPr>
            <a:xfrm>
              <a:off x="5115425" y="16794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38" y="1"/>
                  </a:lnTo>
                  <a:cubicBezTo>
                    <a:pt x="38" y="38"/>
                    <a:pt x="38" y="38"/>
                    <a:pt x="38" y="38"/>
                  </a:cubicBezTo>
                  <a:lnTo>
                    <a:pt x="38" y="38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24"/>
            <p:cNvSpPr/>
            <p:nvPr/>
          </p:nvSpPr>
          <p:spPr>
            <a:xfrm>
              <a:off x="5112625" y="16813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1" y="0"/>
                  </a:moveTo>
                  <a:lnTo>
                    <a:pt x="1" y="38"/>
                  </a:lnTo>
                  <a:cubicBezTo>
                    <a:pt x="1" y="38"/>
                    <a:pt x="1" y="75"/>
                    <a:pt x="38" y="75"/>
                  </a:cubicBez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24"/>
            <p:cNvSpPr/>
            <p:nvPr/>
          </p:nvSpPr>
          <p:spPr>
            <a:xfrm>
              <a:off x="5117300" y="167945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38" y="1"/>
                  </a:moveTo>
                  <a:lnTo>
                    <a:pt x="38" y="38"/>
                  </a:lnTo>
                  <a:lnTo>
                    <a:pt x="75" y="1"/>
                  </a:lnTo>
                  <a:close/>
                  <a:moveTo>
                    <a:pt x="38" y="38"/>
                  </a:moveTo>
                  <a:cubicBezTo>
                    <a:pt x="38" y="38"/>
                    <a:pt x="38" y="75"/>
                    <a:pt x="0" y="75"/>
                  </a:cubicBezTo>
                  <a:lnTo>
                    <a:pt x="38" y="75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24"/>
            <p:cNvSpPr/>
            <p:nvPr/>
          </p:nvSpPr>
          <p:spPr>
            <a:xfrm>
              <a:off x="5118225" y="16794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24"/>
            <p:cNvSpPr/>
            <p:nvPr/>
          </p:nvSpPr>
          <p:spPr>
            <a:xfrm>
              <a:off x="5117300" y="1682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24"/>
            <p:cNvSpPr/>
            <p:nvPr/>
          </p:nvSpPr>
          <p:spPr>
            <a:xfrm>
              <a:off x="5122900" y="16785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0"/>
                  </a:moveTo>
                  <a:lnTo>
                    <a:pt x="0" y="75"/>
                  </a:lnTo>
                  <a:cubicBezTo>
                    <a:pt x="0" y="75"/>
                    <a:pt x="0" y="75"/>
                    <a:pt x="0" y="75"/>
                  </a:cubicBezTo>
                  <a:lnTo>
                    <a:pt x="0" y="75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24"/>
            <p:cNvSpPr/>
            <p:nvPr/>
          </p:nvSpPr>
          <p:spPr>
            <a:xfrm>
              <a:off x="5122900" y="16785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24"/>
            <p:cNvSpPr/>
            <p:nvPr/>
          </p:nvSpPr>
          <p:spPr>
            <a:xfrm>
              <a:off x="5121025" y="1680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24"/>
            <p:cNvSpPr/>
            <p:nvPr/>
          </p:nvSpPr>
          <p:spPr>
            <a:xfrm>
              <a:off x="5125700" y="16794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24"/>
            <p:cNvSpPr/>
            <p:nvPr/>
          </p:nvSpPr>
          <p:spPr>
            <a:xfrm>
              <a:off x="5127575" y="16804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37"/>
                    <a:pt x="0" y="37"/>
                  </a:cubicBez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24"/>
            <p:cNvSpPr/>
            <p:nvPr/>
          </p:nvSpPr>
          <p:spPr>
            <a:xfrm>
              <a:off x="5123825" y="1680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cubicBezTo>
                    <a:pt x="1" y="37"/>
                    <a:pt x="1" y="37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24"/>
            <p:cNvSpPr/>
            <p:nvPr/>
          </p:nvSpPr>
          <p:spPr>
            <a:xfrm>
              <a:off x="5126625" y="1683200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1" y="0"/>
                  </a:moveTo>
                  <a:cubicBezTo>
                    <a:pt x="1" y="37"/>
                    <a:pt x="38" y="37"/>
                    <a:pt x="38" y="37"/>
                  </a:cubicBezTo>
                  <a:lnTo>
                    <a:pt x="38" y="75"/>
                  </a:lnTo>
                  <a:lnTo>
                    <a:pt x="75" y="3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24"/>
            <p:cNvSpPr/>
            <p:nvPr/>
          </p:nvSpPr>
          <p:spPr>
            <a:xfrm>
              <a:off x="5125700" y="168412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0" y="0"/>
                  </a:moveTo>
                  <a:lnTo>
                    <a:pt x="0" y="75"/>
                  </a:lnTo>
                  <a:lnTo>
                    <a:pt x="38" y="75"/>
                  </a:lnTo>
                  <a:lnTo>
                    <a:pt x="75" y="38"/>
                  </a:lnTo>
                  <a:lnTo>
                    <a:pt x="75" y="0"/>
                  </a:lnTo>
                  <a:cubicBezTo>
                    <a:pt x="75" y="38"/>
                    <a:pt x="75" y="38"/>
                    <a:pt x="38" y="38"/>
                  </a:cubicBezTo>
                  <a:cubicBezTo>
                    <a:pt x="0" y="38"/>
                    <a:pt x="38" y="38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24"/>
            <p:cNvSpPr/>
            <p:nvPr/>
          </p:nvSpPr>
          <p:spPr>
            <a:xfrm>
              <a:off x="5126625" y="16813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24"/>
            <p:cNvSpPr/>
            <p:nvPr/>
          </p:nvSpPr>
          <p:spPr>
            <a:xfrm>
              <a:off x="5122900" y="1684125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75" y="0"/>
                  </a:moveTo>
                  <a:cubicBezTo>
                    <a:pt x="75" y="0"/>
                    <a:pt x="45" y="31"/>
                    <a:pt x="39" y="64"/>
                  </a:cubicBezTo>
                  <a:lnTo>
                    <a:pt x="39" y="64"/>
                  </a:lnTo>
                  <a:cubicBezTo>
                    <a:pt x="50" y="59"/>
                    <a:pt x="62" y="50"/>
                    <a:pt x="75" y="38"/>
                  </a:cubicBezTo>
                  <a:lnTo>
                    <a:pt x="75" y="0"/>
                  </a:lnTo>
                  <a:close/>
                  <a:moveTo>
                    <a:pt x="39" y="64"/>
                  </a:moveTo>
                  <a:cubicBezTo>
                    <a:pt x="17" y="75"/>
                    <a:pt x="0" y="75"/>
                    <a:pt x="0" y="75"/>
                  </a:cubicBezTo>
                  <a:lnTo>
                    <a:pt x="38" y="75"/>
                  </a:lnTo>
                  <a:cubicBezTo>
                    <a:pt x="38" y="72"/>
                    <a:pt x="38" y="68"/>
                    <a:pt x="39" y="64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24"/>
            <p:cNvSpPr/>
            <p:nvPr/>
          </p:nvSpPr>
          <p:spPr>
            <a:xfrm>
              <a:off x="5122900" y="16850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24"/>
            <p:cNvSpPr/>
            <p:nvPr/>
          </p:nvSpPr>
          <p:spPr>
            <a:xfrm>
              <a:off x="5123825" y="1683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7"/>
                  </a:lnTo>
                  <a:cubicBezTo>
                    <a:pt x="38" y="37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24"/>
            <p:cNvSpPr/>
            <p:nvPr/>
          </p:nvSpPr>
          <p:spPr>
            <a:xfrm>
              <a:off x="5119150" y="1684125"/>
              <a:ext cx="2825" cy="1900"/>
            </a:xfrm>
            <a:custGeom>
              <a:avLst/>
              <a:gdLst/>
              <a:ahLst/>
              <a:cxnLst/>
              <a:rect l="l" t="t" r="r" b="b"/>
              <a:pathLst>
                <a:path w="113" h="76" extrusionOk="0">
                  <a:moveTo>
                    <a:pt x="76" y="0"/>
                  </a:moveTo>
                  <a:cubicBezTo>
                    <a:pt x="76" y="38"/>
                    <a:pt x="38" y="38"/>
                    <a:pt x="38" y="38"/>
                  </a:cubicBezTo>
                  <a:lnTo>
                    <a:pt x="76" y="38"/>
                  </a:lnTo>
                  <a:cubicBezTo>
                    <a:pt x="76" y="0"/>
                    <a:pt x="76" y="0"/>
                    <a:pt x="113" y="0"/>
                  </a:cubicBezTo>
                  <a:close/>
                  <a:moveTo>
                    <a:pt x="38" y="38"/>
                  </a:moveTo>
                  <a:cubicBezTo>
                    <a:pt x="1" y="38"/>
                    <a:pt x="38" y="75"/>
                    <a:pt x="38" y="75"/>
                  </a:cubicBez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24"/>
            <p:cNvSpPr/>
            <p:nvPr/>
          </p:nvSpPr>
          <p:spPr>
            <a:xfrm>
              <a:off x="5119150" y="16832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24"/>
            <p:cNvSpPr/>
            <p:nvPr/>
          </p:nvSpPr>
          <p:spPr>
            <a:xfrm>
              <a:off x="5121950" y="16822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8"/>
                  </a:moveTo>
                  <a:lnTo>
                    <a:pt x="1" y="38"/>
                  </a:lnTo>
                  <a:lnTo>
                    <a:pt x="1" y="113"/>
                  </a:lnTo>
                  <a:lnTo>
                    <a:pt x="1" y="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24"/>
            <p:cNvSpPr/>
            <p:nvPr/>
          </p:nvSpPr>
          <p:spPr>
            <a:xfrm>
              <a:off x="5116350" y="1682250"/>
              <a:ext cx="1425" cy="1900"/>
            </a:xfrm>
            <a:custGeom>
              <a:avLst/>
              <a:gdLst/>
              <a:ahLst/>
              <a:cxnLst/>
              <a:rect l="l" t="t" r="r" b="b"/>
              <a:pathLst>
                <a:path w="57" h="76" extrusionOk="0">
                  <a:moveTo>
                    <a:pt x="38" y="1"/>
                  </a:moveTo>
                  <a:cubicBezTo>
                    <a:pt x="38" y="1"/>
                    <a:pt x="38" y="38"/>
                    <a:pt x="1" y="75"/>
                  </a:cubicBezTo>
                  <a:lnTo>
                    <a:pt x="38" y="38"/>
                  </a:lnTo>
                  <a:cubicBezTo>
                    <a:pt x="57" y="19"/>
                    <a:pt x="57" y="19"/>
                    <a:pt x="52" y="19"/>
                  </a:cubicBezTo>
                  <a:cubicBezTo>
                    <a:pt x="48" y="19"/>
                    <a:pt x="38" y="19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24"/>
            <p:cNvSpPr/>
            <p:nvPr/>
          </p:nvSpPr>
          <p:spPr>
            <a:xfrm>
              <a:off x="5115425" y="1683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1" y="37"/>
                    <a:pt x="1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24"/>
            <p:cNvSpPr/>
            <p:nvPr/>
          </p:nvSpPr>
          <p:spPr>
            <a:xfrm>
              <a:off x="5118225" y="16822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38"/>
                    <a:pt x="1" y="38"/>
                  </a:cubicBez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24"/>
            <p:cNvSpPr/>
            <p:nvPr/>
          </p:nvSpPr>
          <p:spPr>
            <a:xfrm>
              <a:off x="5111700" y="16822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0" y="1"/>
                    <a:pt x="0" y="1"/>
                    <a:pt x="0" y="38"/>
                  </a:cubicBezTo>
                  <a:cubicBezTo>
                    <a:pt x="0" y="75"/>
                    <a:pt x="0" y="75"/>
                    <a:pt x="0" y="75"/>
                  </a:cubicBezTo>
                  <a:lnTo>
                    <a:pt x="38" y="75"/>
                  </a:lnTo>
                  <a:lnTo>
                    <a:pt x="38" y="38"/>
                  </a:lnTo>
                  <a:cubicBezTo>
                    <a:pt x="38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24"/>
            <p:cNvSpPr/>
            <p:nvPr/>
          </p:nvSpPr>
          <p:spPr>
            <a:xfrm>
              <a:off x="5111700" y="16841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0"/>
                  </a:moveTo>
                  <a:lnTo>
                    <a:pt x="0" y="75"/>
                  </a:lnTo>
                  <a:lnTo>
                    <a:pt x="38" y="7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24"/>
            <p:cNvSpPr/>
            <p:nvPr/>
          </p:nvSpPr>
          <p:spPr>
            <a:xfrm>
              <a:off x="5113550" y="16822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1"/>
                  </a:lnTo>
                  <a:cubicBezTo>
                    <a:pt x="38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24"/>
            <p:cNvSpPr/>
            <p:nvPr/>
          </p:nvSpPr>
          <p:spPr>
            <a:xfrm>
              <a:off x="5110750" y="16822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lnTo>
                    <a:pt x="1" y="75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24"/>
            <p:cNvSpPr/>
            <p:nvPr/>
          </p:nvSpPr>
          <p:spPr>
            <a:xfrm>
              <a:off x="5108900" y="168505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cubicBezTo>
                    <a:pt x="75" y="1"/>
                    <a:pt x="75" y="1"/>
                    <a:pt x="7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24"/>
            <p:cNvSpPr/>
            <p:nvPr/>
          </p:nvSpPr>
          <p:spPr>
            <a:xfrm>
              <a:off x="5110750" y="16822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cubicBezTo>
                    <a:pt x="38" y="1"/>
                    <a:pt x="38" y="1"/>
                    <a:pt x="38" y="38"/>
                  </a:cubicBezTo>
                  <a:cubicBezTo>
                    <a:pt x="38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24"/>
            <p:cNvSpPr/>
            <p:nvPr/>
          </p:nvSpPr>
          <p:spPr>
            <a:xfrm>
              <a:off x="5108900" y="1686925"/>
              <a:ext cx="1875" cy="450"/>
            </a:xfrm>
            <a:custGeom>
              <a:avLst/>
              <a:gdLst/>
              <a:ahLst/>
              <a:cxnLst/>
              <a:rect l="l" t="t" r="r" b="b"/>
              <a:pathLst>
                <a:path w="75" h="18" extrusionOk="0">
                  <a:moveTo>
                    <a:pt x="0" y="0"/>
                  </a:moveTo>
                  <a:cubicBezTo>
                    <a:pt x="0" y="13"/>
                    <a:pt x="9" y="17"/>
                    <a:pt x="20" y="17"/>
                  </a:cubicBezTo>
                  <a:cubicBezTo>
                    <a:pt x="42" y="17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24"/>
            <p:cNvSpPr/>
            <p:nvPr/>
          </p:nvSpPr>
          <p:spPr>
            <a:xfrm>
              <a:off x="5111700" y="16869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0"/>
                  </a:moveTo>
                  <a:lnTo>
                    <a:pt x="0" y="0"/>
                  </a:lnTo>
                  <a:lnTo>
                    <a:pt x="0" y="7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24"/>
            <p:cNvSpPr/>
            <p:nvPr/>
          </p:nvSpPr>
          <p:spPr>
            <a:xfrm>
              <a:off x="5108900" y="1686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37"/>
                    <a:pt x="0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24"/>
            <p:cNvSpPr/>
            <p:nvPr/>
          </p:nvSpPr>
          <p:spPr>
            <a:xfrm>
              <a:off x="5112625" y="1687850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75" y="1"/>
                  </a:moveTo>
                  <a:cubicBezTo>
                    <a:pt x="75" y="1"/>
                    <a:pt x="46" y="1"/>
                    <a:pt x="39" y="27"/>
                  </a:cubicBezTo>
                  <a:lnTo>
                    <a:pt x="39" y="27"/>
                  </a:lnTo>
                  <a:cubicBezTo>
                    <a:pt x="50" y="22"/>
                    <a:pt x="63" y="13"/>
                    <a:pt x="75" y="1"/>
                  </a:cubicBezTo>
                  <a:close/>
                  <a:moveTo>
                    <a:pt x="39" y="27"/>
                  </a:moveTo>
                  <a:lnTo>
                    <a:pt x="39" y="27"/>
                  </a:lnTo>
                  <a:cubicBezTo>
                    <a:pt x="17" y="38"/>
                    <a:pt x="1" y="38"/>
                    <a:pt x="1" y="38"/>
                  </a:cubicBezTo>
                  <a:lnTo>
                    <a:pt x="38" y="38"/>
                  </a:lnTo>
                  <a:cubicBezTo>
                    <a:pt x="38" y="34"/>
                    <a:pt x="38" y="30"/>
                    <a:pt x="39" y="27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24"/>
            <p:cNvSpPr/>
            <p:nvPr/>
          </p:nvSpPr>
          <p:spPr>
            <a:xfrm>
              <a:off x="5114500" y="16878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38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24"/>
            <p:cNvSpPr/>
            <p:nvPr/>
          </p:nvSpPr>
          <p:spPr>
            <a:xfrm>
              <a:off x="5111700" y="16878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24"/>
            <p:cNvSpPr/>
            <p:nvPr/>
          </p:nvSpPr>
          <p:spPr>
            <a:xfrm>
              <a:off x="5116350" y="168785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38" y="1"/>
                    <a:pt x="38" y="1"/>
                    <a:pt x="1" y="3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" y="57"/>
                    <a:pt x="1" y="57"/>
                    <a:pt x="1" y="75"/>
                  </a:cubicBezTo>
                  <a:cubicBezTo>
                    <a:pt x="1" y="75"/>
                    <a:pt x="1" y="38"/>
                    <a:pt x="76" y="38"/>
                  </a:cubicBezTo>
                  <a:cubicBezTo>
                    <a:pt x="38" y="38"/>
                    <a:pt x="38" y="38"/>
                    <a:pt x="7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24"/>
            <p:cNvSpPr/>
            <p:nvPr/>
          </p:nvSpPr>
          <p:spPr>
            <a:xfrm>
              <a:off x="5118225" y="16878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24"/>
            <p:cNvSpPr/>
            <p:nvPr/>
          </p:nvSpPr>
          <p:spPr>
            <a:xfrm>
              <a:off x="5116350" y="16888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37"/>
                  </a:lnTo>
                  <a:lnTo>
                    <a:pt x="1" y="37"/>
                  </a:lnTo>
                  <a:cubicBezTo>
                    <a:pt x="1" y="37"/>
                    <a:pt x="1" y="37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24"/>
            <p:cNvSpPr/>
            <p:nvPr/>
          </p:nvSpPr>
          <p:spPr>
            <a:xfrm>
              <a:off x="4924075" y="1784925"/>
              <a:ext cx="3750" cy="20575"/>
            </a:xfrm>
            <a:custGeom>
              <a:avLst/>
              <a:gdLst/>
              <a:ahLst/>
              <a:cxnLst/>
              <a:rect l="l" t="t" r="r" b="b"/>
              <a:pathLst>
                <a:path w="150" h="823" extrusionOk="0">
                  <a:moveTo>
                    <a:pt x="0" y="1"/>
                  </a:moveTo>
                  <a:lnTo>
                    <a:pt x="0" y="822"/>
                  </a:lnTo>
                  <a:lnTo>
                    <a:pt x="150" y="822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24"/>
            <p:cNvSpPr/>
            <p:nvPr/>
          </p:nvSpPr>
          <p:spPr>
            <a:xfrm>
              <a:off x="4919400" y="1774675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449" y="262"/>
                  </a:moveTo>
                  <a:cubicBezTo>
                    <a:pt x="449" y="0"/>
                    <a:pt x="1" y="448"/>
                    <a:pt x="262" y="448"/>
                  </a:cubicBezTo>
                  <a:cubicBezTo>
                    <a:pt x="374" y="448"/>
                    <a:pt x="449" y="374"/>
                    <a:pt x="449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24"/>
            <p:cNvSpPr/>
            <p:nvPr/>
          </p:nvSpPr>
          <p:spPr>
            <a:xfrm>
              <a:off x="4900725" y="1788675"/>
              <a:ext cx="9375" cy="19625"/>
            </a:xfrm>
            <a:custGeom>
              <a:avLst/>
              <a:gdLst/>
              <a:ahLst/>
              <a:cxnLst/>
              <a:rect l="l" t="t" r="r" b="b"/>
              <a:pathLst>
                <a:path w="375" h="785" extrusionOk="0">
                  <a:moveTo>
                    <a:pt x="374" y="747"/>
                  </a:moveTo>
                  <a:lnTo>
                    <a:pt x="225" y="784"/>
                  </a:lnTo>
                  <a:lnTo>
                    <a:pt x="1" y="38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24"/>
            <p:cNvSpPr/>
            <p:nvPr/>
          </p:nvSpPr>
          <p:spPr>
            <a:xfrm>
              <a:off x="4896075" y="1780275"/>
              <a:ext cx="10275" cy="10300"/>
            </a:xfrm>
            <a:custGeom>
              <a:avLst/>
              <a:gdLst/>
              <a:ahLst/>
              <a:cxnLst/>
              <a:rect l="l" t="t" r="r" b="b"/>
              <a:pathLst>
                <a:path w="411" h="412" extrusionOk="0">
                  <a:moveTo>
                    <a:pt x="374" y="150"/>
                  </a:moveTo>
                  <a:cubicBezTo>
                    <a:pt x="336" y="75"/>
                    <a:pt x="261" y="0"/>
                    <a:pt x="149" y="38"/>
                  </a:cubicBezTo>
                  <a:cubicBezTo>
                    <a:pt x="75" y="75"/>
                    <a:pt x="0" y="150"/>
                    <a:pt x="37" y="262"/>
                  </a:cubicBezTo>
                  <a:cubicBezTo>
                    <a:pt x="75" y="336"/>
                    <a:pt x="149" y="411"/>
                    <a:pt x="261" y="374"/>
                  </a:cubicBezTo>
                  <a:cubicBezTo>
                    <a:pt x="336" y="336"/>
                    <a:pt x="411" y="224"/>
                    <a:pt x="374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24"/>
            <p:cNvSpPr/>
            <p:nvPr/>
          </p:nvSpPr>
          <p:spPr>
            <a:xfrm>
              <a:off x="4878325" y="1798000"/>
              <a:ext cx="14975" cy="18700"/>
            </a:xfrm>
            <a:custGeom>
              <a:avLst/>
              <a:gdLst/>
              <a:ahLst/>
              <a:cxnLst/>
              <a:rect l="l" t="t" r="r" b="b"/>
              <a:pathLst>
                <a:path w="599" h="748" extrusionOk="0">
                  <a:moveTo>
                    <a:pt x="598" y="673"/>
                  </a:moveTo>
                  <a:lnTo>
                    <a:pt x="486" y="747"/>
                  </a:lnTo>
                  <a:lnTo>
                    <a:pt x="1" y="113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24"/>
            <p:cNvSpPr/>
            <p:nvPr/>
          </p:nvSpPr>
          <p:spPr>
            <a:xfrm>
              <a:off x="4870850" y="1788675"/>
              <a:ext cx="12175" cy="12150"/>
            </a:xfrm>
            <a:custGeom>
              <a:avLst/>
              <a:gdLst/>
              <a:ahLst/>
              <a:cxnLst/>
              <a:rect l="l" t="t" r="r" b="b"/>
              <a:pathLst>
                <a:path w="487" h="486" extrusionOk="0">
                  <a:moveTo>
                    <a:pt x="449" y="224"/>
                  </a:moveTo>
                  <a:cubicBezTo>
                    <a:pt x="337" y="0"/>
                    <a:pt x="1" y="224"/>
                    <a:pt x="150" y="411"/>
                  </a:cubicBezTo>
                  <a:cubicBezTo>
                    <a:pt x="225" y="486"/>
                    <a:pt x="300" y="486"/>
                    <a:pt x="374" y="448"/>
                  </a:cubicBezTo>
                  <a:cubicBezTo>
                    <a:pt x="449" y="411"/>
                    <a:pt x="486" y="299"/>
                    <a:pt x="449" y="22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24"/>
            <p:cNvSpPr/>
            <p:nvPr/>
          </p:nvSpPr>
          <p:spPr>
            <a:xfrm>
              <a:off x="4861525" y="1813875"/>
              <a:ext cx="17775" cy="15900"/>
            </a:xfrm>
            <a:custGeom>
              <a:avLst/>
              <a:gdLst/>
              <a:ahLst/>
              <a:cxnLst/>
              <a:rect l="l" t="t" r="r" b="b"/>
              <a:pathLst>
                <a:path w="711" h="636" extrusionOk="0">
                  <a:moveTo>
                    <a:pt x="710" y="523"/>
                  </a:moveTo>
                  <a:lnTo>
                    <a:pt x="635" y="635"/>
                  </a:lnTo>
                  <a:lnTo>
                    <a:pt x="1" y="112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24"/>
            <p:cNvSpPr/>
            <p:nvPr/>
          </p:nvSpPr>
          <p:spPr>
            <a:xfrm>
              <a:off x="4855000" y="1809200"/>
              <a:ext cx="10275" cy="9375"/>
            </a:xfrm>
            <a:custGeom>
              <a:avLst/>
              <a:gdLst/>
              <a:ahLst/>
              <a:cxnLst/>
              <a:rect l="l" t="t" r="r" b="b"/>
              <a:pathLst>
                <a:path w="411" h="375" extrusionOk="0">
                  <a:moveTo>
                    <a:pt x="299" y="75"/>
                  </a:moveTo>
                  <a:cubicBezTo>
                    <a:pt x="224" y="1"/>
                    <a:pt x="112" y="1"/>
                    <a:pt x="75" y="75"/>
                  </a:cubicBezTo>
                  <a:cubicBezTo>
                    <a:pt x="0" y="150"/>
                    <a:pt x="0" y="262"/>
                    <a:pt x="112" y="299"/>
                  </a:cubicBezTo>
                  <a:cubicBezTo>
                    <a:pt x="150" y="374"/>
                    <a:pt x="262" y="337"/>
                    <a:pt x="336" y="262"/>
                  </a:cubicBezTo>
                  <a:cubicBezTo>
                    <a:pt x="411" y="225"/>
                    <a:pt x="411" y="113"/>
                    <a:pt x="336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24"/>
            <p:cNvSpPr/>
            <p:nvPr/>
          </p:nvSpPr>
          <p:spPr>
            <a:xfrm>
              <a:off x="4849400" y="1834400"/>
              <a:ext cx="20550" cy="11225"/>
            </a:xfrm>
            <a:custGeom>
              <a:avLst/>
              <a:gdLst/>
              <a:ahLst/>
              <a:cxnLst/>
              <a:rect l="l" t="t" r="r" b="b"/>
              <a:pathLst>
                <a:path w="822" h="449" extrusionOk="0">
                  <a:moveTo>
                    <a:pt x="822" y="337"/>
                  </a:moveTo>
                  <a:lnTo>
                    <a:pt x="747" y="449"/>
                  </a:lnTo>
                  <a:lnTo>
                    <a:pt x="0" y="150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24"/>
            <p:cNvSpPr/>
            <p:nvPr/>
          </p:nvSpPr>
          <p:spPr>
            <a:xfrm>
              <a:off x="4841925" y="183067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99" y="38"/>
                  </a:moveTo>
                  <a:cubicBezTo>
                    <a:pt x="187" y="1"/>
                    <a:pt x="75" y="38"/>
                    <a:pt x="75" y="113"/>
                  </a:cubicBezTo>
                  <a:cubicBezTo>
                    <a:pt x="0" y="225"/>
                    <a:pt x="75" y="299"/>
                    <a:pt x="150" y="337"/>
                  </a:cubicBezTo>
                  <a:cubicBezTo>
                    <a:pt x="262" y="374"/>
                    <a:pt x="337" y="337"/>
                    <a:pt x="374" y="225"/>
                  </a:cubicBezTo>
                  <a:cubicBezTo>
                    <a:pt x="374" y="150"/>
                    <a:pt x="374" y="38"/>
                    <a:pt x="299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24"/>
            <p:cNvSpPr/>
            <p:nvPr/>
          </p:nvSpPr>
          <p:spPr>
            <a:xfrm>
              <a:off x="4844725" y="1858675"/>
              <a:ext cx="20550" cy="5625"/>
            </a:xfrm>
            <a:custGeom>
              <a:avLst/>
              <a:gdLst/>
              <a:ahLst/>
              <a:cxnLst/>
              <a:rect l="l" t="t" r="r" b="b"/>
              <a:pathLst>
                <a:path w="822" h="225" extrusionOk="0">
                  <a:moveTo>
                    <a:pt x="822" y="75"/>
                  </a:moveTo>
                  <a:lnTo>
                    <a:pt x="822" y="225"/>
                  </a:lnTo>
                  <a:lnTo>
                    <a:pt x="1" y="15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24"/>
            <p:cNvSpPr/>
            <p:nvPr/>
          </p:nvSpPr>
          <p:spPr>
            <a:xfrm>
              <a:off x="4837250" y="1855875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187" y="1"/>
                  </a:moveTo>
                  <a:cubicBezTo>
                    <a:pt x="75" y="1"/>
                    <a:pt x="1" y="75"/>
                    <a:pt x="1" y="150"/>
                  </a:cubicBezTo>
                  <a:cubicBezTo>
                    <a:pt x="1" y="262"/>
                    <a:pt x="75" y="337"/>
                    <a:pt x="150" y="374"/>
                  </a:cubicBezTo>
                  <a:cubicBezTo>
                    <a:pt x="262" y="374"/>
                    <a:pt x="337" y="262"/>
                    <a:pt x="337" y="187"/>
                  </a:cubicBezTo>
                  <a:cubicBezTo>
                    <a:pt x="337" y="75"/>
                    <a:pt x="262" y="1"/>
                    <a:pt x="187" y="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24"/>
            <p:cNvSpPr/>
            <p:nvPr/>
          </p:nvSpPr>
          <p:spPr>
            <a:xfrm>
              <a:off x="4846600" y="1877350"/>
              <a:ext cx="20550" cy="8425"/>
            </a:xfrm>
            <a:custGeom>
              <a:avLst/>
              <a:gdLst/>
              <a:ahLst/>
              <a:cxnLst/>
              <a:rect l="l" t="t" r="r" b="b"/>
              <a:pathLst>
                <a:path w="822" h="337" extrusionOk="0">
                  <a:moveTo>
                    <a:pt x="784" y="0"/>
                  </a:moveTo>
                  <a:lnTo>
                    <a:pt x="822" y="150"/>
                  </a:lnTo>
                  <a:lnTo>
                    <a:pt x="38" y="336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24"/>
            <p:cNvSpPr/>
            <p:nvPr/>
          </p:nvSpPr>
          <p:spPr>
            <a:xfrm>
              <a:off x="4839125" y="1879225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112" y="75"/>
                  </a:moveTo>
                  <a:cubicBezTo>
                    <a:pt x="38" y="75"/>
                    <a:pt x="0" y="149"/>
                    <a:pt x="0" y="261"/>
                  </a:cubicBezTo>
                  <a:cubicBezTo>
                    <a:pt x="38" y="336"/>
                    <a:pt x="112" y="411"/>
                    <a:pt x="187" y="374"/>
                  </a:cubicBezTo>
                  <a:cubicBezTo>
                    <a:pt x="299" y="374"/>
                    <a:pt x="374" y="261"/>
                    <a:pt x="337" y="187"/>
                  </a:cubicBezTo>
                  <a:cubicBezTo>
                    <a:pt x="337" y="75"/>
                    <a:pt x="225" y="0"/>
                    <a:pt x="112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24"/>
            <p:cNvSpPr/>
            <p:nvPr/>
          </p:nvSpPr>
          <p:spPr>
            <a:xfrm>
              <a:off x="4855000" y="1895075"/>
              <a:ext cx="19625" cy="13100"/>
            </a:xfrm>
            <a:custGeom>
              <a:avLst/>
              <a:gdLst/>
              <a:ahLst/>
              <a:cxnLst/>
              <a:rect l="l" t="t" r="r" b="b"/>
              <a:pathLst>
                <a:path w="785" h="524" extrusionOk="0">
                  <a:moveTo>
                    <a:pt x="710" y="1"/>
                  </a:moveTo>
                  <a:lnTo>
                    <a:pt x="784" y="113"/>
                  </a:lnTo>
                  <a:lnTo>
                    <a:pt x="75" y="524"/>
                  </a:lnTo>
                  <a:lnTo>
                    <a:pt x="0" y="4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24"/>
            <p:cNvSpPr/>
            <p:nvPr/>
          </p:nvSpPr>
          <p:spPr>
            <a:xfrm>
              <a:off x="4846600" y="1903475"/>
              <a:ext cx="11225" cy="10300"/>
            </a:xfrm>
            <a:custGeom>
              <a:avLst/>
              <a:gdLst/>
              <a:ahLst/>
              <a:cxnLst/>
              <a:rect l="l" t="t" r="r" b="b"/>
              <a:pathLst>
                <a:path w="449" h="412" extrusionOk="0">
                  <a:moveTo>
                    <a:pt x="150" y="76"/>
                  </a:moveTo>
                  <a:cubicBezTo>
                    <a:pt x="0" y="188"/>
                    <a:pt x="150" y="412"/>
                    <a:pt x="336" y="337"/>
                  </a:cubicBezTo>
                  <a:cubicBezTo>
                    <a:pt x="411" y="300"/>
                    <a:pt x="448" y="188"/>
                    <a:pt x="411" y="113"/>
                  </a:cubicBezTo>
                  <a:cubicBezTo>
                    <a:pt x="336" y="38"/>
                    <a:pt x="224" y="1"/>
                    <a:pt x="150" y="76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24"/>
            <p:cNvSpPr/>
            <p:nvPr/>
          </p:nvSpPr>
          <p:spPr>
            <a:xfrm>
              <a:off x="4869925" y="1909075"/>
              <a:ext cx="15900" cy="17775"/>
            </a:xfrm>
            <a:custGeom>
              <a:avLst/>
              <a:gdLst/>
              <a:ahLst/>
              <a:cxnLst/>
              <a:rect l="l" t="t" r="r" b="b"/>
              <a:pathLst>
                <a:path w="636" h="711" extrusionOk="0">
                  <a:moveTo>
                    <a:pt x="523" y="1"/>
                  </a:moveTo>
                  <a:lnTo>
                    <a:pt x="635" y="113"/>
                  </a:lnTo>
                  <a:lnTo>
                    <a:pt x="75" y="710"/>
                  </a:lnTo>
                  <a:lnTo>
                    <a:pt x="1" y="59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24"/>
            <p:cNvSpPr/>
            <p:nvPr/>
          </p:nvSpPr>
          <p:spPr>
            <a:xfrm>
              <a:off x="4863400" y="1923100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75" y="75"/>
                  </a:moveTo>
                  <a:cubicBezTo>
                    <a:pt x="0" y="149"/>
                    <a:pt x="0" y="261"/>
                    <a:pt x="75" y="336"/>
                  </a:cubicBezTo>
                  <a:cubicBezTo>
                    <a:pt x="112" y="411"/>
                    <a:pt x="224" y="411"/>
                    <a:pt x="299" y="336"/>
                  </a:cubicBezTo>
                  <a:cubicBezTo>
                    <a:pt x="374" y="261"/>
                    <a:pt x="374" y="112"/>
                    <a:pt x="299" y="75"/>
                  </a:cubicBezTo>
                  <a:cubicBezTo>
                    <a:pt x="224" y="0"/>
                    <a:pt x="112" y="0"/>
                    <a:pt x="38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24"/>
            <p:cNvSpPr/>
            <p:nvPr/>
          </p:nvSpPr>
          <p:spPr>
            <a:xfrm>
              <a:off x="4888600" y="1920300"/>
              <a:ext cx="13100" cy="19625"/>
            </a:xfrm>
            <a:custGeom>
              <a:avLst/>
              <a:gdLst/>
              <a:ahLst/>
              <a:cxnLst/>
              <a:rect l="l" t="t" r="r" b="b"/>
              <a:pathLst>
                <a:path w="524" h="785" extrusionOk="0">
                  <a:moveTo>
                    <a:pt x="374" y="0"/>
                  </a:moveTo>
                  <a:lnTo>
                    <a:pt x="523" y="75"/>
                  </a:lnTo>
                  <a:lnTo>
                    <a:pt x="150" y="784"/>
                  </a:lnTo>
                  <a:lnTo>
                    <a:pt x="0" y="709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24"/>
            <p:cNvSpPr/>
            <p:nvPr/>
          </p:nvSpPr>
          <p:spPr>
            <a:xfrm>
              <a:off x="4883925" y="1937100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75" y="112"/>
                  </a:moveTo>
                  <a:cubicBezTo>
                    <a:pt x="1" y="224"/>
                    <a:pt x="38" y="336"/>
                    <a:pt x="150" y="373"/>
                  </a:cubicBezTo>
                  <a:cubicBezTo>
                    <a:pt x="225" y="411"/>
                    <a:pt x="337" y="373"/>
                    <a:pt x="374" y="299"/>
                  </a:cubicBezTo>
                  <a:cubicBezTo>
                    <a:pt x="411" y="187"/>
                    <a:pt x="374" y="112"/>
                    <a:pt x="299" y="37"/>
                  </a:cubicBezTo>
                  <a:cubicBezTo>
                    <a:pt x="225" y="0"/>
                    <a:pt x="113" y="37"/>
                    <a:pt x="75" y="11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24"/>
            <p:cNvSpPr/>
            <p:nvPr/>
          </p:nvSpPr>
          <p:spPr>
            <a:xfrm>
              <a:off x="4912875" y="1925900"/>
              <a:ext cx="6550" cy="20550"/>
            </a:xfrm>
            <a:custGeom>
              <a:avLst/>
              <a:gdLst/>
              <a:ahLst/>
              <a:cxnLst/>
              <a:rect l="l" t="t" r="r" b="b"/>
              <a:pathLst>
                <a:path w="262" h="822" extrusionOk="0">
                  <a:moveTo>
                    <a:pt x="112" y="0"/>
                  </a:moveTo>
                  <a:lnTo>
                    <a:pt x="262" y="37"/>
                  </a:lnTo>
                  <a:lnTo>
                    <a:pt x="112" y="821"/>
                  </a:lnTo>
                  <a:lnTo>
                    <a:pt x="0" y="82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24"/>
            <p:cNvSpPr/>
            <p:nvPr/>
          </p:nvSpPr>
          <p:spPr>
            <a:xfrm>
              <a:off x="4909125" y="1945500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1" y="149"/>
                  </a:moveTo>
                  <a:cubicBezTo>
                    <a:pt x="1" y="224"/>
                    <a:pt x="76" y="336"/>
                    <a:pt x="150" y="374"/>
                  </a:cubicBezTo>
                  <a:cubicBezTo>
                    <a:pt x="262" y="374"/>
                    <a:pt x="337" y="299"/>
                    <a:pt x="374" y="187"/>
                  </a:cubicBezTo>
                  <a:cubicBezTo>
                    <a:pt x="374" y="112"/>
                    <a:pt x="300" y="37"/>
                    <a:pt x="225" y="0"/>
                  </a:cubicBezTo>
                  <a:cubicBezTo>
                    <a:pt x="113" y="0"/>
                    <a:pt x="38" y="37"/>
                    <a:pt x="1" y="14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24"/>
            <p:cNvSpPr/>
            <p:nvPr/>
          </p:nvSpPr>
          <p:spPr>
            <a:xfrm>
              <a:off x="4932475" y="1925900"/>
              <a:ext cx="6550" cy="20550"/>
            </a:xfrm>
            <a:custGeom>
              <a:avLst/>
              <a:gdLst/>
              <a:ahLst/>
              <a:cxnLst/>
              <a:rect l="l" t="t" r="r" b="b"/>
              <a:pathLst>
                <a:path w="262" h="822" extrusionOk="0">
                  <a:moveTo>
                    <a:pt x="0" y="37"/>
                  </a:moveTo>
                  <a:lnTo>
                    <a:pt x="150" y="0"/>
                  </a:lnTo>
                  <a:lnTo>
                    <a:pt x="262" y="821"/>
                  </a:lnTo>
                  <a:lnTo>
                    <a:pt x="150" y="82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24"/>
            <p:cNvSpPr/>
            <p:nvPr/>
          </p:nvSpPr>
          <p:spPr>
            <a:xfrm>
              <a:off x="4933400" y="1945500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38" y="224"/>
                  </a:moveTo>
                  <a:cubicBezTo>
                    <a:pt x="38" y="299"/>
                    <a:pt x="113" y="374"/>
                    <a:pt x="225" y="374"/>
                  </a:cubicBezTo>
                  <a:cubicBezTo>
                    <a:pt x="299" y="336"/>
                    <a:pt x="374" y="262"/>
                    <a:pt x="374" y="149"/>
                  </a:cubicBezTo>
                  <a:cubicBezTo>
                    <a:pt x="337" y="37"/>
                    <a:pt x="262" y="0"/>
                    <a:pt x="150" y="0"/>
                  </a:cubicBezTo>
                  <a:cubicBezTo>
                    <a:pt x="75" y="37"/>
                    <a:pt x="1" y="112"/>
                    <a:pt x="38" y="22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24"/>
            <p:cNvSpPr/>
            <p:nvPr/>
          </p:nvSpPr>
          <p:spPr>
            <a:xfrm>
              <a:off x="4951150" y="1920300"/>
              <a:ext cx="12150" cy="19625"/>
            </a:xfrm>
            <a:custGeom>
              <a:avLst/>
              <a:gdLst/>
              <a:ahLst/>
              <a:cxnLst/>
              <a:rect l="l" t="t" r="r" b="b"/>
              <a:pathLst>
                <a:path w="486" h="785" extrusionOk="0">
                  <a:moveTo>
                    <a:pt x="0" y="75"/>
                  </a:moveTo>
                  <a:lnTo>
                    <a:pt x="112" y="0"/>
                  </a:lnTo>
                  <a:lnTo>
                    <a:pt x="485" y="709"/>
                  </a:lnTo>
                  <a:lnTo>
                    <a:pt x="336" y="784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24"/>
            <p:cNvSpPr/>
            <p:nvPr/>
          </p:nvSpPr>
          <p:spPr>
            <a:xfrm>
              <a:off x="4957675" y="1937100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38" y="299"/>
                  </a:moveTo>
                  <a:cubicBezTo>
                    <a:pt x="75" y="373"/>
                    <a:pt x="187" y="411"/>
                    <a:pt x="299" y="373"/>
                  </a:cubicBezTo>
                  <a:cubicBezTo>
                    <a:pt x="374" y="299"/>
                    <a:pt x="411" y="224"/>
                    <a:pt x="374" y="112"/>
                  </a:cubicBezTo>
                  <a:cubicBezTo>
                    <a:pt x="299" y="37"/>
                    <a:pt x="224" y="0"/>
                    <a:pt x="112" y="37"/>
                  </a:cubicBezTo>
                  <a:cubicBezTo>
                    <a:pt x="38" y="75"/>
                    <a:pt x="0" y="187"/>
                    <a:pt x="38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24"/>
            <p:cNvSpPr/>
            <p:nvPr/>
          </p:nvSpPr>
          <p:spPr>
            <a:xfrm>
              <a:off x="4966075" y="1909075"/>
              <a:ext cx="16825" cy="17775"/>
            </a:xfrm>
            <a:custGeom>
              <a:avLst/>
              <a:gdLst/>
              <a:ahLst/>
              <a:cxnLst/>
              <a:rect l="l" t="t" r="r" b="b"/>
              <a:pathLst>
                <a:path w="673" h="711" extrusionOk="0">
                  <a:moveTo>
                    <a:pt x="0" y="113"/>
                  </a:moveTo>
                  <a:lnTo>
                    <a:pt x="113" y="1"/>
                  </a:lnTo>
                  <a:lnTo>
                    <a:pt x="673" y="598"/>
                  </a:lnTo>
                  <a:lnTo>
                    <a:pt x="561" y="71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24"/>
            <p:cNvSpPr/>
            <p:nvPr/>
          </p:nvSpPr>
          <p:spPr>
            <a:xfrm>
              <a:off x="4979150" y="1923100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38" y="336"/>
                  </a:moveTo>
                  <a:cubicBezTo>
                    <a:pt x="112" y="411"/>
                    <a:pt x="224" y="411"/>
                    <a:pt x="299" y="336"/>
                  </a:cubicBezTo>
                  <a:cubicBezTo>
                    <a:pt x="374" y="261"/>
                    <a:pt x="374" y="149"/>
                    <a:pt x="299" y="75"/>
                  </a:cubicBezTo>
                  <a:cubicBezTo>
                    <a:pt x="224" y="0"/>
                    <a:pt x="112" y="0"/>
                    <a:pt x="38" y="75"/>
                  </a:cubicBezTo>
                  <a:cubicBezTo>
                    <a:pt x="0" y="149"/>
                    <a:pt x="0" y="261"/>
                    <a:pt x="38" y="336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24"/>
            <p:cNvSpPr/>
            <p:nvPr/>
          </p:nvSpPr>
          <p:spPr>
            <a:xfrm>
              <a:off x="4978200" y="1895075"/>
              <a:ext cx="18700" cy="13100"/>
            </a:xfrm>
            <a:custGeom>
              <a:avLst/>
              <a:gdLst/>
              <a:ahLst/>
              <a:cxnLst/>
              <a:rect l="l" t="t" r="r" b="b"/>
              <a:pathLst>
                <a:path w="748" h="524" extrusionOk="0">
                  <a:moveTo>
                    <a:pt x="1" y="113"/>
                  </a:moveTo>
                  <a:lnTo>
                    <a:pt x="38" y="1"/>
                  </a:lnTo>
                  <a:lnTo>
                    <a:pt x="748" y="412"/>
                  </a:lnTo>
                  <a:lnTo>
                    <a:pt x="673" y="524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24"/>
            <p:cNvSpPr/>
            <p:nvPr/>
          </p:nvSpPr>
          <p:spPr>
            <a:xfrm>
              <a:off x="4994075" y="1903475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113" y="337"/>
                  </a:moveTo>
                  <a:cubicBezTo>
                    <a:pt x="187" y="412"/>
                    <a:pt x="299" y="374"/>
                    <a:pt x="374" y="300"/>
                  </a:cubicBezTo>
                  <a:cubicBezTo>
                    <a:pt x="411" y="188"/>
                    <a:pt x="374" y="113"/>
                    <a:pt x="299" y="76"/>
                  </a:cubicBezTo>
                  <a:cubicBezTo>
                    <a:pt x="187" y="1"/>
                    <a:pt x="113" y="38"/>
                    <a:pt x="38" y="113"/>
                  </a:cubicBezTo>
                  <a:cubicBezTo>
                    <a:pt x="1" y="188"/>
                    <a:pt x="38" y="300"/>
                    <a:pt x="113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24"/>
            <p:cNvSpPr/>
            <p:nvPr/>
          </p:nvSpPr>
          <p:spPr>
            <a:xfrm>
              <a:off x="4984750" y="1877350"/>
              <a:ext cx="20550" cy="8425"/>
            </a:xfrm>
            <a:custGeom>
              <a:avLst/>
              <a:gdLst/>
              <a:ahLst/>
              <a:cxnLst/>
              <a:rect l="l" t="t" r="r" b="b"/>
              <a:pathLst>
                <a:path w="822" h="337" extrusionOk="0">
                  <a:moveTo>
                    <a:pt x="0" y="150"/>
                  </a:moveTo>
                  <a:lnTo>
                    <a:pt x="38" y="0"/>
                  </a:lnTo>
                  <a:lnTo>
                    <a:pt x="822" y="187"/>
                  </a:lnTo>
                  <a:lnTo>
                    <a:pt x="784" y="336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24"/>
            <p:cNvSpPr/>
            <p:nvPr/>
          </p:nvSpPr>
          <p:spPr>
            <a:xfrm>
              <a:off x="5003425" y="1879225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149" y="374"/>
                  </a:moveTo>
                  <a:cubicBezTo>
                    <a:pt x="261" y="411"/>
                    <a:pt x="336" y="336"/>
                    <a:pt x="373" y="261"/>
                  </a:cubicBezTo>
                  <a:cubicBezTo>
                    <a:pt x="373" y="37"/>
                    <a:pt x="112" y="0"/>
                    <a:pt x="37" y="187"/>
                  </a:cubicBezTo>
                  <a:cubicBezTo>
                    <a:pt x="0" y="261"/>
                    <a:pt x="75" y="374"/>
                    <a:pt x="149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24"/>
            <p:cNvSpPr/>
            <p:nvPr/>
          </p:nvSpPr>
          <p:spPr>
            <a:xfrm>
              <a:off x="4986600" y="1858675"/>
              <a:ext cx="20575" cy="5625"/>
            </a:xfrm>
            <a:custGeom>
              <a:avLst/>
              <a:gdLst/>
              <a:ahLst/>
              <a:cxnLst/>
              <a:rect l="l" t="t" r="r" b="b"/>
              <a:pathLst>
                <a:path w="823" h="225" extrusionOk="0">
                  <a:moveTo>
                    <a:pt x="1" y="225"/>
                  </a:moveTo>
                  <a:lnTo>
                    <a:pt x="1" y="75"/>
                  </a:lnTo>
                  <a:lnTo>
                    <a:pt x="822" y="1"/>
                  </a:lnTo>
                  <a:lnTo>
                    <a:pt x="822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24"/>
            <p:cNvSpPr/>
            <p:nvPr/>
          </p:nvSpPr>
          <p:spPr>
            <a:xfrm>
              <a:off x="5006225" y="1855875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187" y="374"/>
                  </a:moveTo>
                  <a:cubicBezTo>
                    <a:pt x="261" y="337"/>
                    <a:pt x="336" y="262"/>
                    <a:pt x="336" y="150"/>
                  </a:cubicBezTo>
                  <a:cubicBezTo>
                    <a:pt x="336" y="75"/>
                    <a:pt x="261" y="1"/>
                    <a:pt x="149" y="1"/>
                  </a:cubicBezTo>
                  <a:cubicBezTo>
                    <a:pt x="37" y="1"/>
                    <a:pt x="0" y="75"/>
                    <a:pt x="0" y="187"/>
                  </a:cubicBezTo>
                  <a:cubicBezTo>
                    <a:pt x="0" y="299"/>
                    <a:pt x="75" y="374"/>
                    <a:pt x="187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24"/>
            <p:cNvSpPr/>
            <p:nvPr/>
          </p:nvSpPr>
          <p:spPr>
            <a:xfrm>
              <a:off x="4981950" y="1834400"/>
              <a:ext cx="20550" cy="11225"/>
            </a:xfrm>
            <a:custGeom>
              <a:avLst/>
              <a:gdLst/>
              <a:ahLst/>
              <a:cxnLst/>
              <a:rect l="l" t="t" r="r" b="b"/>
              <a:pathLst>
                <a:path w="822" h="449" extrusionOk="0">
                  <a:moveTo>
                    <a:pt x="38" y="449"/>
                  </a:moveTo>
                  <a:lnTo>
                    <a:pt x="0" y="337"/>
                  </a:lnTo>
                  <a:lnTo>
                    <a:pt x="747" y="1"/>
                  </a:lnTo>
                  <a:lnTo>
                    <a:pt x="822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24"/>
            <p:cNvSpPr/>
            <p:nvPr/>
          </p:nvSpPr>
          <p:spPr>
            <a:xfrm>
              <a:off x="4999675" y="1830675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262" y="337"/>
                  </a:moveTo>
                  <a:cubicBezTo>
                    <a:pt x="337" y="299"/>
                    <a:pt x="374" y="225"/>
                    <a:pt x="374" y="113"/>
                  </a:cubicBezTo>
                  <a:cubicBezTo>
                    <a:pt x="337" y="38"/>
                    <a:pt x="225" y="1"/>
                    <a:pt x="150" y="38"/>
                  </a:cubicBezTo>
                  <a:cubicBezTo>
                    <a:pt x="38" y="38"/>
                    <a:pt x="1" y="150"/>
                    <a:pt x="38" y="225"/>
                  </a:cubicBezTo>
                  <a:cubicBezTo>
                    <a:pt x="75" y="337"/>
                    <a:pt x="187" y="374"/>
                    <a:pt x="262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24"/>
            <p:cNvSpPr/>
            <p:nvPr/>
          </p:nvSpPr>
          <p:spPr>
            <a:xfrm>
              <a:off x="4972600" y="1813875"/>
              <a:ext cx="17775" cy="15900"/>
            </a:xfrm>
            <a:custGeom>
              <a:avLst/>
              <a:gdLst/>
              <a:ahLst/>
              <a:cxnLst/>
              <a:rect l="l" t="t" r="r" b="b"/>
              <a:pathLst>
                <a:path w="711" h="636" extrusionOk="0">
                  <a:moveTo>
                    <a:pt x="76" y="635"/>
                  </a:moveTo>
                  <a:lnTo>
                    <a:pt x="1" y="523"/>
                  </a:lnTo>
                  <a:lnTo>
                    <a:pt x="636" y="0"/>
                  </a:lnTo>
                  <a:lnTo>
                    <a:pt x="710" y="1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24"/>
            <p:cNvSpPr/>
            <p:nvPr/>
          </p:nvSpPr>
          <p:spPr>
            <a:xfrm>
              <a:off x="4986600" y="180920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337" y="299"/>
                  </a:moveTo>
                  <a:cubicBezTo>
                    <a:pt x="412" y="225"/>
                    <a:pt x="412" y="113"/>
                    <a:pt x="337" y="38"/>
                  </a:cubicBezTo>
                  <a:cubicBezTo>
                    <a:pt x="262" y="1"/>
                    <a:pt x="150" y="1"/>
                    <a:pt x="113" y="38"/>
                  </a:cubicBezTo>
                  <a:cubicBezTo>
                    <a:pt x="1" y="113"/>
                    <a:pt x="1" y="225"/>
                    <a:pt x="76" y="299"/>
                  </a:cubicBezTo>
                  <a:cubicBezTo>
                    <a:pt x="113" y="374"/>
                    <a:pt x="225" y="374"/>
                    <a:pt x="300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24"/>
            <p:cNvSpPr/>
            <p:nvPr/>
          </p:nvSpPr>
          <p:spPr>
            <a:xfrm>
              <a:off x="4958600" y="1798000"/>
              <a:ext cx="14975" cy="18700"/>
            </a:xfrm>
            <a:custGeom>
              <a:avLst/>
              <a:gdLst/>
              <a:ahLst/>
              <a:cxnLst/>
              <a:rect l="l" t="t" r="r" b="b"/>
              <a:pathLst>
                <a:path w="599" h="748" extrusionOk="0">
                  <a:moveTo>
                    <a:pt x="150" y="747"/>
                  </a:moveTo>
                  <a:lnTo>
                    <a:pt x="1" y="673"/>
                  </a:lnTo>
                  <a:lnTo>
                    <a:pt x="449" y="1"/>
                  </a:lnTo>
                  <a:lnTo>
                    <a:pt x="598" y="11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24"/>
            <p:cNvSpPr/>
            <p:nvPr/>
          </p:nvSpPr>
          <p:spPr>
            <a:xfrm>
              <a:off x="4967950" y="1790550"/>
              <a:ext cx="11225" cy="10275"/>
            </a:xfrm>
            <a:custGeom>
              <a:avLst/>
              <a:gdLst/>
              <a:ahLst/>
              <a:cxnLst/>
              <a:rect l="l" t="t" r="r" b="b"/>
              <a:pathLst>
                <a:path w="449" h="411" extrusionOk="0">
                  <a:moveTo>
                    <a:pt x="374" y="336"/>
                  </a:moveTo>
                  <a:cubicBezTo>
                    <a:pt x="448" y="261"/>
                    <a:pt x="411" y="149"/>
                    <a:pt x="336" y="75"/>
                  </a:cubicBezTo>
                  <a:cubicBezTo>
                    <a:pt x="150" y="0"/>
                    <a:pt x="0" y="224"/>
                    <a:pt x="112" y="373"/>
                  </a:cubicBezTo>
                  <a:cubicBezTo>
                    <a:pt x="224" y="411"/>
                    <a:pt x="299" y="411"/>
                    <a:pt x="374" y="336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24"/>
            <p:cNvSpPr/>
            <p:nvPr/>
          </p:nvSpPr>
          <p:spPr>
            <a:xfrm>
              <a:off x="4941800" y="1788675"/>
              <a:ext cx="10300" cy="19625"/>
            </a:xfrm>
            <a:custGeom>
              <a:avLst/>
              <a:gdLst/>
              <a:ahLst/>
              <a:cxnLst/>
              <a:rect l="l" t="t" r="r" b="b"/>
              <a:pathLst>
                <a:path w="412" h="785" extrusionOk="0">
                  <a:moveTo>
                    <a:pt x="150" y="784"/>
                  </a:moveTo>
                  <a:lnTo>
                    <a:pt x="1" y="747"/>
                  </a:lnTo>
                  <a:lnTo>
                    <a:pt x="262" y="0"/>
                  </a:lnTo>
                  <a:lnTo>
                    <a:pt x="411" y="3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24"/>
            <p:cNvSpPr/>
            <p:nvPr/>
          </p:nvSpPr>
          <p:spPr>
            <a:xfrm>
              <a:off x="4946475" y="178120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336" y="262"/>
                  </a:moveTo>
                  <a:cubicBezTo>
                    <a:pt x="374" y="150"/>
                    <a:pt x="336" y="38"/>
                    <a:pt x="224" y="1"/>
                  </a:cubicBezTo>
                  <a:cubicBezTo>
                    <a:pt x="150" y="1"/>
                    <a:pt x="38" y="38"/>
                    <a:pt x="38" y="113"/>
                  </a:cubicBezTo>
                  <a:cubicBezTo>
                    <a:pt x="0" y="225"/>
                    <a:pt x="38" y="299"/>
                    <a:pt x="112" y="374"/>
                  </a:cubicBezTo>
                  <a:cubicBezTo>
                    <a:pt x="224" y="374"/>
                    <a:pt x="299" y="337"/>
                    <a:pt x="336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24"/>
            <p:cNvSpPr/>
            <p:nvPr/>
          </p:nvSpPr>
          <p:spPr>
            <a:xfrm>
              <a:off x="4924075" y="1784925"/>
              <a:ext cx="3750" cy="20575"/>
            </a:xfrm>
            <a:custGeom>
              <a:avLst/>
              <a:gdLst/>
              <a:ahLst/>
              <a:cxnLst/>
              <a:rect l="l" t="t" r="r" b="b"/>
              <a:pathLst>
                <a:path w="150" h="823" extrusionOk="0">
                  <a:moveTo>
                    <a:pt x="0" y="1"/>
                  </a:moveTo>
                  <a:lnTo>
                    <a:pt x="0" y="822"/>
                  </a:lnTo>
                  <a:lnTo>
                    <a:pt x="150" y="822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24"/>
            <p:cNvSpPr/>
            <p:nvPr/>
          </p:nvSpPr>
          <p:spPr>
            <a:xfrm>
              <a:off x="4919400" y="1774675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449" y="262"/>
                  </a:moveTo>
                  <a:cubicBezTo>
                    <a:pt x="449" y="0"/>
                    <a:pt x="1" y="448"/>
                    <a:pt x="262" y="448"/>
                  </a:cubicBezTo>
                  <a:cubicBezTo>
                    <a:pt x="374" y="448"/>
                    <a:pt x="449" y="374"/>
                    <a:pt x="449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24"/>
            <p:cNvSpPr/>
            <p:nvPr/>
          </p:nvSpPr>
          <p:spPr>
            <a:xfrm>
              <a:off x="4841000" y="1802675"/>
              <a:ext cx="149375" cy="149375"/>
            </a:xfrm>
            <a:custGeom>
              <a:avLst/>
              <a:gdLst/>
              <a:ahLst/>
              <a:cxnLst/>
              <a:rect l="l" t="t" r="r" b="b"/>
              <a:pathLst>
                <a:path w="5975" h="5975" extrusionOk="0">
                  <a:moveTo>
                    <a:pt x="5974" y="2539"/>
                  </a:moveTo>
                  <a:cubicBezTo>
                    <a:pt x="5974" y="4817"/>
                    <a:pt x="3211" y="5975"/>
                    <a:pt x="1606" y="4369"/>
                  </a:cubicBezTo>
                  <a:cubicBezTo>
                    <a:pt x="0" y="2726"/>
                    <a:pt x="1120" y="0"/>
                    <a:pt x="3398" y="0"/>
                  </a:cubicBezTo>
                  <a:cubicBezTo>
                    <a:pt x="4817" y="0"/>
                    <a:pt x="5974" y="1121"/>
                    <a:pt x="5974" y="2539"/>
                  </a:cubicBezTo>
                  <a:close/>
                </a:path>
              </a:pathLst>
            </a:custGeom>
            <a:solidFill>
              <a:srgbClr val="BFDFE8"/>
            </a:solidFill>
            <a:ln w="9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24"/>
            <p:cNvSpPr/>
            <p:nvPr/>
          </p:nvSpPr>
          <p:spPr>
            <a:xfrm>
              <a:off x="4979150" y="1866150"/>
              <a:ext cx="7475" cy="9350"/>
            </a:xfrm>
            <a:custGeom>
              <a:avLst/>
              <a:gdLst/>
              <a:ahLst/>
              <a:cxnLst/>
              <a:rect l="l" t="t" r="r" b="b"/>
              <a:pathLst>
                <a:path w="299" h="374" extrusionOk="0">
                  <a:moveTo>
                    <a:pt x="0" y="187"/>
                  </a:moveTo>
                  <a:cubicBezTo>
                    <a:pt x="0" y="75"/>
                    <a:pt x="0" y="0"/>
                    <a:pt x="112" y="0"/>
                  </a:cubicBezTo>
                  <a:cubicBezTo>
                    <a:pt x="224" y="0"/>
                    <a:pt x="299" y="112"/>
                    <a:pt x="262" y="187"/>
                  </a:cubicBezTo>
                  <a:cubicBezTo>
                    <a:pt x="262" y="299"/>
                    <a:pt x="187" y="374"/>
                    <a:pt x="75" y="336"/>
                  </a:cubicBezTo>
                  <a:cubicBezTo>
                    <a:pt x="0" y="336"/>
                    <a:pt x="0" y="262"/>
                    <a:pt x="0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24"/>
            <p:cNvSpPr/>
            <p:nvPr/>
          </p:nvSpPr>
          <p:spPr>
            <a:xfrm>
              <a:off x="4976350" y="1875475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0" y="225"/>
                  </a:moveTo>
                  <a:cubicBezTo>
                    <a:pt x="38" y="113"/>
                    <a:pt x="112" y="1"/>
                    <a:pt x="187" y="38"/>
                  </a:cubicBezTo>
                  <a:cubicBezTo>
                    <a:pt x="262" y="38"/>
                    <a:pt x="336" y="150"/>
                    <a:pt x="299" y="262"/>
                  </a:cubicBezTo>
                  <a:cubicBezTo>
                    <a:pt x="262" y="374"/>
                    <a:pt x="187" y="411"/>
                    <a:pt x="112" y="374"/>
                  </a:cubicBezTo>
                  <a:cubicBezTo>
                    <a:pt x="38" y="337"/>
                    <a:pt x="0" y="299"/>
                    <a:pt x="0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24"/>
            <p:cNvSpPr/>
            <p:nvPr/>
          </p:nvSpPr>
          <p:spPr>
            <a:xfrm>
              <a:off x="4974475" y="1884825"/>
              <a:ext cx="7500" cy="10275"/>
            </a:xfrm>
            <a:custGeom>
              <a:avLst/>
              <a:gdLst/>
              <a:ahLst/>
              <a:cxnLst/>
              <a:rect l="l" t="t" r="r" b="b"/>
              <a:pathLst>
                <a:path w="300" h="411" extrusionOk="0">
                  <a:moveTo>
                    <a:pt x="75" y="75"/>
                  </a:moveTo>
                  <a:cubicBezTo>
                    <a:pt x="113" y="37"/>
                    <a:pt x="113" y="0"/>
                    <a:pt x="150" y="0"/>
                  </a:cubicBezTo>
                  <a:cubicBezTo>
                    <a:pt x="262" y="37"/>
                    <a:pt x="299" y="187"/>
                    <a:pt x="225" y="262"/>
                  </a:cubicBezTo>
                  <a:cubicBezTo>
                    <a:pt x="187" y="336"/>
                    <a:pt x="150" y="374"/>
                    <a:pt x="75" y="411"/>
                  </a:cubicBezTo>
                  <a:cubicBezTo>
                    <a:pt x="38" y="411"/>
                    <a:pt x="38" y="411"/>
                    <a:pt x="38" y="374"/>
                  </a:cubicBezTo>
                  <a:cubicBezTo>
                    <a:pt x="1" y="336"/>
                    <a:pt x="1" y="336"/>
                    <a:pt x="38" y="299"/>
                  </a:cubicBezTo>
                  <a:lnTo>
                    <a:pt x="38" y="224"/>
                  </a:lnTo>
                  <a:cubicBezTo>
                    <a:pt x="38" y="150"/>
                    <a:pt x="38" y="150"/>
                    <a:pt x="38" y="150"/>
                  </a:cubicBezTo>
                  <a:cubicBezTo>
                    <a:pt x="38" y="112"/>
                    <a:pt x="38" y="112"/>
                    <a:pt x="38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24"/>
            <p:cNvSpPr/>
            <p:nvPr/>
          </p:nvSpPr>
          <p:spPr>
            <a:xfrm>
              <a:off x="4967000" y="1893225"/>
              <a:ext cx="9375" cy="10275"/>
            </a:xfrm>
            <a:custGeom>
              <a:avLst/>
              <a:gdLst/>
              <a:ahLst/>
              <a:cxnLst/>
              <a:rect l="l" t="t" r="r" b="b"/>
              <a:pathLst>
                <a:path w="375" h="411" extrusionOk="0">
                  <a:moveTo>
                    <a:pt x="113" y="150"/>
                  </a:moveTo>
                  <a:cubicBezTo>
                    <a:pt x="150" y="75"/>
                    <a:pt x="225" y="0"/>
                    <a:pt x="300" y="75"/>
                  </a:cubicBezTo>
                  <a:cubicBezTo>
                    <a:pt x="374" y="112"/>
                    <a:pt x="374" y="224"/>
                    <a:pt x="337" y="299"/>
                  </a:cubicBezTo>
                  <a:cubicBezTo>
                    <a:pt x="262" y="374"/>
                    <a:pt x="150" y="411"/>
                    <a:pt x="76" y="336"/>
                  </a:cubicBezTo>
                  <a:cubicBezTo>
                    <a:pt x="1" y="299"/>
                    <a:pt x="38" y="224"/>
                    <a:pt x="113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24"/>
            <p:cNvSpPr/>
            <p:nvPr/>
          </p:nvSpPr>
          <p:spPr>
            <a:xfrm>
              <a:off x="4961400" y="1900675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75" y="38"/>
                  </a:moveTo>
                  <a:cubicBezTo>
                    <a:pt x="113" y="1"/>
                    <a:pt x="187" y="1"/>
                    <a:pt x="262" y="38"/>
                  </a:cubicBezTo>
                  <a:cubicBezTo>
                    <a:pt x="337" y="113"/>
                    <a:pt x="337" y="225"/>
                    <a:pt x="262" y="300"/>
                  </a:cubicBezTo>
                  <a:cubicBezTo>
                    <a:pt x="187" y="374"/>
                    <a:pt x="75" y="374"/>
                    <a:pt x="1" y="300"/>
                  </a:cubicBezTo>
                  <a:cubicBezTo>
                    <a:pt x="1" y="262"/>
                    <a:pt x="1" y="225"/>
                    <a:pt x="1" y="150"/>
                  </a:cubicBezTo>
                  <a:cubicBezTo>
                    <a:pt x="38" y="113"/>
                    <a:pt x="38" y="76"/>
                    <a:pt x="75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24"/>
            <p:cNvSpPr/>
            <p:nvPr/>
          </p:nvSpPr>
          <p:spPr>
            <a:xfrm>
              <a:off x="4953950" y="190722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7" y="38"/>
                  </a:moveTo>
                  <a:cubicBezTo>
                    <a:pt x="187" y="38"/>
                    <a:pt x="261" y="0"/>
                    <a:pt x="299" y="75"/>
                  </a:cubicBezTo>
                  <a:cubicBezTo>
                    <a:pt x="373" y="150"/>
                    <a:pt x="336" y="299"/>
                    <a:pt x="261" y="336"/>
                  </a:cubicBezTo>
                  <a:cubicBezTo>
                    <a:pt x="187" y="374"/>
                    <a:pt x="112" y="374"/>
                    <a:pt x="75" y="336"/>
                  </a:cubicBezTo>
                  <a:cubicBezTo>
                    <a:pt x="37" y="336"/>
                    <a:pt x="0" y="299"/>
                    <a:pt x="0" y="262"/>
                  </a:cubicBezTo>
                  <a:cubicBezTo>
                    <a:pt x="0" y="262"/>
                    <a:pt x="0" y="224"/>
                    <a:pt x="75" y="150"/>
                  </a:cubicBezTo>
                  <a:cubicBezTo>
                    <a:pt x="75" y="150"/>
                    <a:pt x="112" y="112"/>
                    <a:pt x="149" y="75"/>
                  </a:cubicBezTo>
                  <a:cubicBezTo>
                    <a:pt x="149" y="75"/>
                    <a:pt x="187" y="38"/>
                    <a:pt x="187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24"/>
            <p:cNvSpPr/>
            <p:nvPr/>
          </p:nvSpPr>
          <p:spPr>
            <a:xfrm>
              <a:off x="4944600" y="1912825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187" y="38"/>
                  </a:moveTo>
                  <a:cubicBezTo>
                    <a:pt x="262" y="0"/>
                    <a:pt x="337" y="0"/>
                    <a:pt x="374" y="38"/>
                  </a:cubicBezTo>
                  <a:cubicBezTo>
                    <a:pt x="411" y="150"/>
                    <a:pt x="374" y="262"/>
                    <a:pt x="299" y="299"/>
                  </a:cubicBezTo>
                  <a:cubicBezTo>
                    <a:pt x="187" y="336"/>
                    <a:pt x="75" y="299"/>
                    <a:pt x="38" y="224"/>
                  </a:cubicBezTo>
                  <a:cubicBezTo>
                    <a:pt x="1" y="150"/>
                    <a:pt x="75" y="112"/>
                    <a:pt x="187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24"/>
            <p:cNvSpPr/>
            <p:nvPr/>
          </p:nvSpPr>
          <p:spPr>
            <a:xfrm>
              <a:off x="4935275" y="1917475"/>
              <a:ext cx="10300" cy="7500"/>
            </a:xfrm>
            <a:custGeom>
              <a:avLst/>
              <a:gdLst/>
              <a:ahLst/>
              <a:cxnLst/>
              <a:rect l="l" t="t" r="r" b="b"/>
              <a:pathLst>
                <a:path w="412" h="300" extrusionOk="0">
                  <a:moveTo>
                    <a:pt x="150" y="1"/>
                  </a:moveTo>
                  <a:cubicBezTo>
                    <a:pt x="224" y="1"/>
                    <a:pt x="374" y="1"/>
                    <a:pt x="374" y="38"/>
                  </a:cubicBezTo>
                  <a:cubicBezTo>
                    <a:pt x="411" y="150"/>
                    <a:pt x="374" y="225"/>
                    <a:pt x="262" y="262"/>
                  </a:cubicBezTo>
                  <a:cubicBezTo>
                    <a:pt x="187" y="300"/>
                    <a:pt x="75" y="225"/>
                    <a:pt x="38" y="150"/>
                  </a:cubicBezTo>
                  <a:cubicBezTo>
                    <a:pt x="0" y="76"/>
                    <a:pt x="75" y="1"/>
                    <a:pt x="150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24"/>
            <p:cNvSpPr/>
            <p:nvPr/>
          </p:nvSpPr>
          <p:spPr>
            <a:xfrm>
              <a:off x="4925925" y="1920300"/>
              <a:ext cx="10300" cy="5625"/>
            </a:xfrm>
            <a:custGeom>
              <a:avLst/>
              <a:gdLst/>
              <a:ahLst/>
              <a:cxnLst/>
              <a:rect l="l" t="t" r="r" b="b"/>
              <a:pathLst>
                <a:path w="412" h="225" extrusionOk="0">
                  <a:moveTo>
                    <a:pt x="262" y="0"/>
                  </a:moveTo>
                  <a:cubicBezTo>
                    <a:pt x="337" y="0"/>
                    <a:pt x="374" y="0"/>
                    <a:pt x="412" y="37"/>
                  </a:cubicBezTo>
                  <a:cubicBezTo>
                    <a:pt x="412" y="149"/>
                    <a:pt x="337" y="224"/>
                    <a:pt x="225" y="224"/>
                  </a:cubicBezTo>
                  <a:cubicBezTo>
                    <a:pt x="150" y="224"/>
                    <a:pt x="38" y="187"/>
                    <a:pt x="1" y="112"/>
                  </a:cubicBezTo>
                  <a:lnTo>
                    <a:pt x="1" y="75"/>
                  </a:lnTo>
                  <a:cubicBezTo>
                    <a:pt x="1" y="75"/>
                    <a:pt x="1" y="37"/>
                    <a:pt x="38" y="37"/>
                  </a:cubicBezTo>
                  <a:cubicBezTo>
                    <a:pt x="76" y="37"/>
                    <a:pt x="38" y="0"/>
                    <a:pt x="150" y="0"/>
                  </a:cubicBezTo>
                  <a:lnTo>
                    <a:pt x="188" y="0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24"/>
            <p:cNvSpPr/>
            <p:nvPr/>
          </p:nvSpPr>
          <p:spPr>
            <a:xfrm>
              <a:off x="4915675" y="1919350"/>
              <a:ext cx="10275" cy="6575"/>
            </a:xfrm>
            <a:custGeom>
              <a:avLst/>
              <a:gdLst/>
              <a:ahLst/>
              <a:cxnLst/>
              <a:rect l="l" t="t" r="r" b="b"/>
              <a:pathLst>
                <a:path w="411" h="263" extrusionOk="0">
                  <a:moveTo>
                    <a:pt x="224" y="1"/>
                  </a:moveTo>
                  <a:cubicBezTo>
                    <a:pt x="336" y="1"/>
                    <a:pt x="411" y="1"/>
                    <a:pt x="411" y="113"/>
                  </a:cubicBezTo>
                  <a:cubicBezTo>
                    <a:pt x="374" y="225"/>
                    <a:pt x="299" y="262"/>
                    <a:pt x="187" y="262"/>
                  </a:cubicBezTo>
                  <a:cubicBezTo>
                    <a:pt x="75" y="262"/>
                    <a:pt x="0" y="187"/>
                    <a:pt x="38" y="75"/>
                  </a:cubicBezTo>
                  <a:cubicBezTo>
                    <a:pt x="38" y="1"/>
                    <a:pt x="112" y="1"/>
                    <a:pt x="224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24"/>
            <p:cNvSpPr/>
            <p:nvPr/>
          </p:nvSpPr>
          <p:spPr>
            <a:xfrm>
              <a:off x="4906325" y="191562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00" y="38"/>
                  </a:moveTo>
                  <a:cubicBezTo>
                    <a:pt x="374" y="38"/>
                    <a:pt x="412" y="112"/>
                    <a:pt x="374" y="224"/>
                  </a:cubicBezTo>
                  <a:cubicBezTo>
                    <a:pt x="337" y="336"/>
                    <a:pt x="262" y="374"/>
                    <a:pt x="150" y="336"/>
                  </a:cubicBezTo>
                  <a:cubicBezTo>
                    <a:pt x="38" y="299"/>
                    <a:pt x="1" y="224"/>
                    <a:pt x="1" y="112"/>
                  </a:cubicBezTo>
                  <a:cubicBezTo>
                    <a:pt x="1" y="75"/>
                    <a:pt x="76" y="75"/>
                    <a:pt x="150" y="38"/>
                  </a:cubicBezTo>
                  <a:cubicBezTo>
                    <a:pt x="188" y="0"/>
                    <a:pt x="262" y="0"/>
                    <a:pt x="300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24"/>
            <p:cNvSpPr/>
            <p:nvPr/>
          </p:nvSpPr>
          <p:spPr>
            <a:xfrm>
              <a:off x="4897000" y="1913750"/>
              <a:ext cx="10300" cy="7500"/>
            </a:xfrm>
            <a:custGeom>
              <a:avLst/>
              <a:gdLst/>
              <a:ahLst/>
              <a:cxnLst/>
              <a:rect l="l" t="t" r="r" b="b"/>
              <a:pathLst>
                <a:path w="412" h="300" extrusionOk="0">
                  <a:moveTo>
                    <a:pt x="337" y="75"/>
                  </a:moveTo>
                  <a:cubicBezTo>
                    <a:pt x="337" y="75"/>
                    <a:pt x="411" y="75"/>
                    <a:pt x="337" y="187"/>
                  </a:cubicBezTo>
                  <a:cubicBezTo>
                    <a:pt x="299" y="262"/>
                    <a:pt x="187" y="299"/>
                    <a:pt x="112" y="262"/>
                  </a:cubicBezTo>
                  <a:cubicBezTo>
                    <a:pt x="75" y="225"/>
                    <a:pt x="38" y="187"/>
                    <a:pt x="0" y="150"/>
                  </a:cubicBezTo>
                  <a:lnTo>
                    <a:pt x="0" y="38"/>
                  </a:lnTo>
                  <a:cubicBezTo>
                    <a:pt x="0" y="1"/>
                    <a:pt x="75" y="1"/>
                    <a:pt x="150" y="38"/>
                  </a:cubicBezTo>
                  <a:cubicBezTo>
                    <a:pt x="224" y="75"/>
                    <a:pt x="224" y="38"/>
                    <a:pt x="26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24"/>
            <p:cNvSpPr/>
            <p:nvPr/>
          </p:nvSpPr>
          <p:spPr>
            <a:xfrm>
              <a:off x="4889525" y="1908150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262" y="75"/>
                  </a:moveTo>
                  <a:cubicBezTo>
                    <a:pt x="337" y="150"/>
                    <a:pt x="374" y="187"/>
                    <a:pt x="337" y="262"/>
                  </a:cubicBezTo>
                  <a:cubicBezTo>
                    <a:pt x="299" y="337"/>
                    <a:pt x="187" y="374"/>
                    <a:pt x="75" y="299"/>
                  </a:cubicBezTo>
                  <a:cubicBezTo>
                    <a:pt x="1" y="225"/>
                    <a:pt x="1" y="113"/>
                    <a:pt x="38" y="38"/>
                  </a:cubicBezTo>
                  <a:cubicBezTo>
                    <a:pt x="75" y="1"/>
                    <a:pt x="150" y="1"/>
                    <a:pt x="26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24"/>
            <p:cNvSpPr/>
            <p:nvPr/>
          </p:nvSpPr>
          <p:spPr>
            <a:xfrm>
              <a:off x="4882075" y="190067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261" y="76"/>
                  </a:moveTo>
                  <a:cubicBezTo>
                    <a:pt x="336" y="150"/>
                    <a:pt x="373" y="262"/>
                    <a:pt x="336" y="337"/>
                  </a:cubicBezTo>
                  <a:cubicBezTo>
                    <a:pt x="261" y="412"/>
                    <a:pt x="149" y="412"/>
                    <a:pt x="75" y="337"/>
                  </a:cubicBezTo>
                  <a:cubicBezTo>
                    <a:pt x="0" y="262"/>
                    <a:pt x="0" y="150"/>
                    <a:pt x="75" y="76"/>
                  </a:cubicBezTo>
                  <a:cubicBezTo>
                    <a:pt x="149" y="1"/>
                    <a:pt x="224" y="1"/>
                    <a:pt x="261" y="7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24"/>
            <p:cNvSpPr/>
            <p:nvPr/>
          </p:nvSpPr>
          <p:spPr>
            <a:xfrm>
              <a:off x="4875525" y="1895075"/>
              <a:ext cx="8425" cy="8425"/>
            </a:xfrm>
            <a:custGeom>
              <a:avLst/>
              <a:gdLst/>
              <a:ahLst/>
              <a:cxnLst/>
              <a:rect l="l" t="t" r="r" b="b"/>
              <a:pathLst>
                <a:path w="337" h="337" extrusionOk="0">
                  <a:moveTo>
                    <a:pt x="299" y="150"/>
                  </a:moveTo>
                  <a:cubicBezTo>
                    <a:pt x="337" y="225"/>
                    <a:pt x="337" y="262"/>
                    <a:pt x="299" y="262"/>
                  </a:cubicBezTo>
                  <a:cubicBezTo>
                    <a:pt x="225" y="337"/>
                    <a:pt x="113" y="337"/>
                    <a:pt x="38" y="225"/>
                  </a:cubicBezTo>
                  <a:cubicBezTo>
                    <a:pt x="1" y="150"/>
                    <a:pt x="1" y="76"/>
                    <a:pt x="1" y="1"/>
                  </a:cubicBezTo>
                  <a:lnTo>
                    <a:pt x="75" y="1"/>
                  </a:lnTo>
                  <a:lnTo>
                    <a:pt x="113" y="1"/>
                  </a:lnTo>
                  <a:cubicBezTo>
                    <a:pt x="150" y="1"/>
                    <a:pt x="150" y="1"/>
                    <a:pt x="187" y="76"/>
                  </a:cubicBezTo>
                  <a:lnTo>
                    <a:pt x="225" y="113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24"/>
            <p:cNvSpPr/>
            <p:nvPr/>
          </p:nvSpPr>
          <p:spPr>
            <a:xfrm>
              <a:off x="4870850" y="1884825"/>
              <a:ext cx="8450" cy="10275"/>
            </a:xfrm>
            <a:custGeom>
              <a:avLst/>
              <a:gdLst/>
              <a:ahLst/>
              <a:cxnLst/>
              <a:rect l="l" t="t" r="r" b="b"/>
              <a:pathLst>
                <a:path w="338" h="411" extrusionOk="0">
                  <a:moveTo>
                    <a:pt x="262" y="150"/>
                  </a:moveTo>
                  <a:cubicBezTo>
                    <a:pt x="300" y="262"/>
                    <a:pt x="337" y="299"/>
                    <a:pt x="262" y="374"/>
                  </a:cubicBezTo>
                  <a:cubicBezTo>
                    <a:pt x="188" y="411"/>
                    <a:pt x="76" y="336"/>
                    <a:pt x="38" y="262"/>
                  </a:cubicBezTo>
                  <a:cubicBezTo>
                    <a:pt x="1" y="187"/>
                    <a:pt x="38" y="75"/>
                    <a:pt x="113" y="37"/>
                  </a:cubicBezTo>
                  <a:cubicBezTo>
                    <a:pt x="188" y="0"/>
                    <a:pt x="225" y="37"/>
                    <a:pt x="300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24"/>
            <p:cNvSpPr/>
            <p:nvPr/>
          </p:nvSpPr>
          <p:spPr>
            <a:xfrm>
              <a:off x="4867125" y="187547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374" y="225"/>
                  </a:moveTo>
                  <a:cubicBezTo>
                    <a:pt x="374" y="262"/>
                    <a:pt x="374" y="337"/>
                    <a:pt x="262" y="374"/>
                  </a:cubicBezTo>
                  <a:cubicBezTo>
                    <a:pt x="150" y="411"/>
                    <a:pt x="38" y="337"/>
                    <a:pt x="38" y="225"/>
                  </a:cubicBezTo>
                  <a:cubicBezTo>
                    <a:pt x="1" y="150"/>
                    <a:pt x="38" y="38"/>
                    <a:pt x="150" y="1"/>
                  </a:cubicBezTo>
                  <a:cubicBezTo>
                    <a:pt x="187" y="1"/>
                    <a:pt x="262" y="38"/>
                    <a:pt x="299" y="75"/>
                  </a:cubicBezTo>
                  <a:cubicBezTo>
                    <a:pt x="337" y="113"/>
                    <a:pt x="337" y="150"/>
                    <a:pt x="374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24"/>
            <p:cNvSpPr/>
            <p:nvPr/>
          </p:nvSpPr>
          <p:spPr>
            <a:xfrm>
              <a:off x="4866200" y="1866150"/>
              <a:ext cx="6550" cy="9350"/>
            </a:xfrm>
            <a:custGeom>
              <a:avLst/>
              <a:gdLst/>
              <a:ahLst/>
              <a:cxnLst/>
              <a:rect l="l" t="t" r="r" b="b"/>
              <a:pathLst>
                <a:path w="262" h="374" extrusionOk="0">
                  <a:moveTo>
                    <a:pt x="262" y="299"/>
                  </a:moveTo>
                  <a:cubicBezTo>
                    <a:pt x="262" y="299"/>
                    <a:pt x="262" y="336"/>
                    <a:pt x="187" y="374"/>
                  </a:cubicBezTo>
                  <a:cubicBezTo>
                    <a:pt x="75" y="374"/>
                    <a:pt x="0" y="299"/>
                    <a:pt x="0" y="187"/>
                  </a:cubicBezTo>
                  <a:cubicBezTo>
                    <a:pt x="0" y="150"/>
                    <a:pt x="0" y="75"/>
                    <a:pt x="38" y="38"/>
                  </a:cubicBezTo>
                  <a:cubicBezTo>
                    <a:pt x="75" y="0"/>
                    <a:pt x="112" y="0"/>
                    <a:pt x="150" y="0"/>
                  </a:cubicBezTo>
                  <a:cubicBezTo>
                    <a:pt x="224" y="38"/>
                    <a:pt x="224" y="38"/>
                    <a:pt x="224" y="150"/>
                  </a:cubicBezTo>
                  <a:cubicBezTo>
                    <a:pt x="224" y="150"/>
                    <a:pt x="224" y="187"/>
                    <a:pt x="262" y="224"/>
                  </a:cubicBezTo>
                  <a:cubicBezTo>
                    <a:pt x="262" y="262"/>
                    <a:pt x="262" y="262"/>
                    <a:pt x="262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24"/>
            <p:cNvSpPr/>
            <p:nvPr/>
          </p:nvSpPr>
          <p:spPr>
            <a:xfrm>
              <a:off x="4866200" y="1856825"/>
              <a:ext cx="6550" cy="9350"/>
            </a:xfrm>
            <a:custGeom>
              <a:avLst/>
              <a:gdLst/>
              <a:ahLst/>
              <a:cxnLst/>
              <a:rect l="l" t="t" r="r" b="b"/>
              <a:pathLst>
                <a:path w="262" h="374" extrusionOk="0">
                  <a:moveTo>
                    <a:pt x="262" y="187"/>
                  </a:moveTo>
                  <a:cubicBezTo>
                    <a:pt x="262" y="336"/>
                    <a:pt x="262" y="373"/>
                    <a:pt x="150" y="373"/>
                  </a:cubicBezTo>
                  <a:cubicBezTo>
                    <a:pt x="75" y="373"/>
                    <a:pt x="0" y="261"/>
                    <a:pt x="0" y="187"/>
                  </a:cubicBezTo>
                  <a:cubicBezTo>
                    <a:pt x="0" y="75"/>
                    <a:pt x="112" y="0"/>
                    <a:pt x="187" y="0"/>
                  </a:cubicBezTo>
                  <a:cubicBezTo>
                    <a:pt x="262" y="37"/>
                    <a:pt x="262" y="75"/>
                    <a:pt x="262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24"/>
            <p:cNvSpPr/>
            <p:nvPr/>
          </p:nvSpPr>
          <p:spPr>
            <a:xfrm>
              <a:off x="4867125" y="1846550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337" y="224"/>
                  </a:moveTo>
                  <a:cubicBezTo>
                    <a:pt x="299" y="299"/>
                    <a:pt x="262" y="411"/>
                    <a:pt x="150" y="411"/>
                  </a:cubicBezTo>
                  <a:cubicBezTo>
                    <a:pt x="38" y="374"/>
                    <a:pt x="1" y="262"/>
                    <a:pt x="38" y="187"/>
                  </a:cubicBezTo>
                  <a:cubicBezTo>
                    <a:pt x="38" y="75"/>
                    <a:pt x="150" y="0"/>
                    <a:pt x="262" y="38"/>
                  </a:cubicBezTo>
                  <a:cubicBezTo>
                    <a:pt x="337" y="75"/>
                    <a:pt x="374" y="150"/>
                    <a:pt x="337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24"/>
            <p:cNvSpPr/>
            <p:nvPr/>
          </p:nvSpPr>
          <p:spPr>
            <a:xfrm>
              <a:off x="4869925" y="1837200"/>
              <a:ext cx="7500" cy="10300"/>
            </a:xfrm>
            <a:custGeom>
              <a:avLst/>
              <a:gdLst/>
              <a:ahLst/>
              <a:cxnLst/>
              <a:rect l="l" t="t" r="r" b="b"/>
              <a:pathLst>
                <a:path w="300" h="412" extrusionOk="0">
                  <a:moveTo>
                    <a:pt x="225" y="300"/>
                  </a:moveTo>
                  <a:cubicBezTo>
                    <a:pt x="225" y="374"/>
                    <a:pt x="187" y="412"/>
                    <a:pt x="150" y="374"/>
                  </a:cubicBezTo>
                  <a:cubicBezTo>
                    <a:pt x="113" y="374"/>
                    <a:pt x="1" y="262"/>
                    <a:pt x="75" y="150"/>
                  </a:cubicBezTo>
                  <a:cubicBezTo>
                    <a:pt x="113" y="76"/>
                    <a:pt x="187" y="38"/>
                    <a:pt x="262" y="1"/>
                  </a:cubicBezTo>
                  <a:cubicBezTo>
                    <a:pt x="262" y="38"/>
                    <a:pt x="299" y="38"/>
                    <a:pt x="299" y="76"/>
                  </a:cubicBezTo>
                  <a:lnTo>
                    <a:pt x="299" y="113"/>
                  </a:lnTo>
                  <a:lnTo>
                    <a:pt x="299" y="225"/>
                  </a:lnTo>
                  <a:cubicBezTo>
                    <a:pt x="299" y="300"/>
                    <a:pt x="299" y="262"/>
                    <a:pt x="262" y="262"/>
                  </a:cubicBezTo>
                  <a:cubicBezTo>
                    <a:pt x="225" y="300"/>
                    <a:pt x="262" y="300"/>
                    <a:pt x="262" y="30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24"/>
            <p:cNvSpPr/>
            <p:nvPr/>
          </p:nvSpPr>
          <p:spPr>
            <a:xfrm>
              <a:off x="4875525" y="1828800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299" y="262"/>
                  </a:moveTo>
                  <a:cubicBezTo>
                    <a:pt x="187" y="374"/>
                    <a:pt x="150" y="412"/>
                    <a:pt x="75" y="374"/>
                  </a:cubicBezTo>
                  <a:cubicBezTo>
                    <a:pt x="1" y="300"/>
                    <a:pt x="1" y="188"/>
                    <a:pt x="38" y="113"/>
                  </a:cubicBezTo>
                  <a:cubicBezTo>
                    <a:pt x="113" y="38"/>
                    <a:pt x="225" y="1"/>
                    <a:pt x="299" y="76"/>
                  </a:cubicBezTo>
                  <a:cubicBezTo>
                    <a:pt x="374" y="113"/>
                    <a:pt x="337" y="188"/>
                    <a:pt x="299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24"/>
            <p:cNvSpPr/>
            <p:nvPr/>
          </p:nvSpPr>
          <p:spPr>
            <a:xfrm>
              <a:off x="4879275" y="1819475"/>
              <a:ext cx="11225" cy="12150"/>
            </a:xfrm>
            <a:custGeom>
              <a:avLst/>
              <a:gdLst/>
              <a:ahLst/>
              <a:cxnLst/>
              <a:rect l="l" t="t" r="r" b="b"/>
              <a:pathLst>
                <a:path w="449" h="486" extrusionOk="0">
                  <a:moveTo>
                    <a:pt x="373" y="449"/>
                  </a:moveTo>
                  <a:cubicBezTo>
                    <a:pt x="299" y="486"/>
                    <a:pt x="261" y="486"/>
                    <a:pt x="187" y="449"/>
                  </a:cubicBezTo>
                  <a:cubicBezTo>
                    <a:pt x="0" y="262"/>
                    <a:pt x="261" y="0"/>
                    <a:pt x="411" y="187"/>
                  </a:cubicBezTo>
                  <a:cubicBezTo>
                    <a:pt x="448" y="187"/>
                    <a:pt x="448" y="262"/>
                    <a:pt x="411" y="337"/>
                  </a:cubicBezTo>
                  <a:cubicBezTo>
                    <a:pt x="411" y="374"/>
                    <a:pt x="373" y="411"/>
                    <a:pt x="336" y="44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24"/>
            <p:cNvSpPr/>
            <p:nvPr/>
          </p:nvSpPr>
          <p:spPr>
            <a:xfrm>
              <a:off x="4888600" y="1815750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187" y="336"/>
                  </a:moveTo>
                  <a:cubicBezTo>
                    <a:pt x="187" y="336"/>
                    <a:pt x="150" y="336"/>
                    <a:pt x="75" y="299"/>
                  </a:cubicBezTo>
                  <a:cubicBezTo>
                    <a:pt x="0" y="224"/>
                    <a:pt x="38" y="75"/>
                    <a:pt x="112" y="37"/>
                  </a:cubicBezTo>
                  <a:cubicBezTo>
                    <a:pt x="187" y="0"/>
                    <a:pt x="224" y="0"/>
                    <a:pt x="299" y="0"/>
                  </a:cubicBezTo>
                  <a:cubicBezTo>
                    <a:pt x="336" y="37"/>
                    <a:pt x="374" y="37"/>
                    <a:pt x="374" y="75"/>
                  </a:cubicBezTo>
                  <a:cubicBezTo>
                    <a:pt x="374" y="149"/>
                    <a:pt x="374" y="149"/>
                    <a:pt x="299" y="187"/>
                  </a:cubicBezTo>
                  <a:cubicBezTo>
                    <a:pt x="262" y="224"/>
                    <a:pt x="224" y="224"/>
                    <a:pt x="224" y="262"/>
                  </a:cubicBezTo>
                  <a:cubicBezTo>
                    <a:pt x="224" y="262"/>
                    <a:pt x="224" y="299"/>
                    <a:pt x="187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24"/>
            <p:cNvSpPr/>
            <p:nvPr/>
          </p:nvSpPr>
          <p:spPr>
            <a:xfrm>
              <a:off x="4897000" y="18101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62" y="299"/>
                  </a:moveTo>
                  <a:cubicBezTo>
                    <a:pt x="150" y="373"/>
                    <a:pt x="75" y="373"/>
                    <a:pt x="38" y="299"/>
                  </a:cubicBezTo>
                  <a:cubicBezTo>
                    <a:pt x="0" y="224"/>
                    <a:pt x="38" y="112"/>
                    <a:pt x="150" y="75"/>
                  </a:cubicBezTo>
                  <a:cubicBezTo>
                    <a:pt x="224" y="0"/>
                    <a:pt x="337" y="37"/>
                    <a:pt x="374" y="149"/>
                  </a:cubicBezTo>
                  <a:cubicBezTo>
                    <a:pt x="374" y="224"/>
                    <a:pt x="374" y="261"/>
                    <a:pt x="262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24"/>
            <p:cNvSpPr/>
            <p:nvPr/>
          </p:nvSpPr>
          <p:spPr>
            <a:xfrm>
              <a:off x="4906325" y="1808275"/>
              <a:ext cx="9375" cy="7500"/>
            </a:xfrm>
            <a:custGeom>
              <a:avLst/>
              <a:gdLst/>
              <a:ahLst/>
              <a:cxnLst/>
              <a:rect l="l" t="t" r="r" b="b"/>
              <a:pathLst>
                <a:path w="375" h="300" extrusionOk="0">
                  <a:moveTo>
                    <a:pt x="262" y="299"/>
                  </a:moveTo>
                  <a:cubicBezTo>
                    <a:pt x="188" y="299"/>
                    <a:pt x="76" y="299"/>
                    <a:pt x="1" y="224"/>
                  </a:cubicBezTo>
                  <a:cubicBezTo>
                    <a:pt x="1" y="112"/>
                    <a:pt x="76" y="38"/>
                    <a:pt x="150" y="0"/>
                  </a:cubicBezTo>
                  <a:cubicBezTo>
                    <a:pt x="262" y="0"/>
                    <a:pt x="374" y="38"/>
                    <a:pt x="374" y="112"/>
                  </a:cubicBezTo>
                  <a:cubicBezTo>
                    <a:pt x="374" y="187"/>
                    <a:pt x="374" y="262"/>
                    <a:pt x="262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24"/>
            <p:cNvSpPr/>
            <p:nvPr/>
          </p:nvSpPr>
          <p:spPr>
            <a:xfrm>
              <a:off x="4916600" y="1806400"/>
              <a:ext cx="9350" cy="6575"/>
            </a:xfrm>
            <a:custGeom>
              <a:avLst/>
              <a:gdLst/>
              <a:ahLst/>
              <a:cxnLst/>
              <a:rect l="l" t="t" r="r" b="b"/>
              <a:pathLst>
                <a:path w="374" h="263" extrusionOk="0">
                  <a:moveTo>
                    <a:pt x="113" y="262"/>
                  </a:moveTo>
                  <a:cubicBezTo>
                    <a:pt x="38" y="262"/>
                    <a:pt x="1" y="262"/>
                    <a:pt x="1" y="187"/>
                  </a:cubicBezTo>
                  <a:cubicBezTo>
                    <a:pt x="1" y="113"/>
                    <a:pt x="38" y="1"/>
                    <a:pt x="150" y="1"/>
                  </a:cubicBezTo>
                  <a:cubicBezTo>
                    <a:pt x="225" y="1"/>
                    <a:pt x="299" y="38"/>
                    <a:pt x="374" y="75"/>
                  </a:cubicBezTo>
                  <a:lnTo>
                    <a:pt x="374" y="150"/>
                  </a:lnTo>
                  <a:cubicBezTo>
                    <a:pt x="374" y="150"/>
                    <a:pt x="337" y="150"/>
                    <a:pt x="337" y="187"/>
                  </a:cubicBezTo>
                  <a:cubicBezTo>
                    <a:pt x="337" y="225"/>
                    <a:pt x="299" y="225"/>
                    <a:pt x="225" y="225"/>
                  </a:cubicBezTo>
                  <a:lnTo>
                    <a:pt x="187" y="225"/>
                  </a:lnTo>
                  <a:cubicBezTo>
                    <a:pt x="150" y="225"/>
                    <a:pt x="113" y="225"/>
                    <a:pt x="113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24"/>
            <p:cNvSpPr/>
            <p:nvPr/>
          </p:nvSpPr>
          <p:spPr>
            <a:xfrm>
              <a:off x="4926875" y="1805475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150" y="299"/>
                  </a:moveTo>
                  <a:cubicBezTo>
                    <a:pt x="38" y="299"/>
                    <a:pt x="0" y="299"/>
                    <a:pt x="0" y="187"/>
                  </a:cubicBezTo>
                  <a:cubicBezTo>
                    <a:pt x="0" y="75"/>
                    <a:pt x="75" y="0"/>
                    <a:pt x="187" y="38"/>
                  </a:cubicBezTo>
                  <a:cubicBezTo>
                    <a:pt x="299" y="38"/>
                    <a:pt x="374" y="112"/>
                    <a:pt x="374" y="224"/>
                  </a:cubicBezTo>
                  <a:cubicBezTo>
                    <a:pt x="374" y="299"/>
                    <a:pt x="262" y="299"/>
                    <a:pt x="150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24"/>
            <p:cNvSpPr/>
            <p:nvPr/>
          </p:nvSpPr>
          <p:spPr>
            <a:xfrm>
              <a:off x="4936200" y="1807350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75" y="336"/>
                  </a:moveTo>
                  <a:cubicBezTo>
                    <a:pt x="1" y="336"/>
                    <a:pt x="1" y="261"/>
                    <a:pt x="1" y="149"/>
                  </a:cubicBezTo>
                  <a:cubicBezTo>
                    <a:pt x="38" y="75"/>
                    <a:pt x="113" y="0"/>
                    <a:pt x="225" y="37"/>
                  </a:cubicBezTo>
                  <a:cubicBezTo>
                    <a:pt x="337" y="75"/>
                    <a:pt x="374" y="187"/>
                    <a:pt x="337" y="261"/>
                  </a:cubicBezTo>
                  <a:cubicBezTo>
                    <a:pt x="299" y="336"/>
                    <a:pt x="299" y="336"/>
                    <a:pt x="225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24"/>
            <p:cNvSpPr/>
            <p:nvPr/>
          </p:nvSpPr>
          <p:spPr>
            <a:xfrm>
              <a:off x="4944600" y="1810150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38" y="261"/>
                  </a:moveTo>
                  <a:cubicBezTo>
                    <a:pt x="38" y="261"/>
                    <a:pt x="1" y="261"/>
                    <a:pt x="38" y="149"/>
                  </a:cubicBezTo>
                  <a:cubicBezTo>
                    <a:pt x="113" y="37"/>
                    <a:pt x="225" y="0"/>
                    <a:pt x="299" y="75"/>
                  </a:cubicBezTo>
                  <a:cubicBezTo>
                    <a:pt x="374" y="75"/>
                    <a:pt x="411" y="149"/>
                    <a:pt x="411" y="224"/>
                  </a:cubicBezTo>
                  <a:lnTo>
                    <a:pt x="411" y="299"/>
                  </a:lnTo>
                  <a:cubicBezTo>
                    <a:pt x="411" y="336"/>
                    <a:pt x="374" y="336"/>
                    <a:pt x="262" y="299"/>
                  </a:cubicBezTo>
                  <a:lnTo>
                    <a:pt x="187" y="299"/>
                  </a:lnTo>
                  <a:cubicBezTo>
                    <a:pt x="150" y="299"/>
                    <a:pt x="113" y="299"/>
                    <a:pt x="75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24"/>
            <p:cNvSpPr/>
            <p:nvPr/>
          </p:nvSpPr>
          <p:spPr>
            <a:xfrm>
              <a:off x="4953000" y="181575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113" y="262"/>
                  </a:moveTo>
                  <a:cubicBezTo>
                    <a:pt x="38" y="187"/>
                    <a:pt x="1" y="149"/>
                    <a:pt x="38" y="75"/>
                  </a:cubicBezTo>
                  <a:cubicBezTo>
                    <a:pt x="75" y="0"/>
                    <a:pt x="187" y="0"/>
                    <a:pt x="262" y="37"/>
                  </a:cubicBezTo>
                  <a:cubicBezTo>
                    <a:pt x="374" y="112"/>
                    <a:pt x="411" y="224"/>
                    <a:pt x="337" y="299"/>
                  </a:cubicBezTo>
                  <a:cubicBezTo>
                    <a:pt x="262" y="374"/>
                    <a:pt x="225" y="299"/>
                    <a:pt x="113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24"/>
            <p:cNvSpPr/>
            <p:nvPr/>
          </p:nvSpPr>
          <p:spPr>
            <a:xfrm>
              <a:off x="4960475" y="1821350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112" y="336"/>
                  </a:moveTo>
                  <a:cubicBezTo>
                    <a:pt x="38" y="262"/>
                    <a:pt x="0" y="150"/>
                    <a:pt x="38" y="75"/>
                  </a:cubicBezTo>
                  <a:cubicBezTo>
                    <a:pt x="112" y="0"/>
                    <a:pt x="224" y="0"/>
                    <a:pt x="299" y="75"/>
                  </a:cubicBezTo>
                  <a:cubicBezTo>
                    <a:pt x="374" y="150"/>
                    <a:pt x="374" y="262"/>
                    <a:pt x="299" y="336"/>
                  </a:cubicBezTo>
                  <a:cubicBezTo>
                    <a:pt x="224" y="411"/>
                    <a:pt x="187" y="411"/>
                    <a:pt x="112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24"/>
            <p:cNvSpPr/>
            <p:nvPr/>
          </p:nvSpPr>
          <p:spPr>
            <a:xfrm>
              <a:off x="4967950" y="182880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38" y="188"/>
                  </a:moveTo>
                  <a:cubicBezTo>
                    <a:pt x="0" y="113"/>
                    <a:pt x="0" y="76"/>
                    <a:pt x="38" y="76"/>
                  </a:cubicBezTo>
                  <a:cubicBezTo>
                    <a:pt x="150" y="1"/>
                    <a:pt x="262" y="38"/>
                    <a:pt x="299" y="113"/>
                  </a:cubicBezTo>
                  <a:cubicBezTo>
                    <a:pt x="336" y="150"/>
                    <a:pt x="374" y="300"/>
                    <a:pt x="336" y="337"/>
                  </a:cubicBezTo>
                  <a:cubicBezTo>
                    <a:pt x="299" y="374"/>
                    <a:pt x="299" y="337"/>
                    <a:pt x="299" y="337"/>
                  </a:cubicBezTo>
                  <a:lnTo>
                    <a:pt x="224" y="337"/>
                  </a:lnTo>
                  <a:cubicBezTo>
                    <a:pt x="224" y="337"/>
                    <a:pt x="187" y="337"/>
                    <a:pt x="150" y="262"/>
                  </a:cubicBezTo>
                  <a:cubicBezTo>
                    <a:pt x="112" y="225"/>
                    <a:pt x="150" y="225"/>
                    <a:pt x="112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24"/>
            <p:cNvSpPr/>
            <p:nvPr/>
          </p:nvSpPr>
          <p:spPr>
            <a:xfrm>
              <a:off x="4973550" y="1837200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38" y="262"/>
                  </a:moveTo>
                  <a:cubicBezTo>
                    <a:pt x="0" y="188"/>
                    <a:pt x="0" y="113"/>
                    <a:pt x="38" y="76"/>
                  </a:cubicBezTo>
                  <a:cubicBezTo>
                    <a:pt x="150" y="1"/>
                    <a:pt x="262" y="76"/>
                    <a:pt x="299" y="150"/>
                  </a:cubicBezTo>
                  <a:cubicBezTo>
                    <a:pt x="336" y="225"/>
                    <a:pt x="299" y="374"/>
                    <a:pt x="187" y="374"/>
                  </a:cubicBezTo>
                  <a:cubicBezTo>
                    <a:pt x="112" y="412"/>
                    <a:pt x="75" y="374"/>
                    <a:pt x="38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24"/>
            <p:cNvSpPr/>
            <p:nvPr/>
          </p:nvSpPr>
          <p:spPr>
            <a:xfrm>
              <a:off x="4975400" y="1846550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1" y="224"/>
                  </a:moveTo>
                  <a:cubicBezTo>
                    <a:pt x="1" y="112"/>
                    <a:pt x="1" y="75"/>
                    <a:pt x="150" y="38"/>
                  </a:cubicBezTo>
                  <a:cubicBezTo>
                    <a:pt x="262" y="0"/>
                    <a:pt x="300" y="38"/>
                    <a:pt x="337" y="187"/>
                  </a:cubicBezTo>
                  <a:cubicBezTo>
                    <a:pt x="374" y="262"/>
                    <a:pt x="300" y="374"/>
                    <a:pt x="225" y="411"/>
                  </a:cubicBezTo>
                  <a:cubicBezTo>
                    <a:pt x="150" y="411"/>
                    <a:pt x="113" y="374"/>
                    <a:pt x="113" y="336"/>
                  </a:cubicBezTo>
                  <a:cubicBezTo>
                    <a:pt x="76" y="299"/>
                    <a:pt x="38" y="262"/>
                    <a:pt x="1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24"/>
            <p:cNvSpPr/>
            <p:nvPr/>
          </p:nvSpPr>
          <p:spPr>
            <a:xfrm>
              <a:off x="4978200" y="1856825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38" y="75"/>
                  </a:moveTo>
                  <a:cubicBezTo>
                    <a:pt x="38" y="75"/>
                    <a:pt x="38" y="37"/>
                    <a:pt x="113" y="0"/>
                  </a:cubicBezTo>
                  <a:cubicBezTo>
                    <a:pt x="225" y="0"/>
                    <a:pt x="300" y="75"/>
                    <a:pt x="300" y="187"/>
                  </a:cubicBezTo>
                  <a:cubicBezTo>
                    <a:pt x="300" y="224"/>
                    <a:pt x="300" y="299"/>
                    <a:pt x="225" y="336"/>
                  </a:cubicBezTo>
                  <a:cubicBezTo>
                    <a:pt x="225" y="373"/>
                    <a:pt x="188" y="373"/>
                    <a:pt x="150" y="373"/>
                  </a:cubicBezTo>
                  <a:cubicBezTo>
                    <a:pt x="113" y="373"/>
                    <a:pt x="76" y="373"/>
                    <a:pt x="76" y="224"/>
                  </a:cubicBezTo>
                  <a:cubicBezTo>
                    <a:pt x="76" y="187"/>
                    <a:pt x="76" y="187"/>
                    <a:pt x="38" y="149"/>
                  </a:cubicBezTo>
                  <a:cubicBezTo>
                    <a:pt x="1" y="112"/>
                    <a:pt x="38" y="75"/>
                    <a:pt x="38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24"/>
            <p:cNvSpPr/>
            <p:nvPr/>
          </p:nvSpPr>
          <p:spPr>
            <a:xfrm>
              <a:off x="4842850" y="1783075"/>
              <a:ext cx="151250" cy="151250"/>
            </a:xfrm>
            <a:custGeom>
              <a:avLst/>
              <a:gdLst/>
              <a:ahLst/>
              <a:cxnLst/>
              <a:rect l="l" t="t" r="r" b="b"/>
              <a:pathLst>
                <a:path w="6050" h="6050" extrusionOk="0">
                  <a:moveTo>
                    <a:pt x="3324" y="560"/>
                  </a:moveTo>
                  <a:cubicBezTo>
                    <a:pt x="1830" y="560"/>
                    <a:pt x="598" y="1793"/>
                    <a:pt x="598" y="3323"/>
                  </a:cubicBezTo>
                  <a:cubicBezTo>
                    <a:pt x="598" y="4817"/>
                    <a:pt x="1830" y="6049"/>
                    <a:pt x="3324" y="6049"/>
                  </a:cubicBezTo>
                  <a:cubicBezTo>
                    <a:pt x="4855" y="6049"/>
                    <a:pt x="6050" y="4817"/>
                    <a:pt x="6050" y="3323"/>
                  </a:cubicBezTo>
                  <a:cubicBezTo>
                    <a:pt x="6050" y="1793"/>
                    <a:pt x="4855" y="560"/>
                    <a:pt x="3324" y="560"/>
                  </a:cubicBezTo>
                  <a:close/>
                  <a:moveTo>
                    <a:pt x="3324" y="5788"/>
                  </a:moveTo>
                  <a:cubicBezTo>
                    <a:pt x="1121" y="5825"/>
                    <a:pt x="1" y="3137"/>
                    <a:pt x="1569" y="1569"/>
                  </a:cubicBezTo>
                  <a:cubicBezTo>
                    <a:pt x="3137" y="0"/>
                    <a:pt x="5826" y="1120"/>
                    <a:pt x="5826" y="3323"/>
                  </a:cubicBezTo>
                  <a:cubicBezTo>
                    <a:pt x="5788" y="4705"/>
                    <a:pt x="4705" y="5788"/>
                    <a:pt x="3324" y="5788"/>
                  </a:cubicBezTo>
                  <a:close/>
                </a:path>
              </a:pathLst>
            </a:custGeom>
            <a:solidFill>
              <a:srgbClr val="ECC0C4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24"/>
            <p:cNvSpPr/>
            <p:nvPr/>
          </p:nvSpPr>
          <p:spPr>
            <a:xfrm>
              <a:off x="4908200" y="1830675"/>
              <a:ext cx="35500" cy="70975"/>
            </a:xfrm>
            <a:custGeom>
              <a:avLst/>
              <a:gdLst/>
              <a:ahLst/>
              <a:cxnLst/>
              <a:rect l="l" t="t" r="r" b="b"/>
              <a:pathLst>
                <a:path w="1420" h="2839" extrusionOk="0">
                  <a:moveTo>
                    <a:pt x="710" y="1"/>
                  </a:moveTo>
                  <a:lnTo>
                    <a:pt x="1" y="411"/>
                  </a:lnTo>
                  <a:lnTo>
                    <a:pt x="1" y="2428"/>
                  </a:lnTo>
                  <a:lnTo>
                    <a:pt x="710" y="2838"/>
                  </a:lnTo>
                  <a:lnTo>
                    <a:pt x="1419" y="2428"/>
                  </a:lnTo>
                  <a:lnTo>
                    <a:pt x="1419" y="411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24"/>
            <p:cNvSpPr/>
            <p:nvPr/>
          </p:nvSpPr>
          <p:spPr>
            <a:xfrm>
              <a:off x="4908200" y="1830675"/>
              <a:ext cx="35500" cy="70975"/>
            </a:xfrm>
            <a:custGeom>
              <a:avLst/>
              <a:gdLst/>
              <a:ahLst/>
              <a:cxnLst/>
              <a:rect l="l" t="t" r="r" b="b"/>
              <a:pathLst>
                <a:path w="1420" h="2839" fill="none" extrusionOk="0">
                  <a:moveTo>
                    <a:pt x="1419" y="2428"/>
                  </a:moveTo>
                  <a:lnTo>
                    <a:pt x="710" y="2838"/>
                  </a:lnTo>
                  <a:lnTo>
                    <a:pt x="1" y="2428"/>
                  </a:lnTo>
                  <a:lnTo>
                    <a:pt x="1" y="411"/>
                  </a:lnTo>
                  <a:lnTo>
                    <a:pt x="710" y="1"/>
                  </a:lnTo>
                  <a:lnTo>
                    <a:pt x="1419" y="411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24"/>
            <p:cNvSpPr/>
            <p:nvPr/>
          </p:nvSpPr>
          <p:spPr>
            <a:xfrm>
              <a:off x="4908200" y="1830675"/>
              <a:ext cx="35500" cy="70975"/>
            </a:xfrm>
            <a:custGeom>
              <a:avLst/>
              <a:gdLst/>
              <a:ahLst/>
              <a:cxnLst/>
              <a:rect l="l" t="t" r="r" b="b"/>
              <a:pathLst>
                <a:path w="1420" h="2839" extrusionOk="0">
                  <a:moveTo>
                    <a:pt x="710" y="1"/>
                  </a:moveTo>
                  <a:lnTo>
                    <a:pt x="1" y="411"/>
                  </a:lnTo>
                  <a:lnTo>
                    <a:pt x="1" y="2428"/>
                  </a:lnTo>
                  <a:lnTo>
                    <a:pt x="710" y="2838"/>
                  </a:lnTo>
                  <a:lnTo>
                    <a:pt x="1419" y="2428"/>
                  </a:lnTo>
                  <a:lnTo>
                    <a:pt x="1419" y="411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24"/>
            <p:cNvSpPr/>
            <p:nvPr/>
          </p:nvSpPr>
          <p:spPr>
            <a:xfrm>
              <a:off x="4908200" y="1830675"/>
              <a:ext cx="35500" cy="70975"/>
            </a:xfrm>
            <a:custGeom>
              <a:avLst/>
              <a:gdLst/>
              <a:ahLst/>
              <a:cxnLst/>
              <a:rect l="l" t="t" r="r" b="b"/>
              <a:pathLst>
                <a:path w="1420" h="2839" fill="none" extrusionOk="0">
                  <a:moveTo>
                    <a:pt x="1419" y="2428"/>
                  </a:moveTo>
                  <a:lnTo>
                    <a:pt x="710" y="2838"/>
                  </a:lnTo>
                  <a:lnTo>
                    <a:pt x="1" y="2428"/>
                  </a:lnTo>
                  <a:lnTo>
                    <a:pt x="1" y="411"/>
                  </a:lnTo>
                  <a:lnTo>
                    <a:pt x="710" y="1"/>
                  </a:lnTo>
                  <a:lnTo>
                    <a:pt x="1419" y="411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24"/>
            <p:cNvSpPr/>
            <p:nvPr/>
          </p:nvSpPr>
          <p:spPr>
            <a:xfrm>
              <a:off x="4931525" y="18409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cubicBezTo>
                    <a:pt x="38" y="38"/>
                    <a:pt x="38" y="38"/>
                    <a:pt x="1" y="38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24"/>
            <p:cNvSpPr/>
            <p:nvPr/>
          </p:nvSpPr>
          <p:spPr>
            <a:xfrm>
              <a:off x="4931525" y="18400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76"/>
                  </a:moveTo>
                  <a:lnTo>
                    <a:pt x="1" y="76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76"/>
                  </a:lnTo>
                  <a:lnTo>
                    <a:pt x="38" y="76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24"/>
            <p:cNvSpPr/>
            <p:nvPr/>
          </p:nvSpPr>
          <p:spPr>
            <a:xfrm>
              <a:off x="4932475" y="18400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24"/>
            <p:cNvSpPr/>
            <p:nvPr/>
          </p:nvSpPr>
          <p:spPr>
            <a:xfrm>
              <a:off x="4926875" y="1840000"/>
              <a:ext cx="2825" cy="1900"/>
            </a:xfrm>
            <a:custGeom>
              <a:avLst/>
              <a:gdLst/>
              <a:ahLst/>
              <a:cxnLst/>
              <a:rect l="l" t="t" r="r" b="b"/>
              <a:pathLst>
                <a:path w="113" h="76" extrusionOk="0">
                  <a:moveTo>
                    <a:pt x="75" y="1"/>
                  </a:moveTo>
                  <a:lnTo>
                    <a:pt x="38" y="38"/>
                  </a:lnTo>
                  <a:cubicBezTo>
                    <a:pt x="0" y="76"/>
                    <a:pt x="38" y="76"/>
                    <a:pt x="38" y="76"/>
                  </a:cubicBezTo>
                  <a:cubicBezTo>
                    <a:pt x="38" y="76"/>
                    <a:pt x="38" y="38"/>
                    <a:pt x="75" y="38"/>
                  </a:cubicBezTo>
                  <a:cubicBezTo>
                    <a:pt x="112" y="38"/>
                    <a:pt x="75" y="1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24"/>
            <p:cNvSpPr/>
            <p:nvPr/>
          </p:nvSpPr>
          <p:spPr>
            <a:xfrm>
              <a:off x="4927800" y="18409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24"/>
            <p:cNvSpPr/>
            <p:nvPr/>
          </p:nvSpPr>
          <p:spPr>
            <a:xfrm>
              <a:off x="4929675" y="18390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24"/>
            <p:cNvSpPr/>
            <p:nvPr/>
          </p:nvSpPr>
          <p:spPr>
            <a:xfrm>
              <a:off x="4924075" y="1839075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38" y="1"/>
                  </a:moveTo>
                  <a:cubicBezTo>
                    <a:pt x="38" y="38"/>
                    <a:pt x="38" y="38"/>
                    <a:pt x="38" y="75"/>
                  </a:cubicBezTo>
                  <a:cubicBezTo>
                    <a:pt x="38" y="38"/>
                    <a:pt x="75" y="38"/>
                    <a:pt x="75" y="1"/>
                  </a:cubicBezTo>
                  <a:close/>
                  <a:moveTo>
                    <a:pt x="38" y="75"/>
                  </a:moveTo>
                  <a:lnTo>
                    <a:pt x="0" y="113"/>
                  </a:lnTo>
                  <a:lnTo>
                    <a:pt x="38" y="113"/>
                  </a:lnTo>
                  <a:lnTo>
                    <a:pt x="38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24"/>
            <p:cNvSpPr/>
            <p:nvPr/>
          </p:nvSpPr>
          <p:spPr>
            <a:xfrm>
              <a:off x="4924075" y="18409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cubicBezTo>
                    <a:pt x="0" y="38"/>
                    <a:pt x="38" y="75"/>
                    <a:pt x="38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24"/>
            <p:cNvSpPr/>
            <p:nvPr/>
          </p:nvSpPr>
          <p:spPr>
            <a:xfrm>
              <a:off x="4926875" y="18390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24"/>
            <p:cNvSpPr/>
            <p:nvPr/>
          </p:nvSpPr>
          <p:spPr>
            <a:xfrm>
              <a:off x="4921275" y="1839075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38" y="1"/>
                  </a:moveTo>
                  <a:cubicBezTo>
                    <a:pt x="38" y="1"/>
                    <a:pt x="38" y="38"/>
                    <a:pt x="0" y="75"/>
                  </a:cubicBezTo>
                  <a:cubicBezTo>
                    <a:pt x="0" y="75"/>
                    <a:pt x="0" y="75"/>
                    <a:pt x="38" y="38"/>
                  </a:cubicBezTo>
                  <a:cubicBezTo>
                    <a:pt x="75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24"/>
            <p:cNvSpPr/>
            <p:nvPr/>
          </p:nvSpPr>
          <p:spPr>
            <a:xfrm>
              <a:off x="4919400" y="18409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24"/>
            <p:cNvSpPr/>
            <p:nvPr/>
          </p:nvSpPr>
          <p:spPr>
            <a:xfrm>
              <a:off x="4922200" y="18390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24"/>
            <p:cNvSpPr/>
            <p:nvPr/>
          </p:nvSpPr>
          <p:spPr>
            <a:xfrm>
              <a:off x="4917525" y="18390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cubicBezTo>
                    <a:pt x="1" y="75"/>
                    <a:pt x="1" y="75"/>
                    <a:pt x="1" y="38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24"/>
            <p:cNvSpPr/>
            <p:nvPr/>
          </p:nvSpPr>
          <p:spPr>
            <a:xfrm>
              <a:off x="4916600" y="1840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24"/>
            <p:cNvSpPr/>
            <p:nvPr/>
          </p:nvSpPr>
          <p:spPr>
            <a:xfrm>
              <a:off x="4918475" y="18372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76"/>
                  </a:lnTo>
                  <a:lnTo>
                    <a:pt x="38" y="76"/>
                  </a:lnTo>
                  <a:cubicBezTo>
                    <a:pt x="38" y="76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24"/>
            <p:cNvSpPr/>
            <p:nvPr/>
          </p:nvSpPr>
          <p:spPr>
            <a:xfrm>
              <a:off x="4914725" y="184095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38" y="0"/>
                  </a:moveTo>
                  <a:cubicBezTo>
                    <a:pt x="38" y="0"/>
                    <a:pt x="1" y="38"/>
                    <a:pt x="38" y="38"/>
                  </a:cubicBezTo>
                  <a:lnTo>
                    <a:pt x="38" y="0"/>
                  </a:lnTo>
                  <a:close/>
                  <a:moveTo>
                    <a:pt x="38" y="38"/>
                  </a:moveTo>
                  <a:lnTo>
                    <a:pt x="38" y="75"/>
                  </a:lnTo>
                  <a:lnTo>
                    <a:pt x="76" y="112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24"/>
            <p:cNvSpPr/>
            <p:nvPr/>
          </p:nvSpPr>
          <p:spPr>
            <a:xfrm>
              <a:off x="4914725" y="18437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6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24"/>
            <p:cNvSpPr/>
            <p:nvPr/>
          </p:nvSpPr>
          <p:spPr>
            <a:xfrm>
              <a:off x="4914725" y="18409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0"/>
                    <a:pt x="38" y="0"/>
                  </a:cubicBezTo>
                  <a:cubicBezTo>
                    <a:pt x="76" y="0"/>
                    <a:pt x="38" y="0"/>
                    <a:pt x="38" y="0"/>
                  </a:cubicBez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24"/>
            <p:cNvSpPr/>
            <p:nvPr/>
          </p:nvSpPr>
          <p:spPr>
            <a:xfrm>
              <a:off x="4913800" y="18446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75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38"/>
                    <a:pt x="1" y="38"/>
                  </a:cubicBez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24"/>
            <p:cNvSpPr/>
            <p:nvPr/>
          </p:nvSpPr>
          <p:spPr>
            <a:xfrm>
              <a:off x="4915675" y="18456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24"/>
            <p:cNvSpPr/>
            <p:nvPr/>
          </p:nvSpPr>
          <p:spPr>
            <a:xfrm>
              <a:off x="4912875" y="18446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24"/>
            <p:cNvSpPr/>
            <p:nvPr/>
          </p:nvSpPr>
          <p:spPr>
            <a:xfrm>
              <a:off x="4917525" y="18446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cubicBezTo>
                    <a:pt x="1" y="38"/>
                    <a:pt x="1" y="38"/>
                    <a:pt x="1" y="38"/>
                  </a:cubicBezTo>
                  <a:lnTo>
                    <a:pt x="1" y="75"/>
                  </a:ln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24"/>
            <p:cNvSpPr/>
            <p:nvPr/>
          </p:nvSpPr>
          <p:spPr>
            <a:xfrm>
              <a:off x="4918475" y="18446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38"/>
                    <a:pt x="0" y="38"/>
                    <a:pt x="0" y="38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24"/>
            <p:cNvSpPr/>
            <p:nvPr/>
          </p:nvSpPr>
          <p:spPr>
            <a:xfrm>
              <a:off x="4915675" y="1846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lnTo>
                    <a:pt x="38" y="38"/>
                  </a:lnTo>
                  <a:cubicBezTo>
                    <a:pt x="38" y="38"/>
                    <a:pt x="0" y="38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24"/>
            <p:cNvSpPr/>
            <p:nvPr/>
          </p:nvSpPr>
          <p:spPr>
            <a:xfrm>
              <a:off x="4922200" y="18446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75"/>
                    <a:pt x="1" y="75"/>
                    <a:pt x="1" y="75"/>
                  </a:cubicBezTo>
                  <a:lnTo>
                    <a:pt x="1" y="113"/>
                  </a:lnTo>
                  <a:cubicBezTo>
                    <a:pt x="1" y="75"/>
                    <a:pt x="1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24"/>
            <p:cNvSpPr/>
            <p:nvPr/>
          </p:nvSpPr>
          <p:spPr>
            <a:xfrm>
              <a:off x="4922200" y="18446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cubicBezTo>
                    <a:pt x="38" y="1"/>
                    <a:pt x="38" y="1"/>
                    <a:pt x="38" y="38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24"/>
            <p:cNvSpPr/>
            <p:nvPr/>
          </p:nvSpPr>
          <p:spPr>
            <a:xfrm>
              <a:off x="4919400" y="1846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24"/>
            <p:cNvSpPr/>
            <p:nvPr/>
          </p:nvSpPr>
          <p:spPr>
            <a:xfrm>
              <a:off x="4925000" y="18437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38" y="0"/>
                    <a:pt x="38" y="38"/>
                    <a:pt x="1" y="75"/>
                  </a:cubicBezTo>
                  <a:lnTo>
                    <a:pt x="1" y="112"/>
                  </a:lnTo>
                  <a:cubicBezTo>
                    <a:pt x="38" y="112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24"/>
            <p:cNvSpPr/>
            <p:nvPr/>
          </p:nvSpPr>
          <p:spPr>
            <a:xfrm>
              <a:off x="4925925" y="18428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76"/>
                  </a:lnTo>
                  <a:lnTo>
                    <a:pt x="1" y="76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24"/>
            <p:cNvSpPr/>
            <p:nvPr/>
          </p:nvSpPr>
          <p:spPr>
            <a:xfrm>
              <a:off x="4924075" y="18456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0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24"/>
            <p:cNvSpPr/>
            <p:nvPr/>
          </p:nvSpPr>
          <p:spPr>
            <a:xfrm>
              <a:off x="4928725" y="184375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1" y="0"/>
                    <a:pt x="1" y="0"/>
                    <a:pt x="1" y="38"/>
                  </a:cubicBezTo>
                  <a:lnTo>
                    <a:pt x="1" y="75"/>
                  </a:lnTo>
                  <a:cubicBezTo>
                    <a:pt x="1" y="75"/>
                    <a:pt x="1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24"/>
            <p:cNvSpPr/>
            <p:nvPr/>
          </p:nvSpPr>
          <p:spPr>
            <a:xfrm>
              <a:off x="4928725" y="184375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24"/>
            <p:cNvSpPr/>
            <p:nvPr/>
          </p:nvSpPr>
          <p:spPr>
            <a:xfrm>
              <a:off x="4927800" y="18465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24"/>
            <p:cNvSpPr/>
            <p:nvPr/>
          </p:nvSpPr>
          <p:spPr>
            <a:xfrm>
              <a:off x="4931525" y="184375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75"/>
                    <a:pt x="38" y="38"/>
                    <a:pt x="38" y="38"/>
                  </a:cubicBezTo>
                  <a:cubicBezTo>
                    <a:pt x="38" y="19"/>
                    <a:pt x="38" y="1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24"/>
            <p:cNvSpPr/>
            <p:nvPr/>
          </p:nvSpPr>
          <p:spPr>
            <a:xfrm>
              <a:off x="4932475" y="18437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38" y="0"/>
                  </a:lnTo>
                  <a:cubicBezTo>
                    <a:pt x="38" y="38"/>
                    <a:pt x="38" y="38"/>
                    <a:pt x="38" y="38"/>
                  </a:cubicBezTo>
                  <a:lnTo>
                    <a:pt x="38" y="38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24"/>
            <p:cNvSpPr/>
            <p:nvPr/>
          </p:nvSpPr>
          <p:spPr>
            <a:xfrm>
              <a:off x="4931525" y="18456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24"/>
            <p:cNvSpPr/>
            <p:nvPr/>
          </p:nvSpPr>
          <p:spPr>
            <a:xfrm>
              <a:off x="4936200" y="1843750"/>
              <a:ext cx="1425" cy="1875"/>
            </a:xfrm>
            <a:custGeom>
              <a:avLst/>
              <a:gdLst/>
              <a:ahLst/>
              <a:cxnLst/>
              <a:rect l="l" t="t" r="r" b="b"/>
              <a:pathLst>
                <a:path w="57" h="75" extrusionOk="0">
                  <a:moveTo>
                    <a:pt x="38" y="0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38" y="38"/>
                  </a:lnTo>
                  <a:cubicBezTo>
                    <a:pt x="57" y="19"/>
                    <a:pt x="57" y="19"/>
                    <a:pt x="52" y="19"/>
                  </a:cubicBezTo>
                  <a:cubicBezTo>
                    <a:pt x="47" y="19"/>
                    <a:pt x="38" y="19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24"/>
            <p:cNvSpPr/>
            <p:nvPr/>
          </p:nvSpPr>
          <p:spPr>
            <a:xfrm>
              <a:off x="4937150" y="1844675"/>
              <a:ext cx="0" cy="950"/>
            </a:xfrm>
            <a:custGeom>
              <a:avLst/>
              <a:gdLst/>
              <a:ahLst/>
              <a:cxnLst/>
              <a:rect l="l" t="t" r="r" b="b"/>
              <a:pathLst>
                <a:path h="38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38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24"/>
            <p:cNvSpPr/>
            <p:nvPr/>
          </p:nvSpPr>
          <p:spPr>
            <a:xfrm>
              <a:off x="4935275" y="1846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0" y="38"/>
                    <a:pt x="38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24"/>
            <p:cNvSpPr/>
            <p:nvPr/>
          </p:nvSpPr>
          <p:spPr>
            <a:xfrm>
              <a:off x="4939000" y="1845600"/>
              <a:ext cx="2825" cy="975"/>
            </a:xfrm>
            <a:custGeom>
              <a:avLst/>
              <a:gdLst/>
              <a:ahLst/>
              <a:cxnLst/>
              <a:rect l="l" t="t" r="r" b="b"/>
              <a:pathLst>
                <a:path w="113" h="39" extrusionOk="0">
                  <a:moveTo>
                    <a:pt x="1" y="1"/>
                  </a:moveTo>
                  <a:cubicBezTo>
                    <a:pt x="1" y="13"/>
                    <a:pt x="1" y="18"/>
                    <a:pt x="2" y="18"/>
                  </a:cubicBezTo>
                  <a:cubicBezTo>
                    <a:pt x="5" y="18"/>
                    <a:pt x="13" y="1"/>
                    <a:pt x="38" y="1"/>
                  </a:cubicBezTo>
                  <a:close/>
                  <a:moveTo>
                    <a:pt x="75" y="1"/>
                  </a:moveTo>
                  <a:cubicBezTo>
                    <a:pt x="75" y="38"/>
                    <a:pt x="75" y="38"/>
                    <a:pt x="75" y="38"/>
                  </a:cubicBezTo>
                  <a:lnTo>
                    <a:pt x="113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24"/>
            <p:cNvSpPr/>
            <p:nvPr/>
          </p:nvSpPr>
          <p:spPr>
            <a:xfrm>
              <a:off x="4940875" y="1846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0" y="38"/>
                  </a:lnTo>
                  <a:cubicBezTo>
                    <a:pt x="0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24"/>
            <p:cNvSpPr/>
            <p:nvPr/>
          </p:nvSpPr>
          <p:spPr>
            <a:xfrm>
              <a:off x="4938075" y="184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24"/>
            <p:cNvSpPr/>
            <p:nvPr/>
          </p:nvSpPr>
          <p:spPr>
            <a:xfrm>
              <a:off x="4938075" y="18493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cubicBezTo>
                    <a:pt x="0" y="10"/>
                    <a:pt x="0" y="19"/>
                    <a:pt x="0" y="38"/>
                  </a:cubicBezTo>
                  <a:lnTo>
                    <a:pt x="0" y="75"/>
                  </a:lnTo>
                  <a:cubicBezTo>
                    <a:pt x="38" y="75"/>
                    <a:pt x="38" y="38"/>
                    <a:pt x="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24"/>
            <p:cNvSpPr/>
            <p:nvPr/>
          </p:nvSpPr>
          <p:spPr>
            <a:xfrm>
              <a:off x="4938075" y="18502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24"/>
            <p:cNvSpPr/>
            <p:nvPr/>
          </p:nvSpPr>
          <p:spPr>
            <a:xfrm>
              <a:off x="4938075" y="18484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0" y="1"/>
                  </a:moveTo>
                  <a:lnTo>
                    <a:pt x="75" y="1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24"/>
            <p:cNvSpPr/>
            <p:nvPr/>
          </p:nvSpPr>
          <p:spPr>
            <a:xfrm>
              <a:off x="4934325" y="18502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75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24"/>
            <p:cNvSpPr/>
            <p:nvPr/>
          </p:nvSpPr>
          <p:spPr>
            <a:xfrm>
              <a:off x="4933400" y="18512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1" y="1"/>
                    <a:pt x="1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24"/>
            <p:cNvSpPr/>
            <p:nvPr/>
          </p:nvSpPr>
          <p:spPr>
            <a:xfrm>
              <a:off x="4936200" y="18484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76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24"/>
            <p:cNvSpPr/>
            <p:nvPr/>
          </p:nvSpPr>
          <p:spPr>
            <a:xfrm>
              <a:off x="4930600" y="18493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1" y="0"/>
                    <a:pt x="1" y="38"/>
                  </a:cubicBezTo>
                  <a:lnTo>
                    <a:pt x="1" y="75"/>
                  </a:lnTo>
                  <a:cubicBezTo>
                    <a:pt x="38" y="75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24"/>
            <p:cNvSpPr/>
            <p:nvPr/>
          </p:nvSpPr>
          <p:spPr>
            <a:xfrm>
              <a:off x="4930600" y="18493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0"/>
                  </a:lnTo>
                  <a:lnTo>
                    <a:pt x="1" y="75"/>
                  </a:lnTo>
                  <a:lnTo>
                    <a:pt x="38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24"/>
            <p:cNvSpPr/>
            <p:nvPr/>
          </p:nvSpPr>
          <p:spPr>
            <a:xfrm>
              <a:off x="4932475" y="18493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0" y="3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24"/>
            <p:cNvSpPr/>
            <p:nvPr/>
          </p:nvSpPr>
          <p:spPr>
            <a:xfrm>
              <a:off x="4926875" y="18493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0" y="0"/>
                    <a:pt x="0" y="0"/>
                    <a:pt x="0" y="38"/>
                  </a:cubicBezTo>
                  <a:lnTo>
                    <a:pt x="0" y="75"/>
                  </a:lnTo>
                  <a:cubicBezTo>
                    <a:pt x="38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24"/>
            <p:cNvSpPr/>
            <p:nvPr/>
          </p:nvSpPr>
          <p:spPr>
            <a:xfrm>
              <a:off x="4926875" y="18493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75"/>
                  </a:moveTo>
                  <a:lnTo>
                    <a:pt x="0" y="75"/>
                  </a:lnTo>
                  <a:lnTo>
                    <a:pt x="0" y="38"/>
                  </a:lnTo>
                  <a:cubicBezTo>
                    <a:pt x="0" y="38"/>
                    <a:pt x="0" y="0"/>
                    <a:pt x="0" y="0"/>
                  </a:cubicBezTo>
                  <a:lnTo>
                    <a:pt x="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24"/>
            <p:cNvSpPr/>
            <p:nvPr/>
          </p:nvSpPr>
          <p:spPr>
            <a:xfrm>
              <a:off x="4927800" y="18484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76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24"/>
            <p:cNvSpPr/>
            <p:nvPr/>
          </p:nvSpPr>
          <p:spPr>
            <a:xfrm>
              <a:off x="4923125" y="18484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76" y="1"/>
                    <a:pt x="38" y="1"/>
                    <a:pt x="38" y="38"/>
                  </a:cubicBezTo>
                  <a:lnTo>
                    <a:pt x="1" y="76"/>
                  </a:lnTo>
                  <a:cubicBezTo>
                    <a:pt x="38" y="76"/>
                    <a:pt x="38" y="76"/>
                    <a:pt x="76" y="38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0"/>
                    <a:pt x="76" y="20"/>
                    <a:pt x="7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24"/>
            <p:cNvSpPr/>
            <p:nvPr/>
          </p:nvSpPr>
          <p:spPr>
            <a:xfrm>
              <a:off x="4923125" y="18493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24"/>
            <p:cNvSpPr/>
            <p:nvPr/>
          </p:nvSpPr>
          <p:spPr>
            <a:xfrm>
              <a:off x="4925925" y="1848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24"/>
            <p:cNvSpPr/>
            <p:nvPr/>
          </p:nvSpPr>
          <p:spPr>
            <a:xfrm>
              <a:off x="4919400" y="18484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lnTo>
                    <a:pt x="1" y="38"/>
                  </a:lnTo>
                  <a:lnTo>
                    <a:pt x="1" y="76"/>
                  </a:lnTo>
                  <a:lnTo>
                    <a:pt x="38" y="76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24"/>
            <p:cNvSpPr/>
            <p:nvPr/>
          </p:nvSpPr>
          <p:spPr>
            <a:xfrm>
              <a:off x="4918475" y="1850275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38" y="1"/>
                  </a:moveTo>
                  <a:lnTo>
                    <a:pt x="75" y="1"/>
                  </a:ln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24"/>
            <p:cNvSpPr/>
            <p:nvPr/>
          </p:nvSpPr>
          <p:spPr>
            <a:xfrm>
              <a:off x="4922200" y="18474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24"/>
            <p:cNvSpPr/>
            <p:nvPr/>
          </p:nvSpPr>
          <p:spPr>
            <a:xfrm>
              <a:off x="4916600" y="18484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cubicBezTo>
                    <a:pt x="1" y="113"/>
                    <a:pt x="1" y="76"/>
                    <a:pt x="1" y="38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1" y="38"/>
                    <a:pt x="1" y="38"/>
                    <a:pt x="1" y="7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24"/>
            <p:cNvSpPr/>
            <p:nvPr/>
          </p:nvSpPr>
          <p:spPr>
            <a:xfrm>
              <a:off x="4915675" y="1850275"/>
              <a:ext cx="950" cy="1650"/>
            </a:xfrm>
            <a:custGeom>
              <a:avLst/>
              <a:gdLst/>
              <a:ahLst/>
              <a:cxnLst/>
              <a:rect l="l" t="t" r="r" b="b"/>
              <a:pathLst>
                <a:path w="38" h="66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57"/>
                    <a:pt x="0" y="66"/>
                    <a:pt x="5" y="66"/>
                  </a:cubicBezTo>
                  <a:cubicBezTo>
                    <a:pt x="10" y="66"/>
                    <a:pt x="19" y="57"/>
                    <a:pt x="38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24"/>
            <p:cNvSpPr/>
            <p:nvPr/>
          </p:nvSpPr>
          <p:spPr>
            <a:xfrm>
              <a:off x="4917525" y="18484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24"/>
            <p:cNvSpPr/>
            <p:nvPr/>
          </p:nvSpPr>
          <p:spPr>
            <a:xfrm>
              <a:off x="4914725" y="1849350"/>
              <a:ext cx="25" cy="3750"/>
            </a:xfrm>
            <a:custGeom>
              <a:avLst/>
              <a:gdLst/>
              <a:ahLst/>
              <a:cxnLst/>
              <a:rect l="l" t="t" r="r" b="b"/>
              <a:pathLst>
                <a:path w="1" h="150" extrusionOk="0">
                  <a:moveTo>
                    <a:pt x="1" y="150"/>
                  </a:moveTo>
                  <a:cubicBezTo>
                    <a:pt x="1" y="112"/>
                    <a:pt x="1" y="75"/>
                    <a:pt x="1" y="75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cubicBezTo>
                    <a:pt x="1" y="112"/>
                    <a:pt x="1" y="75"/>
                    <a:pt x="1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24"/>
            <p:cNvSpPr/>
            <p:nvPr/>
          </p:nvSpPr>
          <p:spPr>
            <a:xfrm>
              <a:off x="4912875" y="1853075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1"/>
                  </a:moveTo>
                  <a:lnTo>
                    <a:pt x="75" y="1"/>
                  </a:lnTo>
                  <a:lnTo>
                    <a:pt x="75" y="1"/>
                  </a:ln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24"/>
            <p:cNvSpPr/>
            <p:nvPr/>
          </p:nvSpPr>
          <p:spPr>
            <a:xfrm>
              <a:off x="4913800" y="18493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24"/>
            <p:cNvSpPr/>
            <p:nvPr/>
          </p:nvSpPr>
          <p:spPr>
            <a:xfrm>
              <a:off x="4912875" y="1854025"/>
              <a:ext cx="1875" cy="0"/>
            </a:xfrm>
            <a:custGeom>
              <a:avLst/>
              <a:gdLst/>
              <a:ahLst/>
              <a:cxnLst/>
              <a:rect l="l" t="t" r="r" b="b"/>
              <a:pathLst>
                <a:path w="75" extrusionOk="0">
                  <a:moveTo>
                    <a:pt x="75" y="0"/>
                  </a:moveTo>
                  <a:cubicBezTo>
                    <a:pt x="75" y="0"/>
                    <a:pt x="38" y="0"/>
                    <a:pt x="38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24"/>
            <p:cNvSpPr/>
            <p:nvPr/>
          </p:nvSpPr>
          <p:spPr>
            <a:xfrm>
              <a:off x="4914725" y="18540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lnTo>
                    <a:pt x="1" y="0"/>
                  </a:lnTo>
                  <a:lnTo>
                    <a:pt x="1" y="75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24"/>
            <p:cNvSpPr/>
            <p:nvPr/>
          </p:nvSpPr>
          <p:spPr>
            <a:xfrm>
              <a:off x="4911000" y="18530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1" y="1"/>
                    <a:pt x="38" y="75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24"/>
            <p:cNvSpPr/>
            <p:nvPr/>
          </p:nvSpPr>
          <p:spPr>
            <a:xfrm>
              <a:off x="4916600" y="1854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38" y="0"/>
                    <a:pt x="1" y="38"/>
                    <a:pt x="1" y="38"/>
                  </a:cubicBezTo>
                  <a:cubicBezTo>
                    <a:pt x="1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24"/>
            <p:cNvSpPr/>
            <p:nvPr/>
          </p:nvSpPr>
          <p:spPr>
            <a:xfrm>
              <a:off x="4916600" y="1854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24"/>
            <p:cNvSpPr/>
            <p:nvPr/>
          </p:nvSpPr>
          <p:spPr>
            <a:xfrm>
              <a:off x="4915675" y="18558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24"/>
            <p:cNvSpPr/>
            <p:nvPr/>
          </p:nvSpPr>
          <p:spPr>
            <a:xfrm>
              <a:off x="4919400" y="185495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0"/>
                  </a:moveTo>
                  <a:cubicBezTo>
                    <a:pt x="75" y="0"/>
                    <a:pt x="41" y="35"/>
                    <a:pt x="38" y="70"/>
                  </a:cubicBezTo>
                  <a:lnTo>
                    <a:pt x="38" y="70"/>
                  </a:lnTo>
                  <a:cubicBezTo>
                    <a:pt x="47" y="66"/>
                    <a:pt x="57" y="56"/>
                    <a:pt x="75" y="38"/>
                  </a:cubicBezTo>
                  <a:lnTo>
                    <a:pt x="75" y="0"/>
                  </a:lnTo>
                  <a:close/>
                  <a:moveTo>
                    <a:pt x="38" y="70"/>
                  </a:moveTo>
                  <a:cubicBezTo>
                    <a:pt x="29" y="75"/>
                    <a:pt x="19" y="75"/>
                    <a:pt x="1" y="75"/>
                  </a:cubicBezTo>
                  <a:lnTo>
                    <a:pt x="38" y="75"/>
                  </a:lnTo>
                  <a:cubicBezTo>
                    <a:pt x="38" y="73"/>
                    <a:pt x="38" y="72"/>
                    <a:pt x="38" y="7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24"/>
            <p:cNvSpPr/>
            <p:nvPr/>
          </p:nvSpPr>
          <p:spPr>
            <a:xfrm>
              <a:off x="4920325" y="18549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38" y="0"/>
                  </a:lnTo>
                  <a:cubicBezTo>
                    <a:pt x="38" y="0"/>
                    <a:pt x="38" y="38"/>
                    <a:pt x="38" y="38"/>
                  </a:cubicBezTo>
                  <a:lnTo>
                    <a:pt x="38" y="0"/>
                  </a:lnTo>
                  <a:cubicBezTo>
                    <a:pt x="38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24"/>
            <p:cNvSpPr/>
            <p:nvPr/>
          </p:nvSpPr>
          <p:spPr>
            <a:xfrm>
              <a:off x="4919400" y="18558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5"/>
                  </a:lnTo>
                  <a:lnTo>
                    <a:pt x="38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24"/>
            <p:cNvSpPr/>
            <p:nvPr/>
          </p:nvSpPr>
          <p:spPr>
            <a:xfrm>
              <a:off x="4924075" y="1854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cubicBezTo>
                    <a:pt x="38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24"/>
            <p:cNvSpPr/>
            <p:nvPr/>
          </p:nvSpPr>
          <p:spPr>
            <a:xfrm>
              <a:off x="4924075" y="18540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24"/>
            <p:cNvSpPr/>
            <p:nvPr/>
          </p:nvSpPr>
          <p:spPr>
            <a:xfrm>
              <a:off x="4921275" y="18558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75"/>
                    <a:pt x="0" y="75"/>
                    <a:pt x="38" y="75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24"/>
            <p:cNvSpPr/>
            <p:nvPr/>
          </p:nvSpPr>
          <p:spPr>
            <a:xfrm>
              <a:off x="4927800" y="18540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1" y="0"/>
                  </a:moveTo>
                  <a:lnTo>
                    <a:pt x="1" y="37"/>
                  </a:lnTo>
                  <a:lnTo>
                    <a:pt x="1" y="75"/>
                  </a:lnTo>
                  <a:cubicBezTo>
                    <a:pt x="1" y="75"/>
                    <a:pt x="1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24"/>
            <p:cNvSpPr/>
            <p:nvPr/>
          </p:nvSpPr>
          <p:spPr>
            <a:xfrm>
              <a:off x="4926875" y="18521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38" y="75"/>
                  </a:lnTo>
                  <a:cubicBezTo>
                    <a:pt x="38" y="75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24"/>
            <p:cNvSpPr/>
            <p:nvPr/>
          </p:nvSpPr>
          <p:spPr>
            <a:xfrm>
              <a:off x="4926875" y="18568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24"/>
            <p:cNvSpPr/>
            <p:nvPr/>
          </p:nvSpPr>
          <p:spPr>
            <a:xfrm>
              <a:off x="4930600" y="18540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1" y="0"/>
                    <a:pt x="1" y="37"/>
                  </a:cubicBezTo>
                  <a:lnTo>
                    <a:pt x="1" y="75"/>
                  </a:lnTo>
                  <a:cubicBezTo>
                    <a:pt x="1" y="75"/>
                    <a:pt x="38" y="37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24"/>
            <p:cNvSpPr/>
            <p:nvPr/>
          </p:nvSpPr>
          <p:spPr>
            <a:xfrm>
              <a:off x="4932475" y="18530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24"/>
            <p:cNvSpPr/>
            <p:nvPr/>
          </p:nvSpPr>
          <p:spPr>
            <a:xfrm>
              <a:off x="4930600" y="1854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38"/>
                  </a:moveTo>
                  <a:lnTo>
                    <a:pt x="1" y="38"/>
                  </a:lnTo>
                  <a:cubicBezTo>
                    <a:pt x="1" y="38"/>
                    <a:pt x="1" y="0"/>
                    <a:pt x="1" y="0"/>
                  </a:cubicBezTo>
                  <a:lnTo>
                    <a:pt x="1" y="0"/>
                  </a:lnTo>
                  <a:lnTo>
                    <a:pt x="1" y="38"/>
                  </a:lnTo>
                  <a:cubicBezTo>
                    <a:pt x="1" y="38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24"/>
            <p:cNvSpPr/>
            <p:nvPr/>
          </p:nvSpPr>
          <p:spPr>
            <a:xfrm>
              <a:off x="4934325" y="1854025"/>
              <a:ext cx="2825" cy="1875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76" y="0"/>
                  </a:moveTo>
                  <a:cubicBezTo>
                    <a:pt x="38" y="0"/>
                    <a:pt x="38" y="0"/>
                    <a:pt x="1" y="37"/>
                  </a:cubicBezTo>
                  <a:lnTo>
                    <a:pt x="1" y="75"/>
                  </a:lnTo>
                  <a:lnTo>
                    <a:pt x="76" y="37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24"/>
            <p:cNvSpPr/>
            <p:nvPr/>
          </p:nvSpPr>
          <p:spPr>
            <a:xfrm>
              <a:off x="4936200" y="18540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1" y="112"/>
                  </a:lnTo>
                  <a:lnTo>
                    <a:pt x="1" y="75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24"/>
            <p:cNvSpPr/>
            <p:nvPr/>
          </p:nvSpPr>
          <p:spPr>
            <a:xfrm>
              <a:off x="4933400" y="1854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24"/>
            <p:cNvSpPr/>
            <p:nvPr/>
          </p:nvSpPr>
          <p:spPr>
            <a:xfrm>
              <a:off x="4937150" y="185775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75" y="0"/>
                  </a:moveTo>
                  <a:lnTo>
                    <a:pt x="3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5" y="0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24"/>
            <p:cNvSpPr/>
            <p:nvPr/>
          </p:nvSpPr>
          <p:spPr>
            <a:xfrm>
              <a:off x="4939000" y="18577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cubicBezTo>
                    <a:pt x="38" y="0"/>
                    <a:pt x="38" y="0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24"/>
            <p:cNvSpPr/>
            <p:nvPr/>
          </p:nvSpPr>
          <p:spPr>
            <a:xfrm>
              <a:off x="4936200" y="18558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24"/>
            <p:cNvSpPr/>
            <p:nvPr/>
          </p:nvSpPr>
          <p:spPr>
            <a:xfrm>
              <a:off x="4938075" y="18596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37"/>
                    <a:pt x="0" y="37"/>
                    <a:pt x="38" y="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24"/>
            <p:cNvSpPr/>
            <p:nvPr/>
          </p:nvSpPr>
          <p:spPr>
            <a:xfrm>
              <a:off x="4937150" y="18624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0"/>
                  </a:moveTo>
                  <a:lnTo>
                    <a:pt x="3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24"/>
            <p:cNvSpPr/>
            <p:nvPr/>
          </p:nvSpPr>
          <p:spPr>
            <a:xfrm>
              <a:off x="4937150" y="18596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37" y="0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24"/>
            <p:cNvSpPr/>
            <p:nvPr/>
          </p:nvSpPr>
          <p:spPr>
            <a:xfrm>
              <a:off x="4935275" y="18614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cubicBezTo>
                    <a:pt x="0" y="75"/>
                    <a:pt x="0" y="75"/>
                    <a:pt x="0" y="38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24"/>
            <p:cNvSpPr/>
            <p:nvPr/>
          </p:nvSpPr>
          <p:spPr>
            <a:xfrm>
              <a:off x="4933400" y="18642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cubicBezTo>
                    <a:pt x="1" y="1"/>
                    <a:pt x="1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24"/>
            <p:cNvSpPr/>
            <p:nvPr/>
          </p:nvSpPr>
          <p:spPr>
            <a:xfrm>
              <a:off x="4934325" y="18614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6" y="1"/>
                  </a:move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24"/>
            <p:cNvSpPr/>
            <p:nvPr/>
          </p:nvSpPr>
          <p:spPr>
            <a:xfrm>
              <a:off x="4930600" y="186147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38" y="1"/>
                  </a:moveTo>
                  <a:cubicBezTo>
                    <a:pt x="38" y="1"/>
                    <a:pt x="38" y="38"/>
                    <a:pt x="1" y="38"/>
                  </a:cubicBezTo>
                  <a:cubicBezTo>
                    <a:pt x="1" y="75"/>
                    <a:pt x="1" y="75"/>
                    <a:pt x="1" y="75"/>
                  </a:cubicBezTo>
                  <a:lnTo>
                    <a:pt x="1" y="113"/>
                  </a:lnTo>
                  <a:cubicBezTo>
                    <a:pt x="38" y="113"/>
                    <a:pt x="38" y="75"/>
                    <a:pt x="38" y="38"/>
                  </a:cubicBezTo>
                  <a:cubicBezTo>
                    <a:pt x="75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24"/>
            <p:cNvSpPr/>
            <p:nvPr/>
          </p:nvSpPr>
          <p:spPr>
            <a:xfrm>
              <a:off x="4930600" y="18624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24"/>
            <p:cNvSpPr/>
            <p:nvPr/>
          </p:nvSpPr>
          <p:spPr>
            <a:xfrm>
              <a:off x="4932475" y="18614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24"/>
            <p:cNvSpPr/>
            <p:nvPr/>
          </p:nvSpPr>
          <p:spPr>
            <a:xfrm>
              <a:off x="4926875" y="1861475"/>
              <a:ext cx="1875" cy="975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38" y="1"/>
                  </a:moveTo>
                  <a:cubicBezTo>
                    <a:pt x="38" y="38"/>
                    <a:pt x="38" y="38"/>
                    <a:pt x="0" y="38"/>
                  </a:cubicBezTo>
                  <a:lnTo>
                    <a:pt x="38" y="38"/>
                  </a:lnTo>
                  <a:cubicBezTo>
                    <a:pt x="38" y="38"/>
                    <a:pt x="75" y="1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24"/>
            <p:cNvSpPr/>
            <p:nvPr/>
          </p:nvSpPr>
          <p:spPr>
            <a:xfrm>
              <a:off x="4926875" y="18614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38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24"/>
            <p:cNvSpPr/>
            <p:nvPr/>
          </p:nvSpPr>
          <p:spPr>
            <a:xfrm>
              <a:off x="4929675" y="18596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37"/>
                  </a:moveTo>
                  <a:lnTo>
                    <a:pt x="0" y="37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24"/>
            <p:cNvSpPr/>
            <p:nvPr/>
          </p:nvSpPr>
          <p:spPr>
            <a:xfrm>
              <a:off x="4924075" y="1860550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38" y="0"/>
                  </a:moveTo>
                  <a:cubicBezTo>
                    <a:pt x="38" y="38"/>
                    <a:pt x="0" y="38"/>
                    <a:pt x="0" y="38"/>
                  </a:cubicBezTo>
                  <a:lnTo>
                    <a:pt x="38" y="38"/>
                  </a:lnTo>
                  <a:cubicBezTo>
                    <a:pt x="38" y="0"/>
                    <a:pt x="38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24"/>
            <p:cNvSpPr/>
            <p:nvPr/>
          </p:nvSpPr>
          <p:spPr>
            <a:xfrm>
              <a:off x="4923125" y="18605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24"/>
            <p:cNvSpPr/>
            <p:nvPr/>
          </p:nvSpPr>
          <p:spPr>
            <a:xfrm>
              <a:off x="4925925" y="18596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lnTo>
                    <a:pt x="1" y="0"/>
                  </a:lnTo>
                  <a:lnTo>
                    <a:pt x="1" y="37"/>
                  </a:lnTo>
                  <a:lnTo>
                    <a:pt x="1" y="75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24"/>
            <p:cNvSpPr/>
            <p:nvPr/>
          </p:nvSpPr>
          <p:spPr>
            <a:xfrm>
              <a:off x="4919875" y="1859625"/>
              <a:ext cx="2350" cy="1875"/>
            </a:xfrm>
            <a:custGeom>
              <a:avLst/>
              <a:gdLst/>
              <a:ahLst/>
              <a:cxnLst/>
              <a:rect l="l" t="t" r="r" b="b"/>
              <a:pathLst>
                <a:path w="94" h="75" extrusionOk="0">
                  <a:moveTo>
                    <a:pt x="56" y="0"/>
                  </a:moveTo>
                  <a:lnTo>
                    <a:pt x="19" y="37"/>
                  </a:lnTo>
                  <a:cubicBezTo>
                    <a:pt x="0" y="56"/>
                    <a:pt x="0" y="56"/>
                    <a:pt x="5" y="56"/>
                  </a:cubicBezTo>
                  <a:cubicBezTo>
                    <a:pt x="10" y="56"/>
                    <a:pt x="19" y="56"/>
                    <a:pt x="19" y="75"/>
                  </a:cubicBezTo>
                  <a:cubicBezTo>
                    <a:pt x="19" y="75"/>
                    <a:pt x="19" y="37"/>
                    <a:pt x="56" y="37"/>
                  </a:cubicBezTo>
                  <a:cubicBezTo>
                    <a:pt x="94" y="37"/>
                    <a:pt x="56" y="0"/>
                    <a:pt x="56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24"/>
            <p:cNvSpPr/>
            <p:nvPr/>
          </p:nvSpPr>
          <p:spPr>
            <a:xfrm>
              <a:off x="4919400" y="1860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38"/>
                  </a:moveTo>
                  <a:lnTo>
                    <a:pt x="38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24"/>
            <p:cNvSpPr/>
            <p:nvPr/>
          </p:nvSpPr>
          <p:spPr>
            <a:xfrm>
              <a:off x="4922200" y="18586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24"/>
            <p:cNvSpPr/>
            <p:nvPr/>
          </p:nvSpPr>
          <p:spPr>
            <a:xfrm>
              <a:off x="4916600" y="18596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cubicBezTo>
                    <a:pt x="1" y="75"/>
                    <a:pt x="1" y="75"/>
                    <a:pt x="1" y="37"/>
                  </a:cubicBezTo>
                  <a:cubicBezTo>
                    <a:pt x="1" y="37"/>
                    <a:pt x="1" y="0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24"/>
            <p:cNvSpPr/>
            <p:nvPr/>
          </p:nvSpPr>
          <p:spPr>
            <a:xfrm>
              <a:off x="4915675" y="1860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24"/>
            <p:cNvSpPr/>
            <p:nvPr/>
          </p:nvSpPr>
          <p:spPr>
            <a:xfrm>
              <a:off x="4917525" y="18586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24"/>
            <p:cNvSpPr/>
            <p:nvPr/>
          </p:nvSpPr>
          <p:spPr>
            <a:xfrm>
              <a:off x="4914725" y="18596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2"/>
                  </a:moveTo>
                  <a:lnTo>
                    <a:pt x="1" y="75"/>
                  </a:lnTo>
                  <a:cubicBezTo>
                    <a:pt x="1" y="75"/>
                    <a:pt x="1" y="75"/>
                    <a:pt x="1" y="37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1" y="75"/>
                  </a:lnTo>
                  <a:cubicBezTo>
                    <a:pt x="1" y="112"/>
                    <a:pt x="1" y="112"/>
                    <a:pt x="1" y="11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24"/>
            <p:cNvSpPr/>
            <p:nvPr/>
          </p:nvSpPr>
          <p:spPr>
            <a:xfrm>
              <a:off x="4913800" y="18633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24"/>
            <p:cNvSpPr/>
            <p:nvPr/>
          </p:nvSpPr>
          <p:spPr>
            <a:xfrm>
              <a:off x="4914725" y="18586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63"/>
                    <a:pt x="1" y="59"/>
                    <a:pt x="2" y="59"/>
                  </a:cubicBezTo>
                  <a:cubicBezTo>
                    <a:pt x="5" y="59"/>
                    <a:pt x="13" y="75"/>
                    <a:pt x="38" y="75"/>
                  </a:cubicBezTo>
                  <a:lnTo>
                    <a:pt x="38" y="38"/>
                  </a:lnTo>
                  <a:cubicBezTo>
                    <a:pt x="38" y="1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24"/>
            <p:cNvSpPr/>
            <p:nvPr/>
          </p:nvSpPr>
          <p:spPr>
            <a:xfrm>
              <a:off x="4911925" y="186522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6" y="0"/>
                  </a:move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24"/>
            <p:cNvSpPr/>
            <p:nvPr/>
          </p:nvSpPr>
          <p:spPr>
            <a:xfrm>
              <a:off x="4913800" y="18652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lnTo>
                    <a:pt x="1" y="0"/>
                  </a:lnTo>
                  <a:lnTo>
                    <a:pt x="1" y="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24"/>
            <p:cNvSpPr/>
            <p:nvPr/>
          </p:nvSpPr>
          <p:spPr>
            <a:xfrm>
              <a:off x="4911000" y="18624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1" y="0"/>
                    <a:pt x="1" y="75"/>
                  </a:cubicBezTo>
                  <a:lnTo>
                    <a:pt x="38" y="7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24"/>
            <p:cNvSpPr/>
            <p:nvPr/>
          </p:nvSpPr>
          <p:spPr>
            <a:xfrm>
              <a:off x="4914725" y="186522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76" y="0"/>
                  </a:moveTo>
                  <a:cubicBezTo>
                    <a:pt x="76" y="0"/>
                    <a:pt x="76" y="37"/>
                    <a:pt x="38" y="37"/>
                  </a:cubicBezTo>
                  <a:cubicBezTo>
                    <a:pt x="1" y="37"/>
                    <a:pt x="38" y="75"/>
                    <a:pt x="38" y="75"/>
                  </a:cubicBezTo>
                  <a:cubicBezTo>
                    <a:pt x="38" y="75"/>
                    <a:pt x="76" y="75"/>
                    <a:pt x="76" y="37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24"/>
            <p:cNvSpPr/>
            <p:nvPr/>
          </p:nvSpPr>
          <p:spPr>
            <a:xfrm>
              <a:off x="4916600" y="18642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cubicBezTo>
                    <a:pt x="1" y="38"/>
                    <a:pt x="1" y="38"/>
                    <a:pt x="1" y="75"/>
                  </a:cubicBezTo>
                  <a:lnTo>
                    <a:pt x="1" y="75"/>
                  </a:lnTo>
                  <a:lnTo>
                    <a:pt x="1" y="38"/>
                  </a:lnTo>
                  <a:cubicBezTo>
                    <a:pt x="1" y="3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24"/>
            <p:cNvSpPr/>
            <p:nvPr/>
          </p:nvSpPr>
          <p:spPr>
            <a:xfrm>
              <a:off x="4914725" y="18661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75"/>
                  </a:moveTo>
                  <a:lnTo>
                    <a:pt x="1" y="75"/>
                  </a:lnTo>
                  <a:cubicBezTo>
                    <a:pt x="1" y="38"/>
                    <a:pt x="1" y="38"/>
                    <a:pt x="1" y="0"/>
                  </a:cubicBezTo>
                  <a:lnTo>
                    <a:pt x="1" y="75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24"/>
            <p:cNvSpPr/>
            <p:nvPr/>
          </p:nvSpPr>
          <p:spPr>
            <a:xfrm>
              <a:off x="4919400" y="186522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38" y="0"/>
                  </a:moveTo>
                  <a:cubicBezTo>
                    <a:pt x="1" y="0"/>
                    <a:pt x="1" y="0"/>
                    <a:pt x="1" y="37"/>
                  </a:cubicBezTo>
                  <a:lnTo>
                    <a:pt x="1" y="75"/>
                  </a:lnTo>
                  <a:cubicBezTo>
                    <a:pt x="1" y="75"/>
                    <a:pt x="1" y="37"/>
                    <a:pt x="38" y="37"/>
                  </a:cubicBezTo>
                  <a:lnTo>
                    <a:pt x="75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24"/>
            <p:cNvSpPr/>
            <p:nvPr/>
          </p:nvSpPr>
          <p:spPr>
            <a:xfrm>
              <a:off x="4919400" y="18652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24"/>
            <p:cNvSpPr/>
            <p:nvPr/>
          </p:nvSpPr>
          <p:spPr>
            <a:xfrm>
              <a:off x="4918475" y="18670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24"/>
            <p:cNvSpPr/>
            <p:nvPr/>
          </p:nvSpPr>
          <p:spPr>
            <a:xfrm>
              <a:off x="4922200" y="186522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75" y="0"/>
                  </a:moveTo>
                  <a:lnTo>
                    <a:pt x="1" y="37"/>
                  </a:lnTo>
                  <a:lnTo>
                    <a:pt x="1" y="75"/>
                  </a:lnTo>
                  <a:cubicBezTo>
                    <a:pt x="1" y="75"/>
                    <a:pt x="75" y="37"/>
                    <a:pt x="75" y="37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24"/>
            <p:cNvSpPr/>
            <p:nvPr/>
          </p:nvSpPr>
          <p:spPr>
            <a:xfrm>
              <a:off x="4923125" y="18652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37"/>
                  </a:ln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24"/>
            <p:cNvSpPr/>
            <p:nvPr/>
          </p:nvSpPr>
          <p:spPr>
            <a:xfrm>
              <a:off x="4922200" y="18670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24"/>
            <p:cNvSpPr/>
            <p:nvPr/>
          </p:nvSpPr>
          <p:spPr>
            <a:xfrm>
              <a:off x="4926875" y="18652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0" y="0"/>
                    <a:pt x="0" y="37"/>
                  </a:cubicBezTo>
                  <a:lnTo>
                    <a:pt x="0" y="75"/>
                  </a:lnTo>
                  <a:cubicBezTo>
                    <a:pt x="0" y="75"/>
                    <a:pt x="0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24"/>
            <p:cNvSpPr/>
            <p:nvPr/>
          </p:nvSpPr>
          <p:spPr>
            <a:xfrm>
              <a:off x="4926875" y="18652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24"/>
            <p:cNvSpPr/>
            <p:nvPr/>
          </p:nvSpPr>
          <p:spPr>
            <a:xfrm>
              <a:off x="4925925" y="18661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24"/>
            <p:cNvSpPr/>
            <p:nvPr/>
          </p:nvSpPr>
          <p:spPr>
            <a:xfrm>
              <a:off x="4929675" y="18652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24"/>
            <p:cNvSpPr/>
            <p:nvPr/>
          </p:nvSpPr>
          <p:spPr>
            <a:xfrm>
              <a:off x="4931525" y="18633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24"/>
            <p:cNvSpPr/>
            <p:nvPr/>
          </p:nvSpPr>
          <p:spPr>
            <a:xfrm>
              <a:off x="4929675" y="1867075"/>
              <a:ext cx="950" cy="450"/>
            </a:xfrm>
            <a:custGeom>
              <a:avLst/>
              <a:gdLst/>
              <a:ahLst/>
              <a:cxnLst/>
              <a:rect l="l" t="t" r="r" b="b"/>
              <a:pathLst>
                <a:path w="38" h="18" extrusionOk="0">
                  <a:moveTo>
                    <a:pt x="0" y="1"/>
                  </a:moveTo>
                  <a:cubicBezTo>
                    <a:pt x="0" y="1"/>
                    <a:pt x="0" y="17"/>
                    <a:pt x="11" y="17"/>
                  </a:cubicBezTo>
                  <a:cubicBezTo>
                    <a:pt x="17" y="17"/>
                    <a:pt x="25" y="13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24"/>
            <p:cNvSpPr/>
            <p:nvPr/>
          </p:nvSpPr>
          <p:spPr>
            <a:xfrm>
              <a:off x="4933400" y="1865225"/>
              <a:ext cx="1900" cy="2300"/>
            </a:xfrm>
            <a:custGeom>
              <a:avLst/>
              <a:gdLst/>
              <a:ahLst/>
              <a:cxnLst/>
              <a:rect l="l" t="t" r="r" b="b"/>
              <a:pathLst>
                <a:path w="76" h="92" extrusionOk="0">
                  <a:moveTo>
                    <a:pt x="38" y="0"/>
                  </a:moveTo>
                  <a:lnTo>
                    <a:pt x="38" y="75"/>
                  </a:lnTo>
                  <a:cubicBezTo>
                    <a:pt x="38" y="75"/>
                    <a:pt x="38" y="0"/>
                    <a:pt x="75" y="0"/>
                  </a:cubicBezTo>
                  <a:close/>
                  <a:moveTo>
                    <a:pt x="1" y="75"/>
                  </a:moveTo>
                  <a:cubicBezTo>
                    <a:pt x="26" y="75"/>
                    <a:pt x="34" y="91"/>
                    <a:pt x="37" y="91"/>
                  </a:cubicBezTo>
                  <a:cubicBezTo>
                    <a:pt x="38" y="91"/>
                    <a:pt x="38" y="87"/>
                    <a:pt x="38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24"/>
            <p:cNvSpPr/>
            <p:nvPr/>
          </p:nvSpPr>
          <p:spPr>
            <a:xfrm>
              <a:off x="4935275" y="186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24"/>
            <p:cNvSpPr/>
            <p:nvPr/>
          </p:nvSpPr>
          <p:spPr>
            <a:xfrm>
              <a:off x="4932475" y="18661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38"/>
                  </a:moveTo>
                  <a:lnTo>
                    <a:pt x="38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cubicBezTo>
                    <a:pt x="0" y="38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24"/>
            <p:cNvSpPr/>
            <p:nvPr/>
          </p:nvSpPr>
          <p:spPr>
            <a:xfrm>
              <a:off x="4937150" y="1866000"/>
              <a:ext cx="1875" cy="1100"/>
            </a:xfrm>
            <a:custGeom>
              <a:avLst/>
              <a:gdLst/>
              <a:ahLst/>
              <a:cxnLst/>
              <a:rect l="l" t="t" r="r" b="b"/>
              <a:pathLst>
                <a:path w="75" h="44" extrusionOk="0">
                  <a:moveTo>
                    <a:pt x="57" y="1"/>
                  </a:moveTo>
                  <a:cubicBezTo>
                    <a:pt x="43" y="1"/>
                    <a:pt x="22" y="22"/>
                    <a:pt x="0" y="44"/>
                  </a:cubicBezTo>
                  <a:lnTo>
                    <a:pt x="75" y="44"/>
                  </a:lnTo>
                  <a:cubicBezTo>
                    <a:pt x="75" y="12"/>
                    <a:pt x="68" y="1"/>
                    <a:pt x="5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24"/>
            <p:cNvSpPr/>
            <p:nvPr/>
          </p:nvSpPr>
          <p:spPr>
            <a:xfrm>
              <a:off x="4939000" y="186615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0"/>
                  </a:moveTo>
                  <a:lnTo>
                    <a:pt x="1" y="0"/>
                  </a:lnTo>
                  <a:cubicBezTo>
                    <a:pt x="38" y="38"/>
                    <a:pt x="1" y="75"/>
                    <a:pt x="1" y="75"/>
                  </a:cubicBez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24"/>
            <p:cNvSpPr/>
            <p:nvPr/>
          </p:nvSpPr>
          <p:spPr>
            <a:xfrm>
              <a:off x="4936200" y="18661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24"/>
            <p:cNvSpPr/>
            <p:nvPr/>
          </p:nvSpPr>
          <p:spPr>
            <a:xfrm>
              <a:off x="4938075" y="18698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38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24"/>
            <p:cNvSpPr/>
            <p:nvPr/>
          </p:nvSpPr>
          <p:spPr>
            <a:xfrm>
              <a:off x="4936200" y="1870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24"/>
            <p:cNvSpPr/>
            <p:nvPr/>
          </p:nvSpPr>
          <p:spPr>
            <a:xfrm>
              <a:off x="4937150" y="18689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7" y="0"/>
                    <a:pt x="3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24"/>
            <p:cNvSpPr/>
            <p:nvPr/>
          </p:nvSpPr>
          <p:spPr>
            <a:xfrm>
              <a:off x="4934325" y="18708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7"/>
                    <a:pt x="1" y="37"/>
                  </a:cubicBezTo>
                  <a:lnTo>
                    <a:pt x="1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24"/>
            <p:cNvSpPr/>
            <p:nvPr/>
          </p:nvSpPr>
          <p:spPr>
            <a:xfrm>
              <a:off x="4932475" y="1871750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75" y="38"/>
                  </a:moveTo>
                  <a:lnTo>
                    <a:pt x="75" y="38"/>
                  </a:lnTo>
                  <a:cubicBezTo>
                    <a:pt x="38" y="38"/>
                    <a:pt x="38" y="38"/>
                    <a:pt x="0" y="38"/>
                  </a:cubicBezTo>
                  <a:cubicBezTo>
                    <a:pt x="0" y="38"/>
                    <a:pt x="0" y="0"/>
                    <a:pt x="0" y="0"/>
                  </a:cubicBezTo>
                  <a:lnTo>
                    <a:pt x="0" y="0"/>
                  </a:lnTo>
                  <a:lnTo>
                    <a:pt x="0" y="38"/>
                  </a:lnTo>
                  <a:cubicBezTo>
                    <a:pt x="0" y="38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24"/>
            <p:cNvSpPr/>
            <p:nvPr/>
          </p:nvSpPr>
          <p:spPr>
            <a:xfrm>
              <a:off x="4935275" y="1868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24"/>
            <p:cNvSpPr/>
            <p:nvPr/>
          </p:nvSpPr>
          <p:spPr>
            <a:xfrm>
              <a:off x="4930600" y="18708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1" y="0"/>
                    <a:pt x="1" y="37"/>
                    <a:pt x="1" y="75"/>
                  </a:cubicBez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24"/>
            <p:cNvSpPr/>
            <p:nvPr/>
          </p:nvSpPr>
          <p:spPr>
            <a:xfrm>
              <a:off x="4929675" y="1871750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38"/>
                    <a:pt x="0" y="38"/>
                    <a:pt x="0" y="0"/>
                  </a:cubicBezTo>
                  <a:lnTo>
                    <a:pt x="0" y="38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24"/>
            <p:cNvSpPr/>
            <p:nvPr/>
          </p:nvSpPr>
          <p:spPr>
            <a:xfrm>
              <a:off x="4930600" y="1870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38" y="0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24"/>
            <p:cNvSpPr/>
            <p:nvPr/>
          </p:nvSpPr>
          <p:spPr>
            <a:xfrm>
              <a:off x="4926875" y="18708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38" y="37"/>
                    <a:pt x="0" y="75"/>
                  </a:cubicBezTo>
                  <a:cubicBezTo>
                    <a:pt x="0" y="75"/>
                    <a:pt x="38" y="75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24"/>
            <p:cNvSpPr/>
            <p:nvPr/>
          </p:nvSpPr>
          <p:spPr>
            <a:xfrm>
              <a:off x="4925925" y="18717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24"/>
            <p:cNvSpPr/>
            <p:nvPr/>
          </p:nvSpPr>
          <p:spPr>
            <a:xfrm>
              <a:off x="4927800" y="18708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24"/>
            <p:cNvSpPr/>
            <p:nvPr/>
          </p:nvSpPr>
          <p:spPr>
            <a:xfrm>
              <a:off x="4922200" y="1871325"/>
              <a:ext cx="2825" cy="2325"/>
            </a:xfrm>
            <a:custGeom>
              <a:avLst/>
              <a:gdLst/>
              <a:ahLst/>
              <a:cxnLst/>
              <a:rect l="l" t="t" r="r" b="b"/>
              <a:pathLst>
                <a:path w="113" h="93" extrusionOk="0">
                  <a:moveTo>
                    <a:pt x="77" y="1"/>
                  </a:moveTo>
                  <a:cubicBezTo>
                    <a:pt x="75" y="1"/>
                    <a:pt x="75" y="5"/>
                    <a:pt x="75" y="17"/>
                  </a:cubicBezTo>
                  <a:cubicBezTo>
                    <a:pt x="75" y="55"/>
                    <a:pt x="1" y="55"/>
                    <a:pt x="1" y="55"/>
                  </a:cubicBezTo>
                  <a:lnTo>
                    <a:pt x="75" y="92"/>
                  </a:lnTo>
                  <a:lnTo>
                    <a:pt x="75" y="55"/>
                  </a:lnTo>
                  <a:cubicBezTo>
                    <a:pt x="75" y="17"/>
                    <a:pt x="75" y="17"/>
                    <a:pt x="113" y="17"/>
                  </a:cubicBezTo>
                  <a:cubicBezTo>
                    <a:pt x="88" y="17"/>
                    <a:pt x="79" y="1"/>
                    <a:pt x="7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24"/>
            <p:cNvSpPr/>
            <p:nvPr/>
          </p:nvSpPr>
          <p:spPr>
            <a:xfrm>
              <a:off x="4922200" y="18717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24"/>
            <p:cNvSpPr/>
            <p:nvPr/>
          </p:nvSpPr>
          <p:spPr>
            <a:xfrm>
              <a:off x="4925000" y="18698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24"/>
            <p:cNvSpPr/>
            <p:nvPr/>
          </p:nvSpPr>
          <p:spPr>
            <a:xfrm>
              <a:off x="4918475" y="1869875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75" y="1"/>
                  </a:moveTo>
                  <a:cubicBezTo>
                    <a:pt x="75" y="1"/>
                    <a:pt x="38" y="1"/>
                    <a:pt x="0" y="38"/>
                  </a:cubicBezTo>
                  <a:lnTo>
                    <a:pt x="38" y="75"/>
                  </a:lnTo>
                  <a:cubicBezTo>
                    <a:pt x="38" y="75"/>
                    <a:pt x="75" y="75"/>
                    <a:pt x="75" y="38"/>
                  </a:cubicBezTo>
                  <a:cubicBezTo>
                    <a:pt x="75" y="38"/>
                    <a:pt x="75" y="38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24"/>
            <p:cNvSpPr/>
            <p:nvPr/>
          </p:nvSpPr>
          <p:spPr>
            <a:xfrm>
              <a:off x="4918475" y="18708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24"/>
            <p:cNvSpPr/>
            <p:nvPr/>
          </p:nvSpPr>
          <p:spPr>
            <a:xfrm>
              <a:off x="4920325" y="18698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cubicBezTo>
                    <a:pt x="38" y="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24"/>
            <p:cNvSpPr/>
            <p:nvPr/>
          </p:nvSpPr>
          <p:spPr>
            <a:xfrm>
              <a:off x="4916600" y="1870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1" y="0"/>
                    <a:pt x="1" y="0"/>
                    <a:pt x="1" y="37"/>
                  </a:cubicBezTo>
                  <a:cubicBezTo>
                    <a:pt x="1" y="37"/>
                    <a:pt x="1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24"/>
            <p:cNvSpPr/>
            <p:nvPr/>
          </p:nvSpPr>
          <p:spPr>
            <a:xfrm>
              <a:off x="4916600" y="18708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24"/>
            <p:cNvSpPr/>
            <p:nvPr/>
          </p:nvSpPr>
          <p:spPr>
            <a:xfrm>
              <a:off x="4916600" y="18698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24"/>
            <p:cNvSpPr/>
            <p:nvPr/>
          </p:nvSpPr>
          <p:spPr>
            <a:xfrm>
              <a:off x="4913800" y="18717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24"/>
            <p:cNvSpPr/>
            <p:nvPr/>
          </p:nvSpPr>
          <p:spPr>
            <a:xfrm>
              <a:off x="4913800" y="1873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24"/>
            <p:cNvSpPr/>
            <p:nvPr/>
          </p:nvSpPr>
          <p:spPr>
            <a:xfrm>
              <a:off x="4912875" y="18698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24"/>
            <p:cNvSpPr/>
            <p:nvPr/>
          </p:nvSpPr>
          <p:spPr>
            <a:xfrm>
              <a:off x="4911925" y="187455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0"/>
                  </a:moveTo>
                  <a:lnTo>
                    <a:pt x="38" y="0"/>
                  </a:lnTo>
                  <a:cubicBezTo>
                    <a:pt x="38" y="0"/>
                    <a:pt x="1" y="0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24"/>
            <p:cNvSpPr/>
            <p:nvPr/>
          </p:nvSpPr>
          <p:spPr>
            <a:xfrm>
              <a:off x="4914725" y="18745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24"/>
            <p:cNvSpPr/>
            <p:nvPr/>
          </p:nvSpPr>
          <p:spPr>
            <a:xfrm>
              <a:off x="4911000" y="1874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38" y="0"/>
                    <a:pt x="1" y="0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24"/>
            <p:cNvSpPr/>
            <p:nvPr/>
          </p:nvSpPr>
          <p:spPr>
            <a:xfrm>
              <a:off x="4915675" y="1875475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38" y="1"/>
                  </a:moveTo>
                  <a:lnTo>
                    <a:pt x="38" y="75"/>
                  </a:lnTo>
                  <a:cubicBezTo>
                    <a:pt x="38" y="38"/>
                    <a:pt x="38" y="1"/>
                    <a:pt x="75" y="1"/>
                  </a:cubicBezTo>
                  <a:close/>
                  <a:moveTo>
                    <a:pt x="38" y="75"/>
                  </a:moveTo>
                  <a:cubicBezTo>
                    <a:pt x="38" y="75"/>
                    <a:pt x="0" y="75"/>
                    <a:pt x="0" y="113"/>
                  </a:cubicBezTo>
                  <a:lnTo>
                    <a:pt x="38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24"/>
            <p:cNvSpPr/>
            <p:nvPr/>
          </p:nvSpPr>
          <p:spPr>
            <a:xfrm>
              <a:off x="4917525" y="18754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24"/>
            <p:cNvSpPr/>
            <p:nvPr/>
          </p:nvSpPr>
          <p:spPr>
            <a:xfrm>
              <a:off x="4915675" y="18764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75"/>
                  </a:moveTo>
                  <a:lnTo>
                    <a:pt x="0" y="7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24"/>
            <p:cNvSpPr/>
            <p:nvPr/>
          </p:nvSpPr>
          <p:spPr>
            <a:xfrm>
              <a:off x="4920325" y="18764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1" y="37"/>
                  </a:lnTo>
                  <a:cubicBezTo>
                    <a:pt x="38" y="37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24"/>
            <p:cNvSpPr/>
            <p:nvPr/>
          </p:nvSpPr>
          <p:spPr>
            <a:xfrm>
              <a:off x="4920325" y="18754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38" y="1"/>
                  </a:lnTo>
                  <a:cubicBezTo>
                    <a:pt x="38" y="1"/>
                    <a:pt x="38" y="38"/>
                    <a:pt x="38" y="38"/>
                  </a:cubicBez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24"/>
            <p:cNvSpPr/>
            <p:nvPr/>
          </p:nvSpPr>
          <p:spPr>
            <a:xfrm>
              <a:off x="4919400" y="18782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24"/>
            <p:cNvSpPr/>
            <p:nvPr/>
          </p:nvSpPr>
          <p:spPr>
            <a:xfrm>
              <a:off x="4924075" y="18745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0" y="0"/>
                    <a:pt x="0" y="0"/>
                    <a:pt x="0" y="38"/>
                  </a:cubicBezTo>
                  <a:lnTo>
                    <a:pt x="0" y="112"/>
                  </a:lnTo>
                  <a:cubicBezTo>
                    <a:pt x="38" y="112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24"/>
            <p:cNvSpPr/>
            <p:nvPr/>
          </p:nvSpPr>
          <p:spPr>
            <a:xfrm>
              <a:off x="4924075" y="1874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38" y="0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24"/>
            <p:cNvSpPr/>
            <p:nvPr/>
          </p:nvSpPr>
          <p:spPr>
            <a:xfrm>
              <a:off x="4923125" y="187735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24"/>
            <p:cNvSpPr/>
            <p:nvPr/>
          </p:nvSpPr>
          <p:spPr>
            <a:xfrm>
              <a:off x="4927800" y="1873625"/>
              <a:ext cx="25" cy="3750"/>
            </a:xfrm>
            <a:custGeom>
              <a:avLst/>
              <a:gdLst/>
              <a:ahLst/>
              <a:cxnLst/>
              <a:rect l="l" t="t" r="r" b="b"/>
              <a:pathLst>
                <a:path w="1" h="150" extrusionOk="0">
                  <a:moveTo>
                    <a:pt x="1" y="0"/>
                  </a:moveTo>
                  <a:lnTo>
                    <a:pt x="1" y="75"/>
                  </a:lnTo>
                  <a:lnTo>
                    <a:pt x="1" y="112"/>
                  </a:lnTo>
                  <a:cubicBezTo>
                    <a:pt x="1" y="149"/>
                    <a:pt x="1" y="112"/>
                    <a:pt x="1" y="112"/>
                  </a:cubicBezTo>
                  <a:lnTo>
                    <a:pt x="1" y="112"/>
                  </a:lnTo>
                  <a:cubicBezTo>
                    <a:pt x="1" y="75"/>
                    <a:pt x="1" y="75"/>
                    <a:pt x="1" y="37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24"/>
            <p:cNvSpPr/>
            <p:nvPr/>
          </p:nvSpPr>
          <p:spPr>
            <a:xfrm>
              <a:off x="4926875" y="18736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38" y="0"/>
                  </a:lnTo>
                  <a:lnTo>
                    <a:pt x="38" y="37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24"/>
            <p:cNvSpPr/>
            <p:nvPr/>
          </p:nvSpPr>
          <p:spPr>
            <a:xfrm>
              <a:off x="4926875" y="18754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lnTo>
                    <a:pt x="38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24"/>
            <p:cNvSpPr/>
            <p:nvPr/>
          </p:nvSpPr>
          <p:spPr>
            <a:xfrm>
              <a:off x="4930600" y="18736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1" y="37"/>
                    <a:pt x="1" y="37"/>
                  </a:cubicBezTo>
                  <a:lnTo>
                    <a:pt x="1" y="75"/>
                  </a:lnTo>
                  <a:cubicBezTo>
                    <a:pt x="1" y="75"/>
                    <a:pt x="38" y="37"/>
                    <a:pt x="38" y="37"/>
                  </a:cubicBez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24"/>
            <p:cNvSpPr/>
            <p:nvPr/>
          </p:nvSpPr>
          <p:spPr>
            <a:xfrm>
              <a:off x="4932475" y="18736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37"/>
                    <a:pt x="0" y="37"/>
                    <a:pt x="0" y="37"/>
                  </a:cubicBez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24"/>
            <p:cNvSpPr/>
            <p:nvPr/>
          </p:nvSpPr>
          <p:spPr>
            <a:xfrm>
              <a:off x="4929675" y="18754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24"/>
            <p:cNvSpPr/>
            <p:nvPr/>
          </p:nvSpPr>
          <p:spPr>
            <a:xfrm>
              <a:off x="4933400" y="1874550"/>
              <a:ext cx="2825" cy="1375"/>
            </a:xfrm>
            <a:custGeom>
              <a:avLst/>
              <a:gdLst/>
              <a:ahLst/>
              <a:cxnLst/>
              <a:rect l="l" t="t" r="r" b="b"/>
              <a:pathLst>
                <a:path w="113" h="55" extrusionOk="0">
                  <a:moveTo>
                    <a:pt x="38" y="0"/>
                  </a:moveTo>
                  <a:cubicBezTo>
                    <a:pt x="38" y="0"/>
                    <a:pt x="38" y="38"/>
                    <a:pt x="1" y="38"/>
                  </a:cubicBezTo>
                  <a:cubicBezTo>
                    <a:pt x="26" y="38"/>
                    <a:pt x="34" y="54"/>
                    <a:pt x="37" y="54"/>
                  </a:cubicBezTo>
                  <a:cubicBezTo>
                    <a:pt x="38" y="54"/>
                    <a:pt x="38" y="50"/>
                    <a:pt x="38" y="38"/>
                  </a:cubicBezTo>
                  <a:cubicBezTo>
                    <a:pt x="38" y="0"/>
                    <a:pt x="113" y="0"/>
                    <a:pt x="113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24"/>
            <p:cNvSpPr/>
            <p:nvPr/>
          </p:nvSpPr>
          <p:spPr>
            <a:xfrm>
              <a:off x="4936200" y="18745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24"/>
            <p:cNvSpPr/>
            <p:nvPr/>
          </p:nvSpPr>
          <p:spPr>
            <a:xfrm>
              <a:off x="4932475" y="18754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lnTo>
                    <a:pt x="38" y="75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24"/>
            <p:cNvSpPr/>
            <p:nvPr/>
          </p:nvSpPr>
          <p:spPr>
            <a:xfrm>
              <a:off x="4936200" y="187827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24"/>
            <p:cNvSpPr/>
            <p:nvPr/>
          </p:nvSpPr>
          <p:spPr>
            <a:xfrm>
              <a:off x="4938075" y="18773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24"/>
            <p:cNvSpPr/>
            <p:nvPr/>
          </p:nvSpPr>
          <p:spPr>
            <a:xfrm>
              <a:off x="4935275" y="18773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0" y="0"/>
                    <a:pt x="0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24"/>
            <p:cNvSpPr/>
            <p:nvPr/>
          </p:nvSpPr>
          <p:spPr>
            <a:xfrm>
              <a:off x="4936200" y="18792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1" y="112"/>
                  </a:moveTo>
                  <a:cubicBezTo>
                    <a:pt x="1" y="112"/>
                    <a:pt x="38" y="75"/>
                    <a:pt x="38" y="75"/>
                  </a:cubicBezTo>
                  <a:lnTo>
                    <a:pt x="38" y="37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24"/>
            <p:cNvSpPr/>
            <p:nvPr/>
          </p:nvSpPr>
          <p:spPr>
            <a:xfrm>
              <a:off x="4935275" y="18820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24"/>
            <p:cNvSpPr/>
            <p:nvPr/>
          </p:nvSpPr>
          <p:spPr>
            <a:xfrm>
              <a:off x="4936200" y="18792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1" y="37"/>
                    <a:pt x="1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24"/>
            <p:cNvSpPr/>
            <p:nvPr/>
          </p:nvSpPr>
          <p:spPr>
            <a:xfrm>
              <a:off x="4931525" y="187922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76" y="0"/>
                  </a:moveTo>
                  <a:cubicBezTo>
                    <a:pt x="76" y="0"/>
                    <a:pt x="60" y="16"/>
                    <a:pt x="38" y="37"/>
                  </a:cubicBezTo>
                  <a:lnTo>
                    <a:pt x="76" y="37"/>
                  </a:lnTo>
                  <a:lnTo>
                    <a:pt x="76" y="0"/>
                  </a:lnTo>
                  <a:close/>
                  <a:moveTo>
                    <a:pt x="38" y="37"/>
                  </a:moveTo>
                  <a:lnTo>
                    <a:pt x="38" y="37"/>
                  </a:lnTo>
                  <a:cubicBezTo>
                    <a:pt x="27" y="49"/>
                    <a:pt x="14" y="62"/>
                    <a:pt x="1" y="75"/>
                  </a:cubicBezTo>
                  <a:cubicBezTo>
                    <a:pt x="1" y="75"/>
                    <a:pt x="1" y="75"/>
                    <a:pt x="1" y="112"/>
                  </a:cubicBezTo>
                  <a:cubicBezTo>
                    <a:pt x="1" y="112"/>
                    <a:pt x="38" y="75"/>
                    <a:pt x="38" y="37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24"/>
            <p:cNvSpPr/>
            <p:nvPr/>
          </p:nvSpPr>
          <p:spPr>
            <a:xfrm>
              <a:off x="4931525" y="18801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24"/>
            <p:cNvSpPr/>
            <p:nvPr/>
          </p:nvSpPr>
          <p:spPr>
            <a:xfrm>
              <a:off x="4932475" y="187922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0"/>
                  </a:moveTo>
                  <a:cubicBezTo>
                    <a:pt x="75" y="0"/>
                    <a:pt x="75" y="37"/>
                    <a:pt x="75" y="37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24"/>
            <p:cNvSpPr/>
            <p:nvPr/>
          </p:nvSpPr>
          <p:spPr>
            <a:xfrm>
              <a:off x="4927800" y="187922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38" y="0"/>
                  </a:moveTo>
                  <a:cubicBezTo>
                    <a:pt x="38" y="0"/>
                    <a:pt x="1" y="37"/>
                    <a:pt x="1" y="37"/>
                  </a:cubicBezTo>
                  <a:lnTo>
                    <a:pt x="1" y="75"/>
                  </a:lnTo>
                  <a:cubicBezTo>
                    <a:pt x="1" y="75"/>
                    <a:pt x="1" y="37"/>
                    <a:pt x="38" y="37"/>
                  </a:cubicBezTo>
                  <a:cubicBezTo>
                    <a:pt x="75" y="37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24"/>
            <p:cNvSpPr/>
            <p:nvPr/>
          </p:nvSpPr>
          <p:spPr>
            <a:xfrm>
              <a:off x="4927800" y="18801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24"/>
            <p:cNvSpPr/>
            <p:nvPr/>
          </p:nvSpPr>
          <p:spPr>
            <a:xfrm>
              <a:off x="4930600" y="18782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75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24"/>
            <p:cNvSpPr/>
            <p:nvPr/>
          </p:nvSpPr>
          <p:spPr>
            <a:xfrm>
              <a:off x="4925000" y="18792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lnTo>
                    <a:pt x="1" y="37"/>
                  </a:lnTo>
                  <a:lnTo>
                    <a:pt x="1" y="75"/>
                  </a:lnTo>
                  <a:cubicBezTo>
                    <a:pt x="1" y="75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24"/>
            <p:cNvSpPr/>
            <p:nvPr/>
          </p:nvSpPr>
          <p:spPr>
            <a:xfrm>
              <a:off x="4925000" y="18801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24"/>
            <p:cNvSpPr/>
            <p:nvPr/>
          </p:nvSpPr>
          <p:spPr>
            <a:xfrm>
              <a:off x="4925925" y="18782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24"/>
            <p:cNvSpPr/>
            <p:nvPr/>
          </p:nvSpPr>
          <p:spPr>
            <a:xfrm>
              <a:off x="4921275" y="18792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0" y="0"/>
                    <a:pt x="0" y="37"/>
                    <a:pt x="0" y="37"/>
                  </a:cubicBezTo>
                  <a:lnTo>
                    <a:pt x="0" y="75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24"/>
            <p:cNvSpPr/>
            <p:nvPr/>
          </p:nvSpPr>
          <p:spPr>
            <a:xfrm>
              <a:off x="4920325" y="18801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24"/>
            <p:cNvSpPr/>
            <p:nvPr/>
          </p:nvSpPr>
          <p:spPr>
            <a:xfrm>
              <a:off x="4921275" y="18782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24"/>
            <p:cNvSpPr/>
            <p:nvPr/>
          </p:nvSpPr>
          <p:spPr>
            <a:xfrm>
              <a:off x="4917525" y="18810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24"/>
            <p:cNvSpPr/>
            <p:nvPr/>
          </p:nvSpPr>
          <p:spPr>
            <a:xfrm>
              <a:off x="4917525" y="188202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24"/>
            <p:cNvSpPr/>
            <p:nvPr/>
          </p:nvSpPr>
          <p:spPr>
            <a:xfrm>
              <a:off x="4919400" y="18782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75"/>
                    <a:pt x="1" y="75"/>
                    <a:pt x="1" y="75"/>
                  </a:cubicBez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24"/>
            <p:cNvSpPr/>
            <p:nvPr/>
          </p:nvSpPr>
          <p:spPr>
            <a:xfrm>
              <a:off x="4915675" y="18820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cubicBezTo>
                    <a:pt x="0" y="37"/>
                    <a:pt x="0" y="37"/>
                    <a:pt x="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24"/>
            <p:cNvSpPr/>
            <p:nvPr/>
          </p:nvSpPr>
          <p:spPr>
            <a:xfrm>
              <a:off x="4915675" y="1882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0" y="38"/>
                    <a:pt x="0" y="38"/>
                    <a:pt x="0" y="38"/>
                  </a:cubicBezTo>
                  <a:lnTo>
                    <a:pt x="38" y="38"/>
                  </a:lnTo>
                  <a:cubicBezTo>
                    <a:pt x="38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24"/>
            <p:cNvSpPr/>
            <p:nvPr/>
          </p:nvSpPr>
          <p:spPr>
            <a:xfrm>
              <a:off x="4915675" y="18810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24"/>
            <p:cNvSpPr/>
            <p:nvPr/>
          </p:nvSpPr>
          <p:spPr>
            <a:xfrm>
              <a:off x="4916600" y="18838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cubicBezTo>
                    <a:pt x="1" y="38"/>
                    <a:pt x="1" y="38"/>
                    <a:pt x="1" y="38"/>
                  </a:cubicBez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24"/>
            <p:cNvSpPr/>
            <p:nvPr/>
          </p:nvSpPr>
          <p:spPr>
            <a:xfrm>
              <a:off x="4918475" y="18838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38"/>
                  </a:lnTo>
                  <a:cubicBezTo>
                    <a:pt x="0" y="38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24"/>
            <p:cNvSpPr/>
            <p:nvPr/>
          </p:nvSpPr>
          <p:spPr>
            <a:xfrm>
              <a:off x="4913800" y="1884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24"/>
            <p:cNvSpPr/>
            <p:nvPr/>
          </p:nvSpPr>
          <p:spPr>
            <a:xfrm>
              <a:off x="4919400" y="1884850"/>
              <a:ext cx="1875" cy="925"/>
            </a:xfrm>
            <a:custGeom>
              <a:avLst/>
              <a:gdLst/>
              <a:ahLst/>
              <a:cxnLst/>
              <a:rect l="l" t="t" r="r" b="b"/>
              <a:pathLst>
                <a:path w="75" h="37" extrusionOk="0">
                  <a:moveTo>
                    <a:pt x="74" y="0"/>
                  </a:moveTo>
                  <a:cubicBezTo>
                    <a:pt x="38" y="36"/>
                    <a:pt x="38" y="36"/>
                    <a:pt x="1" y="36"/>
                  </a:cubicBezTo>
                  <a:lnTo>
                    <a:pt x="38" y="36"/>
                  </a:lnTo>
                  <a:cubicBezTo>
                    <a:pt x="38" y="36"/>
                    <a:pt x="69" y="6"/>
                    <a:pt x="74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24"/>
            <p:cNvSpPr/>
            <p:nvPr/>
          </p:nvSpPr>
          <p:spPr>
            <a:xfrm>
              <a:off x="4920325" y="18838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24"/>
            <p:cNvSpPr/>
            <p:nvPr/>
          </p:nvSpPr>
          <p:spPr>
            <a:xfrm>
              <a:off x="4918475" y="18857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24"/>
            <p:cNvSpPr/>
            <p:nvPr/>
          </p:nvSpPr>
          <p:spPr>
            <a:xfrm>
              <a:off x="4924075" y="1884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38" y="1"/>
                    <a:pt x="37" y="37"/>
                    <a:pt x="0" y="37"/>
                  </a:cubicBezTo>
                  <a:cubicBezTo>
                    <a:pt x="38" y="37"/>
                    <a:pt x="38" y="37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24"/>
            <p:cNvSpPr/>
            <p:nvPr/>
          </p:nvSpPr>
          <p:spPr>
            <a:xfrm>
              <a:off x="4925000" y="18838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24"/>
            <p:cNvSpPr/>
            <p:nvPr/>
          </p:nvSpPr>
          <p:spPr>
            <a:xfrm>
              <a:off x="4923125" y="18866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24"/>
            <p:cNvSpPr/>
            <p:nvPr/>
          </p:nvSpPr>
          <p:spPr>
            <a:xfrm>
              <a:off x="4926875" y="18838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cubicBezTo>
                    <a:pt x="0" y="1"/>
                    <a:pt x="0" y="38"/>
                    <a:pt x="0" y="75"/>
                  </a:cubicBezTo>
                  <a:cubicBezTo>
                    <a:pt x="0" y="75"/>
                    <a:pt x="0" y="113"/>
                    <a:pt x="0" y="113"/>
                  </a:cubicBezTo>
                  <a:lnTo>
                    <a:pt x="38" y="75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24"/>
            <p:cNvSpPr/>
            <p:nvPr/>
          </p:nvSpPr>
          <p:spPr>
            <a:xfrm>
              <a:off x="4926875" y="18838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38" y="1"/>
                  </a:lnTo>
                  <a:cubicBezTo>
                    <a:pt x="38" y="38"/>
                    <a:pt x="38" y="38"/>
                    <a:pt x="38" y="38"/>
                  </a:cubicBez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24"/>
            <p:cNvSpPr/>
            <p:nvPr/>
          </p:nvSpPr>
          <p:spPr>
            <a:xfrm>
              <a:off x="4926875" y="18857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cubicBezTo>
                    <a:pt x="0" y="75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24"/>
            <p:cNvSpPr/>
            <p:nvPr/>
          </p:nvSpPr>
          <p:spPr>
            <a:xfrm>
              <a:off x="4930600" y="18838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1" y="1"/>
                  </a:moveTo>
                  <a:lnTo>
                    <a:pt x="1" y="38"/>
                  </a:lnTo>
                  <a:cubicBezTo>
                    <a:pt x="38" y="38"/>
                    <a:pt x="38" y="1"/>
                    <a:pt x="38" y="1"/>
                  </a:cubicBezTo>
                  <a:close/>
                  <a:moveTo>
                    <a:pt x="1" y="38"/>
                  </a:moveTo>
                  <a:lnTo>
                    <a:pt x="1" y="75"/>
                  </a:lnTo>
                  <a:cubicBezTo>
                    <a:pt x="38" y="75"/>
                    <a:pt x="38" y="38"/>
                    <a:pt x="1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24"/>
            <p:cNvSpPr/>
            <p:nvPr/>
          </p:nvSpPr>
          <p:spPr>
            <a:xfrm>
              <a:off x="4931525" y="18829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cubicBezTo>
                    <a:pt x="38" y="38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24"/>
            <p:cNvSpPr/>
            <p:nvPr/>
          </p:nvSpPr>
          <p:spPr>
            <a:xfrm>
              <a:off x="4928725" y="18857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cubicBezTo>
                    <a:pt x="38" y="0"/>
                    <a:pt x="1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24"/>
            <p:cNvSpPr/>
            <p:nvPr/>
          </p:nvSpPr>
          <p:spPr>
            <a:xfrm>
              <a:off x="4935275" y="1884400"/>
              <a:ext cx="950" cy="1375"/>
            </a:xfrm>
            <a:custGeom>
              <a:avLst/>
              <a:gdLst/>
              <a:ahLst/>
              <a:cxnLst/>
              <a:rect l="l" t="t" r="r" b="b"/>
              <a:pathLst>
                <a:path w="38" h="55" extrusionOk="0">
                  <a:moveTo>
                    <a:pt x="28" y="1"/>
                  </a:moveTo>
                  <a:cubicBezTo>
                    <a:pt x="17" y="1"/>
                    <a:pt x="0" y="17"/>
                    <a:pt x="0" y="17"/>
                  </a:cubicBezTo>
                  <a:lnTo>
                    <a:pt x="0" y="54"/>
                  </a:lnTo>
                  <a:lnTo>
                    <a:pt x="38" y="17"/>
                  </a:lnTo>
                  <a:cubicBezTo>
                    <a:pt x="38" y="5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24"/>
            <p:cNvSpPr/>
            <p:nvPr/>
          </p:nvSpPr>
          <p:spPr>
            <a:xfrm>
              <a:off x="4937150" y="1884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24"/>
            <p:cNvSpPr/>
            <p:nvPr/>
          </p:nvSpPr>
          <p:spPr>
            <a:xfrm>
              <a:off x="4933400" y="1884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24"/>
            <p:cNvSpPr/>
            <p:nvPr/>
          </p:nvSpPr>
          <p:spPr>
            <a:xfrm>
              <a:off x="4936200" y="18885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75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38" y="1"/>
                    <a:pt x="38" y="1"/>
                  </a:cubicBezTo>
                  <a:lnTo>
                    <a:pt x="38" y="75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24"/>
            <p:cNvSpPr/>
            <p:nvPr/>
          </p:nvSpPr>
          <p:spPr>
            <a:xfrm>
              <a:off x="4934325" y="1890425"/>
              <a:ext cx="2825" cy="950"/>
            </a:xfrm>
            <a:custGeom>
              <a:avLst/>
              <a:gdLst/>
              <a:ahLst/>
              <a:cxnLst/>
              <a:rect l="l" t="t" r="r" b="b"/>
              <a:pathLst>
                <a:path w="113" h="38" extrusionOk="0">
                  <a:moveTo>
                    <a:pt x="1" y="0"/>
                  </a:moveTo>
                  <a:lnTo>
                    <a:pt x="1" y="38"/>
                  </a:lnTo>
                  <a:lnTo>
                    <a:pt x="76" y="38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24"/>
            <p:cNvSpPr/>
            <p:nvPr/>
          </p:nvSpPr>
          <p:spPr>
            <a:xfrm>
              <a:off x="4933400" y="1887625"/>
              <a:ext cx="3750" cy="25"/>
            </a:xfrm>
            <a:custGeom>
              <a:avLst/>
              <a:gdLst/>
              <a:ahLst/>
              <a:cxnLst/>
              <a:rect l="l" t="t" r="r" b="b"/>
              <a:pathLst>
                <a:path w="150" h="1" extrusionOk="0">
                  <a:moveTo>
                    <a:pt x="75" y="0"/>
                  </a:move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113" y="0"/>
                  </a:lnTo>
                  <a:cubicBezTo>
                    <a:pt x="150" y="0"/>
                    <a:pt x="113" y="0"/>
                    <a:pt x="113" y="0"/>
                  </a:cubicBezTo>
                  <a:lnTo>
                    <a:pt x="38" y="0"/>
                  </a:lnTo>
                  <a:cubicBezTo>
                    <a:pt x="38" y="0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24"/>
            <p:cNvSpPr/>
            <p:nvPr/>
          </p:nvSpPr>
          <p:spPr>
            <a:xfrm>
              <a:off x="4932475" y="18894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lnTo>
                    <a:pt x="38" y="1"/>
                  </a:lnTo>
                  <a:cubicBezTo>
                    <a:pt x="0" y="38"/>
                    <a:pt x="0" y="38"/>
                    <a:pt x="0" y="76"/>
                  </a:cubicBezTo>
                  <a:cubicBezTo>
                    <a:pt x="0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24"/>
            <p:cNvSpPr/>
            <p:nvPr/>
          </p:nvSpPr>
          <p:spPr>
            <a:xfrm>
              <a:off x="4931525" y="18894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6"/>
                  </a:moveTo>
                  <a:lnTo>
                    <a:pt x="1" y="76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76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24"/>
            <p:cNvSpPr/>
            <p:nvPr/>
          </p:nvSpPr>
          <p:spPr>
            <a:xfrm>
              <a:off x="4934325" y="18885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38"/>
                    <a:pt x="1" y="38"/>
                    <a:pt x="1" y="75"/>
                  </a:cubicBez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24"/>
            <p:cNvSpPr/>
            <p:nvPr/>
          </p:nvSpPr>
          <p:spPr>
            <a:xfrm>
              <a:off x="4928725" y="188855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cubicBezTo>
                    <a:pt x="38" y="38"/>
                    <a:pt x="38" y="38"/>
                    <a:pt x="1" y="75"/>
                  </a:cubicBezTo>
                  <a:lnTo>
                    <a:pt x="1" y="75"/>
                  </a:lnTo>
                  <a:lnTo>
                    <a:pt x="38" y="38"/>
                  </a:lnTo>
                  <a:cubicBezTo>
                    <a:pt x="38" y="1"/>
                    <a:pt x="76" y="1"/>
                    <a:pt x="7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24"/>
            <p:cNvSpPr/>
            <p:nvPr/>
          </p:nvSpPr>
          <p:spPr>
            <a:xfrm>
              <a:off x="4927800" y="18885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1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24"/>
            <p:cNvSpPr/>
            <p:nvPr/>
          </p:nvSpPr>
          <p:spPr>
            <a:xfrm>
              <a:off x="4931525" y="18876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24"/>
            <p:cNvSpPr/>
            <p:nvPr/>
          </p:nvSpPr>
          <p:spPr>
            <a:xfrm>
              <a:off x="4925000" y="188855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1"/>
                  </a:moveTo>
                  <a:cubicBezTo>
                    <a:pt x="38" y="1"/>
                    <a:pt x="38" y="1"/>
                    <a:pt x="38" y="38"/>
                  </a:cubicBezTo>
                  <a:lnTo>
                    <a:pt x="75" y="1"/>
                  </a:lnTo>
                  <a:close/>
                  <a:moveTo>
                    <a:pt x="38" y="38"/>
                  </a:moveTo>
                  <a:cubicBezTo>
                    <a:pt x="1" y="38"/>
                    <a:pt x="1" y="75"/>
                    <a:pt x="38" y="75"/>
                  </a:cubicBez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24"/>
            <p:cNvSpPr/>
            <p:nvPr/>
          </p:nvSpPr>
          <p:spPr>
            <a:xfrm>
              <a:off x="4925000" y="18885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cubicBezTo>
                    <a:pt x="1" y="38"/>
                    <a:pt x="1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24"/>
            <p:cNvSpPr/>
            <p:nvPr/>
          </p:nvSpPr>
          <p:spPr>
            <a:xfrm>
              <a:off x="4927800" y="188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24"/>
            <p:cNvSpPr/>
            <p:nvPr/>
          </p:nvSpPr>
          <p:spPr>
            <a:xfrm>
              <a:off x="4922200" y="18876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38" y="38"/>
                    <a:pt x="1" y="38"/>
                  </a:cubicBezTo>
                  <a:lnTo>
                    <a:pt x="1" y="75"/>
                  </a:lnTo>
                  <a:cubicBezTo>
                    <a:pt x="1" y="75"/>
                    <a:pt x="1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24"/>
            <p:cNvSpPr/>
            <p:nvPr/>
          </p:nvSpPr>
          <p:spPr>
            <a:xfrm>
              <a:off x="4922200" y="18894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24"/>
            <p:cNvSpPr/>
            <p:nvPr/>
          </p:nvSpPr>
          <p:spPr>
            <a:xfrm>
              <a:off x="4923125" y="18857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cubicBezTo>
                    <a:pt x="38" y="38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24"/>
            <p:cNvSpPr/>
            <p:nvPr/>
          </p:nvSpPr>
          <p:spPr>
            <a:xfrm>
              <a:off x="4919400" y="18885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1" y="75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24"/>
            <p:cNvSpPr/>
            <p:nvPr/>
          </p:nvSpPr>
          <p:spPr>
            <a:xfrm>
              <a:off x="4918475" y="1889725"/>
              <a:ext cx="950" cy="72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33" y="0"/>
                  </a:moveTo>
                  <a:cubicBezTo>
                    <a:pt x="28" y="0"/>
                    <a:pt x="19" y="10"/>
                    <a:pt x="0" y="28"/>
                  </a:cubicBezTo>
                  <a:lnTo>
                    <a:pt x="38" y="28"/>
                  </a:lnTo>
                  <a:cubicBezTo>
                    <a:pt x="38" y="10"/>
                    <a:pt x="38" y="0"/>
                    <a:pt x="33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24"/>
            <p:cNvSpPr/>
            <p:nvPr/>
          </p:nvSpPr>
          <p:spPr>
            <a:xfrm>
              <a:off x="4919400" y="18876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24"/>
            <p:cNvSpPr/>
            <p:nvPr/>
          </p:nvSpPr>
          <p:spPr>
            <a:xfrm>
              <a:off x="4917525" y="1890425"/>
              <a:ext cx="3775" cy="1375"/>
            </a:xfrm>
            <a:custGeom>
              <a:avLst/>
              <a:gdLst/>
              <a:ahLst/>
              <a:cxnLst/>
              <a:rect l="l" t="t" r="r" b="b"/>
              <a:pathLst>
                <a:path w="151" h="55" extrusionOk="0">
                  <a:moveTo>
                    <a:pt x="113" y="0"/>
                  </a:moveTo>
                  <a:lnTo>
                    <a:pt x="76" y="38"/>
                  </a:lnTo>
                  <a:lnTo>
                    <a:pt x="150" y="38"/>
                  </a:lnTo>
                  <a:lnTo>
                    <a:pt x="113" y="0"/>
                  </a:lnTo>
                  <a:close/>
                  <a:moveTo>
                    <a:pt x="1" y="38"/>
                  </a:moveTo>
                  <a:cubicBezTo>
                    <a:pt x="1" y="50"/>
                    <a:pt x="9" y="54"/>
                    <a:pt x="20" y="54"/>
                  </a:cubicBezTo>
                  <a:cubicBezTo>
                    <a:pt x="42" y="54"/>
                    <a:pt x="76" y="38"/>
                    <a:pt x="76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24"/>
            <p:cNvSpPr/>
            <p:nvPr/>
          </p:nvSpPr>
          <p:spPr>
            <a:xfrm>
              <a:off x="4921275" y="18913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7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24"/>
            <p:cNvSpPr/>
            <p:nvPr/>
          </p:nvSpPr>
          <p:spPr>
            <a:xfrm>
              <a:off x="4917525" y="18913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24"/>
            <p:cNvSpPr/>
            <p:nvPr/>
          </p:nvSpPr>
          <p:spPr>
            <a:xfrm>
              <a:off x="4921275" y="1892275"/>
              <a:ext cx="2825" cy="975"/>
            </a:xfrm>
            <a:custGeom>
              <a:avLst/>
              <a:gdLst/>
              <a:ahLst/>
              <a:cxnLst/>
              <a:rect l="l" t="t" r="r" b="b"/>
              <a:pathLst>
                <a:path w="113" h="39" extrusionOk="0">
                  <a:moveTo>
                    <a:pt x="38" y="1"/>
                  </a:moveTo>
                  <a:cubicBezTo>
                    <a:pt x="38" y="38"/>
                    <a:pt x="38" y="38"/>
                    <a:pt x="0" y="38"/>
                  </a:cubicBezTo>
                  <a:lnTo>
                    <a:pt x="38" y="38"/>
                  </a:lnTo>
                  <a:cubicBezTo>
                    <a:pt x="75" y="38"/>
                    <a:pt x="75" y="1"/>
                    <a:pt x="11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24"/>
            <p:cNvSpPr/>
            <p:nvPr/>
          </p:nvSpPr>
          <p:spPr>
            <a:xfrm>
              <a:off x="4924075" y="18922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38"/>
                  </a:lnTo>
                  <a:lnTo>
                    <a:pt x="0" y="76"/>
                  </a:lnTo>
                  <a:lnTo>
                    <a:pt x="0" y="38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24"/>
            <p:cNvSpPr/>
            <p:nvPr/>
          </p:nvSpPr>
          <p:spPr>
            <a:xfrm>
              <a:off x="4921275" y="18922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6"/>
                  </a:moveTo>
                  <a:lnTo>
                    <a:pt x="0" y="76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24"/>
            <p:cNvSpPr/>
            <p:nvPr/>
          </p:nvSpPr>
          <p:spPr>
            <a:xfrm>
              <a:off x="4925925" y="1893225"/>
              <a:ext cx="1425" cy="1875"/>
            </a:xfrm>
            <a:custGeom>
              <a:avLst/>
              <a:gdLst/>
              <a:ahLst/>
              <a:cxnLst/>
              <a:rect l="l" t="t" r="r" b="b"/>
              <a:pathLst>
                <a:path w="57" h="75" extrusionOk="0">
                  <a:moveTo>
                    <a:pt x="38" y="0"/>
                  </a:moveTo>
                  <a:cubicBezTo>
                    <a:pt x="38" y="0"/>
                    <a:pt x="38" y="38"/>
                    <a:pt x="1" y="38"/>
                  </a:cubicBezTo>
                  <a:cubicBezTo>
                    <a:pt x="1" y="38"/>
                    <a:pt x="1" y="38"/>
                    <a:pt x="1" y="75"/>
                  </a:cubicBezTo>
                  <a:lnTo>
                    <a:pt x="38" y="38"/>
                  </a:lnTo>
                  <a:cubicBezTo>
                    <a:pt x="57" y="19"/>
                    <a:pt x="57" y="19"/>
                    <a:pt x="52" y="19"/>
                  </a:cubicBezTo>
                  <a:cubicBezTo>
                    <a:pt x="48" y="19"/>
                    <a:pt x="38" y="19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24"/>
            <p:cNvSpPr/>
            <p:nvPr/>
          </p:nvSpPr>
          <p:spPr>
            <a:xfrm>
              <a:off x="4927800" y="18932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24"/>
            <p:cNvSpPr/>
            <p:nvPr/>
          </p:nvSpPr>
          <p:spPr>
            <a:xfrm>
              <a:off x="4925000" y="18941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24"/>
            <p:cNvSpPr/>
            <p:nvPr/>
          </p:nvSpPr>
          <p:spPr>
            <a:xfrm>
              <a:off x="6087150" y="3236450"/>
              <a:ext cx="7500" cy="20575"/>
            </a:xfrm>
            <a:custGeom>
              <a:avLst/>
              <a:gdLst/>
              <a:ahLst/>
              <a:cxnLst/>
              <a:rect l="l" t="t" r="r" b="b"/>
              <a:pathLst>
                <a:path w="300" h="823" extrusionOk="0">
                  <a:moveTo>
                    <a:pt x="299" y="822"/>
                  </a:moveTo>
                  <a:lnTo>
                    <a:pt x="150" y="822"/>
                  </a:lnTo>
                  <a:lnTo>
                    <a:pt x="1" y="1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24"/>
            <p:cNvSpPr/>
            <p:nvPr/>
          </p:nvSpPr>
          <p:spPr>
            <a:xfrm>
              <a:off x="6084350" y="3229000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337" y="149"/>
                  </a:moveTo>
                  <a:cubicBezTo>
                    <a:pt x="337" y="37"/>
                    <a:pt x="225" y="0"/>
                    <a:pt x="150" y="0"/>
                  </a:cubicBezTo>
                  <a:cubicBezTo>
                    <a:pt x="38" y="0"/>
                    <a:pt x="1" y="112"/>
                    <a:pt x="1" y="187"/>
                  </a:cubicBezTo>
                  <a:cubicBezTo>
                    <a:pt x="1" y="299"/>
                    <a:pt x="113" y="373"/>
                    <a:pt x="187" y="373"/>
                  </a:cubicBezTo>
                  <a:cubicBezTo>
                    <a:pt x="299" y="336"/>
                    <a:pt x="337" y="224"/>
                    <a:pt x="337" y="14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24"/>
            <p:cNvSpPr/>
            <p:nvPr/>
          </p:nvSpPr>
          <p:spPr>
            <a:xfrm>
              <a:off x="6064750" y="3243000"/>
              <a:ext cx="12175" cy="19625"/>
            </a:xfrm>
            <a:custGeom>
              <a:avLst/>
              <a:gdLst/>
              <a:ahLst/>
              <a:cxnLst/>
              <a:rect l="l" t="t" r="r" b="b"/>
              <a:pathLst>
                <a:path w="487" h="785" extrusionOk="0">
                  <a:moveTo>
                    <a:pt x="486" y="747"/>
                  </a:moveTo>
                  <a:lnTo>
                    <a:pt x="337" y="784"/>
                  </a:lnTo>
                  <a:lnTo>
                    <a:pt x="1" y="7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24"/>
            <p:cNvSpPr/>
            <p:nvPr/>
          </p:nvSpPr>
          <p:spPr>
            <a:xfrm>
              <a:off x="6059150" y="323645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374" y="113"/>
                  </a:moveTo>
                  <a:cubicBezTo>
                    <a:pt x="337" y="38"/>
                    <a:pt x="225" y="1"/>
                    <a:pt x="150" y="38"/>
                  </a:cubicBezTo>
                  <a:cubicBezTo>
                    <a:pt x="38" y="75"/>
                    <a:pt x="1" y="187"/>
                    <a:pt x="75" y="262"/>
                  </a:cubicBezTo>
                  <a:cubicBezTo>
                    <a:pt x="113" y="337"/>
                    <a:pt x="225" y="374"/>
                    <a:pt x="299" y="337"/>
                  </a:cubicBezTo>
                  <a:cubicBezTo>
                    <a:pt x="374" y="299"/>
                    <a:pt x="411" y="187"/>
                    <a:pt x="374" y="11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24"/>
            <p:cNvSpPr/>
            <p:nvPr/>
          </p:nvSpPr>
          <p:spPr>
            <a:xfrm>
              <a:off x="6045150" y="3257000"/>
              <a:ext cx="15900" cy="16825"/>
            </a:xfrm>
            <a:custGeom>
              <a:avLst/>
              <a:gdLst/>
              <a:ahLst/>
              <a:cxnLst/>
              <a:rect l="l" t="t" r="r" b="b"/>
              <a:pathLst>
                <a:path w="636" h="673" extrusionOk="0">
                  <a:moveTo>
                    <a:pt x="635" y="598"/>
                  </a:moveTo>
                  <a:lnTo>
                    <a:pt x="561" y="672"/>
                  </a:lnTo>
                  <a:lnTo>
                    <a:pt x="1" y="7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24"/>
            <p:cNvSpPr/>
            <p:nvPr/>
          </p:nvSpPr>
          <p:spPr>
            <a:xfrm>
              <a:off x="6039550" y="325140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99" y="75"/>
                  </a:moveTo>
                  <a:cubicBezTo>
                    <a:pt x="225" y="0"/>
                    <a:pt x="113" y="0"/>
                    <a:pt x="38" y="75"/>
                  </a:cubicBezTo>
                  <a:cubicBezTo>
                    <a:pt x="1" y="112"/>
                    <a:pt x="1" y="224"/>
                    <a:pt x="38" y="299"/>
                  </a:cubicBezTo>
                  <a:cubicBezTo>
                    <a:pt x="113" y="374"/>
                    <a:pt x="225" y="374"/>
                    <a:pt x="299" y="299"/>
                  </a:cubicBezTo>
                  <a:cubicBezTo>
                    <a:pt x="374" y="262"/>
                    <a:pt x="374" y="150"/>
                    <a:pt x="299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24"/>
            <p:cNvSpPr/>
            <p:nvPr/>
          </p:nvSpPr>
          <p:spPr>
            <a:xfrm>
              <a:off x="6030225" y="3275650"/>
              <a:ext cx="19625" cy="13100"/>
            </a:xfrm>
            <a:custGeom>
              <a:avLst/>
              <a:gdLst/>
              <a:ahLst/>
              <a:cxnLst/>
              <a:rect l="l" t="t" r="r" b="b"/>
              <a:pathLst>
                <a:path w="785" h="524" extrusionOk="0">
                  <a:moveTo>
                    <a:pt x="784" y="374"/>
                  </a:moveTo>
                  <a:lnTo>
                    <a:pt x="710" y="524"/>
                  </a:lnTo>
                  <a:lnTo>
                    <a:pt x="0" y="113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24"/>
            <p:cNvSpPr/>
            <p:nvPr/>
          </p:nvSpPr>
          <p:spPr>
            <a:xfrm>
              <a:off x="6023675" y="327005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262" y="76"/>
                  </a:moveTo>
                  <a:cubicBezTo>
                    <a:pt x="187" y="1"/>
                    <a:pt x="75" y="38"/>
                    <a:pt x="38" y="113"/>
                  </a:cubicBezTo>
                  <a:cubicBezTo>
                    <a:pt x="1" y="188"/>
                    <a:pt x="38" y="300"/>
                    <a:pt x="113" y="374"/>
                  </a:cubicBezTo>
                  <a:cubicBezTo>
                    <a:pt x="187" y="412"/>
                    <a:pt x="299" y="374"/>
                    <a:pt x="337" y="300"/>
                  </a:cubicBezTo>
                  <a:cubicBezTo>
                    <a:pt x="412" y="225"/>
                    <a:pt x="374" y="113"/>
                    <a:pt x="262" y="76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24"/>
            <p:cNvSpPr/>
            <p:nvPr/>
          </p:nvSpPr>
          <p:spPr>
            <a:xfrm>
              <a:off x="6021825" y="3298075"/>
              <a:ext cx="21475" cy="8425"/>
            </a:xfrm>
            <a:custGeom>
              <a:avLst/>
              <a:gdLst/>
              <a:ahLst/>
              <a:cxnLst/>
              <a:rect l="l" t="t" r="r" b="b"/>
              <a:pathLst>
                <a:path w="859" h="337" extrusionOk="0">
                  <a:moveTo>
                    <a:pt x="859" y="149"/>
                  </a:moveTo>
                  <a:lnTo>
                    <a:pt x="822" y="336"/>
                  </a:lnTo>
                  <a:lnTo>
                    <a:pt x="0" y="14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24"/>
            <p:cNvSpPr/>
            <p:nvPr/>
          </p:nvSpPr>
          <p:spPr>
            <a:xfrm>
              <a:off x="6015275" y="3294325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187" y="38"/>
                  </a:moveTo>
                  <a:cubicBezTo>
                    <a:pt x="113" y="1"/>
                    <a:pt x="1" y="38"/>
                    <a:pt x="1" y="150"/>
                  </a:cubicBezTo>
                  <a:cubicBezTo>
                    <a:pt x="1" y="225"/>
                    <a:pt x="38" y="337"/>
                    <a:pt x="113" y="337"/>
                  </a:cubicBezTo>
                  <a:cubicBezTo>
                    <a:pt x="225" y="374"/>
                    <a:pt x="299" y="299"/>
                    <a:pt x="337" y="225"/>
                  </a:cubicBezTo>
                  <a:cubicBezTo>
                    <a:pt x="374" y="113"/>
                    <a:pt x="299" y="38"/>
                    <a:pt x="187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24"/>
            <p:cNvSpPr/>
            <p:nvPr/>
          </p:nvSpPr>
          <p:spPr>
            <a:xfrm>
              <a:off x="6020875" y="3320475"/>
              <a:ext cx="20575" cy="5625"/>
            </a:xfrm>
            <a:custGeom>
              <a:avLst/>
              <a:gdLst/>
              <a:ahLst/>
              <a:cxnLst/>
              <a:rect l="l" t="t" r="r" b="b"/>
              <a:pathLst>
                <a:path w="823" h="225" extrusionOk="0">
                  <a:moveTo>
                    <a:pt x="822" y="0"/>
                  </a:moveTo>
                  <a:lnTo>
                    <a:pt x="822" y="150"/>
                  </a:lnTo>
                  <a:lnTo>
                    <a:pt x="1" y="224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24"/>
            <p:cNvSpPr/>
            <p:nvPr/>
          </p:nvSpPr>
          <p:spPr>
            <a:xfrm>
              <a:off x="6013425" y="3320475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149" y="0"/>
                  </a:moveTo>
                  <a:cubicBezTo>
                    <a:pt x="75" y="0"/>
                    <a:pt x="0" y="75"/>
                    <a:pt x="0" y="187"/>
                  </a:cubicBezTo>
                  <a:cubicBezTo>
                    <a:pt x="0" y="262"/>
                    <a:pt x="112" y="336"/>
                    <a:pt x="187" y="336"/>
                  </a:cubicBezTo>
                  <a:cubicBezTo>
                    <a:pt x="299" y="336"/>
                    <a:pt x="373" y="262"/>
                    <a:pt x="373" y="150"/>
                  </a:cubicBezTo>
                  <a:cubicBezTo>
                    <a:pt x="336" y="75"/>
                    <a:pt x="261" y="0"/>
                    <a:pt x="149" y="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24"/>
            <p:cNvSpPr/>
            <p:nvPr/>
          </p:nvSpPr>
          <p:spPr>
            <a:xfrm>
              <a:off x="6026475" y="3337275"/>
              <a:ext cx="19625" cy="11225"/>
            </a:xfrm>
            <a:custGeom>
              <a:avLst/>
              <a:gdLst/>
              <a:ahLst/>
              <a:cxnLst/>
              <a:rect l="l" t="t" r="r" b="b"/>
              <a:pathLst>
                <a:path w="785" h="449" extrusionOk="0">
                  <a:moveTo>
                    <a:pt x="748" y="0"/>
                  </a:moveTo>
                  <a:lnTo>
                    <a:pt x="785" y="150"/>
                  </a:lnTo>
                  <a:lnTo>
                    <a:pt x="38" y="448"/>
                  </a:lnTo>
                  <a:lnTo>
                    <a:pt x="1" y="336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24"/>
            <p:cNvSpPr/>
            <p:nvPr/>
          </p:nvSpPr>
          <p:spPr>
            <a:xfrm>
              <a:off x="6019025" y="334287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149" y="75"/>
                  </a:moveTo>
                  <a:cubicBezTo>
                    <a:pt x="37" y="75"/>
                    <a:pt x="0" y="187"/>
                    <a:pt x="37" y="299"/>
                  </a:cubicBezTo>
                  <a:cubicBezTo>
                    <a:pt x="75" y="374"/>
                    <a:pt x="187" y="411"/>
                    <a:pt x="261" y="374"/>
                  </a:cubicBezTo>
                  <a:cubicBezTo>
                    <a:pt x="336" y="336"/>
                    <a:pt x="373" y="224"/>
                    <a:pt x="336" y="150"/>
                  </a:cubicBezTo>
                  <a:cubicBezTo>
                    <a:pt x="336" y="75"/>
                    <a:pt x="224" y="0"/>
                    <a:pt x="149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24"/>
            <p:cNvSpPr/>
            <p:nvPr/>
          </p:nvSpPr>
          <p:spPr>
            <a:xfrm>
              <a:off x="6038625" y="3354075"/>
              <a:ext cx="17750" cy="14950"/>
            </a:xfrm>
            <a:custGeom>
              <a:avLst/>
              <a:gdLst/>
              <a:ahLst/>
              <a:cxnLst/>
              <a:rect l="l" t="t" r="r" b="b"/>
              <a:pathLst>
                <a:path w="710" h="598" extrusionOk="0">
                  <a:moveTo>
                    <a:pt x="598" y="0"/>
                  </a:moveTo>
                  <a:lnTo>
                    <a:pt x="710" y="112"/>
                  </a:lnTo>
                  <a:lnTo>
                    <a:pt x="75" y="598"/>
                  </a:lnTo>
                  <a:lnTo>
                    <a:pt x="0" y="52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24"/>
            <p:cNvSpPr/>
            <p:nvPr/>
          </p:nvSpPr>
          <p:spPr>
            <a:xfrm>
              <a:off x="6032075" y="3365275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76" y="75"/>
                  </a:moveTo>
                  <a:cubicBezTo>
                    <a:pt x="1" y="150"/>
                    <a:pt x="1" y="262"/>
                    <a:pt x="76" y="337"/>
                  </a:cubicBezTo>
                  <a:cubicBezTo>
                    <a:pt x="150" y="374"/>
                    <a:pt x="262" y="411"/>
                    <a:pt x="337" y="337"/>
                  </a:cubicBezTo>
                  <a:cubicBezTo>
                    <a:pt x="374" y="262"/>
                    <a:pt x="374" y="150"/>
                    <a:pt x="337" y="112"/>
                  </a:cubicBezTo>
                  <a:cubicBezTo>
                    <a:pt x="262" y="38"/>
                    <a:pt x="150" y="0"/>
                    <a:pt x="76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24"/>
            <p:cNvSpPr/>
            <p:nvPr/>
          </p:nvSpPr>
          <p:spPr>
            <a:xfrm>
              <a:off x="6055425" y="3366200"/>
              <a:ext cx="14950" cy="19625"/>
            </a:xfrm>
            <a:custGeom>
              <a:avLst/>
              <a:gdLst/>
              <a:ahLst/>
              <a:cxnLst/>
              <a:rect l="l" t="t" r="r" b="b"/>
              <a:pathLst>
                <a:path w="598" h="785" extrusionOk="0">
                  <a:moveTo>
                    <a:pt x="448" y="1"/>
                  </a:moveTo>
                  <a:lnTo>
                    <a:pt x="598" y="113"/>
                  </a:lnTo>
                  <a:lnTo>
                    <a:pt x="112" y="785"/>
                  </a:lnTo>
                  <a:lnTo>
                    <a:pt x="0" y="71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24"/>
            <p:cNvSpPr/>
            <p:nvPr/>
          </p:nvSpPr>
          <p:spPr>
            <a:xfrm>
              <a:off x="6050750" y="338207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38" y="113"/>
                  </a:moveTo>
                  <a:cubicBezTo>
                    <a:pt x="1" y="187"/>
                    <a:pt x="1" y="299"/>
                    <a:pt x="75" y="337"/>
                  </a:cubicBezTo>
                  <a:cubicBezTo>
                    <a:pt x="150" y="411"/>
                    <a:pt x="262" y="374"/>
                    <a:pt x="337" y="299"/>
                  </a:cubicBezTo>
                  <a:cubicBezTo>
                    <a:pt x="374" y="225"/>
                    <a:pt x="337" y="113"/>
                    <a:pt x="262" y="75"/>
                  </a:cubicBezTo>
                  <a:cubicBezTo>
                    <a:pt x="187" y="1"/>
                    <a:pt x="75" y="38"/>
                    <a:pt x="38" y="11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24"/>
            <p:cNvSpPr/>
            <p:nvPr/>
          </p:nvSpPr>
          <p:spPr>
            <a:xfrm>
              <a:off x="6077825" y="3374600"/>
              <a:ext cx="8425" cy="20575"/>
            </a:xfrm>
            <a:custGeom>
              <a:avLst/>
              <a:gdLst/>
              <a:ahLst/>
              <a:cxnLst/>
              <a:rect l="l" t="t" r="r" b="b"/>
              <a:pathLst>
                <a:path w="337" h="823" extrusionOk="0">
                  <a:moveTo>
                    <a:pt x="224" y="1"/>
                  </a:moveTo>
                  <a:lnTo>
                    <a:pt x="336" y="38"/>
                  </a:lnTo>
                  <a:lnTo>
                    <a:pt x="112" y="822"/>
                  </a:lnTo>
                  <a:lnTo>
                    <a:pt x="0" y="78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24"/>
            <p:cNvSpPr/>
            <p:nvPr/>
          </p:nvSpPr>
          <p:spPr>
            <a:xfrm>
              <a:off x="6073150" y="339327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8" y="150"/>
                  </a:moveTo>
                  <a:cubicBezTo>
                    <a:pt x="1" y="225"/>
                    <a:pt x="38" y="337"/>
                    <a:pt x="150" y="337"/>
                  </a:cubicBezTo>
                  <a:cubicBezTo>
                    <a:pt x="225" y="374"/>
                    <a:pt x="337" y="337"/>
                    <a:pt x="374" y="225"/>
                  </a:cubicBezTo>
                  <a:cubicBezTo>
                    <a:pt x="411" y="150"/>
                    <a:pt x="337" y="38"/>
                    <a:pt x="262" y="38"/>
                  </a:cubicBezTo>
                  <a:cubicBezTo>
                    <a:pt x="150" y="1"/>
                    <a:pt x="75" y="38"/>
                    <a:pt x="38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24"/>
            <p:cNvSpPr/>
            <p:nvPr/>
          </p:nvSpPr>
          <p:spPr>
            <a:xfrm>
              <a:off x="6101150" y="3377400"/>
              <a:ext cx="4700" cy="20575"/>
            </a:xfrm>
            <a:custGeom>
              <a:avLst/>
              <a:gdLst/>
              <a:ahLst/>
              <a:cxnLst/>
              <a:rect l="l" t="t" r="r" b="b"/>
              <a:pathLst>
                <a:path w="188" h="823" extrusionOk="0">
                  <a:moveTo>
                    <a:pt x="1" y="1"/>
                  </a:moveTo>
                  <a:lnTo>
                    <a:pt x="1" y="822"/>
                  </a:lnTo>
                  <a:lnTo>
                    <a:pt x="188" y="822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24"/>
            <p:cNvSpPr/>
            <p:nvPr/>
          </p:nvSpPr>
          <p:spPr>
            <a:xfrm>
              <a:off x="6099300" y="3397000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0" y="188"/>
                  </a:moveTo>
                  <a:cubicBezTo>
                    <a:pt x="0" y="449"/>
                    <a:pt x="448" y="1"/>
                    <a:pt x="187" y="1"/>
                  </a:cubicBezTo>
                  <a:cubicBezTo>
                    <a:pt x="75" y="1"/>
                    <a:pt x="0" y="76"/>
                    <a:pt x="0" y="18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24"/>
            <p:cNvSpPr/>
            <p:nvPr/>
          </p:nvSpPr>
          <p:spPr>
            <a:xfrm>
              <a:off x="6118900" y="3374600"/>
              <a:ext cx="9350" cy="20575"/>
            </a:xfrm>
            <a:custGeom>
              <a:avLst/>
              <a:gdLst/>
              <a:ahLst/>
              <a:cxnLst/>
              <a:rect l="l" t="t" r="r" b="b"/>
              <a:pathLst>
                <a:path w="374" h="823" extrusionOk="0">
                  <a:moveTo>
                    <a:pt x="0" y="38"/>
                  </a:moveTo>
                  <a:lnTo>
                    <a:pt x="112" y="1"/>
                  </a:lnTo>
                  <a:lnTo>
                    <a:pt x="374" y="785"/>
                  </a:lnTo>
                  <a:lnTo>
                    <a:pt x="224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24"/>
            <p:cNvSpPr/>
            <p:nvPr/>
          </p:nvSpPr>
          <p:spPr>
            <a:xfrm>
              <a:off x="6122625" y="3392350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38" y="262"/>
                  </a:moveTo>
                  <a:cubicBezTo>
                    <a:pt x="75" y="336"/>
                    <a:pt x="150" y="411"/>
                    <a:pt x="262" y="374"/>
                  </a:cubicBezTo>
                  <a:cubicBezTo>
                    <a:pt x="337" y="336"/>
                    <a:pt x="411" y="224"/>
                    <a:pt x="374" y="150"/>
                  </a:cubicBezTo>
                  <a:cubicBezTo>
                    <a:pt x="337" y="75"/>
                    <a:pt x="225" y="0"/>
                    <a:pt x="150" y="38"/>
                  </a:cubicBezTo>
                  <a:cubicBezTo>
                    <a:pt x="38" y="75"/>
                    <a:pt x="1" y="187"/>
                    <a:pt x="38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24"/>
            <p:cNvSpPr/>
            <p:nvPr/>
          </p:nvSpPr>
          <p:spPr>
            <a:xfrm>
              <a:off x="6135700" y="3365275"/>
              <a:ext cx="14025" cy="19625"/>
            </a:xfrm>
            <a:custGeom>
              <a:avLst/>
              <a:gdLst/>
              <a:ahLst/>
              <a:cxnLst/>
              <a:rect l="l" t="t" r="r" b="b"/>
              <a:pathLst>
                <a:path w="561" h="785" extrusionOk="0">
                  <a:moveTo>
                    <a:pt x="0" y="112"/>
                  </a:moveTo>
                  <a:lnTo>
                    <a:pt x="112" y="0"/>
                  </a:lnTo>
                  <a:lnTo>
                    <a:pt x="560" y="673"/>
                  </a:lnTo>
                  <a:lnTo>
                    <a:pt x="448" y="78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24"/>
            <p:cNvSpPr/>
            <p:nvPr/>
          </p:nvSpPr>
          <p:spPr>
            <a:xfrm>
              <a:off x="6145975" y="3381150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37" y="299"/>
                  </a:moveTo>
                  <a:cubicBezTo>
                    <a:pt x="112" y="374"/>
                    <a:pt x="187" y="374"/>
                    <a:pt x="299" y="336"/>
                  </a:cubicBezTo>
                  <a:cubicBezTo>
                    <a:pt x="373" y="299"/>
                    <a:pt x="411" y="187"/>
                    <a:pt x="336" y="112"/>
                  </a:cubicBezTo>
                  <a:cubicBezTo>
                    <a:pt x="261" y="0"/>
                    <a:pt x="149" y="0"/>
                    <a:pt x="75" y="75"/>
                  </a:cubicBezTo>
                  <a:cubicBezTo>
                    <a:pt x="0" y="112"/>
                    <a:pt x="0" y="224"/>
                    <a:pt x="37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24"/>
            <p:cNvSpPr/>
            <p:nvPr/>
          </p:nvSpPr>
          <p:spPr>
            <a:xfrm>
              <a:off x="6148775" y="3352200"/>
              <a:ext cx="18675" cy="15900"/>
            </a:xfrm>
            <a:custGeom>
              <a:avLst/>
              <a:gdLst/>
              <a:ahLst/>
              <a:cxnLst/>
              <a:rect l="l" t="t" r="r" b="b"/>
              <a:pathLst>
                <a:path w="747" h="636" extrusionOk="0">
                  <a:moveTo>
                    <a:pt x="0" y="150"/>
                  </a:moveTo>
                  <a:lnTo>
                    <a:pt x="112" y="1"/>
                  </a:lnTo>
                  <a:lnTo>
                    <a:pt x="747" y="523"/>
                  </a:lnTo>
                  <a:lnTo>
                    <a:pt x="635" y="63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24"/>
            <p:cNvSpPr/>
            <p:nvPr/>
          </p:nvSpPr>
          <p:spPr>
            <a:xfrm>
              <a:off x="6163700" y="336435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113" y="299"/>
                  </a:moveTo>
                  <a:cubicBezTo>
                    <a:pt x="150" y="374"/>
                    <a:pt x="262" y="374"/>
                    <a:pt x="337" y="299"/>
                  </a:cubicBezTo>
                  <a:cubicBezTo>
                    <a:pt x="411" y="224"/>
                    <a:pt x="374" y="112"/>
                    <a:pt x="299" y="37"/>
                  </a:cubicBezTo>
                  <a:cubicBezTo>
                    <a:pt x="225" y="0"/>
                    <a:pt x="113" y="0"/>
                    <a:pt x="75" y="75"/>
                  </a:cubicBezTo>
                  <a:cubicBezTo>
                    <a:pt x="1" y="149"/>
                    <a:pt x="1" y="261"/>
                    <a:pt x="75" y="336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24"/>
            <p:cNvSpPr/>
            <p:nvPr/>
          </p:nvSpPr>
          <p:spPr>
            <a:xfrm>
              <a:off x="6158100" y="3336325"/>
              <a:ext cx="20550" cy="11250"/>
            </a:xfrm>
            <a:custGeom>
              <a:avLst/>
              <a:gdLst/>
              <a:ahLst/>
              <a:cxnLst/>
              <a:rect l="l" t="t" r="r" b="b"/>
              <a:pathLst>
                <a:path w="822" h="450" extrusionOk="0">
                  <a:moveTo>
                    <a:pt x="0" y="150"/>
                  </a:moveTo>
                  <a:lnTo>
                    <a:pt x="75" y="1"/>
                  </a:lnTo>
                  <a:lnTo>
                    <a:pt x="822" y="300"/>
                  </a:lnTo>
                  <a:lnTo>
                    <a:pt x="747" y="449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24"/>
            <p:cNvSpPr/>
            <p:nvPr/>
          </p:nvSpPr>
          <p:spPr>
            <a:xfrm>
              <a:off x="6174900" y="3341950"/>
              <a:ext cx="11225" cy="9350"/>
            </a:xfrm>
            <a:custGeom>
              <a:avLst/>
              <a:gdLst/>
              <a:ahLst/>
              <a:cxnLst/>
              <a:rect l="l" t="t" r="r" b="b"/>
              <a:pathLst>
                <a:path w="449" h="374" extrusionOk="0">
                  <a:moveTo>
                    <a:pt x="187" y="373"/>
                  </a:moveTo>
                  <a:cubicBezTo>
                    <a:pt x="262" y="373"/>
                    <a:pt x="374" y="336"/>
                    <a:pt x="411" y="261"/>
                  </a:cubicBezTo>
                  <a:cubicBezTo>
                    <a:pt x="449" y="149"/>
                    <a:pt x="411" y="75"/>
                    <a:pt x="299" y="37"/>
                  </a:cubicBezTo>
                  <a:cubicBezTo>
                    <a:pt x="113" y="0"/>
                    <a:pt x="1" y="261"/>
                    <a:pt x="187" y="37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24"/>
            <p:cNvSpPr/>
            <p:nvPr/>
          </p:nvSpPr>
          <p:spPr>
            <a:xfrm>
              <a:off x="6162775" y="3318600"/>
              <a:ext cx="20550" cy="4700"/>
            </a:xfrm>
            <a:custGeom>
              <a:avLst/>
              <a:gdLst/>
              <a:ahLst/>
              <a:cxnLst/>
              <a:rect l="l" t="t" r="r" b="b"/>
              <a:pathLst>
                <a:path w="822" h="188" extrusionOk="0">
                  <a:moveTo>
                    <a:pt x="0" y="150"/>
                  </a:moveTo>
                  <a:lnTo>
                    <a:pt x="0" y="1"/>
                  </a:lnTo>
                  <a:lnTo>
                    <a:pt x="822" y="75"/>
                  </a:lnTo>
                  <a:lnTo>
                    <a:pt x="822" y="18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24"/>
            <p:cNvSpPr/>
            <p:nvPr/>
          </p:nvSpPr>
          <p:spPr>
            <a:xfrm>
              <a:off x="6182375" y="3317675"/>
              <a:ext cx="8425" cy="8425"/>
            </a:xfrm>
            <a:custGeom>
              <a:avLst/>
              <a:gdLst/>
              <a:ahLst/>
              <a:cxnLst/>
              <a:rect l="l" t="t" r="r" b="b"/>
              <a:pathLst>
                <a:path w="337" h="337" extrusionOk="0">
                  <a:moveTo>
                    <a:pt x="150" y="336"/>
                  </a:moveTo>
                  <a:cubicBezTo>
                    <a:pt x="262" y="336"/>
                    <a:pt x="336" y="262"/>
                    <a:pt x="336" y="187"/>
                  </a:cubicBezTo>
                  <a:cubicBezTo>
                    <a:pt x="336" y="75"/>
                    <a:pt x="262" y="0"/>
                    <a:pt x="187" y="0"/>
                  </a:cubicBezTo>
                  <a:cubicBezTo>
                    <a:pt x="75" y="0"/>
                    <a:pt x="0" y="75"/>
                    <a:pt x="0" y="150"/>
                  </a:cubicBezTo>
                  <a:cubicBezTo>
                    <a:pt x="0" y="262"/>
                    <a:pt x="75" y="336"/>
                    <a:pt x="150" y="336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24"/>
            <p:cNvSpPr/>
            <p:nvPr/>
          </p:nvSpPr>
          <p:spPr>
            <a:xfrm>
              <a:off x="6160900" y="3296200"/>
              <a:ext cx="20550" cy="9350"/>
            </a:xfrm>
            <a:custGeom>
              <a:avLst/>
              <a:gdLst/>
              <a:ahLst/>
              <a:cxnLst/>
              <a:rect l="l" t="t" r="r" b="b"/>
              <a:pathLst>
                <a:path w="822" h="374" extrusionOk="0">
                  <a:moveTo>
                    <a:pt x="38" y="374"/>
                  </a:moveTo>
                  <a:lnTo>
                    <a:pt x="1" y="187"/>
                  </a:lnTo>
                  <a:lnTo>
                    <a:pt x="785" y="0"/>
                  </a:lnTo>
                  <a:lnTo>
                    <a:pt x="822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24"/>
            <p:cNvSpPr/>
            <p:nvPr/>
          </p:nvSpPr>
          <p:spPr>
            <a:xfrm>
              <a:off x="6179575" y="329247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24" y="373"/>
                  </a:moveTo>
                  <a:cubicBezTo>
                    <a:pt x="336" y="336"/>
                    <a:pt x="374" y="261"/>
                    <a:pt x="374" y="149"/>
                  </a:cubicBezTo>
                  <a:cubicBezTo>
                    <a:pt x="336" y="75"/>
                    <a:pt x="262" y="0"/>
                    <a:pt x="150" y="37"/>
                  </a:cubicBezTo>
                  <a:cubicBezTo>
                    <a:pt x="75" y="75"/>
                    <a:pt x="0" y="149"/>
                    <a:pt x="0" y="224"/>
                  </a:cubicBezTo>
                  <a:cubicBezTo>
                    <a:pt x="38" y="336"/>
                    <a:pt x="150" y="373"/>
                    <a:pt x="224" y="37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24"/>
            <p:cNvSpPr/>
            <p:nvPr/>
          </p:nvSpPr>
          <p:spPr>
            <a:xfrm>
              <a:off x="6153425" y="3273800"/>
              <a:ext cx="19625" cy="14025"/>
            </a:xfrm>
            <a:custGeom>
              <a:avLst/>
              <a:gdLst/>
              <a:ahLst/>
              <a:cxnLst/>
              <a:rect l="l" t="t" r="r" b="b"/>
              <a:pathLst>
                <a:path w="785" h="561" extrusionOk="0">
                  <a:moveTo>
                    <a:pt x="75" y="560"/>
                  </a:moveTo>
                  <a:lnTo>
                    <a:pt x="1" y="411"/>
                  </a:lnTo>
                  <a:lnTo>
                    <a:pt x="710" y="0"/>
                  </a:lnTo>
                  <a:lnTo>
                    <a:pt x="785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24"/>
            <p:cNvSpPr/>
            <p:nvPr/>
          </p:nvSpPr>
          <p:spPr>
            <a:xfrm>
              <a:off x="6169300" y="326912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299" y="337"/>
                  </a:moveTo>
                  <a:cubicBezTo>
                    <a:pt x="374" y="262"/>
                    <a:pt x="411" y="187"/>
                    <a:pt x="374" y="75"/>
                  </a:cubicBezTo>
                  <a:cubicBezTo>
                    <a:pt x="337" y="1"/>
                    <a:pt x="225" y="1"/>
                    <a:pt x="150" y="38"/>
                  </a:cubicBezTo>
                  <a:cubicBezTo>
                    <a:pt x="38" y="75"/>
                    <a:pt x="1" y="187"/>
                    <a:pt x="75" y="262"/>
                  </a:cubicBezTo>
                  <a:cubicBezTo>
                    <a:pt x="113" y="337"/>
                    <a:pt x="225" y="374"/>
                    <a:pt x="299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24"/>
            <p:cNvSpPr/>
            <p:nvPr/>
          </p:nvSpPr>
          <p:spPr>
            <a:xfrm>
              <a:off x="6142225" y="3255125"/>
              <a:ext cx="15900" cy="17750"/>
            </a:xfrm>
            <a:custGeom>
              <a:avLst/>
              <a:gdLst/>
              <a:ahLst/>
              <a:cxnLst/>
              <a:rect l="l" t="t" r="r" b="b"/>
              <a:pathLst>
                <a:path w="636" h="710" extrusionOk="0">
                  <a:moveTo>
                    <a:pt x="75" y="710"/>
                  </a:moveTo>
                  <a:lnTo>
                    <a:pt x="1" y="635"/>
                  </a:lnTo>
                  <a:lnTo>
                    <a:pt x="523" y="1"/>
                  </a:lnTo>
                  <a:lnTo>
                    <a:pt x="635" y="11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24"/>
            <p:cNvSpPr/>
            <p:nvPr/>
          </p:nvSpPr>
          <p:spPr>
            <a:xfrm>
              <a:off x="6154375" y="324952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99" y="337"/>
                  </a:moveTo>
                  <a:cubicBezTo>
                    <a:pt x="374" y="262"/>
                    <a:pt x="374" y="150"/>
                    <a:pt x="299" y="75"/>
                  </a:cubicBezTo>
                  <a:cubicBezTo>
                    <a:pt x="262" y="1"/>
                    <a:pt x="112" y="1"/>
                    <a:pt x="75" y="75"/>
                  </a:cubicBezTo>
                  <a:cubicBezTo>
                    <a:pt x="0" y="113"/>
                    <a:pt x="0" y="225"/>
                    <a:pt x="75" y="299"/>
                  </a:cubicBezTo>
                  <a:cubicBezTo>
                    <a:pt x="149" y="374"/>
                    <a:pt x="224" y="374"/>
                    <a:pt x="299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24"/>
            <p:cNvSpPr/>
            <p:nvPr/>
          </p:nvSpPr>
          <p:spPr>
            <a:xfrm>
              <a:off x="6126350" y="3243000"/>
              <a:ext cx="12175" cy="19625"/>
            </a:xfrm>
            <a:custGeom>
              <a:avLst/>
              <a:gdLst/>
              <a:ahLst/>
              <a:cxnLst/>
              <a:rect l="l" t="t" r="r" b="b"/>
              <a:pathLst>
                <a:path w="487" h="785" extrusionOk="0">
                  <a:moveTo>
                    <a:pt x="150" y="784"/>
                  </a:moveTo>
                  <a:lnTo>
                    <a:pt x="1" y="710"/>
                  </a:lnTo>
                  <a:lnTo>
                    <a:pt x="337" y="0"/>
                  </a:lnTo>
                  <a:lnTo>
                    <a:pt x="486" y="3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24"/>
            <p:cNvSpPr/>
            <p:nvPr/>
          </p:nvSpPr>
          <p:spPr>
            <a:xfrm>
              <a:off x="6132900" y="323552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336" y="262"/>
                  </a:moveTo>
                  <a:cubicBezTo>
                    <a:pt x="374" y="187"/>
                    <a:pt x="336" y="75"/>
                    <a:pt x="262" y="38"/>
                  </a:cubicBezTo>
                  <a:cubicBezTo>
                    <a:pt x="187" y="0"/>
                    <a:pt x="75" y="38"/>
                    <a:pt x="38" y="112"/>
                  </a:cubicBezTo>
                  <a:cubicBezTo>
                    <a:pt x="0" y="187"/>
                    <a:pt x="38" y="299"/>
                    <a:pt x="112" y="336"/>
                  </a:cubicBezTo>
                  <a:cubicBezTo>
                    <a:pt x="187" y="374"/>
                    <a:pt x="299" y="336"/>
                    <a:pt x="336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24"/>
            <p:cNvSpPr/>
            <p:nvPr/>
          </p:nvSpPr>
          <p:spPr>
            <a:xfrm>
              <a:off x="6108625" y="3236450"/>
              <a:ext cx="6550" cy="20575"/>
            </a:xfrm>
            <a:custGeom>
              <a:avLst/>
              <a:gdLst/>
              <a:ahLst/>
              <a:cxnLst/>
              <a:rect l="l" t="t" r="r" b="b"/>
              <a:pathLst>
                <a:path w="262" h="823" extrusionOk="0">
                  <a:moveTo>
                    <a:pt x="150" y="822"/>
                  </a:moveTo>
                  <a:lnTo>
                    <a:pt x="1" y="785"/>
                  </a:lnTo>
                  <a:lnTo>
                    <a:pt x="113" y="1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24"/>
            <p:cNvSpPr/>
            <p:nvPr/>
          </p:nvSpPr>
          <p:spPr>
            <a:xfrm>
              <a:off x="6109550" y="3226200"/>
              <a:ext cx="10300" cy="12150"/>
            </a:xfrm>
            <a:custGeom>
              <a:avLst/>
              <a:gdLst/>
              <a:ahLst/>
              <a:cxnLst/>
              <a:rect l="l" t="t" r="r" b="b"/>
              <a:pathLst>
                <a:path w="412" h="486" extrusionOk="0">
                  <a:moveTo>
                    <a:pt x="337" y="336"/>
                  </a:moveTo>
                  <a:cubicBezTo>
                    <a:pt x="412" y="75"/>
                    <a:pt x="38" y="0"/>
                    <a:pt x="1" y="261"/>
                  </a:cubicBezTo>
                  <a:cubicBezTo>
                    <a:pt x="1" y="373"/>
                    <a:pt x="76" y="448"/>
                    <a:pt x="150" y="448"/>
                  </a:cubicBezTo>
                  <a:cubicBezTo>
                    <a:pt x="262" y="485"/>
                    <a:pt x="337" y="411"/>
                    <a:pt x="337" y="336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24"/>
            <p:cNvSpPr/>
            <p:nvPr/>
          </p:nvSpPr>
          <p:spPr>
            <a:xfrm>
              <a:off x="6087150" y="3236450"/>
              <a:ext cx="7500" cy="20575"/>
            </a:xfrm>
            <a:custGeom>
              <a:avLst/>
              <a:gdLst/>
              <a:ahLst/>
              <a:cxnLst/>
              <a:rect l="l" t="t" r="r" b="b"/>
              <a:pathLst>
                <a:path w="300" h="823" extrusionOk="0">
                  <a:moveTo>
                    <a:pt x="299" y="822"/>
                  </a:moveTo>
                  <a:lnTo>
                    <a:pt x="150" y="822"/>
                  </a:lnTo>
                  <a:lnTo>
                    <a:pt x="1" y="1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24"/>
            <p:cNvSpPr/>
            <p:nvPr/>
          </p:nvSpPr>
          <p:spPr>
            <a:xfrm>
              <a:off x="6084350" y="3229000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337" y="149"/>
                  </a:moveTo>
                  <a:cubicBezTo>
                    <a:pt x="337" y="37"/>
                    <a:pt x="225" y="0"/>
                    <a:pt x="150" y="0"/>
                  </a:cubicBezTo>
                  <a:cubicBezTo>
                    <a:pt x="38" y="0"/>
                    <a:pt x="1" y="112"/>
                    <a:pt x="1" y="187"/>
                  </a:cubicBezTo>
                  <a:cubicBezTo>
                    <a:pt x="1" y="299"/>
                    <a:pt x="113" y="373"/>
                    <a:pt x="187" y="373"/>
                  </a:cubicBezTo>
                  <a:cubicBezTo>
                    <a:pt x="299" y="336"/>
                    <a:pt x="337" y="224"/>
                    <a:pt x="337" y="14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24"/>
            <p:cNvSpPr/>
            <p:nvPr/>
          </p:nvSpPr>
          <p:spPr>
            <a:xfrm>
              <a:off x="6019025" y="3247650"/>
              <a:ext cx="154975" cy="154050"/>
            </a:xfrm>
            <a:custGeom>
              <a:avLst/>
              <a:gdLst/>
              <a:ahLst/>
              <a:cxnLst/>
              <a:rect l="l" t="t" r="r" b="b"/>
              <a:pathLst>
                <a:path w="6199" h="6162" extrusionOk="0">
                  <a:moveTo>
                    <a:pt x="5825" y="2353"/>
                  </a:moveTo>
                  <a:cubicBezTo>
                    <a:pt x="6198" y="4593"/>
                    <a:pt x="3659" y="6162"/>
                    <a:pt x="1830" y="4817"/>
                  </a:cubicBezTo>
                  <a:cubicBezTo>
                    <a:pt x="0" y="3511"/>
                    <a:pt x="672" y="598"/>
                    <a:pt x="2912" y="262"/>
                  </a:cubicBezTo>
                  <a:cubicBezTo>
                    <a:pt x="4294" y="1"/>
                    <a:pt x="5601" y="972"/>
                    <a:pt x="5825" y="2353"/>
                  </a:cubicBezTo>
                  <a:close/>
                </a:path>
              </a:pathLst>
            </a:custGeom>
            <a:solidFill>
              <a:srgbClr val="BFDFE8"/>
            </a:solidFill>
            <a:ln w="9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24"/>
            <p:cNvSpPr/>
            <p:nvPr/>
          </p:nvSpPr>
          <p:spPr>
            <a:xfrm>
              <a:off x="6155300" y="3307400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0" y="187"/>
                  </a:moveTo>
                  <a:cubicBezTo>
                    <a:pt x="0" y="113"/>
                    <a:pt x="0" y="38"/>
                    <a:pt x="75" y="38"/>
                  </a:cubicBezTo>
                  <a:cubicBezTo>
                    <a:pt x="187" y="0"/>
                    <a:pt x="262" y="75"/>
                    <a:pt x="262" y="187"/>
                  </a:cubicBezTo>
                  <a:cubicBezTo>
                    <a:pt x="299" y="299"/>
                    <a:pt x="187" y="374"/>
                    <a:pt x="112" y="374"/>
                  </a:cubicBezTo>
                  <a:cubicBezTo>
                    <a:pt x="38" y="374"/>
                    <a:pt x="0" y="337"/>
                    <a:pt x="0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24"/>
            <p:cNvSpPr/>
            <p:nvPr/>
          </p:nvSpPr>
          <p:spPr>
            <a:xfrm>
              <a:off x="6154375" y="3317675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0" y="224"/>
                  </a:moveTo>
                  <a:cubicBezTo>
                    <a:pt x="0" y="112"/>
                    <a:pt x="75" y="0"/>
                    <a:pt x="149" y="0"/>
                  </a:cubicBezTo>
                  <a:cubicBezTo>
                    <a:pt x="224" y="0"/>
                    <a:pt x="336" y="75"/>
                    <a:pt x="299" y="187"/>
                  </a:cubicBezTo>
                  <a:cubicBezTo>
                    <a:pt x="299" y="299"/>
                    <a:pt x="224" y="374"/>
                    <a:pt x="112" y="336"/>
                  </a:cubicBezTo>
                  <a:cubicBezTo>
                    <a:pt x="37" y="336"/>
                    <a:pt x="0" y="299"/>
                    <a:pt x="0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24"/>
            <p:cNvSpPr/>
            <p:nvPr/>
          </p:nvSpPr>
          <p:spPr>
            <a:xfrm>
              <a:off x="6154375" y="3327000"/>
              <a:ext cx="6550" cy="10300"/>
            </a:xfrm>
            <a:custGeom>
              <a:avLst/>
              <a:gdLst/>
              <a:ahLst/>
              <a:cxnLst/>
              <a:rect l="l" t="t" r="r" b="b"/>
              <a:pathLst>
                <a:path w="262" h="412" extrusionOk="0">
                  <a:moveTo>
                    <a:pt x="37" y="113"/>
                  </a:moveTo>
                  <a:cubicBezTo>
                    <a:pt x="37" y="38"/>
                    <a:pt x="75" y="1"/>
                    <a:pt x="112" y="1"/>
                  </a:cubicBezTo>
                  <a:cubicBezTo>
                    <a:pt x="187" y="38"/>
                    <a:pt x="262" y="150"/>
                    <a:pt x="224" y="225"/>
                  </a:cubicBezTo>
                  <a:cubicBezTo>
                    <a:pt x="224" y="299"/>
                    <a:pt x="112" y="411"/>
                    <a:pt x="75" y="411"/>
                  </a:cubicBezTo>
                  <a:cubicBezTo>
                    <a:pt x="37" y="411"/>
                    <a:pt x="37" y="374"/>
                    <a:pt x="0" y="374"/>
                  </a:cubicBezTo>
                  <a:lnTo>
                    <a:pt x="0" y="337"/>
                  </a:lnTo>
                  <a:lnTo>
                    <a:pt x="0" y="225"/>
                  </a:lnTo>
                  <a:cubicBezTo>
                    <a:pt x="0" y="187"/>
                    <a:pt x="0" y="187"/>
                    <a:pt x="0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24"/>
            <p:cNvSpPr/>
            <p:nvPr/>
          </p:nvSpPr>
          <p:spPr>
            <a:xfrm>
              <a:off x="6148775" y="3336325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37" y="150"/>
                  </a:moveTo>
                  <a:cubicBezTo>
                    <a:pt x="112" y="38"/>
                    <a:pt x="149" y="1"/>
                    <a:pt x="224" y="38"/>
                  </a:cubicBezTo>
                  <a:cubicBezTo>
                    <a:pt x="299" y="76"/>
                    <a:pt x="336" y="188"/>
                    <a:pt x="299" y="300"/>
                  </a:cubicBezTo>
                  <a:cubicBezTo>
                    <a:pt x="261" y="374"/>
                    <a:pt x="149" y="412"/>
                    <a:pt x="37" y="374"/>
                  </a:cubicBezTo>
                  <a:cubicBezTo>
                    <a:pt x="0" y="337"/>
                    <a:pt x="0" y="262"/>
                    <a:pt x="37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24"/>
            <p:cNvSpPr/>
            <p:nvPr/>
          </p:nvSpPr>
          <p:spPr>
            <a:xfrm>
              <a:off x="6143175" y="3344750"/>
              <a:ext cx="8425" cy="10275"/>
            </a:xfrm>
            <a:custGeom>
              <a:avLst/>
              <a:gdLst/>
              <a:ahLst/>
              <a:cxnLst/>
              <a:rect l="l" t="t" r="r" b="b"/>
              <a:pathLst>
                <a:path w="337" h="411" extrusionOk="0">
                  <a:moveTo>
                    <a:pt x="75" y="75"/>
                  </a:moveTo>
                  <a:cubicBezTo>
                    <a:pt x="112" y="0"/>
                    <a:pt x="149" y="0"/>
                    <a:pt x="261" y="75"/>
                  </a:cubicBezTo>
                  <a:cubicBezTo>
                    <a:pt x="336" y="112"/>
                    <a:pt x="336" y="261"/>
                    <a:pt x="261" y="299"/>
                  </a:cubicBezTo>
                  <a:cubicBezTo>
                    <a:pt x="224" y="411"/>
                    <a:pt x="112" y="411"/>
                    <a:pt x="37" y="336"/>
                  </a:cubicBezTo>
                  <a:cubicBezTo>
                    <a:pt x="0" y="336"/>
                    <a:pt x="0" y="261"/>
                    <a:pt x="0" y="224"/>
                  </a:cubicBezTo>
                  <a:cubicBezTo>
                    <a:pt x="0" y="149"/>
                    <a:pt x="0" y="112"/>
                    <a:pt x="37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24"/>
            <p:cNvSpPr/>
            <p:nvPr/>
          </p:nvSpPr>
          <p:spPr>
            <a:xfrm>
              <a:off x="6138500" y="3352200"/>
              <a:ext cx="7500" cy="9375"/>
            </a:xfrm>
            <a:custGeom>
              <a:avLst/>
              <a:gdLst/>
              <a:ahLst/>
              <a:cxnLst/>
              <a:rect l="l" t="t" r="r" b="b"/>
              <a:pathLst>
                <a:path w="300" h="375" extrusionOk="0">
                  <a:moveTo>
                    <a:pt x="112" y="38"/>
                  </a:moveTo>
                  <a:cubicBezTo>
                    <a:pt x="112" y="38"/>
                    <a:pt x="150" y="1"/>
                    <a:pt x="224" y="75"/>
                  </a:cubicBezTo>
                  <a:cubicBezTo>
                    <a:pt x="299" y="150"/>
                    <a:pt x="299" y="262"/>
                    <a:pt x="224" y="337"/>
                  </a:cubicBezTo>
                  <a:cubicBezTo>
                    <a:pt x="187" y="374"/>
                    <a:pt x="150" y="374"/>
                    <a:pt x="75" y="374"/>
                  </a:cubicBezTo>
                  <a:cubicBezTo>
                    <a:pt x="38" y="374"/>
                    <a:pt x="0" y="337"/>
                    <a:pt x="0" y="337"/>
                  </a:cubicBezTo>
                  <a:cubicBezTo>
                    <a:pt x="0" y="262"/>
                    <a:pt x="0" y="262"/>
                    <a:pt x="38" y="187"/>
                  </a:cubicBezTo>
                  <a:cubicBezTo>
                    <a:pt x="112" y="113"/>
                    <a:pt x="75" y="150"/>
                    <a:pt x="112" y="113"/>
                  </a:cubicBezTo>
                  <a:cubicBezTo>
                    <a:pt x="112" y="75"/>
                    <a:pt x="112" y="38"/>
                    <a:pt x="150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24"/>
            <p:cNvSpPr/>
            <p:nvPr/>
          </p:nvSpPr>
          <p:spPr>
            <a:xfrm>
              <a:off x="6129175" y="33587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49" y="75"/>
                  </a:moveTo>
                  <a:cubicBezTo>
                    <a:pt x="224" y="37"/>
                    <a:pt x="261" y="0"/>
                    <a:pt x="336" y="75"/>
                  </a:cubicBezTo>
                  <a:cubicBezTo>
                    <a:pt x="373" y="149"/>
                    <a:pt x="373" y="261"/>
                    <a:pt x="261" y="299"/>
                  </a:cubicBezTo>
                  <a:cubicBezTo>
                    <a:pt x="224" y="373"/>
                    <a:pt x="75" y="336"/>
                    <a:pt x="37" y="261"/>
                  </a:cubicBezTo>
                  <a:cubicBezTo>
                    <a:pt x="0" y="187"/>
                    <a:pt x="37" y="149"/>
                    <a:pt x="149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24"/>
            <p:cNvSpPr/>
            <p:nvPr/>
          </p:nvSpPr>
          <p:spPr>
            <a:xfrm>
              <a:off x="6120750" y="3363400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76" y="75"/>
                  </a:moveTo>
                  <a:cubicBezTo>
                    <a:pt x="188" y="38"/>
                    <a:pt x="300" y="1"/>
                    <a:pt x="337" y="75"/>
                  </a:cubicBezTo>
                  <a:cubicBezTo>
                    <a:pt x="412" y="150"/>
                    <a:pt x="374" y="262"/>
                    <a:pt x="262" y="299"/>
                  </a:cubicBezTo>
                  <a:cubicBezTo>
                    <a:pt x="188" y="337"/>
                    <a:pt x="76" y="299"/>
                    <a:pt x="1" y="225"/>
                  </a:cubicBezTo>
                  <a:cubicBezTo>
                    <a:pt x="1" y="113"/>
                    <a:pt x="1" y="75"/>
                    <a:pt x="76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24"/>
            <p:cNvSpPr/>
            <p:nvPr/>
          </p:nvSpPr>
          <p:spPr>
            <a:xfrm>
              <a:off x="6111425" y="3369000"/>
              <a:ext cx="10300" cy="5625"/>
            </a:xfrm>
            <a:custGeom>
              <a:avLst/>
              <a:gdLst/>
              <a:ahLst/>
              <a:cxnLst/>
              <a:rect l="l" t="t" r="r" b="b"/>
              <a:pathLst>
                <a:path w="412" h="225" extrusionOk="0">
                  <a:moveTo>
                    <a:pt x="262" y="1"/>
                  </a:moveTo>
                  <a:lnTo>
                    <a:pt x="374" y="1"/>
                  </a:lnTo>
                  <a:cubicBezTo>
                    <a:pt x="411" y="113"/>
                    <a:pt x="374" y="225"/>
                    <a:pt x="262" y="225"/>
                  </a:cubicBezTo>
                  <a:cubicBezTo>
                    <a:pt x="187" y="225"/>
                    <a:pt x="75" y="225"/>
                    <a:pt x="38" y="150"/>
                  </a:cubicBezTo>
                  <a:cubicBezTo>
                    <a:pt x="1" y="150"/>
                    <a:pt x="1" y="113"/>
                    <a:pt x="38" y="113"/>
                  </a:cubicBezTo>
                  <a:cubicBezTo>
                    <a:pt x="38" y="75"/>
                    <a:pt x="38" y="75"/>
                    <a:pt x="38" y="75"/>
                  </a:cubicBezTo>
                  <a:lnTo>
                    <a:pt x="150" y="38"/>
                  </a:lnTo>
                  <a:cubicBezTo>
                    <a:pt x="150" y="1"/>
                    <a:pt x="187" y="1"/>
                    <a:pt x="187" y="38"/>
                  </a:cubicBezTo>
                  <a:cubicBezTo>
                    <a:pt x="225" y="1"/>
                    <a:pt x="225" y="1"/>
                    <a:pt x="262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24"/>
            <p:cNvSpPr/>
            <p:nvPr/>
          </p:nvSpPr>
          <p:spPr>
            <a:xfrm>
              <a:off x="6102100" y="3369950"/>
              <a:ext cx="9350" cy="7475"/>
            </a:xfrm>
            <a:custGeom>
              <a:avLst/>
              <a:gdLst/>
              <a:ahLst/>
              <a:cxnLst/>
              <a:rect l="l" t="t" r="r" b="b"/>
              <a:pathLst>
                <a:path w="374" h="299" extrusionOk="0">
                  <a:moveTo>
                    <a:pt x="187" y="0"/>
                  </a:moveTo>
                  <a:cubicBezTo>
                    <a:pt x="262" y="0"/>
                    <a:pt x="374" y="0"/>
                    <a:pt x="374" y="75"/>
                  </a:cubicBezTo>
                  <a:cubicBezTo>
                    <a:pt x="374" y="187"/>
                    <a:pt x="299" y="262"/>
                    <a:pt x="187" y="262"/>
                  </a:cubicBezTo>
                  <a:cubicBezTo>
                    <a:pt x="112" y="299"/>
                    <a:pt x="0" y="224"/>
                    <a:pt x="0" y="112"/>
                  </a:cubicBezTo>
                  <a:cubicBezTo>
                    <a:pt x="0" y="37"/>
                    <a:pt x="75" y="37"/>
                    <a:pt x="187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24"/>
            <p:cNvSpPr/>
            <p:nvPr/>
          </p:nvSpPr>
          <p:spPr>
            <a:xfrm>
              <a:off x="6091825" y="336807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62" y="38"/>
                  </a:moveTo>
                  <a:cubicBezTo>
                    <a:pt x="337" y="38"/>
                    <a:pt x="374" y="75"/>
                    <a:pt x="374" y="187"/>
                  </a:cubicBezTo>
                  <a:cubicBezTo>
                    <a:pt x="337" y="299"/>
                    <a:pt x="262" y="374"/>
                    <a:pt x="150" y="337"/>
                  </a:cubicBezTo>
                  <a:cubicBezTo>
                    <a:pt x="75" y="337"/>
                    <a:pt x="0" y="262"/>
                    <a:pt x="0" y="150"/>
                  </a:cubicBezTo>
                  <a:cubicBezTo>
                    <a:pt x="0" y="112"/>
                    <a:pt x="38" y="75"/>
                    <a:pt x="112" y="38"/>
                  </a:cubicBezTo>
                  <a:cubicBezTo>
                    <a:pt x="150" y="38"/>
                    <a:pt x="187" y="0"/>
                    <a:pt x="262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24"/>
            <p:cNvSpPr/>
            <p:nvPr/>
          </p:nvSpPr>
          <p:spPr>
            <a:xfrm>
              <a:off x="6081550" y="3368075"/>
              <a:ext cx="10300" cy="7500"/>
            </a:xfrm>
            <a:custGeom>
              <a:avLst/>
              <a:gdLst/>
              <a:ahLst/>
              <a:cxnLst/>
              <a:rect l="l" t="t" r="r" b="b"/>
              <a:pathLst>
                <a:path w="412" h="300" extrusionOk="0">
                  <a:moveTo>
                    <a:pt x="374" y="38"/>
                  </a:moveTo>
                  <a:cubicBezTo>
                    <a:pt x="374" y="38"/>
                    <a:pt x="411" y="38"/>
                    <a:pt x="374" y="150"/>
                  </a:cubicBezTo>
                  <a:cubicBezTo>
                    <a:pt x="337" y="225"/>
                    <a:pt x="225" y="299"/>
                    <a:pt x="150" y="262"/>
                  </a:cubicBezTo>
                  <a:cubicBezTo>
                    <a:pt x="75" y="225"/>
                    <a:pt x="38" y="187"/>
                    <a:pt x="1" y="150"/>
                  </a:cubicBezTo>
                  <a:cubicBezTo>
                    <a:pt x="1" y="112"/>
                    <a:pt x="1" y="75"/>
                    <a:pt x="1" y="38"/>
                  </a:cubicBezTo>
                  <a:cubicBezTo>
                    <a:pt x="38" y="0"/>
                    <a:pt x="38" y="0"/>
                    <a:pt x="150" y="38"/>
                  </a:cubicBezTo>
                  <a:lnTo>
                    <a:pt x="337" y="38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24"/>
            <p:cNvSpPr/>
            <p:nvPr/>
          </p:nvSpPr>
          <p:spPr>
            <a:xfrm>
              <a:off x="6073150" y="336340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62" y="75"/>
                  </a:moveTo>
                  <a:cubicBezTo>
                    <a:pt x="337" y="113"/>
                    <a:pt x="411" y="150"/>
                    <a:pt x="374" y="225"/>
                  </a:cubicBezTo>
                  <a:cubicBezTo>
                    <a:pt x="337" y="337"/>
                    <a:pt x="225" y="374"/>
                    <a:pt x="113" y="299"/>
                  </a:cubicBezTo>
                  <a:cubicBezTo>
                    <a:pt x="38" y="262"/>
                    <a:pt x="1" y="150"/>
                    <a:pt x="38" y="75"/>
                  </a:cubicBezTo>
                  <a:cubicBezTo>
                    <a:pt x="75" y="1"/>
                    <a:pt x="150" y="1"/>
                    <a:pt x="26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24"/>
            <p:cNvSpPr/>
            <p:nvPr/>
          </p:nvSpPr>
          <p:spPr>
            <a:xfrm>
              <a:off x="6064750" y="335780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225" y="38"/>
                  </a:moveTo>
                  <a:cubicBezTo>
                    <a:pt x="337" y="113"/>
                    <a:pt x="411" y="187"/>
                    <a:pt x="337" y="262"/>
                  </a:cubicBezTo>
                  <a:cubicBezTo>
                    <a:pt x="299" y="374"/>
                    <a:pt x="187" y="411"/>
                    <a:pt x="113" y="299"/>
                  </a:cubicBezTo>
                  <a:cubicBezTo>
                    <a:pt x="38" y="262"/>
                    <a:pt x="1" y="150"/>
                    <a:pt x="75" y="75"/>
                  </a:cubicBezTo>
                  <a:cubicBezTo>
                    <a:pt x="113" y="1"/>
                    <a:pt x="187" y="1"/>
                    <a:pt x="225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24"/>
            <p:cNvSpPr/>
            <p:nvPr/>
          </p:nvSpPr>
          <p:spPr>
            <a:xfrm>
              <a:off x="6057275" y="3353150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300" y="149"/>
                  </a:moveTo>
                  <a:cubicBezTo>
                    <a:pt x="337" y="149"/>
                    <a:pt x="374" y="187"/>
                    <a:pt x="337" y="261"/>
                  </a:cubicBezTo>
                  <a:cubicBezTo>
                    <a:pt x="262" y="336"/>
                    <a:pt x="150" y="336"/>
                    <a:pt x="76" y="261"/>
                  </a:cubicBezTo>
                  <a:cubicBezTo>
                    <a:pt x="38" y="187"/>
                    <a:pt x="1" y="75"/>
                    <a:pt x="38" y="37"/>
                  </a:cubicBezTo>
                  <a:cubicBezTo>
                    <a:pt x="38" y="0"/>
                    <a:pt x="38" y="0"/>
                    <a:pt x="76" y="0"/>
                  </a:cubicBezTo>
                  <a:cubicBezTo>
                    <a:pt x="76" y="0"/>
                    <a:pt x="113" y="0"/>
                    <a:pt x="113" y="0"/>
                  </a:cubicBezTo>
                  <a:cubicBezTo>
                    <a:pt x="150" y="0"/>
                    <a:pt x="188" y="0"/>
                    <a:pt x="225" y="37"/>
                  </a:cubicBezTo>
                  <a:cubicBezTo>
                    <a:pt x="225" y="75"/>
                    <a:pt x="262" y="75"/>
                    <a:pt x="262" y="11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24"/>
            <p:cNvSpPr/>
            <p:nvPr/>
          </p:nvSpPr>
          <p:spPr>
            <a:xfrm>
              <a:off x="6049825" y="3343800"/>
              <a:ext cx="10275" cy="9375"/>
            </a:xfrm>
            <a:custGeom>
              <a:avLst/>
              <a:gdLst/>
              <a:ahLst/>
              <a:cxnLst/>
              <a:rect l="l" t="t" r="r" b="b"/>
              <a:pathLst>
                <a:path w="411" h="375" extrusionOk="0">
                  <a:moveTo>
                    <a:pt x="336" y="113"/>
                  </a:moveTo>
                  <a:cubicBezTo>
                    <a:pt x="374" y="225"/>
                    <a:pt x="411" y="262"/>
                    <a:pt x="336" y="299"/>
                  </a:cubicBezTo>
                  <a:cubicBezTo>
                    <a:pt x="262" y="374"/>
                    <a:pt x="150" y="337"/>
                    <a:pt x="75" y="262"/>
                  </a:cubicBezTo>
                  <a:cubicBezTo>
                    <a:pt x="0" y="187"/>
                    <a:pt x="38" y="75"/>
                    <a:pt x="112" y="38"/>
                  </a:cubicBezTo>
                  <a:cubicBezTo>
                    <a:pt x="187" y="1"/>
                    <a:pt x="262" y="38"/>
                    <a:pt x="299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24"/>
            <p:cNvSpPr/>
            <p:nvPr/>
          </p:nvSpPr>
          <p:spPr>
            <a:xfrm>
              <a:off x="6046075" y="3334475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374" y="187"/>
                  </a:moveTo>
                  <a:cubicBezTo>
                    <a:pt x="374" y="262"/>
                    <a:pt x="374" y="299"/>
                    <a:pt x="300" y="374"/>
                  </a:cubicBezTo>
                  <a:cubicBezTo>
                    <a:pt x="188" y="411"/>
                    <a:pt x="76" y="374"/>
                    <a:pt x="38" y="262"/>
                  </a:cubicBezTo>
                  <a:cubicBezTo>
                    <a:pt x="1" y="187"/>
                    <a:pt x="38" y="75"/>
                    <a:pt x="113" y="0"/>
                  </a:cubicBezTo>
                  <a:cubicBezTo>
                    <a:pt x="188" y="0"/>
                    <a:pt x="225" y="38"/>
                    <a:pt x="262" y="75"/>
                  </a:cubicBezTo>
                  <a:cubicBezTo>
                    <a:pt x="337" y="112"/>
                    <a:pt x="374" y="150"/>
                    <a:pt x="374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24"/>
            <p:cNvSpPr/>
            <p:nvPr/>
          </p:nvSpPr>
          <p:spPr>
            <a:xfrm>
              <a:off x="6043275" y="3326075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337" y="262"/>
                  </a:moveTo>
                  <a:cubicBezTo>
                    <a:pt x="337" y="262"/>
                    <a:pt x="337" y="299"/>
                    <a:pt x="262" y="336"/>
                  </a:cubicBezTo>
                  <a:cubicBezTo>
                    <a:pt x="150" y="374"/>
                    <a:pt x="38" y="299"/>
                    <a:pt x="38" y="224"/>
                  </a:cubicBezTo>
                  <a:cubicBezTo>
                    <a:pt x="1" y="150"/>
                    <a:pt x="1" y="75"/>
                    <a:pt x="38" y="38"/>
                  </a:cubicBezTo>
                  <a:cubicBezTo>
                    <a:pt x="76" y="38"/>
                    <a:pt x="76" y="0"/>
                    <a:pt x="113" y="0"/>
                  </a:cubicBezTo>
                  <a:cubicBezTo>
                    <a:pt x="150" y="0"/>
                    <a:pt x="188" y="0"/>
                    <a:pt x="225" y="112"/>
                  </a:cubicBezTo>
                  <a:cubicBezTo>
                    <a:pt x="225" y="224"/>
                    <a:pt x="262" y="187"/>
                    <a:pt x="262" y="224"/>
                  </a:cubicBezTo>
                  <a:cubicBezTo>
                    <a:pt x="262" y="262"/>
                    <a:pt x="262" y="262"/>
                    <a:pt x="300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24"/>
            <p:cNvSpPr/>
            <p:nvPr/>
          </p:nvSpPr>
          <p:spPr>
            <a:xfrm>
              <a:off x="6042350" y="3316725"/>
              <a:ext cx="6550" cy="9375"/>
            </a:xfrm>
            <a:custGeom>
              <a:avLst/>
              <a:gdLst/>
              <a:ahLst/>
              <a:cxnLst/>
              <a:rect l="l" t="t" r="r" b="b"/>
              <a:pathLst>
                <a:path w="262" h="375" extrusionOk="0">
                  <a:moveTo>
                    <a:pt x="262" y="188"/>
                  </a:moveTo>
                  <a:cubicBezTo>
                    <a:pt x="262" y="300"/>
                    <a:pt x="262" y="337"/>
                    <a:pt x="187" y="374"/>
                  </a:cubicBezTo>
                  <a:cubicBezTo>
                    <a:pt x="113" y="374"/>
                    <a:pt x="1" y="300"/>
                    <a:pt x="1" y="188"/>
                  </a:cubicBezTo>
                  <a:cubicBezTo>
                    <a:pt x="1" y="76"/>
                    <a:pt x="75" y="1"/>
                    <a:pt x="150" y="1"/>
                  </a:cubicBezTo>
                  <a:cubicBezTo>
                    <a:pt x="262" y="1"/>
                    <a:pt x="262" y="76"/>
                    <a:pt x="262" y="18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24"/>
            <p:cNvSpPr/>
            <p:nvPr/>
          </p:nvSpPr>
          <p:spPr>
            <a:xfrm>
              <a:off x="6042350" y="3306475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299" y="187"/>
                  </a:moveTo>
                  <a:cubicBezTo>
                    <a:pt x="299" y="262"/>
                    <a:pt x="262" y="374"/>
                    <a:pt x="150" y="374"/>
                  </a:cubicBezTo>
                  <a:cubicBezTo>
                    <a:pt x="75" y="374"/>
                    <a:pt x="1" y="299"/>
                    <a:pt x="1" y="187"/>
                  </a:cubicBezTo>
                  <a:cubicBezTo>
                    <a:pt x="1" y="112"/>
                    <a:pt x="75" y="0"/>
                    <a:pt x="187" y="37"/>
                  </a:cubicBezTo>
                  <a:cubicBezTo>
                    <a:pt x="299" y="37"/>
                    <a:pt x="299" y="75"/>
                    <a:pt x="299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24"/>
            <p:cNvSpPr/>
            <p:nvPr/>
          </p:nvSpPr>
          <p:spPr>
            <a:xfrm>
              <a:off x="6043275" y="3297125"/>
              <a:ext cx="6575" cy="9375"/>
            </a:xfrm>
            <a:custGeom>
              <a:avLst/>
              <a:gdLst/>
              <a:ahLst/>
              <a:cxnLst/>
              <a:rect l="l" t="t" r="r" b="b"/>
              <a:pathLst>
                <a:path w="263" h="375" extrusionOk="0">
                  <a:moveTo>
                    <a:pt x="262" y="299"/>
                  </a:moveTo>
                  <a:cubicBezTo>
                    <a:pt x="262" y="374"/>
                    <a:pt x="225" y="374"/>
                    <a:pt x="150" y="374"/>
                  </a:cubicBezTo>
                  <a:cubicBezTo>
                    <a:pt x="76" y="337"/>
                    <a:pt x="1" y="262"/>
                    <a:pt x="38" y="150"/>
                  </a:cubicBezTo>
                  <a:cubicBezTo>
                    <a:pt x="76" y="75"/>
                    <a:pt x="150" y="1"/>
                    <a:pt x="225" y="1"/>
                  </a:cubicBezTo>
                  <a:lnTo>
                    <a:pt x="262" y="1"/>
                  </a:lnTo>
                  <a:cubicBezTo>
                    <a:pt x="262" y="1"/>
                    <a:pt x="262" y="38"/>
                    <a:pt x="262" y="38"/>
                  </a:cubicBezTo>
                  <a:lnTo>
                    <a:pt x="262" y="150"/>
                  </a:lnTo>
                  <a:lnTo>
                    <a:pt x="262" y="225"/>
                  </a:lnTo>
                  <a:cubicBezTo>
                    <a:pt x="225" y="225"/>
                    <a:pt x="225" y="262"/>
                    <a:pt x="262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24"/>
            <p:cNvSpPr/>
            <p:nvPr/>
          </p:nvSpPr>
          <p:spPr>
            <a:xfrm>
              <a:off x="6047025" y="3286875"/>
              <a:ext cx="8425" cy="10275"/>
            </a:xfrm>
            <a:custGeom>
              <a:avLst/>
              <a:gdLst/>
              <a:ahLst/>
              <a:cxnLst/>
              <a:rect l="l" t="t" r="r" b="b"/>
              <a:pathLst>
                <a:path w="337" h="411" extrusionOk="0">
                  <a:moveTo>
                    <a:pt x="299" y="261"/>
                  </a:moveTo>
                  <a:cubicBezTo>
                    <a:pt x="262" y="373"/>
                    <a:pt x="224" y="411"/>
                    <a:pt x="112" y="373"/>
                  </a:cubicBezTo>
                  <a:cubicBezTo>
                    <a:pt x="38" y="373"/>
                    <a:pt x="0" y="224"/>
                    <a:pt x="75" y="149"/>
                  </a:cubicBezTo>
                  <a:cubicBezTo>
                    <a:pt x="75" y="75"/>
                    <a:pt x="187" y="0"/>
                    <a:pt x="299" y="37"/>
                  </a:cubicBezTo>
                  <a:cubicBezTo>
                    <a:pt x="336" y="112"/>
                    <a:pt x="336" y="187"/>
                    <a:pt x="299" y="26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24"/>
            <p:cNvSpPr/>
            <p:nvPr/>
          </p:nvSpPr>
          <p:spPr>
            <a:xfrm>
              <a:off x="6052625" y="3279400"/>
              <a:ext cx="7475" cy="9350"/>
            </a:xfrm>
            <a:custGeom>
              <a:avLst/>
              <a:gdLst/>
              <a:ahLst/>
              <a:cxnLst/>
              <a:rect l="l" t="t" r="r" b="b"/>
              <a:pathLst>
                <a:path w="299" h="374" extrusionOk="0">
                  <a:moveTo>
                    <a:pt x="299" y="336"/>
                  </a:moveTo>
                  <a:cubicBezTo>
                    <a:pt x="224" y="374"/>
                    <a:pt x="187" y="374"/>
                    <a:pt x="112" y="336"/>
                  </a:cubicBezTo>
                  <a:cubicBezTo>
                    <a:pt x="0" y="262"/>
                    <a:pt x="0" y="187"/>
                    <a:pt x="75" y="75"/>
                  </a:cubicBezTo>
                  <a:cubicBezTo>
                    <a:pt x="112" y="0"/>
                    <a:pt x="224" y="0"/>
                    <a:pt x="299" y="75"/>
                  </a:cubicBezTo>
                  <a:cubicBezTo>
                    <a:pt x="299" y="112"/>
                    <a:pt x="299" y="150"/>
                    <a:pt x="299" y="187"/>
                  </a:cubicBezTo>
                  <a:cubicBezTo>
                    <a:pt x="299" y="262"/>
                    <a:pt x="262" y="299"/>
                    <a:pt x="262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24"/>
            <p:cNvSpPr/>
            <p:nvPr/>
          </p:nvSpPr>
          <p:spPr>
            <a:xfrm>
              <a:off x="6058225" y="3272850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187" y="337"/>
                  </a:moveTo>
                  <a:cubicBezTo>
                    <a:pt x="187" y="337"/>
                    <a:pt x="150" y="374"/>
                    <a:pt x="75" y="337"/>
                  </a:cubicBezTo>
                  <a:cubicBezTo>
                    <a:pt x="0" y="262"/>
                    <a:pt x="0" y="150"/>
                    <a:pt x="75" y="76"/>
                  </a:cubicBezTo>
                  <a:cubicBezTo>
                    <a:pt x="112" y="38"/>
                    <a:pt x="187" y="1"/>
                    <a:pt x="262" y="1"/>
                  </a:cubicBezTo>
                  <a:cubicBezTo>
                    <a:pt x="299" y="1"/>
                    <a:pt x="299" y="1"/>
                    <a:pt x="336" y="76"/>
                  </a:cubicBezTo>
                  <a:cubicBezTo>
                    <a:pt x="336" y="113"/>
                    <a:pt x="336" y="113"/>
                    <a:pt x="262" y="188"/>
                  </a:cubicBezTo>
                  <a:cubicBezTo>
                    <a:pt x="224" y="225"/>
                    <a:pt x="224" y="262"/>
                    <a:pt x="187" y="262"/>
                  </a:cubicBezTo>
                  <a:cubicBezTo>
                    <a:pt x="187" y="262"/>
                    <a:pt x="187" y="337"/>
                    <a:pt x="150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24"/>
            <p:cNvSpPr/>
            <p:nvPr/>
          </p:nvSpPr>
          <p:spPr>
            <a:xfrm>
              <a:off x="6064750" y="3266325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262" y="262"/>
                  </a:moveTo>
                  <a:cubicBezTo>
                    <a:pt x="187" y="337"/>
                    <a:pt x="150" y="337"/>
                    <a:pt x="75" y="299"/>
                  </a:cubicBezTo>
                  <a:cubicBezTo>
                    <a:pt x="1" y="225"/>
                    <a:pt x="38" y="75"/>
                    <a:pt x="150" y="38"/>
                  </a:cubicBezTo>
                  <a:cubicBezTo>
                    <a:pt x="225" y="1"/>
                    <a:pt x="337" y="1"/>
                    <a:pt x="374" y="75"/>
                  </a:cubicBezTo>
                  <a:cubicBezTo>
                    <a:pt x="411" y="150"/>
                    <a:pt x="374" y="187"/>
                    <a:pt x="262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24"/>
            <p:cNvSpPr/>
            <p:nvPr/>
          </p:nvSpPr>
          <p:spPr>
            <a:xfrm>
              <a:off x="6074100" y="3261650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299" y="300"/>
                  </a:moveTo>
                  <a:cubicBezTo>
                    <a:pt x="187" y="337"/>
                    <a:pt x="75" y="337"/>
                    <a:pt x="37" y="300"/>
                  </a:cubicBezTo>
                  <a:cubicBezTo>
                    <a:pt x="0" y="225"/>
                    <a:pt x="0" y="76"/>
                    <a:pt x="112" y="38"/>
                  </a:cubicBezTo>
                  <a:cubicBezTo>
                    <a:pt x="224" y="1"/>
                    <a:pt x="336" y="38"/>
                    <a:pt x="373" y="150"/>
                  </a:cubicBezTo>
                  <a:cubicBezTo>
                    <a:pt x="373" y="225"/>
                    <a:pt x="373" y="300"/>
                    <a:pt x="299" y="30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24"/>
            <p:cNvSpPr/>
            <p:nvPr/>
          </p:nvSpPr>
          <p:spPr>
            <a:xfrm>
              <a:off x="6083425" y="3257925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112" y="299"/>
                  </a:moveTo>
                  <a:cubicBezTo>
                    <a:pt x="38" y="299"/>
                    <a:pt x="38" y="299"/>
                    <a:pt x="0" y="262"/>
                  </a:cubicBezTo>
                  <a:cubicBezTo>
                    <a:pt x="0" y="225"/>
                    <a:pt x="38" y="75"/>
                    <a:pt x="150" y="38"/>
                  </a:cubicBezTo>
                  <a:cubicBezTo>
                    <a:pt x="224" y="1"/>
                    <a:pt x="336" y="38"/>
                    <a:pt x="374" y="113"/>
                  </a:cubicBezTo>
                  <a:cubicBezTo>
                    <a:pt x="374" y="113"/>
                    <a:pt x="374" y="150"/>
                    <a:pt x="374" y="150"/>
                  </a:cubicBezTo>
                  <a:cubicBezTo>
                    <a:pt x="374" y="150"/>
                    <a:pt x="374" y="187"/>
                    <a:pt x="374" y="187"/>
                  </a:cubicBezTo>
                  <a:cubicBezTo>
                    <a:pt x="374" y="225"/>
                    <a:pt x="336" y="225"/>
                    <a:pt x="262" y="262"/>
                  </a:cubicBezTo>
                  <a:cubicBezTo>
                    <a:pt x="262" y="225"/>
                    <a:pt x="224" y="225"/>
                    <a:pt x="224" y="262"/>
                  </a:cubicBezTo>
                  <a:cubicBezTo>
                    <a:pt x="187" y="225"/>
                    <a:pt x="187" y="225"/>
                    <a:pt x="150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24"/>
            <p:cNvSpPr/>
            <p:nvPr/>
          </p:nvSpPr>
          <p:spPr>
            <a:xfrm>
              <a:off x="6093700" y="3256050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187" y="300"/>
                  </a:moveTo>
                  <a:cubicBezTo>
                    <a:pt x="75" y="300"/>
                    <a:pt x="0" y="300"/>
                    <a:pt x="0" y="225"/>
                  </a:cubicBezTo>
                  <a:cubicBezTo>
                    <a:pt x="0" y="113"/>
                    <a:pt x="75" y="38"/>
                    <a:pt x="150" y="38"/>
                  </a:cubicBezTo>
                  <a:cubicBezTo>
                    <a:pt x="262" y="1"/>
                    <a:pt x="374" y="113"/>
                    <a:pt x="374" y="188"/>
                  </a:cubicBezTo>
                  <a:cubicBezTo>
                    <a:pt x="374" y="262"/>
                    <a:pt x="299" y="300"/>
                    <a:pt x="187" y="30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24"/>
            <p:cNvSpPr/>
            <p:nvPr/>
          </p:nvSpPr>
          <p:spPr>
            <a:xfrm>
              <a:off x="6103950" y="3255125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113" y="411"/>
                  </a:moveTo>
                  <a:cubicBezTo>
                    <a:pt x="38" y="411"/>
                    <a:pt x="1" y="374"/>
                    <a:pt x="1" y="225"/>
                  </a:cubicBezTo>
                  <a:cubicBezTo>
                    <a:pt x="38" y="1"/>
                    <a:pt x="374" y="38"/>
                    <a:pt x="337" y="262"/>
                  </a:cubicBezTo>
                  <a:cubicBezTo>
                    <a:pt x="337" y="337"/>
                    <a:pt x="300" y="374"/>
                    <a:pt x="262" y="374"/>
                  </a:cubicBezTo>
                  <a:cubicBezTo>
                    <a:pt x="225" y="374"/>
                    <a:pt x="150" y="374"/>
                    <a:pt x="113" y="37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24"/>
            <p:cNvSpPr/>
            <p:nvPr/>
          </p:nvSpPr>
          <p:spPr>
            <a:xfrm>
              <a:off x="6112350" y="3257925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76" y="299"/>
                  </a:moveTo>
                  <a:cubicBezTo>
                    <a:pt x="76" y="299"/>
                    <a:pt x="1" y="299"/>
                    <a:pt x="76" y="150"/>
                  </a:cubicBezTo>
                  <a:cubicBezTo>
                    <a:pt x="76" y="75"/>
                    <a:pt x="188" y="1"/>
                    <a:pt x="262" y="38"/>
                  </a:cubicBezTo>
                  <a:cubicBezTo>
                    <a:pt x="337" y="75"/>
                    <a:pt x="374" y="113"/>
                    <a:pt x="412" y="150"/>
                  </a:cubicBezTo>
                  <a:cubicBezTo>
                    <a:pt x="412" y="187"/>
                    <a:pt x="412" y="225"/>
                    <a:pt x="412" y="262"/>
                  </a:cubicBezTo>
                  <a:cubicBezTo>
                    <a:pt x="374" y="337"/>
                    <a:pt x="374" y="337"/>
                    <a:pt x="262" y="262"/>
                  </a:cubicBezTo>
                  <a:cubicBezTo>
                    <a:pt x="225" y="262"/>
                    <a:pt x="188" y="262"/>
                    <a:pt x="150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24"/>
            <p:cNvSpPr/>
            <p:nvPr/>
          </p:nvSpPr>
          <p:spPr>
            <a:xfrm>
              <a:off x="6120750" y="326165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150" y="300"/>
                  </a:moveTo>
                  <a:cubicBezTo>
                    <a:pt x="76" y="262"/>
                    <a:pt x="1" y="188"/>
                    <a:pt x="38" y="113"/>
                  </a:cubicBezTo>
                  <a:cubicBezTo>
                    <a:pt x="76" y="38"/>
                    <a:pt x="188" y="1"/>
                    <a:pt x="300" y="38"/>
                  </a:cubicBezTo>
                  <a:cubicBezTo>
                    <a:pt x="374" y="76"/>
                    <a:pt x="412" y="188"/>
                    <a:pt x="374" y="300"/>
                  </a:cubicBezTo>
                  <a:cubicBezTo>
                    <a:pt x="337" y="374"/>
                    <a:pt x="262" y="337"/>
                    <a:pt x="150" y="30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24"/>
            <p:cNvSpPr/>
            <p:nvPr/>
          </p:nvSpPr>
          <p:spPr>
            <a:xfrm>
              <a:off x="6130100" y="326632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50" y="337"/>
                  </a:moveTo>
                  <a:cubicBezTo>
                    <a:pt x="38" y="262"/>
                    <a:pt x="0" y="187"/>
                    <a:pt x="38" y="113"/>
                  </a:cubicBezTo>
                  <a:cubicBezTo>
                    <a:pt x="75" y="1"/>
                    <a:pt x="187" y="1"/>
                    <a:pt x="262" y="75"/>
                  </a:cubicBezTo>
                  <a:cubicBezTo>
                    <a:pt x="374" y="113"/>
                    <a:pt x="374" y="225"/>
                    <a:pt x="299" y="299"/>
                  </a:cubicBezTo>
                  <a:cubicBezTo>
                    <a:pt x="262" y="374"/>
                    <a:pt x="187" y="374"/>
                    <a:pt x="150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24"/>
            <p:cNvSpPr/>
            <p:nvPr/>
          </p:nvSpPr>
          <p:spPr>
            <a:xfrm>
              <a:off x="6137575" y="3272850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75" y="188"/>
                  </a:moveTo>
                  <a:cubicBezTo>
                    <a:pt x="37" y="113"/>
                    <a:pt x="0" y="113"/>
                    <a:pt x="37" y="76"/>
                  </a:cubicBezTo>
                  <a:cubicBezTo>
                    <a:pt x="112" y="1"/>
                    <a:pt x="224" y="1"/>
                    <a:pt x="299" y="76"/>
                  </a:cubicBezTo>
                  <a:cubicBezTo>
                    <a:pt x="336" y="113"/>
                    <a:pt x="373" y="225"/>
                    <a:pt x="336" y="300"/>
                  </a:cubicBezTo>
                  <a:lnTo>
                    <a:pt x="299" y="300"/>
                  </a:lnTo>
                  <a:lnTo>
                    <a:pt x="261" y="300"/>
                  </a:lnTo>
                  <a:cubicBezTo>
                    <a:pt x="224" y="300"/>
                    <a:pt x="224" y="300"/>
                    <a:pt x="149" y="262"/>
                  </a:cubicBezTo>
                  <a:cubicBezTo>
                    <a:pt x="112" y="188"/>
                    <a:pt x="112" y="262"/>
                    <a:pt x="112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24"/>
            <p:cNvSpPr/>
            <p:nvPr/>
          </p:nvSpPr>
          <p:spPr>
            <a:xfrm>
              <a:off x="6144100" y="3280325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75" y="262"/>
                  </a:moveTo>
                  <a:cubicBezTo>
                    <a:pt x="38" y="187"/>
                    <a:pt x="0" y="113"/>
                    <a:pt x="75" y="75"/>
                  </a:cubicBezTo>
                  <a:cubicBezTo>
                    <a:pt x="187" y="1"/>
                    <a:pt x="299" y="38"/>
                    <a:pt x="336" y="113"/>
                  </a:cubicBezTo>
                  <a:cubicBezTo>
                    <a:pt x="411" y="187"/>
                    <a:pt x="374" y="299"/>
                    <a:pt x="299" y="374"/>
                  </a:cubicBezTo>
                  <a:cubicBezTo>
                    <a:pt x="224" y="411"/>
                    <a:pt x="187" y="337"/>
                    <a:pt x="112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24"/>
            <p:cNvSpPr/>
            <p:nvPr/>
          </p:nvSpPr>
          <p:spPr>
            <a:xfrm>
              <a:off x="6147825" y="3288725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38" y="225"/>
                  </a:moveTo>
                  <a:cubicBezTo>
                    <a:pt x="1" y="150"/>
                    <a:pt x="38" y="113"/>
                    <a:pt x="113" y="75"/>
                  </a:cubicBezTo>
                  <a:cubicBezTo>
                    <a:pt x="225" y="1"/>
                    <a:pt x="337" y="75"/>
                    <a:pt x="374" y="150"/>
                  </a:cubicBezTo>
                  <a:cubicBezTo>
                    <a:pt x="411" y="225"/>
                    <a:pt x="374" y="337"/>
                    <a:pt x="299" y="374"/>
                  </a:cubicBezTo>
                  <a:cubicBezTo>
                    <a:pt x="225" y="411"/>
                    <a:pt x="187" y="374"/>
                    <a:pt x="150" y="337"/>
                  </a:cubicBezTo>
                  <a:cubicBezTo>
                    <a:pt x="113" y="299"/>
                    <a:pt x="75" y="262"/>
                    <a:pt x="38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24"/>
            <p:cNvSpPr/>
            <p:nvPr/>
          </p:nvSpPr>
          <p:spPr>
            <a:xfrm>
              <a:off x="6153425" y="3298075"/>
              <a:ext cx="7500" cy="10275"/>
            </a:xfrm>
            <a:custGeom>
              <a:avLst/>
              <a:gdLst/>
              <a:ahLst/>
              <a:cxnLst/>
              <a:rect l="l" t="t" r="r" b="b"/>
              <a:pathLst>
                <a:path w="300" h="411" extrusionOk="0">
                  <a:moveTo>
                    <a:pt x="1" y="112"/>
                  </a:moveTo>
                  <a:cubicBezTo>
                    <a:pt x="1" y="112"/>
                    <a:pt x="1" y="75"/>
                    <a:pt x="75" y="37"/>
                  </a:cubicBezTo>
                  <a:cubicBezTo>
                    <a:pt x="150" y="0"/>
                    <a:pt x="262" y="75"/>
                    <a:pt x="300" y="149"/>
                  </a:cubicBezTo>
                  <a:cubicBezTo>
                    <a:pt x="300" y="224"/>
                    <a:pt x="300" y="299"/>
                    <a:pt x="300" y="336"/>
                  </a:cubicBezTo>
                  <a:cubicBezTo>
                    <a:pt x="225" y="373"/>
                    <a:pt x="225" y="411"/>
                    <a:pt x="187" y="411"/>
                  </a:cubicBezTo>
                  <a:cubicBezTo>
                    <a:pt x="150" y="411"/>
                    <a:pt x="113" y="411"/>
                    <a:pt x="113" y="299"/>
                  </a:cubicBezTo>
                  <a:cubicBezTo>
                    <a:pt x="75" y="261"/>
                    <a:pt x="75" y="224"/>
                    <a:pt x="38" y="187"/>
                  </a:cubicBezTo>
                  <a:cubicBezTo>
                    <a:pt x="38" y="149"/>
                    <a:pt x="38" y="112"/>
                    <a:pt x="1" y="11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24"/>
            <p:cNvSpPr/>
            <p:nvPr/>
          </p:nvSpPr>
          <p:spPr>
            <a:xfrm>
              <a:off x="6009675" y="3239250"/>
              <a:ext cx="183925" cy="167125"/>
            </a:xfrm>
            <a:custGeom>
              <a:avLst/>
              <a:gdLst/>
              <a:ahLst/>
              <a:cxnLst/>
              <a:rect l="l" t="t" r="r" b="b"/>
              <a:pathLst>
                <a:path w="7357" h="6685" extrusionOk="0">
                  <a:moveTo>
                    <a:pt x="3249" y="412"/>
                  </a:moveTo>
                  <a:cubicBezTo>
                    <a:pt x="1756" y="636"/>
                    <a:pt x="747" y="2054"/>
                    <a:pt x="1009" y="3548"/>
                  </a:cubicBezTo>
                  <a:cubicBezTo>
                    <a:pt x="1382" y="5938"/>
                    <a:pt x="4519" y="6684"/>
                    <a:pt x="5937" y="4705"/>
                  </a:cubicBezTo>
                  <a:cubicBezTo>
                    <a:pt x="7356" y="2726"/>
                    <a:pt x="5676" y="1"/>
                    <a:pt x="3249" y="412"/>
                  </a:cubicBezTo>
                  <a:close/>
                  <a:moveTo>
                    <a:pt x="4108" y="5527"/>
                  </a:moveTo>
                  <a:cubicBezTo>
                    <a:pt x="822" y="6087"/>
                    <a:pt x="1" y="1158"/>
                    <a:pt x="3286" y="636"/>
                  </a:cubicBezTo>
                  <a:cubicBezTo>
                    <a:pt x="4668" y="412"/>
                    <a:pt x="5937" y="1345"/>
                    <a:pt x="6162" y="2689"/>
                  </a:cubicBezTo>
                  <a:cubicBezTo>
                    <a:pt x="6386" y="4033"/>
                    <a:pt x="5452" y="5340"/>
                    <a:pt x="4108" y="5527"/>
                  </a:cubicBezTo>
                  <a:close/>
                </a:path>
              </a:pathLst>
            </a:custGeom>
            <a:solidFill>
              <a:srgbClr val="ECC0C4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24"/>
            <p:cNvSpPr/>
            <p:nvPr/>
          </p:nvSpPr>
          <p:spPr>
            <a:xfrm>
              <a:off x="6080625" y="3282200"/>
              <a:ext cx="42950" cy="69100"/>
            </a:xfrm>
            <a:custGeom>
              <a:avLst/>
              <a:gdLst/>
              <a:ahLst/>
              <a:cxnLst/>
              <a:rect l="l" t="t" r="r" b="b"/>
              <a:pathLst>
                <a:path w="1718" h="2764" extrusionOk="0">
                  <a:moveTo>
                    <a:pt x="635" y="0"/>
                  </a:moveTo>
                  <a:lnTo>
                    <a:pt x="0" y="523"/>
                  </a:lnTo>
                  <a:lnTo>
                    <a:pt x="336" y="2502"/>
                  </a:lnTo>
                  <a:lnTo>
                    <a:pt x="1083" y="2763"/>
                  </a:lnTo>
                  <a:lnTo>
                    <a:pt x="1718" y="2241"/>
                  </a:lnTo>
                  <a:lnTo>
                    <a:pt x="1419" y="299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24"/>
            <p:cNvSpPr/>
            <p:nvPr/>
          </p:nvSpPr>
          <p:spPr>
            <a:xfrm>
              <a:off x="6080625" y="3282200"/>
              <a:ext cx="42950" cy="69100"/>
            </a:xfrm>
            <a:custGeom>
              <a:avLst/>
              <a:gdLst/>
              <a:ahLst/>
              <a:cxnLst/>
              <a:rect l="l" t="t" r="r" b="b"/>
              <a:pathLst>
                <a:path w="1718" h="2764" fill="none" extrusionOk="0">
                  <a:moveTo>
                    <a:pt x="1718" y="2241"/>
                  </a:moveTo>
                  <a:lnTo>
                    <a:pt x="1083" y="2763"/>
                  </a:lnTo>
                  <a:lnTo>
                    <a:pt x="336" y="2502"/>
                  </a:lnTo>
                  <a:lnTo>
                    <a:pt x="0" y="523"/>
                  </a:lnTo>
                  <a:lnTo>
                    <a:pt x="635" y="0"/>
                  </a:lnTo>
                  <a:lnTo>
                    <a:pt x="1419" y="299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24"/>
            <p:cNvSpPr/>
            <p:nvPr/>
          </p:nvSpPr>
          <p:spPr>
            <a:xfrm>
              <a:off x="6080625" y="3282200"/>
              <a:ext cx="42950" cy="69100"/>
            </a:xfrm>
            <a:custGeom>
              <a:avLst/>
              <a:gdLst/>
              <a:ahLst/>
              <a:cxnLst/>
              <a:rect l="l" t="t" r="r" b="b"/>
              <a:pathLst>
                <a:path w="1718" h="2764" extrusionOk="0">
                  <a:moveTo>
                    <a:pt x="635" y="0"/>
                  </a:moveTo>
                  <a:lnTo>
                    <a:pt x="0" y="523"/>
                  </a:lnTo>
                  <a:lnTo>
                    <a:pt x="336" y="2502"/>
                  </a:lnTo>
                  <a:lnTo>
                    <a:pt x="1083" y="2763"/>
                  </a:lnTo>
                  <a:lnTo>
                    <a:pt x="1718" y="2241"/>
                  </a:lnTo>
                  <a:lnTo>
                    <a:pt x="1419" y="299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24"/>
            <p:cNvSpPr/>
            <p:nvPr/>
          </p:nvSpPr>
          <p:spPr>
            <a:xfrm>
              <a:off x="6080625" y="3282200"/>
              <a:ext cx="42950" cy="69100"/>
            </a:xfrm>
            <a:custGeom>
              <a:avLst/>
              <a:gdLst/>
              <a:ahLst/>
              <a:cxnLst/>
              <a:rect l="l" t="t" r="r" b="b"/>
              <a:pathLst>
                <a:path w="1718" h="2764" fill="none" extrusionOk="0">
                  <a:moveTo>
                    <a:pt x="1718" y="2241"/>
                  </a:moveTo>
                  <a:lnTo>
                    <a:pt x="1083" y="2763"/>
                  </a:lnTo>
                  <a:lnTo>
                    <a:pt x="336" y="2502"/>
                  </a:lnTo>
                  <a:lnTo>
                    <a:pt x="0" y="523"/>
                  </a:lnTo>
                  <a:lnTo>
                    <a:pt x="635" y="0"/>
                  </a:lnTo>
                  <a:lnTo>
                    <a:pt x="1419" y="299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24"/>
            <p:cNvSpPr/>
            <p:nvPr/>
          </p:nvSpPr>
          <p:spPr>
            <a:xfrm>
              <a:off x="6103025" y="32906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38" y="0"/>
                    <a:pt x="38" y="38"/>
                    <a:pt x="1" y="38"/>
                  </a:cubicBezTo>
                  <a:lnTo>
                    <a:pt x="1" y="75"/>
                  </a:lnTo>
                  <a:lnTo>
                    <a:pt x="38" y="75"/>
                  </a:lnTo>
                  <a:cubicBezTo>
                    <a:pt x="38" y="75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24"/>
            <p:cNvSpPr/>
            <p:nvPr/>
          </p:nvSpPr>
          <p:spPr>
            <a:xfrm>
              <a:off x="6101150" y="3291525"/>
              <a:ext cx="2825" cy="975"/>
            </a:xfrm>
            <a:custGeom>
              <a:avLst/>
              <a:gdLst/>
              <a:ahLst/>
              <a:cxnLst/>
              <a:rect l="l" t="t" r="r" b="b"/>
              <a:pathLst>
                <a:path w="113" h="39" extrusionOk="0">
                  <a:moveTo>
                    <a:pt x="76" y="1"/>
                  </a:moveTo>
                  <a:cubicBezTo>
                    <a:pt x="76" y="38"/>
                    <a:pt x="1" y="38"/>
                    <a:pt x="76" y="38"/>
                  </a:cubicBezTo>
                  <a:lnTo>
                    <a:pt x="113" y="38"/>
                  </a:lnTo>
                  <a:cubicBezTo>
                    <a:pt x="76" y="38"/>
                    <a:pt x="76" y="1"/>
                    <a:pt x="76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24"/>
            <p:cNvSpPr/>
            <p:nvPr/>
          </p:nvSpPr>
          <p:spPr>
            <a:xfrm>
              <a:off x="6105825" y="32887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24"/>
            <p:cNvSpPr/>
            <p:nvPr/>
          </p:nvSpPr>
          <p:spPr>
            <a:xfrm>
              <a:off x="6100225" y="32906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24"/>
            <p:cNvSpPr/>
            <p:nvPr/>
          </p:nvSpPr>
          <p:spPr>
            <a:xfrm>
              <a:off x="6099300" y="32924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24"/>
            <p:cNvSpPr/>
            <p:nvPr/>
          </p:nvSpPr>
          <p:spPr>
            <a:xfrm>
              <a:off x="6101150" y="3289900"/>
              <a:ext cx="975" cy="1650"/>
            </a:xfrm>
            <a:custGeom>
              <a:avLst/>
              <a:gdLst/>
              <a:ahLst/>
              <a:cxnLst/>
              <a:rect l="l" t="t" r="r" b="b"/>
              <a:pathLst>
                <a:path w="39" h="66" extrusionOk="0">
                  <a:moveTo>
                    <a:pt x="6" y="0"/>
                  </a:moveTo>
                  <a:cubicBezTo>
                    <a:pt x="1" y="0"/>
                    <a:pt x="1" y="10"/>
                    <a:pt x="1" y="28"/>
                  </a:cubicBezTo>
                  <a:lnTo>
                    <a:pt x="38" y="28"/>
                  </a:lnTo>
                  <a:cubicBezTo>
                    <a:pt x="20" y="10"/>
                    <a:pt x="10" y="0"/>
                    <a:pt x="6" y="0"/>
                  </a:cubicBezTo>
                  <a:close/>
                  <a:moveTo>
                    <a:pt x="38" y="28"/>
                  </a:moveTo>
                  <a:cubicBezTo>
                    <a:pt x="1" y="28"/>
                    <a:pt x="1" y="28"/>
                    <a:pt x="38" y="66"/>
                  </a:cubicBezTo>
                  <a:lnTo>
                    <a:pt x="38" y="2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24"/>
            <p:cNvSpPr/>
            <p:nvPr/>
          </p:nvSpPr>
          <p:spPr>
            <a:xfrm>
              <a:off x="6096500" y="32906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38" y="0"/>
                    <a:pt x="38" y="38"/>
                    <a:pt x="0" y="75"/>
                  </a:cubicBezTo>
                  <a:cubicBezTo>
                    <a:pt x="0" y="75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24"/>
            <p:cNvSpPr/>
            <p:nvPr/>
          </p:nvSpPr>
          <p:spPr>
            <a:xfrm>
              <a:off x="6096500" y="32915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24"/>
            <p:cNvSpPr/>
            <p:nvPr/>
          </p:nvSpPr>
          <p:spPr>
            <a:xfrm>
              <a:off x="6097425" y="32896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7"/>
                  </a:lnTo>
                  <a:cubicBezTo>
                    <a:pt x="38" y="37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24"/>
            <p:cNvSpPr/>
            <p:nvPr/>
          </p:nvSpPr>
          <p:spPr>
            <a:xfrm>
              <a:off x="6092750" y="32915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1" y="1"/>
                    <a:pt x="1" y="1"/>
                    <a:pt x="1" y="38"/>
                  </a:cubicBezTo>
                  <a:lnTo>
                    <a:pt x="1" y="75"/>
                  </a:lnTo>
                  <a:cubicBezTo>
                    <a:pt x="1" y="75"/>
                    <a:pt x="1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24"/>
            <p:cNvSpPr/>
            <p:nvPr/>
          </p:nvSpPr>
          <p:spPr>
            <a:xfrm>
              <a:off x="6092750" y="32924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24"/>
            <p:cNvSpPr/>
            <p:nvPr/>
          </p:nvSpPr>
          <p:spPr>
            <a:xfrm>
              <a:off x="6093700" y="32906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0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24"/>
            <p:cNvSpPr/>
            <p:nvPr/>
          </p:nvSpPr>
          <p:spPr>
            <a:xfrm>
              <a:off x="6089025" y="32915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cubicBezTo>
                    <a:pt x="0" y="1"/>
                    <a:pt x="0" y="38"/>
                    <a:pt x="0" y="75"/>
                  </a:cubicBezTo>
                  <a:lnTo>
                    <a:pt x="0" y="113"/>
                  </a:lnTo>
                  <a:lnTo>
                    <a:pt x="38" y="113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24"/>
            <p:cNvSpPr/>
            <p:nvPr/>
          </p:nvSpPr>
          <p:spPr>
            <a:xfrm>
              <a:off x="6088100" y="32943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24"/>
            <p:cNvSpPr/>
            <p:nvPr/>
          </p:nvSpPr>
          <p:spPr>
            <a:xfrm>
              <a:off x="6090900" y="32915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24"/>
            <p:cNvSpPr/>
            <p:nvPr/>
          </p:nvSpPr>
          <p:spPr>
            <a:xfrm>
              <a:off x="6087150" y="3293925"/>
              <a:ext cx="1900" cy="2300"/>
            </a:xfrm>
            <a:custGeom>
              <a:avLst/>
              <a:gdLst/>
              <a:ahLst/>
              <a:cxnLst/>
              <a:rect l="l" t="t" r="r" b="b"/>
              <a:pathLst>
                <a:path w="76" h="92" extrusionOk="0">
                  <a:moveTo>
                    <a:pt x="30" y="0"/>
                  </a:moveTo>
                  <a:cubicBezTo>
                    <a:pt x="22" y="0"/>
                    <a:pt x="13" y="17"/>
                    <a:pt x="38" y="17"/>
                  </a:cubicBezTo>
                  <a:cubicBezTo>
                    <a:pt x="38" y="4"/>
                    <a:pt x="34" y="0"/>
                    <a:pt x="30" y="0"/>
                  </a:cubicBezTo>
                  <a:close/>
                  <a:moveTo>
                    <a:pt x="1" y="17"/>
                  </a:moveTo>
                  <a:cubicBezTo>
                    <a:pt x="1" y="54"/>
                    <a:pt x="38" y="54"/>
                    <a:pt x="38" y="54"/>
                  </a:cubicBezTo>
                  <a:lnTo>
                    <a:pt x="38" y="17"/>
                  </a:lnTo>
                  <a:close/>
                  <a:moveTo>
                    <a:pt x="38" y="54"/>
                  </a:moveTo>
                  <a:cubicBezTo>
                    <a:pt x="38" y="54"/>
                    <a:pt x="45" y="54"/>
                    <a:pt x="54" y="57"/>
                  </a:cubicBezTo>
                  <a:lnTo>
                    <a:pt x="54" y="57"/>
                  </a:lnTo>
                  <a:cubicBezTo>
                    <a:pt x="57" y="54"/>
                    <a:pt x="55" y="54"/>
                    <a:pt x="38" y="54"/>
                  </a:cubicBezTo>
                  <a:close/>
                  <a:moveTo>
                    <a:pt x="54" y="57"/>
                  </a:moveTo>
                  <a:lnTo>
                    <a:pt x="54" y="57"/>
                  </a:lnTo>
                  <a:cubicBezTo>
                    <a:pt x="50" y="61"/>
                    <a:pt x="38" y="71"/>
                    <a:pt x="38" y="91"/>
                  </a:cubicBezTo>
                  <a:lnTo>
                    <a:pt x="75" y="91"/>
                  </a:lnTo>
                  <a:cubicBezTo>
                    <a:pt x="75" y="71"/>
                    <a:pt x="64" y="61"/>
                    <a:pt x="54" y="57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24"/>
            <p:cNvSpPr/>
            <p:nvPr/>
          </p:nvSpPr>
          <p:spPr>
            <a:xfrm>
              <a:off x="6087150" y="32962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5" y="0"/>
                  </a:move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38" y="0"/>
                  </a:lnTo>
                  <a:cubicBezTo>
                    <a:pt x="38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24"/>
            <p:cNvSpPr/>
            <p:nvPr/>
          </p:nvSpPr>
          <p:spPr>
            <a:xfrm>
              <a:off x="6086225" y="3292475"/>
              <a:ext cx="2825" cy="950"/>
            </a:xfrm>
            <a:custGeom>
              <a:avLst/>
              <a:gdLst/>
              <a:ahLst/>
              <a:cxnLst/>
              <a:rect l="l" t="t" r="r" b="b"/>
              <a:pathLst>
                <a:path w="113" h="38" extrusionOk="0">
                  <a:moveTo>
                    <a:pt x="0" y="0"/>
                  </a:moveTo>
                  <a:lnTo>
                    <a:pt x="38" y="37"/>
                  </a:lnTo>
                  <a:lnTo>
                    <a:pt x="112" y="3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24"/>
            <p:cNvSpPr/>
            <p:nvPr/>
          </p:nvSpPr>
          <p:spPr>
            <a:xfrm>
              <a:off x="6087150" y="329712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75" y="38"/>
                  </a:moveTo>
                  <a:lnTo>
                    <a:pt x="75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24"/>
            <p:cNvSpPr/>
            <p:nvPr/>
          </p:nvSpPr>
          <p:spPr>
            <a:xfrm>
              <a:off x="6089025" y="32980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24"/>
            <p:cNvSpPr/>
            <p:nvPr/>
          </p:nvSpPr>
          <p:spPr>
            <a:xfrm>
              <a:off x="6086225" y="32971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38" y="1"/>
                    <a:pt x="38" y="1"/>
                  </a:cubicBez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24"/>
            <p:cNvSpPr/>
            <p:nvPr/>
          </p:nvSpPr>
          <p:spPr>
            <a:xfrm>
              <a:off x="6090900" y="32971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"/>
                  </a:moveTo>
                  <a:lnTo>
                    <a:pt x="0" y="75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cubicBezTo>
                    <a:pt x="0" y="75"/>
                    <a:pt x="0" y="75"/>
                    <a:pt x="0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24"/>
            <p:cNvSpPr/>
            <p:nvPr/>
          </p:nvSpPr>
          <p:spPr>
            <a:xfrm>
              <a:off x="6090900" y="32971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1"/>
                  </a:moveTo>
                  <a:lnTo>
                    <a:pt x="37" y="1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24"/>
            <p:cNvSpPr/>
            <p:nvPr/>
          </p:nvSpPr>
          <p:spPr>
            <a:xfrm>
              <a:off x="6089950" y="32999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24"/>
            <p:cNvSpPr/>
            <p:nvPr/>
          </p:nvSpPr>
          <p:spPr>
            <a:xfrm>
              <a:off x="6094625" y="32962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0"/>
                  </a:moveTo>
                  <a:lnTo>
                    <a:pt x="0" y="38"/>
                  </a:lnTo>
                  <a:cubicBezTo>
                    <a:pt x="0" y="75"/>
                    <a:pt x="0" y="75"/>
                    <a:pt x="0" y="75"/>
                  </a:cubicBezTo>
                  <a:lnTo>
                    <a:pt x="0" y="75"/>
                  </a:lnTo>
                  <a:lnTo>
                    <a:pt x="0" y="75"/>
                  </a:lnTo>
                  <a:lnTo>
                    <a:pt x="0" y="38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24"/>
            <p:cNvSpPr/>
            <p:nvPr/>
          </p:nvSpPr>
          <p:spPr>
            <a:xfrm>
              <a:off x="6093700" y="32952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24"/>
            <p:cNvSpPr/>
            <p:nvPr/>
          </p:nvSpPr>
          <p:spPr>
            <a:xfrm>
              <a:off x="6093700" y="32990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24"/>
            <p:cNvSpPr/>
            <p:nvPr/>
          </p:nvSpPr>
          <p:spPr>
            <a:xfrm>
              <a:off x="6098350" y="32952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cubicBezTo>
                    <a:pt x="1" y="0"/>
                    <a:pt x="1" y="37"/>
                    <a:pt x="1" y="37"/>
                  </a:cubicBezTo>
                  <a:lnTo>
                    <a:pt x="1" y="75"/>
                  </a:lnTo>
                  <a:cubicBezTo>
                    <a:pt x="1" y="75"/>
                    <a:pt x="1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24"/>
            <p:cNvSpPr/>
            <p:nvPr/>
          </p:nvSpPr>
          <p:spPr>
            <a:xfrm>
              <a:off x="6097425" y="32943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24"/>
            <p:cNvSpPr/>
            <p:nvPr/>
          </p:nvSpPr>
          <p:spPr>
            <a:xfrm>
              <a:off x="6097425" y="32971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24"/>
            <p:cNvSpPr/>
            <p:nvPr/>
          </p:nvSpPr>
          <p:spPr>
            <a:xfrm>
              <a:off x="6102100" y="32943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24"/>
            <p:cNvSpPr/>
            <p:nvPr/>
          </p:nvSpPr>
          <p:spPr>
            <a:xfrm>
              <a:off x="6101150" y="32943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1" y="38"/>
                  </a:lnTo>
                  <a:cubicBezTo>
                    <a:pt x="13" y="26"/>
                    <a:pt x="22" y="22"/>
                    <a:pt x="27" y="22"/>
                  </a:cubicBezTo>
                  <a:cubicBezTo>
                    <a:pt x="38" y="22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24"/>
            <p:cNvSpPr/>
            <p:nvPr/>
          </p:nvSpPr>
          <p:spPr>
            <a:xfrm>
              <a:off x="6100225" y="3296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24"/>
            <p:cNvSpPr/>
            <p:nvPr/>
          </p:nvSpPr>
          <p:spPr>
            <a:xfrm>
              <a:off x="6104900" y="32934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0"/>
                  </a:moveTo>
                  <a:lnTo>
                    <a:pt x="0" y="38"/>
                  </a:lnTo>
                  <a:cubicBezTo>
                    <a:pt x="0" y="56"/>
                    <a:pt x="0" y="66"/>
                    <a:pt x="0" y="75"/>
                  </a:cubicBezTo>
                  <a:cubicBezTo>
                    <a:pt x="38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24"/>
            <p:cNvSpPr/>
            <p:nvPr/>
          </p:nvSpPr>
          <p:spPr>
            <a:xfrm>
              <a:off x="6106750" y="32934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24"/>
            <p:cNvSpPr/>
            <p:nvPr/>
          </p:nvSpPr>
          <p:spPr>
            <a:xfrm>
              <a:off x="6103950" y="32952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24"/>
            <p:cNvSpPr/>
            <p:nvPr/>
          </p:nvSpPr>
          <p:spPr>
            <a:xfrm>
              <a:off x="6108625" y="32934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1" y="0"/>
                    <a:pt x="1" y="38"/>
                    <a:pt x="1" y="38"/>
                  </a:cubicBezTo>
                  <a:lnTo>
                    <a:pt x="1" y="75"/>
                  </a:lnTo>
                  <a:lnTo>
                    <a:pt x="1" y="112"/>
                  </a:lnTo>
                  <a:cubicBezTo>
                    <a:pt x="1" y="112"/>
                    <a:pt x="1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24"/>
            <p:cNvSpPr/>
            <p:nvPr/>
          </p:nvSpPr>
          <p:spPr>
            <a:xfrm>
              <a:off x="6109550" y="329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24"/>
            <p:cNvSpPr/>
            <p:nvPr/>
          </p:nvSpPr>
          <p:spPr>
            <a:xfrm>
              <a:off x="6107700" y="32943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24"/>
            <p:cNvSpPr/>
            <p:nvPr/>
          </p:nvSpPr>
          <p:spPr>
            <a:xfrm>
              <a:off x="6111425" y="3295275"/>
              <a:ext cx="2825" cy="950"/>
            </a:xfrm>
            <a:custGeom>
              <a:avLst/>
              <a:gdLst/>
              <a:ahLst/>
              <a:cxnLst/>
              <a:rect l="l" t="t" r="r" b="b"/>
              <a:pathLst>
                <a:path w="113" h="38" extrusionOk="0">
                  <a:moveTo>
                    <a:pt x="1" y="0"/>
                  </a:moveTo>
                  <a:lnTo>
                    <a:pt x="1" y="37"/>
                  </a:lnTo>
                  <a:lnTo>
                    <a:pt x="113" y="37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24"/>
            <p:cNvSpPr/>
            <p:nvPr/>
          </p:nvSpPr>
          <p:spPr>
            <a:xfrm>
              <a:off x="6113300" y="32952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38" y="37"/>
                    <a:pt x="0" y="37"/>
                    <a:pt x="0" y="37"/>
                  </a:cubicBez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24"/>
            <p:cNvSpPr/>
            <p:nvPr/>
          </p:nvSpPr>
          <p:spPr>
            <a:xfrm>
              <a:off x="6110500" y="32943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38"/>
                  </a:lnTo>
                  <a:cubicBezTo>
                    <a:pt x="0" y="38"/>
                    <a:pt x="0" y="1"/>
                    <a:pt x="0" y="1"/>
                  </a:cubicBez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24"/>
            <p:cNvSpPr/>
            <p:nvPr/>
          </p:nvSpPr>
          <p:spPr>
            <a:xfrm>
              <a:off x="6111425" y="32980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1" y="0"/>
                  </a:moveTo>
                  <a:cubicBezTo>
                    <a:pt x="1" y="37"/>
                    <a:pt x="1" y="37"/>
                    <a:pt x="1" y="75"/>
                  </a:cubicBezTo>
                  <a:cubicBezTo>
                    <a:pt x="38" y="75"/>
                    <a:pt x="1" y="37"/>
                    <a:pt x="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24"/>
            <p:cNvSpPr/>
            <p:nvPr/>
          </p:nvSpPr>
          <p:spPr>
            <a:xfrm>
              <a:off x="6111425" y="32999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1" y="1"/>
                  </a:moveTo>
                  <a:lnTo>
                    <a:pt x="1" y="75"/>
                  </a:lnTo>
                  <a:lnTo>
                    <a:pt x="38" y="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24"/>
            <p:cNvSpPr/>
            <p:nvPr/>
          </p:nvSpPr>
          <p:spPr>
            <a:xfrm>
              <a:off x="6111425" y="32971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24"/>
            <p:cNvSpPr/>
            <p:nvPr/>
          </p:nvSpPr>
          <p:spPr>
            <a:xfrm>
              <a:off x="6107700" y="32999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38" y="1"/>
                    <a:pt x="38" y="38"/>
                    <a:pt x="0" y="38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24"/>
            <p:cNvSpPr/>
            <p:nvPr/>
          </p:nvSpPr>
          <p:spPr>
            <a:xfrm>
              <a:off x="6107700" y="32999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38"/>
                    <a:pt x="0" y="1"/>
                  </a:cubicBezTo>
                  <a:lnTo>
                    <a:pt x="0" y="1"/>
                  </a:lnTo>
                  <a:lnTo>
                    <a:pt x="0" y="38"/>
                  </a:lnTo>
                  <a:cubicBezTo>
                    <a:pt x="38" y="38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24"/>
            <p:cNvSpPr/>
            <p:nvPr/>
          </p:nvSpPr>
          <p:spPr>
            <a:xfrm>
              <a:off x="6109550" y="32971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24"/>
            <p:cNvSpPr/>
            <p:nvPr/>
          </p:nvSpPr>
          <p:spPr>
            <a:xfrm>
              <a:off x="6104900" y="32990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5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24"/>
            <p:cNvSpPr/>
            <p:nvPr/>
          </p:nvSpPr>
          <p:spPr>
            <a:xfrm>
              <a:off x="6103950" y="32999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24"/>
            <p:cNvSpPr/>
            <p:nvPr/>
          </p:nvSpPr>
          <p:spPr>
            <a:xfrm>
              <a:off x="6106750" y="32980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cubicBezTo>
                    <a:pt x="38" y="37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24"/>
            <p:cNvSpPr/>
            <p:nvPr/>
          </p:nvSpPr>
          <p:spPr>
            <a:xfrm>
              <a:off x="6101150" y="32999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1" y="1"/>
                    <a:pt x="1" y="38"/>
                    <a:pt x="1" y="38"/>
                  </a:cubicBezTo>
                  <a:lnTo>
                    <a:pt x="1" y="75"/>
                  </a:lnTo>
                  <a:cubicBezTo>
                    <a:pt x="1" y="75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24"/>
            <p:cNvSpPr/>
            <p:nvPr/>
          </p:nvSpPr>
          <p:spPr>
            <a:xfrm>
              <a:off x="6099300" y="33008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37"/>
                    <a:pt x="38" y="37"/>
                    <a:pt x="38" y="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24"/>
            <p:cNvSpPr/>
            <p:nvPr/>
          </p:nvSpPr>
          <p:spPr>
            <a:xfrm>
              <a:off x="6102100" y="3299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0" y="38"/>
                    <a:pt x="0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24"/>
            <p:cNvSpPr/>
            <p:nvPr/>
          </p:nvSpPr>
          <p:spPr>
            <a:xfrm>
              <a:off x="6097425" y="32999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24"/>
            <p:cNvSpPr/>
            <p:nvPr/>
          </p:nvSpPr>
          <p:spPr>
            <a:xfrm>
              <a:off x="6095550" y="33018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0"/>
                    <a:pt x="1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24"/>
            <p:cNvSpPr/>
            <p:nvPr/>
          </p:nvSpPr>
          <p:spPr>
            <a:xfrm>
              <a:off x="6098350" y="32980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24"/>
            <p:cNvSpPr/>
            <p:nvPr/>
          </p:nvSpPr>
          <p:spPr>
            <a:xfrm>
              <a:off x="6092750" y="32999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1" y="1"/>
                    <a:pt x="1" y="38"/>
                    <a:pt x="1" y="38"/>
                  </a:cubicBezTo>
                  <a:lnTo>
                    <a:pt x="1" y="75"/>
                  </a:lnTo>
                  <a:lnTo>
                    <a:pt x="38" y="75"/>
                  </a:lnTo>
                  <a:cubicBezTo>
                    <a:pt x="38" y="75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24"/>
            <p:cNvSpPr/>
            <p:nvPr/>
          </p:nvSpPr>
          <p:spPr>
            <a:xfrm>
              <a:off x="6092750" y="33018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24"/>
            <p:cNvSpPr/>
            <p:nvPr/>
          </p:nvSpPr>
          <p:spPr>
            <a:xfrm>
              <a:off x="6093700" y="3299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0"/>
                  </a:moveTo>
                  <a:lnTo>
                    <a:pt x="37" y="0"/>
                  </a:lnTo>
                  <a:cubicBezTo>
                    <a:pt x="37" y="38"/>
                    <a:pt x="37" y="38"/>
                    <a:pt x="37" y="38"/>
                  </a:cubicBezTo>
                  <a:lnTo>
                    <a:pt x="37" y="38"/>
                  </a:lnTo>
                  <a:lnTo>
                    <a:pt x="37" y="0"/>
                  </a:lnTo>
                  <a:cubicBezTo>
                    <a:pt x="37" y="0"/>
                    <a:pt x="37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24"/>
            <p:cNvSpPr/>
            <p:nvPr/>
          </p:nvSpPr>
          <p:spPr>
            <a:xfrm>
              <a:off x="6090900" y="33018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2"/>
                  </a:moveTo>
                  <a:cubicBezTo>
                    <a:pt x="0" y="75"/>
                    <a:pt x="0" y="38"/>
                    <a:pt x="0" y="38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24"/>
            <p:cNvSpPr/>
            <p:nvPr/>
          </p:nvSpPr>
          <p:spPr>
            <a:xfrm>
              <a:off x="6090900" y="33046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24"/>
            <p:cNvSpPr/>
            <p:nvPr/>
          </p:nvSpPr>
          <p:spPr>
            <a:xfrm>
              <a:off x="6091825" y="33008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24"/>
            <p:cNvSpPr/>
            <p:nvPr/>
          </p:nvSpPr>
          <p:spPr>
            <a:xfrm>
              <a:off x="6089025" y="33036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5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0" y="75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24"/>
            <p:cNvSpPr/>
            <p:nvPr/>
          </p:nvSpPr>
          <p:spPr>
            <a:xfrm>
              <a:off x="6086225" y="330552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2" y="1"/>
                  </a:moveTo>
                  <a:lnTo>
                    <a:pt x="38" y="1"/>
                  </a:lnTo>
                  <a:lnTo>
                    <a:pt x="0" y="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24"/>
            <p:cNvSpPr/>
            <p:nvPr/>
          </p:nvSpPr>
          <p:spPr>
            <a:xfrm>
              <a:off x="6088100" y="3301100"/>
              <a:ext cx="950" cy="1650"/>
            </a:xfrm>
            <a:custGeom>
              <a:avLst/>
              <a:gdLst/>
              <a:ahLst/>
              <a:cxnLst/>
              <a:rect l="l" t="t" r="r" b="b"/>
              <a:pathLst>
                <a:path w="38" h="66" extrusionOk="0">
                  <a:moveTo>
                    <a:pt x="19" y="0"/>
                  </a:moveTo>
                  <a:cubicBezTo>
                    <a:pt x="9" y="0"/>
                    <a:pt x="0" y="10"/>
                    <a:pt x="0" y="28"/>
                  </a:cubicBezTo>
                  <a:lnTo>
                    <a:pt x="0" y="66"/>
                  </a:lnTo>
                  <a:lnTo>
                    <a:pt x="37" y="66"/>
                  </a:lnTo>
                  <a:lnTo>
                    <a:pt x="37" y="28"/>
                  </a:lnTo>
                  <a:cubicBezTo>
                    <a:pt x="37" y="10"/>
                    <a:pt x="28" y="0"/>
                    <a:pt x="19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24"/>
            <p:cNvSpPr/>
            <p:nvPr/>
          </p:nvSpPr>
          <p:spPr>
            <a:xfrm>
              <a:off x="6087150" y="33064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38" y="0"/>
                  </a:moveTo>
                  <a:lnTo>
                    <a:pt x="1" y="37"/>
                  </a:lnTo>
                  <a:lnTo>
                    <a:pt x="38" y="37"/>
                  </a:lnTo>
                  <a:cubicBezTo>
                    <a:pt x="38" y="37"/>
                    <a:pt x="38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24"/>
            <p:cNvSpPr/>
            <p:nvPr/>
          </p:nvSpPr>
          <p:spPr>
            <a:xfrm>
              <a:off x="6089025" y="3307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24"/>
            <p:cNvSpPr/>
            <p:nvPr/>
          </p:nvSpPr>
          <p:spPr>
            <a:xfrm>
              <a:off x="6086225" y="33064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24"/>
            <p:cNvSpPr/>
            <p:nvPr/>
          </p:nvSpPr>
          <p:spPr>
            <a:xfrm>
              <a:off x="6090900" y="33083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1"/>
                  </a:moveTo>
                  <a:cubicBezTo>
                    <a:pt x="37" y="38"/>
                    <a:pt x="37" y="38"/>
                    <a:pt x="0" y="38"/>
                  </a:cubicBez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24"/>
            <p:cNvSpPr/>
            <p:nvPr/>
          </p:nvSpPr>
          <p:spPr>
            <a:xfrm>
              <a:off x="6092750" y="33064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cubicBezTo>
                    <a:pt x="38" y="37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24"/>
            <p:cNvSpPr/>
            <p:nvPr/>
          </p:nvSpPr>
          <p:spPr>
            <a:xfrm>
              <a:off x="6089950" y="33083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1" y="38"/>
                    <a:pt x="1" y="76"/>
                    <a:pt x="1" y="76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24"/>
            <p:cNvSpPr/>
            <p:nvPr/>
          </p:nvSpPr>
          <p:spPr>
            <a:xfrm>
              <a:off x="6094625" y="33064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lnTo>
                    <a:pt x="0" y="37"/>
                  </a:lnTo>
                  <a:cubicBezTo>
                    <a:pt x="0" y="37"/>
                    <a:pt x="0" y="37"/>
                    <a:pt x="0" y="75"/>
                  </a:cubicBezTo>
                  <a:lnTo>
                    <a:pt x="0" y="112"/>
                  </a:lnTo>
                  <a:cubicBezTo>
                    <a:pt x="0" y="112"/>
                    <a:pt x="38" y="75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24"/>
            <p:cNvSpPr/>
            <p:nvPr/>
          </p:nvSpPr>
          <p:spPr>
            <a:xfrm>
              <a:off x="6096500" y="33064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0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24"/>
            <p:cNvSpPr/>
            <p:nvPr/>
          </p:nvSpPr>
          <p:spPr>
            <a:xfrm>
              <a:off x="6094625" y="33092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24"/>
            <p:cNvSpPr/>
            <p:nvPr/>
          </p:nvSpPr>
          <p:spPr>
            <a:xfrm>
              <a:off x="6098350" y="33055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"/>
                  </a:moveTo>
                  <a:cubicBezTo>
                    <a:pt x="1" y="38"/>
                    <a:pt x="1" y="38"/>
                    <a:pt x="1" y="75"/>
                  </a:cubicBezTo>
                  <a:lnTo>
                    <a:pt x="1" y="113"/>
                  </a:lnTo>
                  <a:lnTo>
                    <a:pt x="1" y="113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24"/>
            <p:cNvSpPr/>
            <p:nvPr/>
          </p:nvSpPr>
          <p:spPr>
            <a:xfrm>
              <a:off x="6099300" y="3304600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0"/>
                  </a:moveTo>
                  <a:lnTo>
                    <a:pt x="0" y="38"/>
                  </a:lnTo>
                  <a:lnTo>
                    <a:pt x="75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24"/>
            <p:cNvSpPr/>
            <p:nvPr/>
          </p:nvSpPr>
          <p:spPr>
            <a:xfrm>
              <a:off x="6097425" y="3307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cubicBezTo>
                    <a:pt x="38" y="38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24"/>
            <p:cNvSpPr/>
            <p:nvPr/>
          </p:nvSpPr>
          <p:spPr>
            <a:xfrm>
              <a:off x="6102100" y="33046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0"/>
                  </a:moveTo>
                  <a:lnTo>
                    <a:pt x="0" y="38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24"/>
            <p:cNvSpPr/>
            <p:nvPr/>
          </p:nvSpPr>
          <p:spPr>
            <a:xfrm>
              <a:off x="6102100" y="330367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0"/>
                  </a:moveTo>
                  <a:lnTo>
                    <a:pt x="38" y="37"/>
                  </a:lnTo>
                  <a:lnTo>
                    <a:pt x="75" y="3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24"/>
            <p:cNvSpPr/>
            <p:nvPr/>
          </p:nvSpPr>
          <p:spPr>
            <a:xfrm>
              <a:off x="6102100" y="3307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24"/>
            <p:cNvSpPr/>
            <p:nvPr/>
          </p:nvSpPr>
          <p:spPr>
            <a:xfrm>
              <a:off x="6106750" y="33027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8"/>
                  </a:moveTo>
                  <a:cubicBezTo>
                    <a:pt x="1" y="38"/>
                    <a:pt x="1" y="75"/>
                    <a:pt x="1" y="75"/>
                  </a:cubicBez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75"/>
                  </a:lnTo>
                  <a:lnTo>
                    <a:pt x="1" y="38"/>
                  </a:lnTo>
                  <a:cubicBezTo>
                    <a:pt x="1" y="1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24"/>
            <p:cNvSpPr/>
            <p:nvPr/>
          </p:nvSpPr>
          <p:spPr>
            <a:xfrm>
              <a:off x="6106750" y="33027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24"/>
            <p:cNvSpPr/>
            <p:nvPr/>
          </p:nvSpPr>
          <p:spPr>
            <a:xfrm>
              <a:off x="6104900" y="33055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24"/>
            <p:cNvSpPr/>
            <p:nvPr/>
          </p:nvSpPr>
          <p:spPr>
            <a:xfrm>
              <a:off x="6108625" y="3303275"/>
              <a:ext cx="950" cy="2275"/>
            </a:xfrm>
            <a:custGeom>
              <a:avLst/>
              <a:gdLst/>
              <a:ahLst/>
              <a:cxnLst/>
              <a:rect l="l" t="t" r="r" b="b"/>
              <a:pathLst>
                <a:path w="38" h="91" extrusionOk="0">
                  <a:moveTo>
                    <a:pt x="30" y="1"/>
                  </a:moveTo>
                  <a:cubicBezTo>
                    <a:pt x="19" y="1"/>
                    <a:pt x="1" y="27"/>
                    <a:pt x="1" y="53"/>
                  </a:cubicBezTo>
                  <a:cubicBezTo>
                    <a:pt x="1" y="53"/>
                    <a:pt x="1" y="53"/>
                    <a:pt x="1" y="91"/>
                  </a:cubicBezTo>
                  <a:cubicBezTo>
                    <a:pt x="1" y="91"/>
                    <a:pt x="1" y="53"/>
                    <a:pt x="38" y="53"/>
                  </a:cubicBezTo>
                  <a:lnTo>
                    <a:pt x="38" y="16"/>
                  </a:lnTo>
                  <a:cubicBezTo>
                    <a:pt x="38" y="5"/>
                    <a:pt x="35" y="1"/>
                    <a:pt x="3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24"/>
            <p:cNvSpPr/>
            <p:nvPr/>
          </p:nvSpPr>
          <p:spPr>
            <a:xfrm>
              <a:off x="6110500" y="33027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24"/>
            <p:cNvSpPr/>
            <p:nvPr/>
          </p:nvSpPr>
          <p:spPr>
            <a:xfrm>
              <a:off x="6107700" y="33046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cubicBezTo>
                    <a:pt x="0" y="38"/>
                    <a:pt x="0" y="38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24"/>
            <p:cNvSpPr/>
            <p:nvPr/>
          </p:nvSpPr>
          <p:spPr>
            <a:xfrm>
              <a:off x="6111425" y="330647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75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24"/>
            <p:cNvSpPr/>
            <p:nvPr/>
          </p:nvSpPr>
          <p:spPr>
            <a:xfrm>
              <a:off x="6113300" y="33064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24"/>
            <p:cNvSpPr/>
            <p:nvPr/>
          </p:nvSpPr>
          <p:spPr>
            <a:xfrm>
              <a:off x="6110500" y="33046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24"/>
            <p:cNvSpPr/>
            <p:nvPr/>
          </p:nvSpPr>
          <p:spPr>
            <a:xfrm>
              <a:off x="6113300" y="33092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24"/>
            <p:cNvSpPr/>
            <p:nvPr/>
          </p:nvSpPr>
          <p:spPr>
            <a:xfrm>
              <a:off x="6111425" y="331112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1"/>
                  </a:moveTo>
                  <a:lnTo>
                    <a:pt x="113" y="1"/>
                  </a:lnTo>
                  <a:lnTo>
                    <a:pt x="113" y="1"/>
                  </a:lnTo>
                  <a:lnTo>
                    <a:pt x="38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24"/>
            <p:cNvSpPr/>
            <p:nvPr/>
          </p:nvSpPr>
          <p:spPr>
            <a:xfrm>
              <a:off x="6111425" y="33083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24"/>
            <p:cNvSpPr/>
            <p:nvPr/>
          </p:nvSpPr>
          <p:spPr>
            <a:xfrm>
              <a:off x="6110500" y="33111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6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24"/>
            <p:cNvSpPr/>
            <p:nvPr/>
          </p:nvSpPr>
          <p:spPr>
            <a:xfrm>
              <a:off x="6109550" y="331300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1"/>
                  </a:moveTo>
                  <a:lnTo>
                    <a:pt x="1" y="38"/>
                  </a:lnTo>
                  <a:lnTo>
                    <a:pt x="7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24"/>
            <p:cNvSpPr/>
            <p:nvPr/>
          </p:nvSpPr>
          <p:spPr>
            <a:xfrm>
              <a:off x="6111425" y="33102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24"/>
            <p:cNvSpPr/>
            <p:nvPr/>
          </p:nvSpPr>
          <p:spPr>
            <a:xfrm>
              <a:off x="6106750" y="33120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1" y="0"/>
                    <a:pt x="1" y="38"/>
                    <a:pt x="1" y="38"/>
                  </a:cubicBezTo>
                  <a:lnTo>
                    <a:pt x="1" y="75"/>
                  </a:lnTo>
                  <a:cubicBezTo>
                    <a:pt x="1" y="75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24"/>
            <p:cNvSpPr/>
            <p:nvPr/>
          </p:nvSpPr>
          <p:spPr>
            <a:xfrm>
              <a:off x="6106750" y="33130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24"/>
            <p:cNvSpPr/>
            <p:nvPr/>
          </p:nvSpPr>
          <p:spPr>
            <a:xfrm>
              <a:off x="6108625" y="3311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24"/>
            <p:cNvSpPr/>
            <p:nvPr/>
          </p:nvSpPr>
          <p:spPr>
            <a:xfrm>
              <a:off x="6102100" y="3311125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75" y="1"/>
                  </a:moveTo>
                  <a:cubicBezTo>
                    <a:pt x="75" y="1"/>
                    <a:pt x="38" y="1"/>
                    <a:pt x="38" y="38"/>
                  </a:cubicBezTo>
                  <a:lnTo>
                    <a:pt x="0" y="38"/>
                  </a:lnTo>
                  <a:lnTo>
                    <a:pt x="38" y="76"/>
                  </a:lnTo>
                  <a:cubicBezTo>
                    <a:pt x="38" y="76"/>
                    <a:pt x="75" y="76"/>
                    <a:pt x="75" y="38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24"/>
            <p:cNvSpPr/>
            <p:nvPr/>
          </p:nvSpPr>
          <p:spPr>
            <a:xfrm>
              <a:off x="6102100" y="33120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24"/>
            <p:cNvSpPr/>
            <p:nvPr/>
          </p:nvSpPr>
          <p:spPr>
            <a:xfrm>
              <a:off x="6103950" y="33111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24"/>
            <p:cNvSpPr/>
            <p:nvPr/>
          </p:nvSpPr>
          <p:spPr>
            <a:xfrm>
              <a:off x="6099300" y="3311125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0" y="76"/>
                  </a:moveTo>
                  <a:lnTo>
                    <a:pt x="38" y="38"/>
                  </a:lnTo>
                  <a:cubicBezTo>
                    <a:pt x="75" y="1"/>
                    <a:pt x="38" y="38"/>
                    <a:pt x="38" y="38"/>
                  </a:cubicBezTo>
                  <a:lnTo>
                    <a:pt x="38" y="38"/>
                  </a:lnTo>
                  <a:lnTo>
                    <a:pt x="0" y="76"/>
                  </a:lnTo>
                  <a:cubicBezTo>
                    <a:pt x="0" y="76"/>
                    <a:pt x="0" y="113"/>
                    <a:pt x="0" y="113"/>
                  </a:cubicBezTo>
                  <a:lnTo>
                    <a:pt x="0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24"/>
            <p:cNvSpPr/>
            <p:nvPr/>
          </p:nvSpPr>
          <p:spPr>
            <a:xfrm>
              <a:off x="6098350" y="331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24"/>
            <p:cNvSpPr/>
            <p:nvPr/>
          </p:nvSpPr>
          <p:spPr>
            <a:xfrm>
              <a:off x="6101150" y="33111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24"/>
            <p:cNvSpPr/>
            <p:nvPr/>
          </p:nvSpPr>
          <p:spPr>
            <a:xfrm>
              <a:off x="6094625" y="33111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0" y="1"/>
                    <a:pt x="0" y="38"/>
                  </a:cubicBezTo>
                  <a:cubicBezTo>
                    <a:pt x="0" y="38"/>
                    <a:pt x="0" y="76"/>
                    <a:pt x="0" y="76"/>
                  </a:cubicBezTo>
                  <a:lnTo>
                    <a:pt x="38" y="76"/>
                  </a:lnTo>
                  <a:lnTo>
                    <a:pt x="38" y="38"/>
                  </a:lnTo>
                  <a:cubicBezTo>
                    <a:pt x="38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24"/>
            <p:cNvSpPr/>
            <p:nvPr/>
          </p:nvSpPr>
          <p:spPr>
            <a:xfrm>
              <a:off x="6094625" y="3313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24"/>
            <p:cNvSpPr/>
            <p:nvPr/>
          </p:nvSpPr>
          <p:spPr>
            <a:xfrm>
              <a:off x="6096500" y="33092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38"/>
                  </a:moveTo>
                  <a:lnTo>
                    <a:pt x="38" y="38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38"/>
                  </a:lnTo>
                  <a:cubicBezTo>
                    <a:pt x="38" y="3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24"/>
            <p:cNvSpPr/>
            <p:nvPr/>
          </p:nvSpPr>
          <p:spPr>
            <a:xfrm>
              <a:off x="6091825" y="33111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0" y="38"/>
                    <a:pt x="0" y="38"/>
                    <a:pt x="38" y="76"/>
                  </a:cubicBezTo>
                  <a:cubicBezTo>
                    <a:pt x="38" y="66"/>
                    <a:pt x="38" y="57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24"/>
            <p:cNvSpPr/>
            <p:nvPr/>
          </p:nvSpPr>
          <p:spPr>
            <a:xfrm>
              <a:off x="6092750" y="33130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24"/>
            <p:cNvSpPr/>
            <p:nvPr/>
          </p:nvSpPr>
          <p:spPr>
            <a:xfrm>
              <a:off x="6093700" y="33111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24"/>
            <p:cNvSpPr/>
            <p:nvPr/>
          </p:nvSpPr>
          <p:spPr>
            <a:xfrm>
              <a:off x="6090900" y="33130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24"/>
            <p:cNvSpPr/>
            <p:nvPr/>
          </p:nvSpPr>
          <p:spPr>
            <a:xfrm>
              <a:off x="6088100" y="331580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1"/>
                  </a:moveTo>
                  <a:lnTo>
                    <a:pt x="0" y="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24"/>
            <p:cNvSpPr/>
            <p:nvPr/>
          </p:nvSpPr>
          <p:spPr>
            <a:xfrm>
              <a:off x="6089025" y="3311375"/>
              <a:ext cx="1900" cy="1650"/>
            </a:xfrm>
            <a:custGeom>
              <a:avLst/>
              <a:gdLst/>
              <a:ahLst/>
              <a:cxnLst/>
              <a:rect l="l" t="t" r="r" b="b"/>
              <a:pathLst>
                <a:path w="76" h="66" extrusionOk="0">
                  <a:moveTo>
                    <a:pt x="24" y="0"/>
                  </a:moveTo>
                  <a:cubicBezTo>
                    <a:pt x="10" y="0"/>
                    <a:pt x="0" y="10"/>
                    <a:pt x="0" y="28"/>
                  </a:cubicBezTo>
                  <a:lnTo>
                    <a:pt x="0" y="66"/>
                  </a:lnTo>
                  <a:lnTo>
                    <a:pt x="75" y="66"/>
                  </a:lnTo>
                  <a:lnTo>
                    <a:pt x="75" y="28"/>
                  </a:lnTo>
                  <a:cubicBezTo>
                    <a:pt x="56" y="10"/>
                    <a:pt x="38" y="0"/>
                    <a:pt x="24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24"/>
            <p:cNvSpPr/>
            <p:nvPr/>
          </p:nvSpPr>
          <p:spPr>
            <a:xfrm>
              <a:off x="6089025" y="33176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24"/>
            <p:cNvSpPr/>
            <p:nvPr/>
          </p:nvSpPr>
          <p:spPr>
            <a:xfrm>
              <a:off x="6090900" y="33176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0"/>
                  </a:moveTo>
                  <a:lnTo>
                    <a:pt x="0" y="0"/>
                  </a:lnTo>
                  <a:lnTo>
                    <a:pt x="0" y="7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24"/>
            <p:cNvSpPr/>
            <p:nvPr/>
          </p:nvSpPr>
          <p:spPr>
            <a:xfrm>
              <a:off x="6087150" y="33158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cubicBezTo>
                    <a:pt x="1" y="1"/>
                    <a:pt x="1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24"/>
            <p:cNvSpPr/>
            <p:nvPr/>
          </p:nvSpPr>
          <p:spPr>
            <a:xfrm>
              <a:off x="6091825" y="33176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0" y="38"/>
                    <a:pt x="0" y="38"/>
                  </a:cubicBezTo>
                  <a:lnTo>
                    <a:pt x="0" y="75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24"/>
            <p:cNvSpPr/>
            <p:nvPr/>
          </p:nvSpPr>
          <p:spPr>
            <a:xfrm>
              <a:off x="6091825" y="33176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24"/>
            <p:cNvSpPr/>
            <p:nvPr/>
          </p:nvSpPr>
          <p:spPr>
            <a:xfrm>
              <a:off x="6090900" y="33195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cubicBezTo>
                    <a:pt x="0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24"/>
            <p:cNvSpPr/>
            <p:nvPr/>
          </p:nvSpPr>
          <p:spPr>
            <a:xfrm>
              <a:off x="6095550" y="33167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57"/>
                    <a:pt x="1" y="66"/>
                    <a:pt x="1" y="76"/>
                  </a:cubicBez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24"/>
            <p:cNvSpPr/>
            <p:nvPr/>
          </p:nvSpPr>
          <p:spPr>
            <a:xfrm>
              <a:off x="6096500" y="33158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24"/>
            <p:cNvSpPr/>
            <p:nvPr/>
          </p:nvSpPr>
          <p:spPr>
            <a:xfrm>
              <a:off x="6094625" y="33195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24"/>
            <p:cNvSpPr/>
            <p:nvPr/>
          </p:nvSpPr>
          <p:spPr>
            <a:xfrm>
              <a:off x="6099300" y="33158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0" y="1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113"/>
                  </a:lnTo>
                  <a:cubicBezTo>
                    <a:pt x="0" y="113"/>
                    <a:pt x="0" y="75"/>
                    <a:pt x="38" y="75"/>
                  </a:cubicBez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24"/>
            <p:cNvSpPr/>
            <p:nvPr/>
          </p:nvSpPr>
          <p:spPr>
            <a:xfrm>
              <a:off x="6099300" y="33158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24"/>
            <p:cNvSpPr/>
            <p:nvPr/>
          </p:nvSpPr>
          <p:spPr>
            <a:xfrm>
              <a:off x="6098350" y="33176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8"/>
                  </a:moveTo>
                  <a:lnTo>
                    <a:pt x="1" y="38"/>
                  </a:lnTo>
                  <a:cubicBezTo>
                    <a:pt x="1" y="38"/>
                    <a:pt x="1" y="0"/>
                    <a:pt x="1" y="0"/>
                  </a:cubicBez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24"/>
            <p:cNvSpPr/>
            <p:nvPr/>
          </p:nvSpPr>
          <p:spPr>
            <a:xfrm>
              <a:off x="6103025" y="33158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1"/>
                    <a:pt x="1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24"/>
            <p:cNvSpPr/>
            <p:nvPr/>
          </p:nvSpPr>
          <p:spPr>
            <a:xfrm>
              <a:off x="6103025" y="3315375"/>
              <a:ext cx="950" cy="450"/>
            </a:xfrm>
            <a:custGeom>
              <a:avLst/>
              <a:gdLst/>
              <a:ahLst/>
              <a:cxnLst/>
              <a:rect l="l" t="t" r="r" b="b"/>
              <a:pathLst>
                <a:path w="38" h="18" extrusionOk="0">
                  <a:moveTo>
                    <a:pt x="27" y="1"/>
                  </a:moveTo>
                  <a:cubicBezTo>
                    <a:pt x="21" y="1"/>
                    <a:pt x="13" y="5"/>
                    <a:pt x="1" y="18"/>
                  </a:cubicBezTo>
                  <a:lnTo>
                    <a:pt x="38" y="18"/>
                  </a:lnTo>
                  <a:cubicBezTo>
                    <a:pt x="38" y="18"/>
                    <a:pt x="38" y="1"/>
                    <a:pt x="2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24"/>
            <p:cNvSpPr/>
            <p:nvPr/>
          </p:nvSpPr>
          <p:spPr>
            <a:xfrm>
              <a:off x="6101150" y="33186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24"/>
            <p:cNvSpPr/>
            <p:nvPr/>
          </p:nvSpPr>
          <p:spPr>
            <a:xfrm>
              <a:off x="6106750" y="33148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0"/>
                  </a:moveTo>
                  <a:lnTo>
                    <a:pt x="1" y="75"/>
                  </a:lnTo>
                  <a:cubicBezTo>
                    <a:pt x="1" y="75"/>
                    <a:pt x="1" y="75"/>
                    <a:pt x="1" y="112"/>
                  </a:cubicBezTo>
                  <a:lnTo>
                    <a:pt x="1" y="112"/>
                  </a:lnTo>
                  <a:lnTo>
                    <a:pt x="1" y="112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24"/>
            <p:cNvSpPr/>
            <p:nvPr/>
          </p:nvSpPr>
          <p:spPr>
            <a:xfrm>
              <a:off x="6107700" y="33148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24"/>
            <p:cNvSpPr/>
            <p:nvPr/>
          </p:nvSpPr>
          <p:spPr>
            <a:xfrm>
              <a:off x="6105825" y="33167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24"/>
            <p:cNvSpPr/>
            <p:nvPr/>
          </p:nvSpPr>
          <p:spPr>
            <a:xfrm>
              <a:off x="6110500" y="33130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lnTo>
                    <a:pt x="0" y="38"/>
                  </a:lnTo>
                  <a:lnTo>
                    <a:pt x="0" y="113"/>
                  </a:lnTo>
                  <a:cubicBezTo>
                    <a:pt x="0" y="113"/>
                    <a:pt x="38" y="75"/>
                    <a:pt x="38" y="75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24"/>
            <p:cNvSpPr/>
            <p:nvPr/>
          </p:nvSpPr>
          <p:spPr>
            <a:xfrm>
              <a:off x="6110500" y="33139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1"/>
                  </a:lnTo>
                  <a:cubicBezTo>
                    <a:pt x="38" y="1"/>
                    <a:pt x="38" y="38"/>
                    <a:pt x="38" y="38"/>
                  </a:cubicBezTo>
                  <a:lnTo>
                    <a:pt x="38" y="1"/>
                  </a:lnTo>
                  <a:cubicBezTo>
                    <a:pt x="38" y="1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24"/>
            <p:cNvSpPr/>
            <p:nvPr/>
          </p:nvSpPr>
          <p:spPr>
            <a:xfrm>
              <a:off x="6109550" y="33167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24"/>
            <p:cNvSpPr/>
            <p:nvPr/>
          </p:nvSpPr>
          <p:spPr>
            <a:xfrm>
              <a:off x="6112350" y="331580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24"/>
            <p:cNvSpPr/>
            <p:nvPr/>
          </p:nvSpPr>
          <p:spPr>
            <a:xfrm>
              <a:off x="6115150" y="33158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cubicBezTo>
                    <a:pt x="1" y="1"/>
                    <a:pt x="1" y="38"/>
                    <a:pt x="1" y="38"/>
                  </a:cubicBezTo>
                  <a:lnTo>
                    <a:pt x="38" y="38"/>
                  </a:ln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24"/>
            <p:cNvSpPr/>
            <p:nvPr/>
          </p:nvSpPr>
          <p:spPr>
            <a:xfrm>
              <a:off x="6112350" y="33148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24"/>
            <p:cNvSpPr/>
            <p:nvPr/>
          </p:nvSpPr>
          <p:spPr>
            <a:xfrm>
              <a:off x="6114225" y="33176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1" y="0"/>
                  </a:moveTo>
                  <a:cubicBezTo>
                    <a:pt x="1" y="0"/>
                    <a:pt x="1" y="38"/>
                    <a:pt x="1" y="38"/>
                  </a:cubicBezTo>
                  <a:lnTo>
                    <a:pt x="1" y="75"/>
                  </a:lnTo>
                  <a:lnTo>
                    <a:pt x="38" y="112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24"/>
            <p:cNvSpPr/>
            <p:nvPr/>
          </p:nvSpPr>
          <p:spPr>
            <a:xfrm>
              <a:off x="6113300" y="3320475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0"/>
                  </a:moveTo>
                  <a:lnTo>
                    <a:pt x="75" y="0"/>
                  </a:lnTo>
                  <a:lnTo>
                    <a:pt x="38" y="0"/>
                  </a:lnTo>
                  <a:lnTo>
                    <a:pt x="0" y="0"/>
                  </a:lnTo>
                  <a:lnTo>
                    <a:pt x="38" y="0"/>
                  </a:lnTo>
                  <a:cubicBezTo>
                    <a:pt x="38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24"/>
            <p:cNvSpPr/>
            <p:nvPr/>
          </p:nvSpPr>
          <p:spPr>
            <a:xfrm>
              <a:off x="6112350" y="33176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6" y="0"/>
                  </a:move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24"/>
            <p:cNvSpPr/>
            <p:nvPr/>
          </p:nvSpPr>
          <p:spPr>
            <a:xfrm>
              <a:off x="6111425" y="33195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76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24"/>
            <p:cNvSpPr/>
            <p:nvPr/>
          </p:nvSpPr>
          <p:spPr>
            <a:xfrm>
              <a:off x="6109550" y="33214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24"/>
            <p:cNvSpPr/>
            <p:nvPr/>
          </p:nvSpPr>
          <p:spPr>
            <a:xfrm>
              <a:off x="6110500" y="3319525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75" y="1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24"/>
            <p:cNvSpPr/>
            <p:nvPr/>
          </p:nvSpPr>
          <p:spPr>
            <a:xfrm>
              <a:off x="6107700" y="33214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0" y="38"/>
                    <a:pt x="0" y="75"/>
                    <a:pt x="0" y="75"/>
                  </a:cubicBezTo>
                  <a:lnTo>
                    <a:pt x="38" y="75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24"/>
            <p:cNvSpPr/>
            <p:nvPr/>
          </p:nvSpPr>
          <p:spPr>
            <a:xfrm>
              <a:off x="6106750" y="33214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cubicBezTo>
                    <a:pt x="1" y="38"/>
                    <a:pt x="1" y="38"/>
                    <a:pt x="1" y="38"/>
                  </a:cubicBez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24"/>
            <p:cNvSpPr/>
            <p:nvPr/>
          </p:nvSpPr>
          <p:spPr>
            <a:xfrm>
              <a:off x="6108625" y="33204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cubicBezTo>
                    <a:pt x="10" y="28"/>
                    <a:pt x="17" y="24"/>
                    <a:pt x="22" y="22"/>
                  </a:cubicBezTo>
                  <a:lnTo>
                    <a:pt x="22" y="22"/>
                  </a:lnTo>
                  <a:lnTo>
                    <a:pt x="38" y="38"/>
                  </a:lnTo>
                  <a:cubicBezTo>
                    <a:pt x="38" y="38"/>
                    <a:pt x="38" y="21"/>
                    <a:pt x="27" y="21"/>
                  </a:cubicBezTo>
                  <a:cubicBezTo>
                    <a:pt x="25" y="21"/>
                    <a:pt x="24" y="21"/>
                    <a:pt x="22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24"/>
            <p:cNvSpPr/>
            <p:nvPr/>
          </p:nvSpPr>
          <p:spPr>
            <a:xfrm>
              <a:off x="6103025" y="33214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38" y="38"/>
                    <a:pt x="1" y="38"/>
                  </a:cubicBezTo>
                  <a:lnTo>
                    <a:pt x="1" y="75"/>
                  </a:lnTo>
                  <a:lnTo>
                    <a:pt x="38" y="75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24"/>
            <p:cNvSpPr/>
            <p:nvPr/>
          </p:nvSpPr>
          <p:spPr>
            <a:xfrm>
              <a:off x="6103025" y="33232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24"/>
            <p:cNvSpPr/>
            <p:nvPr/>
          </p:nvSpPr>
          <p:spPr>
            <a:xfrm>
              <a:off x="6105825" y="33204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24"/>
            <p:cNvSpPr/>
            <p:nvPr/>
          </p:nvSpPr>
          <p:spPr>
            <a:xfrm>
              <a:off x="6099300" y="3321400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0" y="75"/>
                  </a:moveTo>
                  <a:cubicBezTo>
                    <a:pt x="25" y="75"/>
                    <a:pt x="33" y="92"/>
                    <a:pt x="36" y="92"/>
                  </a:cubicBezTo>
                  <a:cubicBezTo>
                    <a:pt x="38" y="92"/>
                    <a:pt x="38" y="88"/>
                    <a:pt x="38" y="75"/>
                  </a:cubicBezTo>
                  <a:close/>
                  <a:moveTo>
                    <a:pt x="75" y="1"/>
                  </a:moveTo>
                  <a:cubicBezTo>
                    <a:pt x="38" y="1"/>
                    <a:pt x="38" y="38"/>
                    <a:pt x="38" y="38"/>
                  </a:cubicBezTo>
                  <a:lnTo>
                    <a:pt x="38" y="75"/>
                  </a:lnTo>
                  <a:lnTo>
                    <a:pt x="38" y="113"/>
                  </a:lnTo>
                  <a:cubicBezTo>
                    <a:pt x="38" y="113"/>
                    <a:pt x="38" y="75"/>
                    <a:pt x="75" y="38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24"/>
            <p:cNvSpPr/>
            <p:nvPr/>
          </p:nvSpPr>
          <p:spPr>
            <a:xfrm>
              <a:off x="6099300" y="33232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8"/>
                  </a:moveTo>
                  <a:lnTo>
                    <a:pt x="38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24"/>
            <p:cNvSpPr/>
            <p:nvPr/>
          </p:nvSpPr>
          <p:spPr>
            <a:xfrm>
              <a:off x="6101150" y="33214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24"/>
            <p:cNvSpPr/>
            <p:nvPr/>
          </p:nvSpPr>
          <p:spPr>
            <a:xfrm>
              <a:off x="6096500" y="33214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38" y="38"/>
                    <a:pt x="0" y="38"/>
                  </a:cubicBezTo>
                  <a:lnTo>
                    <a:pt x="0" y="75"/>
                  </a:lnTo>
                  <a:cubicBezTo>
                    <a:pt x="0" y="75"/>
                    <a:pt x="38" y="75"/>
                    <a:pt x="38" y="38"/>
                  </a:cubicBez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24"/>
            <p:cNvSpPr/>
            <p:nvPr/>
          </p:nvSpPr>
          <p:spPr>
            <a:xfrm>
              <a:off x="6096500" y="33232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0" y="3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24"/>
            <p:cNvSpPr/>
            <p:nvPr/>
          </p:nvSpPr>
          <p:spPr>
            <a:xfrm>
              <a:off x="6097425" y="3321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lnTo>
                    <a:pt x="38" y="1"/>
                  </a:lnTo>
                  <a:cubicBezTo>
                    <a:pt x="38" y="1"/>
                    <a:pt x="38" y="38"/>
                    <a:pt x="38" y="38"/>
                  </a:cubicBezTo>
                  <a:lnTo>
                    <a:pt x="38" y="38"/>
                  </a:lnTo>
                  <a:lnTo>
                    <a:pt x="38" y="1"/>
                  </a:lnTo>
                  <a:cubicBezTo>
                    <a:pt x="38" y="1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24"/>
            <p:cNvSpPr/>
            <p:nvPr/>
          </p:nvSpPr>
          <p:spPr>
            <a:xfrm>
              <a:off x="6093700" y="33214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cubicBezTo>
                    <a:pt x="0" y="113"/>
                    <a:pt x="0" y="75"/>
                    <a:pt x="0" y="75"/>
                  </a:cubicBez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24"/>
            <p:cNvSpPr/>
            <p:nvPr/>
          </p:nvSpPr>
          <p:spPr>
            <a:xfrm>
              <a:off x="6092750" y="33242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24"/>
            <p:cNvSpPr/>
            <p:nvPr/>
          </p:nvSpPr>
          <p:spPr>
            <a:xfrm>
              <a:off x="6094625" y="3321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38" y="38"/>
                  </a:lnTo>
                  <a:cubicBezTo>
                    <a:pt x="38" y="1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24"/>
            <p:cNvSpPr/>
            <p:nvPr/>
          </p:nvSpPr>
          <p:spPr>
            <a:xfrm>
              <a:off x="6091825" y="33242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24"/>
            <p:cNvSpPr/>
            <p:nvPr/>
          </p:nvSpPr>
          <p:spPr>
            <a:xfrm>
              <a:off x="6089950" y="33260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5" y="0"/>
                  </a:moveTo>
                  <a:lnTo>
                    <a:pt x="1" y="0"/>
                  </a:lnTo>
                  <a:lnTo>
                    <a:pt x="38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24"/>
            <p:cNvSpPr/>
            <p:nvPr/>
          </p:nvSpPr>
          <p:spPr>
            <a:xfrm>
              <a:off x="6089950" y="33232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24"/>
            <p:cNvSpPr/>
            <p:nvPr/>
          </p:nvSpPr>
          <p:spPr>
            <a:xfrm>
              <a:off x="6089950" y="3327925"/>
              <a:ext cx="1900" cy="725"/>
            </a:xfrm>
            <a:custGeom>
              <a:avLst/>
              <a:gdLst/>
              <a:ahLst/>
              <a:cxnLst/>
              <a:rect l="l" t="t" r="r" b="b"/>
              <a:pathLst>
                <a:path w="76" h="29" extrusionOk="0">
                  <a:moveTo>
                    <a:pt x="1" y="1"/>
                  </a:moveTo>
                  <a:cubicBezTo>
                    <a:pt x="19" y="20"/>
                    <a:pt x="38" y="29"/>
                    <a:pt x="52" y="29"/>
                  </a:cubicBezTo>
                  <a:cubicBezTo>
                    <a:pt x="66" y="29"/>
                    <a:pt x="75" y="20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24"/>
            <p:cNvSpPr/>
            <p:nvPr/>
          </p:nvSpPr>
          <p:spPr>
            <a:xfrm>
              <a:off x="6092750" y="33279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24"/>
            <p:cNvSpPr/>
            <p:nvPr/>
          </p:nvSpPr>
          <p:spPr>
            <a:xfrm>
              <a:off x="6089025" y="33270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24"/>
            <p:cNvSpPr/>
            <p:nvPr/>
          </p:nvSpPr>
          <p:spPr>
            <a:xfrm>
              <a:off x="6093700" y="33279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1"/>
                  </a:moveTo>
                  <a:cubicBezTo>
                    <a:pt x="37" y="1"/>
                    <a:pt x="37" y="38"/>
                    <a:pt x="0" y="38"/>
                  </a:cubicBezTo>
                  <a:lnTo>
                    <a:pt x="0" y="76"/>
                  </a:lnTo>
                  <a:cubicBezTo>
                    <a:pt x="37" y="76"/>
                    <a:pt x="37" y="76"/>
                    <a:pt x="37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24"/>
            <p:cNvSpPr/>
            <p:nvPr/>
          </p:nvSpPr>
          <p:spPr>
            <a:xfrm>
              <a:off x="6095550" y="33270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24"/>
            <p:cNvSpPr/>
            <p:nvPr/>
          </p:nvSpPr>
          <p:spPr>
            <a:xfrm>
              <a:off x="6093700" y="33288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38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24"/>
            <p:cNvSpPr/>
            <p:nvPr/>
          </p:nvSpPr>
          <p:spPr>
            <a:xfrm>
              <a:off x="6098350" y="33270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8"/>
                  </a:moveTo>
                  <a:lnTo>
                    <a:pt x="1" y="75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24"/>
            <p:cNvSpPr/>
            <p:nvPr/>
          </p:nvSpPr>
          <p:spPr>
            <a:xfrm>
              <a:off x="6098350" y="33260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24"/>
            <p:cNvSpPr/>
            <p:nvPr/>
          </p:nvSpPr>
          <p:spPr>
            <a:xfrm>
              <a:off x="6097425" y="33279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1" y="76"/>
                  </a:moveTo>
                  <a:lnTo>
                    <a:pt x="1" y="76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76"/>
                  </a:lnTo>
                  <a:cubicBezTo>
                    <a:pt x="38" y="76"/>
                    <a:pt x="38" y="76"/>
                    <a:pt x="38" y="76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24"/>
            <p:cNvSpPr/>
            <p:nvPr/>
          </p:nvSpPr>
          <p:spPr>
            <a:xfrm>
              <a:off x="6102100" y="33251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"/>
                  </a:moveTo>
                  <a:cubicBezTo>
                    <a:pt x="0" y="38"/>
                    <a:pt x="0" y="38"/>
                    <a:pt x="0" y="76"/>
                  </a:cubicBez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cubicBezTo>
                    <a:pt x="0" y="113"/>
                    <a:pt x="0" y="76"/>
                    <a:pt x="0" y="7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24"/>
            <p:cNvSpPr/>
            <p:nvPr/>
          </p:nvSpPr>
          <p:spPr>
            <a:xfrm>
              <a:off x="6102100" y="33251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24"/>
            <p:cNvSpPr/>
            <p:nvPr/>
          </p:nvSpPr>
          <p:spPr>
            <a:xfrm>
              <a:off x="6099300" y="3327925"/>
              <a:ext cx="1875" cy="975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0" y="1"/>
                  </a:moveTo>
                  <a:lnTo>
                    <a:pt x="38" y="38"/>
                  </a:lnTo>
                  <a:lnTo>
                    <a:pt x="75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24"/>
            <p:cNvSpPr/>
            <p:nvPr/>
          </p:nvSpPr>
          <p:spPr>
            <a:xfrm>
              <a:off x="6105825" y="33242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24"/>
            <p:cNvSpPr/>
            <p:nvPr/>
          </p:nvSpPr>
          <p:spPr>
            <a:xfrm>
              <a:off x="6106750" y="33242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cubicBezTo>
                    <a:pt x="1" y="38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24"/>
            <p:cNvSpPr/>
            <p:nvPr/>
          </p:nvSpPr>
          <p:spPr>
            <a:xfrm>
              <a:off x="6103950" y="33279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24"/>
            <p:cNvSpPr/>
            <p:nvPr/>
          </p:nvSpPr>
          <p:spPr>
            <a:xfrm>
              <a:off x="6108625" y="33232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1" y="0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38"/>
                    <a:pt x="1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24"/>
            <p:cNvSpPr/>
            <p:nvPr/>
          </p:nvSpPr>
          <p:spPr>
            <a:xfrm>
              <a:off x="6108625" y="33232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38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24"/>
            <p:cNvSpPr/>
            <p:nvPr/>
          </p:nvSpPr>
          <p:spPr>
            <a:xfrm>
              <a:off x="6107700" y="33251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24"/>
            <p:cNvSpPr/>
            <p:nvPr/>
          </p:nvSpPr>
          <p:spPr>
            <a:xfrm>
              <a:off x="6112350" y="332327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38" y="0"/>
                  </a:moveTo>
                  <a:cubicBezTo>
                    <a:pt x="1" y="0"/>
                    <a:pt x="1" y="38"/>
                    <a:pt x="1" y="38"/>
                  </a:cubicBezTo>
                  <a:lnTo>
                    <a:pt x="1" y="75"/>
                  </a:lnTo>
                  <a:cubicBezTo>
                    <a:pt x="1" y="75"/>
                    <a:pt x="38" y="38"/>
                    <a:pt x="38" y="38"/>
                  </a:cubicBezTo>
                  <a:lnTo>
                    <a:pt x="76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24"/>
            <p:cNvSpPr/>
            <p:nvPr/>
          </p:nvSpPr>
          <p:spPr>
            <a:xfrm>
              <a:off x="6114225" y="33232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lnTo>
                    <a:pt x="1" y="0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24"/>
            <p:cNvSpPr/>
            <p:nvPr/>
          </p:nvSpPr>
          <p:spPr>
            <a:xfrm>
              <a:off x="6111425" y="33251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cubicBezTo>
                    <a:pt x="1" y="38"/>
                    <a:pt x="1" y="38"/>
                    <a:pt x="38" y="3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24"/>
            <p:cNvSpPr/>
            <p:nvPr/>
          </p:nvSpPr>
          <p:spPr>
            <a:xfrm>
              <a:off x="6114225" y="332607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0"/>
                  </a:moveTo>
                  <a:lnTo>
                    <a:pt x="38" y="0"/>
                  </a:lnTo>
                  <a:lnTo>
                    <a:pt x="1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24"/>
            <p:cNvSpPr/>
            <p:nvPr/>
          </p:nvSpPr>
          <p:spPr>
            <a:xfrm>
              <a:off x="6116100" y="3327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1"/>
                  </a:lnTo>
                  <a:cubicBezTo>
                    <a:pt x="38" y="38"/>
                    <a:pt x="0" y="38"/>
                    <a:pt x="0" y="38"/>
                  </a:cubicBez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24"/>
            <p:cNvSpPr/>
            <p:nvPr/>
          </p:nvSpPr>
          <p:spPr>
            <a:xfrm>
              <a:off x="6114225" y="33251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76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24"/>
            <p:cNvSpPr/>
            <p:nvPr/>
          </p:nvSpPr>
          <p:spPr>
            <a:xfrm>
              <a:off x="6114225" y="33288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14"/>
                    <a:pt x="38" y="28"/>
                    <a:pt x="36" y="39"/>
                  </a:cubicBezTo>
                  <a:lnTo>
                    <a:pt x="36" y="39"/>
                  </a:lnTo>
                  <a:lnTo>
                    <a:pt x="38" y="38"/>
                  </a:lnTo>
                  <a:lnTo>
                    <a:pt x="38" y="0"/>
                  </a:lnTo>
                  <a:close/>
                  <a:moveTo>
                    <a:pt x="36" y="39"/>
                  </a:moveTo>
                  <a:lnTo>
                    <a:pt x="1" y="75"/>
                  </a:lnTo>
                  <a:cubicBezTo>
                    <a:pt x="24" y="75"/>
                    <a:pt x="33" y="60"/>
                    <a:pt x="36" y="39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24"/>
            <p:cNvSpPr/>
            <p:nvPr/>
          </p:nvSpPr>
          <p:spPr>
            <a:xfrm>
              <a:off x="6112350" y="332980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1"/>
                  </a:moveTo>
                  <a:lnTo>
                    <a:pt x="1" y="38"/>
                  </a:lnTo>
                  <a:lnTo>
                    <a:pt x="7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24"/>
            <p:cNvSpPr/>
            <p:nvPr/>
          </p:nvSpPr>
          <p:spPr>
            <a:xfrm>
              <a:off x="6115150" y="332792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cubicBezTo>
                    <a:pt x="38" y="1"/>
                    <a:pt x="38" y="1"/>
                    <a:pt x="38" y="1"/>
                  </a:cubicBez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24"/>
            <p:cNvSpPr/>
            <p:nvPr/>
          </p:nvSpPr>
          <p:spPr>
            <a:xfrm>
              <a:off x="6109550" y="332887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76" y="0"/>
                  </a:moveTo>
                  <a:lnTo>
                    <a:pt x="38" y="38"/>
                  </a:lnTo>
                  <a:lnTo>
                    <a:pt x="38" y="75"/>
                  </a:lnTo>
                  <a:lnTo>
                    <a:pt x="1" y="75"/>
                  </a:lnTo>
                  <a:lnTo>
                    <a:pt x="38" y="112"/>
                  </a:lnTo>
                  <a:cubicBezTo>
                    <a:pt x="38" y="112"/>
                    <a:pt x="76" y="75"/>
                    <a:pt x="76" y="38"/>
                  </a:cubicBezTo>
                  <a:cubicBezTo>
                    <a:pt x="76" y="38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24"/>
            <p:cNvSpPr/>
            <p:nvPr/>
          </p:nvSpPr>
          <p:spPr>
            <a:xfrm>
              <a:off x="6109550" y="33307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24"/>
            <p:cNvSpPr/>
            <p:nvPr/>
          </p:nvSpPr>
          <p:spPr>
            <a:xfrm>
              <a:off x="6112350" y="33279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1" y="76"/>
                    <a:pt x="1" y="38"/>
                    <a:pt x="1" y="38"/>
                  </a:cubicBez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24"/>
            <p:cNvSpPr/>
            <p:nvPr/>
          </p:nvSpPr>
          <p:spPr>
            <a:xfrm>
              <a:off x="6106750" y="33307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cubicBezTo>
                    <a:pt x="1" y="1"/>
                    <a:pt x="1" y="38"/>
                    <a:pt x="1" y="38"/>
                  </a:cubicBezTo>
                  <a:lnTo>
                    <a:pt x="38" y="38"/>
                  </a:lnTo>
                  <a:cubicBezTo>
                    <a:pt x="38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24"/>
            <p:cNvSpPr/>
            <p:nvPr/>
          </p:nvSpPr>
          <p:spPr>
            <a:xfrm>
              <a:off x="6106750" y="33316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24"/>
            <p:cNvSpPr/>
            <p:nvPr/>
          </p:nvSpPr>
          <p:spPr>
            <a:xfrm>
              <a:off x="6108625" y="33288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0"/>
                  </a:move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24"/>
            <p:cNvSpPr/>
            <p:nvPr/>
          </p:nvSpPr>
          <p:spPr>
            <a:xfrm>
              <a:off x="6103025" y="33307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lnTo>
                    <a:pt x="1" y="38"/>
                  </a:lnTo>
                  <a:lnTo>
                    <a:pt x="1" y="76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24"/>
            <p:cNvSpPr/>
            <p:nvPr/>
          </p:nvSpPr>
          <p:spPr>
            <a:xfrm>
              <a:off x="6102100" y="33316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24"/>
            <p:cNvSpPr/>
            <p:nvPr/>
          </p:nvSpPr>
          <p:spPr>
            <a:xfrm>
              <a:off x="6104900" y="33298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24"/>
            <p:cNvSpPr/>
            <p:nvPr/>
          </p:nvSpPr>
          <p:spPr>
            <a:xfrm>
              <a:off x="6099300" y="33307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76"/>
                  </a:moveTo>
                  <a:cubicBezTo>
                    <a:pt x="38" y="76"/>
                    <a:pt x="38" y="38"/>
                    <a:pt x="38" y="38"/>
                  </a:cubicBezTo>
                  <a:lnTo>
                    <a:pt x="38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24"/>
            <p:cNvSpPr/>
            <p:nvPr/>
          </p:nvSpPr>
          <p:spPr>
            <a:xfrm>
              <a:off x="6099300" y="33326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24"/>
            <p:cNvSpPr/>
            <p:nvPr/>
          </p:nvSpPr>
          <p:spPr>
            <a:xfrm>
              <a:off x="6101150" y="33298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24"/>
            <p:cNvSpPr/>
            <p:nvPr/>
          </p:nvSpPr>
          <p:spPr>
            <a:xfrm>
              <a:off x="6096500" y="33307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lnTo>
                    <a:pt x="0" y="76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24"/>
            <p:cNvSpPr/>
            <p:nvPr/>
          </p:nvSpPr>
          <p:spPr>
            <a:xfrm>
              <a:off x="6095550" y="333447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24"/>
            <p:cNvSpPr/>
            <p:nvPr/>
          </p:nvSpPr>
          <p:spPr>
            <a:xfrm>
              <a:off x="6096500" y="33307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24"/>
            <p:cNvSpPr/>
            <p:nvPr/>
          </p:nvSpPr>
          <p:spPr>
            <a:xfrm>
              <a:off x="6093700" y="3334475"/>
              <a:ext cx="950" cy="1375"/>
            </a:xfrm>
            <a:custGeom>
              <a:avLst/>
              <a:gdLst/>
              <a:ahLst/>
              <a:cxnLst/>
              <a:rect l="l" t="t" r="r" b="b"/>
              <a:pathLst>
                <a:path w="38" h="55" extrusionOk="0">
                  <a:moveTo>
                    <a:pt x="0" y="0"/>
                  </a:moveTo>
                  <a:lnTo>
                    <a:pt x="0" y="38"/>
                  </a:lnTo>
                  <a:cubicBezTo>
                    <a:pt x="0" y="50"/>
                    <a:pt x="0" y="54"/>
                    <a:pt x="2" y="54"/>
                  </a:cubicBezTo>
                  <a:cubicBezTo>
                    <a:pt x="4" y="54"/>
                    <a:pt x="13" y="38"/>
                    <a:pt x="37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24"/>
            <p:cNvSpPr/>
            <p:nvPr/>
          </p:nvSpPr>
          <p:spPr>
            <a:xfrm>
              <a:off x="6094625" y="33354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38"/>
                    <a:pt x="0" y="38"/>
                    <a:pt x="0" y="38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24"/>
            <p:cNvSpPr/>
            <p:nvPr/>
          </p:nvSpPr>
          <p:spPr>
            <a:xfrm>
              <a:off x="6092750" y="333352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24"/>
            <p:cNvSpPr/>
            <p:nvPr/>
          </p:nvSpPr>
          <p:spPr>
            <a:xfrm>
              <a:off x="6095550" y="333632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46" y="1"/>
                    <a:pt x="40" y="1"/>
                    <a:pt x="39" y="19"/>
                  </a:cubicBezTo>
                  <a:lnTo>
                    <a:pt x="39" y="19"/>
                  </a:lnTo>
                  <a:lnTo>
                    <a:pt x="76" y="1"/>
                  </a:lnTo>
                  <a:close/>
                  <a:moveTo>
                    <a:pt x="39" y="19"/>
                  </a:moveTo>
                  <a:lnTo>
                    <a:pt x="1" y="38"/>
                  </a:lnTo>
                  <a:lnTo>
                    <a:pt x="1" y="76"/>
                  </a:lnTo>
                  <a:lnTo>
                    <a:pt x="38" y="38"/>
                  </a:lnTo>
                  <a:cubicBezTo>
                    <a:pt x="38" y="31"/>
                    <a:pt x="38" y="24"/>
                    <a:pt x="39" y="19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24"/>
            <p:cNvSpPr/>
            <p:nvPr/>
          </p:nvSpPr>
          <p:spPr>
            <a:xfrm>
              <a:off x="6096500" y="3335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24"/>
            <p:cNvSpPr/>
            <p:nvPr/>
          </p:nvSpPr>
          <p:spPr>
            <a:xfrm>
              <a:off x="6094625" y="33363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6"/>
                  </a:moveTo>
                  <a:lnTo>
                    <a:pt x="0" y="76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38"/>
                    <a:pt x="0" y="38"/>
                    <a:pt x="0" y="76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24"/>
            <p:cNvSpPr/>
            <p:nvPr/>
          </p:nvSpPr>
          <p:spPr>
            <a:xfrm>
              <a:off x="6099300" y="3336325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38" y="1"/>
                  </a:moveTo>
                  <a:cubicBezTo>
                    <a:pt x="0" y="1"/>
                    <a:pt x="0" y="38"/>
                    <a:pt x="0" y="38"/>
                  </a:cubicBezTo>
                  <a:lnTo>
                    <a:pt x="0" y="76"/>
                  </a:lnTo>
                  <a:cubicBezTo>
                    <a:pt x="0" y="76"/>
                    <a:pt x="0" y="38"/>
                    <a:pt x="75" y="38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24"/>
            <p:cNvSpPr/>
            <p:nvPr/>
          </p:nvSpPr>
          <p:spPr>
            <a:xfrm>
              <a:off x="6101150" y="333632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24"/>
            <p:cNvSpPr/>
            <p:nvPr/>
          </p:nvSpPr>
          <p:spPr>
            <a:xfrm>
              <a:off x="6098350" y="33382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24"/>
            <p:cNvSpPr/>
            <p:nvPr/>
          </p:nvSpPr>
          <p:spPr>
            <a:xfrm>
              <a:off x="6103025" y="3335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38"/>
                    <a:pt x="1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24"/>
            <p:cNvSpPr/>
            <p:nvPr/>
          </p:nvSpPr>
          <p:spPr>
            <a:xfrm>
              <a:off x="6103025" y="33344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24"/>
            <p:cNvSpPr/>
            <p:nvPr/>
          </p:nvSpPr>
          <p:spPr>
            <a:xfrm>
              <a:off x="6101150" y="33382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6" y="1"/>
                  </a:moveTo>
                  <a:lnTo>
                    <a:pt x="76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24"/>
            <p:cNvSpPr/>
            <p:nvPr/>
          </p:nvSpPr>
          <p:spPr>
            <a:xfrm>
              <a:off x="6107700" y="33344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0"/>
                  </a:moveTo>
                  <a:cubicBezTo>
                    <a:pt x="0" y="0"/>
                    <a:pt x="0" y="38"/>
                    <a:pt x="0" y="38"/>
                  </a:cubicBezTo>
                  <a:lnTo>
                    <a:pt x="0" y="75"/>
                  </a:lnTo>
                  <a:cubicBezTo>
                    <a:pt x="0" y="112"/>
                    <a:pt x="0" y="75"/>
                    <a:pt x="0" y="75"/>
                  </a:cubicBezTo>
                  <a:lnTo>
                    <a:pt x="0" y="75"/>
                  </a:lnTo>
                  <a:lnTo>
                    <a:pt x="0" y="38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24"/>
            <p:cNvSpPr/>
            <p:nvPr/>
          </p:nvSpPr>
          <p:spPr>
            <a:xfrm>
              <a:off x="6106750" y="33335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24"/>
            <p:cNvSpPr/>
            <p:nvPr/>
          </p:nvSpPr>
          <p:spPr>
            <a:xfrm>
              <a:off x="6105825" y="33363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24"/>
            <p:cNvSpPr/>
            <p:nvPr/>
          </p:nvSpPr>
          <p:spPr>
            <a:xfrm>
              <a:off x="6110500" y="33335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cubicBezTo>
                    <a:pt x="0" y="1"/>
                    <a:pt x="0" y="38"/>
                    <a:pt x="0" y="38"/>
                  </a:cubicBezTo>
                  <a:lnTo>
                    <a:pt x="0" y="76"/>
                  </a:lnTo>
                  <a:cubicBezTo>
                    <a:pt x="0" y="76"/>
                    <a:pt x="0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24"/>
            <p:cNvSpPr/>
            <p:nvPr/>
          </p:nvSpPr>
          <p:spPr>
            <a:xfrm>
              <a:off x="6111425" y="33335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24"/>
            <p:cNvSpPr/>
            <p:nvPr/>
          </p:nvSpPr>
          <p:spPr>
            <a:xfrm>
              <a:off x="6109550" y="333540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24"/>
            <p:cNvSpPr/>
            <p:nvPr/>
          </p:nvSpPr>
          <p:spPr>
            <a:xfrm>
              <a:off x="6113300" y="3333525"/>
              <a:ext cx="1875" cy="1375"/>
            </a:xfrm>
            <a:custGeom>
              <a:avLst/>
              <a:gdLst/>
              <a:ahLst/>
              <a:cxnLst/>
              <a:rect l="l" t="t" r="r" b="b"/>
              <a:pathLst>
                <a:path w="75" h="55" extrusionOk="0">
                  <a:moveTo>
                    <a:pt x="38" y="1"/>
                  </a:moveTo>
                  <a:cubicBezTo>
                    <a:pt x="0" y="1"/>
                    <a:pt x="38" y="1"/>
                    <a:pt x="38" y="38"/>
                  </a:cubicBezTo>
                  <a:cubicBezTo>
                    <a:pt x="38" y="38"/>
                    <a:pt x="38" y="1"/>
                    <a:pt x="75" y="1"/>
                  </a:cubicBezTo>
                  <a:close/>
                  <a:moveTo>
                    <a:pt x="0" y="38"/>
                  </a:moveTo>
                  <a:cubicBezTo>
                    <a:pt x="25" y="38"/>
                    <a:pt x="33" y="55"/>
                    <a:pt x="36" y="55"/>
                  </a:cubicBezTo>
                  <a:cubicBezTo>
                    <a:pt x="38" y="55"/>
                    <a:pt x="38" y="51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24"/>
            <p:cNvSpPr/>
            <p:nvPr/>
          </p:nvSpPr>
          <p:spPr>
            <a:xfrm>
              <a:off x="6116100" y="33344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cubicBezTo>
                    <a:pt x="0" y="38"/>
                    <a:pt x="0" y="38"/>
                    <a:pt x="0" y="75"/>
                  </a:cubicBezTo>
                  <a:lnTo>
                    <a:pt x="0" y="75"/>
                  </a:lnTo>
                  <a:lnTo>
                    <a:pt x="0" y="75"/>
                  </a:lnTo>
                  <a:cubicBezTo>
                    <a:pt x="0" y="75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24"/>
            <p:cNvSpPr/>
            <p:nvPr/>
          </p:nvSpPr>
          <p:spPr>
            <a:xfrm>
              <a:off x="6112350" y="33344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38"/>
                  </a:moveTo>
                  <a:lnTo>
                    <a:pt x="38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24"/>
            <p:cNvSpPr/>
            <p:nvPr/>
          </p:nvSpPr>
          <p:spPr>
            <a:xfrm>
              <a:off x="6116100" y="3338200"/>
              <a:ext cx="1875" cy="1375"/>
            </a:xfrm>
            <a:custGeom>
              <a:avLst/>
              <a:gdLst/>
              <a:ahLst/>
              <a:cxnLst/>
              <a:rect l="l" t="t" r="r" b="b"/>
              <a:pathLst>
                <a:path w="75" h="55" extrusionOk="0">
                  <a:moveTo>
                    <a:pt x="0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38" y="1"/>
                  </a:cubicBezTo>
                  <a:close/>
                  <a:moveTo>
                    <a:pt x="38" y="38"/>
                  </a:moveTo>
                  <a:cubicBezTo>
                    <a:pt x="50" y="50"/>
                    <a:pt x="54" y="55"/>
                    <a:pt x="56" y="55"/>
                  </a:cubicBezTo>
                  <a:cubicBezTo>
                    <a:pt x="58" y="55"/>
                    <a:pt x="50" y="38"/>
                    <a:pt x="75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24"/>
            <p:cNvSpPr/>
            <p:nvPr/>
          </p:nvSpPr>
          <p:spPr>
            <a:xfrm>
              <a:off x="6116100" y="33391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24"/>
            <p:cNvSpPr/>
            <p:nvPr/>
          </p:nvSpPr>
          <p:spPr>
            <a:xfrm>
              <a:off x="6115150" y="33363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cubicBezTo>
                    <a:pt x="1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24"/>
            <p:cNvSpPr/>
            <p:nvPr/>
          </p:nvSpPr>
          <p:spPr>
            <a:xfrm>
              <a:off x="6112350" y="33391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38" y="1"/>
                  </a:lnTo>
                  <a:cubicBezTo>
                    <a:pt x="38" y="1"/>
                    <a:pt x="38" y="6"/>
                    <a:pt x="36" y="12"/>
                  </a:cubicBezTo>
                  <a:lnTo>
                    <a:pt x="36" y="12"/>
                  </a:lnTo>
                  <a:cubicBezTo>
                    <a:pt x="38" y="10"/>
                    <a:pt x="38" y="6"/>
                    <a:pt x="38" y="1"/>
                  </a:cubicBezTo>
                  <a:close/>
                  <a:moveTo>
                    <a:pt x="36" y="12"/>
                  </a:moveTo>
                  <a:cubicBezTo>
                    <a:pt x="33" y="20"/>
                    <a:pt x="26" y="20"/>
                    <a:pt x="20" y="20"/>
                  </a:cubicBezTo>
                  <a:cubicBezTo>
                    <a:pt x="10" y="20"/>
                    <a:pt x="1" y="20"/>
                    <a:pt x="1" y="38"/>
                  </a:cubicBezTo>
                  <a:cubicBezTo>
                    <a:pt x="25" y="38"/>
                    <a:pt x="33" y="23"/>
                    <a:pt x="36" y="1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24"/>
            <p:cNvSpPr/>
            <p:nvPr/>
          </p:nvSpPr>
          <p:spPr>
            <a:xfrm>
              <a:off x="6112350" y="33391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24"/>
            <p:cNvSpPr/>
            <p:nvPr/>
          </p:nvSpPr>
          <p:spPr>
            <a:xfrm>
              <a:off x="6114225" y="33372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75"/>
                    <a:pt x="1" y="75"/>
                    <a:pt x="1" y="75"/>
                  </a:cubicBez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24"/>
            <p:cNvSpPr/>
            <p:nvPr/>
          </p:nvSpPr>
          <p:spPr>
            <a:xfrm>
              <a:off x="6107700" y="3338200"/>
              <a:ext cx="3750" cy="1900"/>
            </a:xfrm>
            <a:custGeom>
              <a:avLst/>
              <a:gdLst/>
              <a:ahLst/>
              <a:cxnLst/>
              <a:rect l="l" t="t" r="r" b="b"/>
              <a:pathLst>
                <a:path w="150" h="76" extrusionOk="0">
                  <a:moveTo>
                    <a:pt x="75" y="1"/>
                  </a:moveTo>
                  <a:cubicBezTo>
                    <a:pt x="75" y="1"/>
                    <a:pt x="75" y="38"/>
                    <a:pt x="38" y="38"/>
                  </a:cubicBezTo>
                  <a:cubicBezTo>
                    <a:pt x="0" y="38"/>
                    <a:pt x="38" y="38"/>
                    <a:pt x="38" y="75"/>
                  </a:cubicBezTo>
                  <a:cubicBezTo>
                    <a:pt x="38" y="75"/>
                    <a:pt x="38" y="38"/>
                    <a:pt x="75" y="38"/>
                  </a:cubicBezTo>
                  <a:cubicBezTo>
                    <a:pt x="150" y="38"/>
                    <a:pt x="75" y="38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24"/>
            <p:cNvSpPr/>
            <p:nvPr/>
          </p:nvSpPr>
          <p:spPr>
            <a:xfrm>
              <a:off x="6108625" y="33391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24"/>
            <p:cNvSpPr/>
            <p:nvPr/>
          </p:nvSpPr>
          <p:spPr>
            <a:xfrm>
              <a:off x="6110500" y="33372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24"/>
            <p:cNvSpPr/>
            <p:nvPr/>
          </p:nvSpPr>
          <p:spPr>
            <a:xfrm>
              <a:off x="6105825" y="33382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24"/>
            <p:cNvSpPr/>
            <p:nvPr/>
          </p:nvSpPr>
          <p:spPr>
            <a:xfrm>
              <a:off x="6104900" y="33391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24"/>
            <p:cNvSpPr/>
            <p:nvPr/>
          </p:nvSpPr>
          <p:spPr>
            <a:xfrm>
              <a:off x="6106750" y="33372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24"/>
            <p:cNvSpPr/>
            <p:nvPr/>
          </p:nvSpPr>
          <p:spPr>
            <a:xfrm>
              <a:off x="6101150" y="33382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38" y="1"/>
                    <a:pt x="1" y="38"/>
                    <a:pt x="1" y="75"/>
                  </a:cubicBezTo>
                  <a:lnTo>
                    <a:pt x="38" y="75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24"/>
            <p:cNvSpPr/>
            <p:nvPr/>
          </p:nvSpPr>
          <p:spPr>
            <a:xfrm>
              <a:off x="6102100" y="33391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1"/>
                  </a:lnTo>
                  <a:lnTo>
                    <a:pt x="37" y="1"/>
                  </a:lnTo>
                  <a:cubicBezTo>
                    <a:pt x="25" y="13"/>
                    <a:pt x="17" y="18"/>
                    <a:pt x="11" y="18"/>
                  </a:cubicBezTo>
                  <a:cubicBezTo>
                    <a:pt x="0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24"/>
            <p:cNvSpPr/>
            <p:nvPr/>
          </p:nvSpPr>
          <p:spPr>
            <a:xfrm>
              <a:off x="6102100" y="33382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cubicBezTo>
                    <a:pt x="38" y="1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24"/>
            <p:cNvSpPr/>
            <p:nvPr/>
          </p:nvSpPr>
          <p:spPr>
            <a:xfrm>
              <a:off x="6098350" y="33391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1" y="1"/>
                    <a:pt x="38" y="38"/>
                    <a:pt x="38" y="76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24"/>
            <p:cNvSpPr/>
            <p:nvPr/>
          </p:nvSpPr>
          <p:spPr>
            <a:xfrm>
              <a:off x="6099300" y="3341950"/>
              <a:ext cx="950" cy="0"/>
            </a:xfrm>
            <a:custGeom>
              <a:avLst/>
              <a:gdLst/>
              <a:ahLst/>
              <a:cxnLst/>
              <a:rect l="l" t="t" r="r" b="b"/>
              <a:pathLst>
                <a:path w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24"/>
            <p:cNvSpPr/>
            <p:nvPr/>
          </p:nvSpPr>
          <p:spPr>
            <a:xfrm>
              <a:off x="6099300" y="3339125"/>
              <a:ext cx="1875" cy="975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0" y="1"/>
                  </a:moveTo>
                  <a:lnTo>
                    <a:pt x="75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24"/>
            <p:cNvSpPr/>
            <p:nvPr/>
          </p:nvSpPr>
          <p:spPr>
            <a:xfrm>
              <a:off x="6098350" y="334287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0"/>
                  </a:moveTo>
                  <a:cubicBezTo>
                    <a:pt x="113" y="0"/>
                    <a:pt x="76" y="0"/>
                    <a:pt x="38" y="0"/>
                  </a:cubicBezTo>
                  <a:cubicBezTo>
                    <a:pt x="38" y="0"/>
                    <a:pt x="38" y="0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24"/>
            <p:cNvSpPr/>
            <p:nvPr/>
          </p:nvSpPr>
          <p:spPr>
            <a:xfrm>
              <a:off x="6101150" y="33428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24"/>
            <p:cNvSpPr/>
            <p:nvPr/>
          </p:nvSpPr>
          <p:spPr>
            <a:xfrm>
              <a:off x="6097425" y="33428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24"/>
            <p:cNvSpPr/>
            <p:nvPr/>
          </p:nvSpPr>
          <p:spPr>
            <a:xfrm>
              <a:off x="6102100" y="3342875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75" y="38"/>
                  </a:moveTo>
                  <a:lnTo>
                    <a:pt x="38" y="75"/>
                  </a:lnTo>
                  <a:cubicBezTo>
                    <a:pt x="0" y="112"/>
                    <a:pt x="38" y="75"/>
                    <a:pt x="38" y="75"/>
                  </a:cubicBezTo>
                  <a:lnTo>
                    <a:pt x="38" y="75"/>
                  </a:lnTo>
                  <a:lnTo>
                    <a:pt x="75" y="38"/>
                  </a:lnTo>
                  <a:cubicBezTo>
                    <a:pt x="75" y="38"/>
                    <a:pt x="75" y="0"/>
                    <a:pt x="75" y="0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24"/>
            <p:cNvSpPr/>
            <p:nvPr/>
          </p:nvSpPr>
          <p:spPr>
            <a:xfrm>
              <a:off x="6104900" y="33438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38"/>
                  </a:cubicBez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24"/>
            <p:cNvSpPr/>
            <p:nvPr/>
          </p:nvSpPr>
          <p:spPr>
            <a:xfrm>
              <a:off x="6102100" y="33447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24"/>
            <p:cNvSpPr/>
            <p:nvPr/>
          </p:nvSpPr>
          <p:spPr>
            <a:xfrm>
              <a:off x="6106750" y="33438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1"/>
                    <a:pt x="1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24"/>
            <p:cNvSpPr/>
            <p:nvPr/>
          </p:nvSpPr>
          <p:spPr>
            <a:xfrm>
              <a:off x="6107700" y="33428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24"/>
            <p:cNvSpPr/>
            <p:nvPr/>
          </p:nvSpPr>
          <p:spPr>
            <a:xfrm>
              <a:off x="6105825" y="33456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1" y="0"/>
                    <a:pt x="1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24"/>
            <p:cNvSpPr/>
            <p:nvPr/>
          </p:nvSpPr>
          <p:spPr>
            <a:xfrm>
              <a:off x="6365325" y="3042300"/>
              <a:ext cx="7500" cy="21500"/>
            </a:xfrm>
            <a:custGeom>
              <a:avLst/>
              <a:gdLst/>
              <a:ahLst/>
              <a:cxnLst/>
              <a:rect l="l" t="t" r="r" b="b"/>
              <a:pathLst>
                <a:path w="300" h="860" extrusionOk="0">
                  <a:moveTo>
                    <a:pt x="299" y="822"/>
                  </a:moveTo>
                  <a:lnTo>
                    <a:pt x="150" y="859"/>
                  </a:lnTo>
                  <a:lnTo>
                    <a:pt x="1" y="38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24"/>
            <p:cNvSpPr/>
            <p:nvPr/>
          </p:nvSpPr>
          <p:spPr>
            <a:xfrm>
              <a:off x="6362525" y="303482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337" y="150"/>
                  </a:moveTo>
                  <a:cubicBezTo>
                    <a:pt x="337" y="75"/>
                    <a:pt x="262" y="1"/>
                    <a:pt x="150" y="38"/>
                  </a:cubicBezTo>
                  <a:cubicBezTo>
                    <a:pt x="75" y="38"/>
                    <a:pt x="1" y="113"/>
                    <a:pt x="1" y="225"/>
                  </a:cubicBezTo>
                  <a:cubicBezTo>
                    <a:pt x="38" y="299"/>
                    <a:pt x="113" y="374"/>
                    <a:pt x="187" y="374"/>
                  </a:cubicBezTo>
                  <a:cubicBezTo>
                    <a:pt x="299" y="337"/>
                    <a:pt x="374" y="262"/>
                    <a:pt x="337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24"/>
            <p:cNvSpPr/>
            <p:nvPr/>
          </p:nvSpPr>
          <p:spPr>
            <a:xfrm>
              <a:off x="6342925" y="3049775"/>
              <a:ext cx="12150" cy="19625"/>
            </a:xfrm>
            <a:custGeom>
              <a:avLst/>
              <a:gdLst/>
              <a:ahLst/>
              <a:cxnLst/>
              <a:rect l="l" t="t" r="r" b="b"/>
              <a:pathLst>
                <a:path w="486" h="785" extrusionOk="0">
                  <a:moveTo>
                    <a:pt x="486" y="710"/>
                  </a:moveTo>
                  <a:lnTo>
                    <a:pt x="374" y="784"/>
                  </a:lnTo>
                  <a:lnTo>
                    <a:pt x="0" y="75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24"/>
            <p:cNvSpPr/>
            <p:nvPr/>
          </p:nvSpPr>
          <p:spPr>
            <a:xfrm>
              <a:off x="6338250" y="3042300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337" y="150"/>
                  </a:moveTo>
                  <a:cubicBezTo>
                    <a:pt x="299" y="38"/>
                    <a:pt x="187" y="0"/>
                    <a:pt x="113" y="38"/>
                  </a:cubicBezTo>
                  <a:cubicBezTo>
                    <a:pt x="38" y="75"/>
                    <a:pt x="1" y="187"/>
                    <a:pt x="38" y="299"/>
                  </a:cubicBezTo>
                  <a:cubicBezTo>
                    <a:pt x="75" y="374"/>
                    <a:pt x="187" y="411"/>
                    <a:pt x="262" y="374"/>
                  </a:cubicBezTo>
                  <a:cubicBezTo>
                    <a:pt x="374" y="299"/>
                    <a:pt x="374" y="224"/>
                    <a:pt x="337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24"/>
            <p:cNvSpPr/>
            <p:nvPr/>
          </p:nvSpPr>
          <p:spPr>
            <a:xfrm>
              <a:off x="6323325" y="3062825"/>
              <a:ext cx="16825" cy="17775"/>
            </a:xfrm>
            <a:custGeom>
              <a:avLst/>
              <a:gdLst/>
              <a:ahLst/>
              <a:cxnLst/>
              <a:rect l="l" t="t" r="r" b="b"/>
              <a:pathLst>
                <a:path w="673" h="711" extrusionOk="0">
                  <a:moveTo>
                    <a:pt x="672" y="598"/>
                  </a:moveTo>
                  <a:lnTo>
                    <a:pt x="560" y="710"/>
                  </a:lnTo>
                  <a:lnTo>
                    <a:pt x="0" y="113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24"/>
            <p:cNvSpPr/>
            <p:nvPr/>
          </p:nvSpPr>
          <p:spPr>
            <a:xfrm>
              <a:off x="6314925" y="3055375"/>
              <a:ext cx="12150" cy="11225"/>
            </a:xfrm>
            <a:custGeom>
              <a:avLst/>
              <a:gdLst/>
              <a:ahLst/>
              <a:cxnLst/>
              <a:rect l="l" t="t" r="r" b="b"/>
              <a:pathLst>
                <a:path w="486" h="449" extrusionOk="0">
                  <a:moveTo>
                    <a:pt x="411" y="150"/>
                  </a:moveTo>
                  <a:cubicBezTo>
                    <a:pt x="262" y="0"/>
                    <a:pt x="0" y="224"/>
                    <a:pt x="150" y="411"/>
                  </a:cubicBezTo>
                  <a:cubicBezTo>
                    <a:pt x="224" y="448"/>
                    <a:pt x="336" y="448"/>
                    <a:pt x="411" y="411"/>
                  </a:cubicBezTo>
                  <a:cubicBezTo>
                    <a:pt x="486" y="336"/>
                    <a:pt x="486" y="224"/>
                    <a:pt x="411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24"/>
            <p:cNvSpPr/>
            <p:nvPr/>
          </p:nvSpPr>
          <p:spPr>
            <a:xfrm>
              <a:off x="6309325" y="3081500"/>
              <a:ext cx="18700" cy="14025"/>
            </a:xfrm>
            <a:custGeom>
              <a:avLst/>
              <a:gdLst/>
              <a:ahLst/>
              <a:cxnLst/>
              <a:rect l="l" t="t" r="r" b="b"/>
              <a:pathLst>
                <a:path w="748" h="561" extrusionOk="0">
                  <a:moveTo>
                    <a:pt x="747" y="411"/>
                  </a:moveTo>
                  <a:lnTo>
                    <a:pt x="710" y="561"/>
                  </a:lnTo>
                  <a:lnTo>
                    <a:pt x="0" y="150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24"/>
            <p:cNvSpPr/>
            <p:nvPr/>
          </p:nvSpPr>
          <p:spPr>
            <a:xfrm>
              <a:off x="6301850" y="307682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99" y="38"/>
                  </a:moveTo>
                  <a:cubicBezTo>
                    <a:pt x="187" y="1"/>
                    <a:pt x="113" y="38"/>
                    <a:pt x="38" y="113"/>
                  </a:cubicBezTo>
                  <a:cubicBezTo>
                    <a:pt x="1" y="188"/>
                    <a:pt x="38" y="300"/>
                    <a:pt x="113" y="337"/>
                  </a:cubicBezTo>
                  <a:cubicBezTo>
                    <a:pt x="187" y="374"/>
                    <a:pt x="299" y="374"/>
                    <a:pt x="374" y="300"/>
                  </a:cubicBezTo>
                  <a:cubicBezTo>
                    <a:pt x="411" y="188"/>
                    <a:pt x="374" y="76"/>
                    <a:pt x="299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24"/>
            <p:cNvSpPr/>
            <p:nvPr/>
          </p:nvSpPr>
          <p:spPr>
            <a:xfrm>
              <a:off x="6300925" y="3103900"/>
              <a:ext cx="20550" cy="8425"/>
            </a:xfrm>
            <a:custGeom>
              <a:avLst/>
              <a:gdLst/>
              <a:ahLst/>
              <a:cxnLst/>
              <a:rect l="l" t="t" r="r" b="b"/>
              <a:pathLst>
                <a:path w="822" h="337" extrusionOk="0">
                  <a:moveTo>
                    <a:pt x="822" y="187"/>
                  </a:moveTo>
                  <a:lnTo>
                    <a:pt x="784" y="337"/>
                  </a:lnTo>
                  <a:lnTo>
                    <a:pt x="0" y="15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24"/>
            <p:cNvSpPr/>
            <p:nvPr/>
          </p:nvSpPr>
          <p:spPr>
            <a:xfrm>
              <a:off x="6293450" y="3100175"/>
              <a:ext cx="11225" cy="10300"/>
            </a:xfrm>
            <a:custGeom>
              <a:avLst/>
              <a:gdLst/>
              <a:ahLst/>
              <a:cxnLst/>
              <a:rect l="l" t="t" r="r" b="b"/>
              <a:pathLst>
                <a:path w="449" h="412" extrusionOk="0">
                  <a:moveTo>
                    <a:pt x="225" y="38"/>
                  </a:moveTo>
                  <a:cubicBezTo>
                    <a:pt x="113" y="0"/>
                    <a:pt x="38" y="75"/>
                    <a:pt x="1" y="150"/>
                  </a:cubicBezTo>
                  <a:cubicBezTo>
                    <a:pt x="1" y="262"/>
                    <a:pt x="38" y="336"/>
                    <a:pt x="150" y="374"/>
                  </a:cubicBezTo>
                  <a:cubicBezTo>
                    <a:pt x="374" y="411"/>
                    <a:pt x="449" y="75"/>
                    <a:pt x="225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24"/>
            <p:cNvSpPr/>
            <p:nvPr/>
          </p:nvSpPr>
          <p:spPr>
            <a:xfrm>
              <a:off x="6299975" y="3127250"/>
              <a:ext cx="19650" cy="4675"/>
            </a:xfrm>
            <a:custGeom>
              <a:avLst/>
              <a:gdLst/>
              <a:ahLst/>
              <a:cxnLst/>
              <a:rect l="l" t="t" r="r" b="b"/>
              <a:pathLst>
                <a:path w="786" h="187" extrusionOk="0">
                  <a:moveTo>
                    <a:pt x="785" y="0"/>
                  </a:moveTo>
                  <a:lnTo>
                    <a:pt x="785" y="150"/>
                  </a:lnTo>
                  <a:lnTo>
                    <a:pt x="1" y="187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24"/>
            <p:cNvSpPr/>
            <p:nvPr/>
          </p:nvSpPr>
          <p:spPr>
            <a:xfrm>
              <a:off x="6290650" y="312630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25" y="1"/>
                  </a:moveTo>
                  <a:cubicBezTo>
                    <a:pt x="1" y="38"/>
                    <a:pt x="38" y="337"/>
                    <a:pt x="262" y="374"/>
                  </a:cubicBezTo>
                  <a:cubicBezTo>
                    <a:pt x="337" y="337"/>
                    <a:pt x="411" y="262"/>
                    <a:pt x="411" y="150"/>
                  </a:cubicBezTo>
                  <a:cubicBezTo>
                    <a:pt x="374" y="76"/>
                    <a:pt x="299" y="1"/>
                    <a:pt x="225" y="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24"/>
            <p:cNvSpPr/>
            <p:nvPr/>
          </p:nvSpPr>
          <p:spPr>
            <a:xfrm>
              <a:off x="6304650" y="3144050"/>
              <a:ext cx="20575" cy="11225"/>
            </a:xfrm>
            <a:custGeom>
              <a:avLst/>
              <a:gdLst/>
              <a:ahLst/>
              <a:cxnLst/>
              <a:rect l="l" t="t" r="r" b="b"/>
              <a:pathLst>
                <a:path w="823" h="449" extrusionOk="0">
                  <a:moveTo>
                    <a:pt x="747" y="0"/>
                  </a:moveTo>
                  <a:lnTo>
                    <a:pt x="822" y="150"/>
                  </a:lnTo>
                  <a:lnTo>
                    <a:pt x="38" y="448"/>
                  </a:lnTo>
                  <a:lnTo>
                    <a:pt x="1" y="299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24"/>
            <p:cNvSpPr/>
            <p:nvPr/>
          </p:nvSpPr>
          <p:spPr>
            <a:xfrm>
              <a:off x="6297175" y="3149650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150" y="38"/>
                  </a:moveTo>
                  <a:cubicBezTo>
                    <a:pt x="38" y="75"/>
                    <a:pt x="1" y="187"/>
                    <a:pt x="38" y="262"/>
                  </a:cubicBezTo>
                  <a:cubicBezTo>
                    <a:pt x="76" y="336"/>
                    <a:pt x="188" y="374"/>
                    <a:pt x="262" y="374"/>
                  </a:cubicBezTo>
                  <a:cubicBezTo>
                    <a:pt x="337" y="336"/>
                    <a:pt x="374" y="224"/>
                    <a:pt x="337" y="150"/>
                  </a:cubicBezTo>
                  <a:cubicBezTo>
                    <a:pt x="337" y="38"/>
                    <a:pt x="225" y="0"/>
                    <a:pt x="150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24"/>
            <p:cNvSpPr/>
            <p:nvPr/>
          </p:nvSpPr>
          <p:spPr>
            <a:xfrm>
              <a:off x="6316800" y="3160850"/>
              <a:ext cx="17750" cy="14950"/>
            </a:xfrm>
            <a:custGeom>
              <a:avLst/>
              <a:gdLst/>
              <a:ahLst/>
              <a:cxnLst/>
              <a:rect l="l" t="t" r="r" b="b"/>
              <a:pathLst>
                <a:path w="710" h="598" extrusionOk="0">
                  <a:moveTo>
                    <a:pt x="597" y="0"/>
                  </a:moveTo>
                  <a:lnTo>
                    <a:pt x="709" y="75"/>
                  </a:lnTo>
                  <a:lnTo>
                    <a:pt x="75" y="598"/>
                  </a:lnTo>
                  <a:lnTo>
                    <a:pt x="0" y="486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24"/>
            <p:cNvSpPr/>
            <p:nvPr/>
          </p:nvSpPr>
          <p:spPr>
            <a:xfrm>
              <a:off x="6310250" y="3172050"/>
              <a:ext cx="12175" cy="12150"/>
            </a:xfrm>
            <a:custGeom>
              <a:avLst/>
              <a:gdLst/>
              <a:ahLst/>
              <a:cxnLst/>
              <a:rect l="l" t="t" r="r" b="b"/>
              <a:pathLst>
                <a:path w="487" h="486" extrusionOk="0">
                  <a:moveTo>
                    <a:pt x="75" y="75"/>
                  </a:moveTo>
                  <a:cubicBezTo>
                    <a:pt x="1" y="112"/>
                    <a:pt x="1" y="224"/>
                    <a:pt x="75" y="299"/>
                  </a:cubicBezTo>
                  <a:cubicBezTo>
                    <a:pt x="225" y="486"/>
                    <a:pt x="486" y="262"/>
                    <a:pt x="337" y="75"/>
                  </a:cubicBezTo>
                  <a:cubicBezTo>
                    <a:pt x="299" y="0"/>
                    <a:pt x="150" y="0"/>
                    <a:pt x="113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24"/>
            <p:cNvSpPr/>
            <p:nvPr/>
          </p:nvSpPr>
          <p:spPr>
            <a:xfrm>
              <a:off x="6334525" y="3172050"/>
              <a:ext cx="14025" cy="19625"/>
            </a:xfrm>
            <a:custGeom>
              <a:avLst/>
              <a:gdLst/>
              <a:ahLst/>
              <a:cxnLst/>
              <a:rect l="l" t="t" r="r" b="b"/>
              <a:pathLst>
                <a:path w="561" h="785" extrusionOk="0">
                  <a:moveTo>
                    <a:pt x="411" y="0"/>
                  </a:moveTo>
                  <a:lnTo>
                    <a:pt x="561" y="112"/>
                  </a:lnTo>
                  <a:lnTo>
                    <a:pt x="75" y="785"/>
                  </a:lnTo>
                  <a:lnTo>
                    <a:pt x="0" y="71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24"/>
            <p:cNvSpPr/>
            <p:nvPr/>
          </p:nvSpPr>
          <p:spPr>
            <a:xfrm>
              <a:off x="6328925" y="31888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38" y="75"/>
                  </a:moveTo>
                  <a:cubicBezTo>
                    <a:pt x="0" y="150"/>
                    <a:pt x="0" y="262"/>
                    <a:pt x="75" y="337"/>
                  </a:cubicBezTo>
                  <a:cubicBezTo>
                    <a:pt x="187" y="374"/>
                    <a:pt x="299" y="374"/>
                    <a:pt x="336" y="262"/>
                  </a:cubicBezTo>
                  <a:cubicBezTo>
                    <a:pt x="374" y="187"/>
                    <a:pt x="374" y="75"/>
                    <a:pt x="262" y="38"/>
                  </a:cubicBezTo>
                  <a:cubicBezTo>
                    <a:pt x="224" y="1"/>
                    <a:pt x="112" y="1"/>
                    <a:pt x="38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24"/>
            <p:cNvSpPr/>
            <p:nvPr/>
          </p:nvSpPr>
          <p:spPr>
            <a:xfrm>
              <a:off x="6356000" y="3180450"/>
              <a:ext cx="9350" cy="21500"/>
            </a:xfrm>
            <a:custGeom>
              <a:avLst/>
              <a:gdLst/>
              <a:ahLst/>
              <a:cxnLst/>
              <a:rect l="l" t="t" r="r" b="b"/>
              <a:pathLst>
                <a:path w="374" h="860" extrusionOk="0">
                  <a:moveTo>
                    <a:pt x="224" y="1"/>
                  </a:moveTo>
                  <a:lnTo>
                    <a:pt x="374" y="75"/>
                  </a:lnTo>
                  <a:lnTo>
                    <a:pt x="112" y="859"/>
                  </a:lnTo>
                  <a:lnTo>
                    <a:pt x="0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24"/>
            <p:cNvSpPr/>
            <p:nvPr/>
          </p:nvSpPr>
          <p:spPr>
            <a:xfrm>
              <a:off x="6351325" y="319912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8" y="150"/>
                  </a:moveTo>
                  <a:cubicBezTo>
                    <a:pt x="1" y="262"/>
                    <a:pt x="75" y="336"/>
                    <a:pt x="150" y="374"/>
                  </a:cubicBezTo>
                  <a:cubicBezTo>
                    <a:pt x="262" y="374"/>
                    <a:pt x="337" y="336"/>
                    <a:pt x="374" y="262"/>
                  </a:cubicBezTo>
                  <a:cubicBezTo>
                    <a:pt x="411" y="150"/>
                    <a:pt x="337" y="75"/>
                    <a:pt x="262" y="38"/>
                  </a:cubicBezTo>
                  <a:cubicBezTo>
                    <a:pt x="150" y="0"/>
                    <a:pt x="75" y="75"/>
                    <a:pt x="38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24"/>
            <p:cNvSpPr/>
            <p:nvPr/>
          </p:nvSpPr>
          <p:spPr>
            <a:xfrm>
              <a:off x="6380275" y="3184175"/>
              <a:ext cx="3750" cy="20575"/>
            </a:xfrm>
            <a:custGeom>
              <a:avLst/>
              <a:gdLst/>
              <a:ahLst/>
              <a:cxnLst/>
              <a:rect l="l" t="t" r="r" b="b"/>
              <a:pathLst>
                <a:path w="150" h="823" extrusionOk="0">
                  <a:moveTo>
                    <a:pt x="0" y="1"/>
                  </a:moveTo>
                  <a:lnTo>
                    <a:pt x="0" y="822"/>
                  </a:lnTo>
                  <a:lnTo>
                    <a:pt x="149" y="822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24"/>
            <p:cNvSpPr/>
            <p:nvPr/>
          </p:nvSpPr>
          <p:spPr>
            <a:xfrm>
              <a:off x="6377450" y="3203775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1" y="150"/>
                  </a:moveTo>
                  <a:cubicBezTo>
                    <a:pt x="1" y="262"/>
                    <a:pt x="76" y="337"/>
                    <a:pt x="188" y="337"/>
                  </a:cubicBezTo>
                  <a:cubicBezTo>
                    <a:pt x="300" y="337"/>
                    <a:pt x="374" y="225"/>
                    <a:pt x="374" y="150"/>
                  </a:cubicBezTo>
                  <a:cubicBezTo>
                    <a:pt x="337" y="38"/>
                    <a:pt x="262" y="1"/>
                    <a:pt x="188" y="1"/>
                  </a:cubicBezTo>
                  <a:cubicBezTo>
                    <a:pt x="76" y="1"/>
                    <a:pt x="1" y="76"/>
                    <a:pt x="1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24"/>
            <p:cNvSpPr/>
            <p:nvPr/>
          </p:nvSpPr>
          <p:spPr>
            <a:xfrm>
              <a:off x="6397075" y="3180450"/>
              <a:ext cx="9350" cy="20550"/>
            </a:xfrm>
            <a:custGeom>
              <a:avLst/>
              <a:gdLst/>
              <a:ahLst/>
              <a:cxnLst/>
              <a:rect l="l" t="t" r="r" b="b"/>
              <a:pathLst>
                <a:path w="374" h="822" extrusionOk="0">
                  <a:moveTo>
                    <a:pt x="0" y="38"/>
                  </a:moveTo>
                  <a:lnTo>
                    <a:pt x="149" y="1"/>
                  </a:lnTo>
                  <a:lnTo>
                    <a:pt x="373" y="785"/>
                  </a:lnTo>
                  <a:lnTo>
                    <a:pt x="261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24"/>
            <p:cNvSpPr/>
            <p:nvPr/>
          </p:nvSpPr>
          <p:spPr>
            <a:xfrm>
              <a:off x="6400800" y="3198175"/>
              <a:ext cx="12150" cy="10300"/>
            </a:xfrm>
            <a:custGeom>
              <a:avLst/>
              <a:gdLst/>
              <a:ahLst/>
              <a:cxnLst/>
              <a:rect l="l" t="t" r="r" b="b"/>
              <a:pathLst>
                <a:path w="486" h="412" extrusionOk="0">
                  <a:moveTo>
                    <a:pt x="38" y="262"/>
                  </a:moveTo>
                  <a:cubicBezTo>
                    <a:pt x="75" y="374"/>
                    <a:pt x="187" y="412"/>
                    <a:pt x="262" y="374"/>
                  </a:cubicBezTo>
                  <a:cubicBezTo>
                    <a:pt x="486" y="337"/>
                    <a:pt x="374" y="1"/>
                    <a:pt x="150" y="76"/>
                  </a:cubicBezTo>
                  <a:cubicBezTo>
                    <a:pt x="75" y="113"/>
                    <a:pt x="0" y="188"/>
                    <a:pt x="38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24"/>
            <p:cNvSpPr/>
            <p:nvPr/>
          </p:nvSpPr>
          <p:spPr>
            <a:xfrm>
              <a:off x="6413875" y="3172050"/>
              <a:ext cx="14950" cy="18700"/>
            </a:xfrm>
            <a:custGeom>
              <a:avLst/>
              <a:gdLst/>
              <a:ahLst/>
              <a:cxnLst/>
              <a:rect l="l" t="t" r="r" b="b"/>
              <a:pathLst>
                <a:path w="598" h="748" extrusionOk="0">
                  <a:moveTo>
                    <a:pt x="0" y="75"/>
                  </a:moveTo>
                  <a:lnTo>
                    <a:pt x="112" y="0"/>
                  </a:lnTo>
                  <a:lnTo>
                    <a:pt x="598" y="673"/>
                  </a:lnTo>
                  <a:lnTo>
                    <a:pt x="486" y="74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24"/>
            <p:cNvSpPr/>
            <p:nvPr/>
          </p:nvSpPr>
          <p:spPr>
            <a:xfrm>
              <a:off x="6424125" y="3186975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76" y="300"/>
                  </a:moveTo>
                  <a:cubicBezTo>
                    <a:pt x="113" y="374"/>
                    <a:pt x="225" y="412"/>
                    <a:pt x="300" y="337"/>
                  </a:cubicBezTo>
                  <a:cubicBezTo>
                    <a:pt x="374" y="300"/>
                    <a:pt x="412" y="188"/>
                    <a:pt x="337" y="113"/>
                  </a:cubicBezTo>
                  <a:cubicBezTo>
                    <a:pt x="300" y="38"/>
                    <a:pt x="188" y="1"/>
                    <a:pt x="113" y="76"/>
                  </a:cubicBezTo>
                  <a:cubicBezTo>
                    <a:pt x="1" y="113"/>
                    <a:pt x="1" y="225"/>
                    <a:pt x="76" y="30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24"/>
            <p:cNvSpPr/>
            <p:nvPr/>
          </p:nvSpPr>
          <p:spPr>
            <a:xfrm>
              <a:off x="6427875" y="3158975"/>
              <a:ext cx="17750" cy="15900"/>
            </a:xfrm>
            <a:custGeom>
              <a:avLst/>
              <a:gdLst/>
              <a:ahLst/>
              <a:cxnLst/>
              <a:rect l="l" t="t" r="r" b="b"/>
              <a:pathLst>
                <a:path w="710" h="636" extrusionOk="0">
                  <a:moveTo>
                    <a:pt x="0" y="113"/>
                  </a:moveTo>
                  <a:lnTo>
                    <a:pt x="75" y="1"/>
                  </a:lnTo>
                  <a:lnTo>
                    <a:pt x="710" y="486"/>
                  </a:lnTo>
                  <a:lnTo>
                    <a:pt x="635" y="63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24"/>
            <p:cNvSpPr/>
            <p:nvPr/>
          </p:nvSpPr>
          <p:spPr>
            <a:xfrm>
              <a:off x="6442800" y="3170175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75" y="337"/>
                  </a:moveTo>
                  <a:cubicBezTo>
                    <a:pt x="150" y="412"/>
                    <a:pt x="262" y="412"/>
                    <a:pt x="337" y="337"/>
                  </a:cubicBezTo>
                  <a:cubicBezTo>
                    <a:pt x="374" y="225"/>
                    <a:pt x="374" y="113"/>
                    <a:pt x="299" y="75"/>
                  </a:cubicBezTo>
                  <a:cubicBezTo>
                    <a:pt x="225" y="1"/>
                    <a:pt x="113" y="38"/>
                    <a:pt x="75" y="113"/>
                  </a:cubicBezTo>
                  <a:cubicBezTo>
                    <a:pt x="1" y="187"/>
                    <a:pt x="1" y="262"/>
                    <a:pt x="75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24"/>
            <p:cNvSpPr/>
            <p:nvPr/>
          </p:nvSpPr>
          <p:spPr>
            <a:xfrm>
              <a:off x="6436275" y="3143100"/>
              <a:ext cx="20550" cy="10300"/>
            </a:xfrm>
            <a:custGeom>
              <a:avLst/>
              <a:gdLst/>
              <a:ahLst/>
              <a:cxnLst/>
              <a:rect l="l" t="t" r="r" b="b"/>
              <a:pathLst>
                <a:path w="822" h="412" extrusionOk="0">
                  <a:moveTo>
                    <a:pt x="0" y="113"/>
                  </a:moveTo>
                  <a:lnTo>
                    <a:pt x="75" y="1"/>
                  </a:lnTo>
                  <a:lnTo>
                    <a:pt x="822" y="300"/>
                  </a:lnTo>
                  <a:lnTo>
                    <a:pt x="784" y="4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24"/>
            <p:cNvSpPr/>
            <p:nvPr/>
          </p:nvSpPr>
          <p:spPr>
            <a:xfrm>
              <a:off x="6452150" y="3146850"/>
              <a:ext cx="12150" cy="11225"/>
            </a:xfrm>
            <a:custGeom>
              <a:avLst/>
              <a:gdLst/>
              <a:ahLst/>
              <a:cxnLst/>
              <a:rect l="l" t="t" r="r" b="b"/>
              <a:pathLst>
                <a:path w="486" h="449" extrusionOk="0">
                  <a:moveTo>
                    <a:pt x="224" y="411"/>
                  </a:moveTo>
                  <a:cubicBezTo>
                    <a:pt x="336" y="448"/>
                    <a:pt x="411" y="411"/>
                    <a:pt x="448" y="299"/>
                  </a:cubicBezTo>
                  <a:cubicBezTo>
                    <a:pt x="485" y="224"/>
                    <a:pt x="448" y="150"/>
                    <a:pt x="373" y="112"/>
                  </a:cubicBezTo>
                  <a:cubicBezTo>
                    <a:pt x="149" y="0"/>
                    <a:pt x="0" y="336"/>
                    <a:pt x="224" y="41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24"/>
            <p:cNvSpPr/>
            <p:nvPr/>
          </p:nvSpPr>
          <p:spPr>
            <a:xfrm>
              <a:off x="6440950" y="3124450"/>
              <a:ext cx="20550" cy="5625"/>
            </a:xfrm>
            <a:custGeom>
              <a:avLst/>
              <a:gdLst/>
              <a:ahLst/>
              <a:cxnLst/>
              <a:rect l="l" t="t" r="r" b="b"/>
              <a:pathLst>
                <a:path w="822" h="225" extrusionOk="0">
                  <a:moveTo>
                    <a:pt x="0" y="150"/>
                  </a:moveTo>
                  <a:lnTo>
                    <a:pt x="37" y="0"/>
                  </a:lnTo>
                  <a:lnTo>
                    <a:pt x="821" y="75"/>
                  </a:lnTo>
                  <a:lnTo>
                    <a:pt x="821" y="224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24"/>
            <p:cNvSpPr/>
            <p:nvPr/>
          </p:nvSpPr>
          <p:spPr>
            <a:xfrm>
              <a:off x="6460550" y="312350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187" y="337"/>
                  </a:moveTo>
                  <a:cubicBezTo>
                    <a:pt x="261" y="374"/>
                    <a:pt x="336" y="300"/>
                    <a:pt x="336" y="188"/>
                  </a:cubicBezTo>
                  <a:cubicBezTo>
                    <a:pt x="373" y="113"/>
                    <a:pt x="299" y="1"/>
                    <a:pt x="187" y="38"/>
                  </a:cubicBezTo>
                  <a:cubicBezTo>
                    <a:pt x="0" y="1"/>
                    <a:pt x="0" y="374"/>
                    <a:pt x="187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24"/>
            <p:cNvSpPr/>
            <p:nvPr/>
          </p:nvSpPr>
          <p:spPr>
            <a:xfrm>
              <a:off x="6440000" y="3102975"/>
              <a:ext cx="19625" cy="8425"/>
            </a:xfrm>
            <a:custGeom>
              <a:avLst/>
              <a:gdLst/>
              <a:ahLst/>
              <a:cxnLst/>
              <a:rect l="l" t="t" r="r" b="b"/>
              <a:pathLst>
                <a:path w="785" h="337" extrusionOk="0">
                  <a:moveTo>
                    <a:pt x="1" y="336"/>
                  </a:moveTo>
                  <a:lnTo>
                    <a:pt x="1" y="187"/>
                  </a:lnTo>
                  <a:lnTo>
                    <a:pt x="747" y="0"/>
                  </a:lnTo>
                  <a:lnTo>
                    <a:pt x="785" y="1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24"/>
            <p:cNvSpPr/>
            <p:nvPr/>
          </p:nvSpPr>
          <p:spPr>
            <a:xfrm>
              <a:off x="6457750" y="3099250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224" y="373"/>
                  </a:moveTo>
                  <a:cubicBezTo>
                    <a:pt x="336" y="336"/>
                    <a:pt x="411" y="224"/>
                    <a:pt x="373" y="149"/>
                  </a:cubicBezTo>
                  <a:cubicBezTo>
                    <a:pt x="373" y="37"/>
                    <a:pt x="261" y="0"/>
                    <a:pt x="149" y="0"/>
                  </a:cubicBezTo>
                  <a:cubicBezTo>
                    <a:pt x="75" y="37"/>
                    <a:pt x="0" y="112"/>
                    <a:pt x="37" y="224"/>
                  </a:cubicBezTo>
                  <a:cubicBezTo>
                    <a:pt x="37" y="299"/>
                    <a:pt x="149" y="373"/>
                    <a:pt x="224" y="37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24"/>
            <p:cNvSpPr/>
            <p:nvPr/>
          </p:nvSpPr>
          <p:spPr>
            <a:xfrm>
              <a:off x="6431600" y="3079625"/>
              <a:ext cx="19625" cy="14050"/>
            </a:xfrm>
            <a:custGeom>
              <a:avLst/>
              <a:gdLst/>
              <a:ahLst/>
              <a:cxnLst/>
              <a:rect l="l" t="t" r="r" b="b"/>
              <a:pathLst>
                <a:path w="785" h="562" extrusionOk="0">
                  <a:moveTo>
                    <a:pt x="75" y="561"/>
                  </a:moveTo>
                  <a:lnTo>
                    <a:pt x="1" y="449"/>
                  </a:lnTo>
                  <a:lnTo>
                    <a:pt x="710" y="1"/>
                  </a:lnTo>
                  <a:lnTo>
                    <a:pt x="785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24"/>
            <p:cNvSpPr/>
            <p:nvPr/>
          </p:nvSpPr>
          <p:spPr>
            <a:xfrm>
              <a:off x="6448400" y="3074975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299" y="374"/>
                  </a:moveTo>
                  <a:cubicBezTo>
                    <a:pt x="374" y="299"/>
                    <a:pt x="374" y="187"/>
                    <a:pt x="337" y="112"/>
                  </a:cubicBezTo>
                  <a:cubicBezTo>
                    <a:pt x="299" y="38"/>
                    <a:pt x="187" y="0"/>
                    <a:pt x="113" y="38"/>
                  </a:cubicBezTo>
                  <a:cubicBezTo>
                    <a:pt x="38" y="75"/>
                    <a:pt x="1" y="187"/>
                    <a:pt x="38" y="299"/>
                  </a:cubicBezTo>
                  <a:cubicBezTo>
                    <a:pt x="75" y="374"/>
                    <a:pt x="187" y="411"/>
                    <a:pt x="299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24"/>
            <p:cNvSpPr/>
            <p:nvPr/>
          </p:nvSpPr>
          <p:spPr>
            <a:xfrm>
              <a:off x="6420400" y="3061900"/>
              <a:ext cx="15900" cy="16825"/>
            </a:xfrm>
            <a:custGeom>
              <a:avLst/>
              <a:gdLst/>
              <a:ahLst/>
              <a:cxnLst/>
              <a:rect l="l" t="t" r="r" b="b"/>
              <a:pathLst>
                <a:path w="636" h="673" extrusionOk="0">
                  <a:moveTo>
                    <a:pt x="75" y="673"/>
                  </a:moveTo>
                  <a:lnTo>
                    <a:pt x="1" y="598"/>
                  </a:lnTo>
                  <a:lnTo>
                    <a:pt x="523" y="1"/>
                  </a:lnTo>
                  <a:lnTo>
                    <a:pt x="635" y="7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24"/>
            <p:cNvSpPr/>
            <p:nvPr/>
          </p:nvSpPr>
          <p:spPr>
            <a:xfrm>
              <a:off x="6433475" y="3055375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299" y="336"/>
                  </a:moveTo>
                  <a:cubicBezTo>
                    <a:pt x="336" y="262"/>
                    <a:pt x="336" y="150"/>
                    <a:pt x="299" y="75"/>
                  </a:cubicBezTo>
                  <a:cubicBezTo>
                    <a:pt x="224" y="0"/>
                    <a:pt x="112" y="0"/>
                    <a:pt x="38" y="75"/>
                  </a:cubicBezTo>
                  <a:cubicBezTo>
                    <a:pt x="0" y="150"/>
                    <a:pt x="0" y="262"/>
                    <a:pt x="38" y="336"/>
                  </a:cubicBezTo>
                  <a:cubicBezTo>
                    <a:pt x="112" y="374"/>
                    <a:pt x="224" y="374"/>
                    <a:pt x="299" y="336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24"/>
            <p:cNvSpPr/>
            <p:nvPr/>
          </p:nvSpPr>
          <p:spPr>
            <a:xfrm>
              <a:off x="6404525" y="3048825"/>
              <a:ext cx="12175" cy="19625"/>
            </a:xfrm>
            <a:custGeom>
              <a:avLst/>
              <a:gdLst/>
              <a:ahLst/>
              <a:cxnLst/>
              <a:rect l="l" t="t" r="r" b="b"/>
              <a:pathLst>
                <a:path w="487" h="785" extrusionOk="0">
                  <a:moveTo>
                    <a:pt x="150" y="785"/>
                  </a:moveTo>
                  <a:lnTo>
                    <a:pt x="1" y="748"/>
                  </a:lnTo>
                  <a:lnTo>
                    <a:pt x="374" y="1"/>
                  </a:lnTo>
                  <a:lnTo>
                    <a:pt x="486" y="7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24"/>
            <p:cNvSpPr/>
            <p:nvPr/>
          </p:nvSpPr>
          <p:spPr>
            <a:xfrm>
              <a:off x="6411075" y="3041375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374" y="299"/>
                  </a:moveTo>
                  <a:cubicBezTo>
                    <a:pt x="411" y="187"/>
                    <a:pt x="374" y="75"/>
                    <a:pt x="299" y="37"/>
                  </a:cubicBezTo>
                  <a:cubicBezTo>
                    <a:pt x="187" y="0"/>
                    <a:pt x="112" y="37"/>
                    <a:pt x="75" y="149"/>
                  </a:cubicBezTo>
                  <a:cubicBezTo>
                    <a:pt x="0" y="224"/>
                    <a:pt x="38" y="336"/>
                    <a:pt x="150" y="373"/>
                  </a:cubicBezTo>
                  <a:cubicBezTo>
                    <a:pt x="224" y="411"/>
                    <a:pt x="336" y="373"/>
                    <a:pt x="374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24"/>
            <p:cNvSpPr/>
            <p:nvPr/>
          </p:nvSpPr>
          <p:spPr>
            <a:xfrm>
              <a:off x="6386800" y="3042300"/>
              <a:ext cx="6550" cy="20550"/>
            </a:xfrm>
            <a:custGeom>
              <a:avLst/>
              <a:gdLst/>
              <a:ahLst/>
              <a:cxnLst/>
              <a:rect l="l" t="t" r="r" b="b"/>
              <a:pathLst>
                <a:path w="262" h="822" extrusionOk="0">
                  <a:moveTo>
                    <a:pt x="150" y="822"/>
                  </a:moveTo>
                  <a:lnTo>
                    <a:pt x="0" y="822"/>
                  </a:lnTo>
                  <a:lnTo>
                    <a:pt x="112" y="0"/>
                  </a:lnTo>
                  <a:lnTo>
                    <a:pt x="262" y="3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24"/>
            <p:cNvSpPr/>
            <p:nvPr/>
          </p:nvSpPr>
          <p:spPr>
            <a:xfrm>
              <a:off x="6386800" y="3034825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374" y="187"/>
                  </a:moveTo>
                  <a:cubicBezTo>
                    <a:pt x="411" y="113"/>
                    <a:pt x="336" y="1"/>
                    <a:pt x="224" y="1"/>
                  </a:cubicBezTo>
                  <a:cubicBezTo>
                    <a:pt x="150" y="1"/>
                    <a:pt x="38" y="75"/>
                    <a:pt x="38" y="150"/>
                  </a:cubicBezTo>
                  <a:cubicBezTo>
                    <a:pt x="0" y="337"/>
                    <a:pt x="374" y="411"/>
                    <a:pt x="374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24"/>
            <p:cNvSpPr/>
            <p:nvPr/>
          </p:nvSpPr>
          <p:spPr>
            <a:xfrm>
              <a:off x="6365325" y="3042300"/>
              <a:ext cx="7500" cy="21500"/>
            </a:xfrm>
            <a:custGeom>
              <a:avLst/>
              <a:gdLst/>
              <a:ahLst/>
              <a:cxnLst/>
              <a:rect l="l" t="t" r="r" b="b"/>
              <a:pathLst>
                <a:path w="300" h="860" extrusionOk="0">
                  <a:moveTo>
                    <a:pt x="299" y="822"/>
                  </a:moveTo>
                  <a:lnTo>
                    <a:pt x="150" y="859"/>
                  </a:lnTo>
                  <a:lnTo>
                    <a:pt x="1" y="38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24"/>
            <p:cNvSpPr/>
            <p:nvPr/>
          </p:nvSpPr>
          <p:spPr>
            <a:xfrm>
              <a:off x="6362525" y="303482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337" y="150"/>
                  </a:moveTo>
                  <a:cubicBezTo>
                    <a:pt x="337" y="75"/>
                    <a:pt x="262" y="1"/>
                    <a:pt x="150" y="38"/>
                  </a:cubicBezTo>
                  <a:cubicBezTo>
                    <a:pt x="75" y="38"/>
                    <a:pt x="1" y="113"/>
                    <a:pt x="1" y="225"/>
                  </a:cubicBezTo>
                  <a:cubicBezTo>
                    <a:pt x="38" y="299"/>
                    <a:pt x="113" y="374"/>
                    <a:pt x="187" y="374"/>
                  </a:cubicBezTo>
                  <a:cubicBezTo>
                    <a:pt x="299" y="337"/>
                    <a:pt x="374" y="262"/>
                    <a:pt x="337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24"/>
            <p:cNvSpPr/>
            <p:nvPr/>
          </p:nvSpPr>
          <p:spPr>
            <a:xfrm>
              <a:off x="6297175" y="3054425"/>
              <a:ext cx="155000" cy="153125"/>
            </a:xfrm>
            <a:custGeom>
              <a:avLst/>
              <a:gdLst/>
              <a:ahLst/>
              <a:cxnLst/>
              <a:rect l="l" t="t" r="r" b="b"/>
              <a:pathLst>
                <a:path w="6200" h="6125" extrusionOk="0">
                  <a:moveTo>
                    <a:pt x="5863" y="2353"/>
                  </a:moveTo>
                  <a:cubicBezTo>
                    <a:pt x="6199" y="4593"/>
                    <a:pt x="3697" y="6124"/>
                    <a:pt x="1830" y="4817"/>
                  </a:cubicBezTo>
                  <a:cubicBezTo>
                    <a:pt x="1" y="3473"/>
                    <a:pt x="673" y="598"/>
                    <a:pt x="2913" y="225"/>
                  </a:cubicBezTo>
                  <a:cubicBezTo>
                    <a:pt x="4332" y="1"/>
                    <a:pt x="5639" y="934"/>
                    <a:pt x="5863" y="2353"/>
                  </a:cubicBezTo>
                  <a:close/>
                </a:path>
              </a:pathLst>
            </a:custGeom>
            <a:solidFill>
              <a:srgbClr val="BFDFE8"/>
            </a:solidFill>
            <a:ln w="9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24"/>
            <p:cNvSpPr/>
            <p:nvPr/>
          </p:nvSpPr>
          <p:spPr>
            <a:xfrm>
              <a:off x="6433475" y="3114175"/>
              <a:ext cx="6550" cy="9350"/>
            </a:xfrm>
            <a:custGeom>
              <a:avLst/>
              <a:gdLst/>
              <a:ahLst/>
              <a:cxnLst/>
              <a:rect l="l" t="t" r="r" b="b"/>
              <a:pathLst>
                <a:path w="262" h="374" extrusionOk="0">
                  <a:moveTo>
                    <a:pt x="0" y="187"/>
                  </a:moveTo>
                  <a:cubicBezTo>
                    <a:pt x="0" y="75"/>
                    <a:pt x="0" y="0"/>
                    <a:pt x="75" y="0"/>
                  </a:cubicBezTo>
                  <a:cubicBezTo>
                    <a:pt x="187" y="0"/>
                    <a:pt x="262" y="75"/>
                    <a:pt x="262" y="150"/>
                  </a:cubicBezTo>
                  <a:cubicBezTo>
                    <a:pt x="262" y="262"/>
                    <a:pt x="187" y="374"/>
                    <a:pt x="75" y="374"/>
                  </a:cubicBezTo>
                  <a:cubicBezTo>
                    <a:pt x="0" y="374"/>
                    <a:pt x="0" y="299"/>
                    <a:pt x="0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24"/>
            <p:cNvSpPr/>
            <p:nvPr/>
          </p:nvSpPr>
          <p:spPr>
            <a:xfrm>
              <a:off x="6432525" y="3124450"/>
              <a:ext cx="8425" cy="8425"/>
            </a:xfrm>
            <a:custGeom>
              <a:avLst/>
              <a:gdLst/>
              <a:ahLst/>
              <a:cxnLst/>
              <a:rect l="l" t="t" r="r" b="b"/>
              <a:pathLst>
                <a:path w="337" h="337" extrusionOk="0">
                  <a:moveTo>
                    <a:pt x="38" y="187"/>
                  </a:moveTo>
                  <a:cubicBezTo>
                    <a:pt x="38" y="75"/>
                    <a:pt x="76" y="0"/>
                    <a:pt x="150" y="0"/>
                  </a:cubicBezTo>
                  <a:cubicBezTo>
                    <a:pt x="262" y="0"/>
                    <a:pt x="337" y="75"/>
                    <a:pt x="337" y="187"/>
                  </a:cubicBezTo>
                  <a:cubicBezTo>
                    <a:pt x="337" y="299"/>
                    <a:pt x="225" y="336"/>
                    <a:pt x="150" y="336"/>
                  </a:cubicBezTo>
                  <a:cubicBezTo>
                    <a:pt x="38" y="336"/>
                    <a:pt x="1" y="299"/>
                    <a:pt x="38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24"/>
            <p:cNvSpPr/>
            <p:nvPr/>
          </p:nvSpPr>
          <p:spPr>
            <a:xfrm>
              <a:off x="6433475" y="3132850"/>
              <a:ext cx="5625" cy="10275"/>
            </a:xfrm>
            <a:custGeom>
              <a:avLst/>
              <a:gdLst/>
              <a:ahLst/>
              <a:cxnLst/>
              <a:rect l="l" t="t" r="r" b="b"/>
              <a:pathLst>
                <a:path w="225" h="411" extrusionOk="0">
                  <a:moveTo>
                    <a:pt x="0" y="112"/>
                  </a:moveTo>
                  <a:cubicBezTo>
                    <a:pt x="0" y="38"/>
                    <a:pt x="38" y="0"/>
                    <a:pt x="75" y="38"/>
                  </a:cubicBezTo>
                  <a:cubicBezTo>
                    <a:pt x="112" y="38"/>
                    <a:pt x="224" y="150"/>
                    <a:pt x="187" y="262"/>
                  </a:cubicBezTo>
                  <a:cubicBezTo>
                    <a:pt x="187" y="336"/>
                    <a:pt x="112" y="374"/>
                    <a:pt x="38" y="411"/>
                  </a:cubicBezTo>
                  <a:cubicBezTo>
                    <a:pt x="0" y="411"/>
                    <a:pt x="0" y="411"/>
                    <a:pt x="0" y="374"/>
                  </a:cubicBezTo>
                  <a:cubicBezTo>
                    <a:pt x="0" y="374"/>
                    <a:pt x="0" y="374"/>
                    <a:pt x="0" y="336"/>
                  </a:cubicBezTo>
                  <a:lnTo>
                    <a:pt x="0" y="224"/>
                  </a:lnTo>
                  <a:cubicBezTo>
                    <a:pt x="0" y="224"/>
                    <a:pt x="0" y="187"/>
                    <a:pt x="0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24"/>
            <p:cNvSpPr/>
            <p:nvPr/>
          </p:nvSpPr>
          <p:spPr>
            <a:xfrm>
              <a:off x="6426925" y="3142175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76" y="150"/>
                  </a:moveTo>
                  <a:cubicBezTo>
                    <a:pt x="113" y="75"/>
                    <a:pt x="150" y="1"/>
                    <a:pt x="225" y="38"/>
                  </a:cubicBezTo>
                  <a:cubicBezTo>
                    <a:pt x="300" y="75"/>
                    <a:pt x="337" y="187"/>
                    <a:pt x="300" y="299"/>
                  </a:cubicBezTo>
                  <a:cubicBezTo>
                    <a:pt x="262" y="374"/>
                    <a:pt x="150" y="411"/>
                    <a:pt x="76" y="374"/>
                  </a:cubicBezTo>
                  <a:cubicBezTo>
                    <a:pt x="1" y="337"/>
                    <a:pt x="38" y="262"/>
                    <a:pt x="76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24"/>
            <p:cNvSpPr/>
            <p:nvPr/>
          </p:nvSpPr>
          <p:spPr>
            <a:xfrm>
              <a:off x="6421325" y="3151525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76" y="37"/>
                  </a:moveTo>
                  <a:cubicBezTo>
                    <a:pt x="150" y="0"/>
                    <a:pt x="188" y="0"/>
                    <a:pt x="300" y="37"/>
                  </a:cubicBezTo>
                  <a:cubicBezTo>
                    <a:pt x="374" y="112"/>
                    <a:pt x="374" y="224"/>
                    <a:pt x="300" y="299"/>
                  </a:cubicBezTo>
                  <a:cubicBezTo>
                    <a:pt x="225" y="373"/>
                    <a:pt x="113" y="373"/>
                    <a:pt x="38" y="336"/>
                  </a:cubicBezTo>
                  <a:cubicBezTo>
                    <a:pt x="1" y="299"/>
                    <a:pt x="1" y="224"/>
                    <a:pt x="1" y="187"/>
                  </a:cubicBezTo>
                  <a:cubicBezTo>
                    <a:pt x="1" y="149"/>
                    <a:pt x="38" y="75"/>
                    <a:pt x="38" y="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24"/>
            <p:cNvSpPr/>
            <p:nvPr/>
          </p:nvSpPr>
          <p:spPr>
            <a:xfrm>
              <a:off x="6416675" y="3158050"/>
              <a:ext cx="7475" cy="10300"/>
            </a:xfrm>
            <a:custGeom>
              <a:avLst/>
              <a:gdLst/>
              <a:ahLst/>
              <a:cxnLst/>
              <a:rect l="l" t="t" r="r" b="b"/>
              <a:pathLst>
                <a:path w="299" h="412" extrusionOk="0">
                  <a:moveTo>
                    <a:pt x="112" y="38"/>
                  </a:moveTo>
                  <a:cubicBezTo>
                    <a:pt x="112" y="38"/>
                    <a:pt x="150" y="0"/>
                    <a:pt x="224" y="75"/>
                  </a:cubicBezTo>
                  <a:cubicBezTo>
                    <a:pt x="299" y="150"/>
                    <a:pt x="299" y="262"/>
                    <a:pt x="224" y="336"/>
                  </a:cubicBezTo>
                  <a:cubicBezTo>
                    <a:pt x="187" y="374"/>
                    <a:pt x="150" y="411"/>
                    <a:pt x="75" y="374"/>
                  </a:cubicBezTo>
                  <a:cubicBezTo>
                    <a:pt x="38" y="374"/>
                    <a:pt x="0" y="374"/>
                    <a:pt x="0" y="336"/>
                  </a:cubicBezTo>
                  <a:cubicBezTo>
                    <a:pt x="0" y="299"/>
                    <a:pt x="0" y="262"/>
                    <a:pt x="38" y="224"/>
                  </a:cubicBezTo>
                  <a:cubicBezTo>
                    <a:pt x="112" y="150"/>
                    <a:pt x="75" y="150"/>
                    <a:pt x="112" y="112"/>
                  </a:cubicBezTo>
                  <a:cubicBezTo>
                    <a:pt x="112" y="75"/>
                    <a:pt x="112" y="75"/>
                    <a:pt x="150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24"/>
            <p:cNvSpPr/>
            <p:nvPr/>
          </p:nvSpPr>
          <p:spPr>
            <a:xfrm>
              <a:off x="6407325" y="316457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150" y="113"/>
                  </a:moveTo>
                  <a:cubicBezTo>
                    <a:pt x="225" y="38"/>
                    <a:pt x="300" y="1"/>
                    <a:pt x="337" y="75"/>
                  </a:cubicBezTo>
                  <a:cubicBezTo>
                    <a:pt x="412" y="150"/>
                    <a:pt x="374" y="262"/>
                    <a:pt x="300" y="299"/>
                  </a:cubicBezTo>
                  <a:cubicBezTo>
                    <a:pt x="225" y="374"/>
                    <a:pt x="113" y="374"/>
                    <a:pt x="38" y="262"/>
                  </a:cubicBezTo>
                  <a:cubicBezTo>
                    <a:pt x="1" y="187"/>
                    <a:pt x="38" y="150"/>
                    <a:pt x="150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24"/>
            <p:cNvSpPr/>
            <p:nvPr/>
          </p:nvSpPr>
          <p:spPr>
            <a:xfrm>
              <a:off x="6398925" y="3170175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113" y="38"/>
                  </a:moveTo>
                  <a:cubicBezTo>
                    <a:pt x="187" y="1"/>
                    <a:pt x="299" y="1"/>
                    <a:pt x="337" y="75"/>
                  </a:cubicBezTo>
                  <a:cubicBezTo>
                    <a:pt x="374" y="150"/>
                    <a:pt x="374" y="262"/>
                    <a:pt x="262" y="299"/>
                  </a:cubicBezTo>
                  <a:cubicBezTo>
                    <a:pt x="187" y="337"/>
                    <a:pt x="75" y="299"/>
                    <a:pt x="38" y="225"/>
                  </a:cubicBezTo>
                  <a:cubicBezTo>
                    <a:pt x="1" y="150"/>
                    <a:pt x="38" y="75"/>
                    <a:pt x="113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24"/>
            <p:cNvSpPr/>
            <p:nvPr/>
          </p:nvSpPr>
          <p:spPr>
            <a:xfrm>
              <a:off x="6389600" y="3175775"/>
              <a:ext cx="10300" cy="5625"/>
            </a:xfrm>
            <a:custGeom>
              <a:avLst/>
              <a:gdLst/>
              <a:ahLst/>
              <a:cxnLst/>
              <a:rect l="l" t="t" r="r" b="b"/>
              <a:pathLst>
                <a:path w="412" h="225" extrusionOk="0">
                  <a:moveTo>
                    <a:pt x="262" y="1"/>
                  </a:moveTo>
                  <a:lnTo>
                    <a:pt x="374" y="1"/>
                  </a:lnTo>
                  <a:cubicBezTo>
                    <a:pt x="411" y="113"/>
                    <a:pt x="336" y="188"/>
                    <a:pt x="224" y="225"/>
                  </a:cubicBezTo>
                  <a:cubicBezTo>
                    <a:pt x="150" y="225"/>
                    <a:pt x="75" y="225"/>
                    <a:pt x="38" y="150"/>
                  </a:cubicBezTo>
                  <a:cubicBezTo>
                    <a:pt x="0" y="150"/>
                    <a:pt x="0" y="113"/>
                    <a:pt x="38" y="113"/>
                  </a:cubicBezTo>
                  <a:lnTo>
                    <a:pt x="38" y="75"/>
                  </a:lnTo>
                  <a:cubicBezTo>
                    <a:pt x="38" y="38"/>
                    <a:pt x="75" y="1"/>
                    <a:pt x="112" y="1"/>
                  </a:cubicBezTo>
                  <a:lnTo>
                    <a:pt x="187" y="1"/>
                  </a:lnTo>
                  <a:cubicBezTo>
                    <a:pt x="187" y="1"/>
                    <a:pt x="224" y="1"/>
                    <a:pt x="224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24"/>
            <p:cNvSpPr/>
            <p:nvPr/>
          </p:nvSpPr>
          <p:spPr>
            <a:xfrm>
              <a:off x="6380275" y="3176725"/>
              <a:ext cx="8425" cy="6550"/>
            </a:xfrm>
            <a:custGeom>
              <a:avLst/>
              <a:gdLst/>
              <a:ahLst/>
              <a:cxnLst/>
              <a:rect l="l" t="t" r="r" b="b"/>
              <a:pathLst>
                <a:path w="337" h="262" extrusionOk="0">
                  <a:moveTo>
                    <a:pt x="149" y="0"/>
                  </a:moveTo>
                  <a:cubicBezTo>
                    <a:pt x="261" y="0"/>
                    <a:pt x="336" y="0"/>
                    <a:pt x="336" y="75"/>
                  </a:cubicBezTo>
                  <a:cubicBezTo>
                    <a:pt x="336" y="150"/>
                    <a:pt x="299" y="262"/>
                    <a:pt x="187" y="262"/>
                  </a:cubicBezTo>
                  <a:cubicBezTo>
                    <a:pt x="75" y="262"/>
                    <a:pt x="0" y="187"/>
                    <a:pt x="0" y="75"/>
                  </a:cubicBezTo>
                  <a:cubicBezTo>
                    <a:pt x="0" y="0"/>
                    <a:pt x="37" y="0"/>
                    <a:pt x="149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24"/>
            <p:cNvSpPr/>
            <p:nvPr/>
          </p:nvSpPr>
          <p:spPr>
            <a:xfrm>
              <a:off x="6370000" y="3174850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262" y="0"/>
                  </a:moveTo>
                  <a:cubicBezTo>
                    <a:pt x="336" y="0"/>
                    <a:pt x="374" y="38"/>
                    <a:pt x="374" y="150"/>
                  </a:cubicBezTo>
                  <a:cubicBezTo>
                    <a:pt x="374" y="262"/>
                    <a:pt x="262" y="337"/>
                    <a:pt x="187" y="299"/>
                  </a:cubicBezTo>
                  <a:cubicBezTo>
                    <a:pt x="75" y="299"/>
                    <a:pt x="0" y="225"/>
                    <a:pt x="0" y="112"/>
                  </a:cubicBezTo>
                  <a:cubicBezTo>
                    <a:pt x="0" y="75"/>
                    <a:pt x="38" y="38"/>
                    <a:pt x="112" y="38"/>
                  </a:cubicBezTo>
                  <a:cubicBezTo>
                    <a:pt x="150" y="0"/>
                    <a:pt x="224" y="0"/>
                    <a:pt x="262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24"/>
            <p:cNvSpPr/>
            <p:nvPr/>
          </p:nvSpPr>
          <p:spPr>
            <a:xfrm>
              <a:off x="6359725" y="3174850"/>
              <a:ext cx="10300" cy="7500"/>
            </a:xfrm>
            <a:custGeom>
              <a:avLst/>
              <a:gdLst/>
              <a:ahLst/>
              <a:cxnLst/>
              <a:rect l="l" t="t" r="r" b="b"/>
              <a:pathLst>
                <a:path w="412" h="300" extrusionOk="0">
                  <a:moveTo>
                    <a:pt x="374" y="38"/>
                  </a:moveTo>
                  <a:cubicBezTo>
                    <a:pt x="374" y="38"/>
                    <a:pt x="411" y="38"/>
                    <a:pt x="374" y="150"/>
                  </a:cubicBezTo>
                  <a:cubicBezTo>
                    <a:pt x="337" y="225"/>
                    <a:pt x="225" y="299"/>
                    <a:pt x="150" y="262"/>
                  </a:cubicBezTo>
                  <a:cubicBezTo>
                    <a:pt x="75" y="225"/>
                    <a:pt x="38" y="187"/>
                    <a:pt x="1" y="150"/>
                  </a:cubicBezTo>
                  <a:cubicBezTo>
                    <a:pt x="1" y="112"/>
                    <a:pt x="1" y="75"/>
                    <a:pt x="1" y="38"/>
                  </a:cubicBezTo>
                  <a:cubicBezTo>
                    <a:pt x="38" y="0"/>
                    <a:pt x="38" y="0"/>
                    <a:pt x="187" y="38"/>
                  </a:cubicBezTo>
                  <a:lnTo>
                    <a:pt x="262" y="38"/>
                  </a:lnTo>
                  <a:lnTo>
                    <a:pt x="337" y="38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24"/>
            <p:cNvSpPr/>
            <p:nvPr/>
          </p:nvSpPr>
          <p:spPr>
            <a:xfrm>
              <a:off x="6351325" y="316925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262" y="75"/>
                  </a:moveTo>
                  <a:cubicBezTo>
                    <a:pt x="374" y="112"/>
                    <a:pt x="411" y="187"/>
                    <a:pt x="374" y="262"/>
                  </a:cubicBezTo>
                  <a:cubicBezTo>
                    <a:pt x="337" y="299"/>
                    <a:pt x="225" y="374"/>
                    <a:pt x="150" y="336"/>
                  </a:cubicBezTo>
                  <a:cubicBezTo>
                    <a:pt x="38" y="299"/>
                    <a:pt x="1" y="187"/>
                    <a:pt x="38" y="75"/>
                  </a:cubicBezTo>
                  <a:cubicBezTo>
                    <a:pt x="113" y="0"/>
                    <a:pt x="150" y="38"/>
                    <a:pt x="26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24"/>
            <p:cNvSpPr/>
            <p:nvPr/>
          </p:nvSpPr>
          <p:spPr>
            <a:xfrm>
              <a:off x="6342925" y="316457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62" y="38"/>
                  </a:moveTo>
                  <a:cubicBezTo>
                    <a:pt x="337" y="75"/>
                    <a:pt x="411" y="187"/>
                    <a:pt x="374" y="262"/>
                  </a:cubicBezTo>
                  <a:cubicBezTo>
                    <a:pt x="299" y="337"/>
                    <a:pt x="187" y="374"/>
                    <a:pt x="112" y="299"/>
                  </a:cubicBezTo>
                  <a:cubicBezTo>
                    <a:pt x="38" y="225"/>
                    <a:pt x="0" y="113"/>
                    <a:pt x="75" y="38"/>
                  </a:cubicBezTo>
                  <a:cubicBezTo>
                    <a:pt x="112" y="1"/>
                    <a:pt x="225" y="1"/>
                    <a:pt x="262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24"/>
            <p:cNvSpPr/>
            <p:nvPr/>
          </p:nvSpPr>
          <p:spPr>
            <a:xfrm>
              <a:off x="6335450" y="3158975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299" y="150"/>
                  </a:moveTo>
                  <a:cubicBezTo>
                    <a:pt x="374" y="187"/>
                    <a:pt x="374" y="225"/>
                    <a:pt x="337" y="262"/>
                  </a:cubicBezTo>
                  <a:cubicBezTo>
                    <a:pt x="299" y="337"/>
                    <a:pt x="150" y="337"/>
                    <a:pt x="113" y="262"/>
                  </a:cubicBezTo>
                  <a:cubicBezTo>
                    <a:pt x="38" y="187"/>
                    <a:pt x="1" y="113"/>
                    <a:pt x="38" y="1"/>
                  </a:cubicBezTo>
                  <a:lnTo>
                    <a:pt x="75" y="1"/>
                  </a:lnTo>
                  <a:lnTo>
                    <a:pt x="150" y="1"/>
                  </a:lnTo>
                  <a:cubicBezTo>
                    <a:pt x="150" y="1"/>
                    <a:pt x="187" y="1"/>
                    <a:pt x="225" y="75"/>
                  </a:cubicBezTo>
                  <a:lnTo>
                    <a:pt x="262" y="113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24"/>
            <p:cNvSpPr/>
            <p:nvPr/>
          </p:nvSpPr>
          <p:spPr>
            <a:xfrm>
              <a:off x="6328925" y="31496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99" y="150"/>
                  </a:moveTo>
                  <a:cubicBezTo>
                    <a:pt x="374" y="224"/>
                    <a:pt x="374" y="262"/>
                    <a:pt x="299" y="336"/>
                  </a:cubicBezTo>
                  <a:cubicBezTo>
                    <a:pt x="224" y="374"/>
                    <a:pt x="112" y="374"/>
                    <a:pt x="38" y="262"/>
                  </a:cubicBezTo>
                  <a:cubicBezTo>
                    <a:pt x="0" y="187"/>
                    <a:pt x="0" y="75"/>
                    <a:pt x="75" y="38"/>
                  </a:cubicBezTo>
                  <a:cubicBezTo>
                    <a:pt x="150" y="0"/>
                    <a:pt x="224" y="38"/>
                    <a:pt x="262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24"/>
            <p:cNvSpPr/>
            <p:nvPr/>
          </p:nvSpPr>
          <p:spPr>
            <a:xfrm>
              <a:off x="6324250" y="314125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411" y="150"/>
                  </a:moveTo>
                  <a:cubicBezTo>
                    <a:pt x="411" y="262"/>
                    <a:pt x="411" y="299"/>
                    <a:pt x="299" y="336"/>
                  </a:cubicBezTo>
                  <a:cubicBezTo>
                    <a:pt x="225" y="411"/>
                    <a:pt x="75" y="336"/>
                    <a:pt x="75" y="262"/>
                  </a:cubicBezTo>
                  <a:cubicBezTo>
                    <a:pt x="1" y="150"/>
                    <a:pt x="38" y="38"/>
                    <a:pt x="150" y="0"/>
                  </a:cubicBezTo>
                  <a:cubicBezTo>
                    <a:pt x="187" y="0"/>
                    <a:pt x="225" y="0"/>
                    <a:pt x="262" y="38"/>
                  </a:cubicBezTo>
                  <a:cubicBezTo>
                    <a:pt x="337" y="75"/>
                    <a:pt x="374" y="112"/>
                    <a:pt x="411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24"/>
            <p:cNvSpPr/>
            <p:nvPr/>
          </p:nvSpPr>
          <p:spPr>
            <a:xfrm>
              <a:off x="6322400" y="3131900"/>
              <a:ext cx="7475" cy="9375"/>
            </a:xfrm>
            <a:custGeom>
              <a:avLst/>
              <a:gdLst/>
              <a:ahLst/>
              <a:cxnLst/>
              <a:rect l="l" t="t" r="r" b="b"/>
              <a:pathLst>
                <a:path w="299" h="375" extrusionOk="0">
                  <a:moveTo>
                    <a:pt x="299" y="300"/>
                  </a:moveTo>
                  <a:cubicBezTo>
                    <a:pt x="299" y="300"/>
                    <a:pt x="299" y="337"/>
                    <a:pt x="224" y="374"/>
                  </a:cubicBezTo>
                  <a:cubicBezTo>
                    <a:pt x="112" y="374"/>
                    <a:pt x="37" y="337"/>
                    <a:pt x="0" y="225"/>
                  </a:cubicBezTo>
                  <a:cubicBezTo>
                    <a:pt x="0" y="150"/>
                    <a:pt x="0" y="113"/>
                    <a:pt x="37" y="38"/>
                  </a:cubicBezTo>
                  <a:cubicBezTo>
                    <a:pt x="37" y="1"/>
                    <a:pt x="75" y="1"/>
                    <a:pt x="112" y="1"/>
                  </a:cubicBezTo>
                  <a:cubicBezTo>
                    <a:pt x="149" y="1"/>
                    <a:pt x="187" y="1"/>
                    <a:pt x="187" y="150"/>
                  </a:cubicBezTo>
                  <a:cubicBezTo>
                    <a:pt x="187" y="150"/>
                    <a:pt x="224" y="188"/>
                    <a:pt x="261" y="225"/>
                  </a:cubicBezTo>
                  <a:cubicBezTo>
                    <a:pt x="261" y="225"/>
                    <a:pt x="261" y="262"/>
                    <a:pt x="299" y="30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24"/>
            <p:cNvSpPr/>
            <p:nvPr/>
          </p:nvSpPr>
          <p:spPr>
            <a:xfrm>
              <a:off x="6320525" y="3123500"/>
              <a:ext cx="6550" cy="8425"/>
            </a:xfrm>
            <a:custGeom>
              <a:avLst/>
              <a:gdLst/>
              <a:ahLst/>
              <a:cxnLst/>
              <a:rect l="l" t="t" r="r" b="b"/>
              <a:pathLst>
                <a:path w="262" h="337" extrusionOk="0">
                  <a:moveTo>
                    <a:pt x="262" y="150"/>
                  </a:moveTo>
                  <a:cubicBezTo>
                    <a:pt x="262" y="262"/>
                    <a:pt x="262" y="337"/>
                    <a:pt x="187" y="337"/>
                  </a:cubicBezTo>
                  <a:cubicBezTo>
                    <a:pt x="112" y="337"/>
                    <a:pt x="0" y="262"/>
                    <a:pt x="0" y="188"/>
                  </a:cubicBezTo>
                  <a:cubicBezTo>
                    <a:pt x="0" y="76"/>
                    <a:pt x="75" y="1"/>
                    <a:pt x="187" y="1"/>
                  </a:cubicBezTo>
                  <a:cubicBezTo>
                    <a:pt x="262" y="1"/>
                    <a:pt x="262" y="38"/>
                    <a:pt x="262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24"/>
            <p:cNvSpPr/>
            <p:nvPr/>
          </p:nvSpPr>
          <p:spPr>
            <a:xfrm>
              <a:off x="6319600" y="3113250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336" y="187"/>
                  </a:moveTo>
                  <a:cubicBezTo>
                    <a:pt x="336" y="262"/>
                    <a:pt x="299" y="374"/>
                    <a:pt x="224" y="374"/>
                  </a:cubicBezTo>
                  <a:cubicBezTo>
                    <a:pt x="0" y="336"/>
                    <a:pt x="0" y="37"/>
                    <a:pt x="224" y="0"/>
                  </a:cubicBezTo>
                  <a:cubicBezTo>
                    <a:pt x="299" y="0"/>
                    <a:pt x="336" y="75"/>
                    <a:pt x="336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24"/>
            <p:cNvSpPr/>
            <p:nvPr/>
          </p:nvSpPr>
          <p:spPr>
            <a:xfrm>
              <a:off x="6322400" y="3102975"/>
              <a:ext cx="5625" cy="10300"/>
            </a:xfrm>
            <a:custGeom>
              <a:avLst/>
              <a:gdLst/>
              <a:ahLst/>
              <a:cxnLst/>
              <a:rect l="l" t="t" r="r" b="b"/>
              <a:pathLst>
                <a:path w="225" h="412" extrusionOk="0">
                  <a:moveTo>
                    <a:pt x="224" y="299"/>
                  </a:moveTo>
                  <a:cubicBezTo>
                    <a:pt x="224" y="374"/>
                    <a:pt x="187" y="411"/>
                    <a:pt x="149" y="374"/>
                  </a:cubicBezTo>
                  <a:cubicBezTo>
                    <a:pt x="112" y="374"/>
                    <a:pt x="0" y="262"/>
                    <a:pt x="37" y="150"/>
                  </a:cubicBezTo>
                  <a:cubicBezTo>
                    <a:pt x="37" y="75"/>
                    <a:pt x="112" y="38"/>
                    <a:pt x="187" y="0"/>
                  </a:cubicBezTo>
                  <a:cubicBezTo>
                    <a:pt x="224" y="0"/>
                    <a:pt x="224" y="0"/>
                    <a:pt x="224" y="38"/>
                  </a:cubicBezTo>
                  <a:cubicBezTo>
                    <a:pt x="224" y="38"/>
                    <a:pt x="224" y="38"/>
                    <a:pt x="224" y="75"/>
                  </a:cubicBezTo>
                  <a:lnTo>
                    <a:pt x="224" y="187"/>
                  </a:lnTo>
                  <a:lnTo>
                    <a:pt x="224" y="262"/>
                  </a:lnTo>
                  <a:cubicBezTo>
                    <a:pt x="224" y="262"/>
                    <a:pt x="224" y="299"/>
                    <a:pt x="224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24"/>
            <p:cNvSpPr/>
            <p:nvPr/>
          </p:nvSpPr>
          <p:spPr>
            <a:xfrm>
              <a:off x="6325200" y="3093650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299" y="261"/>
                  </a:moveTo>
                  <a:cubicBezTo>
                    <a:pt x="261" y="336"/>
                    <a:pt x="224" y="411"/>
                    <a:pt x="149" y="373"/>
                  </a:cubicBezTo>
                  <a:cubicBezTo>
                    <a:pt x="37" y="336"/>
                    <a:pt x="0" y="224"/>
                    <a:pt x="75" y="149"/>
                  </a:cubicBezTo>
                  <a:cubicBezTo>
                    <a:pt x="112" y="37"/>
                    <a:pt x="187" y="0"/>
                    <a:pt x="299" y="37"/>
                  </a:cubicBezTo>
                  <a:cubicBezTo>
                    <a:pt x="373" y="75"/>
                    <a:pt x="336" y="149"/>
                    <a:pt x="299" y="26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24"/>
            <p:cNvSpPr/>
            <p:nvPr/>
          </p:nvSpPr>
          <p:spPr>
            <a:xfrm>
              <a:off x="6329850" y="3085250"/>
              <a:ext cx="9375" cy="10275"/>
            </a:xfrm>
            <a:custGeom>
              <a:avLst/>
              <a:gdLst/>
              <a:ahLst/>
              <a:cxnLst/>
              <a:rect l="l" t="t" r="r" b="b"/>
              <a:pathLst>
                <a:path w="375" h="411" extrusionOk="0">
                  <a:moveTo>
                    <a:pt x="337" y="373"/>
                  </a:moveTo>
                  <a:cubicBezTo>
                    <a:pt x="262" y="411"/>
                    <a:pt x="225" y="411"/>
                    <a:pt x="113" y="373"/>
                  </a:cubicBezTo>
                  <a:cubicBezTo>
                    <a:pt x="38" y="299"/>
                    <a:pt x="1" y="187"/>
                    <a:pt x="75" y="112"/>
                  </a:cubicBezTo>
                  <a:cubicBezTo>
                    <a:pt x="150" y="37"/>
                    <a:pt x="262" y="0"/>
                    <a:pt x="337" y="75"/>
                  </a:cubicBezTo>
                  <a:cubicBezTo>
                    <a:pt x="374" y="112"/>
                    <a:pt x="374" y="149"/>
                    <a:pt x="337" y="187"/>
                  </a:cubicBezTo>
                  <a:cubicBezTo>
                    <a:pt x="337" y="261"/>
                    <a:pt x="337" y="299"/>
                    <a:pt x="299" y="37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24"/>
            <p:cNvSpPr/>
            <p:nvPr/>
          </p:nvSpPr>
          <p:spPr>
            <a:xfrm>
              <a:off x="6337325" y="3078700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150" y="337"/>
                  </a:moveTo>
                  <a:cubicBezTo>
                    <a:pt x="150" y="337"/>
                    <a:pt x="112" y="374"/>
                    <a:pt x="75" y="337"/>
                  </a:cubicBezTo>
                  <a:cubicBezTo>
                    <a:pt x="0" y="262"/>
                    <a:pt x="0" y="150"/>
                    <a:pt x="75" y="75"/>
                  </a:cubicBezTo>
                  <a:cubicBezTo>
                    <a:pt x="112" y="38"/>
                    <a:pt x="187" y="1"/>
                    <a:pt x="224" y="1"/>
                  </a:cubicBezTo>
                  <a:cubicBezTo>
                    <a:pt x="262" y="1"/>
                    <a:pt x="299" y="1"/>
                    <a:pt x="299" y="75"/>
                  </a:cubicBezTo>
                  <a:cubicBezTo>
                    <a:pt x="336" y="150"/>
                    <a:pt x="299" y="113"/>
                    <a:pt x="262" y="187"/>
                  </a:cubicBezTo>
                  <a:cubicBezTo>
                    <a:pt x="224" y="225"/>
                    <a:pt x="224" y="262"/>
                    <a:pt x="187" y="299"/>
                  </a:cubicBezTo>
                  <a:cubicBezTo>
                    <a:pt x="187" y="299"/>
                    <a:pt x="187" y="337"/>
                    <a:pt x="150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24"/>
            <p:cNvSpPr/>
            <p:nvPr/>
          </p:nvSpPr>
          <p:spPr>
            <a:xfrm>
              <a:off x="6343850" y="307217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262" y="262"/>
                  </a:moveTo>
                  <a:cubicBezTo>
                    <a:pt x="188" y="336"/>
                    <a:pt x="113" y="374"/>
                    <a:pt x="38" y="299"/>
                  </a:cubicBezTo>
                  <a:cubicBezTo>
                    <a:pt x="1" y="224"/>
                    <a:pt x="38" y="112"/>
                    <a:pt x="113" y="75"/>
                  </a:cubicBezTo>
                  <a:cubicBezTo>
                    <a:pt x="188" y="0"/>
                    <a:pt x="300" y="38"/>
                    <a:pt x="337" y="112"/>
                  </a:cubicBezTo>
                  <a:cubicBezTo>
                    <a:pt x="412" y="187"/>
                    <a:pt x="337" y="224"/>
                    <a:pt x="262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24"/>
            <p:cNvSpPr/>
            <p:nvPr/>
          </p:nvSpPr>
          <p:spPr>
            <a:xfrm>
              <a:off x="6352250" y="3067500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300" y="299"/>
                  </a:moveTo>
                  <a:cubicBezTo>
                    <a:pt x="188" y="337"/>
                    <a:pt x="76" y="337"/>
                    <a:pt x="38" y="262"/>
                  </a:cubicBezTo>
                  <a:cubicBezTo>
                    <a:pt x="1" y="187"/>
                    <a:pt x="38" y="113"/>
                    <a:pt x="113" y="38"/>
                  </a:cubicBezTo>
                  <a:cubicBezTo>
                    <a:pt x="225" y="1"/>
                    <a:pt x="337" y="38"/>
                    <a:pt x="374" y="150"/>
                  </a:cubicBezTo>
                  <a:cubicBezTo>
                    <a:pt x="412" y="187"/>
                    <a:pt x="374" y="262"/>
                    <a:pt x="300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24"/>
            <p:cNvSpPr/>
            <p:nvPr/>
          </p:nvSpPr>
          <p:spPr>
            <a:xfrm>
              <a:off x="6361600" y="3064700"/>
              <a:ext cx="10275" cy="6550"/>
            </a:xfrm>
            <a:custGeom>
              <a:avLst/>
              <a:gdLst/>
              <a:ahLst/>
              <a:cxnLst/>
              <a:rect l="l" t="t" r="r" b="b"/>
              <a:pathLst>
                <a:path w="411" h="262" extrusionOk="0">
                  <a:moveTo>
                    <a:pt x="150" y="262"/>
                  </a:moveTo>
                  <a:lnTo>
                    <a:pt x="0" y="262"/>
                  </a:lnTo>
                  <a:cubicBezTo>
                    <a:pt x="0" y="150"/>
                    <a:pt x="38" y="38"/>
                    <a:pt x="150" y="38"/>
                  </a:cubicBezTo>
                  <a:cubicBezTo>
                    <a:pt x="224" y="1"/>
                    <a:pt x="336" y="38"/>
                    <a:pt x="374" y="75"/>
                  </a:cubicBezTo>
                  <a:cubicBezTo>
                    <a:pt x="411" y="113"/>
                    <a:pt x="411" y="113"/>
                    <a:pt x="374" y="150"/>
                  </a:cubicBezTo>
                  <a:lnTo>
                    <a:pt x="374" y="187"/>
                  </a:lnTo>
                  <a:cubicBezTo>
                    <a:pt x="374" y="225"/>
                    <a:pt x="374" y="225"/>
                    <a:pt x="299" y="262"/>
                  </a:cubicBezTo>
                  <a:lnTo>
                    <a:pt x="224" y="262"/>
                  </a:lnTo>
                  <a:cubicBezTo>
                    <a:pt x="224" y="262"/>
                    <a:pt x="187" y="262"/>
                    <a:pt x="187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24"/>
            <p:cNvSpPr/>
            <p:nvPr/>
          </p:nvSpPr>
          <p:spPr>
            <a:xfrm>
              <a:off x="6372800" y="3062825"/>
              <a:ext cx="8425" cy="7500"/>
            </a:xfrm>
            <a:custGeom>
              <a:avLst/>
              <a:gdLst/>
              <a:ahLst/>
              <a:cxnLst/>
              <a:rect l="l" t="t" r="r" b="b"/>
              <a:pathLst>
                <a:path w="337" h="300" extrusionOk="0">
                  <a:moveTo>
                    <a:pt x="150" y="300"/>
                  </a:moveTo>
                  <a:cubicBezTo>
                    <a:pt x="38" y="300"/>
                    <a:pt x="0" y="300"/>
                    <a:pt x="0" y="188"/>
                  </a:cubicBezTo>
                  <a:cubicBezTo>
                    <a:pt x="0" y="113"/>
                    <a:pt x="38" y="38"/>
                    <a:pt x="150" y="1"/>
                  </a:cubicBezTo>
                  <a:cubicBezTo>
                    <a:pt x="224" y="1"/>
                    <a:pt x="336" y="76"/>
                    <a:pt x="336" y="188"/>
                  </a:cubicBezTo>
                  <a:cubicBezTo>
                    <a:pt x="336" y="262"/>
                    <a:pt x="262" y="262"/>
                    <a:pt x="150" y="30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24"/>
            <p:cNvSpPr/>
            <p:nvPr/>
          </p:nvSpPr>
          <p:spPr>
            <a:xfrm>
              <a:off x="6382125" y="3060975"/>
              <a:ext cx="9375" cy="10275"/>
            </a:xfrm>
            <a:custGeom>
              <a:avLst/>
              <a:gdLst/>
              <a:ahLst/>
              <a:cxnLst/>
              <a:rect l="l" t="t" r="r" b="b"/>
              <a:pathLst>
                <a:path w="375" h="411" extrusionOk="0">
                  <a:moveTo>
                    <a:pt x="75" y="411"/>
                  </a:moveTo>
                  <a:cubicBezTo>
                    <a:pt x="1" y="411"/>
                    <a:pt x="1" y="374"/>
                    <a:pt x="1" y="224"/>
                  </a:cubicBezTo>
                  <a:cubicBezTo>
                    <a:pt x="38" y="0"/>
                    <a:pt x="374" y="38"/>
                    <a:pt x="337" y="262"/>
                  </a:cubicBezTo>
                  <a:cubicBezTo>
                    <a:pt x="337" y="336"/>
                    <a:pt x="299" y="374"/>
                    <a:pt x="225" y="374"/>
                  </a:cubicBezTo>
                  <a:cubicBezTo>
                    <a:pt x="187" y="374"/>
                    <a:pt x="150" y="374"/>
                    <a:pt x="75" y="37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24"/>
            <p:cNvSpPr/>
            <p:nvPr/>
          </p:nvSpPr>
          <p:spPr>
            <a:xfrm>
              <a:off x="6391475" y="3064700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37" y="262"/>
                  </a:moveTo>
                  <a:cubicBezTo>
                    <a:pt x="37" y="262"/>
                    <a:pt x="0" y="262"/>
                    <a:pt x="0" y="150"/>
                  </a:cubicBezTo>
                  <a:cubicBezTo>
                    <a:pt x="37" y="38"/>
                    <a:pt x="112" y="1"/>
                    <a:pt x="224" y="38"/>
                  </a:cubicBezTo>
                  <a:cubicBezTo>
                    <a:pt x="261" y="38"/>
                    <a:pt x="336" y="75"/>
                    <a:pt x="373" y="150"/>
                  </a:cubicBezTo>
                  <a:lnTo>
                    <a:pt x="373" y="262"/>
                  </a:lnTo>
                  <a:cubicBezTo>
                    <a:pt x="373" y="262"/>
                    <a:pt x="336" y="299"/>
                    <a:pt x="224" y="262"/>
                  </a:cubicBezTo>
                  <a:cubicBezTo>
                    <a:pt x="187" y="225"/>
                    <a:pt x="149" y="225"/>
                    <a:pt x="112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24"/>
            <p:cNvSpPr/>
            <p:nvPr/>
          </p:nvSpPr>
          <p:spPr>
            <a:xfrm>
              <a:off x="6399875" y="3065625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149" y="374"/>
                  </a:moveTo>
                  <a:cubicBezTo>
                    <a:pt x="37" y="337"/>
                    <a:pt x="0" y="300"/>
                    <a:pt x="0" y="225"/>
                  </a:cubicBezTo>
                  <a:cubicBezTo>
                    <a:pt x="112" y="1"/>
                    <a:pt x="448" y="150"/>
                    <a:pt x="336" y="374"/>
                  </a:cubicBezTo>
                  <a:cubicBezTo>
                    <a:pt x="299" y="449"/>
                    <a:pt x="224" y="412"/>
                    <a:pt x="149" y="37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24"/>
            <p:cNvSpPr/>
            <p:nvPr/>
          </p:nvSpPr>
          <p:spPr>
            <a:xfrm>
              <a:off x="6408275" y="3073100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150" y="299"/>
                  </a:moveTo>
                  <a:cubicBezTo>
                    <a:pt x="38" y="262"/>
                    <a:pt x="0" y="150"/>
                    <a:pt x="38" y="75"/>
                  </a:cubicBezTo>
                  <a:cubicBezTo>
                    <a:pt x="75" y="1"/>
                    <a:pt x="187" y="1"/>
                    <a:pt x="299" y="38"/>
                  </a:cubicBezTo>
                  <a:cubicBezTo>
                    <a:pt x="374" y="113"/>
                    <a:pt x="411" y="225"/>
                    <a:pt x="336" y="299"/>
                  </a:cubicBezTo>
                  <a:cubicBezTo>
                    <a:pt x="262" y="374"/>
                    <a:pt x="224" y="374"/>
                    <a:pt x="150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24"/>
            <p:cNvSpPr/>
            <p:nvPr/>
          </p:nvSpPr>
          <p:spPr>
            <a:xfrm>
              <a:off x="6416675" y="307870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38" y="225"/>
                  </a:moveTo>
                  <a:cubicBezTo>
                    <a:pt x="0" y="150"/>
                    <a:pt x="0" y="113"/>
                    <a:pt x="0" y="75"/>
                  </a:cubicBezTo>
                  <a:cubicBezTo>
                    <a:pt x="75" y="1"/>
                    <a:pt x="187" y="1"/>
                    <a:pt x="262" y="75"/>
                  </a:cubicBezTo>
                  <a:cubicBezTo>
                    <a:pt x="299" y="150"/>
                    <a:pt x="374" y="262"/>
                    <a:pt x="299" y="337"/>
                  </a:cubicBezTo>
                  <a:cubicBezTo>
                    <a:pt x="262" y="374"/>
                    <a:pt x="299" y="337"/>
                    <a:pt x="262" y="337"/>
                  </a:cubicBezTo>
                  <a:lnTo>
                    <a:pt x="224" y="337"/>
                  </a:lnTo>
                  <a:cubicBezTo>
                    <a:pt x="187" y="337"/>
                    <a:pt x="187" y="337"/>
                    <a:pt x="150" y="262"/>
                  </a:cubicBezTo>
                  <a:lnTo>
                    <a:pt x="112" y="225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24"/>
            <p:cNvSpPr/>
            <p:nvPr/>
          </p:nvSpPr>
          <p:spPr>
            <a:xfrm>
              <a:off x="6422275" y="3087100"/>
              <a:ext cx="10275" cy="10300"/>
            </a:xfrm>
            <a:custGeom>
              <a:avLst/>
              <a:gdLst/>
              <a:ahLst/>
              <a:cxnLst/>
              <a:rect l="l" t="t" r="r" b="b"/>
              <a:pathLst>
                <a:path w="411" h="412" extrusionOk="0">
                  <a:moveTo>
                    <a:pt x="112" y="225"/>
                  </a:moveTo>
                  <a:cubicBezTo>
                    <a:pt x="38" y="150"/>
                    <a:pt x="0" y="113"/>
                    <a:pt x="112" y="38"/>
                  </a:cubicBezTo>
                  <a:cubicBezTo>
                    <a:pt x="187" y="1"/>
                    <a:pt x="299" y="1"/>
                    <a:pt x="336" y="113"/>
                  </a:cubicBezTo>
                  <a:cubicBezTo>
                    <a:pt x="411" y="187"/>
                    <a:pt x="374" y="299"/>
                    <a:pt x="299" y="337"/>
                  </a:cubicBezTo>
                  <a:cubicBezTo>
                    <a:pt x="224" y="411"/>
                    <a:pt x="187" y="337"/>
                    <a:pt x="112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24"/>
            <p:cNvSpPr/>
            <p:nvPr/>
          </p:nvSpPr>
          <p:spPr>
            <a:xfrm>
              <a:off x="6426000" y="3094575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75" y="262"/>
                  </a:moveTo>
                  <a:cubicBezTo>
                    <a:pt x="1" y="187"/>
                    <a:pt x="75" y="150"/>
                    <a:pt x="150" y="75"/>
                  </a:cubicBezTo>
                  <a:cubicBezTo>
                    <a:pt x="225" y="0"/>
                    <a:pt x="337" y="75"/>
                    <a:pt x="374" y="187"/>
                  </a:cubicBezTo>
                  <a:cubicBezTo>
                    <a:pt x="411" y="262"/>
                    <a:pt x="374" y="374"/>
                    <a:pt x="299" y="411"/>
                  </a:cubicBezTo>
                  <a:cubicBezTo>
                    <a:pt x="262" y="411"/>
                    <a:pt x="187" y="411"/>
                    <a:pt x="150" y="374"/>
                  </a:cubicBezTo>
                  <a:cubicBezTo>
                    <a:pt x="113" y="336"/>
                    <a:pt x="75" y="299"/>
                    <a:pt x="75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24"/>
            <p:cNvSpPr/>
            <p:nvPr/>
          </p:nvSpPr>
          <p:spPr>
            <a:xfrm>
              <a:off x="6431600" y="3104850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1" y="75"/>
                  </a:moveTo>
                  <a:cubicBezTo>
                    <a:pt x="1" y="75"/>
                    <a:pt x="1" y="37"/>
                    <a:pt x="75" y="0"/>
                  </a:cubicBezTo>
                  <a:cubicBezTo>
                    <a:pt x="150" y="0"/>
                    <a:pt x="262" y="37"/>
                    <a:pt x="299" y="149"/>
                  </a:cubicBezTo>
                  <a:cubicBezTo>
                    <a:pt x="299" y="187"/>
                    <a:pt x="299" y="261"/>
                    <a:pt x="299" y="336"/>
                  </a:cubicBezTo>
                  <a:cubicBezTo>
                    <a:pt x="262" y="336"/>
                    <a:pt x="225" y="373"/>
                    <a:pt x="187" y="373"/>
                  </a:cubicBezTo>
                  <a:cubicBezTo>
                    <a:pt x="113" y="373"/>
                    <a:pt x="113" y="373"/>
                    <a:pt x="113" y="261"/>
                  </a:cubicBezTo>
                  <a:cubicBezTo>
                    <a:pt x="113" y="261"/>
                    <a:pt x="75" y="187"/>
                    <a:pt x="38" y="187"/>
                  </a:cubicBezTo>
                  <a:cubicBezTo>
                    <a:pt x="38" y="149"/>
                    <a:pt x="38" y="112"/>
                    <a:pt x="1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24"/>
            <p:cNvSpPr/>
            <p:nvPr/>
          </p:nvSpPr>
          <p:spPr>
            <a:xfrm>
              <a:off x="6290650" y="3041375"/>
              <a:ext cx="167125" cy="173650"/>
            </a:xfrm>
            <a:custGeom>
              <a:avLst/>
              <a:gdLst/>
              <a:ahLst/>
              <a:cxnLst/>
              <a:rect l="l" t="t" r="r" b="b"/>
              <a:pathLst>
                <a:path w="6685" h="6946" extrusionOk="0">
                  <a:moveTo>
                    <a:pt x="3137" y="560"/>
                  </a:moveTo>
                  <a:cubicBezTo>
                    <a:pt x="747" y="934"/>
                    <a:pt x="1" y="4070"/>
                    <a:pt x="1979" y="5489"/>
                  </a:cubicBezTo>
                  <a:cubicBezTo>
                    <a:pt x="3996" y="6945"/>
                    <a:pt x="6684" y="5227"/>
                    <a:pt x="6311" y="2838"/>
                  </a:cubicBezTo>
                  <a:cubicBezTo>
                    <a:pt x="6049" y="1307"/>
                    <a:pt x="4630" y="299"/>
                    <a:pt x="3137" y="560"/>
                  </a:cubicBezTo>
                  <a:close/>
                  <a:moveTo>
                    <a:pt x="3996" y="5713"/>
                  </a:moveTo>
                  <a:cubicBezTo>
                    <a:pt x="1793" y="6086"/>
                    <a:pt x="262" y="3622"/>
                    <a:pt x="1569" y="1830"/>
                  </a:cubicBezTo>
                  <a:cubicBezTo>
                    <a:pt x="2876" y="0"/>
                    <a:pt x="5676" y="672"/>
                    <a:pt x="6049" y="2875"/>
                  </a:cubicBezTo>
                  <a:cubicBezTo>
                    <a:pt x="6273" y="4219"/>
                    <a:pt x="5340" y="5489"/>
                    <a:pt x="3996" y="5713"/>
                  </a:cubicBezTo>
                  <a:close/>
                </a:path>
              </a:pathLst>
            </a:custGeom>
            <a:solidFill>
              <a:srgbClr val="ECC0C4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24"/>
            <p:cNvSpPr/>
            <p:nvPr/>
          </p:nvSpPr>
          <p:spPr>
            <a:xfrm>
              <a:off x="6358800" y="3088050"/>
              <a:ext cx="43900" cy="70025"/>
            </a:xfrm>
            <a:custGeom>
              <a:avLst/>
              <a:gdLst/>
              <a:ahLst/>
              <a:cxnLst/>
              <a:rect l="l" t="t" r="r" b="b"/>
              <a:pathLst>
                <a:path w="1756" h="2801" extrusionOk="0">
                  <a:moveTo>
                    <a:pt x="635" y="0"/>
                  </a:moveTo>
                  <a:lnTo>
                    <a:pt x="0" y="523"/>
                  </a:lnTo>
                  <a:lnTo>
                    <a:pt x="336" y="2502"/>
                  </a:lnTo>
                  <a:lnTo>
                    <a:pt x="1083" y="2800"/>
                  </a:lnTo>
                  <a:lnTo>
                    <a:pt x="1755" y="2278"/>
                  </a:lnTo>
                  <a:lnTo>
                    <a:pt x="1419" y="299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24"/>
            <p:cNvSpPr/>
            <p:nvPr/>
          </p:nvSpPr>
          <p:spPr>
            <a:xfrm>
              <a:off x="6358800" y="3088050"/>
              <a:ext cx="43900" cy="70025"/>
            </a:xfrm>
            <a:custGeom>
              <a:avLst/>
              <a:gdLst/>
              <a:ahLst/>
              <a:cxnLst/>
              <a:rect l="l" t="t" r="r" b="b"/>
              <a:pathLst>
                <a:path w="1756" h="2801" fill="none" extrusionOk="0">
                  <a:moveTo>
                    <a:pt x="1755" y="2278"/>
                  </a:moveTo>
                  <a:lnTo>
                    <a:pt x="1083" y="2800"/>
                  </a:lnTo>
                  <a:lnTo>
                    <a:pt x="336" y="2502"/>
                  </a:lnTo>
                  <a:lnTo>
                    <a:pt x="0" y="523"/>
                  </a:lnTo>
                  <a:lnTo>
                    <a:pt x="635" y="0"/>
                  </a:lnTo>
                  <a:lnTo>
                    <a:pt x="1419" y="299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24"/>
            <p:cNvSpPr/>
            <p:nvPr/>
          </p:nvSpPr>
          <p:spPr>
            <a:xfrm>
              <a:off x="6358800" y="3088050"/>
              <a:ext cx="43900" cy="70025"/>
            </a:xfrm>
            <a:custGeom>
              <a:avLst/>
              <a:gdLst/>
              <a:ahLst/>
              <a:cxnLst/>
              <a:rect l="l" t="t" r="r" b="b"/>
              <a:pathLst>
                <a:path w="1756" h="2801" extrusionOk="0">
                  <a:moveTo>
                    <a:pt x="635" y="0"/>
                  </a:moveTo>
                  <a:lnTo>
                    <a:pt x="0" y="523"/>
                  </a:lnTo>
                  <a:lnTo>
                    <a:pt x="336" y="2502"/>
                  </a:lnTo>
                  <a:lnTo>
                    <a:pt x="1083" y="2800"/>
                  </a:lnTo>
                  <a:lnTo>
                    <a:pt x="1755" y="2278"/>
                  </a:lnTo>
                  <a:lnTo>
                    <a:pt x="1419" y="299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24"/>
            <p:cNvSpPr/>
            <p:nvPr/>
          </p:nvSpPr>
          <p:spPr>
            <a:xfrm>
              <a:off x="6358800" y="3088050"/>
              <a:ext cx="43900" cy="70025"/>
            </a:xfrm>
            <a:custGeom>
              <a:avLst/>
              <a:gdLst/>
              <a:ahLst/>
              <a:cxnLst/>
              <a:rect l="l" t="t" r="r" b="b"/>
              <a:pathLst>
                <a:path w="1756" h="2801" fill="none" extrusionOk="0">
                  <a:moveTo>
                    <a:pt x="1755" y="2278"/>
                  </a:moveTo>
                  <a:lnTo>
                    <a:pt x="1083" y="2800"/>
                  </a:lnTo>
                  <a:lnTo>
                    <a:pt x="336" y="2502"/>
                  </a:lnTo>
                  <a:lnTo>
                    <a:pt x="0" y="523"/>
                  </a:lnTo>
                  <a:lnTo>
                    <a:pt x="635" y="0"/>
                  </a:lnTo>
                  <a:lnTo>
                    <a:pt x="1419" y="299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24"/>
            <p:cNvSpPr/>
            <p:nvPr/>
          </p:nvSpPr>
          <p:spPr>
            <a:xfrm>
              <a:off x="6381200" y="30964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38" y="37"/>
                    <a:pt x="0" y="75"/>
                  </a:cubicBezTo>
                  <a:lnTo>
                    <a:pt x="38" y="75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24"/>
            <p:cNvSpPr/>
            <p:nvPr/>
          </p:nvSpPr>
          <p:spPr>
            <a:xfrm>
              <a:off x="6381200" y="30973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0" y="38"/>
                    <a:pt x="0" y="38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24"/>
            <p:cNvSpPr/>
            <p:nvPr/>
          </p:nvSpPr>
          <p:spPr>
            <a:xfrm>
              <a:off x="6384000" y="30964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24"/>
            <p:cNvSpPr/>
            <p:nvPr/>
          </p:nvSpPr>
          <p:spPr>
            <a:xfrm>
              <a:off x="6378400" y="30973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38" y="0"/>
                    <a:pt x="0" y="0"/>
                    <a:pt x="0" y="38"/>
                  </a:cubicBezTo>
                  <a:lnTo>
                    <a:pt x="0" y="75"/>
                  </a:lnTo>
                  <a:cubicBezTo>
                    <a:pt x="38" y="75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24"/>
            <p:cNvSpPr/>
            <p:nvPr/>
          </p:nvSpPr>
          <p:spPr>
            <a:xfrm>
              <a:off x="6378400" y="30983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24"/>
            <p:cNvSpPr/>
            <p:nvPr/>
          </p:nvSpPr>
          <p:spPr>
            <a:xfrm>
              <a:off x="6379325" y="30964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24"/>
            <p:cNvSpPr/>
            <p:nvPr/>
          </p:nvSpPr>
          <p:spPr>
            <a:xfrm>
              <a:off x="6374650" y="30973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0"/>
                  </a:moveTo>
                  <a:cubicBezTo>
                    <a:pt x="38" y="0"/>
                    <a:pt x="38" y="38"/>
                    <a:pt x="1" y="38"/>
                  </a:cubicBezTo>
                  <a:lnTo>
                    <a:pt x="1" y="75"/>
                  </a:lnTo>
                  <a:cubicBezTo>
                    <a:pt x="38" y="75"/>
                    <a:pt x="38" y="38"/>
                    <a:pt x="38" y="38"/>
                  </a:cubicBez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24"/>
            <p:cNvSpPr/>
            <p:nvPr/>
          </p:nvSpPr>
          <p:spPr>
            <a:xfrm>
              <a:off x="6374650" y="30983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38" y="38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24"/>
            <p:cNvSpPr/>
            <p:nvPr/>
          </p:nvSpPr>
          <p:spPr>
            <a:xfrm>
              <a:off x="6375600" y="30964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37"/>
                  </a:lnTo>
                  <a:lnTo>
                    <a:pt x="38" y="75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24"/>
            <p:cNvSpPr/>
            <p:nvPr/>
          </p:nvSpPr>
          <p:spPr>
            <a:xfrm>
              <a:off x="6370925" y="309737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0"/>
                  </a:moveTo>
                  <a:cubicBezTo>
                    <a:pt x="1" y="0"/>
                    <a:pt x="1" y="38"/>
                    <a:pt x="1" y="38"/>
                  </a:cubicBezTo>
                  <a:lnTo>
                    <a:pt x="1" y="75"/>
                  </a:lnTo>
                  <a:cubicBezTo>
                    <a:pt x="1" y="75"/>
                    <a:pt x="1" y="38"/>
                    <a:pt x="75" y="38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24"/>
            <p:cNvSpPr/>
            <p:nvPr/>
          </p:nvSpPr>
          <p:spPr>
            <a:xfrm>
              <a:off x="6370925" y="30992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24"/>
            <p:cNvSpPr/>
            <p:nvPr/>
          </p:nvSpPr>
          <p:spPr>
            <a:xfrm>
              <a:off x="6371850" y="30964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38" y="0"/>
                    <a:pt x="38" y="0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24"/>
            <p:cNvSpPr/>
            <p:nvPr/>
          </p:nvSpPr>
          <p:spPr>
            <a:xfrm>
              <a:off x="6367200" y="30983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38" y="1"/>
                    <a:pt x="0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24"/>
            <p:cNvSpPr/>
            <p:nvPr/>
          </p:nvSpPr>
          <p:spPr>
            <a:xfrm>
              <a:off x="6367200" y="31001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24"/>
            <p:cNvSpPr/>
            <p:nvPr/>
          </p:nvSpPr>
          <p:spPr>
            <a:xfrm>
              <a:off x="6369050" y="30964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7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7"/>
                  </a:lnTo>
                  <a:cubicBezTo>
                    <a:pt x="1" y="37"/>
                    <a:pt x="1" y="0"/>
                    <a:pt x="1" y="3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24"/>
            <p:cNvSpPr/>
            <p:nvPr/>
          </p:nvSpPr>
          <p:spPr>
            <a:xfrm>
              <a:off x="6365325" y="310017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0"/>
                  </a:moveTo>
                  <a:cubicBezTo>
                    <a:pt x="1" y="0"/>
                    <a:pt x="1" y="0"/>
                    <a:pt x="38" y="38"/>
                  </a:cubicBezTo>
                  <a:cubicBezTo>
                    <a:pt x="38" y="38"/>
                    <a:pt x="75" y="75"/>
                    <a:pt x="75" y="75"/>
                  </a:cubicBezTo>
                  <a:lnTo>
                    <a:pt x="75" y="38"/>
                  </a:lnTo>
                  <a:cubicBezTo>
                    <a:pt x="38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24"/>
            <p:cNvSpPr/>
            <p:nvPr/>
          </p:nvSpPr>
          <p:spPr>
            <a:xfrm>
              <a:off x="6366250" y="31011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cubicBezTo>
                    <a:pt x="38" y="38"/>
                    <a:pt x="1" y="38"/>
                    <a:pt x="1" y="38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24"/>
            <p:cNvSpPr/>
            <p:nvPr/>
          </p:nvSpPr>
          <p:spPr>
            <a:xfrm>
              <a:off x="6365325" y="30992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1" y="0"/>
                  </a:moveTo>
                  <a:lnTo>
                    <a:pt x="3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24"/>
            <p:cNvSpPr/>
            <p:nvPr/>
          </p:nvSpPr>
          <p:spPr>
            <a:xfrm>
              <a:off x="6366250" y="31029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38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38"/>
                    <a:pt x="1" y="38"/>
                    <a:pt x="1" y="38"/>
                  </a:cubicBez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24"/>
            <p:cNvSpPr/>
            <p:nvPr/>
          </p:nvSpPr>
          <p:spPr>
            <a:xfrm>
              <a:off x="6367200" y="31039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24"/>
            <p:cNvSpPr/>
            <p:nvPr/>
          </p:nvSpPr>
          <p:spPr>
            <a:xfrm>
              <a:off x="6364400" y="31039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38" y="1"/>
                    <a:pt x="38" y="1"/>
                  </a:cubicBezTo>
                  <a:lnTo>
                    <a:pt x="38" y="1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24"/>
            <p:cNvSpPr/>
            <p:nvPr/>
          </p:nvSpPr>
          <p:spPr>
            <a:xfrm>
              <a:off x="6369050" y="31029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8"/>
                  </a:moveTo>
                  <a:lnTo>
                    <a:pt x="1" y="75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24"/>
            <p:cNvSpPr/>
            <p:nvPr/>
          </p:nvSpPr>
          <p:spPr>
            <a:xfrm>
              <a:off x="6369050" y="31020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24"/>
            <p:cNvSpPr/>
            <p:nvPr/>
          </p:nvSpPr>
          <p:spPr>
            <a:xfrm>
              <a:off x="6368125" y="3105775"/>
              <a:ext cx="950" cy="450"/>
            </a:xfrm>
            <a:custGeom>
              <a:avLst/>
              <a:gdLst/>
              <a:ahLst/>
              <a:cxnLst/>
              <a:rect l="l" t="t" r="r" b="b"/>
              <a:pathLst>
                <a:path w="38" h="18" extrusionOk="0">
                  <a:moveTo>
                    <a:pt x="1" y="0"/>
                  </a:moveTo>
                  <a:cubicBezTo>
                    <a:pt x="1" y="0"/>
                    <a:pt x="1" y="17"/>
                    <a:pt x="12" y="17"/>
                  </a:cubicBezTo>
                  <a:cubicBezTo>
                    <a:pt x="17" y="17"/>
                    <a:pt x="26" y="13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24"/>
            <p:cNvSpPr/>
            <p:nvPr/>
          </p:nvSpPr>
          <p:spPr>
            <a:xfrm>
              <a:off x="6372800" y="31020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0"/>
                  </a:moveTo>
                  <a:cubicBezTo>
                    <a:pt x="0" y="37"/>
                    <a:pt x="0" y="37"/>
                    <a:pt x="0" y="75"/>
                  </a:cubicBez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75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24"/>
            <p:cNvSpPr/>
            <p:nvPr/>
          </p:nvSpPr>
          <p:spPr>
            <a:xfrm>
              <a:off x="6372800" y="31011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24"/>
            <p:cNvSpPr/>
            <p:nvPr/>
          </p:nvSpPr>
          <p:spPr>
            <a:xfrm>
              <a:off x="6371850" y="31048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24"/>
            <p:cNvSpPr/>
            <p:nvPr/>
          </p:nvSpPr>
          <p:spPr>
            <a:xfrm>
              <a:off x="6376525" y="31011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1" y="1"/>
                  </a:moveTo>
                  <a:cubicBezTo>
                    <a:pt x="1" y="38"/>
                    <a:pt x="1" y="38"/>
                    <a:pt x="1" y="75"/>
                  </a:cubicBezTo>
                  <a:lnTo>
                    <a:pt x="1" y="113"/>
                  </a:lnTo>
                  <a:cubicBezTo>
                    <a:pt x="1" y="113"/>
                    <a:pt x="1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24"/>
            <p:cNvSpPr/>
            <p:nvPr/>
          </p:nvSpPr>
          <p:spPr>
            <a:xfrm>
              <a:off x="6377450" y="31011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1" y="38"/>
                  </a:lnTo>
                  <a:lnTo>
                    <a:pt x="38" y="75"/>
                  </a:lnTo>
                  <a:lnTo>
                    <a:pt x="38" y="38"/>
                  </a:lnTo>
                  <a:cubicBezTo>
                    <a:pt x="38" y="1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24"/>
            <p:cNvSpPr/>
            <p:nvPr/>
          </p:nvSpPr>
          <p:spPr>
            <a:xfrm>
              <a:off x="6375600" y="31039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24"/>
            <p:cNvSpPr/>
            <p:nvPr/>
          </p:nvSpPr>
          <p:spPr>
            <a:xfrm>
              <a:off x="6380275" y="3100175"/>
              <a:ext cx="0" cy="2825"/>
            </a:xfrm>
            <a:custGeom>
              <a:avLst/>
              <a:gdLst/>
              <a:ahLst/>
              <a:cxnLst/>
              <a:rect l="l" t="t" r="r" b="b"/>
              <a:pathLst>
                <a:path h="113" extrusionOk="0">
                  <a:moveTo>
                    <a:pt x="0" y="0"/>
                  </a:moveTo>
                  <a:cubicBezTo>
                    <a:pt x="0" y="38"/>
                    <a:pt x="0" y="38"/>
                    <a:pt x="0" y="75"/>
                  </a:cubicBez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24"/>
            <p:cNvSpPr/>
            <p:nvPr/>
          </p:nvSpPr>
          <p:spPr>
            <a:xfrm>
              <a:off x="6380275" y="31001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7" y="0"/>
                  </a:lnTo>
                  <a:cubicBezTo>
                    <a:pt x="37" y="0"/>
                    <a:pt x="37" y="38"/>
                    <a:pt x="37" y="38"/>
                  </a:cubicBezTo>
                  <a:lnTo>
                    <a:pt x="37" y="38"/>
                  </a:lnTo>
                  <a:lnTo>
                    <a:pt x="37" y="0"/>
                  </a:lnTo>
                  <a:cubicBezTo>
                    <a:pt x="37" y="0"/>
                    <a:pt x="37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24"/>
            <p:cNvSpPr/>
            <p:nvPr/>
          </p:nvSpPr>
          <p:spPr>
            <a:xfrm>
              <a:off x="6378400" y="31029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24"/>
            <p:cNvSpPr/>
            <p:nvPr/>
          </p:nvSpPr>
          <p:spPr>
            <a:xfrm>
              <a:off x="6384000" y="31001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0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24"/>
            <p:cNvSpPr/>
            <p:nvPr/>
          </p:nvSpPr>
          <p:spPr>
            <a:xfrm>
              <a:off x="6383075" y="30992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24"/>
            <p:cNvSpPr/>
            <p:nvPr/>
          </p:nvSpPr>
          <p:spPr>
            <a:xfrm>
              <a:off x="6382125" y="31029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0"/>
                    <a:pt x="1" y="38"/>
                    <a:pt x="38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24"/>
            <p:cNvSpPr/>
            <p:nvPr/>
          </p:nvSpPr>
          <p:spPr>
            <a:xfrm>
              <a:off x="6386800" y="3099250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38" y="0"/>
                  </a:moveTo>
                  <a:cubicBezTo>
                    <a:pt x="38" y="0"/>
                    <a:pt x="0" y="37"/>
                    <a:pt x="0" y="75"/>
                  </a:cubicBezTo>
                  <a:cubicBezTo>
                    <a:pt x="0" y="75"/>
                    <a:pt x="0" y="75"/>
                    <a:pt x="0" y="112"/>
                  </a:cubicBezTo>
                  <a:cubicBezTo>
                    <a:pt x="0" y="112"/>
                    <a:pt x="0" y="75"/>
                    <a:pt x="38" y="75"/>
                  </a:cubicBezTo>
                  <a:cubicBezTo>
                    <a:pt x="56" y="56"/>
                    <a:pt x="56" y="56"/>
                    <a:pt x="52" y="56"/>
                  </a:cubicBezTo>
                  <a:cubicBezTo>
                    <a:pt x="47" y="56"/>
                    <a:pt x="38" y="56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24"/>
            <p:cNvSpPr/>
            <p:nvPr/>
          </p:nvSpPr>
          <p:spPr>
            <a:xfrm>
              <a:off x="6387725" y="31001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24"/>
            <p:cNvSpPr/>
            <p:nvPr/>
          </p:nvSpPr>
          <p:spPr>
            <a:xfrm>
              <a:off x="6385875" y="31011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24"/>
            <p:cNvSpPr/>
            <p:nvPr/>
          </p:nvSpPr>
          <p:spPr>
            <a:xfrm>
              <a:off x="6390525" y="3101100"/>
              <a:ext cx="2825" cy="975"/>
            </a:xfrm>
            <a:custGeom>
              <a:avLst/>
              <a:gdLst/>
              <a:ahLst/>
              <a:cxnLst/>
              <a:rect l="l" t="t" r="r" b="b"/>
              <a:pathLst>
                <a:path w="113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75" y="38"/>
                    <a:pt x="38" y="1"/>
                    <a:pt x="75" y="1"/>
                  </a:cubicBezTo>
                  <a:close/>
                  <a:moveTo>
                    <a:pt x="75" y="1"/>
                  </a:moveTo>
                  <a:cubicBezTo>
                    <a:pt x="113" y="1"/>
                    <a:pt x="113" y="38"/>
                    <a:pt x="113" y="38"/>
                  </a:cubicBezTo>
                  <a:lnTo>
                    <a:pt x="113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24"/>
            <p:cNvSpPr/>
            <p:nvPr/>
          </p:nvSpPr>
          <p:spPr>
            <a:xfrm>
              <a:off x="6392400" y="31011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38"/>
                    <a:pt x="38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24"/>
            <p:cNvSpPr/>
            <p:nvPr/>
          </p:nvSpPr>
          <p:spPr>
            <a:xfrm>
              <a:off x="6389600" y="31011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24"/>
            <p:cNvSpPr/>
            <p:nvPr/>
          </p:nvSpPr>
          <p:spPr>
            <a:xfrm>
              <a:off x="6390525" y="31039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1" y="75"/>
                  </a:lnTo>
                  <a:cubicBezTo>
                    <a:pt x="38" y="75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24"/>
            <p:cNvSpPr/>
            <p:nvPr/>
          </p:nvSpPr>
          <p:spPr>
            <a:xfrm>
              <a:off x="6390525" y="31067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24"/>
            <p:cNvSpPr/>
            <p:nvPr/>
          </p:nvSpPr>
          <p:spPr>
            <a:xfrm>
              <a:off x="6389600" y="3102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24"/>
            <p:cNvSpPr/>
            <p:nvPr/>
          </p:nvSpPr>
          <p:spPr>
            <a:xfrm>
              <a:off x="6386800" y="31048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38" y="0"/>
                    <a:pt x="0" y="37"/>
                    <a:pt x="0" y="75"/>
                  </a:cubicBezTo>
                  <a:lnTo>
                    <a:pt x="0" y="112"/>
                  </a:lnTo>
                  <a:cubicBezTo>
                    <a:pt x="38" y="112"/>
                    <a:pt x="38" y="75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24"/>
            <p:cNvSpPr/>
            <p:nvPr/>
          </p:nvSpPr>
          <p:spPr>
            <a:xfrm>
              <a:off x="6386800" y="31067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0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24"/>
            <p:cNvSpPr/>
            <p:nvPr/>
          </p:nvSpPr>
          <p:spPr>
            <a:xfrm>
              <a:off x="6387725" y="31039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24"/>
            <p:cNvSpPr/>
            <p:nvPr/>
          </p:nvSpPr>
          <p:spPr>
            <a:xfrm>
              <a:off x="6383075" y="31057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24"/>
            <p:cNvSpPr/>
            <p:nvPr/>
          </p:nvSpPr>
          <p:spPr>
            <a:xfrm>
              <a:off x="6382125" y="31076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24"/>
            <p:cNvSpPr/>
            <p:nvPr/>
          </p:nvSpPr>
          <p:spPr>
            <a:xfrm>
              <a:off x="6384000" y="31057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24"/>
            <p:cNvSpPr/>
            <p:nvPr/>
          </p:nvSpPr>
          <p:spPr>
            <a:xfrm>
              <a:off x="6379325" y="31057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38" y="0"/>
                    <a:pt x="38" y="38"/>
                    <a:pt x="1" y="38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5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24"/>
            <p:cNvSpPr/>
            <p:nvPr/>
          </p:nvSpPr>
          <p:spPr>
            <a:xfrm>
              <a:off x="6378400" y="31067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38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24"/>
            <p:cNvSpPr/>
            <p:nvPr/>
          </p:nvSpPr>
          <p:spPr>
            <a:xfrm>
              <a:off x="6381200" y="31057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24"/>
            <p:cNvSpPr/>
            <p:nvPr/>
          </p:nvSpPr>
          <p:spPr>
            <a:xfrm>
              <a:off x="6374650" y="310577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0"/>
                  </a:moveTo>
                  <a:cubicBezTo>
                    <a:pt x="1" y="0"/>
                    <a:pt x="1" y="0"/>
                    <a:pt x="1" y="38"/>
                  </a:cubicBezTo>
                  <a:lnTo>
                    <a:pt x="1" y="75"/>
                  </a:lnTo>
                  <a:lnTo>
                    <a:pt x="1" y="112"/>
                  </a:lnTo>
                  <a:lnTo>
                    <a:pt x="38" y="112"/>
                  </a:lnTo>
                  <a:cubicBezTo>
                    <a:pt x="38" y="75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24"/>
            <p:cNvSpPr/>
            <p:nvPr/>
          </p:nvSpPr>
          <p:spPr>
            <a:xfrm>
              <a:off x="6374650" y="31067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75"/>
                  </a:moveTo>
                  <a:lnTo>
                    <a:pt x="38" y="75"/>
                  </a:lnTo>
                  <a:cubicBezTo>
                    <a:pt x="1" y="75"/>
                    <a:pt x="1" y="38"/>
                    <a:pt x="1" y="38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1" y="38"/>
                    <a:pt x="1" y="75"/>
                    <a:pt x="38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24"/>
            <p:cNvSpPr/>
            <p:nvPr/>
          </p:nvSpPr>
          <p:spPr>
            <a:xfrm>
              <a:off x="6376525" y="3105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38" y="0"/>
                  </a:lnTo>
                  <a:lnTo>
                    <a:pt x="38" y="38"/>
                  </a:ln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24"/>
            <p:cNvSpPr/>
            <p:nvPr/>
          </p:nvSpPr>
          <p:spPr>
            <a:xfrm>
              <a:off x="6370925" y="310577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75" y="0"/>
                  </a:moveTo>
                  <a:cubicBezTo>
                    <a:pt x="1" y="0"/>
                    <a:pt x="1" y="38"/>
                    <a:pt x="1" y="75"/>
                  </a:cubicBezTo>
                  <a:lnTo>
                    <a:pt x="1" y="112"/>
                  </a:lnTo>
                  <a:lnTo>
                    <a:pt x="75" y="112"/>
                  </a:lnTo>
                  <a:lnTo>
                    <a:pt x="75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24"/>
            <p:cNvSpPr/>
            <p:nvPr/>
          </p:nvSpPr>
          <p:spPr>
            <a:xfrm>
              <a:off x="6370925" y="31076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cubicBezTo>
                    <a:pt x="38" y="37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24"/>
            <p:cNvSpPr/>
            <p:nvPr/>
          </p:nvSpPr>
          <p:spPr>
            <a:xfrm>
              <a:off x="6372800" y="3105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24"/>
            <p:cNvSpPr/>
            <p:nvPr/>
          </p:nvSpPr>
          <p:spPr>
            <a:xfrm>
              <a:off x="6369050" y="31067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24"/>
            <p:cNvSpPr/>
            <p:nvPr/>
          </p:nvSpPr>
          <p:spPr>
            <a:xfrm>
              <a:off x="6368125" y="31104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24"/>
            <p:cNvSpPr/>
            <p:nvPr/>
          </p:nvSpPr>
          <p:spPr>
            <a:xfrm>
              <a:off x="6370000" y="31067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lnTo>
                    <a:pt x="38" y="1"/>
                  </a:lnTo>
                  <a:cubicBezTo>
                    <a:pt x="38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24"/>
            <p:cNvSpPr/>
            <p:nvPr/>
          </p:nvSpPr>
          <p:spPr>
            <a:xfrm>
              <a:off x="6367200" y="3108575"/>
              <a:ext cx="25" cy="4700"/>
            </a:xfrm>
            <a:custGeom>
              <a:avLst/>
              <a:gdLst/>
              <a:ahLst/>
              <a:cxnLst/>
              <a:rect l="l" t="t" r="r" b="b"/>
              <a:pathLst>
                <a:path w="1" h="188" extrusionOk="0">
                  <a:moveTo>
                    <a:pt x="0" y="112"/>
                  </a:moveTo>
                  <a:cubicBezTo>
                    <a:pt x="0" y="112"/>
                    <a:pt x="0" y="75"/>
                    <a:pt x="0" y="75"/>
                  </a:cubicBezTo>
                  <a:lnTo>
                    <a:pt x="0" y="38"/>
                  </a:lnTo>
                  <a:cubicBezTo>
                    <a:pt x="0" y="0"/>
                    <a:pt x="0" y="38"/>
                    <a:pt x="0" y="38"/>
                  </a:cubicBezTo>
                  <a:lnTo>
                    <a:pt x="0" y="38"/>
                  </a:lnTo>
                  <a:lnTo>
                    <a:pt x="0" y="112"/>
                  </a:lnTo>
                  <a:lnTo>
                    <a:pt x="0" y="150"/>
                  </a:lnTo>
                  <a:cubicBezTo>
                    <a:pt x="0" y="187"/>
                    <a:pt x="0" y="150"/>
                    <a:pt x="0" y="150"/>
                  </a:cubicBezTo>
                  <a:lnTo>
                    <a:pt x="0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24"/>
            <p:cNvSpPr/>
            <p:nvPr/>
          </p:nvSpPr>
          <p:spPr>
            <a:xfrm>
              <a:off x="6367200" y="311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24"/>
            <p:cNvSpPr/>
            <p:nvPr/>
          </p:nvSpPr>
          <p:spPr>
            <a:xfrm>
              <a:off x="6366250" y="31095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24"/>
            <p:cNvSpPr/>
            <p:nvPr/>
          </p:nvSpPr>
          <p:spPr>
            <a:xfrm>
              <a:off x="6364400" y="311325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2" y="0"/>
                  </a:moveTo>
                  <a:lnTo>
                    <a:pt x="75" y="0"/>
                  </a:lnTo>
                  <a:cubicBezTo>
                    <a:pt x="75" y="0"/>
                    <a:pt x="38" y="0"/>
                    <a:pt x="38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24"/>
            <p:cNvSpPr/>
            <p:nvPr/>
          </p:nvSpPr>
          <p:spPr>
            <a:xfrm>
              <a:off x="6368125" y="31123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24"/>
            <p:cNvSpPr/>
            <p:nvPr/>
          </p:nvSpPr>
          <p:spPr>
            <a:xfrm>
              <a:off x="6363450" y="31123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cubicBezTo>
                    <a:pt x="1" y="38"/>
                    <a:pt x="1" y="38"/>
                    <a:pt x="1" y="75"/>
                  </a:cubicBezTo>
                  <a:lnTo>
                    <a:pt x="38" y="38"/>
                  </a:ln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24"/>
            <p:cNvSpPr/>
            <p:nvPr/>
          </p:nvSpPr>
          <p:spPr>
            <a:xfrm>
              <a:off x="6370000" y="31132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0" y="0"/>
                    <a:pt x="0" y="0"/>
                    <a:pt x="0" y="37"/>
                  </a:cubicBezTo>
                  <a:cubicBezTo>
                    <a:pt x="0" y="37"/>
                    <a:pt x="0" y="75"/>
                    <a:pt x="0" y="75"/>
                  </a:cubicBezTo>
                  <a:cubicBezTo>
                    <a:pt x="0" y="75"/>
                    <a:pt x="38" y="75"/>
                    <a:pt x="38" y="37"/>
                  </a:cubicBezTo>
                  <a:cubicBezTo>
                    <a:pt x="38" y="37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24"/>
            <p:cNvSpPr/>
            <p:nvPr/>
          </p:nvSpPr>
          <p:spPr>
            <a:xfrm>
              <a:off x="6370000" y="31123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24"/>
            <p:cNvSpPr/>
            <p:nvPr/>
          </p:nvSpPr>
          <p:spPr>
            <a:xfrm>
              <a:off x="6369050" y="31151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24"/>
            <p:cNvSpPr/>
            <p:nvPr/>
          </p:nvSpPr>
          <p:spPr>
            <a:xfrm>
              <a:off x="6373725" y="31132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1" y="0"/>
                  </a:moveTo>
                  <a:cubicBezTo>
                    <a:pt x="1" y="0"/>
                    <a:pt x="1" y="37"/>
                    <a:pt x="1" y="37"/>
                  </a:cubicBezTo>
                  <a:lnTo>
                    <a:pt x="1" y="75"/>
                  </a:lnTo>
                  <a:cubicBezTo>
                    <a:pt x="38" y="75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24"/>
            <p:cNvSpPr/>
            <p:nvPr/>
          </p:nvSpPr>
          <p:spPr>
            <a:xfrm>
              <a:off x="6374650" y="31123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24"/>
            <p:cNvSpPr/>
            <p:nvPr/>
          </p:nvSpPr>
          <p:spPr>
            <a:xfrm>
              <a:off x="6372800" y="31151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38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24"/>
            <p:cNvSpPr/>
            <p:nvPr/>
          </p:nvSpPr>
          <p:spPr>
            <a:xfrm>
              <a:off x="6377450" y="31123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75"/>
                  </a:lnTo>
                  <a:cubicBezTo>
                    <a:pt x="1" y="75"/>
                    <a:pt x="1" y="38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24"/>
            <p:cNvSpPr/>
            <p:nvPr/>
          </p:nvSpPr>
          <p:spPr>
            <a:xfrm>
              <a:off x="6377450" y="31123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24"/>
            <p:cNvSpPr/>
            <p:nvPr/>
          </p:nvSpPr>
          <p:spPr>
            <a:xfrm>
              <a:off x="6375600" y="31151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24"/>
            <p:cNvSpPr/>
            <p:nvPr/>
          </p:nvSpPr>
          <p:spPr>
            <a:xfrm>
              <a:off x="6380275" y="3110450"/>
              <a:ext cx="0" cy="2825"/>
            </a:xfrm>
            <a:custGeom>
              <a:avLst/>
              <a:gdLst/>
              <a:ahLst/>
              <a:cxnLst/>
              <a:rect l="l" t="t" r="r" b="b"/>
              <a:pathLst>
                <a:path h="113" extrusionOk="0">
                  <a:moveTo>
                    <a:pt x="0" y="0"/>
                  </a:moveTo>
                  <a:cubicBezTo>
                    <a:pt x="0" y="37"/>
                    <a:pt x="0" y="37"/>
                    <a:pt x="0" y="75"/>
                  </a:cubicBezTo>
                  <a:lnTo>
                    <a:pt x="0" y="112"/>
                  </a:lnTo>
                  <a:lnTo>
                    <a:pt x="0" y="112"/>
                  </a:lnTo>
                  <a:lnTo>
                    <a:pt x="0" y="75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24"/>
            <p:cNvSpPr/>
            <p:nvPr/>
          </p:nvSpPr>
          <p:spPr>
            <a:xfrm>
              <a:off x="6381200" y="31104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37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24"/>
            <p:cNvSpPr/>
            <p:nvPr/>
          </p:nvSpPr>
          <p:spPr>
            <a:xfrm>
              <a:off x="6379325" y="31123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24"/>
            <p:cNvSpPr/>
            <p:nvPr/>
          </p:nvSpPr>
          <p:spPr>
            <a:xfrm>
              <a:off x="6384000" y="31104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37"/>
                  </a:lnTo>
                  <a:lnTo>
                    <a:pt x="0" y="75"/>
                  </a:lnTo>
                  <a:cubicBezTo>
                    <a:pt x="38" y="37"/>
                    <a:pt x="38" y="37"/>
                    <a:pt x="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24"/>
            <p:cNvSpPr/>
            <p:nvPr/>
          </p:nvSpPr>
          <p:spPr>
            <a:xfrm>
              <a:off x="6384925" y="31085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24"/>
            <p:cNvSpPr/>
            <p:nvPr/>
          </p:nvSpPr>
          <p:spPr>
            <a:xfrm>
              <a:off x="6383075" y="31123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24"/>
            <p:cNvSpPr/>
            <p:nvPr/>
          </p:nvSpPr>
          <p:spPr>
            <a:xfrm>
              <a:off x="6387725" y="31095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cubicBezTo>
                    <a:pt x="1" y="1"/>
                    <a:pt x="1" y="1"/>
                    <a:pt x="1" y="38"/>
                  </a:cubicBezTo>
                  <a:cubicBezTo>
                    <a:pt x="38" y="19"/>
                    <a:pt x="38" y="19"/>
                    <a:pt x="29" y="19"/>
                  </a:cubicBezTo>
                  <a:cubicBezTo>
                    <a:pt x="19" y="19"/>
                    <a:pt x="1" y="19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24"/>
            <p:cNvSpPr/>
            <p:nvPr/>
          </p:nvSpPr>
          <p:spPr>
            <a:xfrm>
              <a:off x="6388675" y="31095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24"/>
            <p:cNvSpPr/>
            <p:nvPr/>
          </p:nvSpPr>
          <p:spPr>
            <a:xfrm>
              <a:off x="6386800" y="31104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37"/>
                  </a:moveTo>
                  <a:lnTo>
                    <a:pt x="0" y="37"/>
                  </a:lnTo>
                  <a:cubicBezTo>
                    <a:pt x="0" y="37"/>
                    <a:pt x="0" y="0"/>
                    <a:pt x="0" y="0"/>
                  </a:cubicBezTo>
                  <a:lnTo>
                    <a:pt x="0" y="37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24"/>
            <p:cNvSpPr/>
            <p:nvPr/>
          </p:nvSpPr>
          <p:spPr>
            <a:xfrm>
              <a:off x="6389600" y="311230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75" y="1"/>
                  </a:move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5" y="1"/>
                  </a:lnTo>
                  <a:lnTo>
                    <a:pt x="112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24"/>
            <p:cNvSpPr/>
            <p:nvPr/>
          </p:nvSpPr>
          <p:spPr>
            <a:xfrm>
              <a:off x="6391475" y="31132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0"/>
                    <a:pt x="37" y="0"/>
                    <a:pt x="3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24"/>
            <p:cNvSpPr/>
            <p:nvPr/>
          </p:nvSpPr>
          <p:spPr>
            <a:xfrm>
              <a:off x="6388675" y="31104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75"/>
                  </a:moveTo>
                  <a:lnTo>
                    <a:pt x="0" y="75"/>
                  </a:lnTo>
                  <a:lnTo>
                    <a:pt x="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24"/>
            <p:cNvSpPr/>
            <p:nvPr/>
          </p:nvSpPr>
          <p:spPr>
            <a:xfrm>
              <a:off x="6391475" y="311510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0" y="1"/>
                  </a:moveTo>
                  <a:cubicBezTo>
                    <a:pt x="0" y="38"/>
                    <a:pt x="37" y="38"/>
                    <a:pt x="37" y="76"/>
                  </a:cubicBezTo>
                  <a:lnTo>
                    <a:pt x="37" y="38"/>
                  </a:lnTo>
                  <a:cubicBezTo>
                    <a:pt x="37" y="1"/>
                    <a:pt x="75" y="1"/>
                    <a:pt x="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24"/>
            <p:cNvSpPr/>
            <p:nvPr/>
          </p:nvSpPr>
          <p:spPr>
            <a:xfrm>
              <a:off x="6390525" y="3117900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1"/>
                  </a:moveTo>
                  <a:lnTo>
                    <a:pt x="38" y="38"/>
                  </a:lnTo>
                  <a:lnTo>
                    <a:pt x="75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24"/>
            <p:cNvSpPr/>
            <p:nvPr/>
          </p:nvSpPr>
          <p:spPr>
            <a:xfrm>
              <a:off x="6390525" y="31141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24"/>
            <p:cNvSpPr/>
            <p:nvPr/>
          </p:nvSpPr>
          <p:spPr>
            <a:xfrm>
              <a:off x="6388675" y="31179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6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6"/>
                  </a:lnTo>
                  <a:cubicBezTo>
                    <a:pt x="0" y="113"/>
                    <a:pt x="0" y="76"/>
                    <a:pt x="0" y="76"/>
                  </a:cubicBezTo>
                  <a:lnTo>
                    <a:pt x="0" y="76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24"/>
            <p:cNvSpPr/>
            <p:nvPr/>
          </p:nvSpPr>
          <p:spPr>
            <a:xfrm>
              <a:off x="6387725" y="31197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1"/>
                  </a:moveTo>
                  <a:lnTo>
                    <a:pt x="1" y="38"/>
                  </a:lnTo>
                  <a:lnTo>
                    <a:pt x="75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24"/>
            <p:cNvSpPr/>
            <p:nvPr/>
          </p:nvSpPr>
          <p:spPr>
            <a:xfrm>
              <a:off x="6389600" y="3116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24"/>
            <p:cNvSpPr/>
            <p:nvPr/>
          </p:nvSpPr>
          <p:spPr>
            <a:xfrm>
              <a:off x="6384925" y="31179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1" y="1"/>
                    <a:pt x="1" y="1"/>
                    <a:pt x="1" y="38"/>
                  </a:cubicBezTo>
                  <a:cubicBezTo>
                    <a:pt x="1" y="38"/>
                    <a:pt x="1" y="76"/>
                    <a:pt x="1" y="76"/>
                  </a:cubicBezTo>
                  <a:cubicBezTo>
                    <a:pt x="1" y="76"/>
                    <a:pt x="38" y="38"/>
                    <a:pt x="38" y="38"/>
                  </a:cubicBez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24"/>
            <p:cNvSpPr/>
            <p:nvPr/>
          </p:nvSpPr>
          <p:spPr>
            <a:xfrm>
              <a:off x="6384000" y="31188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38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24"/>
            <p:cNvSpPr/>
            <p:nvPr/>
          </p:nvSpPr>
          <p:spPr>
            <a:xfrm>
              <a:off x="6386800" y="31169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cubicBezTo>
                    <a:pt x="0" y="38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24"/>
            <p:cNvSpPr/>
            <p:nvPr/>
          </p:nvSpPr>
          <p:spPr>
            <a:xfrm>
              <a:off x="6380275" y="311790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75" y="1"/>
                  </a:moveTo>
                  <a:lnTo>
                    <a:pt x="37" y="38"/>
                  </a:lnTo>
                  <a:cubicBezTo>
                    <a:pt x="37" y="38"/>
                    <a:pt x="0" y="76"/>
                    <a:pt x="0" y="76"/>
                  </a:cubicBezTo>
                  <a:lnTo>
                    <a:pt x="37" y="76"/>
                  </a:lnTo>
                  <a:cubicBezTo>
                    <a:pt x="37" y="76"/>
                    <a:pt x="75" y="38"/>
                    <a:pt x="75" y="38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24"/>
            <p:cNvSpPr/>
            <p:nvPr/>
          </p:nvSpPr>
          <p:spPr>
            <a:xfrm>
              <a:off x="6380275" y="3118850"/>
              <a:ext cx="0" cy="1875"/>
            </a:xfrm>
            <a:custGeom>
              <a:avLst/>
              <a:gdLst/>
              <a:ahLst/>
              <a:cxnLst/>
              <a:rect l="l" t="t" r="r" b="b"/>
              <a:pathLst>
                <a:path h="75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38"/>
                  </a:lnTo>
                  <a:cubicBezTo>
                    <a:pt x="0" y="38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24"/>
            <p:cNvSpPr/>
            <p:nvPr/>
          </p:nvSpPr>
          <p:spPr>
            <a:xfrm>
              <a:off x="6382125" y="311605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38" y="75"/>
                  </a:lnTo>
                  <a:cubicBezTo>
                    <a:pt x="38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24"/>
            <p:cNvSpPr/>
            <p:nvPr/>
          </p:nvSpPr>
          <p:spPr>
            <a:xfrm>
              <a:off x="6378400" y="31169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cubicBezTo>
                    <a:pt x="0" y="1"/>
                    <a:pt x="0" y="1"/>
                    <a:pt x="0" y="3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24"/>
            <p:cNvSpPr/>
            <p:nvPr/>
          </p:nvSpPr>
          <p:spPr>
            <a:xfrm>
              <a:off x="6377450" y="31179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24"/>
            <p:cNvSpPr/>
            <p:nvPr/>
          </p:nvSpPr>
          <p:spPr>
            <a:xfrm>
              <a:off x="6379325" y="31179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38"/>
                  </a:cubicBez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24"/>
            <p:cNvSpPr/>
            <p:nvPr/>
          </p:nvSpPr>
          <p:spPr>
            <a:xfrm>
              <a:off x="6373725" y="31179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1" y="1"/>
                    <a:pt x="1" y="1"/>
                    <a:pt x="1" y="38"/>
                  </a:cubicBezTo>
                  <a:lnTo>
                    <a:pt x="1" y="76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24"/>
            <p:cNvSpPr/>
            <p:nvPr/>
          </p:nvSpPr>
          <p:spPr>
            <a:xfrm>
              <a:off x="6373725" y="31188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24"/>
            <p:cNvSpPr/>
            <p:nvPr/>
          </p:nvSpPr>
          <p:spPr>
            <a:xfrm>
              <a:off x="6374650" y="31169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lnTo>
                    <a:pt x="27" y="12"/>
                  </a:lnTo>
                  <a:lnTo>
                    <a:pt x="27" y="12"/>
                  </a:lnTo>
                  <a:cubicBezTo>
                    <a:pt x="25" y="11"/>
                    <a:pt x="22" y="10"/>
                    <a:pt x="20" y="10"/>
                  </a:cubicBezTo>
                  <a:cubicBezTo>
                    <a:pt x="10" y="10"/>
                    <a:pt x="1" y="19"/>
                    <a:pt x="1" y="38"/>
                  </a:cubicBezTo>
                  <a:lnTo>
                    <a:pt x="27" y="12"/>
                  </a:lnTo>
                  <a:lnTo>
                    <a:pt x="27" y="12"/>
                  </a:lnTo>
                  <a:cubicBezTo>
                    <a:pt x="33" y="16"/>
                    <a:pt x="38" y="24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24"/>
            <p:cNvSpPr/>
            <p:nvPr/>
          </p:nvSpPr>
          <p:spPr>
            <a:xfrm>
              <a:off x="6370925" y="31179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76"/>
                  </a:moveTo>
                  <a:cubicBezTo>
                    <a:pt x="1" y="76"/>
                    <a:pt x="1" y="38"/>
                    <a:pt x="1" y="38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24"/>
            <p:cNvSpPr/>
            <p:nvPr/>
          </p:nvSpPr>
          <p:spPr>
            <a:xfrm>
              <a:off x="6370925" y="31197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24"/>
            <p:cNvSpPr/>
            <p:nvPr/>
          </p:nvSpPr>
          <p:spPr>
            <a:xfrm>
              <a:off x="6370925" y="31179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1" y="38"/>
                  </a:lnTo>
                  <a:cubicBezTo>
                    <a:pt x="13" y="26"/>
                    <a:pt x="21" y="22"/>
                    <a:pt x="27" y="22"/>
                  </a:cubicBezTo>
                  <a:cubicBezTo>
                    <a:pt x="38" y="22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24"/>
            <p:cNvSpPr/>
            <p:nvPr/>
          </p:nvSpPr>
          <p:spPr>
            <a:xfrm>
              <a:off x="6369050" y="31188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2"/>
                  </a:moveTo>
                  <a:cubicBezTo>
                    <a:pt x="1" y="112"/>
                    <a:pt x="1" y="75"/>
                    <a:pt x="1" y="75"/>
                  </a:cubicBez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24"/>
            <p:cNvSpPr/>
            <p:nvPr/>
          </p:nvSpPr>
          <p:spPr>
            <a:xfrm>
              <a:off x="6367200" y="31225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24"/>
            <p:cNvSpPr/>
            <p:nvPr/>
          </p:nvSpPr>
          <p:spPr>
            <a:xfrm>
              <a:off x="6367200" y="311885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cubicBezTo>
                    <a:pt x="38" y="0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24"/>
            <p:cNvSpPr/>
            <p:nvPr/>
          </p:nvSpPr>
          <p:spPr>
            <a:xfrm>
              <a:off x="6366250" y="31235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6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cubicBezTo>
                    <a:pt x="76" y="1"/>
                    <a:pt x="76" y="1"/>
                    <a:pt x="7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24"/>
            <p:cNvSpPr/>
            <p:nvPr/>
          </p:nvSpPr>
          <p:spPr>
            <a:xfrm>
              <a:off x="6369050" y="31235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76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24"/>
            <p:cNvSpPr/>
            <p:nvPr/>
          </p:nvSpPr>
          <p:spPr>
            <a:xfrm>
              <a:off x="6366250" y="31225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24"/>
            <p:cNvSpPr/>
            <p:nvPr/>
          </p:nvSpPr>
          <p:spPr>
            <a:xfrm>
              <a:off x="6370000" y="31244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0" y="0"/>
                    <a:pt x="0" y="38"/>
                  </a:cubicBezTo>
                  <a:lnTo>
                    <a:pt x="0" y="75"/>
                  </a:lnTo>
                  <a:cubicBezTo>
                    <a:pt x="0" y="75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24"/>
            <p:cNvSpPr/>
            <p:nvPr/>
          </p:nvSpPr>
          <p:spPr>
            <a:xfrm>
              <a:off x="6370000" y="31235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38" y="1"/>
                    <a:pt x="38" y="1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24"/>
            <p:cNvSpPr/>
            <p:nvPr/>
          </p:nvSpPr>
          <p:spPr>
            <a:xfrm>
              <a:off x="6369050" y="31253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38"/>
                  </a:moveTo>
                  <a:lnTo>
                    <a:pt x="1" y="38"/>
                  </a:lnTo>
                  <a:cubicBezTo>
                    <a:pt x="1" y="38"/>
                    <a:pt x="1" y="1"/>
                    <a:pt x="1" y="1"/>
                  </a:cubicBezTo>
                  <a:lnTo>
                    <a:pt x="1" y="1"/>
                  </a:lnTo>
                  <a:lnTo>
                    <a:pt x="1" y="38"/>
                  </a:lnTo>
                  <a:lnTo>
                    <a:pt x="38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24"/>
            <p:cNvSpPr/>
            <p:nvPr/>
          </p:nvSpPr>
          <p:spPr>
            <a:xfrm>
              <a:off x="6373725" y="31235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24"/>
            <p:cNvSpPr/>
            <p:nvPr/>
          </p:nvSpPr>
          <p:spPr>
            <a:xfrm>
              <a:off x="6374650" y="31235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cubicBezTo>
                    <a:pt x="38" y="1"/>
                    <a:pt x="38" y="1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24"/>
            <p:cNvSpPr/>
            <p:nvPr/>
          </p:nvSpPr>
          <p:spPr>
            <a:xfrm>
              <a:off x="6372800" y="312537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38" y="38"/>
                    <a:pt x="38" y="38"/>
                    <a:pt x="75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24"/>
            <p:cNvSpPr/>
            <p:nvPr/>
          </p:nvSpPr>
          <p:spPr>
            <a:xfrm>
              <a:off x="6378400" y="31225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lnTo>
                    <a:pt x="0" y="75"/>
                  </a:lnTo>
                  <a:cubicBezTo>
                    <a:pt x="0" y="75"/>
                    <a:pt x="0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24"/>
            <p:cNvSpPr/>
            <p:nvPr/>
          </p:nvSpPr>
          <p:spPr>
            <a:xfrm>
              <a:off x="6378400" y="31225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cubicBezTo>
                    <a:pt x="38" y="1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24"/>
            <p:cNvSpPr/>
            <p:nvPr/>
          </p:nvSpPr>
          <p:spPr>
            <a:xfrm>
              <a:off x="6376525" y="31244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24"/>
            <p:cNvSpPr/>
            <p:nvPr/>
          </p:nvSpPr>
          <p:spPr>
            <a:xfrm>
              <a:off x="6381200" y="31216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14" y="0"/>
                    <a:pt x="5" y="15"/>
                    <a:pt x="2" y="36"/>
                  </a:cubicBezTo>
                  <a:lnTo>
                    <a:pt x="2" y="36"/>
                  </a:lnTo>
                  <a:lnTo>
                    <a:pt x="38" y="0"/>
                  </a:lnTo>
                  <a:close/>
                  <a:moveTo>
                    <a:pt x="2" y="36"/>
                  </a:moveTo>
                  <a:lnTo>
                    <a:pt x="0" y="38"/>
                  </a:lnTo>
                  <a:lnTo>
                    <a:pt x="0" y="75"/>
                  </a:lnTo>
                  <a:cubicBezTo>
                    <a:pt x="0" y="61"/>
                    <a:pt x="0" y="48"/>
                    <a:pt x="2" y="3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24"/>
            <p:cNvSpPr/>
            <p:nvPr/>
          </p:nvSpPr>
          <p:spPr>
            <a:xfrm>
              <a:off x="6381200" y="31216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cubicBezTo>
                    <a:pt x="38" y="0"/>
                    <a:pt x="38" y="38"/>
                    <a:pt x="38" y="38"/>
                  </a:cubicBezTo>
                  <a:lnTo>
                    <a:pt x="38" y="38"/>
                  </a:lnTo>
                  <a:lnTo>
                    <a:pt x="38" y="0"/>
                  </a:lnTo>
                  <a:cubicBezTo>
                    <a:pt x="38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24"/>
            <p:cNvSpPr/>
            <p:nvPr/>
          </p:nvSpPr>
          <p:spPr>
            <a:xfrm>
              <a:off x="6379325" y="31244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24"/>
            <p:cNvSpPr/>
            <p:nvPr/>
          </p:nvSpPr>
          <p:spPr>
            <a:xfrm>
              <a:off x="6384925" y="31207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76"/>
                  </a:lnTo>
                  <a:lnTo>
                    <a:pt x="1" y="76"/>
                  </a:lnTo>
                  <a:lnTo>
                    <a:pt x="1" y="76"/>
                  </a:lnTo>
                  <a:lnTo>
                    <a:pt x="1" y="76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24"/>
            <p:cNvSpPr/>
            <p:nvPr/>
          </p:nvSpPr>
          <p:spPr>
            <a:xfrm>
              <a:off x="6385875" y="31207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24"/>
            <p:cNvSpPr/>
            <p:nvPr/>
          </p:nvSpPr>
          <p:spPr>
            <a:xfrm>
              <a:off x="6384000" y="31225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38"/>
                    <a:pt x="0" y="75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24"/>
            <p:cNvSpPr/>
            <p:nvPr/>
          </p:nvSpPr>
          <p:spPr>
            <a:xfrm>
              <a:off x="6387725" y="311977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1"/>
                  </a:moveTo>
                  <a:cubicBezTo>
                    <a:pt x="1" y="1"/>
                    <a:pt x="1" y="75"/>
                    <a:pt x="1" y="75"/>
                  </a:cubicBezTo>
                  <a:cubicBezTo>
                    <a:pt x="38" y="75"/>
                    <a:pt x="75" y="75"/>
                    <a:pt x="75" y="38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24"/>
            <p:cNvSpPr/>
            <p:nvPr/>
          </p:nvSpPr>
          <p:spPr>
            <a:xfrm>
              <a:off x="6388675" y="3119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1"/>
                  </a:moveTo>
                  <a:lnTo>
                    <a:pt x="37" y="1"/>
                  </a:lnTo>
                  <a:lnTo>
                    <a:pt x="37" y="38"/>
                  </a:lnTo>
                  <a:lnTo>
                    <a:pt x="3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24"/>
            <p:cNvSpPr/>
            <p:nvPr/>
          </p:nvSpPr>
          <p:spPr>
            <a:xfrm>
              <a:off x="6387725" y="3122575"/>
              <a:ext cx="975" cy="450"/>
            </a:xfrm>
            <a:custGeom>
              <a:avLst/>
              <a:gdLst/>
              <a:ahLst/>
              <a:cxnLst/>
              <a:rect l="l" t="t" r="r" b="b"/>
              <a:pathLst>
                <a:path w="39" h="18" extrusionOk="0">
                  <a:moveTo>
                    <a:pt x="1" y="1"/>
                  </a:moveTo>
                  <a:cubicBezTo>
                    <a:pt x="1" y="1"/>
                    <a:pt x="1" y="17"/>
                    <a:pt x="12" y="17"/>
                  </a:cubicBezTo>
                  <a:cubicBezTo>
                    <a:pt x="17" y="17"/>
                    <a:pt x="26" y="13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24"/>
            <p:cNvSpPr/>
            <p:nvPr/>
          </p:nvSpPr>
          <p:spPr>
            <a:xfrm>
              <a:off x="6391475" y="3121225"/>
              <a:ext cx="1875" cy="450"/>
            </a:xfrm>
            <a:custGeom>
              <a:avLst/>
              <a:gdLst/>
              <a:ahLst/>
              <a:cxnLst/>
              <a:rect l="l" t="t" r="r" b="b"/>
              <a:pathLst>
                <a:path w="75" h="18" extrusionOk="0">
                  <a:moveTo>
                    <a:pt x="64" y="1"/>
                  </a:moveTo>
                  <a:cubicBezTo>
                    <a:pt x="50" y="1"/>
                    <a:pt x="25" y="17"/>
                    <a:pt x="0" y="17"/>
                  </a:cubicBezTo>
                  <a:lnTo>
                    <a:pt x="75" y="17"/>
                  </a:lnTo>
                  <a:cubicBezTo>
                    <a:pt x="75" y="5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24"/>
            <p:cNvSpPr/>
            <p:nvPr/>
          </p:nvSpPr>
          <p:spPr>
            <a:xfrm>
              <a:off x="6393325" y="31225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24"/>
            <p:cNvSpPr/>
            <p:nvPr/>
          </p:nvSpPr>
          <p:spPr>
            <a:xfrm>
              <a:off x="6390525" y="31216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24"/>
            <p:cNvSpPr/>
            <p:nvPr/>
          </p:nvSpPr>
          <p:spPr>
            <a:xfrm>
              <a:off x="6392400" y="31235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0" y="1"/>
                  </a:moveTo>
                  <a:cubicBezTo>
                    <a:pt x="0" y="38"/>
                    <a:pt x="0" y="38"/>
                    <a:pt x="0" y="76"/>
                  </a:cubicBezTo>
                  <a:cubicBezTo>
                    <a:pt x="0" y="76"/>
                    <a:pt x="0" y="76"/>
                    <a:pt x="0" y="113"/>
                  </a:cubicBezTo>
                  <a:lnTo>
                    <a:pt x="38" y="113"/>
                  </a:lnTo>
                  <a:lnTo>
                    <a:pt x="38" y="38"/>
                  </a:lnTo>
                  <a:cubicBezTo>
                    <a:pt x="38" y="38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24"/>
            <p:cNvSpPr/>
            <p:nvPr/>
          </p:nvSpPr>
          <p:spPr>
            <a:xfrm>
              <a:off x="6392400" y="31263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24"/>
            <p:cNvSpPr/>
            <p:nvPr/>
          </p:nvSpPr>
          <p:spPr>
            <a:xfrm>
              <a:off x="6392400" y="312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24"/>
            <p:cNvSpPr/>
            <p:nvPr/>
          </p:nvSpPr>
          <p:spPr>
            <a:xfrm>
              <a:off x="6389600" y="31253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lnTo>
                    <a:pt x="0" y="75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38"/>
                    <a:pt x="0" y="38"/>
                    <a:pt x="0" y="75"/>
                  </a:cubicBez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24"/>
            <p:cNvSpPr/>
            <p:nvPr/>
          </p:nvSpPr>
          <p:spPr>
            <a:xfrm>
              <a:off x="6388675" y="31272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24"/>
            <p:cNvSpPr/>
            <p:nvPr/>
          </p:nvSpPr>
          <p:spPr>
            <a:xfrm>
              <a:off x="6390525" y="31253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24"/>
            <p:cNvSpPr/>
            <p:nvPr/>
          </p:nvSpPr>
          <p:spPr>
            <a:xfrm>
              <a:off x="6385875" y="31281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1"/>
                  </a:moveTo>
                  <a:cubicBezTo>
                    <a:pt x="37" y="1"/>
                    <a:pt x="0" y="38"/>
                    <a:pt x="0" y="38"/>
                  </a:cubicBez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24"/>
            <p:cNvSpPr/>
            <p:nvPr/>
          </p:nvSpPr>
          <p:spPr>
            <a:xfrm>
              <a:off x="6384925" y="31291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24"/>
            <p:cNvSpPr/>
            <p:nvPr/>
          </p:nvSpPr>
          <p:spPr>
            <a:xfrm>
              <a:off x="6387725" y="31263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38"/>
                    <a:pt x="1" y="3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24"/>
            <p:cNvSpPr/>
            <p:nvPr/>
          </p:nvSpPr>
          <p:spPr>
            <a:xfrm>
              <a:off x="6381200" y="31281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lnTo>
                    <a:pt x="0" y="38"/>
                  </a:lnTo>
                  <a:lnTo>
                    <a:pt x="38" y="75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24"/>
            <p:cNvSpPr/>
            <p:nvPr/>
          </p:nvSpPr>
          <p:spPr>
            <a:xfrm>
              <a:off x="6381200" y="31300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24"/>
            <p:cNvSpPr/>
            <p:nvPr/>
          </p:nvSpPr>
          <p:spPr>
            <a:xfrm>
              <a:off x="6384000" y="31272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24"/>
            <p:cNvSpPr/>
            <p:nvPr/>
          </p:nvSpPr>
          <p:spPr>
            <a:xfrm>
              <a:off x="6378400" y="31281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0" y="38"/>
                    <a:pt x="0" y="38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38" y="75"/>
                    <a:pt x="38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24"/>
            <p:cNvSpPr/>
            <p:nvPr/>
          </p:nvSpPr>
          <p:spPr>
            <a:xfrm>
              <a:off x="6378400" y="31291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24"/>
            <p:cNvSpPr/>
            <p:nvPr/>
          </p:nvSpPr>
          <p:spPr>
            <a:xfrm>
              <a:off x="6379325" y="31272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1" y="0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24"/>
            <p:cNvSpPr/>
            <p:nvPr/>
          </p:nvSpPr>
          <p:spPr>
            <a:xfrm>
              <a:off x="6374650" y="31281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38" y="1"/>
                    <a:pt x="38" y="38"/>
                    <a:pt x="1" y="38"/>
                  </a:cubicBezTo>
                  <a:lnTo>
                    <a:pt x="1" y="75"/>
                  </a:lnTo>
                  <a:cubicBezTo>
                    <a:pt x="38" y="75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24"/>
            <p:cNvSpPr/>
            <p:nvPr/>
          </p:nvSpPr>
          <p:spPr>
            <a:xfrm>
              <a:off x="6374650" y="313005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24"/>
            <p:cNvSpPr/>
            <p:nvPr/>
          </p:nvSpPr>
          <p:spPr>
            <a:xfrm>
              <a:off x="6375600" y="31263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24"/>
            <p:cNvSpPr/>
            <p:nvPr/>
          </p:nvSpPr>
          <p:spPr>
            <a:xfrm>
              <a:off x="6371850" y="31281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75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5"/>
                  </a:lnTo>
                  <a:lnTo>
                    <a:pt x="1" y="113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24"/>
            <p:cNvSpPr/>
            <p:nvPr/>
          </p:nvSpPr>
          <p:spPr>
            <a:xfrm>
              <a:off x="6370925" y="31309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1"/>
                  </a:moveTo>
                  <a:lnTo>
                    <a:pt x="38" y="38"/>
                  </a:lnTo>
                  <a:lnTo>
                    <a:pt x="75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24"/>
            <p:cNvSpPr/>
            <p:nvPr/>
          </p:nvSpPr>
          <p:spPr>
            <a:xfrm>
              <a:off x="6371850" y="31281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lnTo>
                    <a:pt x="1" y="38"/>
                  </a:lnTo>
                  <a:cubicBezTo>
                    <a:pt x="13" y="25"/>
                    <a:pt x="22" y="21"/>
                    <a:pt x="27" y="21"/>
                  </a:cubicBezTo>
                  <a:cubicBezTo>
                    <a:pt x="38" y="2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24"/>
            <p:cNvSpPr/>
            <p:nvPr/>
          </p:nvSpPr>
          <p:spPr>
            <a:xfrm>
              <a:off x="6370000" y="31300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2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24"/>
            <p:cNvSpPr/>
            <p:nvPr/>
          </p:nvSpPr>
          <p:spPr>
            <a:xfrm>
              <a:off x="6369050" y="31328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cubicBezTo>
                    <a:pt x="38" y="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24"/>
            <p:cNvSpPr/>
            <p:nvPr/>
          </p:nvSpPr>
          <p:spPr>
            <a:xfrm>
              <a:off x="6368125" y="3129100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1"/>
                  </a:moveTo>
                  <a:lnTo>
                    <a:pt x="38" y="38"/>
                  </a:lnTo>
                  <a:lnTo>
                    <a:pt x="75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24"/>
            <p:cNvSpPr/>
            <p:nvPr/>
          </p:nvSpPr>
          <p:spPr>
            <a:xfrm>
              <a:off x="6368125" y="3133775"/>
              <a:ext cx="1900" cy="1375"/>
            </a:xfrm>
            <a:custGeom>
              <a:avLst/>
              <a:gdLst/>
              <a:ahLst/>
              <a:cxnLst/>
              <a:rect l="l" t="t" r="r" b="b"/>
              <a:pathLst>
                <a:path w="76" h="55" extrusionOk="0">
                  <a:moveTo>
                    <a:pt x="75" y="1"/>
                  </a:moveTo>
                  <a:cubicBezTo>
                    <a:pt x="75" y="1"/>
                    <a:pt x="75" y="38"/>
                    <a:pt x="38" y="38"/>
                  </a:cubicBezTo>
                  <a:lnTo>
                    <a:pt x="1" y="38"/>
                  </a:lnTo>
                  <a:cubicBezTo>
                    <a:pt x="13" y="50"/>
                    <a:pt x="26" y="55"/>
                    <a:pt x="37" y="55"/>
                  </a:cubicBezTo>
                  <a:cubicBezTo>
                    <a:pt x="59" y="55"/>
                    <a:pt x="75" y="38"/>
                    <a:pt x="75" y="38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24"/>
            <p:cNvSpPr/>
            <p:nvPr/>
          </p:nvSpPr>
          <p:spPr>
            <a:xfrm>
              <a:off x="6370925" y="31337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cubicBezTo>
                    <a:pt x="1" y="38"/>
                    <a:pt x="1" y="38"/>
                    <a:pt x="1" y="75"/>
                  </a:cubicBez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24"/>
            <p:cNvSpPr/>
            <p:nvPr/>
          </p:nvSpPr>
          <p:spPr>
            <a:xfrm>
              <a:off x="6367200" y="31328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0" y="38"/>
                    <a:pt x="0" y="38"/>
                    <a:pt x="38" y="75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24"/>
            <p:cNvSpPr/>
            <p:nvPr/>
          </p:nvSpPr>
          <p:spPr>
            <a:xfrm>
              <a:off x="6371850" y="313285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38" y="0"/>
                  </a:moveTo>
                  <a:lnTo>
                    <a:pt x="38" y="38"/>
                  </a:lnTo>
                  <a:lnTo>
                    <a:pt x="38" y="75"/>
                  </a:lnTo>
                  <a:cubicBezTo>
                    <a:pt x="38" y="75"/>
                    <a:pt x="1" y="75"/>
                    <a:pt x="1" y="112"/>
                  </a:cubicBezTo>
                  <a:lnTo>
                    <a:pt x="38" y="112"/>
                  </a:lnTo>
                  <a:cubicBezTo>
                    <a:pt x="76" y="75"/>
                    <a:pt x="76" y="38"/>
                    <a:pt x="76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24"/>
            <p:cNvSpPr/>
            <p:nvPr/>
          </p:nvSpPr>
          <p:spPr>
            <a:xfrm>
              <a:off x="6374650" y="31328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24"/>
            <p:cNvSpPr/>
            <p:nvPr/>
          </p:nvSpPr>
          <p:spPr>
            <a:xfrm>
              <a:off x="6371850" y="3136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24"/>
            <p:cNvSpPr/>
            <p:nvPr/>
          </p:nvSpPr>
          <p:spPr>
            <a:xfrm>
              <a:off x="6376525" y="31328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1" y="0"/>
                    <a:pt x="1" y="38"/>
                    <a:pt x="38" y="75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24"/>
            <p:cNvSpPr/>
            <p:nvPr/>
          </p:nvSpPr>
          <p:spPr>
            <a:xfrm>
              <a:off x="6376525" y="31319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24"/>
            <p:cNvSpPr/>
            <p:nvPr/>
          </p:nvSpPr>
          <p:spPr>
            <a:xfrm>
              <a:off x="6375600" y="31347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0" y="38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24"/>
            <p:cNvSpPr/>
            <p:nvPr/>
          </p:nvSpPr>
          <p:spPr>
            <a:xfrm>
              <a:off x="6380275" y="3130975"/>
              <a:ext cx="0" cy="3750"/>
            </a:xfrm>
            <a:custGeom>
              <a:avLst/>
              <a:gdLst/>
              <a:ahLst/>
              <a:cxnLst/>
              <a:rect l="l" t="t" r="r" b="b"/>
              <a:pathLst>
                <a:path h="150" extrusionOk="0">
                  <a:moveTo>
                    <a:pt x="0" y="38"/>
                  </a:moveTo>
                  <a:lnTo>
                    <a:pt x="0" y="75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50"/>
                  </a:lnTo>
                  <a:cubicBezTo>
                    <a:pt x="0" y="113"/>
                    <a:pt x="0" y="75"/>
                    <a:pt x="0" y="7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24"/>
            <p:cNvSpPr/>
            <p:nvPr/>
          </p:nvSpPr>
          <p:spPr>
            <a:xfrm>
              <a:off x="6379325" y="3131500"/>
              <a:ext cx="1900" cy="1775"/>
            </a:xfrm>
            <a:custGeom>
              <a:avLst/>
              <a:gdLst/>
              <a:ahLst/>
              <a:cxnLst/>
              <a:rect l="l" t="t" r="r" b="b"/>
              <a:pathLst>
                <a:path w="76" h="71" extrusionOk="0">
                  <a:moveTo>
                    <a:pt x="27" y="0"/>
                  </a:moveTo>
                  <a:cubicBezTo>
                    <a:pt x="21" y="0"/>
                    <a:pt x="13" y="4"/>
                    <a:pt x="1" y="17"/>
                  </a:cubicBezTo>
                  <a:lnTo>
                    <a:pt x="38" y="17"/>
                  </a:lnTo>
                  <a:cubicBezTo>
                    <a:pt x="38" y="17"/>
                    <a:pt x="38" y="0"/>
                    <a:pt x="27" y="0"/>
                  </a:cubicBezTo>
                  <a:close/>
                  <a:moveTo>
                    <a:pt x="38" y="17"/>
                  </a:moveTo>
                  <a:lnTo>
                    <a:pt x="38" y="54"/>
                  </a:lnTo>
                  <a:cubicBezTo>
                    <a:pt x="38" y="67"/>
                    <a:pt x="42" y="71"/>
                    <a:pt x="48" y="71"/>
                  </a:cubicBezTo>
                  <a:cubicBezTo>
                    <a:pt x="59" y="71"/>
                    <a:pt x="75" y="54"/>
                    <a:pt x="75" y="54"/>
                  </a:cubicBezTo>
                  <a:lnTo>
                    <a:pt x="38" y="1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24"/>
            <p:cNvSpPr/>
            <p:nvPr/>
          </p:nvSpPr>
          <p:spPr>
            <a:xfrm>
              <a:off x="6378400" y="31347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24"/>
            <p:cNvSpPr/>
            <p:nvPr/>
          </p:nvSpPr>
          <p:spPr>
            <a:xfrm>
              <a:off x="6384000" y="31300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38"/>
                  </a:moveTo>
                  <a:lnTo>
                    <a:pt x="0" y="75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24"/>
            <p:cNvSpPr/>
            <p:nvPr/>
          </p:nvSpPr>
          <p:spPr>
            <a:xfrm>
              <a:off x="6384000" y="31300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24"/>
            <p:cNvSpPr/>
            <p:nvPr/>
          </p:nvSpPr>
          <p:spPr>
            <a:xfrm>
              <a:off x="6382125" y="31319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24"/>
            <p:cNvSpPr/>
            <p:nvPr/>
          </p:nvSpPr>
          <p:spPr>
            <a:xfrm>
              <a:off x="6386800" y="31291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lnTo>
                    <a:pt x="0" y="76"/>
                  </a:lnTo>
                  <a:cubicBezTo>
                    <a:pt x="0" y="38"/>
                    <a:pt x="0" y="38"/>
                    <a:pt x="38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24"/>
            <p:cNvSpPr/>
            <p:nvPr/>
          </p:nvSpPr>
          <p:spPr>
            <a:xfrm>
              <a:off x="6387725" y="31291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cubicBezTo>
                    <a:pt x="1" y="1"/>
                    <a:pt x="38" y="38"/>
                    <a:pt x="38" y="38"/>
                  </a:cubicBezTo>
                  <a:cubicBezTo>
                    <a:pt x="38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24"/>
            <p:cNvSpPr/>
            <p:nvPr/>
          </p:nvSpPr>
          <p:spPr>
            <a:xfrm>
              <a:off x="6386800" y="31309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24"/>
            <p:cNvSpPr/>
            <p:nvPr/>
          </p:nvSpPr>
          <p:spPr>
            <a:xfrm>
              <a:off x="6390525" y="31291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38"/>
                    <a:pt x="1" y="76"/>
                    <a:pt x="1" y="76"/>
                  </a:cubicBezTo>
                  <a:cubicBezTo>
                    <a:pt x="1" y="38"/>
                    <a:pt x="38" y="38"/>
                    <a:pt x="38" y="3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24"/>
            <p:cNvSpPr/>
            <p:nvPr/>
          </p:nvSpPr>
          <p:spPr>
            <a:xfrm>
              <a:off x="6391475" y="31291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38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76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24"/>
            <p:cNvSpPr/>
            <p:nvPr/>
          </p:nvSpPr>
          <p:spPr>
            <a:xfrm>
              <a:off x="6389600" y="31319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24"/>
            <p:cNvSpPr/>
            <p:nvPr/>
          </p:nvSpPr>
          <p:spPr>
            <a:xfrm>
              <a:off x="6392400" y="313285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2" y="0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24"/>
            <p:cNvSpPr/>
            <p:nvPr/>
          </p:nvSpPr>
          <p:spPr>
            <a:xfrm>
              <a:off x="6394275" y="31328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7" y="0"/>
                  </a:moveTo>
                  <a:lnTo>
                    <a:pt x="0" y="38"/>
                  </a:lnTo>
                  <a:cubicBezTo>
                    <a:pt x="5" y="38"/>
                    <a:pt x="8" y="38"/>
                    <a:pt x="11" y="39"/>
                  </a:cubicBezTo>
                  <a:lnTo>
                    <a:pt x="11" y="39"/>
                  </a:lnTo>
                  <a:cubicBezTo>
                    <a:pt x="16" y="38"/>
                    <a:pt x="25" y="38"/>
                    <a:pt x="37" y="38"/>
                  </a:cubicBezTo>
                  <a:lnTo>
                    <a:pt x="37" y="0"/>
                  </a:lnTo>
                  <a:close/>
                  <a:moveTo>
                    <a:pt x="11" y="39"/>
                  </a:moveTo>
                  <a:cubicBezTo>
                    <a:pt x="0" y="42"/>
                    <a:pt x="0" y="50"/>
                    <a:pt x="0" y="75"/>
                  </a:cubicBezTo>
                  <a:cubicBezTo>
                    <a:pt x="0" y="75"/>
                    <a:pt x="29" y="46"/>
                    <a:pt x="11" y="39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24"/>
            <p:cNvSpPr/>
            <p:nvPr/>
          </p:nvSpPr>
          <p:spPr>
            <a:xfrm>
              <a:off x="6392400" y="31309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24"/>
            <p:cNvSpPr/>
            <p:nvPr/>
          </p:nvSpPr>
          <p:spPr>
            <a:xfrm>
              <a:off x="6392400" y="31356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38"/>
                    <a:pt x="38" y="38"/>
                    <a:pt x="0" y="75"/>
                  </a:cubicBezTo>
                  <a:lnTo>
                    <a:pt x="38" y="75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24"/>
            <p:cNvSpPr/>
            <p:nvPr/>
          </p:nvSpPr>
          <p:spPr>
            <a:xfrm>
              <a:off x="6391475" y="31365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lnTo>
                    <a:pt x="37" y="75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24"/>
            <p:cNvSpPr/>
            <p:nvPr/>
          </p:nvSpPr>
          <p:spPr>
            <a:xfrm>
              <a:off x="6392400" y="31347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24"/>
            <p:cNvSpPr/>
            <p:nvPr/>
          </p:nvSpPr>
          <p:spPr>
            <a:xfrm>
              <a:off x="6388675" y="31356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7" y="0"/>
                  </a:moveTo>
                  <a:cubicBezTo>
                    <a:pt x="37" y="0"/>
                    <a:pt x="37" y="38"/>
                    <a:pt x="0" y="38"/>
                  </a:cubicBezTo>
                  <a:lnTo>
                    <a:pt x="0" y="75"/>
                  </a:lnTo>
                  <a:cubicBezTo>
                    <a:pt x="37" y="75"/>
                    <a:pt x="37" y="38"/>
                    <a:pt x="37" y="38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24"/>
            <p:cNvSpPr/>
            <p:nvPr/>
          </p:nvSpPr>
          <p:spPr>
            <a:xfrm>
              <a:off x="6388675" y="31365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cubicBezTo>
                    <a:pt x="0" y="38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24"/>
            <p:cNvSpPr/>
            <p:nvPr/>
          </p:nvSpPr>
          <p:spPr>
            <a:xfrm>
              <a:off x="6390525" y="31337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24"/>
            <p:cNvSpPr/>
            <p:nvPr/>
          </p:nvSpPr>
          <p:spPr>
            <a:xfrm>
              <a:off x="6384925" y="31365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75" y="1"/>
                  </a:moveTo>
                  <a:cubicBezTo>
                    <a:pt x="1" y="1"/>
                    <a:pt x="1" y="38"/>
                    <a:pt x="1" y="38"/>
                  </a:cubicBezTo>
                  <a:lnTo>
                    <a:pt x="75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24"/>
            <p:cNvSpPr/>
            <p:nvPr/>
          </p:nvSpPr>
          <p:spPr>
            <a:xfrm>
              <a:off x="6384925" y="31365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24"/>
            <p:cNvSpPr/>
            <p:nvPr/>
          </p:nvSpPr>
          <p:spPr>
            <a:xfrm>
              <a:off x="6385875" y="31356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0"/>
                  </a:move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cubicBezTo>
                    <a:pt x="37" y="0"/>
                    <a:pt x="37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24"/>
            <p:cNvSpPr/>
            <p:nvPr/>
          </p:nvSpPr>
          <p:spPr>
            <a:xfrm>
              <a:off x="6381200" y="31356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38" y="0"/>
                    <a:pt x="38" y="38"/>
                    <a:pt x="0" y="75"/>
                  </a:cubicBezTo>
                  <a:lnTo>
                    <a:pt x="0" y="112"/>
                  </a:lnTo>
                  <a:lnTo>
                    <a:pt x="38" y="112"/>
                  </a:lnTo>
                  <a:lnTo>
                    <a:pt x="38" y="38"/>
                  </a:lnTo>
                  <a:cubicBezTo>
                    <a:pt x="38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24"/>
            <p:cNvSpPr/>
            <p:nvPr/>
          </p:nvSpPr>
          <p:spPr>
            <a:xfrm>
              <a:off x="6381200" y="31384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24"/>
            <p:cNvSpPr/>
            <p:nvPr/>
          </p:nvSpPr>
          <p:spPr>
            <a:xfrm>
              <a:off x="6383075" y="31347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76"/>
                  </a:lnTo>
                  <a:lnTo>
                    <a:pt x="0" y="38"/>
                  </a:lnTo>
                  <a:cubicBezTo>
                    <a:pt x="0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24"/>
            <p:cNvSpPr/>
            <p:nvPr/>
          </p:nvSpPr>
          <p:spPr>
            <a:xfrm>
              <a:off x="6378400" y="31365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0" y="1"/>
                    <a:pt x="0" y="38"/>
                    <a:pt x="0" y="75"/>
                  </a:cubicBezTo>
                  <a:cubicBezTo>
                    <a:pt x="38" y="75"/>
                    <a:pt x="38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24"/>
            <p:cNvSpPr/>
            <p:nvPr/>
          </p:nvSpPr>
          <p:spPr>
            <a:xfrm>
              <a:off x="6377450" y="31393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24"/>
            <p:cNvSpPr/>
            <p:nvPr/>
          </p:nvSpPr>
          <p:spPr>
            <a:xfrm>
              <a:off x="6378400" y="31365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lnTo>
                    <a:pt x="38" y="1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24"/>
            <p:cNvSpPr/>
            <p:nvPr/>
          </p:nvSpPr>
          <p:spPr>
            <a:xfrm>
              <a:off x="6374650" y="313750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cubicBezTo>
                    <a:pt x="1" y="1"/>
                    <a:pt x="1" y="38"/>
                    <a:pt x="1" y="38"/>
                  </a:cubicBezTo>
                  <a:lnTo>
                    <a:pt x="1" y="113"/>
                  </a:lnTo>
                  <a:cubicBezTo>
                    <a:pt x="38" y="113"/>
                    <a:pt x="38" y="76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24"/>
            <p:cNvSpPr/>
            <p:nvPr/>
          </p:nvSpPr>
          <p:spPr>
            <a:xfrm>
              <a:off x="6373725" y="3140300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1"/>
                  </a:moveTo>
                  <a:lnTo>
                    <a:pt x="38" y="38"/>
                  </a:lnTo>
                  <a:lnTo>
                    <a:pt x="75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24"/>
            <p:cNvSpPr/>
            <p:nvPr/>
          </p:nvSpPr>
          <p:spPr>
            <a:xfrm>
              <a:off x="6375600" y="31375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24"/>
            <p:cNvSpPr/>
            <p:nvPr/>
          </p:nvSpPr>
          <p:spPr>
            <a:xfrm>
              <a:off x="6371850" y="31403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cubicBezTo>
                    <a:pt x="38" y="38"/>
                    <a:pt x="1" y="38"/>
                    <a:pt x="38" y="38"/>
                  </a:cubicBezTo>
                  <a:lnTo>
                    <a:pt x="38" y="1"/>
                  </a:lnTo>
                  <a:close/>
                  <a:moveTo>
                    <a:pt x="38" y="38"/>
                  </a:moveTo>
                  <a:lnTo>
                    <a:pt x="38" y="76"/>
                  </a:lnTo>
                  <a:lnTo>
                    <a:pt x="76" y="76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24"/>
            <p:cNvSpPr/>
            <p:nvPr/>
          </p:nvSpPr>
          <p:spPr>
            <a:xfrm>
              <a:off x="6373725" y="31403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24"/>
            <p:cNvSpPr/>
            <p:nvPr/>
          </p:nvSpPr>
          <p:spPr>
            <a:xfrm>
              <a:off x="6370925" y="313845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lnTo>
                    <a:pt x="75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24"/>
            <p:cNvSpPr/>
            <p:nvPr/>
          </p:nvSpPr>
          <p:spPr>
            <a:xfrm>
              <a:off x="6374650" y="3141775"/>
              <a:ext cx="975" cy="1350"/>
            </a:xfrm>
            <a:custGeom>
              <a:avLst/>
              <a:gdLst/>
              <a:ahLst/>
              <a:cxnLst/>
              <a:rect l="l" t="t" r="r" b="b"/>
              <a:pathLst>
                <a:path w="39" h="54" extrusionOk="0">
                  <a:moveTo>
                    <a:pt x="11" y="0"/>
                  </a:moveTo>
                  <a:cubicBezTo>
                    <a:pt x="5" y="0"/>
                    <a:pt x="1" y="4"/>
                    <a:pt x="1" y="17"/>
                  </a:cubicBezTo>
                  <a:lnTo>
                    <a:pt x="1" y="54"/>
                  </a:lnTo>
                  <a:cubicBezTo>
                    <a:pt x="1" y="54"/>
                    <a:pt x="38" y="17"/>
                    <a:pt x="38" y="17"/>
                  </a:cubicBezTo>
                  <a:cubicBezTo>
                    <a:pt x="38" y="17"/>
                    <a:pt x="22" y="0"/>
                    <a:pt x="1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24"/>
            <p:cNvSpPr/>
            <p:nvPr/>
          </p:nvSpPr>
          <p:spPr>
            <a:xfrm>
              <a:off x="6374650" y="31412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cubicBezTo>
                    <a:pt x="38" y="38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24"/>
            <p:cNvSpPr/>
            <p:nvPr/>
          </p:nvSpPr>
          <p:spPr>
            <a:xfrm>
              <a:off x="6372800" y="31421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38"/>
                    <a:pt x="0" y="38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24"/>
            <p:cNvSpPr/>
            <p:nvPr/>
          </p:nvSpPr>
          <p:spPr>
            <a:xfrm>
              <a:off x="6378400" y="31421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lnTo>
                    <a:pt x="0" y="75"/>
                  </a:lnTo>
                  <a:cubicBezTo>
                    <a:pt x="0" y="75"/>
                    <a:pt x="0" y="38"/>
                    <a:pt x="38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24"/>
            <p:cNvSpPr/>
            <p:nvPr/>
          </p:nvSpPr>
          <p:spPr>
            <a:xfrm>
              <a:off x="6378400" y="31421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lnTo>
                    <a:pt x="0" y="38"/>
                  </a:lnTo>
                  <a:cubicBezTo>
                    <a:pt x="13" y="26"/>
                    <a:pt x="21" y="21"/>
                    <a:pt x="27" y="21"/>
                  </a:cubicBezTo>
                  <a:cubicBezTo>
                    <a:pt x="38" y="2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24"/>
            <p:cNvSpPr/>
            <p:nvPr/>
          </p:nvSpPr>
          <p:spPr>
            <a:xfrm>
              <a:off x="6377450" y="3144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24"/>
            <p:cNvSpPr/>
            <p:nvPr/>
          </p:nvSpPr>
          <p:spPr>
            <a:xfrm>
              <a:off x="6381200" y="31412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0" y="0"/>
                    <a:pt x="0" y="38"/>
                    <a:pt x="0" y="75"/>
                  </a:cubicBezTo>
                  <a:lnTo>
                    <a:pt x="0" y="112"/>
                  </a:lnTo>
                  <a:cubicBezTo>
                    <a:pt x="38" y="75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24"/>
            <p:cNvSpPr/>
            <p:nvPr/>
          </p:nvSpPr>
          <p:spPr>
            <a:xfrm>
              <a:off x="6381200" y="31403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24"/>
            <p:cNvSpPr/>
            <p:nvPr/>
          </p:nvSpPr>
          <p:spPr>
            <a:xfrm>
              <a:off x="6380275" y="31440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0"/>
                  </a:moveTo>
                  <a:lnTo>
                    <a:pt x="3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24"/>
            <p:cNvSpPr/>
            <p:nvPr/>
          </p:nvSpPr>
          <p:spPr>
            <a:xfrm>
              <a:off x="6385875" y="31412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0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cubicBezTo>
                    <a:pt x="0" y="75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24"/>
            <p:cNvSpPr/>
            <p:nvPr/>
          </p:nvSpPr>
          <p:spPr>
            <a:xfrm>
              <a:off x="6386800" y="31412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24"/>
            <p:cNvSpPr/>
            <p:nvPr/>
          </p:nvSpPr>
          <p:spPr>
            <a:xfrm>
              <a:off x="6384000" y="31431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24"/>
            <p:cNvSpPr/>
            <p:nvPr/>
          </p:nvSpPr>
          <p:spPr>
            <a:xfrm>
              <a:off x="6388675" y="31403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1"/>
                  </a:moveTo>
                  <a:cubicBezTo>
                    <a:pt x="37" y="38"/>
                    <a:pt x="37" y="76"/>
                    <a:pt x="0" y="76"/>
                  </a:cubicBezTo>
                  <a:lnTo>
                    <a:pt x="37" y="76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24"/>
            <p:cNvSpPr/>
            <p:nvPr/>
          </p:nvSpPr>
          <p:spPr>
            <a:xfrm>
              <a:off x="6389600" y="31393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cubicBezTo>
                    <a:pt x="0" y="1"/>
                    <a:pt x="0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24"/>
            <p:cNvSpPr/>
            <p:nvPr/>
          </p:nvSpPr>
          <p:spPr>
            <a:xfrm>
              <a:off x="6387725" y="31421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1"/>
                  </a:moveTo>
                  <a:lnTo>
                    <a:pt x="1" y="38"/>
                  </a:lnTo>
                  <a:lnTo>
                    <a:pt x="75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24"/>
            <p:cNvSpPr/>
            <p:nvPr/>
          </p:nvSpPr>
          <p:spPr>
            <a:xfrm>
              <a:off x="6391475" y="3139925"/>
              <a:ext cx="1875" cy="1350"/>
            </a:xfrm>
            <a:custGeom>
              <a:avLst/>
              <a:gdLst/>
              <a:ahLst/>
              <a:cxnLst/>
              <a:rect l="l" t="t" r="r" b="b"/>
              <a:pathLst>
                <a:path w="75" h="54" extrusionOk="0">
                  <a:moveTo>
                    <a:pt x="45" y="0"/>
                  </a:moveTo>
                  <a:cubicBezTo>
                    <a:pt x="41" y="0"/>
                    <a:pt x="37" y="5"/>
                    <a:pt x="37" y="16"/>
                  </a:cubicBezTo>
                  <a:lnTo>
                    <a:pt x="63" y="16"/>
                  </a:lnTo>
                  <a:cubicBezTo>
                    <a:pt x="57" y="7"/>
                    <a:pt x="50" y="0"/>
                    <a:pt x="45" y="0"/>
                  </a:cubicBezTo>
                  <a:close/>
                  <a:moveTo>
                    <a:pt x="37" y="16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19" y="35"/>
                    <a:pt x="0" y="53"/>
                  </a:cubicBezTo>
                  <a:lnTo>
                    <a:pt x="37" y="53"/>
                  </a:lnTo>
                  <a:cubicBezTo>
                    <a:pt x="75" y="53"/>
                    <a:pt x="37" y="53"/>
                    <a:pt x="37" y="16"/>
                  </a:cubicBezTo>
                  <a:close/>
                  <a:moveTo>
                    <a:pt x="63" y="16"/>
                  </a:moveTo>
                  <a:cubicBezTo>
                    <a:pt x="70" y="26"/>
                    <a:pt x="75" y="40"/>
                    <a:pt x="75" y="53"/>
                  </a:cubicBezTo>
                  <a:lnTo>
                    <a:pt x="75" y="16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24"/>
            <p:cNvSpPr/>
            <p:nvPr/>
          </p:nvSpPr>
          <p:spPr>
            <a:xfrm>
              <a:off x="6394275" y="31403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24"/>
            <p:cNvSpPr/>
            <p:nvPr/>
          </p:nvSpPr>
          <p:spPr>
            <a:xfrm>
              <a:off x="6391475" y="31403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24"/>
            <p:cNvSpPr/>
            <p:nvPr/>
          </p:nvSpPr>
          <p:spPr>
            <a:xfrm>
              <a:off x="6393325" y="3144050"/>
              <a:ext cx="1900" cy="1375"/>
            </a:xfrm>
            <a:custGeom>
              <a:avLst/>
              <a:gdLst/>
              <a:ahLst/>
              <a:cxnLst/>
              <a:rect l="l" t="t" r="r" b="b"/>
              <a:pathLst>
                <a:path w="76" h="55" extrusionOk="0">
                  <a:moveTo>
                    <a:pt x="1" y="0"/>
                  </a:moveTo>
                  <a:lnTo>
                    <a:pt x="38" y="38"/>
                  </a:lnTo>
                  <a:cubicBezTo>
                    <a:pt x="51" y="50"/>
                    <a:pt x="55" y="54"/>
                    <a:pt x="56" y="54"/>
                  </a:cubicBezTo>
                  <a:cubicBezTo>
                    <a:pt x="59" y="54"/>
                    <a:pt x="51" y="38"/>
                    <a:pt x="75" y="38"/>
                  </a:cubicBezTo>
                  <a:cubicBezTo>
                    <a:pt x="75" y="38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24"/>
            <p:cNvSpPr/>
            <p:nvPr/>
          </p:nvSpPr>
          <p:spPr>
            <a:xfrm>
              <a:off x="6393325" y="3144975"/>
              <a:ext cx="1900" cy="1650"/>
            </a:xfrm>
            <a:custGeom>
              <a:avLst/>
              <a:gdLst/>
              <a:ahLst/>
              <a:cxnLst/>
              <a:rect l="l" t="t" r="r" b="b"/>
              <a:pathLst>
                <a:path w="76" h="66" extrusionOk="0">
                  <a:moveTo>
                    <a:pt x="1" y="1"/>
                  </a:moveTo>
                  <a:lnTo>
                    <a:pt x="1" y="38"/>
                  </a:lnTo>
                  <a:cubicBezTo>
                    <a:pt x="19" y="57"/>
                    <a:pt x="29" y="66"/>
                    <a:pt x="38" y="66"/>
                  </a:cubicBezTo>
                  <a:cubicBezTo>
                    <a:pt x="47" y="66"/>
                    <a:pt x="57" y="57"/>
                    <a:pt x="75" y="38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24"/>
            <p:cNvSpPr/>
            <p:nvPr/>
          </p:nvSpPr>
          <p:spPr>
            <a:xfrm>
              <a:off x="6393325" y="31431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24"/>
            <p:cNvSpPr/>
            <p:nvPr/>
          </p:nvSpPr>
          <p:spPr>
            <a:xfrm>
              <a:off x="6390525" y="314405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75" y="0"/>
                  </a:moveTo>
                  <a:lnTo>
                    <a:pt x="75" y="0"/>
                  </a:lnTo>
                  <a:cubicBezTo>
                    <a:pt x="68" y="8"/>
                    <a:pt x="62" y="14"/>
                    <a:pt x="57" y="19"/>
                  </a:cubicBezTo>
                  <a:lnTo>
                    <a:pt x="57" y="19"/>
                  </a:lnTo>
                  <a:cubicBezTo>
                    <a:pt x="66" y="19"/>
                    <a:pt x="75" y="19"/>
                    <a:pt x="75" y="0"/>
                  </a:cubicBezTo>
                  <a:close/>
                  <a:moveTo>
                    <a:pt x="57" y="19"/>
                  </a:moveTo>
                  <a:lnTo>
                    <a:pt x="57" y="19"/>
                  </a:lnTo>
                  <a:cubicBezTo>
                    <a:pt x="57" y="19"/>
                    <a:pt x="57" y="19"/>
                    <a:pt x="57" y="19"/>
                  </a:cubicBezTo>
                  <a:cubicBezTo>
                    <a:pt x="47" y="19"/>
                    <a:pt x="38" y="19"/>
                    <a:pt x="38" y="38"/>
                  </a:cubicBezTo>
                  <a:cubicBezTo>
                    <a:pt x="38" y="75"/>
                    <a:pt x="38" y="75"/>
                    <a:pt x="1" y="75"/>
                  </a:cubicBezTo>
                  <a:lnTo>
                    <a:pt x="38" y="112"/>
                  </a:lnTo>
                  <a:lnTo>
                    <a:pt x="38" y="75"/>
                  </a:lnTo>
                  <a:cubicBezTo>
                    <a:pt x="38" y="45"/>
                    <a:pt x="38" y="39"/>
                    <a:pt x="57" y="19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24"/>
            <p:cNvSpPr/>
            <p:nvPr/>
          </p:nvSpPr>
          <p:spPr>
            <a:xfrm>
              <a:off x="6390525" y="31449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24"/>
            <p:cNvSpPr/>
            <p:nvPr/>
          </p:nvSpPr>
          <p:spPr>
            <a:xfrm>
              <a:off x="6392400" y="31440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24"/>
            <p:cNvSpPr/>
            <p:nvPr/>
          </p:nvSpPr>
          <p:spPr>
            <a:xfrm>
              <a:off x="6387275" y="3144975"/>
              <a:ext cx="1425" cy="1900"/>
            </a:xfrm>
            <a:custGeom>
              <a:avLst/>
              <a:gdLst/>
              <a:ahLst/>
              <a:cxnLst/>
              <a:rect l="l" t="t" r="r" b="b"/>
              <a:pathLst>
                <a:path w="57" h="76" extrusionOk="0">
                  <a:moveTo>
                    <a:pt x="19" y="1"/>
                  </a:moveTo>
                  <a:cubicBezTo>
                    <a:pt x="19" y="1"/>
                    <a:pt x="19" y="38"/>
                    <a:pt x="19" y="38"/>
                  </a:cubicBezTo>
                  <a:cubicBezTo>
                    <a:pt x="19" y="1"/>
                    <a:pt x="19" y="1"/>
                    <a:pt x="56" y="1"/>
                  </a:cubicBezTo>
                  <a:close/>
                  <a:moveTo>
                    <a:pt x="19" y="38"/>
                  </a:moveTo>
                  <a:cubicBezTo>
                    <a:pt x="0" y="57"/>
                    <a:pt x="0" y="57"/>
                    <a:pt x="5" y="57"/>
                  </a:cubicBezTo>
                  <a:cubicBezTo>
                    <a:pt x="9" y="57"/>
                    <a:pt x="19" y="57"/>
                    <a:pt x="19" y="75"/>
                  </a:cubicBezTo>
                  <a:lnTo>
                    <a:pt x="19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24"/>
            <p:cNvSpPr/>
            <p:nvPr/>
          </p:nvSpPr>
          <p:spPr>
            <a:xfrm>
              <a:off x="6386800" y="31449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24"/>
            <p:cNvSpPr/>
            <p:nvPr/>
          </p:nvSpPr>
          <p:spPr>
            <a:xfrm>
              <a:off x="6389600" y="31440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24"/>
            <p:cNvSpPr/>
            <p:nvPr/>
          </p:nvSpPr>
          <p:spPr>
            <a:xfrm>
              <a:off x="6384000" y="31440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75"/>
                  </a:moveTo>
                  <a:lnTo>
                    <a:pt x="0" y="38"/>
                  </a:lnTo>
                  <a:cubicBezTo>
                    <a:pt x="0" y="38"/>
                    <a:pt x="0" y="38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cubicBezTo>
                    <a:pt x="0" y="75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24"/>
            <p:cNvSpPr/>
            <p:nvPr/>
          </p:nvSpPr>
          <p:spPr>
            <a:xfrm>
              <a:off x="6383075" y="31459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24"/>
            <p:cNvSpPr/>
            <p:nvPr/>
          </p:nvSpPr>
          <p:spPr>
            <a:xfrm>
              <a:off x="6384925" y="3143100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38" y="1"/>
                  </a:moveTo>
                  <a:lnTo>
                    <a:pt x="1" y="38"/>
                  </a:lnTo>
                  <a:lnTo>
                    <a:pt x="75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24"/>
            <p:cNvSpPr/>
            <p:nvPr/>
          </p:nvSpPr>
          <p:spPr>
            <a:xfrm>
              <a:off x="6380275" y="31449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38"/>
                    <a:pt x="0" y="1"/>
                    <a:pt x="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24"/>
            <p:cNvSpPr/>
            <p:nvPr/>
          </p:nvSpPr>
          <p:spPr>
            <a:xfrm>
              <a:off x="6379325" y="31468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24"/>
            <p:cNvSpPr/>
            <p:nvPr/>
          </p:nvSpPr>
          <p:spPr>
            <a:xfrm>
              <a:off x="6382125" y="31440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24"/>
            <p:cNvSpPr/>
            <p:nvPr/>
          </p:nvSpPr>
          <p:spPr>
            <a:xfrm>
              <a:off x="6377450" y="31449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1" y="1"/>
                    <a:pt x="38" y="38"/>
                    <a:pt x="38" y="75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24"/>
            <p:cNvSpPr/>
            <p:nvPr/>
          </p:nvSpPr>
          <p:spPr>
            <a:xfrm>
              <a:off x="6378400" y="31468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0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24"/>
            <p:cNvSpPr/>
            <p:nvPr/>
          </p:nvSpPr>
          <p:spPr>
            <a:xfrm>
              <a:off x="6378400" y="31449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lnTo>
                    <a:pt x="38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24"/>
            <p:cNvSpPr/>
            <p:nvPr/>
          </p:nvSpPr>
          <p:spPr>
            <a:xfrm>
              <a:off x="6377450" y="314872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lnTo>
                    <a:pt x="1" y="37"/>
                  </a:lnTo>
                  <a:cubicBezTo>
                    <a:pt x="38" y="37"/>
                    <a:pt x="38" y="37"/>
                    <a:pt x="76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24"/>
            <p:cNvSpPr/>
            <p:nvPr/>
          </p:nvSpPr>
          <p:spPr>
            <a:xfrm>
              <a:off x="6379325" y="31487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lnTo>
                    <a:pt x="1" y="0"/>
                  </a:lnTo>
                  <a:lnTo>
                    <a:pt x="1" y="75"/>
                  </a:lnTo>
                  <a:lnTo>
                    <a:pt x="1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24"/>
            <p:cNvSpPr/>
            <p:nvPr/>
          </p:nvSpPr>
          <p:spPr>
            <a:xfrm>
              <a:off x="6376525" y="31487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7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7"/>
                    <a:pt x="1" y="3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24"/>
            <p:cNvSpPr/>
            <p:nvPr/>
          </p:nvSpPr>
          <p:spPr>
            <a:xfrm>
              <a:off x="6381200" y="31496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19"/>
                    <a:pt x="10" y="19"/>
                    <a:pt x="14" y="19"/>
                  </a:cubicBezTo>
                  <a:cubicBezTo>
                    <a:pt x="19" y="19"/>
                    <a:pt x="19" y="19"/>
                    <a:pt x="0" y="38"/>
                  </a:cubicBezTo>
                  <a:cubicBezTo>
                    <a:pt x="38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24"/>
            <p:cNvSpPr/>
            <p:nvPr/>
          </p:nvSpPr>
          <p:spPr>
            <a:xfrm>
              <a:off x="6383075" y="31496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24"/>
            <p:cNvSpPr/>
            <p:nvPr/>
          </p:nvSpPr>
          <p:spPr>
            <a:xfrm>
              <a:off x="6380275" y="3150575"/>
              <a:ext cx="0" cy="975"/>
            </a:xfrm>
            <a:custGeom>
              <a:avLst/>
              <a:gdLst/>
              <a:ahLst/>
              <a:cxnLst/>
              <a:rect l="l" t="t" r="r" b="b"/>
              <a:pathLst>
                <a:path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24"/>
            <p:cNvSpPr/>
            <p:nvPr/>
          </p:nvSpPr>
          <p:spPr>
            <a:xfrm>
              <a:off x="6385875" y="31487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37"/>
                  </a:lnTo>
                  <a:lnTo>
                    <a:pt x="0" y="75"/>
                  </a:lnTo>
                  <a:cubicBezTo>
                    <a:pt x="0" y="75"/>
                    <a:pt x="0" y="37"/>
                    <a:pt x="37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24"/>
            <p:cNvSpPr/>
            <p:nvPr/>
          </p:nvSpPr>
          <p:spPr>
            <a:xfrm>
              <a:off x="6386800" y="31496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24"/>
            <p:cNvSpPr/>
            <p:nvPr/>
          </p:nvSpPr>
          <p:spPr>
            <a:xfrm>
              <a:off x="6384000" y="31505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24"/>
            <p:cNvSpPr/>
            <p:nvPr/>
          </p:nvSpPr>
          <p:spPr>
            <a:xfrm>
              <a:off x="6359725" y="2736125"/>
              <a:ext cx="7500" cy="20550"/>
            </a:xfrm>
            <a:custGeom>
              <a:avLst/>
              <a:gdLst/>
              <a:ahLst/>
              <a:cxnLst/>
              <a:rect l="l" t="t" r="r" b="b"/>
              <a:pathLst>
                <a:path w="300" h="822" extrusionOk="0">
                  <a:moveTo>
                    <a:pt x="299" y="785"/>
                  </a:moveTo>
                  <a:lnTo>
                    <a:pt x="150" y="822"/>
                  </a:lnTo>
                  <a:lnTo>
                    <a:pt x="1" y="38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24"/>
            <p:cNvSpPr/>
            <p:nvPr/>
          </p:nvSpPr>
          <p:spPr>
            <a:xfrm>
              <a:off x="6356925" y="272772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337" y="187"/>
                  </a:moveTo>
                  <a:cubicBezTo>
                    <a:pt x="337" y="75"/>
                    <a:pt x="262" y="1"/>
                    <a:pt x="150" y="38"/>
                  </a:cubicBezTo>
                  <a:cubicBezTo>
                    <a:pt x="38" y="38"/>
                    <a:pt x="1" y="150"/>
                    <a:pt x="1" y="262"/>
                  </a:cubicBezTo>
                  <a:cubicBezTo>
                    <a:pt x="38" y="337"/>
                    <a:pt x="113" y="411"/>
                    <a:pt x="225" y="374"/>
                  </a:cubicBezTo>
                  <a:cubicBezTo>
                    <a:pt x="299" y="374"/>
                    <a:pt x="374" y="262"/>
                    <a:pt x="337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24"/>
            <p:cNvSpPr/>
            <p:nvPr/>
          </p:nvSpPr>
          <p:spPr>
            <a:xfrm>
              <a:off x="6337325" y="2742650"/>
              <a:ext cx="12150" cy="20575"/>
            </a:xfrm>
            <a:custGeom>
              <a:avLst/>
              <a:gdLst/>
              <a:ahLst/>
              <a:cxnLst/>
              <a:rect l="l" t="t" r="r" b="b"/>
              <a:pathLst>
                <a:path w="486" h="823" extrusionOk="0">
                  <a:moveTo>
                    <a:pt x="486" y="748"/>
                  </a:moveTo>
                  <a:lnTo>
                    <a:pt x="374" y="822"/>
                  </a:lnTo>
                  <a:lnTo>
                    <a:pt x="0" y="76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24"/>
            <p:cNvSpPr/>
            <p:nvPr/>
          </p:nvSpPr>
          <p:spPr>
            <a:xfrm>
              <a:off x="6332650" y="273612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37" y="113"/>
                  </a:moveTo>
                  <a:cubicBezTo>
                    <a:pt x="299" y="38"/>
                    <a:pt x="187" y="1"/>
                    <a:pt x="113" y="38"/>
                  </a:cubicBezTo>
                  <a:cubicBezTo>
                    <a:pt x="38" y="75"/>
                    <a:pt x="1" y="187"/>
                    <a:pt x="38" y="262"/>
                  </a:cubicBezTo>
                  <a:cubicBezTo>
                    <a:pt x="75" y="337"/>
                    <a:pt x="187" y="374"/>
                    <a:pt x="262" y="337"/>
                  </a:cubicBezTo>
                  <a:cubicBezTo>
                    <a:pt x="374" y="299"/>
                    <a:pt x="411" y="187"/>
                    <a:pt x="337" y="11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24"/>
            <p:cNvSpPr/>
            <p:nvPr/>
          </p:nvSpPr>
          <p:spPr>
            <a:xfrm>
              <a:off x="6317725" y="2756650"/>
              <a:ext cx="16825" cy="16850"/>
            </a:xfrm>
            <a:custGeom>
              <a:avLst/>
              <a:gdLst/>
              <a:ahLst/>
              <a:cxnLst/>
              <a:rect l="l" t="t" r="r" b="b"/>
              <a:pathLst>
                <a:path w="673" h="674" extrusionOk="0">
                  <a:moveTo>
                    <a:pt x="672" y="598"/>
                  </a:moveTo>
                  <a:lnTo>
                    <a:pt x="560" y="673"/>
                  </a:lnTo>
                  <a:lnTo>
                    <a:pt x="0" y="113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24"/>
            <p:cNvSpPr/>
            <p:nvPr/>
          </p:nvSpPr>
          <p:spPr>
            <a:xfrm>
              <a:off x="6312125" y="275012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99" y="75"/>
                  </a:moveTo>
                  <a:cubicBezTo>
                    <a:pt x="262" y="1"/>
                    <a:pt x="112" y="1"/>
                    <a:pt x="75" y="75"/>
                  </a:cubicBezTo>
                  <a:cubicBezTo>
                    <a:pt x="0" y="150"/>
                    <a:pt x="0" y="262"/>
                    <a:pt x="75" y="337"/>
                  </a:cubicBezTo>
                  <a:cubicBezTo>
                    <a:pt x="112" y="374"/>
                    <a:pt x="224" y="374"/>
                    <a:pt x="299" y="337"/>
                  </a:cubicBezTo>
                  <a:cubicBezTo>
                    <a:pt x="374" y="262"/>
                    <a:pt x="374" y="150"/>
                    <a:pt x="299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24"/>
            <p:cNvSpPr/>
            <p:nvPr/>
          </p:nvSpPr>
          <p:spPr>
            <a:xfrm>
              <a:off x="6303725" y="2775325"/>
              <a:ext cx="19625" cy="13100"/>
            </a:xfrm>
            <a:custGeom>
              <a:avLst/>
              <a:gdLst/>
              <a:ahLst/>
              <a:cxnLst/>
              <a:rect l="l" t="t" r="r" b="b"/>
              <a:pathLst>
                <a:path w="785" h="524" extrusionOk="0">
                  <a:moveTo>
                    <a:pt x="784" y="411"/>
                  </a:moveTo>
                  <a:lnTo>
                    <a:pt x="710" y="523"/>
                  </a:lnTo>
                  <a:lnTo>
                    <a:pt x="0" y="113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24"/>
            <p:cNvSpPr/>
            <p:nvPr/>
          </p:nvSpPr>
          <p:spPr>
            <a:xfrm>
              <a:off x="6296250" y="2769725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299" y="75"/>
                  </a:moveTo>
                  <a:cubicBezTo>
                    <a:pt x="225" y="1"/>
                    <a:pt x="113" y="38"/>
                    <a:pt x="75" y="150"/>
                  </a:cubicBezTo>
                  <a:cubicBezTo>
                    <a:pt x="1" y="225"/>
                    <a:pt x="38" y="337"/>
                    <a:pt x="113" y="374"/>
                  </a:cubicBezTo>
                  <a:cubicBezTo>
                    <a:pt x="187" y="411"/>
                    <a:pt x="299" y="374"/>
                    <a:pt x="337" y="299"/>
                  </a:cubicBezTo>
                  <a:cubicBezTo>
                    <a:pt x="411" y="187"/>
                    <a:pt x="374" y="113"/>
                    <a:pt x="299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24"/>
            <p:cNvSpPr/>
            <p:nvPr/>
          </p:nvSpPr>
          <p:spPr>
            <a:xfrm>
              <a:off x="6295325" y="2797725"/>
              <a:ext cx="20550" cy="7500"/>
            </a:xfrm>
            <a:custGeom>
              <a:avLst/>
              <a:gdLst/>
              <a:ahLst/>
              <a:cxnLst/>
              <a:rect l="l" t="t" r="r" b="b"/>
              <a:pathLst>
                <a:path w="822" h="300" extrusionOk="0">
                  <a:moveTo>
                    <a:pt x="822" y="188"/>
                  </a:moveTo>
                  <a:lnTo>
                    <a:pt x="784" y="300"/>
                  </a:lnTo>
                  <a:lnTo>
                    <a:pt x="0" y="15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24"/>
            <p:cNvSpPr/>
            <p:nvPr/>
          </p:nvSpPr>
          <p:spPr>
            <a:xfrm>
              <a:off x="6287850" y="279400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25" y="1"/>
                  </a:moveTo>
                  <a:cubicBezTo>
                    <a:pt x="113" y="1"/>
                    <a:pt x="38" y="38"/>
                    <a:pt x="1" y="150"/>
                  </a:cubicBezTo>
                  <a:cubicBezTo>
                    <a:pt x="1" y="262"/>
                    <a:pt x="38" y="337"/>
                    <a:pt x="150" y="374"/>
                  </a:cubicBezTo>
                  <a:cubicBezTo>
                    <a:pt x="225" y="374"/>
                    <a:pt x="337" y="337"/>
                    <a:pt x="337" y="225"/>
                  </a:cubicBezTo>
                  <a:cubicBezTo>
                    <a:pt x="374" y="113"/>
                    <a:pt x="299" y="38"/>
                    <a:pt x="225" y="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24"/>
            <p:cNvSpPr/>
            <p:nvPr/>
          </p:nvSpPr>
          <p:spPr>
            <a:xfrm>
              <a:off x="6293450" y="2820125"/>
              <a:ext cx="21500" cy="5625"/>
            </a:xfrm>
            <a:custGeom>
              <a:avLst/>
              <a:gdLst/>
              <a:ahLst/>
              <a:cxnLst/>
              <a:rect l="l" t="t" r="r" b="b"/>
              <a:pathLst>
                <a:path w="860" h="225" extrusionOk="0">
                  <a:moveTo>
                    <a:pt x="822" y="1"/>
                  </a:moveTo>
                  <a:lnTo>
                    <a:pt x="859" y="150"/>
                  </a:lnTo>
                  <a:lnTo>
                    <a:pt x="38" y="225"/>
                  </a:lnTo>
                  <a:lnTo>
                    <a:pt x="1" y="76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24"/>
            <p:cNvSpPr/>
            <p:nvPr/>
          </p:nvSpPr>
          <p:spPr>
            <a:xfrm>
              <a:off x="6285975" y="2820125"/>
              <a:ext cx="9375" cy="8450"/>
            </a:xfrm>
            <a:custGeom>
              <a:avLst/>
              <a:gdLst/>
              <a:ahLst/>
              <a:cxnLst/>
              <a:rect l="l" t="t" r="r" b="b"/>
              <a:pathLst>
                <a:path w="375" h="338" extrusionOk="0">
                  <a:moveTo>
                    <a:pt x="188" y="1"/>
                  </a:moveTo>
                  <a:cubicBezTo>
                    <a:pt x="76" y="1"/>
                    <a:pt x="1" y="76"/>
                    <a:pt x="38" y="188"/>
                  </a:cubicBezTo>
                  <a:cubicBezTo>
                    <a:pt x="38" y="262"/>
                    <a:pt x="113" y="337"/>
                    <a:pt x="188" y="337"/>
                  </a:cubicBezTo>
                  <a:cubicBezTo>
                    <a:pt x="300" y="337"/>
                    <a:pt x="374" y="262"/>
                    <a:pt x="374" y="150"/>
                  </a:cubicBezTo>
                  <a:cubicBezTo>
                    <a:pt x="374" y="38"/>
                    <a:pt x="262" y="1"/>
                    <a:pt x="188" y="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24"/>
            <p:cNvSpPr/>
            <p:nvPr/>
          </p:nvSpPr>
          <p:spPr>
            <a:xfrm>
              <a:off x="6299050" y="2837875"/>
              <a:ext cx="19625" cy="10300"/>
            </a:xfrm>
            <a:custGeom>
              <a:avLst/>
              <a:gdLst/>
              <a:ahLst/>
              <a:cxnLst/>
              <a:rect l="l" t="t" r="r" b="b"/>
              <a:pathLst>
                <a:path w="785" h="412" extrusionOk="0">
                  <a:moveTo>
                    <a:pt x="747" y="0"/>
                  </a:moveTo>
                  <a:lnTo>
                    <a:pt x="785" y="112"/>
                  </a:lnTo>
                  <a:lnTo>
                    <a:pt x="75" y="411"/>
                  </a:lnTo>
                  <a:lnTo>
                    <a:pt x="1" y="299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24"/>
            <p:cNvSpPr/>
            <p:nvPr/>
          </p:nvSpPr>
          <p:spPr>
            <a:xfrm>
              <a:off x="6289725" y="2843475"/>
              <a:ext cx="12150" cy="11225"/>
            </a:xfrm>
            <a:custGeom>
              <a:avLst/>
              <a:gdLst/>
              <a:ahLst/>
              <a:cxnLst/>
              <a:rect l="l" t="t" r="r" b="b"/>
              <a:pathLst>
                <a:path w="486" h="449" extrusionOk="0">
                  <a:moveTo>
                    <a:pt x="187" y="38"/>
                  </a:moveTo>
                  <a:cubicBezTo>
                    <a:pt x="0" y="75"/>
                    <a:pt x="187" y="448"/>
                    <a:pt x="336" y="336"/>
                  </a:cubicBezTo>
                  <a:cubicBezTo>
                    <a:pt x="411" y="299"/>
                    <a:pt x="486" y="224"/>
                    <a:pt x="448" y="112"/>
                  </a:cubicBezTo>
                  <a:cubicBezTo>
                    <a:pt x="411" y="38"/>
                    <a:pt x="299" y="0"/>
                    <a:pt x="187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24"/>
            <p:cNvSpPr/>
            <p:nvPr/>
          </p:nvSpPr>
          <p:spPr>
            <a:xfrm>
              <a:off x="6311175" y="2853750"/>
              <a:ext cx="17775" cy="15875"/>
            </a:xfrm>
            <a:custGeom>
              <a:avLst/>
              <a:gdLst/>
              <a:ahLst/>
              <a:cxnLst/>
              <a:rect l="l" t="t" r="r" b="b"/>
              <a:pathLst>
                <a:path w="711" h="635" extrusionOk="0">
                  <a:moveTo>
                    <a:pt x="636" y="0"/>
                  </a:moveTo>
                  <a:lnTo>
                    <a:pt x="710" y="112"/>
                  </a:lnTo>
                  <a:lnTo>
                    <a:pt x="76" y="635"/>
                  </a:lnTo>
                  <a:lnTo>
                    <a:pt x="1" y="52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24"/>
            <p:cNvSpPr/>
            <p:nvPr/>
          </p:nvSpPr>
          <p:spPr>
            <a:xfrm>
              <a:off x="6304650" y="286495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75" y="75"/>
                  </a:moveTo>
                  <a:cubicBezTo>
                    <a:pt x="1" y="112"/>
                    <a:pt x="1" y="262"/>
                    <a:pt x="75" y="299"/>
                  </a:cubicBezTo>
                  <a:cubicBezTo>
                    <a:pt x="150" y="374"/>
                    <a:pt x="262" y="374"/>
                    <a:pt x="337" y="299"/>
                  </a:cubicBezTo>
                  <a:cubicBezTo>
                    <a:pt x="411" y="262"/>
                    <a:pt x="411" y="150"/>
                    <a:pt x="337" y="75"/>
                  </a:cubicBezTo>
                  <a:cubicBezTo>
                    <a:pt x="262" y="0"/>
                    <a:pt x="150" y="0"/>
                    <a:pt x="75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24"/>
            <p:cNvSpPr/>
            <p:nvPr/>
          </p:nvSpPr>
          <p:spPr>
            <a:xfrm>
              <a:off x="6328925" y="2865875"/>
              <a:ext cx="14025" cy="18700"/>
            </a:xfrm>
            <a:custGeom>
              <a:avLst/>
              <a:gdLst/>
              <a:ahLst/>
              <a:cxnLst/>
              <a:rect l="l" t="t" r="r" b="b"/>
              <a:pathLst>
                <a:path w="561" h="748" extrusionOk="0">
                  <a:moveTo>
                    <a:pt x="448" y="1"/>
                  </a:moveTo>
                  <a:lnTo>
                    <a:pt x="560" y="75"/>
                  </a:lnTo>
                  <a:lnTo>
                    <a:pt x="112" y="747"/>
                  </a:lnTo>
                  <a:lnTo>
                    <a:pt x="0" y="67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24"/>
            <p:cNvSpPr/>
            <p:nvPr/>
          </p:nvSpPr>
          <p:spPr>
            <a:xfrm>
              <a:off x="6323325" y="28817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38" y="112"/>
                  </a:moveTo>
                  <a:cubicBezTo>
                    <a:pt x="0" y="187"/>
                    <a:pt x="38" y="299"/>
                    <a:pt x="112" y="336"/>
                  </a:cubicBezTo>
                  <a:cubicBezTo>
                    <a:pt x="187" y="374"/>
                    <a:pt x="299" y="374"/>
                    <a:pt x="336" y="299"/>
                  </a:cubicBezTo>
                  <a:cubicBezTo>
                    <a:pt x="374" y="224"/>
                    <a:pt x="374" y="112"/>
                    <a:pt x="299" y="38"/>
                  </a:cubicBezTo>
                  <a:cubicBezTo>
                    <a:pt x="224" y="0"/>
                    <a:pt x="112" y="0"/>
                    <a:pt x="38" y="11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24"/>
            <p:cNvSpPr/>
            <p:nvPr/>
          </p:nvSpPr>
          <p:spPr>
            <a:xfrm>
              <a:off x="6349450" y="2874275"/>
              <a:ext cx="10300" cy="20575"/>
            </a:xfrm>
            <a:custGeom>
              <a:avLst/>
              <a:gdLst/>
              <a:ahLst/>
              <a:cxnLst/>
              <a:rect l="l" t="t" r="r" b="b"/>
              <a:pathLst>
                <a:path w="412" h="823" extrusionOk="0">
                  <a:moveTo>
                    <a:pt x="262" y="1"/>
                  </a:moveTo>
                  <a:lnTo>
                    <a:pt x="412" y="38"/>
                  </a:lnTo>
                  <a:lnTo>
                    <a:pt x="188" y="822"/>
                  </a:lnTo>
                  <a:lnTo>
                    <a:pt x="1" y="78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24"/>
            <p:cNvSpPr/>
            <p:nvPr/>
          </p:nvSpPr>
          <p:spPr>
            <a:xfrm>
              <a:off x="6345725" y="289295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8" y="112"/>
                  </a:moveTo>
                  <a:cubicBezTo>
                    <a:pt x="0" y="224"/>
                    <a:pt x="75" y="299"/>
                    <a:pt x="150" y="336"/>
                  </a:cubicBezTo>
                  <a:cubicBezTo>
                    <a:pt x="262" y="374"/>
                    <a:pt x="337" y="299"/>
                    <a:pt x="374" y="224"/>
                  </a:cubicBezTo>
                  <a:cubicBezTo>
                    <a:pt x="411" y="150"/>
                    <a:pt x="337" y="38"/>
                    <a:pt x="262" y="0"/>
                  </a:cubicBezTo>
                  <a:cubicBezTo>
                    <a:pt x="150" y="0"/>
                    <a:pt x="75" y="38"/>
                    <a:pt x="38" y="11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24"/>
            <p:cNvSpPr/>
            <p:nvPr/>
          </p:nvSpPr>
          <p:spPr>
            <a:xfrm>
              <a:off x="6374650" y="2877075"/>
              <a:ext cx="3775" cy="20575"/>
            </a:xfrm>
            <a:custGeom>
              <a:avLst/>
              <a:gdLst/>
              <a:ahLst/>
              <a:cxnLst/>
              <a:rect l="l" t="t" r="r" b="b"/>
              <a:pathLst>
                <a:path w="151" h="823" extrusionOk="0">
                  <a:moveTo>
                    <a:pt x="1" y="1"/>
                  </a:moveTo>
                  <a:lnTo>
                    <a:pt x="150" y="1"/>
                  </a:lnTo>
                  <a:lnTo>
                    <a:pt x="150" y="822"/>
                  </a:lnTo>
                  <a:lnTo>
                    <a:pt x="1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24"/>
            <p:cNvSpPr/>
            <p:nvPr/>
          </p:nvSpPr>
          <p:spPr>
            <a:xfrm>
              <a:off x="6371850" y="2896675"/>
              <a:ext cx="11250" cy="11225"/>
            </a:xfrm>
            <a:custGeom>
              <a:avLst/>
              <a:gdLst/>
              <a:ahLst/>
              <a:cxnLst/>
              <a:rect l="l" t="t" r="r" b="b"/>
              <a:pathLst>
                <a:path w="450" h="449" extrusionOk="0">
                  <a:moveTo>
                    <a:pt x="38" y="187"/>
                  </a:moveTo>
                  <a:cubicBezTo>
                    <a:pt x="38" y="449"/>
                    <a:pt x="449" y="1"/>
                    <a:pt x="188" y="1"/>
                  </a:cubicBezTo>
                  <a:cubicBezTo>
                    <a:pt x="113" y="1"/>
                    <a:pt x="1" y="75"/>
                    <a:pt x="38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24"/>
            <p:cNvSpPr/>
            <p:nvPr/>
          </p:nvSpPr>
          <p:spPr>
            <a:xfrm>
              <a:off x="6391475" y="2873350"/>
              <a:ext cx="9350" cy="21500"/>
            </a:xfrm>
            <a:custGeom>
              <a:avLst/>
              <a:gdLst/>
              <a:ahLst/>
              <a:cxnLst/>
              <a:rect l="l" t="t" r="r" b="b"/>
              <a:pathLst>
                <a:path w="374" h="860" extrusionOk="0">
                  <a:moveTo>
                    <a:pt x="0" y="75"/>
                  </a:moveTo>
                  <a:lnTo>
                    <a:pt x="112" y="0"/>
                  </a:lnTo>
                  <a:lnTo>
                    <a:pt x="373" y="784"/>
                  </a:lnTo>
                  <a:lnTo>
                    <a:pt x="224" y="859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24"/>
            <p:cNvSpPr/>
            <p:nvPr/>
          </p:nvSpPr>
          <p:spPr>
            <a:xfrm>
              <a:off x="6395200" y="2892025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38" y="261"/>
                  </a:moveTo>
                  <a:cubicBezTo>
                    <a:pt x="75" y="336"/>
                    <a:pt x="187" y="411"/>
                    <a:pt x="262" y="373"/>
                  </a:cubicBezTo>
                  <a:cubicBezTo>
                    <a:pt x="374" y="336"/>
                    <a:pt x="411" y="224"/>
                    <a:pt x="374" y="149"/>
                  </a:cubicBezTo>
                  <a:cubicBezTo>
                    <a:pt x="336" y="37"/>
                    <a:pt x="224" y="0"/>
                    <a:pt x="150" y="37"/>
                  </a:cubicBezTo>
                  <a:cubicBezTo>
                    <a:pt x="75" y="75"/>
                    <a:pt x="0" y="187"/>
                    <a:pt x="38" y="26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24"/>
            <p:cNvSpPr/>
            <p:nvPr/>
          </p:nvSpPr>
          <p:spPr>
            <a:xfrm>
              <a:off x="6408275" y="2865875"/>
              <a:ext cx="14950" cy="17750"/>
            </a:xfrm>
            <a:custGeom>
              <a:avLst/>
              <a:gdLst/>
              <a:ahLst/>
              <a:cxnLst/>
              <a:rect l="l" t="t" r="r" b="b"/>
              <a:pathLst>
                <a:path w="598" h="710" extrusionOk="0">
                  <a:moveTo>
                    <a:pt x="0" y="75"/>
                  </a:moveTo>
                  <a:lnTo>
                    <a:pt x="150" y="1"/>
                  </a:lnTo>
                  <a:lnTo>
                    <a:pt x="598" y="635"/>
                  </a:lnTo>
                  <a:lnTo>
                    <a:pt x="486" y="71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24"/>
            <p:cNvSpPr/>
            <p:nvPr/>
          </p:nvSpPr>
          <p:spPr>
            <a:xfrm>
              <a:off x="6418525" y="288080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76" y="300"/>
                  </a:moveTo>
                  <a:cubicBezTo>
                    <a:pt x="113" y="374"/>
                    <a:pt x="225" y="412"/>
                    <a:pt x="300" y="337"/>
                  </a:cubicBezTo>
                  <a:cubicBezTo>
                    <a:pt x="374" y="262"/>
                    <a:pt x="412" y="150"/>
                    <a:pt x="337" y="76"/>
                  </a:cubicBezTo>
                  <a:cubicBezTo>
                    <a:pt x="300" y="1"/>
                    <a:pt x="188" y="1"/>
                    <a:pt x="113" y="38"/>
                  </a:cubicBezTo>
                  <a:cubicBezTo>
                    <a:pt x="38" y="113"/>
                    <a:pt x="1" y="225"/>
                    <a:pt x="76" y="30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24"/>
            <p:cNvSpPr/>
            <p:nvPr/>
          </p:nvSpPr>
          <p:spPr>
            <a:xfrm>
              <a:off x="6421325" y="2852800"/>
              <a:ext cx="18700" cy="14975"/>
            </a:xfrm>
            <a:custGeom>
              <a:avLst/>
              <a:gdLst/>
              <a:ahLst/>
              <a:cxnLst/>
              <a:rect l="l" t="t" r="r" b="b"/>
              <a:pathLst>
                <a:path w="748" h="599" extrusionOk="0">
                  <a:moveTo>
                    <a:pt x="1" y="113"/>
                  </a:moveTo>
                  <a:lnTo>
                    <a:pt x="113" y="1"/>
                  </a:lnTo>
                  <a:lnTo>
                    <a:pt x="748" y="486"/>
                  </a:lnTo>
                  <a:lnTo>
                    <a:pt x="673" y="59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24"/>
            <p:cNvSpPr/>
            <p:nvPr/>
          </p:nvSpPr>
          <p:spPr>
            <a:xfrm>
              <a:off x="6437200" y="2864000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75" y="337"/>
                  </a:moveTo>
                  <a:cubicBezTo>
                    <a:pt x="150" y="412"/>
                    <a:pt x="262" y="374"/>
                    <a:pt x="337" y="300"/>
                  </a:cubicBezTo>
                  <a:cubicBezTo>
                    <a:pt x="374" y="225"/>
                    <a:pt x="374" y="113"/>
                    <a:pt x="299" y="76"/>
                  </a:cubicBezTo>
                  <a:cubicBezTo>
                    <a:pt x="225" y="1"/>
                    <a:pt x="113" y="1"/>
                    <a:pt x="38" y="76"/>
                  </a:cubicBezTo>
                  <a:cubicBezTo>
                    <a:pt x="1" y="150"/>
                    <a:pt x="1" y="262"/>
                    <a:pt x="75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24"/>
            <p:cNvSpPr/>
            <p:nvPr/>
          </p:nvSpPr>
          <p:spPr>
            <a:xfrm>
              <a:off x="6431600" y="2836950"/>
              <a:ext cx="20575" cy="10275"/>
            </a:xfrm>
            <a:custGeom>
              <a:avLst/>
              <a:gdLst/>
              <a:ahLst/>
              <a:cxnLst/>
              <a:rect l="l" t="t" r="r" b="b"/>
              <a:pathLst>
                <a:path w="823" h="411" extrusionOk="0">
                  <a:moveTo>
                    <a:pt x="1" y="112"/>
                  </a:moveTo>
                  <a:lnTo>
                    <a:pt x="38" y="0"/>
                  </a:lnTo>
                  <a:lnTo>
                    <a:pt x="822" y="261"/>
                  </a:lnTo>
                  <a:lnTo>
                    <a:pt x="747" y="41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24"/>
            <p:cNvSpPr/>
            <p:nvPr/>
          </p:nvSpPr>
          <p:spPr>
            <a:xfrm>
              <a:off x="6449350" y="2841600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112" y="374"/>
                  </a:moveTo>
                  <a:cubicBezTo>
                    <a:pt x="224" y="411"/>
                    <a:pt x="299" y="337"/>
                    <a:pt x="336" y="262"/>
                  </a:cubicBezTo>
                  <a:cubicBezTo>
                    <a:pt x="373" y="150"/>
                    <a:pt x="336" y="75"/>
                    <a:pt x="261" y="38"/>
                  </a:cubicBezTo>
                  <a:cubicBezTo>
                    <a:pt x="149" y="1"/>
                    <a:pt x="37" y="38"/>
                    <a:pt x="0" y="150"/>
                  </a:cubicBezTo>
                  <a:cubicBezTo>
                    <a:pt x="0" y="225"/>
                    <a:pt x="37" y="337"/>
                    <a:pt x="112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24"/>
            <p:cNvSpPr/>
            <p:nvPr/>
          </p:nvSpPr>
          <p:spPr>
            <a:xfrm>
              <a:off x="6435325" y="2818275"/>
              <a:ext cx="20575" cy="5625"/>
            </a:xfrm>
            <a:custGeom>
              <a:avLst/>
              <a:gdLst/>
              <a:ahLst/>
              <a:cxnLst/>
              <a:rect l="l" t="t" r="r" b="b"/>
              <a:pathLst>
                <a:path w="823" h="225" extrusionOk="0">
                  <a:moveTo>
                    <a:pt x="1" y="150"/>
                  </a:moveTo>
                  <a:lnTo>
                    <a:pt x="1" y="0"/>
                  </a:lnTo>
                  <a:lnTo>
                    <a:pt x="822" y="38"/>
                  </a:lnTo>
                  <a:lnTo>
                    <a:pt x="822" y="224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24"/>
            <p:cNvSpPr/>
            <p:nvPr/>
          </p:nvSpPr>
          <p:spPr>
            <a:xfrm>
              <a:off x="6454950" y="2817325"/>
              <a:ext cx="8425" cy="8425"/>
            </a:xfrm>
            <a:custGeom>
              <a:avLst/>
              <a:gdLst/>
              <a:ahLst/>
              <a:cxnLst/>
              <a:rect l="l" t="t" r="r" b="b"/>
              <a:pathLst>
                <a:path w="337" h="337" extrusionOk="0">
                  <a:moveTo>
                    <a:pt x="149" y="337"/>
                  </a:moveTo>
                  <a:cubicBezTo>
                    <a:pt x="261" y="337"/>
                    <a:pt x="336" y="262"/>
                    <a:pt x="336" y="188"/>
                  </a:cubicBezTo>
                  <a:cubicBezTo>
                    <a:pt x="336" y="76"/>
                    <a:pt x="261" y="1"/>
                    <a:pt x="187" y="1"/>
                  </a:cubicBezTo>
                  <a:cubicBezTo>
                    <a:pt x="75" y="1"/>
                    <a:pt x="0" y="76"/>
                    <a:pt x="0" y="150"/>
                  </a:cubicBezTo>
                  <a:cubicBezTo>
                    <a:pt x="0" y="262"/>
                    <a:pt x="75" y="337"/>
                    <a:pt x="149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24"/>
            <p:cNvSpPr/>
            <p:nvPr/>
          </p:nvSpPr>
          <p:spPr>
            <a:xfrm>
              <a:off x="6433475" y="2795875"/>
              <a:ext cx="21500" cy="8425"/>
            </a:xfrm>
            <a:custGeom>
              <a:avLst/>
              <a:gdLst/>
              <a:ahLst/>
              <a:cxnLst/>
              <a:rect l="l" t="t" r="r" b="b"/>
              <a:pathLst>
                <a:path w="860" h="337" extrusionOk="0">
                  <a:moveTo>
                    <a:pt x="38" y="336"/>
                  </a:moveTo>
                  <a:lnTo>
                    <a:pt x="0" y="224"/>
                  </a:lnTo>
                  <a:lnTo>
                    <a:pt x="784" y="0"/>
                  </a:lnTo>
                  <a:lnTo>
                    <a:pt x="859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24"/>
            <p:cNvSpPr/>
            <p:nvPr/>
          </p:nvSpPr>
          <p:spPr>
            <a:xfrm>
              <a:off x="6452150" y="279212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261" y="374"/>
                  </a:moveTo>
                  <a:cubicBezTo>
                    <a:pt x="336" y="337"/>
                    <a:pt x="373" y="262"/>
                    <a:pt x="373" y="150"/>
                  </a:cubicBezTo>
                  <a:cubicBezTo>
                    <a:pt x="336" y="76"/>
                    <a:pt x="261" y="1"/>
                    <a:pt x="149" y="38"/>
                  </a:cubicBezTo>
                  <a:cubicBezTo>
                    <a:pt x="75" y="76"/>
                    <a:pt x="0" y="150"/>
                    <a:pt x="37" y="262"/>
                  </a:cubicBezTo>
                  <a:cubicBezTo>
                    <a:pt x="75" y="337"/>
                    <a:pt x="149" y="412"/>
                    <a:pt x="261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24"/>
            <p:cNvSpPr/>
            <p:nvPr/>
          </p:nvSpPr>
          <p:spPr>
            <a:xfrm>
              <a:off x="6426925" y="2773475"/>
              <a:ext cx="18700" cy="14025"/>
            </a:xfrm>
            <a:custGeom>
              <a:avLst/>
              <a:gdLst/>
              <a:ahLst/>
              <a:cxnLst/>
              <a:rect l="l" t="t" r="r" b="b"/>
              <a:pathLst>
                <a:path w="748" h="561" extrusionOk="0">
                  <a:moveTo>
                    <a:pt x="76" y="560"/>
                  </a:moveTo>
                  <a:lnTo>
                    <a:pt x="1" y="448"/>
                  </a:lnTo>
                  <a:lnTo>
                    <a:pt x="673" y="0"/>
                  </a:lnTo>
                  <a:lnTo>
                    <a:pt x="748" y="1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24"/>
            <p:cNvSpPr/>
            <p:nvPr/>
          </p:nvSpPr>
          <p:spPr>
            <a:xfrm>
              <a:off x="6440950" y="2767875"/>
              <a:ext cx="12150" cy="12150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336" y="373"/>
                  </a:moveTo>
                  <a:cubicBezTo>
                    <a:pt x="448" y="336"/>
                    <a:pt x="485" y="224"/>
                    <a:pt x="411" y="149"/>
                  </a:cubicBezTo>
                  <a:cubicBezTo>
                    <a:pt x="373" y="37"/>
                    <a:pt x="261" y="0"/>
                    <a:pt x="187" y="75"/>
                  </a:cubicBezTo>
                  <a:cubicBezTo>
                    <a:pt x="0" y="187"/>
                    <a:pt x="149" y="485"/>
                    <a:pt x="336" y="37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24"/>
            <p:cNvSpPr/>
            <p:nvPr/>
          </p:nvSpPr>
          <p:spPr>
            <a:xfrm>
              <a:off x="6414800" y="2754800"/>
              <a:ext cx="15900" cy="17750"/>
            </a:xfrm>
            <a:custGeom>
              <a:avLst/>
              <a:gdLst/>
              <a:ahLst/>
              <a:cxnLst/>
              <a:rect l="l" t="t" r="r" b="b"/>
              <a:pathLst>
                <a:path w="636" h="710" extrusionOk="0">
                  <a:moveTo>
                    <a:pt x="113" y="710"/>
                  </a:moveTo>
                  <a:lnTo>
                    <a:pt x="1" y="598"/>
                  </a:lnTo>
                  <a:lnTo>
                    <a:pt x="523" y="0"/>
                  </a:lnTo>
                  <a:lnTo>
                    <a:pt x="635" y="1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24"/>
            <p:cNvSpPr/>
            <p:nvPr/>
          </p:nvSpPr>
          <p:spPr>
            <a:xfrm>
              <a:off x="6426925" y="2749200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300" y="299"/>
                  </a:moveTo>
                  <a:cubicBezTo>
                    <a:pt x="374" y="224"/>
                    <a:pt x="374" y="112"/>
                    <a:pt x="300" y="75"/>
                  </a:cubicBezTo>
                  <a:cubicBezTo>
                    <a:pt x="262" y="0"/>
                    <a:pt x="113" y="0"/>
                    <a:pt x="76" y="75"/>
                  </a:cubicBezTo>
                  <a:cubicBezTo>
                    <a:pt x="1" y="112"/>
                    <a:pt x="1" y="262"/>
                    <a:pt x="76" y="299"/>
                  </a:cubicBezTo>
                  <a:cubicBezTo>
                    <a:pt x="113" y="374"/>
                    <a:pt x="225" y="374"/>
                    <a:pt x="300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24"/>
            <p:cNvSpPr/>
            <p:nvPr/>
          </p:nvSpPr>
          <p:spPr>
            <a:xfrm>
              <a:off x="6398925" y="2741725"/>
              <a:ext cx="12175" cy="20575"/>
            </a:xfrm>
            <a:custGeom>
              <a:avLst/>
              <a:gdLst/>
              <a:ahLst/>
              <a:cxnLst/>
              <a:rect l="l" t="t" r="r" b="b"/>
              <a:pathLst>
                <a:path w="487" h="823" extrusionOk="0">
                  <a:moveTo>
                    <a:pt x="150" y="822"/>
                  </a:moveTo>
                  <a:lnTo>
                    <a:pt x="1" y="747"/>
                  </a:lnTo>
                  <a:lnTo>
                    <a:pt x="337" y="1"/>
                  </a:lnTo>
                  <a:lnTo>
                    <a:pt x="486" y="7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24"/>
            <p:cNvSpPr/>
            <p:nvPr/>
          </p:nvSpPr>
          <p:spPr>
            <a:xfrm>
              <a:off x="6405475" y="2735200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374" y="262"/>
                  </a:moveTo>
                  <a:cubicBezTo>
                    <a:pt x="411" y="150"/>
                    <a:pt x="374" y="75"/>
                    <a:pt x="299" y="38"/>
                  </a:cubicBezTo>
                  <a:cubicBezTo>
                    <a:pt x="224" y="0"/>
                    <a:pt x="112" y="38"/>
                    <a:pt x="75" y="112"/>
                  </a:cubicBezTo>
                  <a:cubicBezTo>
                    <a:pt x="0" y="187"/>
                    <a:pt x="37" y="299"/>
                    <a:pt x="150" y="336"/>
                  </a:cubicBezTo>
                  <a:cubicBezTo>
                    <a:pt x="224" y="374"/>
                    <a:pt x="336" y="336"/>
                    <a:pt x="374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24"/>
            <p:cNvSpPr/>
            <p:nvPr/>
          </p:nvSpPr>
          <p:spPr>
            <a:xfrm>
              <a:off x="6381200" y="2735200"/>
              <a:ext cx="6550" cy="21475"/>
            </a:xfrm>
            <a:custGeom>
              <a:avLst/>
              <a:gdLst/>
              <a:ahLst/>
              <a:cxnLst/>
              <a:rect l="l" t="t" r="r" b="b"/>
              <a:pathLst>
                <a:path w="262" h="859" extrusionOk="0">
                  <a:moveTo>
                    <a:pt x="112" y="0"/>
                  </a:moveTo>
                  <a:lnTo>
                    <a:pt x="0" y="822"/>
                  </a:lnTo>
                  <a:lnTo>
                    <a:pt x="112" y="859"/>
                  </a:lnTo>
                  <a:lnTo>
                    <a:pt x="262" y="38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24"/>
            <p:cNvSpPr/>
            <p:nvPr/>
          </p:nvSpPr>
          <p:spPr>
            <a:xfrm>
              <a:off x="6382125" y="2726800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337" y="262"/>
                  </a:moveTo>
                  <a:cubicBezTo>
                    <a:pt x="411" y="75"/>
                    <a:pt x="38" y="0"/>
                    <a:pt x="1" y="187"/>
                  </a:cubicBezTo>
                  <a:cubicBezTo>
                    <a:pt x="1" y="299"/>
                    <a:pt x="38" y="411"/>
                    <a:pt x="150" y="411"/>
                  </a:cubicBezTo>
                  <a:cubicBezTo>
                    <a:pt x="262" y="411"/>
                    <a:pt x="337" y="374"/>
                    <a:pt x="337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24"/>
            <p:cNvSpPr/>
            <p:nvPr/>
          </p:nvSpPr>
          <p:spPr>
            <a:xfrm>
              <a:off x="6359725" y="2736125"/>
              <a:ext cx="7500" cy="20550"/>
            </a:xfrm>
            <a:custGeom>
              <a:avLst/>
              <a:gdLst/>
              <a:ahLst/>
              <a:cxnLst/>
              <a:rect l="l" t="t" r="r" b="b"/>
              <a:pathLst>
                <a:path w="300" h="822" extrusionOk="0">
                  <a:moveTo>
                    <a:pt x="299" y="785"/>
                  </a:moveTo>
                  <a:lnTo>
                    <a:pt x="150" y="822"/>
                  </a:lnTo>
                  <a:lnTo>
                    <a:pt x="1" y="38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24"/>
            <p:cNvSpPr/>
            <p:nvPr/>
          </p:nvSpPr>
          <p:spPr>
            <a:xfrm>
              <a:off x="6356925" y="272772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337" y="187"/>
                  </a:moveTo>
                  <a:cubicBezTo>
                    <a:pt x="337" y="75"/>
                    <a:pt x="262" y="1"/>
                    <a:pt x="150" y="38"/>
                  </a:cubicBezTo>
                  <a:cubicBezTo>
                    <a:pt x="38" y="38"/>
                    <a:pt x="1" y="150"/>
                    <a:pt x="1" y="262"/>
                  </a:cubicBezTo>
                  <a:cubicBezTo>
                    <a:pt x="38" y="337"/>
                    <a:pt x="113" y="411"/>
                    <a:pt x="225" y="374"/>
                  </a:cubicBezTo>
                  <a:cubicBezTo>
                    <a:pt x="299" y="374"/>
                    <a:pt x="374" y="262"/>
                    <a:pt x="337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24"/>
            <p:cNvSpPr/>
            <p:nvPr/>
          </p:nvSpPr>
          <p:spPr>
            <a:xfrm>
              <a:off x="6291575" y="2748250"/>
              <a:ext cx="155925" cy="153125"/>
            </a:xfrm>
            <a:custGeom>
              <a:avLst/>
              <a:gdLst/>
              <a:ahLst/>
              <a:cxnLst/>
              <a:rect l="l" t="t" r="r" b="b"/>
              <a:pathLst>
                <a:path w="6237" h="6125" extrusionOk="0">
                  <a:moveTo>
                    <a:pt x="5863" y="2316"/>
                  </a:moveTo>
                  <a:cubicBezTo>
                    <a:pt x="6236" y="4594"/>
                    <a:pt x="3697" y="6124"/>
                    <a:pt x="1830" y="4818"/>
                  </a:cubicBezTo>
                  <a:cubicBezTo>
                    <a:pt x="1" y="3473"/>
                    <a:pt x="673" y="561"/>
                    <a:pt x="2913" y="188"/>
                  </a:cubicBezTo>
                  <a:cubicBezTo>
                    <a:pt x="4332" y="1"/>
                    <a:pt x="5639" y="934"/>
                    <a:pt x="5863" y="2316"/>
                  </a:cubicBezTo>
                  <a:close/>
                </a:path>
              </a:pathLst>
            </a:custGeom>
            <a:solidFill>
              <a:srgbClr val="BFDFE8"/>
            </a:solidFill>
            <a:ln w="9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24"/>
            <p:cNvSpPr/>
            <p:nvPr/>
          </p:nvSpPr>
          <p:spPr>
            <a:xfrm>
              <a:off x="6427875" y="2807075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0" y="224"/>
                  </a:moveTo>
                  <a:cubicBezTo>
                    <a:pt x="0" y="75"/>
                    <a:pt x="0" y="38"/>
                    <a:pt x="75" y="0"/>
                  </a:cubicBezTo>
                  <a:cubicBezTo>
                    <a:pt x="299" y="0"/>
                    <a:pt x="336" y="336"/>
                    <a:pt x="112" y="374"/>
                  </a:cubicBezTo>
                  <a:cubicBezTo>
                    <a:pt x="38" y="374"/>
                    <a:pt x="38" y="299"/>
                    <a:pt x="0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24"/>
            <p:cNvSpPr/>
            <p:nvPr/>
          </p:nvSpPr>
          <p:spPr>
            <a:xfrm>
              <a:off x="6426925" y="2817325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1" y="188"/>
                  </a:moveTo>
                  <a:cubicBezTo>
                    <a:pt x="1" y="113"/>
                    <a:pt x="76" y="1"/>
                    <a:pt x="150" y="1"/>
                  </a:cubicBezTo>
                  <a:cubicBezTo>
                    <a:pt x="262" y="1"/>
                    <a:pt x="337" y="76"/>
                    <a:pt x="300" y="188"/>
                  </a:cubicBezTo>
                  <a:cubicBezTo>
                    <a:pt x="300" y="300"/>
                    <a:pt x="225" y="374"/>
                    <a:pt x="113" y="374"/>
                  </a:cubicBezTo>
                  <a:cubicBezTo>
                    <a:pt x="38" y="337"/>
                    <a:pt x="1" y="300"/>
                    <a:pt x="1" y="18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24"/>
            <p:cNvSpPr/>
            <p:nvPr/>
          </p:nvSpPr>
          <p:spPr>
            <a:xfrm>
              <a:off x="6427875" y="2826675"/>
              <a:ext cx="5625" cy="10300"/>
            </a:xfrm>
            <a:custGeom>
              <a:avLst/>
              <a:gdLst/>
              <a:ahLst/>
              <a:cxnLst/>
              <a:rect l="l" t="t" r="r" b="b"/>
              <a:pathLst>
                <a:path w="225" h="412" extrusionOk="0">
                  <a:moveTo>
                    <a:pt x="0" y="112"/>
                  </a:moveTo>
                  <a:cubicBezTo>
                    <a:pt x="0" y="38"/>
                    <a:pt x="38" y="0"/>
                    <a:pt x="75" y="0"/>
                  </a:cubicBezTo>
                  <a:cubicBezTo>
                    <a:pt x="187" y="38"/>
                    <a:pt x="224" y="150"/>
                    <a:pt x="187" y="224"/>
                  </a:cubicBezTo>
                  <a:cubicBezTo>
                    <a:pt x="187" y="299"/>
                    <a:pt x="112" y="374"/>
                    <a:pt x="38" y="411"/>
                  </a:cubicBezTo>
                  <a:lnTo>
                    <a:pt x="0" y="411"/>
                  </a:lnTo>
                  <a:cubicBezTo>
                    <a:pt x="0" y="374"/>
                    <a:pt x="0" y="336"/>
                    <a:pt x="0" y="336"/>
                  </a:cubicBezTo>
                  <a:lnTo>
                    <a:pt x="0" y="224"/>
                  </a:lnTo>
                  <a:cubicBezTo>
                    <a:pt x="0" y="224"/>
                    <a:pt x="0" y="187"/>
                    <a:pt x="0" y="187"/>
                  </a:cubicBezTo>
                  <a:lnTo>
                    <a:pt x="0" y="112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24"/>
            <p:cNvSpPr/>
            <p:nvPr/>
          </p:nvSpPr>
          <p:spPr>
            <a:xfrm>
              <a:off x="6421325" y="2836000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76" y="150"/>
                  </a:moveTo>
                  <a:cubicBezTo>
                    <a:pt x="113" y="75"/>
                    <a:pt x="150" y="1"/>
                    <a:pt x="225" y="38"/>
                  </a:cubicBezTo>
                  <a:cubicBezTo>
                    <a:pt x="337" y="75"/>
                    <a:pt x="374" y="187"/>
                    <a:pt x="300" y="262"/>
                  </a:cubicBezTo>
                  <a:cubicBezTo>
                    <a:pt x="262" y="374"/>
                    <a:pt x="150" y="411"/>
                    <a:pt x="76" y="374"/>
                  </a:cubicBezTo>
                  <a:cubicBezTo>
                    <a:pt x="1" y="299"/>
                    <a:pt x="1" y="262"/>
                    <a:pt x="76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24"/>
            <p:cNvSpPr/>
            <p:nvPr/>
          </p:nvSpPr>
          <p:spPr>
            <a:xfrm>
              <a:off x="6415725" y="2844400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76" y="38"/>
                  </a:moveTo>
                  <a:cubicBezTo>
                    <a:pt x="113" y="1"/>
                    <a:pt x="188" y="1"/>
                    <a:pt x="262" y="38"/>
                  </a:cubicBezTo>
                  <a:cubicBezTo>
                    <a:pt x="374" y="113"/>
                    <a:pt x="374" y="225"/>
                    <a:pt x="300" y="299"/>
                  </a:cubicBezTo>
                  <a:cubicBezTo>
                    <a:pt x="262" y="374"/>
                    <a:pt x="150" y="411"/>
                    <a:pt x="76" y="337"/>
                  </a:cubicBezTo>
                  <a:cubicBezTo>
                    <a:pt x="38" y="299"/>
                    <a:pt x="1" y="262"/>
                    <a:pt x="38" y="187"/>
                  </a:cubicBezTo>
                  <a:cubicBezTo>
                    <a:pt x="38" y="150"/>
                    <a:pt x="76" y="113"/>
                    <a:pt x="76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24"/>
            <p:cNvSpPr/>
            <p:nvPr/>
          </p:nvSpPr>
          <p:spPr>
            <a:xfrm>
              <a:off x="6410125" y="2851875"/>
              <a:ext cx="8425" cy="8425"/>
            </a:xfrm>
            <a:custGeom>
              <a:avLst/>
              <a:gdLst/>
              <a:ahLst/>
              <a:cxnLst/>
              <a:rect l="l" t="t" r="r" b="b"/>
              <a:pathLst>
                <a:path w="337" h="337" extrusionOk="0">
                  <a:moveTo>
                    <a:pt x="188" y="38"/>
                  </a:moveTo>
                  <a:cubicBezTo>
                    <a:pt x="188" y="38"/>
                    <a:pt x="188" y="0"/>
                    <a:pt x="262" y="38"/>
                  </a:cubicBezTo>
                  <a:cubicBezTo>
                    <a:pt x="337" y="112"/>
                    <a:pt x="337" y="225"/>
                    <a:pt x="262" y="299"/>
                  </a:cubicBezTo>
                  <a:cubicBezTo>
                    <a:pt x="225" y="337"/>
                    <a:pt x="150" y="337"/>
                    <a:pt x="113" y="337"/>
                  </a:cubicBezTo>
                  <a:cubicBezTo>
                    <a:pt x="38" y="337"/>
                    <a:pt x="1" y="337"/>
                    <a:pt x="1" y="299"/>
                  </a:cubicBezTo>
                  <a:cubicBezTo>
                    <a:pt x="1" y="225"/>
                    <a:pt x="1" y="225"/>
                    <a:pt x="76" y="150"/>
                  </a:cubicBezTo>
                  <a:cubicBezTo>
                    <a:pt x="113" y="150"/>
                    <a:pt x="113" y="112"/>
                    <a:pt x="150" y="75"/>
                  </a:cubicBezTo>
                  <a:cubicBezTo>
                    <a:pt x="150" y="75"/>
                    <a:pt x="150" y="38"/>
                    <a:pt x="188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24"/>
            <p:cNvSpPr/>
            <p:nvPr/>
          </p:nvSpPr>
          <p:spPr>
            <a:xfrm>
              <a:off x="6401725" y="285840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150" y="113"/>
                  </a:moveTo>
                  <a:cubicBezTo>
                    <a:pt x="225" y="38"/>
                    <a:pt x="300" y="1"/>
                    <a:pt x="337" y="113"/>
                  </a:cubicBezTo>
                  <a:cubicBezTo>
                    <a:pt x="412" y="188"/>
                    <a:pt x="374" y="300"/>
                    <a:pt x="300" y="337"/>
                  </a:cubicBezTo>
                  <a:cubicBezTo>
                    <a:pt x="225" y="412"/>
                    <a:pt x="113" y="374"/>
                    <a:pt x="38" y="300"/>
                  </a:cubicBezTo>
                  <a:cubicBezTo>
                    <a:pt x="1" y="225"/>
                    <a:pt x="38" y="188"/>
                    <a:pt x="150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24"/>
            <p:cNvSpPr/>
            <p:nvPr/>
          </p:nvSpPr>
          <p:spPr>
            <a:xfrm>
              <a:off x="6393325" y="2864000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113" y="38"/>
                  </a:moveTo>
                  <a:cubicBezTo>
                    <a:pt x="225" y="1"/>
                    <a:pt x="337" y="1"/>
                    <a:pt x="374" y="38"/>
                  </a:cubicBezTo>
                  <a:cubicBezTo>
                    <a:pt x="411" y="150"/>
                    <a:pt x="337" y="262"/>
                    <a:pt x="262" y="300"/>
                  </a:cubicBezTo>
                  <a:cubicBezTo>
                    <a:pt x="187" y="337"/>
                    <a:pt x="75" y="300"/>
                    <a:pt x="38" y="188"/>
                  </a:cubicBezTo>
                  <a:cubicBezTo>
                    <a:pt x="1" y="113"/>
                    <a:pt x="38" y="76"/>
                    <a:pt x="113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24"/>
            <p:cNvSpPr/>
            <p:nvPr/>
          </p:nvSpPr>
          <p:spPr>
            <a:xfrm>
              <a:off x="6384000" y="2867750"/>
              <a:ext cx="10300" cy="7475"/>
            </a:xfrm>
            <a:custGeom>
              <a:avLst/>
              <a:gdLst/>
              <a:ahLst/>
              <a:cxnLst/>
              <a:rect l="l" t="t" r="r" b="b"/>
              <a:pathLst>
                <a:path w="412" h="299" extrusionOk="0">
                  <a:moveTo>
                    <a:pt x="262" y="38"/>
                  </a:moveTo>
                  <a:cubicBezTo>
                    <a:pt x="299" y="0"/>
                    <a:pt x="374" y="38"/>
                    <a:pt x="374" y="75"/>
                  </a:cubicBezTo>
                  <a:cubicBezTo>
                    <a:pt x="411" y="150"/>
                    <a:pt x="336" y="262"/>
                    <a:pt x="262" y="299"/>
                  </a:cubicBezTo>
                  <a:cubicBezTo>
                    <a:pt x="150" y="299"/>
                    <a:pt x="75" y="262"/>
                    <a:pt x="0" y="187"/>
                  </a:cubicBezTo>
                  <a:lnTo>
                    <a:pt x="0" y="150"/>
                  </a:lnTo>
                  <a:cubicBezTo>
                    <a:pt x="0" y="112"/>
                    <a:pt x="0" y="112"/>
                    <a:pt x="75" y="112"/>
                  </a:cubicBezTo>
                  <a:cubicBezTo>
                    <a:pt x="112" y="112"/>
                    <a:pt x="75" y="75"/>
                    <a:pt x="150" y="75"/>
                  </a:cubicBezTo>
                  <a:cubicBezTo>
                    <a:pt x="150" y="75"/>
                    <a:pt x="187" y="75"/>
                    <a:pt x="224" y="75"/>
                  </a:cubicBezTo>
                  <a:cubicBezTo>
                    <a:pt x="224" y="75"/>
                    <a:pt x="262" y="75"/>
                    <a:pt x="26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24"/>
            <p:cNvSpPr/>
            <p:nvPr/>
          </p:nvSpPr>
          <p:spPr>
            <a:xfrm>
              <a:off x="6373725" y="2869600"/>
              <a:ext cx="10300" cy="7500"/>
            </a:xfrm>
            <a:custGeom>
              <a:avLst/>
              <a:gdLst/>
              <a:ahLst/>
              <a:cxnLst/>
              <a:rect l="l" t="t" r="r" b="b"/>
              <a:pathLst>
                <a:path w="412" h="300" extrusionOk="0">
                  <a:moveTo>
                    <a:pt x="187" y="1"/>
                  </a:moveTo>
                  <a:cubicBezTo>
                    <a:pt x="299" y="1"/>
                    <a:pt x="374" y="1"/>
                    <a:pt x="374" y="76"/>
                  </a:cubicBezTo>
                  <a:cubicBezTo>
                    <a:pt x="411" y="188"/>
                    <a:pt x="299" y="262"/>
                    <a:pt x="225" y="262"/>
                  </a:cubicBezTo>
                  <a:cubicBezTo>
                    <a:pt x="113" y="300"/>
                    <a:pt x="38" y="225"/>
                    <a:pt x="1" y="113"/>
                  </a:cubicBezTo>
                  <a:cubicBezTo>
                    <a:pt x="1" y="38"/>
                    <a:pt x="113" y="1"/>
                    <a:pt x="187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24"/>
            <p:cNvSpPr/>
            <p:nvPr/>
          </p:nvSpPr>
          <p:spPr>
            <a:xfrm>
              <a:off x="6364400" y="28677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62" y="0"/>
                  </a:moveTo>
                  <a:cubicBezTo>
                    <a:pt x="336" y="38"/>
                    <a:pt x="374" y="75"/>
                    <a:pt x="374" y="187"/>
                  </a:cubicBezTo>
                  <a:cubicBezTo>
                    <a:pt x="374" y="299"/>
                    <a:pt x="262" y="374"/>
                    <a:pt x="187" y="336"/>
                  </a:cubicBezTo>
                  <a:cubicBezTo>
                    <a:pt x="75" y="336"/>
                    <a:pt x="0" y="224"/>
                    <a:pt x="0" y="150"/>
                  </a:cubicBezTo>
                  <a:cubicBezTo>
                    <a:pt x="38" y="112"/>
                    <a:pt x="75" y="75"/>
                    <a:pt x="112" y="38"/>
                  </a:cubicBezTo>
                  <a:cubicBezTo>
                    <a:pt x="187" y="38"/>
                    <a:pt x="224" y="0"/>
                    <a:pt x="262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24"/>
            <p:cNvSpPr/>
            <p:nvPr/>
          </p:nvSpPr>
          <p:spPr>
            <a:xfrm>
              <a:off x="6355050" y="2867750"/>
              <a:ext cx="9375" cy="7475"/>
            </a:xfrm>
            <a:custGeom>
              <a:avLst/>
              <a:gdLst/>
              <a:ahLst/>
              <a:cxnLst/>
              <a:rect l="l" t="t" r="r" b="b"/>
              <a:pathLst>
                <a:path w="375" h="299" extrusionOk="0">
                  <a:moveTo>
                    <a:pt x="337" y="38"/>
                  </a:moveTo>
                  <a:cubicBezTo>
                    <a:pt x="337" y="38"/>
                    <a:pt x="374" y="38"/>
                    <a:pt x="374" y="150"/>
                  </a:cubicBezTo>
                  <a:cubicBezTo>
                    <a:pt x="337" y="262"/>
                    <a:pt x="262" y="299"/>
                    <a:pt x="150" y="262"/>
                  </a:cubicBezTo>
                  <a:cubicBezTo>
                    <a:pt x="76" y="224"/>
                    <a:pt x="38" y="187"/>
                    <a:pt x="1" y="150"/>
                  </a:cubicBezTo>
                  <a:cubicBezTo>
                    <a:pt x="1" y="112"/>
                    <a:pt x="1" y="75"/>
                    <a:pt x="1" y="38"/>
                  </a:cubicBezTo>
                  <a:cubicBezTo>
                    <a:pt x="76" y="0"/>
                    <a:pt x="76" y="0"/>
                    <a:pt x="150" y="38"/>
                  </a:cubicBezTo>
                  <a:cubicBezTo>
                    <a:pt x="262" y="112"/>
                    <a:pt x="225" y="38"/>
                    <a:pt x="262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24"/>
            <p:cNvSpPr/>
            <p:nvPr/>
          </p:nvSpPr>
          <p:spPr>
            <a:xfrm>
              <a:off x="6345725" y="2863075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225" y="75"/>
                  </a:moveTo>
                  <a:cubicBezTo>
                    <a:pt x="337" y="113"/>
                    <a:pt x="374" y="150"/>
                    <a:pt x="374" y="225"/>
                  </a:cubicBezTo>
                  <a:cubicBezTo>
                    <a:pt x="299" y="337"/>
                    <a:pt x="225" y="337"/>
                    <a:pt x="113" y="299"/>
                  </a:cubicBezTo>
                  <a:cubicBezTo>
                    <a:pt x="38" y="262"/>
                    <a:pt x="0" y="150"/>
                    <a:pt x="38" y="75"/>
                  </a:cubicBezTo>
                  <a:cubicBezTo>
                    <a:pt x="113" y="1"/>
                    <a:pt x="150" y="38"/>
                    <a:pt x="225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24"/>
            <p:cNvSpPr/>
            <p:nvPr/>
          </p:nvSpPr>
          <p:spPr>
            <a:xfrm>
              <a:off x="6337325" y="285747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262" y="38"/>
                  </a:moveTo>
                  <a:cubicBezTo>
                    <a:pt x="336" y="113"/>
                    <a:pt x="411" y="187"/>
                    <a:pt x="374" y="299"/>
                  </a:cubicBezTo>
                  <a:cubicBezTo>
                    <a:pt x="299" y="374"/>
                    <a:pt x="187" y="374"/>
                    <a:pt x="112" y="337"/>
                  </a:cubicBezTo>
                  <a:cubicBezTo>
                    <a:pt x="38" y="262"/>
                    <a:pt x="0" y="150"/>
                    <a:pt x="75" y="75"/>
                  </a:cubicBezTo>
                  <a:cubicBezTo>
                    <a:pt x="150" y="1"/>
                    <a:pt x="187" y="1"/>
                    <a:pt x="26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24"/>
            <p:cNvSpPr/>
            <p:nvPr/>
          </p:nvSpPr>
          <p:spPr>
            <a:xfrm>
              <a:off x="6329850" y="2852800"/>
              <a:ext cx="9375" cy="7500"/>
            </a:xfrm>
            <a:custGeom>
              <a:avLst/>
              <a:gdLst/>
              <a:ahLst/>
              <a:cxnLst/>
              <a:rect l="l" t="t" r="r" b="b"/>
              <a:pathLst>
                <a:path w="375" h="300" extrusionOk="0">
                  <a:moveTo>
                    <a:pt x="299" y="113"/>
                  </a:moveTo>
                  <a:cubicBezTo>
                    <a:pt x="374" y="188"/>
                    <a:pt x="374" y="188"/>
                    <a:pt x="337" y="225"/>
                  </a:cubicBezTo>
                  <a:cubicBezTo>
                    <a:pt x="262" y="300"/>
                    <a:pt x="150" y="300"/>
                    <a:pt x="75" y="225"/>
                  </a:cubicBezTo>
                  <a:cubicBezTo>
                    <a:pt x="38" y="188"/>
                    <a:pt x="1" y="75"/>
                    <a:pt x="38" y="1"/>
                  </a:cubicBezTo>
                  <a:lnTo>
                    <a:pt x="75" y="1"/>
                  </a:lnTo>
                  <a:lnTo>
                    <a:pt x="113" y="1"/>
                  </a:lnTo>
                  <a:cubicBezTo>
                    <a:pt x="187" y="1"/>
                    <a:pt x="187" y="1"/>
                    <a:pt x="225" y="75"/>
                  </a:cubicBezTo>
                  <a:lnTo>
                    <a:pt x="262" y="113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24"/>
            <p:cNvSpPr/>
            <p:nvPr/>
          </p:nvSpPr>
          <p:spPr>
            <a:xfrm>
              <a:off x="6323325" y="2842550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299" y="149"/>
                  </a:moveTo>
                  <a:cubicBezTo>
                    <a:pt x="336" y="261"/>
                    <a:pt x="374" y="299"/>
                    <a:pt x="299" y="373"/>
                  </a:cubicBezTo>
                  <a:cubicBezTo>
                    <a:pt x="224" y="411"/>
                    <a:pt x="112" y="373"/>
                    <a:pt x="75" y="299"/>
                  </a:cubicBezTo>
                  <a:cubicBezTo>
                    <a:pt x="0" y="224"/>
                    <a:pt x="38" y="112"/>
                    <a:pt x="112" y="37"/>
                  </a:cubicBezTo>
                  <a:cubicBezTo>
                    <a:pt x="187" y="0"/>
                    <a:pt x="224" y="37"/>
                    <a:pt x="262" y="14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24"/>
            <p:cNvSpPr/>
            <p:nvPr/>
          </p:nvSpPr>
          <p:spPr>
            <a:xfrm>
              <a:off x="6318650" y="2834150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374" y="187"/>
                  </a:moveTo>
                  <a:cubicBezTo>
                    <a:pt x="411" y="261"/>
                    <a:pt x="374" y="299"/>
                    <a:pt x="299" y="373"/>
                  </a:cubicBezTo>
                  <a:cubicBezTo>
                    <a:pt x="187" y="411"/>
                    <a:pt x="75" y="336"/>
                    <a:pt x="38" y="261"/>
                  </a:cubicBezTo>
                  <a:cubicBezTo>
                    <a:pt x="1" y="187"/>
                    <a:pt x="38" y="75"/>
                    <a:pt x="150" y="37"/>
                  </a:cubicBezTo>
                  <a:cubicBezTo>
                    <a:pt x="187" y="0"/>
                    <a:pt x="262" y="37"/>
                    <a:pt x="299" y="75"/>
                  </a:cubicBezTo>
                  <a:cubicBezTo>
                    <a:pt x="337" y="112"/>
                    <a:pt x="374" y="149"/>
                    <a:pt x="374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24"/>
            <p:cNvSpPr/>
            <p:nvPr/>
          </p:nvSpPr>
          <p:spPr>
            <a:xfrm>
              <a:off x="6315850" y="2824800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337" y="299"/>
                  </a:moveTo>
                  <a:cubicBezTo>
                    <a:pt x="337" y="299"/>
                    <a:pt x="337" y="337"/>
                    <a:pt x="262" y="374"/>
                  </a:cubicBezTo>
                  <a:cubicBezTo>
                    <a:pt x="150" y="411"/>
                    <a:pt x="75" y="337"/>
                    <a:pt x="38" y="262"/>
                  </a:cubicBezTo>
                  <a:cubicBezTo>
                    <a:pt x="1" y="187"/>
                    <a:pt x="38" y="113"/>
                    <a:pt x="75" y="75"/>
                  </a:cubicBezTo>
                  <a:cubicBezTo>
                    <a:pt x="75" y="38"/>
                    <a:pt x="113" y="1"/>
                    <a:pt x="150" y="38"/>
                  </a:cubicBezTo>
                  <a:cubicBezTo>
                    <a:pt x="225" y="38"/>
                    <a:pt x="225" y="38"/>
                    <a:pt x="262" y="150"/>
                  </a:cubicBezTo>
                  <a:cubicBezTo>
                    <a:pt x="225" y="187"/>
                    <a:pt x="262" y="225"/>
                    <a:pt x="299" y="225"/>
                  </a:cubicBezTo>
                  <a:cubicBezTo>
                    <a:pt x="299" y="262"/>
                    <a:pt x="299" y="299"/>
                    <a:pt x="337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24"/>
            <p:cNvSpPr/>
            <p:nvPr/>
          </p:nvSpPr>
          <p:spPr>
            <a:xfrm>
              <a:off x="6314925" y="2816400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299" y="187"/>
                  </a:moveTo>
                  <a:cubicBezTo>
                    <a:pt x="299" y="262"/>
                    <a:pt x="299" y="374"/>
                    <a:pt x="187" y="374"/>
                  </a:cubicBezTo>
                  <a:cubicBezTo>
                    <a:pt x="112" y="374"/>
                    <a:pt x="0" y="299"/>
                    <a:pt x="0" y="187"/>
                  </a:cubicBezTo>
                  <a:cubicBezTo>
                    <a:pt x="0" y="113"/>
                    <a:pt x="75" y="1"/>
                    <a:pt x="150" y="1"/>
                  </a:cubicBezTo>
                  <a:cubicBezTo>
                    <a:pt x="262" y="1"/>
                    <a:pt x="262" y="75"/>
                    <a:pt x="299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24"/>
            <p:cNvSpPr/>
            <p:nvPr/>
          </p:nvSpPr>
          <p:spPr>
            <a:xfrm>
              <a:off x="6314925" y="2806125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336" y="188"/>
                  </a:moveTo>
                  <a:cubicBezTo>
                    <a:pt x="336" y="300"/>
                    <a:pt x="262" y="374"/>
                    <a:pt x="150" y="374"/>
                  </a:cubicBezTo>
                  <a:cubicBezTo>
                    <a:pt x="75" y="374"/>
                    <a:pt x="0" y="300"/>
                    <a:pt x="0" y="188"/>
                  </a:cubicBezTo>
                  <a:cubicBezTo>
                    <a:pt x="0" y="76"/>
                    <a:pt x="112" y="1"/>
                    <a:pt x="187" y="38"/>
                  </a:cubicBezTo>
                  <a:cubicBezTo>
                    <a:pt x="299" y="76"/>
                    <a:pt x="299" y="76"/>
                    <a:pt x="336" y="18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24"/>
            <p:cNvSpPr/>
            <p:nvPr/>
          </p:nvSpPr>
          <p:spPr>
            <a:xfrm>
              <a:off x="6316800" y="2795875"/>
              <a:ext cx="6550" cy="10275"/>
            </a:xfrm>
            <a:custGeom>
              <a:avLst/>
              <a:gdLst/>
              <a:ahLst/>
              <a:cxnLst/>
              <a:rect l="l" t="t" r="r" b="b"/>
              <a:pathLst>
                <a:path w="262" h="411" extrusionOk="0">
                  <a:moveTo>
                    <a:pt x="224" y="336"/>
                  </a:moveTo>
                  <a:cubicBezTo>
                    <a:pt x="224" y="374"/>
                    <a:pt x="149" y="411"/>
                    <a:pt x="112" y="411"/>
                  </a:cubicBezTo>
                  <a:cubicBezTo>
                    <a:pt x="37" y="374"/>
                    <a:pt x="0" y="299"/>
                    <a:pt x="0" y="187"/>
                  </a:cubicBezTo>
                  <a:cubicBezTo>
                    <a:pt x="37" y="112"/>
                    <a:pt x="112" y="0"/>
                    <a:pt x="187" y="0"/>
                  </a:cubicBezTo>
                  <a:cubicBezTo>
                    <a:pt x="261" y="0"/>
                    <a:pt x="187" y="0"/>
                    <a:pt x="224" y="75"/>
                  </a:cubicBezTo>
                  <a:cubicBezTo>
                    <a:pt x="261" y="112"/>
                    <a:pt x="224" y="75"/>
                    <a:pt x="224" y="112"/>
                  </a:cubicBezTo>
                  <a:lnTo>
                    <a:pt x="224" y="187"/>
                  </a:lnTo>
                  <a:lnTo>
                    <a:pt x="224" y="262"/>
                  </a:lnTo>
                  <a:lnTo>
                    <a:pt x="224" y="336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24"/>
            <p:cNvSpPr/>
            <p:nvPr/>
          </p:nvSpPr>
          <p:spPr>
            <a:xfrm>
              <a:off x="6319600" y="278652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299" y="262"/>
                  </a:moveTo>
                  <a:cubicBezTo>
                    <a:pt x="261" y="337"/>
                    <a:pt x="224" y="412"/>
                    <a:pt x="149" y="374"/>
                  </a:cubicBezTo>
                  <a:cubicBezTo>
                    <a:pt x="37" y="337"/>
                    <a:pt x="0" y="225"/>
                    <a:pt x="37" y="150"/>
                  </a:cubicBezTo>
                  <a:cubicBezTo>
                    <a:pt x="112" y="38"/>
                    <a:pt x="224" y="1"/>
                    <a:pt x="299" y="75"/>
                  </a:cubicBezTo>
                  <a:cubicBezTo>
                    <a:pt x="373" y="113"/>
                    <a:pt x="336" y="150"/>
                    <a:pt x="299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24"/>
            <p:cNvSpPr/>
            <p:nvPr/>
          </p:nvSpPr>
          <p:spPr>
            <a:xfrm>
              <a:off x="6325200" y="2778125"/>
              <a:ext cx="9350" cy="11225"/>
            </a:xfrm>
            <a:custGeom>
              <a:avLst/>
              <a:gdLst/>
              <a:ahLst/>
              <a:cxnLst/>
              <a:rect l="l" t="t" r="r" b="b"/>
              <a:pathLst>
                <a:path w="374" h="449" extrusionOk="0">
                  <a:moveTo>
                    <a:pt x="261" y="374"/>
                  </a:moveTo>
                  <a:cubicBezTo>
                    <a:pt x="224" y="449"/>
                    <a:pt x="187" y="449"/>
                    <a:pt x="75" y="374"/>
                  </a:cubicBezTo>
                  <a:cubicBezTo>
                    <a:pt x="0" y="299"/>
                    <a:pt x="0" y="187"/>
                    <a:pt x="37" y="113"/>
                  </a:cubicBezTo>
                  <a:cubicBezTo>
                    <a:pt x="112" y="1"/>
                    <a:pt x="224" y="1"/>
                    <a:pt x="299" y="75"/>
                  </a:cubicBezTo>
                  <a:cubicBezTo>
                    <a:pt x="373" y="150"/>
                    <a:pt x="336" y="150"/>
                    <a:pt x="336" y="187"/>
                  </a:cubicBezTo>
                  <a:cubicBezTo>
                    <a:pt x="336" y="262"/>
                    <a:pt x="299" y="299"/>
                    <a:pt x="261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24"/>
            <p:cNvSpPr/>
            <p:nvPr/>
          </p:nvSpPr>
          <p:spPr>
            <a:xfrm>
              <a:off x="6330800" y="2771600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187" y="336"/>
                  </a:moveTo>
                  <a:cubicBezTo>
                    <a:pt x="187" y="336"/>
                    <a:pt x="187" y="374"/>
                    <a:pt x="75" y="299"/>
                  </a:cubicBezTo>
                  <a:cubicBezTo>
                    <a:pt x="0" y="224"/>
                    <a:pt x="0" y="112"/>
                    <a:pt x="75" y="75"/>
                  </a:cubicBezTo>
                  <a:cubicBezTo>
                    <a:pt x="149" y="0"/>
                    <a:pt x="187" y="0"/>
                    <a:pt x="261" y="38"/>
                  </a:cubicBezTo>
                  <a:cubicBezTo>
                    <a:pt x="299" y="38"/>
                    <a:pt x="336" y="38"/>
                    <a:pt x="336" y="75"/>
                  </a:cubicBezTo>
                  <a:cubicBezTo>
                    <a:pt x="336" y="112"/>
                    <a:pt x="336" y="112"/>
                    <a:pt x="299" y="187"/>
                  </a:cubicBezTo>
                  <a:cubicBezTo>
                    <a:pt x="261" y="224"/>
                    <a:pt x="261" y="262"/>
                    <a:pt x="224" y="262"/>
                  </a:cubicBezTo>
                  <a:cubicBezTo>
                    <a:pt x="224" y="299"/>
                    <a:pt x="224" y="336"/>
                    <a:pt x="187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24"/>
            <p:cNvSpPr/>
            <p:nvPr/>
          </p:nvSpPr>
          <p:spPr>
            <a:xfrm>
              <a:off x="6338250" y="2765075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262" y="299"/>
                  </a:moveTo>
                  <a:cubicBezTo>
                    <a:pt x="150" y="373"/>
                    <a:pt x="113" y="411"/>
                    <a:pt x="75" y="299"/>
                  </a:cubicBezTo>
                  <a:cubicBezTo>
                    <a:pt x="1" y="224"/>
                    <a:pt x="1" y="112"/>
                    <a:pt x="113" y="75"/>
                  </a:cubicBezTo>
                  <a:cubicBezTo>
                    <a:pt x="187" y="0"/>
                    <a:pt x="299" y="0"/>
                    <a:pt x="337" y="112"/>
                  </a:cubicBezTo>
                  <a:cubicBezTo>
                    <a:pt x="412" y="149"/>
                    <a:pt x="337" y="224"/>
                    <a:pt x="262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24"/>
            <p:cNvSpPr/>
            <p:nvPr/>
          </p:nvSpPr>
          <p:spPr>
            <a:xfrm>
              <a:off x="6346650" y="2761325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300" y="262"/>
                  </a:moveTo>
                  <a:cubicBezTo>
                    <a:pt x="225" y="299"/>
                    <a:pt x="113" y="337"/>
                    <a:pt x="38" y="262"/>
                  </a:cubicBezTo>
                  <a:cubicBezTo>
                    <a:pt x="1" y="187"/>
                    <a:pt x="38" y="75"/>
                    <a:pt x="150" y="38"/>
                  </a:cubicBezTo>
                  <a:cubicBezTo>
                    <a:pt x="225" y="1"/>
                    <a:pt x="337" y="38"/>
                    <a:pt x="374" y="113"/>
                  </a:cubicBezTo>
                  <a:cubicBezTo>
                    <a:pt x="412" y="225"/>
                    <a:pt x="374" y="262"/>
                    <a:pt x="300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24"/>
            <p:cNvSpPr/>
            <p:nvPr/>
          </p:nvSpPr>
          <p:spPr>
            <a:xfrm>
              <a:off x="6356000" y="2759450"/>
              <a:ext cx="10275" cy="5650"/>
            </a:xfrm>
            <a:custGeom>
              <a:avLst/>
              <a:gdLst/>
              <a:ahLst/>
              <a:cxnLst/>
              <a:rect l="l" t="t" r="r" b="b"/>
              <a:pathLst>
                <a:path w="411" h="226" extrusionOk="0">
                  <a:moveTo>
                    <a:pt x="150" y="188"/>
                  </a:moveTo>
                  <a:lnTo>
                    <a:pt x="38" y="188"/>
                  </a:lnTo>
                  <a:cubicBezTo>
                    <a:pt x="0" y="113"/>
                    <a:pt x="38" y="1"/>
                    <a:pt x="150" y="1"/>
                  </a:cubicBezTo>
                  <a:cubicBezTo>
                    <a:pt x="224" y="1"/>
                    <a:pt x="374" y="1"/>
                    <a:pt x="374" y="38"/>
                  </a:cubicBezTo>
                  <a:cubicBezTo>
                    <a:pt x="411" y="113"/>
                    <a:pt x="374" y="76"/>
                    <a:pt x="374" y="113"/>
                  </a:cubicBezTo>
                  <a:cubicBezTo>
                    <a:pt x="374" y="113"/>
                    <a:pt x="374" y="113"/>
                    <a:pt x="336" y="150"/>
                  </a:cubicBezTo>
                  <a:cubicBezTo>
                    <a:pt x="299" y="188"/>
                    <a:pt x="336" y="150"/>
                    <a:pt x="262" y="188"/>
                  </a:cubicBezTo>
                  <a:cubicBezTo>
                    <a:pt x="187" y="225"/>
                    <a:pt x="224" y="188"/>
                    <a:pt x="224" y="188"/>
                  </a:cubicBezTo>
                  <a:lnTo>
                    <a:pt x="150" y="188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24"/>
            <p:cNvSpPr/>
            <p:nvPr/>
          </p:nvSpPr>
          <p:spPr>
            <a:xfrm>
              <a:off x="6366250" y="2756650"/>
              <a:ext cx="9375" cy="6575"/>
            </a:xfrm>
            <a:custGeom>
              <a:avLst/>
              <a:gdLst/>
              <a:ahLst/>
              <a:cxnLst/>
              <a:rect l="l" t="t" r="r" b="b"/>
              <a:pathLst>
                <a:path w="375" h="263" extrusionOk="0">
                  <a:moveTo>
                    <a:pt x="188" y="262"/>
                  </a:moveTo>
                  <a:cubicBezTo>
                    <a:pt x="76" y="262"/>
                    <a:pt x="38" y="262"/>
                    <a:pt x="1" y="188"/>
                  </a:cubicBezTo>
                  <a:cubicBezTo>
                    <a:pt x="1" y="76"/>
                    <a:pt x="76" y="1"/>
                    <a:pt x="188" y="1"/>
                  </a:cubicBezTo>
                  <a:cubicBezTo>
                    <a:pt x="262" y="1"/>
                    <a:pt x="374" y="38"/>
                    <a:pt x="374" y="150"/>
                  </a:cubicBezTo>
                  <a:cubicBezTo>
                    <a:pt x="374" y="262"/>
                    <a:pt x="337" y="262"/>
                    <a:pt x="188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24"/>
            <p:cNvSpPr/>
            <p:nvPr/>
          </p:nvSpPr>
          <p:spPr>
            <a:xfrm>
              <a:off x="6376525" y="2756650"/>
              <a:ext cx="9375" cy="8450"/>
            </a:xfrm>
            <a:custGeom>
              <a:avLst/>
              <a:gdLst/>
              <a:ahLst/>
              <a:cxnLst/>
              <a:rect l="l" t="t" r="r" b="b"/>
              <a:pathLst>
                <a:path w="375" h="338" extrusionOk="0">
                  <a:moveTo>
                    <a:pt x="113" y="337"/>
                  </a:moveTo>
                  <a:cubicBezTo>
                    <a:pt x="38" y="337"/>
                    <a:pt x="1" y="262"/>
                    <a:pt x="1" y="150"/>
                  </a:cubicBezTo>
                  <a:cubicBezTo>
                    <a:pt x="1" y="38"/>
                    <a:pt x="75" y="1"/>
                    <a:pt x="187" y="1"/>
                  </a:cubicBezTo>
                  <a:cubicBezTo>
                    <a:pt x="299" y="1"/>
                    <a:pt x="374" y="113"/>
                    <a:pt x="374" y="188"/>
                  </a:cubicBezTo>
                  <a:cubicBezTo>
                    <a:pt x="337" y="225"/>
                    <a:pt x="299" y="262"/>
                    <a:pt x="262" y="300"/>
                  </a:cubicBezTo>
                  <a:cubicBezTo>
                    <a:pt x="225" y="300"/>
                    <a:pt x="150" y="337"/>
                    <a:pt x="113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24"/>
            <p:cNvSpPr/>
            <p:nvPr/>
          </p:nvSpPr>
          <p:spPr>
            <a:xfrm>
              <a:off x="6384925" y="2757600"/>
              <a:ext cx="10300" cy="7500"/>
            </a:xfrm>
            <a:custGeom>
              <a:avLst/>
              <a:gdLst/>
              <a:ahLst/>
              <a:cxnLst/>
              <a:rect l="l" t="t" r="r" b="b"/>
              <a:pathLst>
                <a:path w="412" h="300" extrusionOk="0">
                  <a:moveTo>
                    <a:pt x="75" y="262"/>
                  </a:moveTo>
                  <a:cubicBezTo>
                    <a:pt x="75" y="262"/>
                    <a:pt x="1" y="262"/>
                    <a:pt x="38" y="187"/>
                  </a:cubicBezTo>
                  <a:cubicBezTo>
                    <a:pt x="38" y="75"/>
                    <a:pt x="150" y="0"/>
                    <a:pt x="262" y="38"/>
                  </a:cubicBezTo>
                  <a:cubicBezTo>
                    <a:pt x="337" y="75"/>
                    <a:pt x="374" y="112"/>
                    <a:pt x="411" y="187"/>
                  </a:cubicBezTo>
                  <a:cubicBezTo>
                    <a:pt x="411" y="224"/>
                    <a:pt x="374" y="224"/>
                    <a:pt x="374" y="262"/>
                  </a:cubicBezTo>
                  <a:cubicBezTo>
                    <a:pt x="374" y="299"/>
                    <a:pt x="337" y="299"/>
                    <a:pt x="225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24"/>
            <p:cNvSpPr/>
            <p:nvPr/>
          </p:nvSpPr>
          <p:spPr>
            <a:xfrm>
              <a:off x="6394275" y="2761325"/>
              <a:ext cx="10275" cy="8425"/>
            </a:xfrm>
            <a:custGeom>
              <a:avLst/>
              <a:gdLst/>
              <a:ahLst/>
              <a:cxnLst/>
              <a:rect l="l" t="t" r="r" b="b"/>
              <a:pathLst>
                <a:path w="411" h="337" extrusionOk="0">
                  <a:moveTo>
                    <a:pt x="149" y="262"/>
                  </a:moveTo>
                  <a:cubicBezTo>
                    <a:pt x="75" y="225"/>
                    <a:pt x="0" y="187"/>
                    <a:pt x="37" y="113"/>
                  </a:cubicBezTo>
                  <a:cubicBezTo>
                    <a:pt x="75" y="38"/>
                    <a:pt x="187" y="1"/>
                    <a:pt x="261" y="38"/>
                  </a:cubicBezTo>
                  <a:cubicBezTo>
                    <a:pt x="373" y="75"/>
                    <a:pt x="411" y="187"/>
                    <a:pt x="336" y="262"/>
                  </a:cubicBezTo>
                  <a:cubicBezTo>
                    <a:pt x="336" y="337"/>
                    <a:pt x="261" y="337"/>
                    <a:pt x="149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24"/>
            <p:cNvSpPr/>
            <p:nvPr/>
          </p:nvSpPr>
          <p:spPr>
            <a:xfrm>
              <a:off x="6402675" y="276600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49" y="336"/>
                  </a:moveTo>
                  <a:cubicBezTo>
                    <a:pt x="75" y="262"/>
                    <a:pt x="0" y="150"/>
                    <a:pt x="37" y="112"/>
                  </a:cubicBezTo>
                  <a:cubicBezTo>
                    <a:pt x="75" y="0"/>
                    <a:pt x="224" y="0"/>
                    <a:pt x="262" y="75"/>
                  </a:cubicBezTo>
                  <a:cubicBezTo>
                    <a:pt x="374" y="112"/>
                    <a:pt x="374" y="224"/>
                    <a:pt x="336" y="299"/>
                  </a:cubicBezTo>
                  <a:cubicBezTo>
                    <a:pt x="299" y="374"/>
                    <a:pt x="187" y="374"/>
                    <a:pt x="149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24"/>
            <p:cNvSpPr/>
            <p:nvPr/>
          </p:nvSpPr>
          <p:spPr>
            <a:xfrm>
              <a:off x="6410125" y="2772525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113" y="187"/>
                  </a:moveTo>
                  <a:cubicBezTo>
                    <a:pt x="38" y="150"/>
                    <a:pt x="1" y="113"/>
                    <a:pt x="38" y="75"/>
                  </a:cubicBezTo>
                  <a:cubicBezTo>
                    <a:pt x="150" y="1"/>
                    <a:pt x="262" y="1"/>
                    <a:pt x="300" y="75"/>
                  </a:cubicBezTo>
                  <a:cubicBezTo>
                    <a:pt x="374" y="150"/>
                    <a:pt x="374" y="225"/>
                    <a:pt x="374" y="299"/>
                  </a:cubicBezTo>
                  <a:cubicBezTo>
                    <a:pt x="374" y="299"/>
                    <a:pt x="374" y="337"/>
                    <a:pt x="337" y="337"/>
                  </a:cubicBezTo>
                  <a:cubicBezTo>
                    <a:pt x="300" y="337"/>
                    <a:pt x="300" y="337"/>
                    <a:pt x="262" y="337"/>
                  </a:cubicBezTo>
                  <a:cubicBezTo>
                    <a:pt x="262" y="337"/>
                    <a:pt x="225" y="337"/>
                    <a:pt x="188" y="299"/>
                  </a:cubicBezTo>
                  <a:lnTo>
                    <a:pt x="150" y="225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24"/>
            <p:cNvSpPr/>
            <p:nvPr/>
          </p:nvSpPr>
          <p:spPr>
            <a:xfrm>
              <a:off x="6416675" y="2778125"/>
              <a:ext cx="12150" cy="12175"/>
            </a:xfrm>
            <a:custGeom>
              <a:avLst/>
              <a:gdLst/>
              <a:ahLst/>
              <a:cxnLst/>
              <a:rect l="l" t="t" r="r" b="b"/>
              <a:pathLst>
                <a:path w="486" h="487" extrusionOk="0">
                  <a:moveTo>
                    <a:pt x="112" y="337"/>
                  </a:moveTo>
                  <a:cubicBezTo>
                    <a:pt x="38" y="262"/>
                    <a:pt x="0" y="187"/>
                    <a:pt x="112" y="150"/>
                  </a:cubicBezTo>
                  <a:cubicBezTo>
                    <a:pt x="299" y="1"/>
                    <a:pt x="486" y="299"/>
                    <a:pt x="299" y="449"/>
                  </a:cubicBezTo>
                  <a:cubicBezTo>
                    <a:pt x="224" y="486"/>
                    <a:pt x="187" y="449"/>
                    <a:pt x="112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24"/>
            <p:cNvSpPr/>
            <p:nvPr/>
          </p:nvSpPr>
          <p:spPr>
            <a:xfrm>
              <a:off x="6420400" y="278840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8" y="225"/>
                  </a:moveTo>
                  <a:cubicBezTo>
                    <a:pt x="1" y="150"/>
                    <a:pt x="38" y="112"/>
                    <a:pt x="150" y="38"/>
                  </a:cubicBezTo>
                  <a:cubicBezTo>
                    <a:pt x="225" y="0"/>
                    <a:pt x="337" y="38"/>
                    <a:pt x="374" y="150"/>
                  </a:cubicBezTo>
                  <a:cubicBezTo>
                    <a:pt x="411" y="225"/>
                    <a:pt x="374" y="337"/>
                    <a:pt x="299" y="374"/>
                  </a:cubicBezTo>
                  <a:cubicBezTo>
                    <a:pt x="225" y="374"/>
                    <a:pt x="187" y="374"/>
                    <a:pt x="150" y="337"/>
                  </a:cubicBezTo>
                  <a:cubicBezTo>
                    <a:pt x="113" y="299"/>
                    <a:pt x="75" y="262"/>
                    <a:pt x="38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24"/>
            <p:cNvSpPr/>
            <p:nvPr/>
          </p:nvSpPr>
          <p:spPr>
            <a:xfrm>
              <a:off x="6426000" y="2797725"/>
              <a:ext cx="7500" cy="9375"/>
            </a:xfrm>
            <a:custGeom>
              <a:avLst/>
              <a:gdLst/>
              <a:ahLst/>
              <a:cxnLst/>
              <a:rect l="l" t="t" r="r" b="b"/>
              <a:pathLst>
                <a:path w="300" h="375" extrusionOk="0">
                  <a:moveTo>
                    <a:pt x="1" y="113"/>
                  </a:moveTo>
                  <a:cubicBezTo>
                    <a:pt x="1" y="113"/>
                    <a:pt x="1" y="76"/>
                    <a:pt x="75" y="38"/>
                  </a:cubicBezTo>
                  <a:cubicBezTo>
                    <a:pt x="187" y="1"/>
                    <a:pt x="262" y="76"/>
                    <a:pt x="299" y="188"/>
                  </a:cubicBezTo>
                  <a:cubicBezTo>
                    <a:pt x="299" y="225"/>
                    <a:pt x="299" y="300"/>
                    <a:pt x="262" y="337"/>
                  </a:cubicBezTo>
                  <a:cubicBezTo>
                    <a:pt x="225" y="374"/>
                    <a:pt x="187" y="374"/>
                    <a:pt x="187" y="374"/>
                  </a:cubicBezTo>
                  <a:cubicBezTo>
                    <a:pt x="113" y="374"/>
                    <a:pt x="113" y="374"/>
                    <a:pt x="75" y="262"/>
                  </a:cubicBezTo>
                  <a:cubicBezTo>
                    <a:pt x="75" y="225"/>
                    <a:pt x="75" y="188"/>
                    <a:pt x="38" y="188"/>
                  </a:cubicBezTo>
                  <a:cubicBezTo>
                    <a:pt x="38" y="188"/>
                    <a:pt x="1" y="150"/>
                    <a:pt x="1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24"/>
            <p:cNvSpPr/>
            <p:nvPr/>
          </p:nvSpPr>
          <p:spPr>
            <a:xfrm>
              <a:off x="6285975" y="2726800"/>
              <a:ext cx="166200" cy="181100"/>
            </a:xfrm>
            <a:custGeom>
              <a:avLst/>
              <a:gdLst/>
              <a:ahLst/>
              <a:cxnLst/>
              <a:rect l="l" t="t" r="r" b="b"/>
              <a:pathLst>
                <a:path w="6648" h="7244" extrusionOk="0">
                  <a:moveTo>
                    <a:pt x="3137" y="896"/>
                  </a:moveTo>
                  <a:cubicBezTo>
                    <a:pt x="710" y="1270"/>
                    <a:pt x="1" y="4369"/>
                    <a:pt x="1942" y="5788"/>
                  </a:cubicBezTo>
                  <a:cubicBezTo>
                    <a:pt x="3921" y="7244"/>
                    <a:pt x="6647" y="5564"/>
                    <a:pt x="6274" y="3137"/>
                  </a:cubicBezTo>
                  <a:cubicBezTo>
                    <a:pt x="6012" y="1643"/>
                    <a:pt x="4631" y="635"/>
                    <a:pt x="3137" y="896"/>
                  </a:cubicBezTo>
                  <a:close/>
                  <a:moveTo>
                    <a:pt x="3959" y="6049"/>
                  </a:moveTo>
                  <a:cubicBezTo>
                    <a:pt x="2615" y="6273"/>
                    <a:pt x="1345" y="5340"/>
                    <a:pt x="1121" y="3995"/>
                  </a:cubicBezTo>
                  <a:cubicBezTo>
                    <a:pt x="636" y="747"/>
                    <a:pt x="5415" y="0"/>
                    <a:pt x="6012" y="3174"/>
                  </a:cubicBezTo>
                  <a:cubicBezTo>
                    <a:pt x="6236" y="4555"/>
                    <a:pt x="5303" y="5825"/>
                    <a:pt x="3959" y="6049"/>
                  </a:cubicBezTo>
                  <a:close/>
                </a:path>
              </a:pathLst>
            </a:custGeom>
            <a:solidFill>
              <a:srgbClr val="ECC0C4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24"/>
            <p:cNvSpPr/>
            <p:nvPr/>
          </p:nvSpPr>
          <p:spPr>
            <a:xfrm>
              <a:off x="6353200" y="2781875"/>
              <a:ext cx="43900" cy="70025"/>
            </a:xfrm>
            <a:custGeom>
              <a:avLst/>
              <a:gdLst/>
              <a:ahLst/>
              <a:cxnLst/>
              <a:rect l="l" t="t" r="r" b="b"/>
              <a:pathLst>
                <a:path w="1756" h="2801" extrusionOk="0">
                  <a:moveTo>
                    <a:pt x="635" y="0"/>
                  </a:moveTo>
                  <a:lnTo>
                    <a:pt x="0" y="523"/>
                  </a:lnTo>
                  <a:lnTo>
                    <a:pt x="336" y="2464"/>
                  </a:lnTo>
                  <a:lnTo>
                    <a:pt x="1083" y="2800"/>
                  </a:lnTo>
                  <a:lnTo>
                    <a:pt x="1755" y="2240"/>
                  </a:lnTo>
                  <a:lnTo>
                    <a:pt x="1419" y="299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24"/>
            <p:cNvSpPr/>
            <p:nvPr/>
          </p:nvSpPr>
          <p:spPr>
            <a:xfrm>
              <a:off x="6353200" y="2781875"/>
              <a:ext cx="43900" cy="70025"/>
            </a:xfrm>
            <a:custGeom>
              <a:avLst/>
              <a:gdLst/>
              <a:ahLst/>
              <a:cxnLst/>
              <a:rect l="l" t="t" r="r" b="b"/>
              <a:pathLst>
                <a:path w="1756" h="2801" fill="none" extrusionOk="0">
                  <a:moveTo>
                    <a:pt x="1755" y="2240"/>
                  </a:moveTo>
                  <a:lnTo>
                    <a:pt x="1083" y="2800"/>
                  </a:lnTo>
                  <a:lnTo>
                    <a:pt x="336" y="2464"/>
                  </a:lnTo>
                  <a:lnTo>
                    <a:pt x="0" y="523"/>
                  </a:lnTo>
                  <a:lnTo>
                    <a:pt x="635" y="0"/>
                  </a:lnTo>
                  <a:lnTo>
                    <a:pt x="1419" y="299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24"/>
            <p:cNvSpPr/>
            <p:nvPr/>
          </p:nvSpPr>
          <p:spPr>
            <a:xfrm>
              <a:off x="6353200" y="2781875"/>
              <a:ext cx="43900" cy="70025"/>
            </a:xfrm>
            <a:custGeom>
              <a:avLst/>
              <a:gdLst/>
              <a:ahLst/>
              <a:cxnLst/>
              <a:rect l="l" t="t" r="r" b="b"/>
              <a:pathLst>
                <a:path w="1756" h="2801" extrusionOk="0">
                  <a:moveTo>
                    <a:pt x="635" y="0"/>
                  </a:moveTo>
                  <a:lnTo>
                    <a:pt x="0" y="523"/>
                  </a:lnTo>
                  <a:lnTo>
                    <a:pt x="336" y="2464"/>
                  </a:lnTo>
                  <a:lnTo>
                    <a:pt x="1083" y="2800"/>
                  </a:lnTo>
                  <a:lnTo>
                    <a:pt x="1755" y="2240"/>
                  </a:lnTo>
                  <a:lnTo>
                    <a:pt x="1419" y="299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24"/>
            <p:cNvSpPr/>
            <p:nvPr/>
          </p:nvSpPr>
          <p:spPr>
            <a:xfrm>
              <a:off x="6353200" y="2781875"/>
              <a:ext cx="43900" cy="70025"/>
            </a:xfrm>
            <a:custGeom>
              <a:avLst/>
              <a:gdLst/>
              <a:ahLst/>
              <a:cxnLst/>
              <a:rect l="l" t="t" r="r" b="b"/>
              <a:pathLst>
                <a:path w="1756" h="2801" fill="none" extrusionOk="0">
                  <a:moveTo>
                    <a:pt x="1755" y="2240"/>
                  </a:moveTo>
                  <a:lnTo>
                    <a:pt x="1083" y="2800"/>
                  </a:lnTo>
                  <a:lnTo>
                    <a:pt x="336" y="2464"/>
                  </a:lnTo>
                  <a:lnTo>
                    <a:pt x="0" y="523"/>
                  </a:lnTo>
                  <a:lnTo>
                    <a:pt x="635" y="0"/>
                  </a:lnTo>
                  <a:lnTo>
                    <a:pt x="1419" y="299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24"/>
            <p:cNvSpPr/>
            <p:nvPr/>
          </p:nvSpPr>
          <p:spPr>
            <a:xfrm>
              <a:off x="6376525" y="2791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24"/>
            <p:cNvSpPr/>
            <p:nvPr/>
          </p:nvSpPr>
          <p:spPr>
            <a:xfrm>
              <a:off x="6375600" y="27921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24"/>
            <p:cNvSpPr/>
            <p:nvPr/>
          </p:nvSpPr>
          <p:spPr>
            <a:xfrm>
              <a:off x="6377450" y="27893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24"/>
            <p:cNvSpPr/>
            <p:nvPr/>
          </p:nvSpPr>
          <p:spPr>
            <a:xfrm>
              <a:off x="6372800" y="27902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38" y="0"/>
                    <a:pt x="0" y="37"/>
                  </a:cubicBezTo>
                  <a:lnTo>
                    <a:pt x="0" y="75"/>
                  </a:lnTo>
                  <a:cubicBezTo>
                    <a:pt x="38" y="75"/>
                    <a:pt x="38" y="37"/>
                    <a:pt x="38" y="37"/>
                  </a:cubicBez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24"/>
            <p:cNvSpPr/>
            <p:nvPr/>
          </p:nvSpPr>
          <p:spPr>
            <a:xfrm>
              <a:off x="6372800" y="2791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38" y="38"/>
                    <a:pt x="0" y="38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24"/>
            <p:cNvSpPr/>
            <p:nvPr/>
          </p:nvSpPr>
          <p:spPr>
            <a:xfrm>
              <a:off x="6374650" y="27902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0"/>
                  </a:lnTo>
                  <a:cubicBezTo>
                    <a:pt x="13" y="0"/>
                    <a:pt x="5" y="17"/>
                    <a:pt x="2" y="17"/>
                  </a:cubicBezTo>
                  <a:cubicBezTo>
                    <a:pt x="1" y="17"/>
                    <a:pt x="1" y="13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24"/>
            <p:cNvSpPr/>
            <p:nvPr/>
          </p:nvSpPr>
          <p:spPr>
            <a:xfrm>
              <a:off x="6369050" y="27902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38" y="0"/>
                    <a:pt x="1" y="37"/>
                    <a:pt x="1" y="37"/>
                  </a:cubicBezTo>
                  <a:lnTo>
                    <a:pt x="1" y="75"/>
                  </a:lnTo>
                  <a:cubicBezTo>
                    <a:pt x="1" y="75"/>
                    <a:pt x="1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24"/>
            <p:cNvSpPr/>
            <p:nvPr/>
          </p:nvSpPr>
          <p:spPr>
            <a:xfrm>
              <a:off x="6369050" y="27912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24"/>
            <p:cNvSpPr/>
            <p:nvPr/>
          </p:nvSpPr>
          <p:spPr>
            <a:xfrm>
              <a:off x="6370000" y="27902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ubicBezTo>
                    <a:pt x="38" y="0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24"/>
            <p:cNvSpPr/>
            <p:nvPr/>
          </p:nvSpPr>
          <p:spPr>
            <a:xfrm>
              <a:off x="6365325" y="27902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38" y="37"/>
                    <a:pt x="1" y="37"/>
                  </a:cubicBezTo>
                  <a:lnTo>
                    <a:pt x="1" y="75"/>
                  </a:lnTo>
                  <a:lnTo>
                    <a:pt x="38" y="75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24"/>
            <p:cNvSpPr/>
            <p:nvPr/>
          </p:nvSpPr>
          <p:spPr>
            <a:xfrm>
              <a:off x="6363450" y="279212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38" y="1"/>
                  </a:moveTo>
                  <a:cubicBezTo>
                    <a:pt x="38" y="38"/>
                    <a:pt x="1" y="38"/>
                    <a:pt x="38" y="38"/>
                  </a:cubicBezTo>
                  <a:lnTo>
                    <a:pt x="76" y="38"/>
                  </a:ln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24"/>
            <p:cNvSpPr/>
            <p:nvPr/>
          </p:nvSpPr>
          <p:spPr>
            <a:xfrm>
              <a:off x="6367200" y="27893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24"/>
            <p:cNvSpPr/>
            <p:nvPr/>
          </p:nvSpPr>
          <p:spPr>
            <a:xfrm>
              <a:off x="6363450" y="27912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75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8"/>
                    <a:pt x="1" y="38"/>
                  </a:cubicBezTo>
                  <a:lnTo>
                    <a:pt x="1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24"/>
            <p:cNvSpPr/>
            <p:nvPr/>
          </p:nvSpPr>
          <p:spPr>
            <a:xfrm>
              <a:off x="6361600" y="279307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0"/>
                  </a:moveTo>
                  <a:lnTo>
                    <a:pt x="38" y="38"/>
                  </a:lnTo>
                  <a:lnTo>
                    <a:pt x="75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24"/>
            <p:cNvSpPr/>
            <p:nvPr/>
          </p:nvSpPr>
          <p:spPr>
            <a:xfrm>
              <a:off x="6363450" y="27912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0"/>
                  </a:lnTo>
                  <a:cubicBezTo>
                    <a:pt x="38" y="0"/>
                    <a:pt x="38" y="0"/>
                    <a:pt x="38" y="38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24"/>
            <p:cNvSpPr/>
            <p:nvPr/>
          </p:nvSpPr>
          <p:spPr>
            <a:xfrm>
              <a:off x="6359725" y="279307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38" y="0"/>
                  </a:moveTo>
                  <a:cubicBezTo>
                    <a:pt x="1" y="0"/>
                    <a:pt x="38" y="38"/>
                    <a:pt x="38" y="75"/>
                  </a:cubicBezTo>
                  <a:lnTo>
                    <a:pt x="75" y="75"/>
                  </a:lnTo>
                  <a:lnTo>
                    <a:pt x="75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24"/>
            <p:cNvSpPr/>
            <p:nvPr/>
          </p:nvSpPr>
          <p:spPr>
            <a:xfrm>
              <a:off x="6361600" y="279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24"/>
            <p:cNvSpPr/>
            <p:nvPr/>
          </p:nvSpPr>
          <p:spPr>
            <a:xfrm>
              <a:off x="6358800" y="2792125"/>
              <a:ext cx="1875" cy="975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0" y="1"/>
                  </a:moveTo>
                  <a:lnTo>
                    <a:pt x="38" y="38"/>
                  </a:lnTo>
                  <a:lnTo>
                    <a:pt x="75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24"/>
            <p:cNvSpPr/>
            <p:nvPr/>
          </p:nvSpPr>
          <p:spPr>
            <a:xfrm>
              <a:off x="6358800" y="279772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2" y="1"/>
                  </a:moveTo>
                  <a:lnTo>
                    <a:pt x="11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5" y="1"/>
                  </a:lnTo>
                  <a:cubicBezTo>
                    <a:pt x="112" y="1"/>
                    <a:pt x="75" y="1"/>
                    <a:pt x="75" y="1"/>
                  </a:cubicBezTo>
                  <a:lnTo>
                    <a:pt x="112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24"/>
            <p:cNvSpPr/>
            <p:nvPr/>
          </p:nvSpPr>
          <p:spPr>
            <a:xfrm>
              <a:off x="6361600" y="27968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24"/>
            <p:cNvSpPr/>
            <p:nvPr/>
          </p:nvSpPr>
          <p:spPr>
            <a:xfrm>
              <a:off x="6357850" y="27958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1" y="0"/>
                    <a:pt x="1" y="38"/>
                    <a:pt x="1" y="75"/>
                  </a:cubicBezTo>
                  <a:lnTo>
                    <a:pt x="38" y="7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24"/>
            <p:cNvSpPr/>
            <p:nvPr/>
          </p:nvSpPr>
          <p:spPr>
            <a:xfrm>
              <a:off x="6363450" y="2795875"/>
              <a:ext cx="1900" cy="3750"/>
            </a:xfrm>
            <a:custGeom>
              <a:avLst/>
              <a:gdLst/>
              <a:ahLst/>
              <a:cxnLst/>
              <a:rect l="l" t="t" r="r" b="b"/>
              <a:pathLst>
                <a:path w="76" h="150" extrusionOk="0">
                  <a:moveTo>
                    <a:pt x="76" y="0"/>
                  </a:moveTo>
                  <a:lnTo>
                    <a:pt x="38" y="38"/>
                  </a:lnTo>
                  <a:cubicBezTo>
                    <a:pt x="1" y="38"/>
                    <a:pt x="1" y="75"/>
                    <a:pt x="38" y="112"/>
                  </a:cubicBezTo>
                  <a:lnTo>
                    <a:pt x="38" y="150"/>
                  </a:lnTo>
                  <a:cubicBezTo>
                    <a:pt x="76" y="150"/>
                    <a:pt x="76" y="112"/>
                    <a:pt x="76" y="75"/>
                  </a:cubicBezTo>
                  <a:lnTo>
                    <a:pt x="76" y="38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24"/>
            <p:cNvSpPr/>
            <p:nvPr/>
          </p:nvSpPr>
          <p:spPr>
            <a:xfrm>
              <a:off x="6364400" y="27958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38" y="75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24"/>
            <p:cNvSpPr/>
            <p:nvPr/>
          </p:nvSpPr>
          <p:spPr>
            <a:xfrm>
              <a:off x="6362525" y="27996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24"/>
            <p:cNvSpPr/>
            <p:nvPr/>
          </p:nvSpPr>
          <p:spPr>
            <a:xfrm>
              <a:off x="6367200" y="27958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0"/>
                  </a:moveTo>
                  <a:lnTo>
                    <a:pt x="0" y="75"/>
                  </a:lnTo>
                  <a:lnTo>
                    <a:pt x="0" y="112"/>
                  </a:lnTo>
                  <a:lnTo>
                    <a:pt x="0" y="112"/>
                  </a:lnTo>
                  <a:cubicBezTo>
                    <a:pt x="0" y="75"/>
                    <a:pt x="0" y="38"/>
                    <a:pt x="0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24"/>
            <p:cNvSpPr/>
            <p:nvPr/>
          </p:nvSpPr>
          <p:spPr>
            <a:xfrm>
              <a:off x="6367200" y="27958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24"/>
            <p:cNvSpPr/>
            <p:nvPr/>
          </p:nvSpPr>
          <p:spPr>
            <a:xfrm>
              <a:off x="6365325" y="27986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24"/>
            <p:cNvSpPr/>
            <p:nvPr/>
          </p:nvSpPr>
          <p:spPr>
            <a:xfrm>
              <a:off x="6370000" y="27949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38"/>
                    <a:pt x="0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24"/>
            <p:cNvSpPr/>
            <p:nvPr/>
          </p:nvSpPr>
          <p:spPr>
            <a:xfrm>
              <a:off x="6370000" y="27949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24"/>
            <p:cNvSpPr/>
            <p:nvPr/>
          </p:nvSpPr>
          <p:spPr>
            <a:xfrm>
              <a:off x="6369050" y="27968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24"/>
            <p:cNvSpPr/>
            <p:nvPr/>
          </p:nvSpPr>
          <p:spPr>
            <a:xfrm>
              <a:off x="6374650" y="27940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75"/>
                    <a:pt x="1" y="75"/>
                    <a:pt x="1" y="75"/>
                  </a:cubicBezTo>
                  <a:lnTo>
                    <a:pt x="1" y="75"/>
                  </a:lnTo>
                  <a:cubicBezTo>
                    <a:pt x="1" y="75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24"/>
            <p:cNvSpPr/>
            <p:nvPr/>
          </p:nvSpPr>
          <p:spPr>
            <a:xfrm>
              <a:off x="6374650" y="27930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24"/>
            <p:cNvSpPr/>
            <p:nvPr/>
          </p:nvSpPr>
          <p:spPr>
            <a:xfrm>
              <a:off x="6372800" y="27968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24"/>
            <p:cNvSpPr/>
            <p:nvPr/>
          </p:nvSpPr>
          <p:spPr>
            <a:xfrm>
              <a:off x="6377450" y="27930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1" y="0"/>
                    <a:pt x="1" y="0"/>
                    <a:pt x="1" y="38"/>
                  </a:cubicBezTo>
                  <a:lnTo>
                    <a:pt x="1" y="75"/>
                  </a:lnTo>
                  <a:cubicBezTo>
                    <a:pt x="1" y="75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24"/>
            <p:cNvSpPr/>
            <p:nvPr/>
          </p:nvSpPr>
          <p:spPr>
            <a:xfrm>
              <a:off x="6378400" y="27930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24"/>
            <p:cNvSpPr/>
            <p:nvPr/>
          </p:nvSpPr>
          <p:spPr>
            <a:xfrm>
              <a:off x="6377450" y="27958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24"/>
            <p:cNvSpPr/>
            <p:nvPr/>
          </p:nvSpPr>
          <p:spPr>
            <a:xfrm>
              <a:off x="6381200" y="27921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20"/>
                    <a:pt x="28" y="20"/>
                    <a:pt x="19" y="20"/>
                  </a:cubicBezTo>
                  <a:cubicBezTo>
                    <a:pt x="10" y="20"/>
                    <a:pt x="0" y="20"/>
                    <a:pt x="0" y="38"/>
                  </a:cubicBezTo>
                  <a:lnTo>
                    <a:pt x="0" y="76"/>
                  </a:lnTo>
                  <a:cubicBezTo>
                    <a:pt x="0" y="76"/>
                    <a:pt x="0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24"/>
            <p:cNvSpPr/>
            <p:nvPr/>
          </p:nvSpPr>
          <p:spPr>
            <a:xfrm>
              <a:off x="6382125" y="27921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24"/>
            <p:cNvSpPr/>
            <p:nvPr/>
          </p:nvSpPr>
          <p:spPr>
            <a:xfrm>
              <a:off x="6379325" y="27949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24"/>
            <p:cNvSpPr/>
            <p:nvPr/>
          </p:nvSpPr>
          <p:spPr>
            <a:xfrm>
              <a:off x="6384925" y="2794000"/>
              <a:ext cx="2825" cy="950"/>
            </a:xfrm>
            <a:custGeom>
              <a:avLst/>
              <a:gdLst/>
              <a:ahLst/>
              <a:cxnLst/>
              <a:rect l="l" t="t" r="r" b="b"/>
              <a:pathLst>
                <a:path w="113" h="38" extrusionOk="0">
                  <a:moveTo>
                    <a:pt x="38" y="1"/>
                  </a:moveTo>
                  <a:lnTo>
                    <a:pt x="1" y="38"/>
                  </a:lnTo>
                  <a:lnTo>
                    <a:pt x="75" y="38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24"/>
            <p:cNvSpPr/>
            <p:nvPr/>
          </p:nvSpPr>
          <p:spPr>
            <a:xfrm>
              <a:off x="6385875" y="27949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1"/>
                  </a:moveTo>
                  <a:lnTo>
                    <a:pt x="37" y="1"/>
                  </a:lnTo>
                  <a:lnTo>
                    <a:pt x="37" y="1"/>
                  </a:lnTo>
                  <a:cubicBezTo>
                    <a:pt x="37" y="38"/>
                    <a:pt x="37" y="38"/>
                    <a:pt x="37" y="38"/>
                  </a:cubicBezTo>
                  <a:lnTo>
                    <a:pt x="0" y="38"/>
                  </a:lnTo>
                  <a:lnTo>
                    <a:pt x="0" y="38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24"/>
            <p:cNvSpPr/>
            <p:nvPr/>
          </p:nvSpPr>
          <p:spPr>
            <a:xfrm>
              <a:off x="6383075" y="27940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24"/>
            <p:cNvSpPr/>
            <p:nvPr/>
          </p:nvSpPr>
          <p:spPr>
            <a:xfrm>
              <a:off x="6384925" y="27968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lnTo>
                    <a:pt x="1" y="75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1" y="38"/>
                    <a:pt x="1" y="38"/>
                    <a:pt x="1" y="75"/>
                  </a:cubicBezTo>
                  <a:lnTo>
                    <a:pt x="1" y="113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24"/>
            <p:cNvSpPr/>
            <p:nvPr/>
          </p:nvSpPr>
          <p:spPr>
            <a:xfrm>
              <a:off x="6384000" y="2799600"/>
              <a:ext cx="950" cy="450"/>
            </a:xfrm>
            <a:custGeom>
              <a:avLst/>
              <a:gdLst/>
              <a:ahLst/>
              <a:cxnLst/>
              <a:rect l="l" t="t" r="r" b="b"/>
              <a:pathLst>
                <a:path w="38" h="18" extrusionOk="0">
                  <a:moveTo>
                    <a:pt x="0" y="1"/>
                  </a:moveTo>
                  <a:cubicBezTo>
                    <a:pt x="0" y="1"/>
                    <a:pt x="0" y="17"/>
                    <a:pt x="11" y="17"/>
                  </a:cubicBezTo>
                  <a:cubicBezTo>
                    <a:pt x="17" y="17"/>
                    <a:pt x="25" y="13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24"/>
            <p:cNvSpPr/>
            <p:nvPr/>
          </p:nvSpPr>
          <p:spPr>
            <a:xfrm>
              <a:off x="6384000" y="2796800"/>
              <a:ext cx="2825" cy="950"/>
            </a:xfrm>
            <a:custGeom>
              <a:avLst/>
              <a:gdLst/>
              <a:ahLst/>
              <a:cxnLst/>
              <a:rect l="l" t="t" r="r" b="b"/>
              <a:pathLst>
                <a:path w="113" h="38" extrusionOk="0">
                  <a:moveTo>
                    <a:pt x="0" y="1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112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24"/>
            <p:cNvSpPr/>
            <p:nvPr/>
          </p:nvSpPr>
          <p:spPr>
            <a:xfrm>
              <a:off x="6381200" y="27986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75"/>
                  </a:moveTo>
                  <a:lnTo>
                    <a:pt x="0" y="38"/>
                  </a:lnTo>
                  <a:cubicBezTo>
                    <a:pt x="0" y="38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38"/>
                    <a:pt x="0" y="38"/>
                  </a:cubicBezTo>
                  <a:cubicBezTo>
                    <a:pt x="0" y="38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24"/>
            <p:cNvSpPr/>
            <p:nvPr/>
          </p:nvSpPr>
          <p:spPr>
            <a:xfrm>
              <a:off x="6380275" y="27996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38"/>
                    <a:pt x="0" y="1"/>
                    <a:pt x="0" y="1"/>
                  </a:cubicBezTo>
                  <a:lnTo>
                    <a:pt x="0" y="1"/>
                  </a:lnTo>
                  <a:lnTo>
                    <a:pt x="0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24"/>
            <p:cNvSpPr/>
            <p:nvPr/>
          </p:nvSpPr>
          <p:spPr>
            <a:xfrm>
              <a:off x="6382125" y="27986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8"/>
                  </a:lnTo>
                  <a:cubicBezTo>
                    <a:pt x="1" y="38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24"/>
            <p:cNvSpPr/>
            <p:nvPr/>
          </p:nvSpPr>
          <p:spPr>
            <a:xfrm>
              <a:off x="6377450" y="27996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75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24"/>
            <p:cNvSpPr/>
            <p:nvPr/>
          </p:nvSpPr>
          <p:spPr>
            <a:xfrm>
              <a:off x="6376525" y="28005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24"/>
            <p:cNvSpPr/>
            <p:nvPr/>
          </p:nvSpPr>
          <p:spPr>
            <a:xfrm>
              <a:off x="6378400" y="27986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24"/>
            <p:cNvSpPr/>
            <p:nvPr/>
          </p:nvSpPr>
          <p:spPr>
            <a:xfrm>
              <a:off x="6372800" y="27996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0" y="1"/>
                    <a:pt x="0" y="1"/>
                    <a:pt x="0" y="38"/>
                  </a:cubicBezTo>
                  <a:cubicBezTo>
                    <a:pt x="0" y="38"/>
                    <a:pt x="0" y="38"/>
                    <a:pt x="0" y="75"/>
                  </a:cubicBezTo>
                  <a:lnTo>
                    <a:pt x="38" y="75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24"/>
            <p:cNvSpPr/>
            <p:nvPr/>
          </p:nvSpPr>
          <p:spPr>
            <a:xfrm>
              <a:off x="6372800" y="28005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24"/>
            <p:cNvSpPr/>
            <p:nvPr/>
          </p:nvSpPr>
          <p:spPr>
            <a:xfrm>
              <a:off x="6374650" y="27986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0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24"/>
            <p:cNvSpPr/>
            <p:nvPr/>
          </p:nvSpPr>
          <p:spPr>
            <a:xfrm>
              <a:off x="6370000" y="27996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0" y="38"/>
                    <a:pt x="0" y="38"/>
                  </a:cubicBezTo>
                  <a:lnTo>
                    <a:pt x="0" y="75"/>
                  </a:lnTo>
                  <a:cubicBezTo>
                    <a:pt x="0" y="75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24"/>
            <p:cNvSpPr/>
            <p:nvPr/>
          </p:nvSpPr>
          <p:spPr>
            <a:xfrm>
              <a:off x="6369050" y="2801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24"/>
            <p:cNvSpPr/>
            <p:nvPr/>
          </p:nvSpPr>
          <p:spPr>
            <a:xfrm>
              <a:off x="6371850" y="27986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24"/>
            <p:cNvSpPr/>
            <p:nvPr/>
          </p:nvSpPr>
          <p:spPr>
            <a:xfrm>
              <a:off x="6366250" y="27996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24"/>
            <p:cNvSpPr/>
            <p:nvPr/>
          </p:nvSpPr>
          <p:spPr>
            <a:xfrm>
              <a:off x="6366250" y="28005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38" y="38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24"/>
            <p:cNvSpPr/>
            <p:nvPr/>
          </p:nvSpPr>
          <p:spPr>
            <a:xfrm>
              <a:off x="6367200" y="2799175"/>
              <a:ext cx="950" cy="450"/>
            </a:xfrm>
            <a:custGeom>
              <a:avLst/>
              <a:gdLst/>
              <a:ahLst/>
              <a:cxnLst/>
              <a:rect l="l" t="t" r="r" b="b"/>
              <a:pathLst>
                <a:path w="38" h="18" extrusionOk="0">
                  <a:moveTo>
                    <a:pt x="27" y="1"/>
                  </a:moveTo>
                  <a:cubicBezTo>
                    <a:pt x="21" y="1"/>
                    <a:pt x="13" y="5"/>
                    <a:pt x="0" y="18"/>
                  </a:cubicBezTo>
                  <a:lnTo>
                    <a:pt x="38" y="18"/>
                  </a:lnTo>
                  <a:cubicBezTo>
                    <a:pt x="38" y="18"/>
                    <a:pt x="38" y="1"/>
                    <a:pt x="2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24"/>
            <p:cNvSpPr/>
            <p:nvPr/>
          </p:nvSpPr>
          <p:spPr>
            <a:xfrm>
              <a:off x="6363450" y="28005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6"/>
                  </a:lnTo>
                  <a:lnTo>
                    <a:pt x="1" y="76"/>
                  </a:lnTo>
                  <a:lnTo>
                    <a:pt x="1" y="76"/>
                  </a:lnTo>
                  <a:lnTo>
                    <a:pt x="1" y="76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24"/>
            <p:cNvSpPr/>
            <p:nvPr/>
          </p:nvSpPr>
          <p:spPr>
            <a:xfrm>
              <a:off x="6362525" y="28033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24"/>
            <p:cNvSpPr/>
            <p:nvPr/>
          </p:nvSpPr>
          <p:spPr>
            <a:xfrm>
              <a:off x="6364400" y="27996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24"/>
            <p:cNvSpPr/>
            <p:nvPr/>
          </p:nvSpPr>
          <p:spPr>
            <a:xfrm>
              <a:off x="6361600" y="28024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lnTo>
                    <a:pt x="0" y="7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24"/>
            <p:cNvSpPr/>
            <p:nvPr/>
          </p:nvSpPr>
          <p:spPr>
            <a:xfrm>
              <a:off x="6360650" y="28052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24"/>
            <p:cNvSpPr/>
            <p:nvPr/>
          </p:nvSpPr>
          <p:spPr>
            <a:xfrm>
              <a:off x="6360650" y="2801475"/>
              <a:ext cx="2825" cy="950"/>
            </a:xfrm>
            <a:custGeom>
              <a:avLst/>
              <a:gdLst/>
              <a:ahLst/>
              <a:cxnLst/>
              <a:rect l="l" t="t" r="r" b="b"/>
              <a:pathLst>
                <a:path w="113" h="38" extrusionOk="0">
                  <a:moveTo>
                    <a:pt x="38" y="0"/>
                  </a:moveTo>
                  <a:lnTo>
                    <a:pt x="1" y="38"/>
                  </a:lnTo>
                  <a:lnTo>
                    <a:pt x="113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24"/>
            <p:cNvSpPr/>
            <p:nvPr/>
          </p:nvSpPr>
          <p:spPr>
            <a:xfrm>
              <a:off x="6358800" y="2806125"/>
              <a:ext cx="2825" cy="975"/>
            </a:xfrm>
            <a:custGeom>
              <a:avLst/>
              <a:gdLst/>
              <a:ahLst/>
              <a:cxnLst/>
              <a:rect l="l" t="t" r="r" b="b"/>
              <a:pathLst>
                <a:path w="113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38" y="38"/>
                    <a:pt x="0" y="1"/>
                    <a:pt x="0" y="1"/>
                  </a:cubicBezTo>
                  <a:close/>
                  <a:moveTo>
                    <a:pt x="112" y="1"/>
                  </a:moveTo>
                  <a:cubicBezTo>
                    <a:pt x="112" y="1"/>
                    <a:pt x="112" y="38"/>
                    <a:pt x="75" y="38"/>
                  </a:cubicBezTo>
                  <a:lnTo>
                    <a:pt x="112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24"/>
            <p:cNvSpPr/>
            <p:nvPr/>
          </p:nvSpPr>
          <p:spPr>
            <a:xfrm>
              <a:off x="6361600" y="28061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76"/>
                  </a:lnTo>
                  <a:lnTo>
                    <a:pt x="38" y="76"/>
                  </a:lnTo>
                  <a:lnTo>
                    <a:pt x="38" y="38"/>
                  </a:lnTo>
                  <a:cubicBezTo>
                    <a:pt x="38" y="38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24"/>
            <p:cNvSpPr/>
            <p:nvPr/>
          </p:nvSpPr>
          <p:spPr>
            <a:xfrm>
              <a:off x="6357850" y="28061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cubicBezTo>
                    <a:pt x="38" y="1"/>
                    <a:pt x="1" y="1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24"/>
            <p:cNvSpPr/>
            <p:nvPr/>
          </p:nvSpPr>
          <p:spPr>
            <a:xfrm>
              <a:off x="6363925" y="2807075"/>
              <a:ext cx="1425" cy="1875"/>
            </a:xfrm>
            <a:custGeom>
              <a:avLst/>
              <a:gdLst/>
              <a:ahLst/>
              <a:cxnLst/>
              <a:rect l="l" t="t" r="r" b="b"/>
              <a:pathLst>
                <a:path w="57" h="75" extrusionOk="0">
                  <a:moveTo>
                    <a:pt x="57" y="0"/>
                  </a:moveTo>
                  <a:lnTo>
                    <a:pt x="19" y="38"/>
                  </a:lnTo>
                  <a:cubicBezTo>
                    <a:pt x="1" y="56"/>
                    <a:pt x="1" y="56"/>
                    <a:pt x="5" y="56"/>
                  </a:cubicBezTo>
                  <a:cubicBezTo>
                    <a:pt x="10" y="56"/>
                    <a:pt x="19" y="56"/>
                    <a:pt x="19" y="75"/>
                  </a:cubicBezTo>
                  <a:cubicBezTo>
                    <a:pt x="19" y="75"/>
                    <a:pt x="57" y="38"/>
                    <a:pt x="5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24"/>
            <p:cNvSpPr/>
            <p:nvPr/>
          </p:nvSpPr>
          <p:spPr>
            <a:xfrm>
              <a:off x="6365325" y="2807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24"/>
            <p:cNvSpPr/>
            <p:nvPr/>
          </p:nvSpPr>
          <p:spPr>
            <a:xfrm>
              <a:off x="6363450" y="28080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24"/>
            <p:cNvSpPr/>
            <p:nvPr/>
          </p:nvSpPr>
          <p:spPr>
            <a:xfrm>
              <a:off x="6368125" y="28052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8"/>
                  </a:move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75"/>
                  </a:lnTo>
                  <a:cubicBezTo>
                    <a:pt x="1" y="75"/>
                    <a:pt x="1" y="38"/>
                    <a:pt x="1" y="3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24"/>
            <p:cNvSpPr/>
            <p:nvPr/>
          </p:nvSpPr>
          <p:spPr>
            <a:xfrm>
              <a:off x="6369050" y="28052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113"/>
                    <a:pt x="1" y="75"/>
                    <a:pt x="1" y="75"/>
                  </a:cubicBez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24"/>
            <p:cNvSpPr/>
            <p:nvPr/>
          </p:nvSpPr>
          <p:spPr>
            <a:xfrm>
              <a:off x="6367200" y="2808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24"/>
            <p:cNvSpPr/>
            <p:nvPr/>
          </p:nvSpPr>
          <p:spPr>
            <a:xfrm>
              <a:off x="6371850" y="28052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75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24"/>
            <p:cNvSpPr/>
            <p:nvPr/>
          </p:nvSpPr>
          <p:spPr>
            <a:xfrm>
              <a:off x="6370925" y="28042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24"/>
            <p:cNvSpPr/>
            <p:nvPr/>
          </p:nvSpPr>
          <p:spPr>
            <a:xfrm>
              <a:off x="6370000" y="2808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24"/>
            <p:cNvSpPr/>
            <p:nvPr/>
          </p:nvSpPr>
          <p:spPr>
            <a:xfrm>
              <a:off x="6374650" y="280427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0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" y="112"/>
                  </a:lnTo>
                  <a:cubicBezTo>
                    <a:pt x="1" y="75"/>
                    <a:pt x="1" y="75"/>
                    <a:pt x="1" y="38"/>
                  </a:cubicBez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24"/>
            <p:cNvSpPr/>
            <p:nvPr/>
          </p:nvSpPr>
          <p:spPr>
            <a:xfrm>
              <a:off x="6375600" y="28042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24"/>
            <p:cNvSpPr/>
            <p:nvPr/>
          </p:nvSpPr>
          <p:spPr>
            <a:xfrm>
              <a:off x="6372800" y="2806125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76"/>
                    <a:pt x="0" y="76"/>
                    <a:pt x="75" y="76"/>
                  </a:cubicBezTo>
                  <a:lnTo>
                    <a:pt x="75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24"/>
            <p:cNvSpPr/>
            <p:nvPr/>
          </p:nvSpPr>
          <p:spPr>
            <a:xfrm>
              <a:off x="6378400" y="28033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24"/>
            <p:cNvSpPr/>
            <p:nvPr/>
          </p:nvSpPr>
          <p:spPr>
            <a:xfrm>
              <a:off x="6378400" y="28033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38" y="1"/>
                    <a:pt x="38" y="1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24"/>
            <p:cNvSpPr/>
            <p:nvPr/>
          </p:nvSpPr>
          <p:spPr>
            <a:xfrm>
              <a:off x="6376525" y="2805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24"/>
            <p:cNvSpPr/>
            <p:nvPr/>
          </p:nvSpPr>
          <p:spPr>
            <a:xfrm>
              <a:off x="6381200" y="2801975"/>
              <a:ext cx="1900" cy="2325"/>
            </a:xfrm>
            <a:custGeom>
              <a:avLst/>
              <a:gdLst/>
              <a:ahLst/>
              <a:cxnLst/>
              <a:rect l="l" t="t" r="r" b="b"/>
              <a:pathLst>
                <a:path w="76" h="93" extrusionOk="0">
                  <a:moveTo>
                    <a:pt x="39" y="1"/>
                  </a:moveTo>
                  <a:cubicBezTo>
                    <a:pt x="38" y="1"/>
                    <a:pt x="38" y="5"/>
                    <a:pt x="38" y="18"/>
                  </a:cubicBezTo>
                  <a:lnTo>
                    <a:pt x="38" y="55"/>
                  </a:lnTo>
                  <a:cubicBezTo>
                    <a:pt x="38" y="55"/>
                    <a:pt x="38" y="18"/>
                    <a:pt x="75" y="18"/>
                  </a:cubicBezTo>
                  <a:cubicBezTo>
                    <a:pt x="50" y="18"/>
                    <a:pt x="42" y="1"/>
                    <a:pt x="39" y="1"/>
                  </a:cubicBezTo>
                  <a:close/>
                  <a:moveTo>
                    <a:pt x="38" y="55"/>
                  </a:moveTo>
                  <a:cubicBezTo>
                    <a:pt x="38" y="55"/>
                    <a:pt x="0" y="92"/>
                    <a:pt x="0" y="92"/>
                  </a:cubicBezTo>
                  <a:cubicBezTo>
                    <a:pt x="38" y="92"/>
                    <a:pt x="38" y="92"/>
                    <a:pt x="38" y="5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24"/>
            <p:cNvSpPr/>
            <p:nvPr/>
          </p:nvSpPr>
          <p:spPr>
            <a:xfrm>
              <a:off x="6383075" y="28033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38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24"/>
            <p:cNvSpPr/>
            <p:nvPr/>
          </p:nvSpPr>
          <p:spPr>
            <a:xfrm>
              <a:off x="6381200" y="28052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24"/>
            <p:cNvSpPr/>
            <p:nvPr/>
          </p:nvSpPr>
          <p:spPr>
            <a:xfrm>
              <a:off x="6384000" y="280612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2" y="1"/>
                  </a:moveTo>
                  <a:cubicBezTo>
                    <a:pt x="75" y="1"/>
                    <a:pt x="75" y="1"/>
                    <a:pt x="38" y="1"/>
                  </a:cubicBez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24"/>
            <p:cNvSpPr/>
            <p:nvPr/>
          </p:nvSpPr>
          <p:spPr>
            <a:xfrm>
              <a:off x="6385875" y="2805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8"/>
                  </a:moveTo>
                  <a:lnTo>
                    <a:pt x="37" y="38"/>
                  </a:lnTo>
                  <a:lnTo>
                    <a:pt x="37" y="38"/>
                  </a:lnTo>
                  <a:cubicBezTo>
                    <a:pt x="37" y="38"/>
                    <a:pt x="37" y="38"/>
                    <a:pt x="0" y="38"/>
                  </a:cubicBezTo>
                  <a:lnTo>
                    <a:pt x="0" y="38"/>
                  </a:lnTo>
                  <a:lnTo>
                    <a:pt x="37" y="38"/>
                  </a:lnTo>
                  <a:cubicBezTo>
                    <a:pt x="37" y="38"/>
                    <a:pt x="37" y="1"/>
                    <a:pt x="3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24"/>
            <p:cNvSpPr/>
            <p:nvPr/>
          </p:nvSpPr>
          <p:spPr>
            <a:xfrm>
              <a:off x="6383075" y="28052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24"/>
            <p:cNvSpPr/>
            <p:nvPr/>
          </p:nvSpPr>
          <p:spPr>
            <a:xfrm>
              <a:off x="6384925" y="280892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1" y="1"/>
                  </a:moveTo>
                  <a:lnTo>
                    <a:pt x="38" y="38"/>
                  </a:lnTo>
                  <a:cubicBezTo>
                    <a:pt x="57" y="57"/>
                    <a:pt x="57" y="57"/>
                    <a:pt x="52" y="57"/>
                  </a:cubicBezTo>
                  <a:cubicBezTo>
                    <a:pt x="47" y="57"/>
                    <a:pt x="38" y="57"/>
                    <a:pt x="38" y="76"/>
                  </a:cubicBezTo>
                  <a:lnTo>
                    <a:pt x="38" y="113"/>
                  </a:lnTo>
                  <a:lnTo>
                    <a:pt x="75" y="76"/>
                  </a:lnTo>
                  <a:cubicBezTo>
                    <a:pt x="75" y="38"/>
                    <a:pt x="75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24"/>
            <p:cNvSpPr/>
            <p:nvPr/>
          </p:nvSpPr>
          <p:spPr>
            <a:xfrm>
              <a:off x="6385875" y="28108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24"/>
            <p:cNvSpPr/>
            <p:nvPr/>
          </p:nvSpPr>
          <p:spPr>
            <a:xfrm>
              <a:off x="6384000" y="2808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24"/>
            <p:cNvSpPr/>
            <p:nvPr/>
          </p:nvSpPr>
          <p:spPr>
            <a:xfrm>
              <a:off x="6383075" y="28117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1"/>
                  </a:moveTo>
                  <a:cubicBezTo>
                    <a:pt x="37" y="38"/>
                    <a:pt x="37" y="38"/>
                    <a:pt x="0" y="76"/>
                  </a:cubicBezTo>
                  <a:lnTo>
                    <a:pt x="37" y="76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24"/>
            <p:cNvSpPr/>
            <p:nvPr/>
          </p:nvSpPr>
          <p:spPr>
            <a:xfrm>
              <a:off x="6383075" y="28126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7" y="38"/>
                  </a:lnTo>
                  <a:cubicBezTo>
                    <a:pt x="0" y="3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24"/>
            <p:cNvSpPr/>
            <p:nvPr/>
          </p:nvSpPr>
          <p:spPr>
            <a:xfrm>
              <a:off x="6383075" y="28098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24"/>
            <p:cNvSpPr/>
            <p:nvPr/>
          </p:nvSpPr>
          <p:spPr>
            <a:xfrm>
              <a:off x="6379325" y="28126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38" y="0"/>
                    <a:pt x="38" y="38"/>
                    <a:pt x="1" y="38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24"/>
            <p:cNvSpPr/>
            <p:nvPr/>
          </p:nvSpPr>
          <p:spPr>
            <a:xfrm>
              <a:off x="6378400" y="28126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38"/>
                  </a:lnTo>
                  <a:cubicBezTo>
                    <a:pt x="0" y="38"/>
                    <a:pt x="38" y="75"/>
                    <a:pt x="38" y="75"/>
                  </a:cubicBezTo>
                  <a:lnTo>
                    <a:pt x="38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24"/>
            <p:cNvSpPr/>
            <p:nvPr/>
          </p:nvSpPr>
          <p:spPr>
            <a:xfrm>
              <a:off x="6380275" y="28108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1"/>
                  </a:moveTo>
                  <a:lnTo>
                    <a:pt x="37" y="1"/>
                  </a:lnTo>
                  <a:lnTo>
                    <a:pt x="37" y="38"/>
                  </a:lnTo>
                  <a:cubicBezTo>
                    <a:pt x="37" y="75"/>
                    <a:pt x="37" y="38"/>
                    <a:pt x="37" y="38"/>
                  </a:cubicBezTo>
                  <a:lnTo>
                    <a:pt x="3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24"/>
            <p:cNvSpPr/>
            <p:nvPr/>
          </p:nvSpPr>
          <p:spPr>
            <a:xfrm>
              <a:off x="6375125" y="2811725"/>
              <a:ext cx="2350" cy="1900"/>
            </a:xfrm>
            <a:custGeom>
              <a:avLst/>
              <a:gdLst/>
              <a:ahLst/>
              <a:cxnLst/>
              <a:rect l="l" t="t" r="r" b="b"/>
              <a:pathLst>
                <a:path w="94" h="76" extrusionOk="0">
                  <a:moveTo>
                    <a:pt x="57" y="1"/>
                  </a:moveTo>
                  <a:lnTo>
                    <a:pt x="19" y="38"/>
                  </a:lnTo>
                  <a:cubicBezTo>
                    <a:pt x="1" y="57"/>
                    <a:pt x="1" y="57"/>
                    <a:pt x="5" y="57"/>
                  </a:cubicBezTo>
                  <a:cubicBezTo>
                    <a:pt x="10" y="57"/>
                    <a:pt x="19" y="57"/>
                    <a:pt x="19" y="76"/>
                  </a:cubicBezTo>
                  <a:cubicBezTo>
                    <a:pt x="19" y="76"/>
                    <a:pt x="19" y="38"/>
                    <a:pt x="57" y="38"/>
                  </a:cubicBezTo>
                  <a:cubicBezTo>
                    <a:pt x="94" y="38"/>
                    <a:pt x="57" y="1"/>
                    <a:pt x="5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24"/>
            <p:cNvSpPr/>
            <p:nvPr/>
          </p:nvSpPr>
          <p:spPr>
            <a:xfrm>
              <a:off x="6374650" y="28126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24"/>
            <p:cNvSpPr/>
            <p:nvPr/>
          </p:nvSpPr>
          <p:spPr>
            <a:xfrm>
              <a:off x="6377450" y="28108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38"/>
                    <a:pt x="1" y="38"/>
                  </a:cubicBez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24"/>
            <p:cNvSpPr/>
            <p:nvPr/>
          </p:nvSpPr>
          <p:spPr>
            <a:xfrm>
              <a:off x="6371850" y="28108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75"/>
                    <a:pt x="38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24"/>
            <p:cNvSpPr/>
            <p:nvPr/>
          </p:nvSpPr>
          <p:spPr>
            <a:xfrm>
              <a:off x="6371850" y="28126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38"/>
                    <a:pt x="1" y="38"/>
                    <a:pt x="38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24"/>
            <p:cNvSpPr/>
            <p:nvPr/>
          </p:nvSpPr>
          <p:spPr>
            <a:xfrm>
              <a:off x="6372800" y="28098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cubicBezTo>
                    <a:pt x="38" y="0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24"/>
            <p:cNvSpPr/>
            <p:nvPr/>
          </p:nvSpPr>
          <p:spPr>
            <a:xfrm>
              <a:off x="6368125" y="28108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1" y="1"/>
                    <a:pt x="1" y="38"/>
                  </a:cubicBezTo>
                  <a:lnTo>
                    <a:pt x="1" y="75"/>
                  </a:lnTo>
                  <a:cubicBezTo>
                    <a:pt x="1" y="75"/>
                    <a:pt x="38" y="38"/>
                    <a:pt x="38" y="38"/>
                  </a:cubicBezTo>
                  <a:cubicBezTo>
                    <a:pt x="38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24"/>
            <p:cNvSpPr/>
            <p:nvPr/>
          </p:nvSpPr>
          <p:spPr>
            <a:xfrm>
              <a:off x="6368125" y="28117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38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24"/>
            <p:cNvSpPr/>
            <p:nvPr/>
          </p:nvSpPr>
          <p:spPr>
            <a:xfrm>
              <a:off x="6370000" y="28108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38"/>
                  </a:cubicBez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24"/>
            <p:cNvSpPr/>
            <p:nvPr/>
          </p:nvSpPr>
          <p:spPr>
            <a:xfrm>
              <a:off x="6365325" y="28108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113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24"/>
            <p:cNvSpPr/>
            <p:nvPr/>
          </p:nvSpPr>
          <p:spPr>
            <a:xfrm>
              <a:off x="6364400" y="28136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38" y="38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24"/>
            <p:cNvSpPr/>
            <p:nvPr/>
          </p:nvSpPr>
          <p:spPr>
            <a:xfrm>
              <a:off x="6365325" y="28108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1"/>
                  </a:lnTo>
                  <a:cubicBezTo>
                    <a:pt x="38" y="1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24"/>
            <p:cNvSpPr/>
            <p:nvPr/>
          </p:nvSpPr>
          <p:spPr>
            <a:xfrm>
              <a:off x="6362525" y="28126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1" y="0"/>
                  </a:moveTo>
                  <a:cubicBezTo>
                    <a:pt x="1" y="38"/>
                    <a:pt x="1" y="38"/>
                    <a:pt x="38" y="75"/>
                  </a:cubicBezTo>
                  <a:cubicBezTo>
                    <a:pt x="38" y="66"/>
                    <a:pt x="38" y="56"/>
                    <a:pt x="38" y="38"/>
                  </a:cubicBezTo>
                  <a:cubicBezTo>
                    <a:pt x="1" y="38"/>
                    <a:pt x="1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24"/>
            <p:cNvSpPr/>
            <p:nvPr/>
          </p:nvSpPr>
          <p:spPr>
            <a:xfrm>
              <a:off x="6361600" y="2815475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0"/>
                  </a:moveTo>
                  <a:lnTo>
                    <a:pt x="75" y="0"/>
                  </a:ln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24"/>
            <p:cNvSpPr/>
            <p:nvPr/>
          </p:nvSpPr>
          <p:spPr>
            <a:xfrm>
              <a:off x="6362525" y="28117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24"/>
            <p:cNvSpPr/>
            <p:nvPr/>
          </p:nvSpPr>
          <p:spPr>
            <a:xfrm>
              <a:off x="6360650" y="28164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cubicBezTo>
                    <a:pt x="1" y="1"/>
                    <a:pt x="1" y="1"/>
                    <a:pt x="1" y="38"/>
                  </a:cubicBezTo>
                  <a:lnTo>
                    <a:pt x="38" y="38"/>
                  </a:lnTo>
                  <a:cubicBezTo>
                    <a:pt x="38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24"/>
            <p:cNvSpPr/>
            <p:nvPr/>
          </p:nvSpPr>
          <p:spPr>
            <a:xfrm>
              <a:off x="6363450" y="28173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76"/>
                  </a:lnTo>
                  <a:lnTo>
                    <a:pt x="1" y="38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24"/>
            <p:cNvSpPr/>
            <p:nvPr/>
          </p:nvSpPr>
          <p:spPr>
            <a:xfrm>
              <a:off x="6358800" y="2816400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75" y="1"/>
                  </a:moveTo>
                  <a:cubicBezTo>
                    <a:pt x="75" y="1"/>
                    <a:pt x="0" y="1"/>
                    <a:pt x="0" y="38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24"/>
            <p:cNvSpPr/>
            <p:nvPr/>
          </p:nvSpPr>
          <p:spPr>
            <a:xfrm>
              <a:off x="6365325" y="28173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1" y="1"/>
                  </a:moveTo>
                  <a:lnTo>
                    <a:pt x="1" y="38"/>
                  </a:lnTo>
                  <a:lnTo>
                    <a:pt x="1" y="76"/>
                  </a:lnTo>
                  <a:cubicBezTo>
                    <a:pt x="38" y="76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24"/>
            <p:cNvSpPr/>
            <p:nvPr/>
          </p:nvSpPr>
          <p:spPr>
            <a:xfrm>
              <a:off x="6366250" y="28164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24"/>
            <p:cNvSpPr/>
            <p:nvPr/>
          </p:nvSpPr>
          <p:spPr>
            <a:xfrm>
              <a:off x="6364400" y="28182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38"/>
                  </a:lnTo>
                  <a:cubicBezTo>
                    <a:pt x="0" y="38"/>
                    <a:pt x="0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24"/>
            <p:cNvSpPr/>
            <p:nvPr/>
          </p:nvSpPr>
          <p:spPr>
            <a:xfrm>
              <a:off x="6369050" y="28164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24"/>
            <p:cNvSpPr/>
            <p:nvPr/>
          </p:nvSpPr>
          <p:spPr>
            <a:xfrm>
              <a:off x="6370000" y="2816400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1"/>
                  </a:moveTo>
                  <a:cubicBezTo>
                    <a:pt x="0" y="1"/>
                    <a:pt x="0" y="38"/>
                    <a:pt x="0" y="38"/>
                  </a:cubicBezTo>
                  <a:cubicBezTo>
                    <a:pt x="0" y="1"/>
                    <a:pt x="75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24"/>
            <p:cNvSpPr/>
            <p:nvPr/>
          </p:nvSpPr>
          <p:spPr>
            <a:xfrm>
              <a:off x="6368125" y="28182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24"/>
            <p:cNvSpPr/>
            <p:nvPr/>
          </p:nvSpPr>
          <p:spPr>
            <a:xfrm>
              <a:off x="6371850" y="28154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38"/>
                  </a:lnTo>
                  <a:cubicBezTo>
                    <a:pt x="1" y="56"/>
                    <a:pt x="1" y="66"/>
                    <a:pt x="1" y="75"/>
                  </a:cubicBezTo>
                  <a:cubicBezTo>
                    <a:pt x="38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24"/>
            <p:cNvSpPr/>
            <p:nvPr/>
          </p:nvSpPr>
          <p:spPr>
            <a:xfrm>
              <a:off x="6372800" y="28154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24"/>
            <p:cNvSpPr/>
            <p:nvPr/>
          </p:nvSpPr>
          <p:spPr>
            <a:xfrm>
              <a:off x="6370000" y="28173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0" y="38"/>
                  </a:lnTo>
                  <a:cubicBezTo>
                    <a:pt x="0" y="38"/>
                    <a:pt x="0" y="38"/>
                    <a:pt x="0" y="1"/>
                  </a:cubicBez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24"/>
            <p:cNvSpPr/>
            <p:nvPr/>
          </p:nvSpPr>
          <p:spPr>
            <a:xfrm>
              <a:off x="6375600" y="2816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lnTo>
                    <a:pt x="38" y="1"/>
                  </a:lnTo>
                  <a:cubicBezTo>
                    <a:pt x="38" y="1"/>
                    <a:pt x="38" y="17"/>
                    <a:pt x="27" y="28"/>
                  </a:cubicBezTo>
                  <a:lnTo>
                    <a:pt x="27" y="28"/>
                  </a:lnTo>
                  <a:cubicBezTo>
                    <a:pt x="33" y="22"/>
                    <a:pt x="38" y="14"/>
                    <a:pt x="38" y="1"/>
                  </a:cubicBezTo>
                  <a:close/>
                  <a:moveTo>
                    <a:pt x="27" y="28"/>
                  </a:moveTo>
                  <a:cubicBezTo>
                    <a:pt x="16" y="38"/>
                    <a:pt x="0" y="38"/>
                    <a:pt x="0" y="38"/>
                  </a:cubicBezTo>
                  <a:cubicBezTo>
                    <a:pt x="13" y="38"/>
                    <a:pt x="22" y="33"/>
                    <a:pt x="27" y="2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24"/>
            <p:cNvSpPr/>
            <p:nvPr/>
          </p:nvSpPr>
          <p:spPr>
            <a:xfrm>
              <a:off x="6376525" y="28154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24"/>
            <p:cNvSpPr/>
            <p:nvPr/>
          </p:nvSpPr>
          <p:spPr>
            <a:xfrm>
              <a:off x="6374650" y="28164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1" y="75"/>
                    <a:pt x="1" y="75"/>
                    <a:pt x="1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24"/>
            <p:cNvSpPr/>
            <p:nvPr/>
          </p:nvSpPr>
          <p:spPr>
            <a:xfrm>
              <a:off x="6379325" y="28145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cubicBezTo>
                    <a:pt x="1" y="1"/>
                    <a:pt x="1" y="38"/>
                    <a:pt x="1" y="38"/>
                  </a:cubicBezTo>
                  <a:lnTo>
                    <a:pt x="1" y="76"/>
                  </a:lnTo>
                  <a:lnTo>
                    <a:pt x="1" y="76"/>
                  </a:lnTo>
                  <a:lnTo>
                    <a:pt x="1" y="76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24"/>
            <p:cNvSpPr/>
            <p:nvPr/>
          </p:nvSpPr>
          <p:spPr>
            <a:xfrm>
              <a:off x="6380275" y="28145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37" y="1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24"/>
            <p:cNvSpPr/>
            <p:nvPr/>
          </p:nvSpPr>
          <p:spPr>
            <a:xfrm>
              <a:off x="6377450" y="28164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cubicBezTo>
                    <a:pt x="38" y="1"/>
                    <a:pt x="1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24"/>
            <p:cNvSpPr/>
            <p:nvPr/>
          </p:nvSpPr>
          <p:spPr>
            <a:xfrm>
              <a:off x="6382125" y="28145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24"/>
            <p:cNvSpPr/>
            <p:nvPr/>
          </p:nvSpPr>
          <p:spPr>
            <a:xfrm>
              <a:off x="6383075" y="2814125"/>
              <a:ext cx="950" cy="425"/>
            </a:xfrm>
            <a:custGeom>
              <a:avLst/>
              <a:gdLst/>
              <a:ahLst/>
              <a:cxnLst/>
              <a:rect l="l" t="t" r="r" b="b"/>
              <a:pathLst>
                <a:path w="38" h="17" extrusionOk="0">
                  <a:moveTo>
                    <a:pt x="26" y="0"/>
                  </a:moveTo>
                  <a:cubicBezTo>
                    <a:pt x="21" y="0"/>
                    <a:pt x="12" y="5"/>
                    <a:pt x="0" y="17"/>
                  </a:cubicBezTo>
                  <a:lnTo>
                    <a:pt x="37" y="17"/>
                  </a:lnTo>
                  <a:cubicBezTo>
                    <a:pt x="37" y="17"/>
                    <a:pt x="37" y="0"/>
                    <a:pt x="26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24"/>
            <p:cNvSpPr/>
            <p:nvPr/>
          </p:nvSpPr>
          <p:spPr>
            <a:xfrm>
              <a:off x="6381200" y="2816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24"/>
            <p:cNvSpPr/>
            <p:nvPr/>
          </p:nvSpPr>
          <p:spPr>
            <a:xfrm>
              <a:off x="6384925" y="2813600"/>
              <a:ext cx="3775" cy="950"/>
            </a:xfrm>
            <a:custGeom>
              <a:avLst/>
              <a:gdLst/>
              <a:ahLst/>
              <a:cxnLst/>
              <a:rect l="l" t="t" r="r" b="b"/>
              <a:pathLst>
                <a:path w="151" h="38" extrusionOk="0">
                  <a:moveTo>
                    <a:pt x="75" y="1"/>
                  </a:moveTo>
                  <a:cubicBezTo>
                    <a:pt x="38" y="38"/>
                    <a:pt x="38" y="38"/>
                    <a:pt x="1" y="38"/>
                  </a:cubicBezTo>
                  <a:lnTo>
                    <a:pt x="113" y="38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24"/>
            <p:cNvSpPr/>
            <p:nvPr/>
          </p:nvSpPr>
          <p:spPr>
            <a:xfrm>
              <a:off x="6387725" y="28154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lnTo>
                    <a:pt x="1" y="38"/>
                  </a:lnTo>
                  <a:lnTo>
                    <a:pt x="75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24"/>
            <p:cNvSpPr/>
            <p:nvPr/>
          </p:nvSpPr>
          <p:spPr>
            <a:xfrm>
              <a:off x="6384925" y="281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24"/>
            <p:cNvSpPr/>
            <p:nvPr/>
          </p:nvSpPr>
          <p:spPr>
            <a:xfrm>
              <a:off x="6387725" y="28182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38"/>
                  </a:lnTo>
                  <a:lnTo>
                    <a:pt x="38" y="75"/>
                  </a:lnTo>
                  <a:lnTo>
                    <a:pt x="38" y="38"/>
                  </a:lnTo>
                  <a:cubicBezTo>
                    <a:pt x="1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24"/>
            <p:cNvSpPr/>
            <p:nvPr/>
          </p:nvSpPr>
          <p:spPr>
            <a:xfrm>
              <a:off x="6385875" y="2819200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75" y="38"/>
                  </a:moveTo>
                  <a:lnTo>
                    <a:pt x="75" y="38"/>
                  </a:lnTo>
                  <a:lnTo>
                    <a:pt x="75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24"/>
            <p:cNvSpPr/>
            <p:nvPr/>
          </p:nvSpPr>
          <p:spPr>
            <a:xfrm>
              <a:off x="6386800" y="2816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24"/>
            <p:cNvSpPr/>
            <p:nvPr/>
          </p:nvSpPr>
          <p:spPr>
            <a:xfrm>
              <a:off x="6384000" y="28201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lnTo>
                    <a:pt x="0" y="76"/>
                  </a:lnTo>
                  <a:cubicBezTo>
                    <a:pt x="38" y="76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24"/>
            <p:cNvSpPr/>
            <p:nvPr/>
          </p:nvSpPr>
          <p:spPr>
            <a:xfrm>
              <a:off x="6384000" y="2822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24"/>
            <p:cNvSpPr/>
            <p:nvPr/>
          </p:nvSpPr>
          <p:spPr>
            <a:xfrm>
              <a:off x="6384925" y="28182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24"/>
            <p:cNvSpPr/>
            <p:nvPr/>
          </p:nvSpPr>
          <p:spPr>
            <a:xfrm>
              <a:off x="6379325" y="2820125"/>
              <a:ext cx="950" cy="3775"/>
            </a:xfrm>
            <a:custGeom>
              <a:avLst/>
              <a:gdLst/>
              <a:ahLst/>
              <a:cxnLst/>
              <a:rect l="l" t="t" r="r" b="b"/>
              <a:pathLst>
                <a:path w="38" h="151" extrusionOk="0">
                  <a:moveTo>
                    <a:pt x="38" y="1"/>
                  </a:moveTo>
                  <a:cubicBezTo>
                    <a:pt x="38" y="1"/>
                    <a:pt x="38" y="38"/>
                    <a:pt x="1" y="76"/>
                  </a:cubicBezTo>
                  <a:lnTo>
                    <a:pt x="1" y="113"/>
                  </a:lnTo>
                  <a:lnTo>
                    <a:pt x="1" y="150"/>
                  </a:lnTo>
                  <a:lnTo>
                    <a:pt x="38" y="113"/>
                  </a:lnTo>
                  <a:cubicBezTo>
                    <a:pt x="38" y="76"/>
                    <a:pt x="38" y="76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24"/>
            <p:cNvSpPr/>
            <p:nvPr/>
          </p:nvSpPr>
          <p:spPr>
            <a:xfrm>
              <a:off x="6379325" y="2822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cubicBezTo>
                    <a:pt x="1" y="1"/>
                    <a:pt x="1" y="38"/>
                    <a:pt x="38" y="38"/>
                  </a:cubicBez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24"/>
            <p:cNvSpPr/>
            <p:nvPr/>
          </p:nvSpPr>
          <p:spPr>
            <a:xfrm>
              <a:off x="6381200" y="2819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24"/>
            <p:cNvSpPr/>
            <p:nvPr/>
          </p:nvSpPr>
          <p:spPr>
            <a:xfrm>
              <a:off x="6376525" y="28210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1" y="0"/>
                    <a:pt x="1" y="38"/>
                    <a:pt x="1" y="38"/>
                  </a:cubicBezTo>
                  <a:lnTo>
                    <a:pt x="1" y="112"/>
                  </a:lnTo>
                  <a:cubicBezTo>
                    <a:pt x="1" y="112"/>
                    <a:pt x="1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24"/>
            <p:cNvSpPr/>
            <p:nvPr/>
          </p:nvSpPr>
          <p:spPr>
            <a:xfrm>
              <a:off x="6376525" y="28220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38"/>
                    <a:pt x="1" y="38"/>
                    <a:pt x="1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24"/>
            <p:cNvSpPr/>
            <p:nvPr/>
          </p:nvSpPr>
          <p:spPr>
            <a:xfrm>
              <a:off x="6377450" y="28201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38"/>
                  </a:lnTo>
                  <a:lnTo>
                    <a:pt x="38" y="1"/>
                  </a:lnTo>
                  <a:cubicBezTo>
                    <a:pt x="38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24"/>
            <p:cNvSpPr/>
            <p:nvPr/>
          </p:nvSpPr>
          <p:spPr>
            <a:xfrm>
              <a:off x="6372800" y="28210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38" y="0"/>
                    <a:pt x="38" y="38"/>
                    <a:pt x="0" y="38"/>
                  </a:cubicBezTo>
                  <a:lnTo>
                    <a:pt x="0" y="112"/>
                  </a:lnTo>
                  <a:cubicBezTo>
                    <a:pt x="38" y="112"/>
                    <a:pt x="38" y="112"/>
                    <a:pt x="38" y="38"/>
                  </a:cubicBezTo>
                  <a:cubicBezTo>
                    <a:pt x="38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24"/>
            <p:cNvSpPr/>
            <p:nvPr/>
          </p:nvSpPr>
          <p:spPr>
            <a:xfrm>
              <a:off x="6372800" y="28229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38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24"/>
            <p:cNvSpPr/>
            <p:nvPr/>
          </p:nvSpPr>
          <p:spPr>
            <a:xfrm>
              <a:off x="6374650" y="28201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24"/>
            <p:cNvSpPr/>
            <p:nvPr/>
          </p:nvSpPr>
          <p:spPr>
            <a:xfrm>
              <a:off x="6369050" y="282107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38" y="0"/>
                  </a:moveTo>
                  <a:lnTo>
                    <a:pt x="38" y="38"/>
                  </a:lnTo>
                  <a:cubicBezTo>
                    <a:pt x="38" y="38"/>
                    <a:pt x="76" y="0"/>
                    <a:pt x="76" y="0"/>
                  </a:cubicBezTo>
                  <a:close/>
                  <a:moveTo>
                    <a:pt x="38" y="38"/>
                  </a:moveTo>
                  <a:cubicBezTo>
                    <a:pt x="1" y="38"/>
                    <a:pt x="1" y="112"/>
                    <a:pt x="1" y="112"/>
                  </a:cubicBezTo>
                  <a:lnTo>
                    <a:pt x="38" y="112"/>
                  </a:lnTo>
                  <a:cubicBezTo>
                    <a:pt x="38" y="75"/>
                    <a:pt x="38" y="75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24"/>
            <p:cNvSpPr/>
            <p:nvPr/>
          </p:nvSpPr>
          <p:spPr>
            <a:xfrm>
              <a:off x="6369050" y="28220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24"/>
            <p:cNvSpPr/>
            <p:nvPr/>
          </p:nvSpPr>
          <p:spPr>
            <a:xfrm>
              <a:off x="6370925" y="28210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8"/>
                    <a:pt x="1" y="38"/>
                  </a:cubicBezTo>
                  <a:lnTo>
                    <a:pt x="1" y="38"/>
                  </a:lnTo>
                  <a:cubicBezTo>
                    <a:pt x="1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24"/>
            <p:cNvSpPr/>
            <p:nvPr/>
          </p:nvSpPr>
          <p:spPr>
            <a:xfrm>
              <a:off x="6365325" y="2821075"/>
              <a:ext cx="950" cy="3750"/>
            </a:xfrm>
            <a:custGeom>
              <a:avLst/>
              <a:gdLst/>
              <a:ahLst/>
              <a:cxnLst/>
              <a:rect l="l" t="t" r="r" b="b"/>
              <a:pathLst>
                <a:path w="38" h="150" extrusionOk="0">
                  <a:moveTo>
                    <a:pt x="38" y="0"/>
                  </a:moveTo>
                  <a:cubicBezTo>
                    <a:pt x="38" y="0"/>
                    <a:pt x="1" y="38"/>
                    <a:pt x="1" y="75"/>
                  </a:cubicBezTo>
                  <a:lnTo>
                    <a:pt x="1" y="150"/>
                  </a:lnTo>
                  <a:lnTo>
                    <a:pt x="38" y="112"/>
                  </a:lnTo>
                  <a:lnTo>
                    <a:pt x="38" y="38"/>
                  </a:lnTo>
                  <a:cubicBezTo>
                    <a:pt x="38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24"/>
            <p:cNvSpPr/>
            <p:nvPr/>
          </p:nvSpPr>
          <p:spPr>
            <a:xfrm>
              <a:off x="6366250" y="28238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24"/>
            <p:cNvSpPr/>
            <p:nvPr/>
          </p:nvSpPr>
          <p:spPr>
            <a:xfrm>
              <a:off x="6367200" y="28210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24"/>
            <p:cNvSpPr/>
            <p:nvPr/>
          </p:nvSpPr>
          <p:spPr>
            <a:xfrm>
              <a:off x="6362525" y="282387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38" y="0"/>
                  </a:moveTo>
                  <a:cubicBezTo>
                    <a:pt x="38" y="38"/>
                    <a:pt x="1" y="38"/>
                    <a:pt x="38" y="38"/>
                  </a:cubicBezTo>
                  <a:lnTo>
                    <a:pt x="38" y="0"/>
                  </a:lnTo>
                  <a:close/>
                  <a:moveTo>
                    <a:pt x="38" y="38"/>
                  </a:moveTo>
                  <a:lnTo>
                    <a:pt x="38" y="75"/>
                  </a:lnTo>
                  <a:lnTo>
                    <a:pt x="75" y="75"/>
                  </a:lnTo>
                  <a:cubicBezTo>
                    <a:pt x="75" y="75"/>
                    <a:pt x="75" y="38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24"/>
            <p:cNvSpPr/>
            <p:nvPr/>
          </p:nvSpPr>
          <p:spPr>
            <a:xfrm>
              <a:off x="6364400" y="28257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24"/>
            <p:cNvSpPr/>
            <p:nvPr/>
          </p:nvSpPr>
          <p:spPr>
            <a:xfrm>
              <a:off x="6363450" y="28220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24"/>
            <p:cNvSpPr/>
            <p:nvPr/>
          </p:nvSpPr>
          <p:spPr>
            <a:xfrm>
              <a:off x="6362525" y="2826675"/>
              <a:ext cx="2825" cy="1650"/>
            </a:xfrm>
            <a:custGeom>
              <a:avLst/>
              <a:gdLst/>
              <a:ahLst/>
              <a:cxnLst/>
              <a:rect l="l" t="t" r="r" b="b"/>
              <a:pathLst>
                <a:path w="113" h="66" extrusionOk="0">
                  <a:moveTo>
                    <a:pt x="113" y="0"/>
                  </a:moveTo>
                  <a:cubicBezTo>
                    <a:pt x="75" y="0"/>
                    <a:pt x="75" y="38"/>
                    <a:pt x="75" y="38"/>
                  </a:cubicBezTo>
                  <a:lnTo>
                    <a:pt x="113" y="38"/>
                  </a:lnTo>
                  <a:lnTo>
                    <a:pt x="113" y="0"/>
                  </a:lnTo>
                  <a:close/>
                  <a:moveTo>
                    <a:pt x="1" y="38"/>
                  </a:moveTo>
                  <a:cubicBezTo>
                    <a:pt x="19" y="56"/>
                    <a:pt x="29" y="66"/>
                    <a:pt x="38" y="66"/>
                  </a:cubicBezTo>
                  <a:cubicBezTo>
                    <a:pt x="47" y="66"/>
                    <a:pt x="57" y="56"/>
                    <a:pt x="75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24"/>
            <p:cNvSpPr/>
            <p:nvPr/>
          </p:nvSpPr>
          <p:spPr>
            <a:xfrm>
              <a:off x="6365325" y="28276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24"/>
            <p:cNvSpPr/>
            <p:nvPr/>
          </p:nvSpPr>
          <p:spPr>
            <a:xfrm>
              <a:off x="6361600" y="2826675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38" y="0"/>
                  </a:moveTo>
                  <a:cubicBezTo>
                    <a:pt x="0" y="38"/>
                    <a:pt x="0" y="38"/>
                    <a:pt x="38" y="38"/>
                  </a:cubicBezTo>
                  <a:lnTo>
                    <a:pt x="0" y="38"/>
                  </a:lnTo>
                  <a:lnTo>
                    <a:pt x="38" y="75"/>
                  </a:lnTo>
                  <a:cubicBezTo>
                    <a:pt x="38" y="38"/>
                    <a:pt x="38" y="0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24"/>
            <p:cNvSpPr/>
            <p:nvPr/>
          </p:nvSpPr>
          <p:spPr>
            <a:xfrm>
              <a:off x="6367200" y="28276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0" y="1"/>
                    <a:pt x="0" y="1"/>
                    <a:pt x="0" y="38"/>
                  </a:cubicBezTo>
                  <a:lnTo>
                    <a:pt x="0" y="75"/>
                  </a:lnTo>
                  <a:cubicBezTo>
                    <a:pt x="0" y="75"/>
                    <a:pt x="0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24"/>
            <p:cNvSpPr/>
            <p:nvPr/>
          </p:nvSpPr>
          <p:spPr>
            <a:xfrm>
              <a:off x="6367200" y="28276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24"/>
            <p:cNvSpPr/>
            <p:nvPr/>
          </p:nvSpPr>
          <p:spPr>
            <a:xfrm>
              <a:off x="6365325" y="28294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1" y="0"/>
                    <a:pt x="1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24"/>
            <p:cNvSpPr/>
            <p:nvPr/>
          </p:nvSpPr>
          <p:spPr>
            <a:xfrm>
              <a:off x="6370925" y="28276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1" y="1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38" y="38"/>
                    <a:pt x="38" y="38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24"/>
            <p:cNvSpPr/>
            <p:nvPr/>
          </p:nvSpPr>
          <p:spPr>
            <a:xfrm>
              <a:off x="6371850" y="28257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24"/>
            <p:cNvSpPr/>
            <p:nvPr/>
          </p:nvSpPr>
          <p:spPr>
            <a:xfrm>
              <a:off x="6369050" y="28285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37"/>
                    <a:pt x="1" y="37"/>
                    <a:pt x="38" y="3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24"/>
            <p:cNvSpPr/>
            <p:nvPr/>
          </p:nvSpPr>
          <p:spPr>
            <a:xfrm>
              <a:off x="6374650" y="2824800"/>
              <a:ext cx="25" cy="3775"/>
            </a:xfrm>
            <a:custGeom>
              <a:avLst/>
              <a:gdLst/>
              <a:ahLst/>
              <a:cxnLst/>
              <a:rect l="l" t="t" r="r" b="b"/>
              <a:pathLst>
                <a:path w="1" h="151" extrusionOk="0">
                  <a:moveTo>
                    <a:pt x="1" y="38"/>
                  </a:moveTo>
                  <a:lnTo>
                    <a:pt x="1" y="75"/>
                  </a:lnTo>
                  <a:lnTo>
                    <a:pt x="1" y="113"/>
                  </a:lnTo>
                  <a:lnTo>
                    <a:pt x="1" y="150"/>
                  </a:lnTo>
                  <a:lnTo>
                    <a:pt x="1" y="150"/>
                  </a:lnTo>
                  <a:lnTo>
                    <a:pt x="1" y="150"/>
                  </a:lnTo>
                  <a:lnTo>
                    <a:pt x="1" y="113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24"/>
            <p:cNvSpPr/>
            <p:nvPr/>
          </p:nvSpPr>
          <p:spPr>
            <a:xfrm>
              <a:off x="6374650" y="28248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24"/>
            <p:cNvSpPr/>
            <p:nvPr/>
          </p:nvSpPr>
          <p:spPr>
            <a:xfrm>
              <a:off x="6373725" y="28285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4"/>
            <p:cNvSpPr/>
            <p:nvPr/>
          </p:nvSpPr>
          <p:spPr>
            <a:xfrm>
              <a:off x="6377450" y="28238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15" y="0"/>
                    <a:pt x="6" y="15"/>
                    <a:pt x="3" y="36"/>
                  </a:cubicBezTo>
                  <a:lnTo>
                    <a:pt x="3" y="36"/>
                  </a:lnTo>
                  <a:lnTo>
                    <a:pt x="38" y="0"/>
                  </a:lnTo>
                  <a:close/>
                  <a:moveTo>
                    <a:pt x="3" y="36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61"/>
                    <a:pt x="1" y="48"/>
                    <a:pt x="3" y="3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4"/>
            <p:cNvSpPr/>
            <p:nvPr/>
          </p:nvSpPr>
          <p:spPr>
            <a:xfrm>
              <a:off x="6378400" y="28229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4"/>
            <p:cNvSpPr/>
            <p:nvPr/>
          </p:nvSpPr>
          <p:spPr>
            <a:xfrm>
              <a:off x="6377450" y="28266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4"/>
            <p:cNvSpPr/>
            <p:nvPr/>
          </p:nvSpPr>
          <p:spPr>
            <a:xfrm>
              <a:off x="6381200" y="28229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13" y="1"/>
                    <a:pt x="5" y="17"/>
                    <a:pt x="2" y="38"/>
                  </a:cubicBezTo>
                  <a:lnTo>
                    <a:pt x="2" y="38"/>
                  </a:lnTo>
                  <a:cubicBezTo>
                    <a:pt x="38" y="38"/>
                    <a:pt x="38" y="38"/>
                    <a:pt x="38" y="1"/>
                  </a:cubicBezTo>
                  <a:close/>
                  <a:moveTo>
                    <a:pt x="2" y="38"/>
                  </a:moveTo>
                  <a:cubicBezTo>
                    <a:pt x="1" y="38"/>
                    <a:pt x="1" y="38"/>
                    <a:pt x="0" y="38"/>
                  </a:cubicBezTo>
                  <a:cubicBezTo>
                    <a:pt x="0" y="38"/>
                    <a:pt x="0" y="54"/>
                    <a:pt x="0" y="76"/>
                  </a:cubicBezTo>
                  <a:cubicBezTo>
                    <a:pt x="0" y="63"/>
                    <a:pt x="0" y="50"/>
                    <a:pt x="2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4"/>
            <p:cNvSpPr/>
            <p:nvPr/>
          </p:nvSpPr>
          <p:spPr>
            <a:xfrm>
              <a:off x="6381200" y="28229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4"/>
            <p:cNvSpPr/>
            <p:nvPr/>
          </p:nvSpPr>
          <p:spPr>
            <a:xfrm>
              <a:off x="6381200" y="28257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4"/>
            <p:cNvSpPr/>
            <p:nvPr/>
          </p:nvSpPr>
          <p:spPr>
            <a:xfrm>
              <a:off x="6384925" y="282292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cubicBezTo>
                    <a:pt x="38" y="1"/>
                    <a:pt x="38" y="3"/>
                    <a:pt x="38" y="6"/>
                  </a:cubicBezTo>
                  <a:lnTo>
                    <a:pt x="38" y="6"/>
                  </a:lnTo>
                  <a:cubicBezTo>
                    <a:pt x="47" y="1"/>
                    <a:pt x="57" y="1"/>
                    <a:pt x="75" y="1"/>
                  </a:cubicBezTo>
                  <a:close/>
                  <a:moveTo>
                    <a:pt x="38" y="6"/>
                  </a:moveTo>
                  <a:cubicBezTo>
                    <a:pt x="29" y="10"/>
                    <a:pt x="19" y="20"/>
                    <a:pt x="1" y="3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" y="57"/>
                    <a:pt x="1" y="57"/>
                    <a:pt x="1" y="76"/>
                  </a:cubicBezTo>
                  <a:cubicBezTo>
                    <a:pt x="1" y="76"/>
                    <a:pt x="1" y="38"/>
                    <a:pt x="38" y="38"/>
                  </a:cubicBezTo>
                  <a:cubicBezTo>
                    <a:pt x="38" y="38"/>
                    <a:pt x="38" y="16"/>
                    <a:pt x="38" y="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4"/>
            <p:cNvSpPr/>
            <p:nvPr/>
          </p:nvSpPr>
          <p:spPr>
            <a:xfrm>
              <a:off x="6386800" y="28238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4"/>
            <p:cNvSpPr/>
            <p:nvPr/>
          </p:nvSpPr>
          <p:spPr>
            <a:xfrm>
              <a:off x="6384000" y="28248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4"/>
            <p:cNvSpPr/>
            <p:nvPr/>
          </p:nvSpPr>
          <p:spPr>
            <a:xfrm>
              <a:off x="6386800" y="2825750"/>
              <a:ext cx="2825" cy="950"/>
            </a:xfrm>
            <a:custGeom>
              <a:avLst/>
              <a:gdLst/>
              <a:ahLst/>
              <a:cxnLst/>
              <a:rect l="l" t="t" r="r" b="b"/>
              <a:pathLst>
                <a:path w="113" h="38" extrusionOk="0">
                  <a:moveTo>
                    <a:pt x="0" y="0"/>
                  </a:moveTo>
                  <a:cubicBezTo>
                    <a:pt x="0" y="37"/>
                    <a:pt x="38" y="37"/>
                    <a:pt x="38" y="37"/>
                  </a:cubicBezTo>
                  <a:cubicBezTo>
                    <a:pt x="63" y="37"/>
                    <a:pt x="71" y="21"/>
                    <a:pt x="74" y="21"/>
                  </a:cubicBezTo>
                  <a:cubicBezTo>
                    <a:pt x="75" y="21"/>
                    <a:pt x="75" y="25"/>
                    <a:pt x="75" y="37"/>
                  </a:cubicBezTo>
                  <a:lnTo>
                    <a:pt x="112" y="37"/>
                  </a:lnTo>
                  <a:cubicBezTo>
                    <a:pt x="112" y="0"/>
                    <a:pt x="75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4"/>
            <p:cNvSpPr/>
            <p:nvPr/>
          </p:nvSpPr>
          <p:spPr>
            <a:xfrm>
              <a:off x="6388675" y="28266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0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4"/>
            <p:cNvSpPr/>
            <p:nvPr/>
          </p:nvSpPr>
          <p:spPr>
            <a:xfrm>
              <a:off x="6386800" y="28257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4"/>
            <p:cNvSpPr/>
            <p:nvPr/>
          </p:nvSpPr>
          <p:spPr>
            <a:xfrm>
              <a:off x="6387725" y="28285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75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4"/>
            <p:cNvSpPr/>
            <p:nvPr/>
          </p:nvSpPr>
          <p:spPr>
            <a:xfrm>
              <a:off x="6384925" y="28294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38" y="0"/>
                  </a:moveTo>
                  <a:cubicBezTo>
                    <a:pt x="38" y="38"/>
                    <a:pt x="1" y="38"/>
                    <a:pt x="38" y="38"/>
                  </a:cubicBezTo>
                  <a:lnTo>
                    <a:pt x="75" y="38"/>
                  </a:lnTo>
                  <a:cubicBezTo>
                    <a:pt x="38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4"/>
            <p:cNvSpPr/>
            <p:nvPr/>
          </p:nvSpPr>
          <p:spPr>
            <a:xfrm>
              <a:off x="6387725" y="2827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4"/>
            <p:cNvSpPr/>
            <p:nvPr/>
          </p:nvSpPr>
          <p:spPr>
            <a:xfrm>
              <a:off x="6383075" y="28285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7" y="0"/>
                  </a:moveTo>
                  <a:cubicBezTo>
                    <a:pt x="37" y="0"/>
                    <a:pt x="0" y="37"/>
                    <a:pt x="0" y="37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37"/>
                    <a:pt x="37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4"/>
            <p:cNvSpPr/>
            <p:nvPr/>
          </p:nvSpPr>
          <p:spPr>
            <a:xfrm>
              <a:off x="6383075" y="28294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4"/>
            <p:cNvSpPr/>
            <p:nvPr/>
          </p:nvSpPr>
          <p:spPr>
            <a:xfrm>
              <a:off x="6384000" y="28285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ubicBezTo>
                    <a:pt x="38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4"/>
            <p:cNvSpPr/>
            <p:nvPr/>
          </p:nvSpPr>
          <p:spPr>
            <a:xfrm>
              <a:off x="6379325" y="28285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38" y="0"/>
                    <a:pt x="38" y="37"/>
                    <a:pt x="1" y="75"/>
                  </a:cubicBezTo>
                  <a:lnTo>
                    <a:pt x="1" y="112"/>
                  </a:lnTo>
                  <a:cubicBezTo>
                    <a:pt x="38" y="112"/>
                    <a:pt x="38" y="75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4"/>
            <p:cNvSpPr/>
            <p:nvPr/>
          </p:nvSpPr>
          <p:spPr>
            <a:xfrm>
              <a:off x="6379325" y="28304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4"/>
            <p:cNvSpPr/>
            <p:nvPr/>
          </p:nvSpPr>
          <p:spPr>
            <a:xfrm>
              <a:off x="6381200" y="28276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cubicBezTo>
                    <a:pt x="38" y="38"/>
                    <a:pt x="38" y="38"/>
                    <a:pt x="38" y="75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4"/>
            <p:cNvSpPr/>
            <p:nvPr/>
          </p:nvSpPr>
          <p:spPr>
            <a:xfrm>
              <a:off x="6376525" y="28304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1" y="1"/>
                    <a:pt x="1" y="38"/>
                    <a:pt x="1" y="38"/>
                  </a:cubicBezTo>
                  <a:lnTo>
                    <a:pt x="38" y="38"/>
                  </a:lnTo>
                  <a:cubicBezTo>
                    <a:pt x="38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4"/>
            <p:cNvSpPr/>
            <p:nvPr/>
          </p:nvSpPr>
          <p:spPr>
            <a:xfrm>
              <a:off x="6375600" y="28304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38"/>
                    <a:pt x="0" y="1"/>
                  </a:cubicBezTo>
                  <a:lnTo>
                    <a:pt x="0" y="1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4"/>
            <p:cNvSpPr/>
            <p:nvPr/>
          </p:nvSpPr>
          <p:spPr>
            <a:xfrm>
              <a:off x="6377450" y="28285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cubicBezTo>
                    <a:pt x="38" y="37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4"/>
            <p:cNvSpPr/>
            <p:nvPr/>
          </p:nvSpPr>
          <p:spPr>
            <a:xfrm>
              <a:off x="6371850" y="282947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0"/>
                  </a:moveTo>
                  <a:lnTo>
                    <a:pt x="1" y="38"/>
                  </a:lnTo>
                  <a:lnTo>
                    <a:pt x="1" y="112"/>
                  </a:lnTo>
                  <a:lnTo>
                    <a:pt x="38" y="112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4"/>
            <p:cNvSpPr/>
            <p:nvPr/>
          </p:nvSpPr>
          <p:spPr>
            <a:xfrm>
              <a:off x="6372800" y="28313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4"/>
            <p:cNvSpPr/>
            <p:nvPr/>
          </p:nvSpPr>
          <p:spPr>
            <a:xfrm>
              <a:off x="6372800" y="2828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4"/>
            <p:cNvSpPr/>
            <p:nvPr/>
          </p:nvSpPr>
          <p:spPr>
            <a:xfrm>
              <a:off x="6370000" y="28313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75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4"/>
            <p:cNvSpPr/>
            <p:nvPr/>
          </p:nvSpPr>
          <p:spPr>
            <a:xfrm>
              <a:off x="6368125" y="28332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4"/>
            <p:cNvSpPr/>
            <p:nvPr/>
          </p:nvSpPr>
          <p:spPr>
            <a:xfrm>
              <a:off x="6369050" y="2830000"/>
              <a:ext cx="975" cy="425"/>
            </a:xfrm>
            <a:custGeom>
              <a:avLst/>
              <a:gdLst/>
              <a:ahLst/>
              <a:cxnLst/>
              <a:rect l="l" t="t" r="r" b="b"/>
              <a:pathLst>
                <a:path w="39" h="17" extrusionOk="0">
                  <a:moveTo>
                    <a:pt x="27" y="0"/>
                  </a:moveTo>
                  <a:cubicBezTo>
                    <a:pt x="22" y="0"/>
                    <a:pt x="13" y="4"/>
                    <a:pt x="1" y="17"/>
                  </a:cubicBezTo>
                  <a:lnTo>
                    <a:pt x="38" y="17"/>
                  </a:lnTo>
                  <a:cubicBezTo>
                    <a:pt x="38" y="17"/>
                    <a:pt x="38" y="0"/>
                    <a:pt x="2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4"/>
            <p:cNvSpPr/>
            <p:nvPr/>
          </p:nvSpPr>
          <p:spPr>
            <a:xfrm>
              <a:off x="6366250" y="28332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cubicBezTo>
                    <a:pt x="1" y="1"/>
                    <a:pt x="1" y="38"/>
                    <a:pt x="38" y="38"/>
                  </a:cubicBezTo>
                  <a:lnTo>
                    <a:pt x="38" y="1"/>
                  </a:lnTo>
                  <a:close/>
                  <a:moveTo>
                    <a:pt x="38" y="38"/>
                  </a:moveTo>
                  <a:lnTo>
                    <a:pt x="38" y="75"/>
                  </a:lnTo>
                  <a:lnTo>
                    <a:pt x="76" y="75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4"/>
            <p:cNvSpPr/>
            <p:nvPr/>
          </p:nvSpPr>
          <p:spPr>
            <a:xfrm>
              <a:off x="6368125" y="28350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4"/>
            <p:cNvSpPr/>
            <p:nvPr/>
          </p:nvSpPr>
          <p:spPr>
            <a:xfrm>
              <a:off x="6367200" y="28313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0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4"/>
            <p:cNvSpPr/>
            <p:nvPr/>
          </p:nvSpPr>
          <p:spPr>
            <a:xfrm>
              <a:off x="6368125" y="2836000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75" y="1"/>
                  </a:moveTo>
                  <a:lnTo>
                    <a:pt x="38" y="38"/>
                  </a:lnTo>
                  <a:lnTo>
                    <a:pt x="38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38" y="38"/>
                  </a:lnTo>
                  <a:cubicBezTo>
                    <a:pt x="75" y="38"/>
                    <a:pt x="38" y="38"/>
                    <a:pt x="38" y="38"/>
                  </a:cubicBez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4"/>
            <p:cNvSpPr/>
            <p:nvPr/>
          </p:nvSpPr>
          <p:spPr>
            <a:xfrm>
              <a:off x="6370000" y="2836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4"/>
            <p:cNvSpPr/>
            <p:nvPr/>
          </p:nvSpPr>
          <p:spPr>
            <a:xfrm>
              <a:off x="6366250" y="283507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0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38" y="112"/>
                  </a:lnTo>
                  <a:lnTo>
                    <a:pt x="38" y="75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4"/>
            <p:cNvSpPr/>
            <p:nvPr/>
          </p:nvSpPr>
          <p:spPr>
            <a:xfrm>
              <a:off x="6371850" y="28350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cubicBezTo>
                    <a:pt x="1" y="0"/>
                    <a:pt x="1" y="38"/>
                    <a:pt x="38" y="38"/>
                  </a:cubicBezTo>
                  <a:cubicBezTo>
                    <a:pt x="38" y="28"/>
                    <a:pt x="38" y="19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4"/>
            <p:cNvSpPr/>
            <p:nvPr/>
          </p:nvSpPr>
          <p:spPr>
            <a:xfrm>
              <a:off x="6373725" y="28350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0"/>
                  </a:moveTo>
                  <a:lnTo>
                    <a:pt x="1" y="0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4"/>
            <p:cNvSpPr/>
            <p:nvPr/>
          </p:nvSpPr>
          <p:spPr>
            <a:xfrm>
              <a:off x="6370000" y="283787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38" y="0"/>
                  </a:moveTo>
                  <a:cubicBezTo>
                    <a:pt x="38" y="38"/>
                    <a:pt x="0" y="38"/>
                    <a:pt x="38" y="38"/>
                  </a:cubicBezTo>
                  <a:lnTo>
                    <a:pt x="75" y="38"/>
                  </a:ln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4"/>
            <p:cNvSpPr/>
            <p:nvPr/>
          </p:nvSpPr>
          <p:spPr>
            <a:xfrm>
              <a:off x="6376525" y="28350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1" y="0"/>
                  </a:moveTo>
                  <a:lnTo>
                    <a:pt x="1" y="75"/>
                  </a:lnTo>
                  <a:lnTo>
                    <a:pt x="1" y="112"/>
                  </a:lnTo>
                  <a:lnTo>
                    <a:pt x="38" y="7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4"/>
            <p:cNvSpPr/>
            <p:nvPr/>
          </p:nvSpPr>
          <p:spPr>
            <a:xfrm>
              <a:off x="6377450" y="2834650"/>
              <a:ext cx="975" cy="1375"/>
            </a:xfrm>
            <a:custGeom>
              <a:avLst/>
              <a:gdLst/>
              <a:ahLst/>
              <a:cxnLst/>
              <a:rect l="l" t="t" r="r" b="b"/>
              <a:pathLst>
                <a:path w="39" h="55" extrusionOk="0">
                  <a:moveTo>
                    <a:pt x="11" y="1"/>
                  </a:moveTo>
                  <a:cubicBezTo>
                    <a:pt x="5" y="1"/>
                    <a:pt x="1" y="5"/>
                    <a:pt x="1" y="17"/>
                  </a:cubicBezTo>
                  <a:lnTo>
                    <a:pt x="38" y="55"/>
                  </a:lnTo>
                  <a:lnTo>
                    <a:pt x="38" y="17"/>
                  </a:lnTo>
                  <a:cubicBezTo>
                    <a:pt x="38" y="17"/>
                    <a:pt x="22" y="1"/>
                    <a:pt x="1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4"/>
            <p:cNvSpPr/>
            <p:nvPr/>
          </p:nvSpPr>
          <p:spPr>
            <a:xfrm>
              <a:off x="6374650" y="28378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0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4"/>
            <p:cNvSpPr/>
            <p:nvPr/>
          </p:nvSpPr>
          <p:spPr>
            <a:xfrm>
              <a:off x="6380275" y="2834150"/>
              <a:ext cx="0" cy="2825"/>
            </a:xfrm>
            <a:custGeom>
              <a:avLst/>
              <a:gdLst/>
              <a:ahLst/>
              <a:cxnLst/>
              <a:rect l="l" t="t" r="r" b="b"/>
              <a:pathLst>
                <a:path h="113" extrusionOk="0">
                  <a:moveTo>
                    <a:pt x="0" y="0"/>
                  </a:moveTo>
                  <a:lnTo>
                    <a:pt x="0" y="37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75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4"/>
            <p:cNvSpPr/>
            <p:nvPr/>
          </p:nvSpPr>
          <p:spPr>
            <a:xfrm>
              <a:off x="6379325" y="28341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1" y="37"/>
                  </a:lnTo>
                  <a:cubicBezTo>
                    <a:pt x="13" y="25"/>
                    <a:pt x="21" y="21"/>
                    <a:pt x="27" y="21"/>
                  </a:cubicBezTo>
                  <a:cubicBezTo>
                    <a:pt x="38" y="21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4"/>
            <p:cNvSpPr/>
            <p:nvPr/>
          </p:nvSpPr>
          <p:spPr>
            <a:xfrm>
              <a:off x="6378400" y="28360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75"/>
                  </a:moveTo>
                  <a:lnTo>
                    <a:pt x="38" y="75"/>
                  </a:lnTo>
                  <a:lnTo>
                    <a:pt x="0" y="7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4"/>
            <p:cNvSpPr/>
            <p:nvPr/>
          </p:nvSpPr>
          <p:spPr>
            <a:xfrm>
              <a:off x="6383075" y="28332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1"/>
                    <a:pt x="0" y="1"/>
                    <a:pt x="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24"/>
            <p:cNvSpPr/>
            <p:nvPr/>
          </p:nvSpPr>
          <p:spPr>
            <a:xfrm>
              <a:off x="6383075" y="2832800"/>
              <a:ext cx="950" cy="425"/>
            </a:xfrm>
            <a:custGeom>
              <a:avLst/>
              <a:gdLst/>
              <a:ahLst/>
              <a:cxnLst/>
              <a:rect l="l" t="t" r="r" b="b"/>
              <a:pathLst>
                <a:path w="38" h="17" extrusionOk="0">
                  <a:moveTo>
                    <a:pt x="26" y="0"/>
                  </a:moveTo>
                  <a:cubicBezTo>
                    <a:pt x="21" y="0"/>
                    <a:pt x="12" y="4"/>
                    <a:pt x="0" y="17"/>
                  </a:cubicBezTo>
                  <a:lnTo>
                    <a:pt x="37" y="17"/>
                  </a:lnTo>
                  <a:cubicBezTo>
                    <a:pt x="37" y="17"/>
                    <a:pt x="37" y="0"/>
                    <a:pt x="26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24"/>
            <p:cNvSpPr/>
            <p:nvPr/>
          </p:nvSpPr>
          <p:spPr>
            <a:xfrm>
              <a:off x="6381200" y="28341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37"/>
                  </a:lnTo>
                  <a:cubicBezTo>
                    <a:pt x="38" y="37"/>
                    <a:pt x="38" y="75"/>
                    <a:pt x="38" y="75"/>
                  </a:cubicBez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24"/>
            <p:cNvSpPr/>
            <p:nvPr/>
          </p:nvSpPr>
          <p:spPr>
            <a:xfrm>
              <a:off x="6386800" y="28322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38" y="0"/>
                  </a:moveTo>
                  <a:cubicBezTo>
                    <a:pt x="38" y="38"/>
                    <a:pt x="38" y="38"/>
                    <a:pt x="0" y="38"/>
                  </a:cubicBezTo>
                  <a:lnTo>
                    <a:pt x="38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24"/>
            <p:cNvSpPr/>
            <p:nvPr/>
          </p:nvSpPr>
          <p:spPr>
            <a:xfrm>
              <a:off x="6388675" y="28332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0" y="1"/>
                    <a:pt x="0" y="1"/>
                    <a:pt x="0" y="38"/>
                  </a:cubicBez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24"/>
            <p:cNvSpPr/>
            <p:nvPr/>
          </p:nvSpPr>
          <p:spPr>
            <a:xfrm>
              <a:off x="6385875" y="28350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24"/>
            <p:cNvSpPr/>
            <p:nvPr/>
          </p:nvSpPr>
          <p:spPr>
            <a:xfrm>
              <a:off x="6387725" y="28378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75" y="0"/>
                  </a:moveTo>
                  <a:lnTo>
                    <a:pt x="75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75" y="0"/>
                  </a:lnTo>
                  <a:cubicBezTo>
                    <a:pt x="75" y="0"/>
                    <a:pt x="75" y="38"/>
                    <a:pt x="75" y="38"/>
                  </a:cubicBezTo>
                  <a:lnTo>
                    <a:pt x="75" y="38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24"/>
            <p:cNvSpPr/>
            <p:nvPr/>
          </p:nvSpPr>
          <p:spPr>
            <a:xfrm>
              <a:off x="6387725" y="28388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24"/>
            <p:cNvSpPr/>
            <p:nvPr/>
          </p:nvSpPr>
          <p:spPr>
            <a:xfrm>
              <a:off x="6386800" y="28350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24"/>
            <p:cNvSpPr/>
            <p:nvPr/>
          </p:nvSpPr>
          <p:spPr>
            <a:xfrm>
              <a:off x="6384925" y="283787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0"/>
                  </a:moveTo>
                  <a:cubicBezTo>
                    <a:pt x="75" y="0"/>
                    <a:pt x="75" y="38"/>
                    <a:pt x="1" y="75"/>
                  </a:cubicBezTo>
                  <a:cubicBezTo>
                    <a:pt x="38" y="75"/>
                    <a:pt x="38" y="75"/>
                    <a:pt x="75" y="38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24"/>
            <p:cNvSpPr/>
            <p:nvPr/>
          </p:nvSpPr>
          <p:spPr>
            <a:xfrm>
              <a:off x="6384925" y="28388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24"/>
            <p:cNvSpPr/>
            <p:nvPr/>
          </p:nvSpPr>
          <p:spPr>
            <a:xfrm>
              <a:off x="6386800" y="28378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24"/>
            <p:cNvSpPr/>
            <p:nvPr/>
          </p:nvSpPr>
          <p:spPr>
            <a:xfrm>
              <a:off x="6381200" y="2838800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38" y="1"/>
                  </a:moveTo>
                  <a:cubicBezTo>
                    <a:pt x="38" y="1"/>
                    <a:pt x="38" y="38"/>
                    <a:pt x="0" y="38"/>
                  </a:cubicBezTo>
                  <a:lnTo>
                    <a:pt x="38" y="38"/>
                  </a:lnTo>
                  <a:cubicBezTo>
                    <a:pt x="38" y="1"/>
                    <a:pt x="75" y="1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24"/>
            <p:cNvSpPr/>
            <p:nvPr/>
          </p:nvSpPr>
          <p:spPr>
            <a:xfrm>
              <a:off x="6381200" y="28388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24"/>
            <p:cNvSpPr/>
            <p:nvPr/>
          </p:nvSpPr>
          <p:spPr>
            <a:xfrm>
              <a:off x="6384000" y="28378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24"/>
            <p:cNvSpPr/>
            <p:nvPr/>
          </p:nvSpPr>
          <p:spPr>
            <a:xfrm>
              <a:off x="6378400" y="28388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24"/>
            <p:cNvSpPr/>
            <p:nvPr/>
          </p:nvSpPr>
          <p:spPr>
            <a:xfrm>
              <a:off x="6378400" y="28388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1"/>
                    <a:pt x="0" y="1"/>
                  </a:cubicBezTo>
                  <a:lnTo>
                    <a:pt x="0" y="38"/>
                  </a:lnTo>
                  <a:cubicBezTo>
                    <a:pt x="0" y="38"/>
                    <a:pt x="0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24"/>
            <p:cNvSpPr/>
            <p:nvPr/>
          </p:nvSpPr>
          <p:spPr>
            <a:xfrm>
              <a:off x="6380275" y="2837875"/>
              <a:ext cx="0" cy="950"/>
            </a:xfrm>
            <a:custGeom>
              <a:avLst/>
              <a:gdLst/>
              <a:ahLst/>
              <a:cxnLst/>
              <a:rect l="l" t="t" r="r" b="b"/>
              <a:pathLst>
                <a:path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0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24"/>
            <p:cNvSpPr/>
            <p:nvPr/>
          </p:nvSpPr>
          <p:spPr>
            <a:xfrm>
              <a:off x="6374650" y="28378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0"/>
                  </a:moveTo>
                  <a:cubicBezTo>
                    <a:pt x="14" y="0"/>
                    <a:pt x="6" y="16"/>
                    <a:pt x="3" y="38"/>
                  </a:cubicBezTo>
                  <a:lnTo>
                    <a:pt x="3" y="38"/>
                  </a:lnTo>
                  <a:cubicBezTo>
                    <a:pt x="10" y="37"/>
                    <a:pt x="38" y="33"/>
                    <a:pt x="38" y="0"/>
                  </a:cubicBezTo>
                  <a:close/>
                  <a:moveTo>
                    <a:pt x="3" y="38"/>
                  </a:moveTo>
                  <a:lnTo>
                    <a:pt x="3" y="38"/>
                  </a:lnTo>
                  <a:cubicBezTo>
                    <a:pt x="2" y="38"/>
                    <a:pt x="1" y="38"/>
                    <a:pt x="1" y="38"/>
                  </a:cubicBezTo>
                  <a:lnTo>
                    <a:pt x="1" y="75"/>
                  </a:lnTo>
                  <a:cubicBezTo>
                    <a:pt x="1" y="62"/>
                    <a:pt x="1" y="49"/>
                    <a:pt x="3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24"/>
            <p:cNvSpPr/>
            <p:nvPr/>
          </p:nvSpPr>
          <p:spPr>
            <a:xfrm>
              <a:off x="6372800" y="283880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0" y="1"/>
                  </a:moveTo>
                  <a:lnTo>
                    <a:pt x="0" y="38"/>
                  </a:lnTo>
                  <a:lnTo>
                    <a:pt x="75" y="75"/>
                  </a:lnTo>
                  <a:cubicBezTo>
                    <a:pt x="38" y="38"/>
                    <a:pt x="38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24"/>
            <p:cNvSpPr/>
            <p:nvPr/>
          </p:nvSpPr>
          <p:spPr>
            <a:xfrm>
              <a:off x="6376525" y="2836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cubicBezTo>
                    <a:pt x="38" y="37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24"/>
            <p:cNvSpPr/>
            <p:nvPr/>
          </p:nvSpPr>
          <p:spPr>
            <a:xfrm>
              <a:off x="6372800" y="28388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24"/>
            <p:cNvSpPr/>
            <p:nvPr/>
          </p:nvSpPr>
          <p:spPr>
            <a:xfrm>
              <a:off x="6370925" y="284067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75" y="0"/>
                  </a:moveTo>
                  <a:lnTo>
                    <a:pt x="75" y="0"/>
                  </a:lnTo>
                  <a:lnTo>
                    <a:pt x="38" y="0"/>
                  </a:lnTo>
                  <a:cubicBezTo>
                    <a:pt x="1" y="0"/>
                    <a:pt x="38" y="0"/>
                    <a:pt x="38" y="0"/>
                  </a:cubicBezTo>
                  <a:lnTo>
                    <a:pt x="75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24"/>
            <p:cNvSpPr/>
            <p:nvPr/>
          </p:nvSpPr>
          <p:spPr>
            <a:xfrm>
              <a:off x="6372800" y="28378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24"/>
            <p:cNvSpPr/>
            <p:nvPr/>
          </p:nvSpPr>
          <p:spPr>
            <a:xfrm>
              <a:off x="6371850" y="28425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6" y="0"/>
                  </a:moveTo>
                  <a:cubicBezTo>
                    <a:pt x="76" y="0"/>
                    <a:pt x="38" y="0"/>
                    <a:pt x="38" y="0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76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24"/>
            <p:cNvSpPr/>
            <p:nvPr/>
          </p:nvSpPr>
          <p:spPr>
            <a:xfrm>
              <a:off x="6373725" y="28416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1" y="38"/>
                    <a:pt x="1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24"/>
            <p:cNvSpPr/>
            <p:nvPr/>
          </p:nvSpPr>
          <p:spPr>
            <a:xfrm>
              <a:off x="6370000" y="2842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24"/>
            <p:cNvSpPr/>
            <p:nvPr/>
          </p:nvSpPr>
          <p:spPr>
            <a:xfrm>
              <a:off x="6375600" y="2842550"/>
              <a:ext cx="1875" cy="2300"/>
            </a:xfrm>
            <a:custGeom>
              <a:avLst/>
              <a:gdLst/>
              <a:ahLst/>
              <a:cxnLst/>
              <a:rect l="l" t="t" r="r" b="b"/>
              <a:pathLst>
                <a:path w="75" h="92" extrusionOk="0">
                  <a:moveTo>
                    <a:pt x="38" y="0"/>
                  </a:moveTo>
                  <a:cubicBezTo>
                    <a:pt x="38" y="37"/>
                    <a:pt x="38" y="37"/>
                    <a:pt x="38" y="37"/>
                  </a:cubicBezTo>
                  <a:cubicBezTo>
                    <a:pt x="38" y="37"/>
                    <a:pt x="38" y="0"/>
                    <a:pt x="75" y="0"/>
                  </a:cubicBezTo>
                  <a:close/>
                  <a:moveTo>
                    <a:pt x="38" y="37"/>
                  </a:moveTo>
                  <a:cubicBezTo>
                    <a:pt x="38" y="37"/>
                    <a:pt x="0" y="75"/>
                    <a:pt x="0" y="75"/>
                  </a:cubicBezTo>
                  <a:cubicBezTo>
                    <a:pt x="0" y="75"/>
                    <a:pt x="17" y="91"/>
                    <a:pt x="28" y="91"/>
                  </a:cubicBezTo>
                  <a:cubicBezTo>
                    <a:pt x="34" y="91"/>
                    <a:pt x="38" y="87"/>
                    <a:pt x="38" y="75"/>
                  </a:cubicBezTo>
                  <a:lnTo>
                    <a:pt x="38" y="3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24"/>
            <p:cNvSpPr/>
            <p:nvPr/>
          </p:nvSpPr>
          <p:spPr>
            <a:xfrm>
              <a:off x="6376525" y="2842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24"/>
            <p:cNvSpPr/>
            <p:nvPr/>
          </p:nvSpPr>
          <p:spPr>
            <a:xfrm>
              <a:off x="6374650" y="28434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24"/>
            <p:cNvSpPr/>
            <p:nvPr/>
          </p:nvSpPr>
          <p:spPr>
            <a:xfrm>
              <a:off x="6378400" y="2842550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75" y="0"/>
                  </a:moveTo>
                  <a:cubicBezTo>
                    <a:pt x="75" y="0"/>
                    <a:pt x="75" y="37"/>
                    <a:pt x="38" y="37"/>
                  </a:cubicBezTo>
                  <a:cubicBezTo>
                    <a:pt x="0" y="37"/>
                    <a:pt x="38" y="75"/>
                    <a:pt x="38" y="75"/>
                  </a:cubicBezTo>
                  <a:cubicBezTo>
                    <a:pt x="75" y="75"/>
                    <a:pt x="75" y="75"/>
                    <a:pt x="75" y="37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24"/>
            <p:cNvSpPr/>
            <p:nvPr/>
          </p:nvSpPr>
          <p:spPr>
            <a:xfrm>
              <a:off x="6381200" y="28425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24"/>
            <p:cNvSpPr/>
            <p:nvPr/>
          </p:nvSpPr>
          <p:spPr>
            <a:xfrm>
              <a:off x="6378400" y="28444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38" y="38"/>
                  </a:lnTo>
                  <a:lnTo>
                    <a:pt x="0" y="38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24"/>
            <p:cNvSpPr/>
            <p:nvPr/>
          </p:nvSpPr>
          <p:spPr>
            <a:xfrm>
              <a:off x="6663100" y="2841600"/>
              <a:ext cx="6550" cy="21500"/>
            </a:xfrm>
            <a:custGeom>
              <a:avLst/>
              <a:gdLst/>
              <a:ahLst/>
              <a:cxnLst/>
              <a:rect l="l" t="t" r="r" b="b"/>
              <a:pathLst>
                <a:path w="262" h="860" extrusionOk="0">
                  <a:moveTo>
                    <a:pt x="262" y="822"/>
                  </a:moveTo>
                  <a:lnTo>
                    <a:pt x="150" y="860"/>
                  </a:lnTo>
                  <a:lnTo>
                    <a:pt x="1" y="38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24"/>
            <p:cNvSpPr/>
            <p:nvPr/>
          </p:nvSpPr>
          <p:spPr>
            <a:xfrm>
              <a:off x="6659375" y="2833200"/>
              <a:ext cx="10275" cy="11225"/>
            </a:xfrm>
            <a:custGeom>
              <a:avLst/>
              <a:gdLst/>
              <a:ahLst/>
              <a:cxnLst/>
              <a:rect l="l" t="t" r="r" b="b"/>
              <a:pathLst>
                <a:path w="411" h="449" extrusionOk="0">
                  <a:moveTo>
                    <a:pt x="374" y="187"/>
                  </a:moveTo>
                  <a:cubicBezTo>
                    <a:pt x="374" y="75"/>
                    <a:pt x="262" y="1"/>
                    <a:pt x="187" y="38"/>
                  </a:cubicBezTo>
                  <a:cubicBezTo>
                    <a:pt x="75" y="38"/>
                    <a:pt x="0" y="150"/>
                    <a:pt x="38" y="225"/>
                  </a:cubicBezTo>
                  <a:cubicBezTo>
                    <a:pt x="75" y="449"/>
                    <a:pt x="411" y="411"/>
                    <a:pt x="374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24"/>
            <p:cNvSpPr/>
            <p:nvPr/>
          </p:nvSpPr>
          <p:spPr>
            <a:xfrm>
              <a:off x="6640700" y="2848150"/>
              <a:ext cx="12150" cy="20550"/>
            </a:xfrm>
            <a:custGeom>
              <a:avLst/>
              <a:gdLst/>
              <a:ahLst/>
              <a:cxnLst/>
              <a:rect l="l" t="t" r="r" b="b"/>
              <a:pathLst>
                <a:path w="486" h="822" extrusionOk="0">
                  <a:moveTo>
                    <a:pt x="486" y="747"/>
                  </a:moveTo>
                  <a:lnTo>
                    <a:pt x="374" y="822"/>
                  </a:lnTo>
                  <a:lnTo>
                    <a:pt x="0" y="75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24"/>
            <p:cNvSpPr/>
            <p:nvPr/>
          </p:nvSpPr>
          <p:spPr>
            <a:xfrm>
              <a:off x="6636025" y="2841600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337" y="113"/>
                  </a:moveTo>
                  <a:cubicBezTo>
                    <a:pt x="299" y="1"/>
                    <a:pt x="187" y="1"/>
                    <a:pt x="113" y="38"/>
                  </a:cubicBezTo>
                  <a:cubicBezTo>
                    <a:pt x="38" y="75"/>
                    <a:pt x="1" y="187"/>
                    <a:pt x="38" y="299"/>
                  </a:cubicBezTo>
                  <a:cubicBezTo>
                    <a:pt x="75" y="374"/>
                    <a:pt x="187" y="374"/>
                    <a:pt x="262" y="374"/>
                  </a:cubicBezTo>
                  <a:cubicBezTo>
                    <a:pt x="337" y="299"/>
                    <a:pt x="374" y="187"/>
                    <a:pt x="337" y="11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24"/>
            <p:cNvSpPr/>
            <p:nvPr/>
          </p:nvSpPr>
          <p:spPr>
            <a:xfrm>
              <a:off x="6621100" y="2862150"/>
              <a:ext cx="16825" cy="17750"/>
            </a:xfrm>
            <a:custGeom>
              <a:avLst/>
              <a:gdLst/>
              <a:ahLst/>
              <a:cxnLst/>
              <a:rect l="l" t="t" r="r" b="b"/>
              <a:pathLst>
                <a:path w="673" h="710" extrusionOk="0">
                  <a:moveTo>
                    <a:pt x="672" y="598"/>
                  </a:moveTo>
                  <a:lnTo>
                    <a:pt x="560" y="710"/>
                  </a:lnTo>
                  <a:lnTo>
                    <a:pt x="0" y="1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24"/>
            <p:cNvSpPr/>
            <p:nvPr/>
          </p:nvSpPr>
          <p:spPr>
            <a:xfrm>
              <a:off x="6612700" y="2853750"/>
              <a:ext cx="12150" cy="12150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411" y="150"/>
                  </a:moveTo>
                  <a:cubicBezTo>
                    <a:pt x="262" y="0"/>
                    <a:pt x="0" y="262"/>
                    <a:pt x="150" y="411"/>
                  </a:cubicBezTo>
                  <a:cubicBezTo>
                    <a:pt x="224" y="486"/>
                    <a:pt x="336" y="486"/>
                    <a:pt x="411" y="411"/>
                  </a:cubicBezTo>
                  <a:cubicBezTo>
                    <a:pt x="486" y="336"/>
                    <a:pt x="486" y="224"/>
                    <a:pt x="411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24"/>
            <p:cNvSpPr/>
            <p:nvPr/>
          </p:nvSpPr>
          <p:spPr>
            <a:xfrm>
              <a:off x="6606150" y="2880800"/>
              <a:ext cx="19625" cy="13100"/>
            </a:xfrm>
            <a:custGeom>
              <a:avLst/>
              <a:gdLst/>
              <a:ahLst/>
              <a:cxnLst/>
              <a:rect l="l" t="t" r="r" b="b"/>
              <a:pathLst>
                <a:path w="785" h="524" extrusionOk="0">
                  <a:moveTo>
                    <a:pt x="785" y="412"/>
                  </a:moveTo>
                  <a:lnTo>
                    <a:pt x="748" y="524"/>
                  </a:lnTo>
                  <a:lnTo>
                    <a:pt x="1" y="113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24"/>
            <p:cNvSpPr/>
            <p:nvPr/>
          </p:nvSpPr>
          <p:spPr>
            <a:xfrm>
              <a:off x="6599625" y="28761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62" y="38"/>
                  </a:moveTo>
                  <a:cubicBezTo>
                    <a:pt x="187" y="0"/>
                    <a:pt x="113" y="0"/>
                    <a:pt x="38" y="112"/>
                  </a:cubicBezTo>
                  <a:cubicBezTo>
                    <a:pt x="1" y="187"/>
                    <a:pt x="38" y="299"/>
                    <a:pt x="113" y="336"/>
                  </a:cubicBezTo>
                  <a:cubicBezTo>
                    <a:pt x="187" y="374"/>
                    <a:pt x="299" y="374"/>
                    <a:pt x="374" y="262"/>
                  </a:cubicBezTo>
                  <a:cubicBezTo>
                    <a:pt x="374" y="187"/>
                    <a:pt x="374" y="75"/>
                    <a:pt x="262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24"/>
            <p:cNvSpPr/>
            <p:nvPr/>
          </p:nvSpPr>
          <p:spPr>
            <a:xfrm>
              <a:off x="6598700" y="2903225"/>
              <a:ext cx="20550" cy="7475"/>
            </a:xfrm>
            <a:custGeom>
              <a:avLst/>
              <a:gdLst/>
              <a:ahLst/>
              <a:cxnLst/>
              <a:rect l="l" t="t" r="r" b="b"/>
              <a:pathLst>
                <a:path w="822" h="299" extrusionOk="0">
                  <a:moveTo>
                    <a:pt x="822" y="187"/>
                  </a:moveTo>
                  <a:lnTo>
                    <a:pt x="784" y="299"/>
                  </a:lnTo>
                  <a:lnTo>
                    <a:pt x="0" y="14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24"/>
            <p:cNvSpPr/>
            <p:nvPr/>
          </p:nvSpPr>
          <p:spPr>
            <a:xfrm>
              <a:off x="6590300" y="2899475"/>
              <a:ext cx="10275" cy="11225"/>
            </a:xfrm>
            <a:custGeom>
              <a:avLst/>
              <a:gdLst/>
              <a:ahLst/>
              <a:cxnLst/>
              <a:rect l="l" t="t" r="r" b="b"/>
              <a:pathLst>
                <a:path w="411" h="449" extrusionOk="0">
                  <a:moveTo>
                    <a:pt x="262" y="1"/>
                  </a:moveTo>
                  <a:cubicBezTo>
                    <a:pt x="149" y="1"/>
                    <a:pt x="75" y="75"/>
                    <a:pt x="37" y="150"/>
                  </a:cubicBezTo>
                  <a:cubicBezTo>
                    <a:pt x="0" y="374"/>
                    <a:pt x="336" y="449"/>
                    <a:pt x="374" y="225"/>
                  </a:cubicBezTo>
                  <a:cubicBezTo>
                    <a:pt x="411" y="150"/>
                    <a:pt x="336" y="38"/>
                    <a:pt x="262" y="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24"/>
            <p:cNvSpPr/>
            <p:nvPr/>
          </p:nvSpPr>
          <p:spPr>
            <a:xfrm>
              <a:off x="6597750" y="2925625"/>
              <a:ext cx="19625" cy="5625"/>
            </a:xfrm>
            <a:custGeom>
              <a:avLst/>
              <a:gdLst/>
              <a:ahLst/>
              <a:cxnLst/>
              <a:rect l="l" t="t" r="r" b="b"/>
              <a:pathLst>
                <a:path w="785" h="225" extrusionOk="0">
                  <a:moveTo>
                    <a:pt x="785" y="0"/>
                  </a:moveTo>
                  <a:lnTo>
                    <a:pt x="785" y="187"/>
                  </a:lnTo>
                  <a:lnTo>
                    <a:pt x="1" y="224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24"/>
            <p:cNvSpPr/>
            <p:nvPr/>
          </p:nvSpPr>
          <p:spPr>
            <a:xfrm>
              <a:off x="6589350" y="2924675"/>
              <a:ext cx="11225" cy="12175"/>
            </a:xfrm>
            <a:custGeom>
              <a:avLst/>
              <a:gdLst/>
              <a:ahLst/>
              <a:cxnLst/>
              <a:rect l="l" t="t" r="r" b="b"/>
              <a:pathLst>
                <a:path w="449" h="487" extrusionOk="0">
                  <a:moveTo>
                    <a:pt x="187" y="38"/>
                  </a:moveTo>
                  <a:cubicBezTo>
                    <a:pt x="75" y="38"/>
                    <a:pt x="1" y="150"/>
                    <a:pt x="1" y="225"/>
                  </a:cubicBezTo>
                  <a:cubicBezTo>
                    <a:pt x="38" y="486"/>
                    <a:pt x="449" y="1"/>
                    <a:pt x="187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24"/>
            <p:cNvSpPr/>
            <p:nvPr/>
          </p:nvSpPr>
          <p:spPr>
            <a:xfrm>
              <a:off x="6602425" y="2943350"/>
              <a:ext cx="20550" cy="11225"/>
            </a:xfrm>
            <a:custGeom>
              <a:avLst/>
              <a:gdLst/>
              <a:ahLst/>
              <a:cxnLst/>
              <a:rect l="l" t="t" r="r" b="b"/>
              <a:pathLst>
                <a:path w="822" h="449" extrusionOk="0">
                  <a:moveTo>
                    <a:pt x="747" y="1"/>
                  </a:moveTo>
                  <a:lnTo>
                    <a:pt x="822" y="113"/>
                  </a:lnTo>
                  <a:lnTo>
                    <a:pt x="38" y="449"/>
                  </a:lnTo>
                  <a:lnTo>
                    <a:pt x="1" y="299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24"/>
            <p:cNvSpPr/>
            <p:nvPr/>
          </p:nvSpPr>
          <p:spPr>
            <a:xfrm>
              <a:off x="6594950" y="2948950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150" y="38"/>
                  </a:moveTo>
                  <a:cubicBezTo>
                    <a:pt x="38" y="75"/>
                    <a:pt x="1" y="187"/>
                    <a:pt x="38" y="262"/>
                  </a:cubicBezTo>
                  <a:cubicBezTo>
                    <a:pt x="76" y="337"/>
                    <a:pt x="188" y="374"/>
                    <a:pt x="262" y="374"/>
                  </a:cubicBezTo>
                  <a:cubicBezTo>
                    <a:pt x="337" y="337"/>
                    <a:pt x="374" y="225"/>
                    <a:pt x="337" y="113"/>
                  </a:cubicBezTo>
                  <a:cubicBezTo>
                    <a:pt x="337" y="38"/>
                    <a:pt x="225" y="1"/>
                    <a:pt x="150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24"/>
            <p:cNvSpPr/>
            <p:nvPr/>
          </p:nvSpPr>
          <p:spPr>
            <a:xfrm>
              <a:off x="6614550" y="2959225"/>
              <a:ext cx="17775" cy="15900"/>
            </a:xfrm>
            <a:custGeom>
              <a:avLst/>
              <a:gdLst/>
              <a:ahLst/>
              <a:cxnLst/>
              <a:rect l="l" t="t" r="r" b="b"/>
              <a:pathLst>
                <a:path w="711" h="636" extrusionOk="0">
                  <a:moveTo>
                    <a:pt x="598" y="0"/>
                  </a:moveTo>
                  <a:lnTo>
                    <a:pt x="710" y="112"/>
                  </a:lnTo>
                  <a:lnTo>
                    <a:pt x="76" y="635"/>
                  </a:lnTo>
                  <a:lnTo>
                    <a:pt x="1" y="52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24"/>
            <p:cNvSpPr/>
            <p:nvPr/>
          </p:nvSpPr>
          <p:spPr>
            <a:xfrm>
              <a:off x="6608025" y="297135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75" y="38"/>
                  </a:moveTo>
                  <a:cubicBezTo>
                    <a:pt x="1" y="113"/>
                    <a:pt x="1" y="225"/>
                    <a:pt x="75" y="262"/>
                  </a:cubicBezTo>
                  <a:cubicBezTo>
                    <a:pt x="150" y="374"/>
                    <a:pt x="262" y="374"/>
                    <a:pt x="337" y="299"/>
                  </a:cubicBezTo>
                  <a:cubicBezTo>
                    <a:pt x="374" y="262"/>
                    <a:pt x="374" y="150"/>
                    <a:pt x="337" y="75"/>
                  </a:cubicBezTo>
                  <a:cubicBezTo>
                    <a:pt x="262" y="1"/>
                    <a:pt x="150" y="1"/>
                    <a:pt x="75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24"/>
            <p:cNvSpPr/>
            <p:nvPr/>
          </p:nvSpPr>
          <p:spPr>
            <a:xfrm>
              <a:off x="6632300" y="2971350"/>
              <a:ext cx="14025" cy="19625"/>
            </a:xfrm>
            <a:custGeom>
              <a:avLst/>
              <a:gdLst/>
              <a:ahLst/>
              <a:cxnLst/>
              <a:rect l="l" t="t" r="r" b="b"/>
              <a:pathLst>
                <a:path w="561" h="785" extrusionOk="0">
                  <a:moveTo>
                    <a:pt x="411" y="1"/>
                  </a:moveTo>
                  <a:lnTo>
                    <a:pt x="560" y="113"/>
                  </a:lnTo>
                  <a:lnTo>
                    <a:pt x="112" y="785"/>
                  </a:lnTo>
                  <a:lnTo>
                    <a:pt x="0" y="67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24"/>
            <p:cNvSpPr/>
            <p:nvPr/>
          </p:nvSpPr>
          <p:spPr>
            <a:xfrm>
              <a:off x="6626700" y="298722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38" y="113"/>
                  </a:moveTo>
                  <a:cubicBezTo>
                    <a:pt x="0" y="187"/>
                    <a:pt x="0" y="299"/>
                    <a:pt x="75" y="374"/>
                  </a:cubicBezTo>
                  <a:cubicBezTo>
                    <a:pt x="187" y="411"/>
                    <a:pt x="299" y="374"/>
                    <a:pt x="336" y="299"/>
                  </a:cubicBezTo>
                  <a:cubicBezTo>
                    <a:pt x="374" y="225"/>
                    <a:pt x="336" y="113"/>
                    <a:pt x="262" y="75"/>
                  </a:cubicBezTo>
                  <a:cubicBezTo>
                    <a:pt x="224" y="1"/>
                    <a:pt x="112" y="38"/>
                    <a:pt x="38" y="11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24"/>
            <p:cNvSpPr/>
            <p:nvPr/>
          </p:nvSpPr>
          <p:spPr>
            <a:xfrm>
              <a:off x="6653775" y="2979750"/>
              <a:ext cx="9350" cy="20575"/>
            </a:xfrm>
            <a:custGeom>
              <a:avLst/>
              <a:gdLst/>
              <a:ahLst/>
              <a:cxnLst/>
              <a:rect l="l" t="t" r="r" b="b"/>
              <a:pathLst>
                <a:path w="374" h="823" extrusionOk="0">
                  <a:moveTo>
                    <a:pt x="224" y="1"/>
                  </a:moveTo>
                  <a:lnTo>
                    <a:pt x="374" y="75"/>
                  </a:lnTo>
                  <a:lnTo>
                    <a:pt x="112" y="822"/>
                  </a:lnTo>
                  <a:lnTo>
                    <a:pt x="0" y="78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24"/>
            <p:cNvSpPr/>
            <p:nvPr/>
          </p:nvSpPr>
          <p:spPr>
            <a:xfrm>
              <a:off x="6649100" y="299842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8" y="150"/>
                  </a:moveTo>
                  <a:cubicBezTo>
                    <a:pt x="0" y="225"/>
                    <a:pt x="75" y="337"/>
                    <a:pt x="150" y="374"/>
                  </a:cubicBezTo>
                  <a:cubicBezTo>
                    <a:pt x="262" y="374"/>
                    <a:pt x="336" y="337"/>
                    <a:pt x="374" y="262"/>
                  </a:cubicBezTo>
                  <a:cubicBezTo>
                    <a:pt x="411" y="150"/>
                    <a:pt x="336" y="38"/>
                    <a:pt x="262" y="38"/>
                  </a:cubicBezTo>
                  <a:cubicBezTo>
                    <a:pt x="150" y="1"/>
                    <a:pt x="75" y="38"/>
                    <a:pt x="38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24"/>
            <p:cNvSpPr/>
            <p:nvPr/>
          </p:nvSpPr>
          <p:spPr>
            <a:xfrm>
              <a:off x="6678025" y="2982550"/>
              <a:ext cx="3775" cy="20575"/>
            </a:xfrm>
            <a:custGeom>
              <a:avLst/>
              <a:gdLst/>
              <a:ahLst/>
              <a:cxnLst/>
              <a:rect l="l" t="t" r="r" b="b"/>
              <a:pathLst>
                <a:path w="151" h="823" extrusionOk="0">
                  <a:moveTo>
                    <a:pt x="1" y="38"/>
                  </a:moveTo>
                  <a:lnTo>
                    <a:pt x="113" y="1"/>
                  </a:lnTo>
                  <a:lnTo>
                    <a:pt x="150" y="822"/>
                  </a:lnTo>
                  <a:lnTo>
                    <a:pt x="1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24"/>
            <p:cNvSpPr/>
            <p:nvPr/>
          </p:nvSpPr>
          <p:spPr>
            <a:xfrm>
              <a:off x="6675225" y="3002150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1" y="188"/>
                  </a:moveTo>
                  <a:cubicBezTo>
                    <a:pt x="1" y="300"/>
                    <a:pt x="76" y="374"/>
                    <a:pt x="188" y="337"/>
                  </a:cubicBezTo>
                  <a:cubicBezTo>
                    <a:pt x="262" y="337"/>
                    <a:pt x="374" y="262"/>
                    <a:pt x="374" y="150"/>
                  </a:cubicBezTo>
                  <a:cubicBezTo>
                    <a:pt x="374" y="76"/>
                    <a:pt x="262" y="1"/>
                    <a:pt x="188" y="1"/>
                  </a:cubicBezTo>
                  <a:cubicBezTo>
                    <a:pt x="76" y="1"/>
                    <a:pt x="1" y="76"/>
                    <a:pt x="1" y="18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24"/>
            <p:cNvSpPr/>
            <p:nvPr/>
          </p:nvSpPr>
          <p:spPr>
            <a:xfrm>
              <a:off x="6694850" y="2979750"/>
              <a:ext cx="9350" cy="20575"/>
            </a:xfrm>
            <a:custGeom>
              <a:avLst/>
              <a:gdLst/>
              <a:ahLst/>
              <a:cxnLst/>
              <a:rect l="l" t="t" r="r" b="b"/>
              <a:pathLst>
                <a:path w="374" h="823" extrusionOk="0">
                  <a:moveTo>
                    <a:pt x="0" y="38"/>
                  </a:moveTo>
                  <a:lnTo>
                    <a:pt x="149" y="1"/>
                  </a:lnTo>
                  <a:lnTo>
                    <a:pt x="373" y="785"/>
                  </a:lnTo>
                  <a:lnTo>
                    <a:pt x="261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24"/>
            <p:cNvSpPr/>
            <p:nvPr/>
          </p:nvSpPr>
          <p:spPr>
            <a:xfrm>
              <a:off x="6698575" y="2997500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38" y="262"/>
                  </a:moveTo>
                  <a:cubicBezTo>
                    <a:pt x="38" y="374"/>
                    <a:pt x="150" y="411"/>
                    <a:pt x="262" y="374"/>
                  </a:cubicBezTo>
                  <a:cubicBezTo>
                    <a:pt x="336" y="336"/>
                    <a:pt x="374" y="262"/>
                    <a:pt x="374" y="150"/>
                  </a:cubicBezTo>
                  <a:cubicBezTo>
                    <a:pt x="336" y="75"/>
                    <a:pt x="224" y="0"/>
                    <a:pt x="150" y="38"/>
                  </a:cubicBezTo>
                  <a:cubicBezTo>
                    <a:pt x="75" y="75"/>
                    <a:pt x="0" y="150"/>
                    <a:pt x="38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24"/>
            <p:cNvSpPr/>
            <p:nvPr/>
          </p:nvSpPr>
          <p:spPr>
            <a:xfrm>
              <a:off x="6711650" y="2971350"/>
              <a:ext cx="14950" cy="17775"/>
            </a:xfrm>
            <a:custGeom>
              <a:avLst/>
              <a:gdLst/>
              <a:ahLst/>
              <a:cxnLst/>
              <a:rect l="l" t="t" r="r" b="b"/>
              <a:pathLst>
                <a:path w="598" h="711" extrusionOk="0">
                  <a:moveTo>
                    <a:pt x="0" y="75"/>
                  </a:moveTo>
                  <a:lnTo>
                    <a:pt x="112" y="1"/>
                  </a:lnTo>
                  <a:lnTo>
                    <a:pt x="598" y="636"/>
                  </a:lnTo>
                  <a:lnTo>
                    <a:pt x="448" y="71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24"/>
            <p:cNvSpPr/>
            <p:nvPr/>
          </p:nvSpPr>
          <p:spPr>
            <a:xfrm>
              <a:off x="6720050" y="2984425"/>
              <a:ext cx="11225" cy="12150"/>
            </a:xfrm>
            <a:custGeom>
              <a:avLst/>
              <a:gdLst/>
              <a:ahLst/>
              <a:cxnLst/>
              <a:rect l="l" t="t" r="r" b="b"/>
              <a:pathLst>
                <a:path w="449" h="486" extrusionOk="0">
                  <a:moveTo>
                    <a:pt x="112" y="374"/>
                  </a:moveTo>
                  <a:cubicBezTo>
                    <a:pt x="187" y="449"/>
                    <a:pt x="299" y="486"/>
                    <a:pt x="374" y="411"/>
                  </a:cubicBezTo>
                  <a:cubicBezTo>
                    <a:pt x="448" y="374"/>
                    <a:pt x="448" y="262"/>
                    <a:pt x="411" y="187"/>
                  </a:cubicBezTo>
                  <a:cubicBezTo>
                    <a:pt x="299" y="0"/>
                    <a:pt x="0" y="225"/>
                    <a:pt x="112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24"/>
            <p:cNvSpPr/>
            <p:nvPr/>
          </p:nvSpPr>
          <p:spPr>
            <a:xfrm>
              <a:off x="6725650" y="2958300"/>
              <a:ext cx="17750" cy="14950"/>
            </a:xfrm>
            <a:custGeom>
              <a:avLst/>
              <a:gdLst/>
              <a:ahLst/>
              <a:cxnLst/>
              <a:rect l="l" t="t" r="r" b="b"/>
              <a:pathLst>
                <a:path w="710" h="598" extrusionOk="0">
                  <a:moveTo>
                    <a:pt x="0" y="112"/>
                  </a:moveTo>
                  <a:lnTo>
                    <a:pt x="75" y="0"/>
                  </a:lnTo>
                  <a:lnTo>
                    <a:pt x="710" y="485"/>
                  </a:lnTo>
                  <a:lnTo>
                    <a:pt x="635" y="59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24"/>
            <p:cNvSpPr/>
            <p:nvPr/>
          </p:nvSpPr>
          <p:spPr>
            <a:xfrm>
              <a:off x="6739650" y="2969500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112" y="336"/>
                  </a:moveTo>
                  <a:cubicBezTo>
                    <a:pt x="187" y="373"/>
                    <a:pt x="299" y="373"/>
                    <a:pt x="374" y="336"/>
                  </a:cubicBezTo>
                  <a:cubicBezTo>
                    <a:pt x="411" y="224"/>
                    <a:pt x="374" y="112"/>
                    <a:pt x="299" y="75"/>
                  </a:cubicBezTo>
                  <a:cubicBezTo>
                    <a:pt x="224" y="0"/>
                    <a:pt x="150" y="37"/>
                    <a:pt x="75" y="112"/>
                  </a:cubicBezTo>
                  <a:cubicBezTo>
                    <a:pt x="0" y="149"/>
                    <a:pt x="0" y="261"/>
                    <a:pt x="75" y="336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24"/>
            <p:cNvSpPr/>
            <p:nvPr/>
          </p:nvSpPr>
          <p:spPr>
            <a:xfrm>
              <a:off x="6734050" y="2942425"/>
              <a:ext cx="20550" cy="10275"/>
            </a:xfrm>
            <a:custGeom>
              <a:avLst/>
              <a:gdLst/>
              <a:ahLst/>
              <a:cxnLst/>
              <a:rect l="l" t="t" r="r" b="b"/>
              <a:pathLst>
                <a:path w="822" h="411" extrusionOk="0">
                  <a:moveTo>
                    <a:pt x="0" y="112"/>
                  </a:moveTo>
                  <a:lnTo>
                    <a:pt x="75" y="0"/>
                  </a:lnTo>
                  <a:lnTo>
                    <a:pt x="822" y="262"/>
                  </a:lnTo>
                  <a:lnTo>
                    <a:pt x="784" y="41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24"/>
            <p:cNvSpPr/>
            <p:nvPr/>
          </p:nvSpPr>
          <p:spPr>
            <a:xfrm>
              <a:off x="6752725" y="2945225"/>
              <a:ext cx="10275" cy="12150"/>
            </a:xfrm>
            <a:custGeom>
              <a:avLst/>
              <a:gdLst/>
              <a:ahLst/>
              <a:cxnLst/>
              <a:rect l="l" t="t" r="r" b="b"/>
              <a:pathLst>
                <a:path w="411" h="486" extrusionOk="0">
                  <a:moveTo>
                    <a:pt x="112" y="448"/>
                  </a:moveTo>
                  <a:cubicBezTo>
                    <a:pt x="224" y="486"/>
                    <a:pt x="299" y="411"/>
                    <a:pt x="336" y="336"/>
                  </a:cubicBezTo>
                  <a:cubicBezTo>
                    <a:pt x="411" y="150"/>
                    <a:pt x="112" y="0"/>
                    <a:pt x="37" y="224"/>
                  </a:cubicBezTo>
                  <a:cubicBezTo>
                    <a:pt x="0" y="299"/>
                    <a:pt x="37" y="411"/>
                    <a:pt x="112" y="44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24"/>
            <p:cNvSpPr/>
            <p:nvPr/>
          </p:nvSpPr>
          <p:spPr>
            <a:xfrm>
              <a:off x="6738700" y="2923750"/>
              <a:ext cx="20575" cy="5625"/>
            </a:xfrm>
            <a:custGeom>
              <a:avLst/>
              <a:gdLst/>
              <a:ahLst/>
              <a:cxnLst/>
              <a:rect l="l" t="t" r="r" b="b"/>
              <a:pathLst>
                <a:path w="823" h="225" extrusionOk="0">
                  <a:moveTo>
                    <a:pt x="1" y="150"/>
                  </a:moveTo>
                  <a:lnTo>
                    <a:pt x="38" y="1"/>
                  </a:lnTo>
                  <a:lnTo>
                    <a:pt x="822" y="38"/>
                  </a:lnTo>
                  <a:lnTo>
                    <a:pt x="822" y="22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24"/>
            <p:cNvSpPr/>
            <p:nvPr/>
          </p:nvSpPr>
          <p:spPr>
            <a:xfrm>
              <a:off x="6758325" y="2921875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187" y="374"/>
                  </a:moveTo>
                  <a:cubicBezTo>
                    <a:pt x="261" y="374"/>
                    <a:pt x="336" y="300"/>
                    <a:pt x="336" y="225"/>
                  </a:cubicBezTo>
                  <a:cubicBezTo>
                    <a:pt x="336" y="150"/>
                    <a:pt x="299" y="38"/>
                    <a:pt x="187" y="38"/>
                  </a:cubicBezTo>
                  <a:cubicBezTo>
                    <a:pt x="0" y="1"/>
                    <a:pt x="0" y="412"/>
                    <a:pt x="187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24"/>
            <p:cNvSpPr/>
            <p:nvPr/>
          </p:nvSpPr>
          <p:spPr>
            <a:xfrm>
              <a:off x="6736850" y="2902275"/>
              <a:ext cx="20550" cy="7500"/>
            </a:xfrm>
            <a:custGeom>
              <a:avLst/>
              <a:gdLst/>
              <a:ahLst/>
              <a:cxnLst/>
              <a:rect l="l" t="t" r="r" b="b"/>
              <a:pathLst>
                <a:path w="822" h="300" extrusionOk="0">
                  <a:moveTo>
                    <a:pt x="38" y="299"/>
                  </a:moveTo>
                  <a:lnTo>
                    <a:pt x="0" y="187"/>
                  </a:lnTo>
                  <a:lnTo>
                    <a:pt x="784" y="1"/>
                  </a:lnTo>
                  <a:lnTo>
                    <a:pt x="822" y="11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24"/>
            <p:cNvSpPr/>
            <p:nvPr/>
          </p:nvSpPr>
          <p:spPr>
            <a:xfrm>
              <a:off x="6755525" y="2898550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224" y="374"/>
                  </a:moveTo>
                  <a:cubicBezTo>
                    <a:pt x="336" y="336"/>
                    <a:pt x="411" y="224"/>
                    <a:pt x="373" y="150"/>
                  </a:cubicBezTo>
                  <a:cubicBezTo>
                    <a:pt x="336" y="38"/>
                    <a:pt x="261" y="0"/>
                    <a:pt x="149" y="0"/>
                  </a:cubicBezTo>
                  <a:cubicBezTo>
                    <a:pt x="75" y="38"/>
                    <a:pt x="0" y="112"/>
                    <a:pt x="37" y="224"/>
                  </a:cubicBezTo>
                  <a:cubicBezTo>
                    <a:pt x="37" y="299"/>
                    <a:pt x="149" y="374"/>
                    <a:pt x="224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24"/>
            <p:cNvSpPr/>
            <p:nvPr/>
          </p:nvSpPr>
          <p:spPr>
            <a:xfrm>
              <a:off x="6729375" y="2878950"/>
              <a:ext cx="19625" cy="14025"/>
            </a:xfrm>
            <a:custGeom>
              <a:avLst/>
              <a:gdLst/>
              <a:ahLst/>
              <a:cxnLst/>
              <a:rect l="l" t="t" r="r" b="b"/>
              <a:pathLst>
                <a:path w="785" h="561" extrusionOk="0">
                  <a:moveTo>
                    <a:pt x="75" y="560"/>
                  </a:moveTo>
                  <a:lnTo>
                    <a:pt x="1" y="448"/>
                  </a:lnTo>
                  <a:lnTo>
                    <a:pt x="710" y="0"/>
                  </a:lnTo>
                  <a:lnTo>
                    <a:pt x="785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24"/>
            <p:cNvSpPr/>
            <p:nvPr/>
          </p:nvSpPr>
          <p:spPr>
            <a:xfrm>
              <a:off x="6746175" y="287427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99" y="337"/>
                  </a:moveTo>
                  <a:cubicBezTo>
                    <a:pt x="374" y="262"/>
                    <a:pt x="374" y="187"/>
                    <a:pt x="337" y="113"/>
                  </a:cubicBezTo>
                  <a:cubicBezTo>
                    <a:pt x="299" y="1"/>
                    <a:pt x="187" y="1"/>
                    <a:pt x="113" y="38"/>
                  </a:cubicBezTo>
                  <a:cubicBezTo>
                    <a:pt x="38" y="75"/>
                    <a:pt x="1" y="187"/>
                    <a:pt x="38" y="262"/>
                  </a:cubicBezTo>
                  <a:cubicBezTo>
                    <a:pt x="75" y="374"/>
                    <a:pt x="187" y="374"/>
                    <a:pt x="299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24"/>
            <p:cNvSpPr/>
            <p:nvPr/>
          </p:nvSpPr>
          <p:spPr>
            <a:xfrm>
              <a:off x="6717250" y="2860275"/>
              <a:ext cx="16825" cy="17750"/>
            </a:xfrm>
            <a:custGeom>
              <a:avLst/>
              <a:gdLst/>
              <a:ahLst/>
              <a:cxnLst/>
              <a:rect l="l" t="t" r="r" b="b"/>
              <a:pathLst>
                <a:path w="673" h="710" extrusionOk="0">
                  <a:moveTo>
                    <a:pt x="112" y="710"/>
                  </a:moveTo>
                  <a:lnTo>
                    <a:pt x="0" y="635"/>
                  </a:lnTo>
                  <a:lnTo>
                    <a:pt x="560" y="1"/>
                  </a:lnTo>
                  <a:lnTo>
                    <a:pt x="672" y="11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24"/>
            <p:cNvSpPr/>
            <p:nvPr/>
          </p:nvSpPr>
          <p:spPr>
            <a:xfrm>
              <a:off x="6728450" y="2854675"/>
              <a:ext cx="11225" cy="12150"/>
            </a:xfrm>
            <a:custGeom>
              <a:avLst/>
              <a:gdLst/>
              <a:ahLst/>
              <a:cxnLst/>
              <a:rect l="l" t="t" r="r" b="b"/>
              <a:pathLst>
                <a:path w="449" h="486" extrusionOk="0">
                  <a:moveTo>
                    <a:pt x="374" y="299"/>
                  </a:moveTo>
                  <a:cubicBezTo>
                    <a:pt x="448" y="225"/>
                    <a:pt x="448" y="113"/>
                    <a:pt x="374" y="75"/>
                  </a:cubicBezTo>
                  <a:cubicBezTo>
                    <a:pt x="336" y="0"/>
                    <a:pt x="224" y="0"/>
                    <a:pt x="150" y="75"/>
                  </a:cubicBezTo>
                  <a:cubicBezTo>
                    <a:pt x="0" y="262"/>
                    <a:pt x="262" y="486"/>
                    <a:pt x="411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24"/>
            <p:cNvSpPr/>
            <p:nvPr/>
          </p:nvSpPr>
          <p:spPr>
            <a:xfrm>
              <a:off x="6702300" y="2848150"/>
              <a:ext cx="12175" cy="19625"/>
            </a:xfrm>
            <a:custGeom>
              <a:avLst/>
              <a:gdLst/>
              <a:ahLst/>
              <a:cxnLst/>
              <a:rect l="l" t="t" r="r" b="b"/>
              <a:pathLst>
                <a:path w="487" h="785" extrusionOk="0">
                  <a:moveTo>
                    <a:pt x="113" y="784"/>
                  </a:moveTo>
                  <a:lnTo>
                    <a:pt x="1" y="747"/>
                  </a:lnTo>
                  <a:lnTo>
                    <a:pt x="374" y="0"/>
                  </a:lnTo>
                  <a:lnTo>
                    <a:pt x="486" y="7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24"/>
            <p:cNvSpPr/>
            <p:nvPr/>
          </p:nvSpPr>
          <p:spPr>
            <a:xfrm>
              <a:off x="6709775" y="284067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336" y="262"/>
                  </a:moveTo>
                  <a:cubicBezTo>
                    <a:pt x="374" y="187"/>
                    <a:pt x="336" y="75"/>
                    <a:pt x="262" y="38"/>
                  </a:cubicBezTo>
                  <a:cubicBezTo>
                    <a:pt x="150" y="0"/>
                    <a:pt x="75" y="38"/>
                    <a:pt x="38" y="112"/>
                  </a:cubicBezTo>
                  <a:cubicBezTo>
                    <a:pt x="0" y="224"/>
                    <a:pt x="0" y="299"/>
                    <a:pt x="75" y="374"/>
                  </a:cubicBezTo>
                  <a:cubicBezTo>
                    <a:pt x="187" y="411"/>
                    <a:pt x="299" y="374"/>
                    <a:pt x="336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24"/>
            <p:cNvSpPr/>
            <p:nvPr/>
          </p:nvSpPr>
          <p:spPr>
            <a:xfrm>
              <a:off x="6684575" y="2841600"/>
              <a:ext cx="6550" cy="20575"/>
            </a:xfrm>
            <a:custGeom>
              <a:avLst/>
              <a:gdLst/>
              <a:ahLst/>
              <a:cxnLst/>
              <a:rect l="l" t="t" r="r" b="b"/>
              <a:pathLst>
                <a:path w="262" h="823" extrusionOk="0">
                  <a:moveTo>
                    <a:pt x="150" y="822"/>
                  </a:moveTo>
                  <a:lnTo>
                    <a:pt x="0" y="822"/>
                  </a:lnTo>
                  <a:lnTo>
                    <a:pt x="112" y="1"/>
                  </a:lnTo>
                  <a:lnTo>
                    <a:pt x="262" y="3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24"/>
            <p:cNvSpPr/>
            <p:nvPr/>
          </p:nvSpPr>
          <p:spPr>
            <a:xfrm>
              <a:off x="6685500" y="2834150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337" y="187"/>
                  </a:moveTo>
                  <a:cubicBezTo>
                    <a:pt x="337" y="112"/>
                    <a:pt x="299" y="0"/>
                    <a:pt x="187" y="0"/>
                  </a:cubicBezTo>
                  <a:cubicBezTo>
                    <a:pt x="113" y="0"/>
                    <a:pt x="1" y="37"/>
                    <a:pt x="1" y="149"/>
                  </a:cubicBezTo>
                  <a:cubicBezTo>
                    <a:pt x="1" y="224"/>
                    <a:pt x="38" y="336"/>
                    <a:pt x="150" y="336"/>
                  </a:cubicBezTo>
                  <a:cubicBezTo>
                    <a:pt x="225" y="373"/>
                    <a:pt x="337" y="299"/>
                    <a:pt x="337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24"/>
            <p:cNvSpPr/>
            <p:nvPr/>
          </p:nvSpPr>
          <p:spPr>
            <a:xfrm>
              <a:off x="6663100" y="2841600"/>
              <a:ext cx="6550" cy="21500"/>
            </a:xfrm>
            <a:custGeom>
              <a:avLst/>
              <a:gdLst/>
              <a:ahLst/>
              <a:cxnLst/>
              <a:rect l="l" t="t" r="r" b="b"/>
              <a:pathLst>
                <a:path w="262" h="860" extrusionOk="0">
                  <a:moveTo>
                    <a:pt x="262" y="822"/>
                  </a:moveTo>
                  <a:lnTo>
                    <a:pt x="150" y="860"/>
                  </a:lnTo>
                  <a:lnTo>
                    <a:pt x="1" y="38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24"/>
            <p:cNvSpPr/>
            <p:nvPr/>
          </p:nvSpPr>
          <p:spPr>
            <a:xfrm>
              <a:off x="6659375" y="2833200"/>
              <a:ext cx="10275" cy="11225"/>
            </a:xfrm>
            <a:custGeom>
              <a:avLst/>
              <a:gdLst/>
              <a:ahLst/>
              <a:cxnLst/>
              <a:rect l="l" t="t" r="r" b="b"/>
              <a:pathLst>
                <a:path w="411" h="449" extrusionOk="0">
                  <a:moveTo>
                    <a:pt x="374" y="187"/>
                  </a:moveTo>
                  <a:cubicBezTo>
                    <a:pt x="374" y="75"/>
                    <a:pt x="262" y="1"/>
                    <a:pt x="187" y="38"/>
                  </a:cubicBezTo>
                  <a:cubicBezTo>
                    <a:pt x="75" y="38"/>
                    <a:pt x="0" y="150"/>
                    <a:pt x="38" y="225"/>
                  </a:cubicBezTo>
                  <a:cubicBezTo>
                    <a:pt x="75" y="449"/>
                    <a:pt x="411" y="411"/>
                    <a:pt x="374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24"/>
            <p:cNvSpPr/>
            <p:nvPr/>
          </p:nvSpPr>
          <p:spPr>
            <a:xfrm>
              <a:off x="6594950" y="2853750"/>
              <a:ext cx="154975" cy="153100"/>
            </a:xfrm>
            <a:custGeom>
              <a:avLst/>
              <a:gdLst/>
              <a:ahLst/>
              <a:cxnLst/>
              <a:rect l="l" t="t" r="r" b="b"/>
              <a:pathLst>
                <a:path w="6199" h="6124" extrusionOk="0">
                  <a:moveTo>
                    <a:pt x="5863" y="2315"/>
                  </a:moveTo>
                  <a:cubicBezTo>
                    <a:pt x="6199" y="4555"/>
                    <a:pt x="3697" y="6124"/>
                    <a:pt x="1830" y="4817"/>
                  </a:cubicBezTo>
                  <a:cubicBezTo>
                    <a:pt x="1" y="3473"/>
                    <a:pt x="673" y="598"/>
                    <a:pt x="2913" y="224"/>
                  </a:cubicBezTo>
                  <a:cubicBezTo>
                    <a:pt x="4332" y="0"/>
                    <a:pt x="5639" y="934"/>
                    <a:pt x="5863" y="2315"/>
                  </a:cubicBezTo>
                  <a:close/>
                </a:path>
              </a:pathLst>
            </a:custGeom>
            <a:solidFill>
              <a:srgbClr val="BFDFE8"/>
            </a:solidFill>
            <a:ln w="9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24"/>
            <p:cNvSpPr/>
            <p:nvPr/>
          </p:nvSpPr>
          <p:spPr>
            <a:xfrm>
              <a:off x="6731250" y="2912550"/>
              <a:ext cx="7475" cy="9350"/>
            </a:xfrm>
            <a:custGeom>
              <a:avLst/>
              <a:gdLst/>
              <a:ahLst/>
              <a:cxnLst/>
              <a:rect l="l" t="t" r="r" b="b"/>
              <a:pathLst>
                <a:path w="299" h="374" extrusionOk="0">
                  <a:moveTo>
                    <a:pt x="0" y="224"/>
                  </a:moveTo>
                  <a:cubicBezTo>
                    <a:pt x="0" y="112"/>
                    <a:pt x="0" y="38"/>
                    <a:pt x="75" y="0"/>
                  </a:cubicBezTo>
                  <a:cubicBezTo>
                    <a:pt x="187" y="0"/>
                    <a:pt x="262" y="75"/>
                    <a:pt x="262" y="187"/>
                  </a:cubicBezTo>
                  <a:cubicBezTo>
                    <a:pt x="299" y="299"/>
                    <a:pt x="224" y="374"/>
                    <a:pt x="112" y="374"/>
                  </a:cubicBezTo>
                  <a:cubicBezTo>
                    <a:pt x="38" y="374"/>
                    <a:pt x="0" y="336"/>
                    <a:pt x="0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24"/>
            <p:cNvSpPr/>
            <p:nvPr/>
          </p:nvSpPr>
          <p:spPr>
            <a:xfrm>
              <a:off x="6730300" y="2922825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1" y="224"/>
                  </a:moveTo>
                  <a:cubicBezTo>
                    <a:pt x="1" y="112"/>
                    <a:pt x="76" y="0"/>
                    <a:pt x="150" y="0"/>
                  </a:cubicBezTo>
                  <a:cubicBezTo>
                    <a:pt x="262" y="0"/>
                    <a:pt x="337" y="112"/>
                    <a:pt x="300" y="224"/>
                  </a:cubicBezTo>
                  <a:cubicBezTo>
                    <a:pt x="300" y="299"/>
                    <a:pt x="225" y="374"/>
                    <a:pt x="113" y="374"/>
                  </a:cubicBezTo>
                  <a:cubicBezTo>
                    <a:pt x="38" y="374"/>
                    <a:pt x="1" y="299"/>
                    <a:pt x="1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24"/>
            <p:cNvSpPr/>
            <p:nvPr/>
          </p:nvSpPr>
          <p:spPr>
            <a:xfrm>
              <a:off x="6731250" y="2932150"/>
              <a:ext cx="5625" cy="10300"/>
            </a:xfrm>
            <a:custGeom>
              <a:avLst/>
              <a:gdLst/>
              <a:ahLst/>
              <a:cxnLst/>
              <a:rect l="l" t="t" r="r" b="b"/>
              <a:pathLst>
                <a:path w="225" h="412" extrusionOk="0">
                  <a:moveTo>
                    <a:pt x="0" y="113"/>
                  </a:moveTo>
                  <a:cubicBezTo>
                    <a:pt x="0" y="38"/>
                    <a:pt x="38" y="1"/>
                    <a:pt x="75" y="38"/>
                  </a:cubicBezTo>
                  <a:cubicBezTo>
                    <a:pt x="187" y="38"/>
                    <a:pt x="224" y="150"/>
                    <a:pt x="187" y="225"/>
                  </a:cubicBezTo>
                  <a:cubicBezTo>
                    <a:pt x="187" y="299"/>
                    <a:pt x="75" y="374"/>
                    <a:pt x="38" y="374"/>
                  </a:cubicBezTo>
                  <a:cubicBezTo>
                    <a:pt x="38" y="411"/>
                    <a:pt x="0" y="411"/>
                    <a:pt x="0" y="374"/>
                  </a:cubicBezTo>
                  <a:cubicBezTo>
                    <a:pt x="0" y="374"/>
                    <a:pt x="0" y="374"/>
                    <a:pt x="0" y="337"/>
                  </a:cubicBezTo>
                  <a:lnTo>
                    <a:pt x="0" y="225"/>
                  </a:lnTo>
                  <a:lnTo>
                    <a:pt x="0" y="187"/>
                  </a:lnTo>
                  <a:cubicBezTo>
                    <a:pt x="0" y="150"/>
                    <a:pt x="0" y="150"/>
                    <a:pt x="0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24"/>
            <p:cNvSpPr/>
            <p:nvPr/>
          </p:nvSpPr>
          <p:spPr>
            <a:xfrm>
              <a:off x="6724700" y="2941475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76" y="150"/>
                  </a:moveTo>
                  <a:cubicBezTo>
                    <a:pt x="113" y="76"/>
                    <a:pt x="150" y="1"/>
                    <a:pt x="225" y="38"/>
                  </a:cubicBezTo>
                  <a:cubicBezTo>
                    <a:pt x="300" y="76"/>
                    <a:pt x="337" y="188"/>
                    <a:pt x="300" y="262"/>
                  </a:cubicBezTo>
                  <a:cubicBezTo>
                    <a:pt x="262" y="374"/>
                    <a:pt x="150" y="412"/>
                    <a:pt x="76" y="374"/>
                  </a:cubicBezTo>
                  <a:cubicBezTo>
                    <a:pt x="1" y="337"/>
                    <a:pt x="1" y="262"/>
                    <a:pt x="76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24"/>
            <p:cNvSpPr/>
            <p:nvPr/>
          </p:nvSpPr>
          <p:spPr>
            <a:xfrm>
              <a:off x="6720050" y="2949875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38" y="38"/>
                  </a:moveTo>
                  <a:cubicBezTo>
                    <a:pt x="112" y="1"/>
                    <a:pt x="112" y="1"/>
                    <a:pt x="224" y="38"/>
                  </a:cubicBezTo>
                  <a:cubicBezTo>
                    <a:pt x="336" y="113"/>
                    <a:pt x="336" y="225"/>
                    <a:pt x="262" y="300"/>
                  </a:cubicBezTo>
                  <a:cubicBezTo>
                    <a:pt x="224" y="374"/>
                    <a:pt x="112" y="412"/>
                    <a:pt x="0" y="337"/>
                  </a:cubicBezTo>
                  <a:cubicBezTo>
                    <a:pt x="0" y="300"/>
                    <a:pt x="0" y="262"/>
                    <a:pt x="0" y="225"/>
                  </a:cubicBezTo>
                  <a:cubicBezTo>
                    <a:pt x="0" y="150"/>
                    <a:pt x="38" y="113"/>
                    <a:pt x="38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24"/>
            <p:cNvSpPr/>
            <p:nvPr/>
          </p:nvSpPr>
          <p:spPr>
            <a:xfrm>
              <a:off x="6713500" y="2957350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150" y="38"/>
                  </a:moveTo>
                  <a:cubicBezTo>
                    <a:pt x="150" y="38"/>
                    <a:pt x="187" y="1"/>
                    <a:pt x="262" y="75"/>
                  </a:cubicBezTo>
                  <a:cubicBezTo>
                    <a:pt x="337" y="150"/>
                    <a:pt x="337" y="262"/>
                    <a:pt x="262" y="337"/>
                  </a:cubicBezTo>
                  <a:cubicBezTo>
                    <a:pt x="225" y="374"/>
                    <a:pt x="150" y="374"/>
                    <a:pt x="75" y="374"/>
                  </a:cubicBezTo>
                  <a:cubicBezTo>
                    <a:pt x="38" y="374"/>
                    <a:pt x="38" y="374"/>
                    <a:pt x="1" y="337"/>
                  </a:cubicBezTo>
                  <a:cubicBezTo>
                    <a:pt x="1" y="262"/>
                    <a:pt x="1" y="262"/>
                    <a:pt x="75" y="187"/>
                  </a:cubicBezTo>
                  <a:cubicBezTo>
                    <a:pt x="75" y="187"/>
                    <a:pt x="113" y="150"/>
                    <a:pt x="113" y="113"/>
                  </a:cubicBezTo>
                  <a:cubicBezTo>
                    <a:pt x="113" y="113"/>
                    <a:pt x="113" y="75"/>
                    <a:pt x="150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24"/>
            <p:cNvSpPr/>
            <p:nvPr/>
          </p:nvSpPr>
          <p:spPr>
            <a:xfrm>
              <a:off x="6705100" y="296295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113" y="113"/>
                  </a:moveTo>
                  <a:cubicBezTo>
                    <a:pt x="225" y="38"/>
                    <a:pt x="299" y="1"/>
                    <a:pt x="337" y="75"/>
                  </a:cubicBezTo>
                  <a:cubicBezTo>
                    <a:pt x="411" y="150"/>
                    <a:pt x="374" y="262"/>
                    <a:pt x="299" y="337"/>
                  </a:cubicBezTo>
                  <a:cubicBezTo>
                    <a:pt x="225" y="374"/>
                    <a:pt x="113" y="374"/>
                    <a:pt x="38" y="299"/>
                  </a:cubicBezTo>
                  <a:cubicBezTo>
                    <a:pt x="1" y="225"/>
                    <a:pt x="38" y="187"/>
                    <a:pt x="113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24"/>
            <p:cNvSpPr/>
            <p:nvPr/>
          </p:nvSpPr>
          <p:spPr>
            <a:xfrm>
              <a:off x="6696700" y="2969500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113" y="37"/>
                  </a:moveTo>
                  <a:cubicBezTo>
                    <a:pt x="187" y="0"/>
                    <a:pt x="299" y="0"/>
                    <a:pt x="337" y="75"/>
                  </a:cubicBezTo>
                  <a:cubicBezTo>
                    <a:pt x="374" y="149"/>
                    <a:pt x="337" y="224"/>
                    <a:pt x="262" y="299"/>
                  </a:cubicBezTo>
                  <a:cubicBezTo>
                    <a:pt x="150" y="336"/>
                    <a:pt x="38" y="299"/>
                    <a:pt x="1" y="187"/>
                  </a:cubicBezTo>
                  <a:cubicBezTo>
                    <a:pt x="1" y="112"/>
                    <a:pt x="38" y="37"/>
                    <a:pt x="113" y="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24"/>
            <p:cNvSpPr/>
            <p:nvPr/>
          </p:nvSpPr>
          <p:spPr>
            <a:xfrm>
              <a:off x="6687375" y="2973225"/>
              <a:ext cx="10300" cy="6550"/>
            </a:xfrm>
            <a:custGeom>
              <a:avLst/>
              <a:gdLst/>
              <a:ahLst/>
              <a:cxnLst/>
              <a:rect l="l" t="t" r="r" b="b"/>
              <a:pathLst>
                <a:path w="412" h="262" extrusionOk="0">
                  <a:moveTo>
                    <a:pt x="262" y="38"/>
                  </a:moveTo>
                  <a:cubicBezTo>
                    <a:pt x="299" y="0"/>
                    <a:pt x="336" y="0"/>
                    <a:pt x="374" y="38"/>
                  </a:cubicBezTo>
                  <a:cubicBezTo>
                    <a:pt x="411" y="150"/>
                    <a:pt x="336" y="224"/>
                    <a:pt x="224" y="262"/>
                  </a:cubicBezTo>
                  <a:cubicBezTo>
                    <a:pt x="150" y="262"/>
                    <a:pt x="75" y="262"/>
                    <a:pt x="0" y="224"/>
                  </a:cubicBezTo>
                  <a:cubicBezTo>
                    <a:pt x="0" y="187"/>
                    <a:pt x="0" y="150"/>
                    <a:pt x="0" y="150"/>
                  </a:cubicBezTo>
                  <a:lnTo>
                    <a:pt x="0" y="112"/>
                  </a:lnTo>
                  <a:cubicBezTo>
                    <a:pt x="38" y="75"/>
                    <a:pt x="75" y="38"/>
                    <a:pt x="112" y="38"/>
                  </a:cubicBezTo>
                  <a:lnTo>
                    <a:pt x="150" y="38"/>
                  </a:lnTo>
                  <a:cubicBezTo>
                    <a:pt x="187" y="38"/>
                    <a:pt x="187" y="38"/>
                    <a:pt x="224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24"/>
            <p:cNvSpPr/>
            <p:nvPr/>
          </p:nvSpPr>
          <p:spPr>
            <a:xfrm>
              <a:off x="6677100" y="2975100"/>
              <a:ext cx="9350" cy="7475"/>
            </a:xfrm>
            <a:custGeom>
              <a:avLst/>
              <a:gdLst/>
              <a:ahLst/>
              <a:cxnLst/>
              <a:rect l="l" t="t" r="r" b="b"/>
              <a:pathLst>
                <a:path w="374" h="299" extrusionOk="0">
                  <a:moveTo>
                    <a:pt x="187" y="0"/>
                  </a:moveTo>
                  <a:cubicBezTo>
                    <a:pt x="299" y="0"/>
                    <a:pt x="374" y="0"/>
                    <a:pt x="374" y="75"/>
                  </a:cubicBezTo>
                  <a:cubicBezTo>
                    <a:pt x="374" y="187"/>
                    <a:pt x="299" y="261"/>
                    <a:pt x="225" y="299"/>
                  </a:cubicBezTo>
                  <a:cubicBezTo>
                    <a:pt x="113" y="299"/>
                    <a:pt x="1" y="224"/>
                    <a:pt x="38" y="112"/>
                  </a:cubicBezTo>
                  <a:cubicBezTo>
                    <a:pt x="38" y="0"/>
                    <a:pt x="75" y="0"/>
                    <a:pt x="187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24"/>
            <p:cNvSpPr/>
            <p:nvPr/>
          </p:nvSpPr>
          <p:spPr>
            <a:xfrm>
              <a:off x="6667775" y="2974150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262" y="1"/>
                  </a:moveTo>
                  <a:cubicBezTo>
                    <a:pt x="336" y="1"/>
                    <a:pt x="374" y="38"/>
                    <a:pt x="374" y="150"/>
                  </a:cubicBezTo>
                  <a:cubicBezTo>
                    <a:pt x="374" y="262"/>
                    <a:pt x="262" y="337"/>
                    <a:pt x="187" y="299"/>
                  </a:cubicBezTo>
                  <a:cubicBezTo>
                    <a:pt x="75" y="299"/>
                    <a:pt x="0" y="225"/>
                    <a:pt x="0" y="113"/>
                  </a:cubicBezTo>
                  <a:cubicBezTo>
                    <a:pt x="0" y="75"/>
                    <a:pt x="38" y="38"/>
                    <a:pt x="112" y="1"/>
                  </a:cubicBezTo>
                  <a:cubicBezTo>
                    <a:pt x="150" y="1"/>
                    <a:pt x="224" y="1"/>
                    <a:pt x="262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24"/>
            <p:cNvSpPr/>
            <p:nvPr/>
          </p:nvSpPr>
          <p:spPr>
            <a:xfrm>
              <a:off x="6657500" y="2973225"/>
              <a:ext cx="10300" cy="7500"/>
            </a:xfrm>
            <a:custGeom>
              <a:avLst/>
              <a:gdLst/>
              <a:ahLst/>
              <a:cxnLst/>
              <a:rect l="l" t="t" r="r" b="b"/>
              <a:pathLst>
                <a:path w="412" h="300" extrusionOk="0">
                  <a:moveTo>
                    <a:pt x="374" y="38"/>
                  </a:moveTo>
                  <a:cubicBezTo>
                    <a:pt x="374" y="38"/>
                    <a:pt x="411" y="38"/>
                    <a:pt x="374" y="150"/>
                  </a:cubicBezTo>
                  <a:cubicBezTo>
                    <a:pt x="337" y="224"/>
                    <a:pt x="262" y="299"/>
                    <a:pt x="150" y="262"/>
                  </a:cubicBezTo>
                  <a:cubicBezTo>
                    <a:pt x="75" y="262"/>
                    <a:pt x="38" y="187"/>
                    <a:pt x="38" y="150"/>
                  </a:cubicBezTo>
                  <a:cubicBezTo>
                    <a:pt x="0" y="112"/>
                    <a:pt x="0" y="75"/>
                    <a:pt x="38" y="38"/>
                  </a:cubicBezTo>
                  <a:cubicBezTo>
                    <a:pt x="75" y="0"/>
                    <a:pt x="75" y="0"/>
                    <a:pt x="150" y="38"/>
                  </a:cubicBezTo>
                  <a:cubicBezTo>
                    <a:pt x="187" y="38"/>
                    <a:pt x="225" y="38"/>
                    <a:pt x="262" y="38"/>
                  </a:cubicBezTo>
                  <a:lnTo>
                    <a:pt x="337" y="38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24"/>
            <p:cNvSpPr/>
            <p:nvPr/>
          </p:nvSpPr>
          <p:spPr>
            <a:xfrm>
              <a:off x="6649100" y="2968550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262" y="75"/>
                  </a:moveTo>
                  <a:cubicBezTo>
                    <a:pt x="374" y="113"/>
                    <a:pt x="411" y="150"/>
                    <a:pt x="374" y="225"/>
                  </a:cubicBezTo>
                  <a:cubicBezTo>
                    <a:pt x="336" y="299"/>
                    <a:pt x="224" y="337"/>
                    <a:pt x="150" y="299"/>
                  </a:cubicBezTo>
                  <a:cubicBezTo>
                    <a:pt x="38" y="262"/>
                    <a:pt x="0" y="187"/>
                    <a:pt x="38" y="75"/>
                  </a:cubicBezTo>
                  <a:cubicBezTo>
                    <a:pt x="75" y="1"/>
                    <a:pt x="150" y="38"/>
                    <a:pt x="26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24"/>
            <p:cNvSpPr/>
            <p:nvPr/>
          </p:nvSpPr>
          <p:spPr>
            <a:xfrm>
              <a:off x="6640700" y="296295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62" y="38"/>
                  </a:moveTo>
                  <a:cubicBezTo>
                    <a:pt x="336" y="113"/>
                    <a:pt x="411" y="225"/>
                    <a:pt x="374" y="299"/>
                  </a:cubicBezTo>
                  <a:cubicBezTo>
                    <a:pt x="299" y="374"/>
                    <a:pt x="187" y="374"/>
                    <a:pt x="112" y="337"/>
                  </a:cubicBezTo>
                  <a:cubicBezTo>
                    <a:pt x="0" y="262"/>
                    <a:pt x="0" y="150"/>
                    <a:pt x="75" y="75"/>
                  </a:cubicBezTo>
                  <a:cubicBezTo>
                    <a:pt x="112" y="1"/>
                    <a:pt x="187" y="1"/>
                    <a:pt x="26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24"/>
            <p:cNvSpPr/>
            <p:nvPr/>
          </p:nvSpPr>
          <p:spPr>
            <a:xfrm>
              <a:off x="6633225" y="2958300"/>
              <a:ext cx="9375" cy="7475"/>
            </a:xfrm>
            <a:custGeom>
              <a:avLst/>
              <a:gdLst/>
              <a:ahLst/>
              <a:cxnLst/>
              <a:rect l="l" t="t" r="r" b="b"/>
              <a:pathLst>
                <a:path w="375" h="299" extrusionOk="0">
                  <a:moveTo>
                    <a:pt x="299" y="112"/>
                  </a:moveTo>
                  <a:cubicBezTo>
                    <a:pt x="337" y="187"/>
                    <a:pt x="374" y="224"/>
                    <a:pt x="337" y="224"/>
                  </a:cubicBezTo>
                  <a:cubicBezTo>
                    <a:pt x="299" y="299"/>
                    <a:pt x="150" y="299"/>
                    <a:pt x="113" y="224"/>
                  </a:cubicBezTo>
                  <a:cubicBezTo>
                    <a:pt x="38" y="187"/>
                    <a:pt x="1" y="75"/>
                    <a:pt x="38" y="0"/>
                  </a:cubicBezTo>
                  <a:lnTo>
                    <a:pt x="75" y="0"/>
                  </a:lnTo>
                  <a:lnTo>
                    <a:pt x="113" y="0"/>
                  </a:lnTo>
                  <a:cubicBezTo>
                    <a:pt x="150" y="0"/>
                    <a:pt x="150" y="0"/>
                    <a:pt x="225" y="75"/>
                  </a:cubicBezTo>
                  <a:lnTo>
                    <a:pt x="262" y="112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24"/>
            <p:cNvSpPr/>
            <p:nvPr/>
          </p:nvSpPr>
          <p:spPr>
            <a:xfrm>
              <a:off x="6626700" y="294802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299" y="150"/>
                  </a:moveTo>
                  <a:cubicBezTo>
                    <a:pt x="374" y="262"/>
                    <a:pt x="374" y="299"/>
                    <a:pt x="299" y="374"/>
                  </a:cubicBezTo>
                  <a:cubicBezTo>
                    <a:pt x="224" y="411"/>
                    <a:pt x="112" y="374"/>
                    <a:pt x="38" y="299"/>
                  </a:cubicBezTo>
                  <a:cubicBezTo>
                    <a:pt x="0" y="224"/>
                    <a:pt x="0" y="112"/>
                    <a:pt x="75" y="75"/>
                  </a:cubicBezTo>
                  <a:cubicBezTo>
                    <a:pt x="150" y="0"/>
                    <a:pt x="224" y="75"/>
                    <a:pt x="299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24"/>
            <p:cNvSpPr/>
            <p:nvPr/>
          </p:nvSpPr>
          <p:spPr>
            <a:xfrm>
              <a:off x="6622025" y="294055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74" y="150"/>
                  </a:moveTo>
                  <a:cubicBezTo>
                    <a:pt x="411" y="225"/>
                    <a:pt x="374" y="262"/>
                    <a:pt x="299" y="337"/>
                  </a:cubicBezTo>
                  <a:cubicBezTo>
                    <a:pt x="225" y="374"/>
                    <a:pt x="113" y="337"/>
                    <a:pt x="75" y="225"/>
                  </a:cubicBezTo>
                  <a:cubicBezTo>
                    <a:pt x="1" y="150"/>
                    <a:pt x="75" y="38"/>
                    <a:pt x="150" y="1"/>
                  </a:cubicBezTo>
                  <a:cubicBezTo>
                    <a:pt x="187" y="1"/>
                    <a:pt x="262" y="1"/>
                    <a:pt x="299" y="38"/>
                  </a:cubicBezTo>
                  <a:cubicBezTo>
                    <a:pt x="337" y="75"/>
                    <a:pt x="374" y="113"/>
                    <a:pt x="374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24"/>
            <p:cNvSpPr/>
            <p:nvPr/>
          </p:nvSpPr>
          <p:spPr>
            <a:xfrm>
              <a:off x="6619225" y="2931225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337" y="262"/>
                  </a:moveTo>
                  <a:cubicBezTo>
                    <a:pt x="337" y="262"/>
                    <a:pt x="337" y="299"/>
                    <a:pt x="262" y="374"/>
                  </a:cubicBezTo>
                  <a:cubicBezTo>
                    <a:pt x="150" y="374"/>
                    <a:pt x="75" y="299"/>
                    <a:pt x="38" y="224"/>
                  </a:cubicBezTo>
                  <a:cubicBezTo>
                    <a:pt x="1" y="150"/>
                    <a:pt x="1" y="112"/>
                    <a:pt x="38" y="38"/>
                  </a:cubicBezTo>
                  <a:cubicBezTo>
                    <a:pt x="75" y="0"/>
                    <a:pt x="113" y="0"/>
                    <a:pt x="150" y="0"/>
                  </a:cubicBezTo>
                  <a:cubicBezTo>
                    <a:pt x="187" y="0"/>
                    <a:pt x="187" y="0"/>
                    <a:pt x="225" y="112"/>
                  </a:cubicBezTo>
                  <a:cubicBezTo>
                    <a:pt x="225" y="112"/>
                    <a:pt x="262" y="187"/>
                    <a:pt x="262" y="187"/>
                  </a:cubicBezTo>
                  <a:cubicBezTo>
                    <a:pt x="262" y="224"/>
                    <a:pt x="299" y="262"/>
                    <a:pt x="299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24"/>
            <p:cNvSpPr/>
            <p:nvPr/>
          </p:nvSpPr>
          <p:spPr>
            <a:xfrm>
              <a:off x="6618300" y="2921875"/>
              <a:ext cx="6550" cy="9375"/>
            </a:xfrm>
            <a:custGeom>
              <a:avLst/>
              <a:gdLst/>
              <a:ahLst/>
              <a:cxnLst/>
              <a:rect l="l" t="t" r="r" b="b"/>
              <a:pathLst>
                <a:path w="262" h="375" extrusionOk="0">
                  <a:moveTo>
                    <a:pt x="262" y="188"/>
                  </a:moveTo>
                  <a:cubicBezTo>
                    <a:pt x="262" y="300"/>
                    <a:pt x="262" y="374"/>
                    <a:pt x="187" y="374"/>
                  </a:cubicBezTo>
                  <a:cubicBezTo>
                    <a:pt x="75" y="374"/>
                    <a:pt x="0" y="300"/>
                    <a:pt x="0" y="225"/>
                  </a:cubicBezTo>
                  <a:cubicBezTo>
                    <a:pt x="0" y="113"/>
                    <a:pt x="75" y="1"/>
                    <a:pt x="187" y="1"/>
                  </a:cubicBezTo>
                  <a:cubicBezTo>
                    <a:pt x="262" y="1"/>
                    <a:pt x="262" y="76"/>
                    <a:pt x="262" y="18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24"/>
            <p:cNvSpPr/>
            <p:nvPr/>
          </p:nvSpPr>
          <p:spPr>
            <a:xfrm>
              <a:off x="6618300" y="2911625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299" y="187"/>
                  </a:moveTo>
                  <a:cubicBezTo>
                    <a:pt x="299" y="299"/>
                    <a:pt x="262" y="373"/>
                    <a:pt x="187" y="373"/>
                  </a:cubicBezTo>
                  <a:cubicBezTo>
                    <a:pt x="75" y="373"/>
                    <a:pt x="0" y="299"/>
                    <a:pt x="0" y="187"/>
                  </a:cubicBezTo>
                  <a:cubicBezTo>
                    <a:pt x="0" y="112"/>
                    <a:pt x="112" y="0"/>
                    <a:pt x="187" y="37"/>
                  </a:cubicBezTo>
                  <a:cubicBezTo>
                    <a:pt x="262" y="37"/>
                    <a:pt x="336" y="112"/>
                    <a:pt x="299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24"/>
            <p:cNvSpPr/>
            <p:nvPr/>
          </p:nvSpPr>
          <p:spPr>
            <a:xfrm>
              <a:off x="6620150" y="2901350"/>
              <a:ext cx="5625" cy="10300"/>
            </a:xfrm>
            <a:custGeom>
              <a:avLst/>
              <a:gdLst/>
              <a:ahLst/>
              <a:cxnLst/>
              <a:rect l="l" t="t" r="r" b="b"/>
              <a:pathLst>
                <a:path w="225" h="412" extrusionOk="0">
                  <a:moveTo>
                    <a:pt x="225" y="336"/>
                  </a:moveTo>
                  <a:cubicBezTo>
                    <a:pt x="225" y="374"/>
                    <a:pt x="188" y="411"/>
                    <a:pt x="150" y="411"/>
                  </a:cubicBezTo>
                  <a:cubicBezTo>
                    <a:pt x="113" y="374"/>
                    <a:pt x="1" y="299"/>
                    <a:pt x="1" y="187"/>
                  </a:cubicBezTo>
                  <a:cubicBezTo>
                    <a:pt x="38" y="112"/>
                    <a:pt x="113" y="38"/>
                    <a:pt x="188" y="38"/>
                  </a:cubicBezTo>
                  <a:cubicBezTo>
                    <a:pt x="188" y="0"/>
                    <a:pt x="225" y="38"/>
                    <a:pt x="225" y="75"/>
                  </a:cubicBezTo>
                  <a:cubicBezTo>
                    <a:pt x="225" y="75"/>
                    <a:pt x="225" y="75"/>
                    <a:pt x="225" y="112"/>
                  </a:cubicBezTo>
                  <a:lnTo>
                    <a:pt x="225" y="224"/>
                  </a:lnTo>
                  <a:cubicBezTo>
                    <a:pt x="225" y="224"/>
                    <a:pt x="225" y="262"/>
                    <a:pt x="225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24"/>
            <p:cNvSpPr/>
            <p:nvPr/>
          </p:nvSpPr>
          <p:spPr>
            <a:xfrm>
              <a:off x="6622950" y="2892950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300" y="224"/>
                  </a:moveTo>
                  <a:cubicBezTo>
                    <a:pt x="225" y="336"/>
                    <a:pt x="188" y="374"/>
                    <a:pt x="113" y="374"/>
                  </a:cubicBezTo>
                  <a:cubicBezTo>
                    <a:pt x="38" y="299"/>
                    <a:pt x="1" y="224"/>
                    <a:pt x="38" y="112"/>
                  </a:cubicBezTo>
                  <a:cubicBezTo>
                    <a:pt x="76" y="38"/>
                    <a:pt x="188" y="0"/>
                    <a:pt x="300" y="38"/>
                  </a:cubicBezTo>
                  <a:cubicBezTo>
                    <a:pt x="374" y="75"/>
                    <a:pt x="337" y="150"/>
                    <a:pt x="300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24"/>
            <p:cNvSpPr/>
            <p:nvPr/>
          </p:nvSpPr>
          <p:spPr>
            <a:xfrm>
              <a:off x="6628575" y="2884550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261" y="336"/>
                  </a:moveTo>
                  <a:cubicBezTo>
                    <a:pt x="224" y="411"/>
                    <a:pt x="187" y="411"/>
                    <a:pt x="75" y="336"/>
                  </a:cubicBezTo>
                  <a:cubicBezTo>
                    <a:pt x="0" y="262"/>
                    <a:pt x="0" y="150"/>
                    <a:pt x="75" y="75"/>
                  </a:cubicBezTo>
                  <a:cubicBezTo>
                    <a:pt x="112" y="0"/>
                    <a:pt x="224" y="0"/>
                    <a:pt x="299" y="38"/>
                  </a:cubicBezTo>
                  <a:cubicBezTo>
                    <a:pt x="336" y="75"/>
                    <a:pt x="373" y="150"/>
                    <a:pt x="336" y="187"/>
                  </a:cubicBezTo>
                  <a:cubicBezTo>
                    <a:pt x="336" y="262"/>
                    <a:pt x="336" y="299"/>
                    <a:pt x="299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24"/>
            <p:cNvSpPr/>
            <p:nvPr/>
          </p:nvSpPr>
          <p:spPr>
            <a:xfrm>
              <a:off x="6634175" y="2878000"/>
              <a:ext cx="8425" cy="8425"/>
            </a:xfrm>
            <a:custGeom>
              <a:avLst/>
              <a:gdLst/>
              <a:ahLst/>
              <a:cxnLst/>
              <a:rect l="l" t="t" r="r" b="b"/>
              <a:pathLst>
                <a:path w="337" h="337" extrusionOk="0">
                  <a:moveTo>
                    <a:pt x="187" y="300"/>
                  </a:moveTo>
                  <a:cubicBezTo>
                    <a:pt x="187" y="300"/>
                    <a:pt x="149" y="337"/>
                    <a:pt x="75" y="300"/>
                  </a:cubicBezTo>
                  <a:cubicBezTo>
                    <a:pt x="0" y="262"/>
                    <a:pt x="0" y="113"/>
                    <a:pt x="75" y="76"/>
                  </a:cubicBezTo>
                  <a:cubicBezTo>
                    <a:pt x="112" y="1"/>
                    <a:pt x="187" y="1"/>
                    <a:pt x="224" y="1"/>
                  </a:cubicBezTo>
                  <a:cubicBezTo>
                    <a:pt x="261" y="1"/>
                    <a:pt x="299" y="38"/>
                    <a:pt x="336" y="76"/>
                  </a:cubicBezTo>
                  <a:cubicBezTo>
                    <a:pt x="336" y="113"/>
                    <a:pt x="336" y="113"/>
                    <a:pt x="261" y="188"/>
                  </a:cubicBezTo>
                  <a:cubicBezTo>
                    <a:pt x="224" y="225"/>
                    <a:pt x="224" y="225"/>
                    <a:pt x="224" y="262"/>
                  </a:cubicBezTo>
                  <a:cubicBezTo>
                    <a:pt x="187" y="300"/>
                    <a:pt x="187" y="300"/>
                    <a:pt x="187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24"/>
            <p:cNvSpPr/>
            <p:nvPr/>
          </p:nvSpPr>
          <p:spPr>
            <a:xfrm>
              <a:off x="6641625" y="2871475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262" y="262"/>
                  </a:moveTo>
                  <a:cubicBezTo>
                    <a:pt x="187" y="337"/>
                    <a:pt x="113" y="374"/>
                    <a:pt x="38" y="299"/>
                  </a:cubicBezTo>
                  <a:cubicBezTo>
                    <a:pt x="1" y="225"/>
                    <a:pt x="1" y="113"/>
                    <a:pt x="75" y="38"/>
                  </a:cubicBezTo>
                  <a:cubicBezTo>
                    <a:pt x="187" y="1"/>
                    <a:pt x="299" y="1"/>
                    <a:pt x="337" y="75"/>
                  </a:cubicBezTo>
                  <a:cubicBezTo>
                    <a:pt x="374" y="187"/>
                    <a:pt x="337" y="187"/>
                    <a:pt x="262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24"/>
            <p:cNvSpPr/>
            <p:nvPr/>
          </p:nvSpPr>
          <p:spPr>
            <a:xfrm>
              <a:off x="6650025" y="2866800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299" y="300"/>
                  </a:moveTo>
                  <a:cubicBezTo>
                    <a:pt x="187" y="337"/>
                    <a:pt x="75" y="337"/>
                    <a:pt x="38" y="262"/>
                  </a:cubicBezTo>
                  <a:cubicBezTo>
                    <a:pt x="1" y="188"/>
                    <a:pt x="38" y="76"/>
                    <a:pt x="113" y="38"/>
                  </a:cubicBezTo>
                  <a:cubicBezTo>
                    <a:pt x="225" y="1"/>
                    <a:pt x="337" y="1"/>
                    <a:pt x="374" y="113"/>
                  </a:cubicBezTo>
                  <a:cubicBezTo>
                    <a:pt x="374" y="188"/>
                    <a:pt x="374" y="262"/>
                    <a:pt x="299" y="30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24"/>
            <p:cNvSpPr/>
            <p:nvPr/>
          </p:nvSpPr>
          <p:spPr>
            <a:xfrm>
              <a:off x="6659375" y="2864000"/>
              <a:ext cx="9350" cy="5625"/>
            </a:xfrm>
            <a:custGeom>
              <a:avLst/>
              <a:gdLst/>
              <a:ahLst/>
              <a:cxnLst/>
              <a:rect l="l" t="t" r="r" b="b"/>
              <a:pathLst>
                <a:path w="374" h="225" extrusionOk="0">
                  <a:moveTo>
                    <a:pt x="150" y="225"/>
                  </a:moveTo>
                  <a:lnTo>
                    <a:pt x="0" y="225"/>
                  </a:lnTo>
                  <a:cubicBezTo>
                    <a:pt x="0" y="150"/>
                    <a:pt x="38" y="38"/>
                    <a:pt x="150" y="38"/>
                  </a:cubicBezTo>
                  <a:cubicBezTo>
                    <a:pt x="224" y="1"/>
                    <a:pt x="299" y="38"/>
                    <a:pt x="374" y="76"/>
                  </a:cubicBezTo>
                  <a:cubicBezTo>
                    <a:pt x="374" y="76"/>
                    <a:pt x="374" y="113"/>
                    <a:pt x="374" y="150"/>
                  </a:cubicBezTo>
                  <a:lnTo>
                    <a:pt x="374" y="188"/>
                  </a:lnTo>
                  <a:cubicBezTo>
                    <a:pt x="374" y="225"/>
                    <a:pt x="374" y="225"/>
                    <a:pt x="262" y="225"/>
                  </a:cubicBezTo>
                  <a:cubicBezTo>
                    <a:pt x="262" y="225"/>
                    <a:pt x="224" y="225"/>
                    <a:pt x="224" y="225"/>
                  </a:cubicBezTo>
                  <a:cubicBezTo>
                    <a:pt x="187" y="225"/>
                    <a:pt x="187" y="225"/>
                    <a:pt x="150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24"/>
            <p:cNvSpPr/>
            <p:nvPr/>
          </p:nvSpPr>
          <p:spPr>
            <a:xfrm>
              <a:off x="6669625" y="2862150"/>
              <a:ext cx="9375" cy="6550"/>
            </a:xfrm>
            <a:custGeom>
              <a:avLst/>
              <a:gdLst/>
              <a:ahLst/>
              <a:cxnLst/>
              <a:rect l="l" t="t" r="r" b="b"/>
              <a:pathLst>
                <a:path w="375" h="262" extrusionOk="0">
                  <a:moveTo>
                    <a:pt x="188" y="262"/>
                  </a:moveTo>
                  <a:cubicBezTo>
                    <a:pt x="76" y="262"/>
                    <a:pt x="1" y="262"/>
                    <a:pt x="1" y="187"/>
                  </a:cubicBezTo>
                  <a:cubicBezTo>
                    <a:pt x="1" y="112"/>
                    <a:pt x="76" y="0"/>
                    <a:pt x="188" y="0"/>
                  </a:cubicBezTo>
                  <a:cubicBezTo>
                    <a:pt x="262" y="0"/>
                    <a:pt x="374" y="75"/>
                    <a:pt x="374" y="187"/>
                  </a:cubicBezTo>
                  <a:cubicBezTo>
                    <a:pt x="374" y="262"/>
                    <a:pt x="300" y="262"/>
                    <a:pt x="188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24"/>
            <p:cNvSpPr/>
            <p:nvPr/>
          </p:nvSpPr>
          <p:spPr>
            <a:xfrm>
              <a:off x="6679900" y="2862150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75" y="336"/>
                  </a:moveTo>
                  <a:cubicBezTo>
                    <a:pt x="1" y="336"/>
                    <a:pt x="1" y="299"/>
                    <a:pt x="1" y="187"/>
                  </a:cubicBezTo>
                  <a:cubicBezTo>
                    <a:pt x="1" y="75"/>
                    <a:pt x="75" y="0"/>
                    <a:pt x="187" y="38"/>
                  </a:cubicBezTo>
                  <a:cubicBezTo>
                    <a:pt x="299" y="38"/>
                    <a:pt x="374" y="112"/>
                    <a:pt x="337" y="224"/>
                  </a:cubicBezTo>
                  <a:cubicBezTo>
                    <a:pt x="337" y="262"/>
                    <a:pt x="299" y="299"/>
                    <a:pt x="225" y="299"/>
                  </a:cubicBezTo>
                  <a:cubicBezTo>
                    <a:pt x="187" y="299"/>
                    <a:pt x="150" y="299"/>
                    <a:pt x="75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24"/>
            <p:cNvSpPr/>
            <p:nvPr/>
          </p:nvSpPr>
          <p:spPr>
            <a:xfrm>
              <a:off x="6689225" y="2864000"/>
              <a:ext cx="9375" cy="6575"/>
            </a:xfrm>
            <a:custGeom>
              <a:avLst/>
              <a:gdLst/>
              <a:ahLst/>
              <a:cxnLst/>
              <a:rect l="l" t="t" r="r" b="b"/>
              <a:pathLst>
                <a:path w="375" h="263" extrusionOk="0">
                  <a:moveTo>
                    <a:pt x="38" y="225"/>
                  </a:moveTo>
                  <a:cubicBezTo>
                    <a:pt x="38" y="225"/>
                    <a:pt x="1" y="225"/>
                    <a:pt x="38" y="150"/>
                  </a:cubicBezTo>
                  <a:cubicBezTo>
                    <a:pt x="38" y="38"/>
                    <a:pt x="150" y="1"/>
                    <a:pt x="262" y="38"/>
                  </a:cubicBezTo>
                  <a:cubicBezTo>
                    <a:pt x="300" y="38"/>
                    <a:pt x="337" y="76"/>
                    <a:pt x="374" y="150"/>
                  </a:cubicBezTo>
                  <a:lnTo>
                    <a:pt x="374" y="225"/>
                  </a:lnTo>
                  <a:cubicBezTo>
                    <a:pt x="374" y="262"/>
                    <a:pt x="337" y="262"/>
                    <a:pt x="225" y="225"/>
                  </a:cubicBezTo>
                  <a:lnTo>
                    <a:pt x="113" y="225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24"/>
            <p:cNvSpPr/>
            <p:nvPr/>
          </p:nvSpPr>
          <p:spPr>
            <a:xfrm>
              <a:off x="6697650" y="2866800"/>
              <a:ext cx="10275" cy="9375"/>
            </a:xfrm>
            <a:custGeom>
              <a:avLst/>
              <a:gdLst/>
              <a:ahLst/>
              <a:cxnLst/>
              <a:rect l="l" t="t" r="r" b="b"/>
              <a:pathLst>
                <a:path w="411" h="375" extrusionOk="0">
                  <a:moveTo>
                    <a:pt x="149" y="262"/>
                  </a:moveTo>
                  <a:cubicBezTo>
                    <a:pt x="75" y="225"/>
                    <a:pt x="0" y="188"/>
                    <a:pt x="37" y="113"/>
                  </a:cubicBezTo>
                  <a:cubicBezTo>
                    <a:pt x="75" y="38"/>
                    <a:pt x="187" y="1"/>
                    <a:pt x="261" y="38"/>
                  </a:cubicBezTo>
                  <a:cubicBezTo>
                    <a:pt x="373" y="76"/>
                    <a:pt x="411" y="188"/>
                    <a:pt x="373" y="262"/>
                  </a:cubicBezTo>
                  <a:cubicBezTo>
                    <a:pt x="299" y="374"/>
                    <a:pt x="261" y="337"/>
                    <a:pt x="149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24"/>
            <p:cNvSpPr/>
            <p:nvPr/>
          </p:nvSpPr>
          <p:spPr>
            <a:xfrm>
              <a:off x="6706050" y="287147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12" y="337"/>
                  </a:moveTo>
                  <a:cubicBezTo>
                    <a:pt x="37" y="299"/>
                    <a:pt x="0" y="187"/>
                    <a:pt x="37" y="113"/>
                  </a:cubicBezTo>
                  <a:cubicBezTo>
                    <a:pt x="75" y="38"/>
                    <a:pt x="187" y="1"/>
                    <a:pt x="299" y="75"/>
                  </a:cubicBezTo>
                  <a:cubicBezTo>
                    <a:pt x="373" y="150"/>
                    <a:pt x="373" y="225"/>
                    <a:pt x="336" y="337"/>
                  </a:cubicBezTo>
                  <a:cubicBezTo>
                    <a:pt x="261" y="374"/>
                    <a:pt x="187" y="374"/>
                    <a:pt x="112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24"/>
            <p:cNvSpPr/>
            <p:nvPr/>
          </p:nvSpPr>
          <p:spPr>
            <a:xfrm>
              <a:off x="6714450" y="2878000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37" y="188"/>
                  </a:moveTo>
                  <a:cubicBezTo>
                    <a:pt x="0" y="150"/>
                    <a:pt x="0" y="113"/>
                    <a:pt x="0" y="76"/>
                  </a:cubicBezTo>
                  <a:cubicBezTo>
                    <a:pt x="75" y="1"/>
                    <a:pt x="187" y="1"/>
                    <a:pt x="262" y="76"/>
                  </a:cubicBezTo>
                  <a:cubicBezTo>
                    <a:pt x="336" y="150"/>
                    <a:pt x="336" y="262"/>
                    <a:pt x="336" y="300"/>
                  </a:cubicBezTo>
                  <a:cubicBezTo>
                    <a:pt x="262" y="374"/>
                    <a:pt x="336" y="300"/>
                    <a:pt x="262" y="300"/>
                  </a:cubicBezTo>
                  <a:lnTo>
                    <a:pt x="224" y="300"/>
                  </a:lnTo>
                  <a:cubicBezTo>
                    <a:pt x="224" y="300"/>
                    <a:pt x="187" y="300"/>
                    <a:pt x="149" y="262"/>
                  </a:cubicBezTo>
                  <a:cubicBezTo>
                    <a:pt x="112" y="188"/>
                    <a:pt x="112" y="225"/>
                    <a:pt x="75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24"/>
            <p:cNvSpPr/>
            <p:nvPr/>
          </p:nvSpPr>
          <p:spPr>
            <a:xfrm>
              <a:off x="6720050" y="2885475"/>
              <a:ext cx="10275" cy="10300"/>
            </a:xfrm>
            <a:custGeom>
              <a:avLst/>
              <a:gdLst/>
              <a:ahLst/>
              <a:cxnLst/>
              <a:rect l="l" t="t" r="r" b="b"/>
              <a:pathLst>
                <a:path w="411" h="412" extrusionOk="0">
                  <a:moveTo>
                    <a:pt x="112" y="262"/>
                  </a:moveTo>
                  <a:cubicBezTo>
                    <a:pt x="38" y="187"/>
                    <a:pt x="0" y="150"/>
                    <a:pt x="112" y="75"/>
                  </a:cubicBezTo>
                  <a:cubicBezTo>
                    <a:pt x="187" y="1"/>
                    <a:pt x="299" y="38"/>
                    <a:pt x="336" y="150"/>
                  </a:cubicBezTo>
                  <a:cubicBezTo>
                    <a:pt x="411" y="225"/>
                    <a:pt x="374" y="337"/>
                    <a:pt x="299" y="374"/>
                  </a:cubicBezTo>
                  <a:cubicBezTo>
                    <a:pt x="224" y="411"/>
                    <a:pt x="187" y="374"/>
                    <a:pt x="112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24"/>
            <p:cNvSpPr/>
            <p:nvPr/>
          </p:nvSpPr>
          <p:spPr>
            <a:xfrm>
              <a:off x="6724700" y="2893875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1" y="225"/>
                  </a:moveTo>
                  <a:cubicBezTo>
                    <a:pt x="1" y="150"/>
                    <a:pt x="1" y="113"/>
                    <a:pt x="113" y="75"/>
                  </a:cubicBezTo>
                  <a:cubicBezTo>
                    <a:pt x="188" y="1"/>
                    <a:pt x="337" y="75"/>
                    <a:pt x="337" y="150"/>
                  </a:cubicBezTo>
                  <a:cubicBezTo>
                    <a:pt x="374" y="262"/>
                    <a:pt x="337" y="374"/>
                    <a:pt x="262" y="411"/>
                  </a:cubicBezTo>
                  <a:cubicBezTo>
                    <a:pt x="225" y="411"/>
                    <a:pt x="150" y="374"/>
                    <a:pt x="113" y="374"/>
                  </a:cubicBezTo>
                  <a:cubicBezTo>
                    <a:pt x="76" y="337"/>
                    <a:pt x="38" y="299"/>
                    <a:pt x="1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24"/>
            <p:cNvSpPr/>
            <p:nvPr/>
          </p:nvSpPr>
          <p:spPr>
            <a:xfrm>
              <a:off x="6729375" y="2904150"/>
              <a:ext cx="7500" cy="8425"/>
            </a:xfrm>
            <a:custGeom>
              <a:avLst/>
              <a:gdLst/>
              <a:ahLst/>
              <a:cxnLst/>
              <a:rect l="l" t="t" r="r" b="b"/>
              <a:pathLst>
                <a:path w="300" h="337" extrusionOk="0">
                  <a:moveTo>
                    <a:pt x="1" y="75"/>
                  </a:moveTo>
                  <a:cubicBezTo>
                    <a:pt x="1" y="75"/>
                    <a:pt x="1" y="38"/>
                    <a:pt x="75" y="0"/>
                  </a:cubicBezTo>
                  <a:cubicBezTo>
                    <a:pt x="150" y="0"/>
                    <a:pt x="262" y="38"/>
                    <a:pt x="299" y="150"/>
                  </a:cubicBezTo>
                  <a:cubicBezTo>
                    <a:pt x="299" y="187"/>
                    <a:pt x="299" y="262"/>
                    <a:pt x="225" y="299"/>
                  </a:cubicBezTo>
                  <a:cubicBezTo>
                    <a:pt x="225" y="336"/>
                    <a:pt x="187" y="336"/>
                    <a:pt x="150" y="336"/>
                  </a:cubicBezTo>
                  <a:cubicBezTo>
                    <a:pt x="113" y="336"/>
                    <a:pt x="113" y="336"/>
                    <a:pt x="75" y="224"/>
                  </a:cubicBezTo>
                  <a:cubicBezTo>
                    <a:pt x="75" y="224"/>
                    <a:pt x="38" y="187"/>
                    <a:pt x="38" y="150"/>
                  </a:cubicBezTo>
                  <a:cubicBezTo>
                    <a:pt x="1" y="150"/>
                    <a:pt x="38" y="112"/>
                    <a:pt x="1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24"/>
            <p:cNvSpPr/>
            <p:nvPr/>
          </p:nvSpPr>
          <p:spPr>
            <a:xfrm>
              <a:off x="6604300" y="2848150"/>
              <a:ext cx="148425" cy="147500"/>
            </a:xfrm>
            <a:custGeom>
              <a:avLst/>
              <a:gdLst/>
              <a:ahLst/>
              <a:cxnLst/>
              <a:rect l="l" t="t" r="r" b="b"/>
              <a:pathLst>
                <a:path w="5937" h="5900" extrusionOk="0">
                  <a:moveTo>
                    <a:pt x="2502" y="261"/>
                  </a:moveTo>
                  <a:cubicBezTo>
                    <a:pt x="1008" y="523"/>
                    <a:pt x="0" y="1904"/>
                    <a:pt x="224" y="3398"/>
                  </a:cubicBezTo>
                  <a:cubicBezTo>
                    <a:pt x="486" y="4929"/>
                    <a:pt x="1942" y="5900"/>
                    <a:pt x="3435" y="5638"/>
                  </a:cubicBezTo>
                  <a:cubicBezTo>
                    <a:pt x="4929" y="5414"/>
                    <a:pt x="5937" y="3995"/>
                    <a:pt x="5676" y="2502"/>
                  </a:cubicBezTo>
                  <a:cubicBezTo>
                    <a:pt x="5414" y="1008"/>
                    <a:pt x="4033" y="0"/>
                    <a:pt x="2539" y="224"/>
                  </a:cubicBezTo>
                  <a:close/>
                  <a:moveTo>
                    <a:pt x="3361" y="5414"/>
                  </a:moveTo>
                  <a:cubicBezTo>
                    <a:pt x="1942" y="5713"/>
                    <a:pt x="598" y="4779"/>
                    <a:pt x="374" y="3361"/>
                  </a:cubicBezTo>
                  <a:cubicBezTo>
                    <a:pt x="150" y="1979"/>
                    <a:pt x="1120" y="672"/>
                    <a:pt x="2539" y="523"/>
                  </a:cubicBezTo>
                  <a:cubicBezTo>
                    <a:pt x="3921" y="261"/>
                    <a:pt x="5190" y="1195"/>
                    <a:pt x="5414" y="2576"/>
                  </a:cubicBezTo>
                  <a:cubicBezTo>
                    <a:pt x="5638" y="3921"/>
                    <a:pt x="4742" y="5190"/>
                    <a:pt x="3361" y="5414"/>
                  </a:cubicBezTo>
                  <a:close/>
                </a:path>
              </a:pathLst>
            </a:custGeom>
            <a:solidFill>
              <a:srgbClr val="ECC0C4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24"/>
            <p:cNvSpPr/>
            <p:nvPr/>
          </p:nvSpPr>
          <p:spPr>
            <a:xfrm>
              <a:off x="6656575" y="2887350"/>
              <a:ext cx="42950" cy="70025"/>
            </a:xfrm>
            <a:custGeom>
              <a:avLst/>
              <a:gdLst/>
              <a:ahLst/>
              <a:cxnLst/>
              <a:rect l="l" t="t" r="r" b="b"/>
              <a:pathLst>
                <a:path w="1718" h="2801" extrusionOk="0">
                  <a:moveTo>
                    <a:pt x="635" y="0"/>
                  </a:moveTo>
                  <a:lnTo>
                    <a:pt x="0" y="523"/>
                  </a:lnTo>
                  <a:lnTo>
                    <a:pt x="299" y="2502"/>
                  </a:lnTo>
                  <a:lnTo>
                    <a:pt x="1120" y="2801"/>
                  </a:lnTo>
                  <a:lnTo>
                    <a:pt x="1718" y="2278"/>
                  </a:lnTo>
                  <a:lnTo>
                    <a:pt x="1419" y="299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24"/>
            <p:cNvSpPr/>
            <p:nvPr/>
          </p:nvSpPr>
          <p:spPr>
            <a:xfrm>
              <a:off x="6656575" y="2887350"/>
              <a:ext cx="42950" cy="70025"/>
            </a:xfrm>
            <a:custGeom>
              <a:avLst/>
              <a:gdLst/>
              <a:ahLst/>
              <a:cxnLst/>
              <a:rect l="l" t="t" r="r" b="b"/>
              <a:pathLst>
                <a:path w="1718" h="2801" fill="none" extrusionOk="0">
                  <a:moveTo>
                    <a:pt x="1718" y="2278"/>
                  </a:moveTo>
                  <a:lnTo>
                    <a:pt x="1120" y="2801"/>
                  </a:lnTo>
                  <a:lnTo>
                    <a:pt x="299" y="2502"/>
                  </a:lnTo>
                  <a:lnTo>
                    <a:pt x="0" y="523"/>
                  </a:lnTo>
                  <a:lnTo>
                    <a:pt x="635" y="0"/>
                  </a:lnTo>
                  <a:lnTo>
                    <a:pt x="1419" y="299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24"/>
            <p:cNvSpPr/>
            <p:nvPr/>
          </p:nvSpPr>
          <p:spPr>
            <a:xfrm>
              <a:off x="6656575" y="2887350"/>
              <a:ext cx="42950" cy="70025"/>
            </a:xfrm>
            <a:custGeom>
              <a:avLst/>
              <a:gdLst/>
              <a:ahLst/>
              <a:cxnLst/>
              <a:rect l="l" t="t" r="r" b="b"/>
              <a:pathLst>
                <a:path w="1718" h="2801" extrusionOk="0">
                  <a:moveTo>
                    <a:pt x="635" y="0"/>
                  </a:moveTo>
                  <a:lnTo>
                    <a:pt x="0" y="523"/>
                  </a:lnTo>
                  <a:lnTo>
                    <a:pt x="299" y="2502"/>
                  </a:lnTo>
                  <a:lnTo>
                    <a:pt x="1120" y="2801"/>
                  </a:lnTo>
                  <a:lnTo>
                    <a:pt x="1718" y="2278"/>
                  </a:lnTo>
                  <a:lnTo>
                    <a:pt x="1419" y="299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24"/>
            <p:cNvSpPr/>
            <p:nvPr/>
          </p:nvSpPr>
          <p:spPr>
            <a:xfrm>
              <a:off x="6656575" y="2887350"/>
              <a:ext cx="42950" cy="70025"/>
            </a:xfrm>
            <a:custGeom>
              <a:avLst/>
              <a:gdLst/>
              <a:ahLst/>
              <a:cxnLst/>
              <a:rect l="l" t="t" r="r" b="b"/>
              <a:pathLst>
                <a:path w="1718" h="2801" fill="none" extrusionOk="0">
                  <a:moveTo>
                    <a:pt x="1718" y="2278"/>
                  </a:moveTo>
                  <a:lnTo>
                    <a:pt x="1120" y="2801"/>
                  </a:lnTo>
                  <a:lnTo>
                    <a:pt x="299" y="2502"/>
                  </a:lnTo>
                  <a:lnTo>
                    <a:pt x="0" y="523"/>
                  </a:lnTo>
                  <a:lnTo>
                    <a:pt x="635" y="0"/>
                  </a:lnTo>
                  <a:lnTo>
                    <a:pt x="1419" y="299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24"/>
            <p:cNvSpPr/>
            <p:nvPr/>
          </p:nvSpPr>
          <p:spPr>
            <a:xfrm>
              <a:off x="6679900" y="28957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38" y="0"/>
                    <a:pt x="1" y="38"/>
                    <a:pt x="1" y="75"/>
                  </a:cubicBezTo>
                  <a:cubicBezTo>
                    <a:pt x="38" y="75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24"/>
            <p:cNvSpPr/>
            <p:nvPr/>
          </p:nvSpPr>
          <p:spPr>
            <a:xfrm>
              <a:off x="6679900" y="28966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1"/>
                  </a:lnTo>
                  <a:lnTo>
                    <a:pt x="38" y="1"/>
                  </a:lnTo>
                  <a:cubicBezTo>
                    <a:pt x="25" y="13"/>
                    <a:pt x="17" y="17"/>
                    <a:pt x="12" y="17"/>
                  </a:cubicBezTo>
                  <a:cubicBezTo>
                    <a:pt x="1" y="1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24"/>
            <p:cNvSpPr/>
            <p:nvPr/>
          </p:nvSpPr>
          <p:spPr>
            <a:xfrm>
              <a:off x="6679900" y="28938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24"/>
            <p:cNvSpPr/>
            <p:nvPr/>
          </p:nvSpPr>
          <p:spPr>
            <a:xfrm>
              <a:off x="6676175" y="28966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0" y="1"/>
                    <a:pt x="0" y="1"/>
                    <a:pt x="0" y="38"/>
                  </a:cubicBezTo>
                  <a:cubicBezTo>
                    <a:pt x="0" y="38"/>
                    <a:pt x="0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24"/>
            <p:cNvSpPr/>
            <p:nvPr/>
          </p:nvSpPr>
          <p:spPr>
            <a:xfrm>
              <a:off x="6676175" y="28976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0" y="37"/>
                    <a:pt x="38" y="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24"/>
            <p:cNvSpPr/>
            <p:nvPr/>
          </p:nvSpPr>
          <p:spPr>
            <a:xfrm>
              <a:off x="6677100" y="28957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24"/>
            <p:cNvSpPr/>
            <p:nvPr/>
          </p:nvSpPr>
          <p:spPr>
            <a:xfrm>
              <a:off x="6672425" y="289575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0"/>
                  </a:moveTo>
                  <a:cubicBezTo>
                    <a:pt x="38" y="0"/>
                    <a:pt x="38" y="38"/>
                    <a:pt x="1" y="38"/>
                  </a:cubicBezTo>
                  <a:lnTo>
                    <a:pt x="1" y="75"/>
                  </a:lnTo>
                  <a:cubicBezTo>
                    <a:pt x="38" y="75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24"/>
            <p:cNvSpPr/>
            <p:nvPr/>
          </p:nvSpPr>
          <p:spPr>
            <a:xfrm>
              <a:off x="6672425" y="289762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24"/>
            <p:cNvSpPr/>
            <p:nvPr/>
          </p:nvSpPr>
          <p:spPr>
            <a:xfrm>
              <a:off x="6674300" y="28957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24"/>
            <p:cNvSpPr/>
            <p:nvPr/>
          </p:nvSpPr>
          <p:spPr>
            <a:xfrm>
              <a:off x="6668700" y="28957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1" y="112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38" y="0"/>
                  </a:lnTo>
                  <a:lnTo>
                    <a:pt x="1" y="0"/>
                  </a:lnTo>
                  <a:cubicBezTo>
                    <a:pt x="1" y="38"/>
                    <a:pt x="1" y="38"/>
                    <a:pt x="1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24"/>
            <p:cNvSpPr/>
            <p:nvPr/>
          </p:nvSpPr>
          <p:spPr>
            <a:xfrm>
              <a:off x="6668700" y="28976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24"/>
            <p:cNvSpPr/>
            <p:nvPr/>
          </p:nvSpPr>
          <p:spPr>
            <a:xfrm>
              <a:off x="6670575" y="2894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cubicBezTo>
                    <a:pt x="38" y="37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24"/>
            <p:cNvSpPr/>
            <p:nvPr/>
          </p:nvSpPr>
          <p:spPr>
            <a:xfrm>
              <a:off x="6665900" y="28966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cubicBezTo>
                    <a:pt x="1" y="1"/>
                    <a:pt x="1" y="38"/>
                    <a:pt x="1" y="75"/>
                  </a:cubicBezTo>
                  <a:lnTo>
                    <a:pt x="1" y="113"/>
                  </a:lnTo>
                  <a:lnTo>
                    <a:pt x="38" y="75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24"/>
            <p:cNvSpPr/>
            <p:nvPr/>
          </p:nvSpPr>
          <p:spPr>
            <a:xfrm>
              <a:off x="6665900" y="28994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24"/>
            <p:cNvSpPr/>
            <p:nvPr/>
          </p:nvSpPr>
          <p:spPr>
            <a:xfrm>
              <a:off x="6666825" y="28957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0"/>
                    <a:pt x="1" y="38"/>
                  </a:cubicBezTo>
                  <a:lnTo>
                    <a:pt x="1" y="38"/>
                  </a:ln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24"/>
            <p:cNvSpPr/>
            <p:nvPr/>
          </p:nvSpPr>
          <p:spPr>
            <a:xfrm>
              <a:off x="6664025" y="28994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38"/>
                    <a:pt x="1" y="75"/>
                    <a:pt x="38" y="75"/>
                  </a:cubicBezTo>
                  <a:cubicBezTo>
                    <a:pt x="38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24"/>
            <p:cNvSpPr/>
            <p:nvPr/>
          </p:nvSpPr>
          <p:spPr>
            <a:xfrm>
              <a:off x="6664975" y="29013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24"/>
            <p:cNvSpPr/>
            <p:nvPr/>
          </p:nvSpPr>
          <p:spPr>
            <a:xfrm>
              <a:off x="6663100" y="28985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38" y="0"/>
                    <a:pt x="38" y="0"/>
                  </a:cubicBez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24"/>
            <p:cNvSpPr/>
            <p:nvPr/>
          </p:nvSpPr>
          <p:spPr>
            <a:xfrm>
              <a:off x="6663100" y="2902800"/>
              <a:ext cx="1900" cy="1775"/>
            </a:xfrm>
            <a:custGeom>
              <a:avLst/>
              <a:gdLst/>
              <a:ahLst/>
              <a:cxnLst/>
              <a:rect l="l" t="t" r="r" b="b"/>
              <a:pathLst>
                <a:path w="76" h="71" extrusionOk="0">
                  <a:moveTo>
                    <a:pt x="38" y="17"/>
                  </a:moveTo>
                  <a:cubicBezTo>
                    <a:pt x="38" y="54"/>
                    <a:pt x="75" y="54"/>
                    <a:pt x="75" y="54"/>
                  </a:cubicBezTo>
                  <a:lnTo>
                    <a:pt x="75" y="17"/>
                  </a:lnTo>
                  <a:close/>
                  <a:moveTo>
                    <a:pt x="36" y="0"/>
                  </a:moveTo>
                  <a:cubicBezTo>
                    <a:pt x="34" y="0"/>
                    <a:pt x="25" y="17"/>
                    <a:pt x="1" y="17"/>
                  </a:cubicBezTo>
                  <a:lnTo>
                    <a:pt x="1" y="54"/>
                  </a:lnTo>
                  <a:cubicBezTo>
                    <a:pt x="1" y="67"/>
                    <a:pt x="1" y="71"/>
                    <a:pt x="2" y="71"/>
                  </a:cubicBezTo>
                  <a:cubicBezTo>
                    <a:pt x="5" y="71"/>
                    <a:pt x="13" y="54"/>
                    <a:pt x="38" y="54"/>
                  </a:cubicBezTo>
                  <a:lnTo>
                    <a:pt x="38" y="17"/>
                  </a:lnTo>
                  <a:cubicBezTo>
                    <a:pt x="38" y="5"/>
                    <a:pt x="38" y="0"/>
                    <a:pt x="36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24"/>
            <p:cNvSpPr/>
            <p:nvPr/>
          </p:nvSpPr>
          <p:spPr>
            <a:xfrm>
              <a:off x="6664975" y="29032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24"/>
            <p:cNvSpPr/>
            <p:nvPr/>
          </p:nvSpPr>
          <p:spPr>
            <a:xfrm>
              <a:off x="6661225" y="29032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cubicBezTo>
                    <a:pt x="38" y="0"/>
                    <a:pt x="1" y="0"/>
                    <a:pt x="1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24"/>
            <p:cNvSpPr/>
            <p:nvPr/>
          </p:nvSpPr>
          <p:spPr>
            <a:xfrm>
              <a:off x="6666825" y="29022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8"/>
                  </a:moveTo>
                  <a:lnTo>
                    <a:pt x="1" y="75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24"/>
            <p:cNvSpPr/>
            <p:nvPr/>
          </p:nvSpPr>
          <p:spPr>
            <a:xfrm>
              <a:off x="6666825" y="29022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24"/>
            <p:cNvSpPr/>
            <p:nvPr/>
          </p:nvSpPr>
          <p:spPr>
            <a:xfrm>
              <a:off x="6666825" y="29041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0"/>
                  </a:lnTo>
                  <a:lnTo>
                    <a:pt x="38" y="0"/>
                  </a:lnTo>
                  <a:cubicBezTo>
                    <a:pt x="26" y="13"/>
                    <a:pt x="17" y="17"/>
                    <a:pt x="12" y="17"/>
                  </a:cubicBezTo>
                  <a:cubicBezTo>
                    <a:pt x="1" y="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24"/>
            <p:cNvSpPr/>
            <p:nvPr/>
          </p:nvSpPr>
          <p:spPr>
            <a:xfrm>
              <a:off x="6669625" y="290135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0"/>
                  </a:moveTo>
                  <a:cubicBezTo>
                    <a:pt x="1" y="0"/>
                    <a:pt x="1" y="38"/>
                    <a:pt x="1" y="75"/>
                  </a:cubicBezTo>
                  <a:lnTo>
                    <a:pt x="1" y="112"/>
                  </a:lnTo>
                  <a:cubicBezTo>
                    <a:pt x="38" y="75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24"/>
            <p:cNvSpPr/>
            <p:nvPr/>
          </p:nvSpPr>
          <p:spPr>
            <a:xfrm>
              <a:off x="6670575" y="29004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24"/>
            <p:cNvSpPr/>
            <p:nvPr/>
          </p:nvSpPr>
          <p:spPr>
            <a:xfrm>
              <a:off x="6669625" y="29041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24"/>
            <p:cNvSpPr/>
            <p:nvPr/>
          </p:nvSpPr>
          <p:spPr>
            <a:xfrm>
              <a:off x="6674300" y="28994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8"/>
                  </a:move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cubicBezTo>
                    <a:pt x="1" y="113"/>
                    <a:pt x="1" y="75"/>
                    <a:pt x="1" y="75"/>
                  </a:cubicBez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24"/>
            <p:cNvSpPr/>
            <p:nvPr/>
          </p:nvSpPr>
          <p:spPr>
            <a:xfrm>
              <a:off x="6675225" y="290042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37"/>
                  </a:lnTo>
                  <a:lnTo>
                    <a:pt x="38" y="75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24"/>
            <p:cNvSpPr/>
            <p:nvPr/>
          </p:nvSpPr>
          <p:spPr>
            <a:xfrm>
              <a:off x="6672425" y="29022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24"/>
            <p:cNvSpPr/>
            <p:nvPr/>
          </p:nvSpPr>
          <p:spPr>
            <a:xfrm>
              <a:off x="6678025" y="289947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1"/>
                  </a:moveTo>
                  <a:cubicBezTo>
                    <a:pt x="1" y="1"/>
                    <a:pt x="1" y="38"/>
                    <a:pt x="1" y="75"/>
                  </a:cubicBezTo>
                  <a:lnTo>
                    <a:pt x="1" y="113"/>
                  </a:lnTo>
                  <a:cubicBezTo>
                    <a:pt x="38" y="113"/>
                    <a:pt x="38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24"/>
            <p:cNvSpPr/>
            <p:nvPr/>
          </p:nvSpPr>
          <p:spPr>
            <a:xfrm>
              <a:off x="6678025" y="28994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24"/>
            <p:cNvSpPr/>
            <p:nvPr/>
          </p:nvSpPr>
          <p:spPr>
            <a:xfrm>
              <a:off x="6677100" y="29022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24"/>
            <p:cNvSpPr/>
            <p:nvPr/>
          </p:nvSpPr>
          <p:spPr>
            <a:xfrm>
              <a:off x="6680825" y="289855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0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38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24"/>
            <p:cNvSpPr/>
            <p:nvPr/>
          </p:nvSpPr>
          <p:spPr>
            <a:xfrm>
              <a:off x="6681775" y="2898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24"/>
            <p:cNvSpPr/>
            <p:nvPr/>
          </p:nvSpPr>
          <p:spPr>
            <a:xfrm>
              <a:off x="6679900" y="2901350"/>
              <a:ext cx="1900" cy="425"/>
            </a:xfrm>
            <a:custGeom>
              <a:avLst/>
              <a:gdLst/>
              <a:ahLst/>
              <a:cxnLst/>
              <a:rect l="l" t="t" r="r" b="b"/>
              <a:pathLst>
                <a:path w="76" h="17" extrusionOk="0">
                  <a:moveTo>
                    <a:pt x="1" y="0"/>
                  </a:moveTo>
                  <a:cubicBezTo>
                    <a:pt x="1" y="0"/>
                    <a:pt x="1" y="17"/>
                    <a:pt x="23" y="17"/>
                  </a:cubicBezTo>
                  <a:cubicBezTo>
                    <a:pt x="34" y="17"/>
                    <a:pt x="50" y="13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24"/>
            <p:cNvSpPr/>
            <p:nvPr/>
          </p:nvSpPr>
          <p:spPr>
            <a:xfrm>
              <a:off x="6684575" y="28985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38" y="0"/>
                    <a:pt x="0" y="38"/>
                    <a:pt x="0" y="38"/>
                  </a:cubicBezTo>
                  <a:cubicBezTo>
                    <a:pt x="0" y="75"/>
                    <a:pt x="0" y="75"/>
                    <a:pt x="0" y="112"/>
                  </a:cubicBezTo>
                  <a:cubicBezTo>
                    <a:pt x="0" y="112"/>
                    <a:pt x="0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24"/>
            <p:cNvSpPr/>
            <p:nvPr/>
          </p:nvSpPr>
          <p:spPr>
            <a:xfrm>
              <a:off x="6685500" y="28985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24"/>
            <p:cNvSpPr/>
            <p:nvPr/>
          </p:nvSpPr>
          <p:spPr>
            <a:xfrm>
              <a:off x="6682700" y="2899475"/>
              <a:ext cx="950" cy="2275"/>
            </a:xfrm>
            <a:custGeom>
              <a:avLst/>
              <a:gdLst/>
              <a:ahLst/>
              <a:cxnLst/>
              <a:rect l="l" t="t" r="r" b="b"/>
              <a:pathLst>
                <a:path w="38" h="91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64"/>
                    <a:pt x="1" y="91"/>
                    <a:pt x="14" y="91"/>
                  </a:cubicBezTo>
                  <a:cubicBezTo>
                    <a:pt x="19" y="91"/>
                    <a:pt x="27" y="86"/>
                    <a:pt x="38" y="75"/>
                  </a:cubicBezTo>
                  <a:cubicBezTo>
                    <a:pt x="1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24"/>
            <p:cNvSpPr/>
            <p:nvPr/>
          </p:nvSpPr>
          <p:spPr>
            <a:xfrm>
              <a:off x="6688300" y="2900425"/>
              <a:ext cx="2825" cy="950"/>
            </a:xfrm>
            <a:custGeom>
              <a:avLst/>
              <a:gdLst/>
              <a:ahLst/>
              <a:cxnLst/>
              <a:rect l="l" t="t" r="r" b="b"/>
              <a:pathLst>
                <a:path w="113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cubicBezTo>
                    <a:pt x="75" y="37"/>
                    <a:pt x="38" y="0"/>
                    <a:pt x="75" y="0"/>
                  </a:cubicBezTo>
                  <a:close/>
                  <a:moveTo>
                    <a:pt x="75" y="0"/>
                  </a:moveTo>
                  <a:lnTo>
                    <a:pt x="75" y="37"/>
                  </a:lnTo>
                  <a:cubicBezTo>
                    <a:pt x="75" y="37"/>
                    <a:pt x="113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24"/>
            <p:cNvSpPr/>
            <p:nvPr/>
          </p:nvSpPr>
          <p:spPr>
            <a:xfrm>
              <a:off x="6690175" y="29004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0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24"/>
            <p:cNvSpPr/>
            <p:nvPr/>
          </p:nvSpPr>
          <p:spPr>
            <a:xfrm>
              <a:off x="6687375" y="29004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24"/>
            <p:cNvSpPr/>
            <p:nvPr/>
          </p:nvSpPr>
          <p:spPr>
            <a:xfrm>
              <a:off x="6688300" y="29041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cubicBezTo>
                    <a:pt x="38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24"/>
            <p:cNvSpPr/>
            <p:nvPr/>
          </p:nvSpPr>
          <p:spPr>
            <a:xfrm>
              <a:off x="6687375" y="29060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24"/>
            <p:cNvSpPr/>
            <p:nvPr/>
          </p:nvSpPr>
          <p:spPr>
            <a:xfrm>
              <a:off x="6687375" y="2902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24"/>
            <p:cNvSpPr/>
            <p:nvPr/>
          </p:nvSpPr>
          <p:spPr>
            <a:xfrm>
              <a:off x="6684575" y="29050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0" y="38"/>
                    <a:pt x="0" y="38"/>
                    <a:pt x="0" y="38"/>
                  </a:cubicBezTo>
                  <a:lnTo>
                    <a:pt x="0" y="75"/>
                  </a:lnTo>
                  <a:lnTo>
                    <a:pt x="38" y="75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24"/>
            <p:cNvSpPr/>
            <p:nvPr/>
          </p:nvSpPr>
          <p:spPr>
            <a:xfrm>
              <a:off x="6682700" y="29060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1" y="37"/>
                    <a:pt x="38" y="37"/>
                    <a:pt x="38" y="3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24"/>
            <p:cNvSpPr/>
            <p:nvPr/>
          </p:nvSpPr>
          <p:spPr>
            <a:xfrm>
              <a:off x="6685500" y="29041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0"/>
                  </a:move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24"/>
            <p:cNvSpPr/>
            <p:nvPr/>
          </p:nvSpPr>
          <p:spPr>
            <a:xfrm>
              <a:off x="6680825" y="29050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38"/>
                  </a:ln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lnTo>
                    <a:pt x="1" y="38"/>
                  </a:lnTo>
                  <a:cubicBezTo>
                    <a:pt x="1" y="38"/>
                    <a:pt x="1" y="38"/>
                    <a:pt x="1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24"/>
            <p:cNvSpPr/>
            <p:nvPr/>
          </p:nvSpPr>
          <p:spPr>
            <a:xfrm>
              <a:off x="6678975" y="2906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24"/>
            <p:cNvSpPr/>
            <p:nvPr/>
          </p:nvSpPr>
          <p:spPr>
            <a:xfrm>
              <a:off x="6680825" y="29032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24"/>
            <p:cNvSpPr/>
            <p:nvPr/>
          </p:nvSpPr>
          <p:spPr>
            <a:xfrm>
              <a:off x="6678025" y="29050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24"/>
            <p:cNvSpPr/>
            <p:nvPr/>
          </p:nvSpPr>
          <p:spPr>
            <a:xfrm>
              <a:off x="6676175" y="29060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37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24"/>
            <p:cNvSpPr/>
            <p:nvPr/>
          </p:nvSpPr>
          <p:spPr>
            <a:xfrm>
              <a:off x="6678025" y="29041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24"/>
            <p:cNvSpPr/>
            <p:nvPr/>
          </p:nvSpPr>
          <p:spPr>
            <a:xfrm>
              <a:off x="6673375" y="29050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38" y="38"/>
                    <a:pt x="0" y="38"/>
                  </a:cubicBezTo>
                  <a:lnTo>
                    <a:pt x="0" y="75"/>
                  </a:lnTo>
                  <a:cubicBezTo>
                    <a:pt x="38" y="75"/>
                    <a:pt x="38" y="75"/>
                    <a:pt x="38" y="38"/>
                  </a:cubicBezTo>
                  <a:cubicBezTo>
                    <a:pt x="38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24"/>
            <p:cNvSpPr/>
            <p:nvPr/>
          </p:nvSpPr>
          <p:spPr>
            <a:xfrm>
              <a:off x="6673375" y="29060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75"/>
                  </a:moveTo>
                  <a:lnTo>
                    <a:pt x="0" y="75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24"/>
            <p:cNvSpPr/>
            <p:nvPr/>
          </p:nvSpPr>
          <p:spPr>
            <a:xfrm>
              <a:off x="6674300" y="29032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7"/>
                  </a:lnTo>
                  <a:cubicBezTo>
                    <a:pt x="38" y="37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24"/>
            <p:cNvSpPr/>
            <p:nvPr/>
          </p:nvSpPr>
          <p:spPr>
            <a:xfrm>
              <a:off x="6669625" y="290507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cubicBezTo>
                    <a:pt x="1" y="1"/>
                    <a:pt x="1" y="38"/>
                    <a:pt x="1" y="75"/>
                  </a:cubicBezTo>
                  <a:lnTo>
                    <a:pt x="1" y="113"/>
                  </a:lnTo>
                  <a:cubicBezTo>
                    <a:pt x="38" y="113"/>
                    <a:pt x="38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24"/>
            <p:cNvSpPr/>
            <p:nvPr/>
          </p:nvSpPr>
          <p:spPr>
            <a:xfrm>
              <a:off x="6667775" y="2906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38" y="0"/>
                    <a:pt x="0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24"/>
            <p:cNvSpPr/>
            <p:nvPr/>
          </p:nvSpPr>
          <p:spPr>
            <a:xfrm>
              <a:off x="6670575" y="2905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24"/>
            <p:cNvSpPr/>
            <p:nvPr/>
          </p:nvSpPr>
          <p:spPr>
            <a:xfrm>
              <a:off x="6666825" y="29060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2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24"/>
            <p:cNvSpPr/>
            <p:nvPr/>
          </p:nvSpPr>
          <p:spPr>
            <a:xfrm>
              <a:off x="6665900" y="29088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24"/>
            <p:cNvSpPr/>
            <p:nvPr/>
          </p:nvSpPr>
          <p:spPr>
            <a:xfrm>
              <a:off x="6666825" y="290602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lnTo>
                    <a:pt x="38" y="75"/>
                  </a:ln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24"/>
            <p:cNvSpPr/>
            <p:nvPr/>
          </p:nvSpPr>
          <p:spPr>
            <a:xfrm>
              <a:off x="6664975" y="29078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cubicBezTo>
                    <a:pt x="0" y="113"/>
                    <a:pt x="0" y="75"/>
                    <a:pt x="0" y="75"/>
                  </a:cubicBez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24"/>
            <p:cNvSpPr/>
            <p:nvPr/>
          </p:nvSpPr>
          <p:spPr>
            <a:xfrm>
              <a:off x="6664975" y="2910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24"/>
            <p:cNvSpPr/>
            <p:nvPr/>
          </p:nvSpPr>
          <p:spPr>
            <a:xfrm>
              <a:off x="6663100" y="2907175"/>
              <a:ext cx="1900" cy="725"/>
            </a:xfrm>
            <a:custGeom>
              <a:avLst/>
              <a:gdLst/>
              <a:ahLst/>
              <a:cxnLst/>
              <a:rect l="l" t="t" r="r" b="b"/>
              <a:pathLst>
                <a:path w="76" h="29" extrusionOk="0">
                  <a:moveTo>
                    <a:pt x="38" y="1"/>
                  </a:moveTo>
                  <a:cubicBezTo>
                    <a:pt x="29" y="1"/>
                    <a:pt x="19" y="10"/>
                    <a:pt x="1" y="29"/>
                  </a:cubicBezTo>
                  <a:lnTo>
                    <a:pt x="75" y="29"/>
                  </a:lnTo>
                  <a:cubicBezTo>
                    <a:pt x="57" y="10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24"/>
            <p:cNvSpPr/>
            <p:nvPr/>
          </p:nvSpPr>
          <p:spPr>
            <a:xfrm>
              <a:off x="6663100" y="291162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lnTo>
                    <a:pt x="38" y="37"/>
                  </a:lnTo>
                  <a:lnTo>
                    <a:pt x="75" y="3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24"/>
            <p:cNvSpPr/>
            <p:nvPr/>
          </p:nvSpPr>
          <p:spPr>
            <a:xfrm>
              <a:off x="6664975" y="29116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24"/>
            <p:cNvSpPr/>
            <p:nvPr/>
          </p:nvSpPr>
          <p:spPr>
            <a:xfrm>
              <a:off x="6661225" y="29116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24"/>
            <p:cNvSpPr/>
            <p:nvPr/>
          </p:nvSpPr>
          <p:spPr>
            <a:xfrm>
              <a:off x="6666825" y="29134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38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24"/>
            <p:cNvSpPr/>
            <p:nvPr/>
          </p:nvSpPr>
          <p:spPr>
            <a:xfrm>
              <a:off x="6667775" y="29116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24"/>
            <p:cNvSpPr/>
            <p:nvPr/>
          </p:nvSpPr>
          <p:spPr>
            <a:xfrm>
              <a:off x="6666825" y="29134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5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24"/>
            <p:cNvSpPr/>
            <p:nvPr/>
          </p:nvSpPr>
          <p:spPr>
            <a:xfrm>
              <a:off x="6671500" y="29116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1" y="0"/>
                  </a:moveTo>
                  <a:lnTo>
                    <a:pt x="1" y="75"/>
                  </a:lnTo>
                  <a:cubicBezTo>
                    <a:pt x="1" y="75"/>
                    <a:pt x="1" y="112"/>
                    <a:pt x="1" y="112"/>
                  </a:cubicBezTo>
                  <a:cubicBezTo>
                    <a:pt x="38" y="112"/>
                    <a:pt x="38" y="75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24"/>
            <p:cNvSpPr/>
            <p:nvPr/>
          </p:nvSpPr>
          <p:spPr>
            <a:xfrm>
              <a:off x="6672425" y="291162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24"/>
            <p:cNvSpPr/>
            <p:nvPr/>
          </p:nvSpPr>
          <p:spPr>
            <a:xfrm>
              <a:off x="6669625" y="29134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75"/>
                  </a:moveTo>
                  <a:lnTo>
                    <a:pt x="38" y="75"/>
                  </a:lnTo>
                  <a:lnTo>
                    <a:pt x="1" y="75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1" y="38"/>
                    <a:pt x="1" y="75"/>
                    <a:pt x="1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24"/>
            <p:cNvSpPr/>
            <p:nvPr/>
          </p:nvSpPr>
          <p:spPr>
            <a:xfrm>
              <a:off x="6675225" y="2910675"/>
              <a:ext cx="25" cy="3775"/>
            </a:xfrm>
            <a:custGeom>
              <a:avLst/>
              <a:gdLst/>
              <a:ahLst/>
              <a:cxnLst/>
              <a:rect l="l" t="t" r="r" b="b"/>
              <a:pathLst>
                <a:path w="1" h="151" extrusionOk="0">
                  <a:moveTo>
                    <a:pt x="1" y="1"/>
                  </a:moveTo>
                  <a:lnTo>
                    <a:pt x="1" y="75"/>
                  </a:lnTo>
                  <a:lnTo>
                    <a:pt x="1" y="113"/>
                  </a:lnTo>
                  <a:lnTo>
                    <a:pt x="1" y="150"/>
                  </a:lnTo>
                  <a:lnTo>
                    <a:pt x="1" y="150"/>
                  </a:lnTo>
                  <a:cubicBezTo>
                    <a:pt x="1" y="113"/>
                    <a:pt x="1" y="75"/>
                    <a:pt x="1" y="75"/>
                  </a:cubicBez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24"/>
            <p:cNvSpPr/>
            <p:nvPr/>
          </p:nvSpPr>
          <p:spPr>
            <a:xfrm>
              <a:off x="6675225" y="29106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cubicBezTo>
                    <a:pt x="10" y="29"/>
                    <a:pt x="17" y="24"/>
                    <a:pt x="23" y="22"/>
                  </a:cubicBezTo>
                  <a:lnTo>
                    <a:pt x="23" y="22"/>
                  </a:lnTo>
                  <a:lnTo>
                    <a:pt x="38" y="38"/>
                  </a:lnTo>
                  <a:cubicBezTo>
                    <a:pt x="38" y="38"/>
                    <a:pt x="38" y="22"/>
                    <a:pt x="27" y="22"/>
                  </a:cubicBezTo>
                  <a:cubicBezTo>
                    <a:pt x="26" y="22"/>
                    <a:pt x="24" y="22"/>
                    <a:pt x="23" y="22"/>
                  </a:cubicBezTo>
                  <a:lnTo>
                    <a:pt x="23" y="2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24"/>
            <p:cNvSpPr/>
            <p:nvPr/>
          </p:nvSpPr>
          <p:spPr>
            <a:xfrm>
              <a:off x="6673375" y="2913075"/>
              <a:ext cx="950" cy="1375"/>
            </a:xfrm>
            <a:custGeom>
              <a:avLst/>
              <a:gdLst/>
              <a:ahLst/>
              <a:cxnLst/>
              <a:rect l="l" t="t" r="r" b="b"/>
              <a:pathLst>
                <a:path w="38" h="55" extrusionOk="0">
                  <a:moveTo>
                    <a:pt x="36" y="0"/>
                  </a:moveTo>
                  <a:cubicBezTo>
                    <a:pt x="33" y="0"/>
                    <a:pt x="25" y="17"/>
                    <a:pt x="0" y="17"/>
                  </a:cubicBezTo>
                  <a:cubicBezTo>
                    <a:pt x="0" y="17"/>
                    <a:pt x="0" y="17"/>
                    <a:pt x="38" y="54"/>
                  </a:cubicBezTo>
                  <a:lnTo>
                    <a:pt x="38" y="17"/>
                  </a:lnTo>
                  <a:cubicBezTo>
                    <a:pt x="38" y="4"/>
                    <a:pt x="38" y="0"/>
                    <a:pt x="36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24"/>
            <p:cNvSpPr/>
            <p:nvPr/>
          </p:nvSpPr>
          <p:spPr>
            <a:xfrm>
              <a:off x="6678025" y="29097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0"/>
                  </a:moveTo>
                  <a:cubicBezTo>
                    <a:pt x="1" y="0"/>
                    <a:pt x="1" y="38"/>
                    <a:pt x="1" y="38"/>
                  </a:cubicBezTo>
                  <a:lnTo>
                    <a:pt x="1" y="75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24"/>
            <p:cNvSpPr/>
            <p:nvPr/>
          </p:nvSpPr>
          <p:spPr>
            <a:xfrm>
              <a:off x="6678025" y="29088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24"/>
            <p:cNvSpPr/>
            <p:nvPr/>
          </p:nvSpPr>
          <p:spPr>
            <a:xfrm>
              <a:off x="6676175" y="29116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24"/>
            <p:cNvSpPr/>
            <p:nvPr/>
          </p:nvSpPr>
          <p:spPr>
            <a:xfrm>
              <a:off x="6680825" y="290882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37"/>
                  </a:lnTo>
                  <a:cubicBezTo>
                    <a:pt x="1" y="37"/>
                    <a:pt x="38" y="0"/>
                    <a:pt x="38" y="0"/>
                  </a:cubicBezTo>
                  <a:close/>
                  <a:moveTo>
                    <a:pt x="1" y="37"/>
                  </a:moveTo>
                  <a:lnTo>
                    <a:pt x="1" y="75"/>
                  </a:lnTo>
                  <a:cubicBezTo>
                    <a:pt x="38" y="75"/>
                    <a:pt x="38" y="37"/>
                    <a:pt x="1" y="37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24"/>
            <p:cNvSpPr/>
            <p:nvPr/>
          </p:nvSpPr>
          <p:spPr>
            <a:xfrm>
              <a:off x="6680825" y="290787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1"/>
                  </a:moveTo>
                  <a:lnTo>
                    <a:pt x="38" y="38"/>
                  </a:lnTo>
                  <a:lnTo>
                    <a:pt x="76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24"/>
            <p:cNvSpPr/>
            <p:nvPr/>
          </p:nvSpPr>
          <p:spPr>
            <a:xfrm>
              <a:off x="6680825" y="29116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24"/>
            <p:cNvSpPr/>
            <p:nvPr/>
          </p:nvSpPr>
          <p:spPr>
            <a:xfrm>
              <a:off x="6685500" y="29078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cubicBezTo>
                    <a:pt x="38" y="19"/>
                    <a:pt x="38" y="19"/>
                    <a:pt x="29" y="19"/>
                  </a:cubicBezTo>
                  <a:cubicBezTo>
                    <a:pt x="19" y="19"/>
                    <a:pt x="1" y="19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24"/>
            <p:cNvSpPr/>
            <p:nvPr/>
          </p:nvSpPr>
          <p:spPr>
            <a:xfrm>
              <a:off x="6686425" y="29078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24"/>
            <p:cNvSpPr/>
            <p:nvPr/>
          </p:nvSpPr>
          <p:spPr>
            <a:xfrm>
              <a:off x="6683625" y="29106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24"/>
            <p:cNvSpPr/>
            <p:nvPr/>
          </p:nvSpPr>
          <p:spPr>
            <a:xfrm>
              <a:off x="6687375" y="2911625"/>
              <a:ext cx="4675" cy="25"/>
            </a:xfrm>
            <a:custGeom>
              <a:avLst/>
              <a:gdLst/>
              <a:ahLst/>
              <a:cxnLst/>
              <a:rect l="l" t="t" r="r" b="b"/>
              <a:pathLst>
                <a:path w="187" h="1" extrusionOk="0">
                  <a:moveTo>
                    <a:pt x="112" y="0"/>
                  </a:moveTo>
                  <a:lnTo>
                    <a:pt x="38" y="0"/>
                  </a:lnTo>
                  <a:cubicBezTo>
                    <a:pt x="38" y="0"/>
                    <a:pt x="38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50" y="0"/>
                  </a:lnTo>
                  <a:cubicBezTo>
                    <a:pt x="187" y="0"/>
                    <a:pt x="150" y="0"/>
                    <a:pt x="15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24"/>
            <p:cNvSpPr/>
            <p:nvPr/>
          </p:nvSpPr>
          <p:spPr>
            <a:xfrm>
              <a:off x="6690175" y="29116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24"/>
            <p:cNvSpPr/>
            <p:nvPr/>
          </p:nvSpPr>
          <p:spPr>
            <a:xfrm>
              <a:off x="6686425" y="29097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24"/>
            <p:cNvSpPr/>
            <p:nvPr/>
          </p:nvSpPr>
          <p:spPr>
            <a:xfrm>
              <a:off x="6689225" y="291442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1" y="0"/>
                  </a:moveTo>
                  <a:cubicBezTo>
                    <a:pt x="1" y="36"/>
                    <a:pt x="1" y="37"/>
                    <a:pt x="34" y="37"/>
                  </a:cubicBezTo>
                  <a:lnTo>
                    <a:pt x="34" y="37"/>
                  </a:lnTo>
                  <a:cubicBezTo>
                    <a:pt x="29" y="28"/>
                    <a:pt x="20" y="19"/>
                    <a:pt x="1" y="0"/>
                  </a:cubicBezTo>
                  <a:close/>
                  <a:moveTo>
                    <a:pt x="34" y="37"/>
                  </a:moveTo>
                  <a:cubicBezTo>
                    <a:pt x="38" y="47"/>
                    <a:pt x="38" y="56"/>
                    <a:pt x="38" y="75"/>
                  </a:cubicBezTo>
                  <a:lnTo>
                    <a:pt x="76" y="75"/>
                  </a:lnTo>
                  <a:lnTo>
                    <a:pt x="76" y="37"/>
                  </a:lnTo>
                  <a:lnTo>
                    <a:pt x="38" y="37"/>
                  </a:lnTo>
                  <a:cubicBezTo>
                    <a:pt x="37" y="37"/>
                    <a:pt x="35" y="37"/>
                    <a:pt x="34" y="37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24"/>
            <p:cNvSpPr/>
            <p:nvPr/>
          </p:nvSpPr>
          <p:spPr>
            <a:xfrm>
              <a:off x="6689225" y="291627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1"/>
                  </a:moveTo>
                  <a:lnTo>
                    <a:pt x="38" y="38"/>
                  </a:lnTo>
                  <a:cubicBezTo>
                    <a:pt x="38" y="38"/>
                    <a:pt x="76" y="38"/>
                    <a:pt x="76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24"/>
            <p:cNvSpPr/>
            <p:nvPr/>
          </p:nvSpPr>
          <p:spPr>
            <a:xfrm>
              <a:off x="6688300" y="29134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24"/>
            <p:cNvSpPr/>
            <p:nvPr/>
          </p:nvSpPr>
          <p:spPr>
            <a:xfrm>
              <a:off x="6686425" y="29162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lnTo>
                    <a:pt x="1" y="75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38"/>
                    <a:pt x="1" y="75"/>
                  </a:cubicBezTo>
                  <a:lnTo>
                    <a:pt x="1" y="113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24"/>
            <p:cNvSpPr/>
            <p:nvPr/>
          </p:nvSpPr>
          <p:spPr>
            <a:xfrm>
              <a:off x="6685500" y="291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24"/>
            <p:cNvSpPr/>
            <p:nvPr/>
          </p:nvSpPr>
          <p:spPr>
            <a:xfrm>
              <a:off x="6687375" y="29153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24"/>
            <p:cNvSpPr/>
            <p:nvPr/>
          </p:nvSpPr>
          <p:spPr>
            <a:xfrm>
              <a:off x="6682700" y="29162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cubicBezTo>
                    <a:pt x="38" y="38"/>
                    <a:pt x="1" y="75"/>
                    <a:pt x="1" y="75"/>
                  </a:cubicBezTo>
                  <a:cubicBezTo>
                    <a:pt x="1" y="75"/>
                    <a:pt x="1" y="113"/>
                    <a:pt x="1" y="113"/>
                  </a:cubicBezTo>
                  <a:lnTo>
                    <a:pt x="38" y="75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24"/>
            <p:cNvSpPr/>
            <p:nvPr/>
          </p:nvSpPr>
          <p:spPr>
            <a:xfrm>
              <a:off x="6681775" y="29181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38"/>
                    <a:pt x="0" y="0"/>
                    <a:pt x="0" y="0"/>
                  </a:cubicBezTo>
                  <a:lnTo>
                    <a:pt x="0" y="0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24"/>
            <p:cNvSpPr/>
            <p:nvPr/>
          </p:nvSpPr>
          <p:spPr>
            <a:xfrm>
              <a:off x="6682700" y="291627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1"/>
                  </a:moveTo>
                  <a:lnTo>
                    <a:pt x="1" y="38"/>
                  </a:lnTo>
                  <a:cubicBezTo>
                    <a:pt x="38" y="38"/>
                    <a:pt x="38" y="38"/>
                    <a:pt x="75" y="75"/>
                  </a:cubicBezTo>
                  <a:lnTo>
                    <a:pt x="75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24"/>
            <p:cNvSpPr/>
            <p:nvPr/>
          </p:nvSpPr>
          <p:spPr>
            <a:xfrm>
              <a:off x="6678025" y="291627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cubicBezTo>
                    <a:pt x="1" y="1"/>
                    <a:pt x="1" y="75"/>
                    <a:pt x="1" y="75"/>
                  </a:cubicBezTo>
                  <a:lnTo>
                    <a:pt x="1" y="113"/>
                  </a:lnTo>
                  <a:cubicBezTo>
                    <a:pt x="38" y="113"/>
                    <a:pt x="38" y="113"/>
                    <a:pt x="38" y="75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24"/>
            <p:cNvSpPr/>
            <p:nvPr/>
          </p:nvSpPr>
          <p:spPr>
            <a:xfrm>
              <a:off x="6678025" y="29181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24"/>
            <p:cNvSpPr/>
            <p:nvPr/>
          </p:nvSpPr>
          <p:spPr>
            <a:xfrm>
              <a:off x="6679900" y="29162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cubicBezTo>
                    <a:pt x="38" y="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24"/>
            <p:cNvSpPr/>
            <p:nvPr/>
          </p:nvSpPr>
          <p:spPr>
            <a:xfrm>
              <a:off x="6675225" y="2916275"/>
              <a:ext cx="1425" cy="1900"/>
            </a:xfrm>
            <a:custGeom>
              <a:avLst/>
              <a:gdLst/>
              <a:ahLst/>
              <a:cxnLst/>
              <a:rect l="l" t="t" r="r" b="b"/>
              <a:pathLst>
                <a:path w="57" h="76" extrusionOk="0">
                  <a:moveTo>
                    <a:pt x="38" y="1"/>
                  </a:moveTo>
                  <a:cubicBezTo>
                    <a:pt x="38" y="1"/>
                    <a:pt x="1" y="38"/>
                    <a:pt x="1" y="38"/>
                  </a:cubicBezTo>
                  <a:lnTo>
                    <a:pt x="1" y="75"/>
                  </a:lnTo>
                  <a:lnTo>
                    <a:pt x="38" y="38"/>
                  </a:lnTo>
                  <a:cubicBezTo>
                    <a:pt x="57" y="19"/>
                    <a:pt x="57" y="19"/>
                    <a:pt x="52" y="19"/>
                  </a:cubicBezTo>
                  <a:cubicBezTo>
                    <a:pt x="48" y="19"/>
                    <a:pt x="38" y="19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24"/>
            <p:cNvSpPr/>
            <p:nvPr/>
          </p:nvSpPr>
          <p:spPr>
            <a:xfrm>
              <a:off x="6675225" y="29181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1"/>
                    <a:pt x="1" y="38"/>
                    <a:pt x="38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24"/>
            <p:cNvSpPr/>
            <p:nvPr/>
          </p:nvSpPr>
          <p:spPr>
            <a:xfrm>
              <a:off x="6677100" y="29162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24"/>
            <p:cNvSpPr/>
            <p:nvPr/>
          </p:nvSpPr>
          <p:spPr>
            <a:xfrm>
              <a:off x="6670575" y="2916275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75" y="1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75" y="75"/>
                  </a:lnTo>
                  <a:lnTo>
                    <a:pt x="75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24"/>
            <p:cNvSpPr/>
            <p:nvPr/>
          </p:nvSpPr>
          <p:spPr>
            <a:xfrm>
              <a:off x="6670575" y="29181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24"/>
            <p:cNvSpPr/>
            <p:nvPr/>
          </p:nvSpPr>
          <p:spPr>
            <a:xfrm>
              <a:off x="6673375" y="29162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24"/>
            <p:cNvSpPr/>
            <p:nvPr/>
          </p:nvSpPr>
          <p:spPr>
            <a:xfrm>
              <a:off x="6668700" y="29162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cubicBezTo>
                    <a:pt x="1" y="113"/>
                    <a:pt x="1" y="75"/>
                    <a:pt x="1" y="75"/>
                  </a:cubicBez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24"/>
            <p:cNvSpPr/>
            <p:nvPr/>
          </p:nvSpPr>
          <p:spPr>
            <a:xfrm>
              <a:off x="6667775" y="2919075"/>
              <a:ext cx="1875" cy="975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0" y="1"/>
                  </a:moveTo>
                  <a:lnTo>
                    <a:pt x="38" y="38"/>
                  </a:lnTo>
                  <a:lnTo>
                    <a:pt x="75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24"/>
            <p:cNvSpPr/>
            <p:nvPr/>
          </p:nvSpPr>
          <p:spPr>
            <a:xfrm>
              <a:off x="6668700" y="291627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1"/>
                  </a:moveTo>
                  <a:cubicBezTo>
                    <a:pt x="19" y="1"/>
                    <a:pt x="29" y="1"/>
                    <a:pt x="38" y="5"/>
                  </a:cubicBezTo>
                  <a:lnTo>
                    <a:pt x="38" y="5"/>
                  </a:lnTo>
                  <a:cubicBezTo>
                    <a:pt x="38" y="4"/>
                    <a:pt x="38" y="2"/>
                    <a:pt x="38" y="1"/>
                  </a:cubicBezTo>
                  <a:close/>
                  <a:moveTo>
                    <a:pt x="38" y="5"/>
                  </a:moveTo>
                  <a:cubicBezTo>
                    <a:pt x="38" y="38"/>
                    <a:pt x="40" y="38"/>
                    <a:pt x="75" y="38"/>
                  </a:cubicBezTo>
                  <a:cubicBezTo>
                    <a:pt x="57" y="19"/>
                    <a:pt x="47" y="10"/>
                    <a:pt x="38" y="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24"/>
            <p:cNvSpPr/>
            <p:nvPr/>
          </p:nvSpPr>
          <p:spPr>
            <a:xfrm>
              <a:off x="6665900" y="29181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1" y="0"/>
                    <a:pt x="1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24"/>
            <p:cNvSpPr/>
            <p:nvPr/>
          </p:nvSpPr>
          <p:spPr>
            <a:xfrm>
              <a:off x="6666825" y="2920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24"/>
            <p:cNvSpPr/>
            <p:nvPr/>
          </p:nvSpPr>
          <p:spPr>
            <a:xfrm>
              <a:off x="6665900" y="29172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24"/>
            <p:cNvSpPr/>
            <p:nvPr/>
          </p:nvSpPr>
          <p:spPr>
            <a:xfrm>
              <a:off x="6664975" y="2921875"/>
              <a:ext cx="1875" cy="975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75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24"/>
            <p:cNvSpPr/>
            <p:nvPr/>
          </p:nvSpPr>
          <p:spPr>
            <a:xfrm>
              <a:off x="6666825" y="29228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lnTo>
                    <a:pt x="1" y="0"/>
                  </a:lnTo>
                  <a:lnTo>
                    <a:pt x="1" y="75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24"/>
            <p:cNvSpPr/>
            <p:nvPr/>
          </p:nvSpPr>
          <p:spPr>
            <a:xfrm>
              <a:off x="6664025" y="29218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24"/>
            <p:cNvSpPr/>
            <p:nvPr/>
          </p:nvSpPr>
          <p:spPr>
            <a:xfrm>
              <a:off x="6668700" y="29228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1" y="0"/>
                  </a:moveTo>
                  <a:cubicBezTo>
                    <a:pt x="1" y="38"/>
                    <a:pt x="1" y="38"/>
                    <a:pt x="1" y="38"/>
                  </a:cubicBezTo>
                  <a:lnTo>
                    <a:pt x="1" y="75"/>
                  </a:lnTo>
                  <a:cubicBezTo>
                    <a:pt x="1" y="75"/>
                    <a:pt x="1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24"/>
            <p:cNvSpPr/>
            <p:nvPr/>
          </p:nvSpPr>
          <p:spPr>
            <a:xfrm>
              <a:off x="6669625" y="29228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cubicBezTo>
                    <a:pt x="1" y="0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24"/>
            <p:cNvSpPr/>
            <p:nvPr/>
          </p:nvSpPr>
          <p:spPr>
            <a:xfrm>
              <a:off x="6665900" y="29246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24"/>
            <p:cNvSpPr/>
            <p:nvPr/>
          </p:nvSpPr>
          <p:spPr>
            <a:xfrm>
              <a:off x="6671500" y="29218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lnTo>
                    <a:pt x="1" y="38"/>
                  </a:lnTo>
                  <a:lnTo>
                    <a:pt x="1" y="76"/>
                  </a:lnTo>
                  <a:cubicBezTo>
                    <a:pt x="1" y="39"/>
                    <a:pt x="37" y="2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24"/>
            <p:cNvSpPr/>
            <p:nvPr/>
          </p:nvSpPr>
          <p:spPr>
            <a:xfrm>
              <a:off x="6671500" y="29218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24"/>
            <p:cNvSpPr/>
            <p:nvPr/>
          </p:nvSpPr>
          <p:spPr>
            <a:xfrm>
              <a:off x="6669625" y="29237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24"/>
            <p:cNvSpPr/>
            <p:nvPr/>
          </p:nvSpPr>
          <p:spPr>
            <a:xfrm>
              <a:off x="6676175" y="29209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38"/>
                  </a:moveTo>
                  <a:lnTo>
                    <a:pt x="0" y="75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24"/>
            <p:cNvSpPr/>
            <p:nvPr/>
          </p:nvSpPr>
          <p:spPr>
            <a:xfrm>
              <a:off x="6675225" y="29200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cubicBezTo>
                    <a:pt x="38" y="37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24"/>
            <p:cNvSpPr/>
            <p:nvPr/>
          </p:nvSpPr>
          <p:spPr>
            <a:xfrm>
              <a:off x="6674300" y="29237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24"/>
            <p:cNvSpPr/>
            <p:nvPr/>
          </p:nvSpPr>
          <p:spPr>
            <a:xfrm>
              <a:off x="6678975" y="29209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0" y="0"/>
                    <a:pt x="0" y="38"/>
                    <a:pt x="0" y="38"/>
                  </a:cubicBezTo>
                  <a:lnTo>
                    <a:pt x="0" y="75"/>
                  </a:lnTo>
                  <a:lnTo>
                    <a:pt x="0" y="113"/>
                  </a:lnTo>
                  <a:cubicBezTo>
                    <a:pt x="38" y="113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24"/>
            <p:cNvSpPr/>
            <p:nvPr/>
          </p:nvSpPr>
          <p:spPr>
            <a:xfrm>
              <a:off x="6678975" y="2920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cubicBezTo>
                    <a:pt x="38" y="0"/>
                    <a:pt x="38" y="0"/>
                    <a:pt x="38" y="38"/>
                  </a:cubicBezTo>
                  <a:lnTo>
                    <a:pt x="38" y="38"/>
                  </a:lnTo>
                  <a:lnTo>
                    <a:pt x="38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24"/>
            <p:cNvSpPr/>
            <p:nvPr/>
          </p:nvSpPr>
          <p:spPr>
            <a:xfrm>
              <a:off x="6678025" y="29228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24"/>
            <p:cNvSpPr/>
            <p:nvPr/>
          </p:nvSpPr>
          <p:spPr>
            <a:xfrm>
              <a:off x="6681775" y="29200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24"/>
            <p:cNvSpPr/>
            <p:nvPr/>
          </p:nvSpPr>
          <p:spPr>
            <a:xfrm>
              <a:off x="6682700" y="29200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38" y="0"/>
                    <a:pt x="38" y="0"/>
                  </a:cubicBezTo>
                  <a:lnTo>
                    <a:pt x="38" y="37"/>
                  </a:lnTo>
                  <a:lnTo>
                    <a:pt x="38" y="37"/>
                  </a:lnTo>
                  <a:lnTo>
                    <a:pt x="38" y="0"/>
                  </a:lnTo>
                  <a:cubicBezTo>
                    <a:pt x="38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24"/>
            <p:cNvSpPr/>
            <p:nvPr/>
          </p:nvSpPr>
          <p:spPr>
            <a:xfrm>
              <a:off x="6681775" y="2922825"/>
              <a:ext cx="950" cy="425"/>
            </a:xfrm>
            <a:custGeom>
              <a:avLst/>
              <a:gdLst/>
              <a:ahLst/>
              <a:cxnLst/>
              <a:rect l="l" t="t" r="r" b="b"/>
              <a:pathLst>
                <a:path w="38" h="17" extrusionOk="0">
                  <a:moveTo>
                    <a:pt x="0" y="0"/>
                  </a:moveTo>
                  <a:cubicBezTo>
                    <a:pt x="0" y="0"/>
                    <a:pt x="17" y="17"/>
                    <a:pt x="28" y="17"/>
                  </a:cubicBezTo>
                  <a:cubicBezTo>
                    <a:pt x="33" y="17"/>
                    <a:pt x="38" y="13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24"/>
            <p:cNvSpPr/>
            <p:nvPr/>
          </p:nvSpPr>
          <p:spPr>
            <a:xfrm>
              <a:off x="6686425" y="29190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24"/>
            <p:cNvSpPr/>
            <p:nvPr/>
          </p:nvSpPr>
          <p:spPr>
            <a:xfrm>
              <a:off x="6688300" y="29190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24"/>
            <p:cNvSpPr/>
            <p:nvPr/>
          </p:nvSpPr>
          <p:spPr>
            <a:xfrm>
              <a:off x="6685500" y="2921875"/>
              <a:ext cx="950" cy="450"/>
            </a:xfrm>
            <a:custGeom>
              <a:avLst/>
              <a:gdLst/>
              <a:ahLst/>
              <a:cxnLst/>
              <a:rect l="l" t="t" r="r" b="b"/>
              <a:pathLst>
                <a:path w="38" h="18" extrusionOk="0">
                  <a:moveTo>
                    <a:pt x="1" y="1"/>
                  </a:moveTo>
                  <a:cubicBezTo>
                    <a:pt x="1" y="1"/>
                    <a:pt x="1" y="17"/>
                    <a:pt x="12" y="17"/>
                  </a:cubicBezTo>
                  <a:cubicBezTo>
                    <a:pt x="17" y="17"/>
                    <a:pt x="26" y="13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24"/>
            <p:cNvSpPr/>
            <p:nvPr/>
          </p:nvSpPr>
          <p:spPr>
            <a:xfrm>
              <a:off x="6689225" y="292002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76" y="0"/>
                  </a:moveTo>
                  <a:cubicBezTo>
                    <a:pt x="76" y="0"/>
                    <a:pt x="38" y="0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76" y="0"/>
                  </a:lnTo>
                  <a:lnTo>
                    <a:pt x="113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24"/>
            <p:cNvSpPr/>
            <p:nvPr/>
          </p:nvSpPr>
          <p:spPr>
            <a:xfrm>
              <a:off x="6691100" y="29209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0"/>
                    <a:pt x="1" y="38"/>
                  </a:cubicBezTo>
                  <a:lnTo>
                    <a:pt x="1" y="75"/>
                  </a:lnTo>
                  <a:lnTo>
                    <a:pt x="1" y="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24"/>
            <p:cNvSpPr/>
            <p:nvPr/>
          </p:nvSpPr>
          <p:spPr>
            <a:xfrm>
              <a:off x="6688300" y="29209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24"/>
            <p:cNvSpPr/>
            <p:nvPr/>
          </p:nvSpPr>
          <p:spPr>
            <a:xfrm>
              <a:off x="6690175" y="29228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0" y="0"/>
                  </a:moveTo>
                  <a:lnTo>
                    <a:pt x="0" y="75"/>
                  </a:lnTo>
                  <a:cubicBezTo>
                    <a:pt x="0" y="75"/>
                    <a:pt x="0" y="112"/>
                    <a:pt x="0" y="112"/>
                  </a:cubicBezTo>
                  <a:lnTo>
                    <a:pt x="38" y="75"/>
                  </a:lnTo>
                  <a:lnTo>
                    <a:pt x="38" y="38"/>
                  </a:lnTo>
                  <a:cubicBezTo>
                    <a:pt x="38" y="0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24"/>
            <p:cNvSpPr/>
            <p:nvPr/>
          </p:nvSpPr>
          <p:spPr>
            <a:xfrm>
              <a:off x="6689225" y="29256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24"/>
            <p:cNvSpPr/>
            <p:nvPr/>
          </p:nvSpPr>
          <p:spPr>
            <a:xfrm>
              <a:off x="6690175" y="29228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24"/>
            <p:cNvSpPr/>
            <p:nvPr/>
          </p:nvSpPr>
          <p:spPr>
            <a:xfrm>
              <a:off x="6687375" y="29246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24"/>
            <p:cNvSpPr/>
            <p:nvPr/>
          </p:nvSpPr>
          <p:spPr>
            <a:xfrm>
              <a:off x="6687375" y="29256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75"/>
                  </a:moveTo>
                  <a:lnTo>
                    <a:pt x="0" y="75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75"/>
                  </a:lnTo>
                  <a:lnTo>
                    <a:pt x="38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24"/>
            <p:cNvSpPr/>
            <p:nvPr/>
          </p:nvSpPr>
          <p:spPr>
            <a:xfrm>
              <a:off x="6688300" y="29246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24"/>
            <p:cNvSpPr/>
            <p:nvPr/>
          </p:nvSpPr>
          <p:spPr>
            <a:xfrm>
              <a:off x="6682700" y="2928425"/>
              <a:ext cx="950" cy="425"/>
            </a:xfrm>
            <a:custGeom>
              <a:avLst/>
              <a:gdLst/>
              <a:ahLst/>
              <a:cxnLst/>
              <a:rect l="l" t="t" r="r" b="b"/>
              <a:pathLst>
                <a:path w="38" h="17" extrusionOk="0">
                  <a:moveTo>
                    <a:pt x="1" y="0"/>
                  </a:moveTo>
                  <a:cubicBezTo>
                    <a:pt x="26" y="0"/>
                    <a:pt x="34" y="17"/>
                    <a:pt x="37" y="17"/>
                  </a:cubicBezTo>
                  <a:cubicBezTo>
                    <a:pt x="38" y="17"/>
                    <a:pt x="38" y="13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24"/>
            <p:cNvSpPr/>
            <p:nvPr/>
          </p:nvSpPr>
          <p:spPr>
            <a:xfrm>
              <a:off x="6682700" y="29284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0"/>
                  </a:lnTo>
                  <a:lnTo>
                    <a:pt x="1" y="0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24"/>
            <p:cNvSpPr/>
            <p:nvPr/>
          </p:nvSpPr>
          <p:spPr>
            <a:xfrm>
              <a:off x="6685500" y="29246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76"/>
                  </a:lnTo>
                  <a:lnTo>
                    <a:pt x="1" y="76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24"/>
            <p:cNvSpPr/>
            <p:nvPr/>
          </p:nvSpPr>
          <p:spPr>
            <a:xfrm>
              <a:off x="6679900" y="29274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lnTo>
                    <a:pt x="1" y="38"/>
                  </a:lnTo>
                  <a:lnTo>
                    <a:pt x="1" y="76"/>
                  </a:lnTo>
                  <a:cubicBezTo>
                    <a:pt x="38" y="76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24"/>
            <p:cNvSpPr/>
            <p:nvPr/>
          </p:nvSpPr>
          <p:spPr>
            <a:xfrm>
              <a:off x="6679900" y="29293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24"/>
            <p:cNvSpPr/>
            <p:nvPr/>
          </p:nvSpPr>
          <p:spPr>
            <a:xfrm>
              <a:off x="6681775" y="29256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38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38"/>
                  </a:lnTo>
                  <a:cubicBezTo>
                    <a:pt x="0" y="38"/>
                    <a:pt x="0" y="0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24"/>
            <p:cNvSpPr/>
            <p:nvPr/>
          </p:nvSpPr>
          <p:spPr>
            <a:xfrm>
              <a:off x="6676175" y="29274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0" y="1"/>
                    <a:pt x="0" y="38"/>
                    <a:pt x="0" y="38"/>
                  </a:cubicBezTo>
                  <a:cubicBezTo>
                    <a:pt x="0" y="38"/>
                    <a:pt x="0" y="76"/>
                    <a:pt x="0" y="76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24"/>
            <p:cNvSpPr/>
            <p:nvPr/>
          </p:nvSpPr>
          <p:spPr>
            <a:xfrm>
              <a:off x="6676175" y="29284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24"/>
            <p:cNvSpPr/>
            <p:nvPr/>
          </p:nvSpPr>
          <p:spPr>
            <a:xfrm>
              <a:off x="6677100" y="2926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cubicBezTo>
                    <a:pt x="38" y="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24"/>
            <p:cNvSpPr/>
            <p:nvPr/>
          </p:nvSpPr>
          <p:spPr>
            <a:xfrm>
              <a:off x="6671500" y="292747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1"/>
                  </a:moveTo>
                  <a:cubicBezTo>
                    <a:pt x="75" y="1"/>
                    <a:pt x="75" y="38"/>
                    <a:pt x="38" y="38"/>
                  </a:cubicBezTo>
                  <a:lnTo>
                    <a:pt x="1" y="38"/>
                  </a:lnTo>
                  <a:lnTo>
                    <a:pt x="38" y="76"/>
                  </a:lnTo>
                  <a:cubicBezTo>
                    <a:pt x="75" y="38"/>
                    <a:pt x="75" y="38"/>
                    <a:pt x="75" y="38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24"/>
            <p:cNvSpPr/>
            <p:nvPr/>
          </p:nvSpPr>
          <p:spPr>
            <a:xfrm>
              <a:off x="6672425" y="2929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24"/>
            <p:cNvSpPr/>
            <p:nvPr/>
          </p:nvSpPr>
          <p:spPr>
            <a:xfrm>
              <a:off x="6674300" y="29265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24"/>
            <p:cNvSpPr/>
            <p:nvPr/>
          </p:nvSpPr>
          <p:spPr>
            <a:xfrm>
              <a:off x="6669625" y="292747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76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38" y="1"/>
                  </a:lnTo>
                  <a:lnTo>
                    <a:pt x="1" y="1"/>
                  </a:lnTo>
                  <a:lnTo>
                    <a:pt x="1" y="76"/>
                  </a:lnTo>
                  <a:lnTo>
                    <a:pt x="1" y="76"/>
                  </a:lnTo>
                  <a:lnTo>
                    <a:pt x="1" y="113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24"/>
            <p:cNvSpPr/>
            <p:nvPr/>
          </p:nvSpPr>
          <p:spPr>
            <a:xfrm>
              <a:off x="6667775" y="29293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24"/>
            <p:cNvSpPr/>
            <p:nvPr/>
          </p:nvSpPr>
          <p:spPr>
            <a:xfrm>
              <a:off x="6669625" y="2927075"/>
              <a:ext cx="975" cy="425"/>
            </a:xfrm>
            <a:custGeom>
              <a:avLst/>
              <a:gdLst/>
              <a:ahLst/>
              <a:cxnLst/>
              <a:rect l="l" t="t" r="r" b="b"/>
              <a:pathLst>
                <a:path w="39" h="17" extrusionOk="0">
                  <a:moveTo>
                    <a:pt x="27" y="0"/>
                  </a:moveTo>
                  <a:cubicBezTo>
                    <a:pt x="22" y="0"/>
                    <a:pt x="13" y="4"/>
                    <a:pt x="1" y="17"/>
                  </a:cubicBezTo>
                  <a:lnTo>
                    <a:pt x="38" y="17"/>
                  </a:lnTo>
                  <a:cubicBezTo>
                    <a:pt x="38" y="17"/>
                    <a:pt x="38" y="0"/>
                    <a:pt x="2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24"/>
            <p:cNvSpPr/>
            <p:nvPr/>
          </p:nvSpPr>
          <p:spPr>
            <a:xfrm>
              <a:off x="6666825" y="29302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cubicBezTo>
                    <a:pt x="1" y="10"/>
                    <a:pt x="1" y="20"/>
                    <a:pt x="1" y="38"/>
                  </a:cubicBezTo>
                  <a:lnTo>
                    <a:pt x="1" y="76"/>
                  </a:lnTo>
                  <a:lnTo>
                    <a:pt x="38" y="76"/>
                  </a:lnTo>
                  <a:lnTo>
                    <a:pt x="38" y="38"/>
                  </a:lnTo>
                  <a:cubicBezTo>
                    <a:pt x="38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24"/>
            <p:cNvSpPr/>
            <p:nvPr/>
          </p:nvSpPr>
          <p:spPr>
            <a:xfrm>
              <a:off x="6666825" y="293215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24"/>
            <p:cNvSpPr/>
            <p:nvPr/>
          </p:nvSpPr>
          <p:spPr>
            <a:xfrm>
              <a:off x="6665900" y="292842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lnTo>
                    <a:pt x="38" y="38"/>
                  </a:lnTo>
                  <a:cubicBezTo>
                    <a:pt x="38" y="24"/>
                    <a:pt x="43" y="15"/>
                    <a:pt x="49" y="12"/>
                  </a:cubicBezTo>
                  <a:lnTo>
                    <a:pt x="49" y="12"/>
                  </a:lnTo>
                  <a:lnTo>
                    <a:pt x="75" y="38"/>
                  </a:lnTo>
                  <a:cubicBezTo>
                    <a:pt x="75" y="19"/>
                    <a:pt x="66" y="10"/>
                    <a:pt x="57" y="10"/>
                  </a:cubicBezTo>
                  <a:cubicBezTo>
                    <a:pt x="54" y="10"/>
                    <a:pt x="52" y="10"/>
                    <a:pt x="49" y="12"/>
                  </a:cubicBezTo>
                  <a:lnTo>
                    <a:pt x="49" y="1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24"/>
            <p:cNvSpPr/>
            <p:nvPr/>
          </p:nvSpPr>
          <p:spPr>
            <a:xfrm>
              <a:off x="6664975" y="2932150"/>
              <a:ext cx="2825" cy="1375"/>
            </a:xfrm>
            <a:custGeom>
              <a:avLst/>
              <a:gdLst/>
              <a:ahLst/>
              <a:cxnLst/>
              <a:rect l="l" t="t" r="r" b="b"/>
              <a:pathLst>
                <a:path w="113" h="55" extrusionOk="0">
                  <a:moveTo>
                    <a:pt x="112" y="1"/>
                  </a:moveTo>
                  <a:lnTo>
                    <a:pt x="75" y="38"/>
                  </a:lnTo>
                  <a:lnTo>
                    <a:pt x="112" y="38"/>
                  </a:lnTo>
                  <a:lnTo>
                    <a:pt x="112" y="1"/>
                  </a:lnTo>
                  <a:close/>
                  <a:moveTo>
                    <a:pt x="0" y="38"/>
                  </a:moveTo>
                  <a:cubicBezTo>
                    <a:pt x="13" y="50"/>
                    <a:pt x="25" y="54"/>
                    <a:pt x="36" y="54"/>
                  </a:cubicBezTo>
                  <a:cubicBezTo>
                    <a:pt x="58" y="54"/>
                    <a:pt x="75" y="38"/>
                    <a:pt x="75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24"/>
            <p:cNvSpPr/>
            <p:nvPr/>
          </p:nvSpPr>
          <p:spPr>
            <a:xfrm>
              <a:off x="6668700" y="29321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24"/>
            <p:cNvSpPr/>
            <p:nvPr/>
          </p:nvSpPr>
          <p:spPr>
            <a:xfrm>
              <a:off x="6664975" y="29321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24"/>
            <p:cNvSpPr/>
            <p:nvPr/>
          </p:nvSpPr>
          <p:spPr>
            <a:xfrm>
              <a:off x="6669625" y="2932150"/>
              <a:ext cx="1900" cy="2300"/>
            </a:xfrm>
            <a:custGeom>
              <a:avLst/>
              <a:gdLst/>
              <a:ahLst/>
              <a:cxnLst/>
              <a:rect l="l" t="t" r="r" b="b"/>
              <a:pathLst>
                <a:path w="76" h="92" extrusionOk="0">
                  <a:moveTo>
                    <a:pt x="38" y="1"/>
                  </a:moveTo>
                  <a:lnTo>
                    <a:pt x="38" y="38"/>
                  </a:lnTo>
                  <a:cubicBezTo>
                    <a:pt x="38" y="75"/>
                    <a:pt x="38" y="75"/>
                    <a:pt x="1" y="75"/>
                  </a:cubicBezTo>
                  <a:cubicBezTo>
                    <a:pt x="26" y="75"/>
                    <a:pt x="34" y="92"/>
                    <a:pt x="37" y="92"/>
                  </a:cubicBezTo>
                  <a:cubicBezTo>
                    <a:pt x="38" y="92"/>
                    <a:pt x="38" y="88"/>
                    <a:pt x="38" y="75"/>
                  </a:cubicBezTo>
                  <a:cubicBezTo>
                    <a:pt x="38" y="75"/>
                    <a:pt x="76" y="38"/>
                    <a:pt x="76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24"/>
            <p:cNvSpPr/>
            <p:nvPr/>
          </p:nvSpPr>
          <p:spPr>
            <a:xfrm>
              <a:off x="6670575" y="29321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24"/>
            <p:cNvSpPr/>
            <p:nvPr/>
          </p:nvSpPr>
          <p:spPr>
            <a:xfrm>
              <a:off x="6669625" y="29340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24"/>
            <p:cNvSpPr/>
            <p:nvPr/>
          </p:nvSpPr>
          <p:spPr>
            <a:xfrm>
              <a:off x="6674300" y="29321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cubicBezTo>
                    <a:pt x="1" y="1"/>
                    <a:pt x="1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24"/>
            <p:cNvSpPr/>
            <p:nvPr/>
          </p:nvSpPr>
          <p:spPr>
            <a:xfrm>
              <a:off x="6674300" y="29312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24"/>
            <p:cNvSpPr/>
            <p:nvPr/>
          </p:nvSpPr>
          <p:spPr>
            <a:xfrm>
              <a:off x="6673375" y="29349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24"/>
            <p:cNvSpPr/>
            <p:nvPr/>
          </p:nvSpPr>
          <p:spPr>
            <a:xfrm>
              <a:off x="6678025" y="29312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cubicBezTo>
                    <a:pt x="1" y="75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24"/>
            <p:cNvSpPr/>
            <p:nvPr/>
          </p:nvSpPr>
          <p:spPr>
            <a:xfrm>
              <a:off x="6677100" y="29302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24"/>
            <p:cNvSpPr/>
            <p:nvPr/>
          </p:nvSpPr>
          <p:spPr>
            <a:xfrm>
              <a:off x="6677100" y="29330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24"/>
            <p:cNvSpPr/>
            <p:nvPr/>
          </p:nvSpPr>
          <p:spPr>
            <a:xfrm>
              <a:off x="6681775" y="29293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0" y="1"/>
                  </a:moveTo>
                  <a:cubicBezTo>
                    <a:pt x="0" y="38"/>
                    <a:pt x="0" y="38"/>
                    <a:pt x="0" y="75"/>
                  </a:cubicBezTo>
                  <a:lnTo>
                    <a:pt x="0" y="113"/>
                  </a:lnTo>
                  <a:cubicBezTo>
                    <a:pt x="38" y="113"/>
                    <a:pt x="0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24"/>
            <p:cNvSpPr/>
            <p:nvPr/>
          </p:nvSpPr>
          <p:spPr>
            <a:xfrm>
              <a:off x="6681775" y="29284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38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24"/>
            <p:cNvSpPr/>
            <p:nvPr/>
          </p:nvSpPr>
          <p:spPr>
            <a:xfrm>
              <a:off x="6680825" y="29321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24"/>
            <p:cNvSpPr/>
            <p:nvPr/>
          </p:nvSpPr>
          <p:spPr>
            <a:xfrm>
              <a:off x="6685500" y="29284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8"/>
                  </a:moveTo>
                  <a:lnTo>
                    <a:pt x="1" y="75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24"/>
            <p:cNvSpPr/>
            <p:nvPr/>
          </p:nvSpPr>
          <p:spPr>
            <a:xfrm>
              <a:off x="6685500" y="292842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cubicBezTo>
                    <a:pt x="38" y="0"/>
                    <a:pt x="38" y="0"/>
                    <a:pt x="38" y="38"/>
                  </a:cubicBezTo>
                  <a:cubicBezTo>
                    <a:pt x="38" y="0"/>
                    <a:pt x="75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24"/>
            <p:cNvSpPr/>
            <p:nvPr/>
          </p:nvSpPr>
          <p:spPr>
            <a:xfrm>
              <a:off x="6682700" y="293122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24"/>
            <p:cNvSpPr/>
            <p:nvPr/>
          </p:nvSpPr>
          <p:spPr>
            <a:xfrm>
              <a:off x="6689225" y="29293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cubicBezTo>
                    <a:pt x="1" y="1"/>
                    <a:pt x="1" y="1"/>
                    <a:pt x="1" y="38"/>
                  </a:cubicBezTo>
                  <a:cubicBezTo>
                    <a:pt x="1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24"/>
            <p:cNvSpPr/>
            <p:nvPr/>
          </p:nvSpPr>
          <p:spPr>
            <a:xfrm>
              <a:off x="6690175" y="29284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12"/>
                  </a:lnTo>
                  <a:lnTo>
                    <a:pt x="0" y="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24"/>
            <p:cNvSpPr/>
            <p:nvPr/>
          </p:nvSpPr>
          <p:spPr>
            <a:xfrm>
              <a:off x="6687375" y="29312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24"/>
            <p:cNvSpPr/>
            <p:nvPr/>
          </p:nvSpPr>
          <p:spPr>
            <a:xfrm>
              <a:off x="6691100" y="2931450"/>
              <a:ext cx="1900" cy="725"/>
            </a:xfrm>
            <a:custGeom>
              <a:avLst/>
              <a:gdLst/>
              <a:ahLst/>
              <a:cxnLst/>
              <a:rect l="l" t="t" r="r" b="b"/>
              <a:pathLst>
                <a:path w="76" h="29" extrusionOk="0">
                  <a:moveTo>
                    <a:pt x="38" y="1"/>
                  </a:moveTo>
                  <a:cubicBezTo>
                    <a:pt x="29" y="1"/>
                    <a:pt x="19" y="10"/>
                    <a:pt x="1" y="29"/>
                  </a:cubicBezTo>
                  <a:lnTo>
                    <a:pt x="75" y="29"/>
                  </a:lnTo>
                  <a:cubicBezTo>
                    <a:pt x="57" y="10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24"/>
            <p:cNvSpPr/>
            <p:nvPr/>
          </p:nvSpPr>
          <p:spPr>
            <a:xfrm>
              <a:off x="6692050" y="29321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1"/>
                  </a:moveTo>
                  <a:lnTo>
                    <a:pt x="0" y="38"/>
                  </a:lnTo>
                  <a:cubicBezTo>
                    <a:pt x="37" y="38"/>
                    <a:pt x="0" y="75"/>
                    <a:pt x="0" y="75"/>
                  </a:cubicBez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24"/>
            <p:cNvSpPr/>
            <p:nvPr/>
          </p:nvSpPr>
          <p:spPr>
            <a:xfrm>
              <a:off x="6690175" y="29302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24"/>
            <p:cNvSpPr/>
            <p:nvPr/>
          </p:nvSpPr>
          <p:spPr>
            <a:xfrm>
              <a:off x="6690175" y="29330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cubicBezTo>
                    <a:pt x="0" y="113"/>
                    <a:pt x="0" y="76"/>
                    <a:pt x="0" y="76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76"/>
                  </a:lnTo>
                  <a:cubicBezTo>
                    <a:pt x="0" y="76"/>
                    <a:pt x="0" y="76"/>
                    <a:pt x="0" y="113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24"/>
            <p:cNvSpPr/>
            <p:nvPr/>
          </p:nvSpPr>
          <p:spPr>
            <a:xfrm>
              <a:off x="6690175" y="2934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38"/>
                    <a:pt x="0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24"/>
            <p:cNvSpPr/>
            <p:nvPr/>
          </p:nvSpPr>
          <p:spPr>
            <a:xfrm>
              <a:off x="6691100" y="29330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24"/>
            <p:cNvSpPr/>
            <p:nvPr/>
          </p:nvSpPr>
          <p:spPr>
            <a:xfrm>
              <a:off x="6686425" y="293402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38" y="0"/>
                    <a:pt x="1" y="38"/>
                    <a:pt x="1" y="75"/>
                  </a:cubicBezTo>
                  <a:cubicBezTo>
                    <a:pt x="38" y="75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24"/>
            <p:cNvSpPr/>
            <p:nvPr/>
          </p:nvSpPr>
          <p:spPr>
            <a:xfrm>
              <a:off x="6685500" y="293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24"/>
            <p:cNvSpPr/>
            <p:nvPr/>
          </p:nvSpPr>
          <p:spPr>
            <a:xfrm>
              <a:off x="6688300" y="29340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24"/>
            <p:cNvSpPr/>
            <p:nvPr/>
          </p:nvSpPr>
          <p:spPr>
            <a:xfrm>
              <a:off x="6682700" y="29349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lnTo>
                    <a:pt x="38" y="1"/>
                  </a:lnTo>
                  <a:cubicBezTo>
                    <a:pt x="38" y="19"/>
                    <a:pt x="29" y="19"/>
                    <a:pt x="19" y="19"/>
                  </a:cubicBezTo>
                  <a:cubicBezTo>
                    <a:pt x="10" y="19"/>
                    <a:pt x="1" y="19"/>
                    <a:pt x="1" y="38"/>
                  </a:cubicBezTo>
                  <a:lnTo>
                    <a:pt x="1" y="75"/>
                  </a:lnTo>
                  <a:cubicBezTo>
                    <a:pt x="38" y="75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24"/>
            <p:cNvSpPr/>
            <p:nvPr/>
          </p:nvSpPr>
          <p:spPr>
            <a:xfrm>
              <a:off x="6682700" y="29358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24"/>
            <p:cNvSpPr/>
            <p:nvPr/>
          </p:nvSpPr>
          <p:spPr>
            <a:xfrm>
              <a:off x="6683625" y="29330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24"/>
            <p:cNvSpPr/>
            <p:nvPr/>
          </p:nvSpPr>
          <p:spPr>
            <a:xfrm>
              <a:off x="6678975" y="29349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0" y="38"/>
                    <a:pt x="0" y="38"/>
                  </a:cubicBezTo>
                  <a:lnTo>
                    <a:pt x="0" y="75"/>
                  </a:lnTo>
                  <a:cubicBezTo>
                    <a:pt x="38" y="75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24"/>
            <p:cNvSpPr/>
            <p:nvPr/>
          </p:nvSpPr>
          <p:spPr>
            <a:xfrm>
              <a:off x="6678025" y="29358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24"/>
            <p:cNvSpPr/>
            <p:nvPr/>
          </p:nvSpPr>
          <p:spPr>
            <a:xfrm>
              <a:off x="6679900" y="29340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38"/>
                  </a:lnTo>
                  <a:lnTo>
                    <a:pt x="38" y="0"/>
                  </a:lnTo>
                  <a:cubicBezTo>
                    <a:pt x="38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24"/>
            <p:cNvSpPr/>
            <p:nvPr/>
          </p:nvSpPr>
          <p:spPr>
            <a:xfrm>
              <a:off x="6676175" y="2936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24"/>
            <p:cNvSpPr/>
            <p:nvPr/>
          </p:nvSpPr>
          <p:spPr>
            <a:xfrm>
              <a:off x="6676175" y="29377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24"/>
            <p:cNvSpPr/>
            <p:nvPr/>
          </p:nvSpPr>
          <p:spPr>
            <a:xfrm>
              <a:off x="6676175" y="2934525"/>
              <a:ext cx="950" cy="450"/>
            </a:xfrm>
            <a:custGeom>
              <a:avLst/>
              <a:gdLst/>
              <a:ahLst/>
              <a:cxnLst/>
              <a:rect l="l" t="t" r="r" b="b"/>
              <a:pathLst>
                <a:path w="38" h="18" extrusionOk="0">
                  <a:moveTo>
                    <a:pt x="27" y="1"/>
                  </a:moveTo>
                  <a:cubicBezTo>
                    <a:pt x="21" y="1"/>
                    <a:pt x="13" y="5"/>
                    <a:pt x="0" y="18"/>
                  </a:cubicBezTo>
                  <a:lnTo>
                    <a:pt x="38" y="18"/>
                  </a:lnTo>
                  <a:cubicBezTo>
                    <a:pt x="38" y="18"/>
                    <a:pt x="38" y="1"/>
                    <a:pt x="2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24"/>
            <p:cNvSpPr/>
            <p:nvPr/>
          </p:nvSpPr>
          <p:spPr>
            <a:xfrm>
              <a:off x="6671500" y="293682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75" y="0"/>
                  </a:moveTo>
                  <a:cubicBezTo>
                    <a:pt x="1" y="0"/>
                    <a:pt x="75" y="38"/>
                    <a:pt x="75" y="38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24"/>
            <p:cNvSpPr/>
            <p:nvPr/>
          </p:nvSpPr>
          <p:spPr>
            <a:xfrm>
              <a:off x="6671500" y="293867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1"/>
                  </a:moveTo>
                  <a:lnTo>
                    <a:pt x="75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24"/>
            <p:cNvSpPr/>
            <p:nvPr/>
          </p:nvSpPr>
          <p:spPr>
            <a:xfrm>
              <a:off x="6672425" y="29349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24"/>
            <p:cNvSpPr/>
            <p:nvPr/>
          </p:nvSpPr>
          <p:spPr>
            <a:xfrm>
              <a:off x="6669625" y="293962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1" y="0"/>
                  </a:moveTo>
                  <a:lnTo>
                    <a:pt x="1" y="75"/>
                  </a:lnTo>
                  <a:lnTo>
                    <a:pt x="38" y="75"/>
                  </a:lnTo>
                  <a:lnTo>
                    <a:pt x="76" y="38"/>
                  </a:lnTo>
                  <a:lnTo>
                    <a:pt x="38" y="38"/>
                  </a:lnTo>
                  <a:cubicBezTo>
                    <a:pt x="38" y="38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24"/>
            <p:cNvSpPr/>
            <p:nvPr/>
          </p:nvSpPr>
          <p:spPr>
            <a:xfrm>
              <a:off x="6671500" y="29396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24"/>
            <p:cNvSpPr/>
            <p:nvPr/>
          </p:nvSpPr>
          <p:spPr>
            <a:xfrm>
              <a:off x="6669625" y="293775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1"/>
                  </a:moveTo>
                  <a:lnTo>
                    <a:pt x="1" y="38"/>
                  </a:lnTo>
                  <a:lnTo>
                    <a:pt x="76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24"/>
            <p:cNvSpPr/>
            <p:nvPr/>
          </p:nvSpPr>
          <p:spPr>
            <a:xfrm>
              <a:off x="6671500" y="294147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1"/>
                  </a:moveTo>
                  <a:cubicBezTo>
                    <a:pt x="75" y="1"/>
                    <a:pt x="38" y="1"/>
                    <a:pt x="38" y="38"/>
                  </a:cubicBezTo>
                  <a:lnTo>
                    <a:pt x="75" y="1"/>
                  </a:lnTo>
                  <a:close/>
                  <a:moveTo>
                    <a:pt x="38" y="38"/>
                  </a:moveTo>
                  <a:cubicBezTo>
                    <a:pt x="1" y="76"/>
                    <a:pt x="38" y="76"/>
                    <a:pt x="38" y="76"/>
                  </a:cubicBez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24"/>
            <p:cNvSpPr/>
            <p:nvPr/>
          </p:nvSpPr>
          <p:spPr>
            <a:xfrm>
              <a:off x="6673375" y="29414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24"/>
            <p:cNvSpPr/>
            <p:nvPr/>
          </p:nvSpPr>
          <p:spPr>
            <a:xfrm>
              <a:off x="6669625" y="29424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cubicBezTo>
                    <a:pt x="1" y="0"/>
                    <a:pt x="38" y="38"/>
                    <a:pt x="38" y="38"/>
                  </a:cubicBez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24"/>
            <p:cNvSpPr/>
            <p:nvPr/>
          </p:nvSpPr>
          <p:spPr>
            <a:xfrm>
              <a:off x="6676175" y="29414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lnTo>
                    <a:pt x="0" y="76"/>
                  </a:lnTo>
                  <a:cubicBezTo>
                    <a:pt x="0" y="76"/>
                    <a:pt x="0" y="38"/>
                    <a:pt x="38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24"/>
            <p:cNvSpPr/>
            <p:nvPr/>
          </p:nvSpPr>
          <p:spPr>
            <a:xfrm>
              <a:off x="6677100" y="29414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cubicBezTo>
                    <a:pt x="10" y="29"/>
                    <a:pt x="17" y="24"/>
                    <a:pt x="22" y="23"/>
                  </a:cubicBezTo>
                  <a:lnTo>
                    <a:pt x="22" y="23"/>
                  </a:lnTo>
                  <a:lnTo>
                    <a:pt x="38" y="38"/>
                  </a:lnTo>
                  <a:cubicBezTo>
                    <a:pt x="38" y="38"/>
                    <a:pt x="38" y="22"/>
                    <a:pt x="27" y="22"/>
                  </a:cubicBezTo>
                  <a:cubicBezTo>
                    <a:pt x="25" y="22"/>
                    <a:pt x="24" y="22"/>
                    <a:pt x="22" y="23"/>
                  </a:cubicBezTo>
                  <a:lnTo>
                    <a:pt x="22" y="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24"/>
            <p:cNvSpPr/>
            <p:nvPr/>
          </p:nvSpPr>
          <p:spPr>
            <a:xfrm>
              <a:off x="6675225" y="29433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24"/>
            <p:cNvSpPr/>
            <p:nvPr/>
          </p:nvSpPr>
          <p:spPr>
            <a:xfrm>
              <a:off x="6679900" y="29405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"/>
                  </a:moveTo>
                  <a:lnTo>
                    <a:pt x="1" y="75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cubicBezTo>
                    <a:pt x="1" y="75"/>
                    <a:pt x="1" y="75"/>
                    <a:pt x="1" y="3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24"/>
            <p:cNvSpPr/>
            <p:nvPr/>
          </p:nvSpPr>
          <p:spPr>
            <a:xfrm>
              <a:off x="6679900" y="29405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1" y="1"/>
                  </a:moveTo>
                  <a:lnTo>
                    <a:pt x="1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24"/>
            <p:cNvSpPr/>
            <p:nvPr/>
          </p:nvSpPr>
          <p:spPr>
            <a:xfrm>
              <a:off x="6676175" y="29424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38" y="0"/>
                    <a:pt x="0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24"/>
            <p:cNvSpPr/>
            <p:nvPr/>
          </p:nvSpPr>
          <p:spPr>
            <a:xfrm>
              <a:off x="6682700" y="29396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14" y="0"/>
                    <a:pt x="6" y="15"/>
                    <a:pt x="2" y="36"/>
                  </a:cubicBezTo>
                  <a:lnTo>
                    <a:pt x="2" y="36"/>
                  </a:lnTo>
                  <a:lnTo>
                    <a:pt x="38" y="0"/>
                  </a:lnTo>
                  <a:close/>
                  <a:moveTo>
                    <a:pt x="2" y="36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61"/>
                    <a:pt x="1" y="48"/>
                    <a:pt x="2" y="3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24"/>
            <p:cNvSpPr/>
            <p:nvPr/>
          </p:nvSpPr>
          <p:spPr>
            <a:xfrm>
              <a:off x="6682700" y="29386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24"/>
            <p:cNvSpPr/>
            <p:nvPr/>
          </p:nvSpPr>
          <p:spPr>
            <a:xfrm>
              <a:off x="6681775" y="29424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24"/>
            <p:cNvSpPr/>
            <p:nvPr/>
          </p:nvSpPr>
          <p:spPr>
            <a:xfrm>
              <a:off x="6687375" y="2937750"/>
              <a:ext cx="25" cy="3750"/>
            </a:xfrm>
            <a:custGeom>
              <a:avLst/>
              <a:gdLst/>
              <a:ahLst/>
              <a:cxnLst/>
              <a:rect l="l" t="t" r="r" b="b"/>
              <a:pathLst>
                <a:path w="1" h="150" extrusionOk="0">
                  <a:moveTo>
                    <a:pt x="0" y="38"/>
                  </a:moveTo>
                  <a:lnTo>
                    <a:pt x="0" y="113"/>
                  </a:lnTo>
                  <a:cubicBezTo>
                    <a:pt x="0" y="113"/>
                    <a:pt x="0" y="113"/>
                    <a:pt x="0" y="150"/>
                  </a:cubicBezTo>
                  <a:lnTo>
                    <a:pt x="0" y="150"/>
                  </a:lnTo>
                  <a:lnTo>
                    <a:pt x="0" y="150"/>
                  </a:lnTo>
                  <a:cubicBezTo>
                    <a:pt x="0" y="113"/>
                    <a:pt x="0" y="75"/>
                    <a:pt x="0" y="75"/>
                  </a:cubicBezTo>
                  <a:lnTo>
                    <a:pt x="0" y="38"/>
                  </a:lnTo>
                  <a:cubicBezTo>
                    <a:pt x="0" y="1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24"/>
            <p:cNvSpPr/>
            <p:nvPr/>
          </p:nvSpPr>
          <p:spPr>
            <a:xfrm>
              <a:off x="6686425" y="29377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24"/>
            <p:cNvSpPr/>
            <p:nvPr/>
          </p:nvSpPr>
          <p:spPr>
            <a:xfrm>
              <a:off x="6685500" y="294147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1"/>
                  </a:moveTo>
                  <a:lnTo>
                    <a:pt x="1" y="38"/>
                  </a:lnTo>
                  <a:lnTo>
                    <a:pt x="75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24"/>
            <p:cNvSpPr/>
            <p:nvPr/>
          </p:nvSpPr>
          <p:spPr>
            <a:xfrm>
              <a:off x="6689700" y="2938675"/>
              <a:ext cx="2350" cy="1900"/>
            </a:xfrm>
            <a:custGeom>
              <a:avLst/>
              <a:gdLst/>
              <a:ahLst/>
              <a:cxnLst/>
              <a:rect l="l" t="t" r="r" b="b"/>
              <a:pathLst>
                <a:path w="94" h="76" extrusionOk="0">
                  <a:moveTo>
                    <a:pt x="57" y="1"/>
                  </a:moveTo>
                  <a:cubicBezTo>
                    <a:pt x="57" y="1"/>
                    <a:pt x="19" y="1"/>
                    <a:pt x="19" y="38"/>
                  </a:cubicBezTo>
                  <a:cubicBezTo>
                    <a:pt x="1" y="57"/>
                    <a:pt x="1" y="57"/>
                    <a:pt x="5" y="57"/>
                  </a:cubicBezTo>
                  <a:cubicBezTo>
                    <a:pt x="10" y="57"/>
                    <a:pt x="19" y="57"/>
                    <a:pt x="19" y="76"/>
                  </a:cubicBezTo>
                  <a:lnTo>
                    <a:pt x="57" y="38"/>
                  </a:lnTo>
                  <a:cubicBezTo>
                    <a:pt x="75" y="20"/>
                    <a:pt x="75" y="20"/>
                    <a:pt x="71" y="20"/>
                  </a:cubicBezTo>
                  <a:cubicBezTo>
                    <a:pt x="66" y="20"/>
                    <a:pt x="57" y="20"/>
                    <a:pt x="57" y="1"/>
                  </a:cubicBezTo>
                  <a:lnTo>
                    <a:pt x="57" y="1"/>
                  </a:lnTo>
                  <a:cubicBezTo>
                    <a:pt x="57" y="1"/>
                    <a:pt x="57" y="1"/>
                    <a:pt x="94" y="38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24"/>
            <p:cNvSpPr/>
            <p:nvPr/>
          </p:nvSpPr>
          <p:spPr>
            <a:xfrm>
              <a:off x="6692050" y="29396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0" y="38"/>
                    <a:pt x="0" y="38"/>
                  </a:cubicBez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24"/>
            <p:cNvSpPr/>
            <p:nvPr/>
          </p:nvSpPr>
          <p:spPr>
            <a:xfrm>
              <a:off x="6689225" y="29396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cubicBezTo>
                    <a:pt x="1" y="38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24"/>
            <p:cNvSpPr/>
            <p:nvPr/>
          </p:nvSpPr>
          <p:spPr>
            <a:xfrm>
              <a:off x="6692050" y="2942425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0" y="0"/>
                  </a:moveTo>
                  <a:lnTo>
                    <a:pt x="37" y="38"/>
                  </a:lnTo>
                  <a:cubicBezTo>
                    <a:pt x="37" y="0"/>
                    <a:pt x="37" y="0"/>
                    <a:pt x="0" y="0"/>
                  </a:cubicBezTo>
                  <a:close/>
                  <a:moveTo>
                    <a:pt x="37" y="38"/>
                  </a:moveTo>
                  <a:lnTo>
                    <a:pt x="37" y="75"/>
                  </a:lnTo>
                  <a:lnTo>
                    <a:pt x="75" y="38"/>
                  </a:lnTo>
                  <a:cubicBezTo>
                    <a:pt x="50" y="38"/>
                    <a:pt x="58" y="54"/>
                    <a:pt x="55" y="54"/>
                  </a:cubicBezTo>
                  <a:cubicBezTo>
                    <a:pt x="54" y="54"/>
                    <a:pt x="50" y="50"/>
                    <a:pt x="37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24"/>
            <p:cNvSpPr/>
            <p:nvPr/>
          </p:nvSpPr>
          <p:spPr>
            <a:xfrm>
              <a:off x="6692050" y="2944275"/>
              <a:ext cx="950" cy="1675"/>
            </a:xfrm>
            <a:custGeom>
              <a:avLst/>
              <a:gdLst/>
              <a:ahLst/>
              <a:cxnLst/>
              <a:rect l="l" t="t" r="r" b="b"/>
              <a:pathLst>
                <a:path w="38" h="67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57"/>
                    <a:pt x="9" y="66"/>
                    <a:pt x="19" y="66"/>
                  </a:cubicBezTo>
                  <a:cubicBezTo>
                    <a:pt x="28" y="66"/>
                    <a:pt x="37" y="57"/>
                    <a:pt x="37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24"/>
            <p:cNvSpPr/>
            <p:nvPr/>
          </p:nvSpPr>
          <p:spPr>
            <a:xfrm>
              <a:off x="6690175" y="29424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24"/>
            <p:cNvSpPr/>
            <p:nvPr/>
          </p:nvSpPr>
          <p:spPr>
            <a:xfrm>
              <a:off x="6688300" y="29442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38"/>
                    <a:pt x="38" y="38"/>
                    <a:pt x="1" y="38"/>
                  </a:cubicBezTo>
                  <a:lnTo>
                    <a:pt x="38" y="76"/>
                  </a:lnTo>
                  <a:lnTo>
                    <a:pt x="38" y="38"/>
                  </a:lnTo>
                  <a:cubicBezTo>
                    <a:pt x="38" y="20"/>
                    <a:pt x="38" y="10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24"/>
            <p:cNvSpPr/>
            <p:nvPr/>
          </p:nvSpPr>
          <p:spPr>
            <a:xfrm>
              <a:off x="6688300" y="29452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24"/>
            <p:cNvSpPr/>
            <p:nvPr/>
          </p:nvSpPr>
          <p:spPr>
            <a:xfrm>
              <a:off x="6690175" y="29433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24"/>
            <p:cNvSpPr/>
            <p:nvPr/>
          </p:nvSpPr>
          <p:spPr>
            <a:xfrm>
              <a:off x="6685500" y="29442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1" y="1"/>
                    <a:pt x="1" y="1"/>
                    <a:pt x="1" y="38"/>
                  </a:cubicBezTo>
                  <a:cubicBezTo>
                    <a:pt x="1" y="38"/>
                    <a:pt x="1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24"/>
            <p:cNvSpPr/>
            <p:nvPr/>
          </p:nvSpPr>
          <p:spPr>
            <a:xfrm>
              <a:off x="6684575" y="29442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24"/>
            <p:cNvSpPr/>
            <p:nvPr/>
          </p:nvSpPr>
          <p:spPr>
            <a:xfrm>
              <a:off x="6687375" y="29433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24"/>
            <p:cNvSpPr/>
            <p:nvPr/>
          </p:nvSpPr>
          <p:spPr>
            <a:xfrm>
              <a:off x="6681775" y="29433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38"/>
                  </a:lnTo>
                  <a:cubicBezTo>
                    <a:pt x="0" y="38"/>
                    <a:pt x="0" y="1"/>
                    <a:pt x="0" y="1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38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24"/>
            <p:cNvSpPr/>
            <p:nvPr/>
          </p:nvSpPr>
          <p:spPr>
            <a:xfrm>
              <a:off x="6679900" y="29452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24"/>
            <p:cNvSpPr/>
            <p:nvPr/>
          </p:nvSpPr>
          <p:spPr>
            <a:xfrm>
              <a:off x="6682700" y="29424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24"/>
            <p:cNvSpPr/>
            <p:nvPr/>
          </p:nvSpPr>
          <p:spPr>
            <a:xfrm>
              <a:off x="6678025" y="29442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1" y="1"/>
                    <a:pt x="1" y="1"/>
                    <a:pt x="1" y="38"/>
                  </a:cubicBezTo>
                  <a:lnTo>
                    <a:pt x="1" y="76"/>
                  </a:lnTo>
                  <a:cubicBezTo>
                    <a:pt x="1" y="76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24"/>
            <p:cNvSpPr/>
            <p:nvPr/>
          </p:nvSpPr>
          <p:spPr>
            <a:xfrm>
              <a:off x="6678025" y="29461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cubicBezTo>
                    <a:pt x="1" y="38"/>
                    <a:pt x="1" y="38"/>
                    <a:pt x="38" y="3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24"/>
            <p:cNvSpPr/>
            <p:nvPr/>
          </p:nvSpPr>
          <p:spPr>
            <a:xfrm>
              <a:off x="6678025" y="29433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24"/>
            <p:cNvSpPr/>
            <p:nvPr/>
          </p:nvSpPr>
          <p:spPr>
            <a:xfrm>
              <a:off x="6675225" y="29452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cubicBezTo>
                    <a:pt x="1" y="0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24"/>
            <p:cNvSpPr/>
            <p:nvPr/>
          </p:nvSpPr>
          <p:spPr>
            <a:xfrm>
              <a:off x="6675225" y="29461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38"/>
                  </a:lnTo>
                  <a:lnTo>
                    <a:pt x="38" y="38"/>
                  </a:lnTo>
                  <a:cubicBezTo>
                    <a:pt x="38" y="38"/>
                    <a:pt x="38" y="1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24"/>
            <p:cNvSpPr/>
            <p:nvPr/>
          </p:nvSpPr>
          <p:spPr>
            <a:xfrm>
              <a:off x="6674300" y="29433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24"/>
            <p:cNvSpPr/>
            <p:nvPr/>
          </p:nvSpPr>
          <p:spPr>
            <a:xfrm>
              <a:off x="6675225" y="294802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6" y="0"/>
                  </a:moveTo>
                  <a:cubicBezTo>
                    <a:pt x="38" y="0"/>
                    <a:pt x="38" y="0"/>
                    <a:pt x="38" y="0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38" y="0"/>
                    <a:pt x="38" y="0"/>
                  </a:cubicBez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24"/>
            <p:cNvSpPr/>
            <p:nvPr/>
          </p:nvSpPr>
          <p:spPr>
            <a:xfrm>
              <a:off x="6677100" y="29470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76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24"/>
            <p:cNvSpPr/>
            <p:nvPr/>
          </p:nvSpPr>
          <p:spPr>
            <a:xfrm>
              <a:off x="6674300" y="29480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24"/>
            <p:cNvSpPr/>
            <p:nvPr/>
          </p:nvSpPr>
          <p:spPr>
            <a:xfrm>
              <a:off x="6678975" y="2948025"/>
              <a:ext cx="1425" cy="1875"/>
            </a:xfrm>
            <a:custGeom>
              <a:avLst/>
              <a:gdLst/>
              <a:ahLst/>
              <a:cxnLst/>
              <a:rect l="l" t="t" r="r" b="b"/>
              <a:pathLst>
                <a:path w="57" h="75" extrusionOk="0">
                  <a:moveTo>
                    <a:pt x="38" y="0"/>
                  </a:moveTo>
                  <a:lnTo>
                    <a:pt x="0" y="38"/>
                  </a:lnTo>
                  <a:cubicBezTo>
                    <a:pt x="0" y="75"/>
                    <a:pt x="0" y="75"/>
                    <a:pt x="0" y="75"/>
                  </a:cubicBezTo>
                  <a:lnTo>
                    <a:pt x="38" y="38"/>
                  </a:lnTo>
                  <a:cubicBezTo>
                    <a:pt x="56" y="19"/>
                    <a:pt x="56" y="19"/>
                    <a:pt x="52" y="19"/>
                  </a:cubicBezTo>
                  <a:cubicBezTo>
                    <a:pt x="47" y="19"/>
                    <a:pt x="38" y="19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24"/>
            <p:cNvSpPr/>
            <p:nvPr/>
          </p:nvSpPr>
          <p:spPr>
            <a:xfrm>
              <a:off x="6680825" y="29480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24"/>
            <p:cNvSpPr/>
            <p:nvPr/>
          </p:nvSpPr>
          <p:spPr>
            <a:xfrm>
              <a:off x="6677100" y="29498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24"/>
            <p:cNvSpPr/>
            <p:nvPr/>
          </p:nvSpPr>
          <p:spPr>
            <a:xfrm>
              <a:off x="6682700" y="294802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75" y="0"/>
                  </a:moveTo>
                  <a:cubicBezTo>
                    <a:pt x="1" y="0"/>
                    <a:pt x="1" y="38"/>
                    <a:pt x="1" y="75"/>
                  </a:cubicBezTo>
                  <a:cubicBezTo>
                    <a:pt x="38" y="75"/>
                    <a:pt x="38" y="38"/>
                    <a:pt x="38" y="38"/>
                  </a:cubicBezTo>
                  <a:cubicBezTo>
                    <a:pt x="38" y="38"/>
                    <a:pt x="75" y="38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24"/>
            <p:cNvSpPr/>
            <p:nvPr/>
          </p:nvSpPr>
          <p:spPr>
            <a:xfrm>
              <a:off x="6682700" y="294802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75" y="0"/>
                  </a:moveTo>
                  <a:lnTo>
                    <a:pt x="1" y="38"/>
                  </a:lnTo>
                  <a:lnTo>
                    <a:pt x="75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24"/>
            <p:cNvSpPr/>
            <p:nvPr/>
          </p:nvSpPr>
          <p:spPr>
            <a:xfrm>
              <a:off x="6681775" y="2950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24"/>
            <p:cNvSpPr/>
            <p:nvPr/>
          </p:nvSpPr>
          <p:spPr>
            <a:xfrm>
              <a:off x="6659375" y="2528900"/>
              <a:ext cx="6550" cy="19625"/>
            </a:xfrm>
            <a:custGeom>
              <a:avLst/>
              <a:gdLst/>
              <a:ahLst/>
              <a:cxnLst/>
              <a:rect l="l" t="t" r="r" b="b"/>
              <a:pathLst>
                <a:path w="262" h="785" extrusionOk="0">
                  <a:moveTo>
                    <a:pt x="262" y="785"/>
                  </a:moveTo>
                  <a:lnTo>
                    <a:pt x="112" y="785"/>
                  </a:lnTo>
                  <a:lnTo>
                    <a:pt x="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24"/>
            <p:cNvSpPr/>
            <p:nvPr/>
          </p:nvSpPr>
          <p:spPr>
            <a:xfrm>
              <a:off x="6654700" y="2519575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374" y="224"/>
                  </a:moveTo>
                  <a:cubicBezTo>
                    <a:pt x="337" y="0"/>
                    <a:pt x="0" y="37"/>
                    <a:pt x="38" y="261"/>
                  </a:cubicBezTo>
                  <a:cubicBezTo>
                    <a:pt x="75" y="373"/>
                    <a:pt x="150" y="411"/>
                    <a:pt x="262" y="411"/>
                  </a:cubicBezTo>
                  <a:cubicBezTo>
                    <a:pt x="337" y="373"/>
                    <a:pt x="411" y="299"/>
                    <a:pt x="374" y="22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24"/>
            <p:cNvSpPr/>
            <p:nvPr/>
          </p:nvSpPr>
          <p:spPr>
            <a:xfrm>
              <a:off x="6636025" y="2535425"/>
              <a:ext cx="12175" cy="19625"/>
            </a:xfrm>
            <a:custGeom>
              <a:avLst/>
              <a:gdLst/>
              <a:ahLst/>
              <a:cxnLst/>
              <a:rect l="l" t="t" r="r" b="b"/>
              <a:pathLst>
                <a:path w="487" h="785" extrusionOk="0">
                  <a:moveTo>
                    <a:pt x="486" y="710"/>
                  </a:moveTo>
                  <a:lnTo>
                    <a:pt x="374" y="785"/>
                  </a:lnTo>
                  <a:lnTo>
                    <a:pt x="1" y="38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24"/>
            <p:cNvSpPr/>
            <p:nvPr/>
          </p:nvSpPr>
          <p:spPr>
            <a:xfrm>
              <a:off x="6631375" y="2527975"/>
              <a:ext cx="11225" cy="12150"/>
            </a:xfrm>
            <a:custGeom>
              <a:avLst/>
              <a:gdLst/>
              <a:ahLst/>
              <a:cxnLst/>
              <a:rect l="l" t="t" r="r" b="b"/>
              <a:pathLst>
                <a:path w="449" h="486" extrusionOk="0">
                  <a:moveTo>
                    <a:pt x="336" y="112"/>
                  </a:moveTo>
                  <a:cubicBezTo>
                    <a:pt x="299" y="37"/>
                    <a:pt x="187" y="0"/>
                    <a:pt x="112" y="37"/>
                  </a:cubicBezTo>
                  <a:cubicBezTo>
                    <a:pt x="37" y="75"/>
                    <a:pt x="0" y="187"/>
                    <a:pt x="37" y="262"/>
                  </a:cubicBezTo>
                  <a:cubicBezTo>
                    <a:pt x="149" y="486"/>
                    <a:pt x="448" y="336"/>
                    <a:pt x="336" y="11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24"/>
            <p:cNvSpPr/>
            <p:nvPr/>
          </p:nvSpPr>
          <p:spPr>
            <a:xfrm>
              <a:off x="6616425" y="2548500"/>
              <a:ext cx="16825" cy="17750"/>
            </a:xfrm>
            <a:custGeom>
              <a:avLst/>
              <a:gdLst/>
              <a:ahLst/>
              <a:cxnLst/>
              <a:rect l="l" t="t" r="r" b="b"/>
              <a:pathLst>
                <a:path w="673" h="710" extrusionOk="0">
                  <a:moveTo>
                    <a:pt x="673" y="598"/>
                  </a:moveTo>
                  <a:lnTo>
                    <a:pt x="561" y="710"/>
                  </a:lnTo>
                  <a:lnTo>
                    <a:pt x="1" y="113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24"/>
            <p:cNvSpPr/>
            <p:nvPr/>
          </p:nvSpPr>
          <p:spPr>
            <a:xfrm>
              <a:off x="6610825" y="254290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99" y="75"/>
                  </a:moveTo>
                  <a:cubicBezTo>
                    <a:pt x="262" y="1"/>
                    <a:pt x="113" y="1"/>
                    <a:pt x="75" y="75"/>
                  </a:cubicBezTo>
                  <a:cubicBezTo>
                    <a:pt x="1" y="113"/>
                    <a:pt x="1" y="225"/>
                    <a:pt x="75" y="299"/>
                  </a:cubicBezTo>
                  <a:cubicBezTo>
                    <a:pt x="113" y="374"/>
                    <a:pt x="225" y="374"/>
                    <a:pt x="299" y="337"/>
                  </a:cubicBezTo>
                  <a:cubicBezTo>
                    <a:pt x="374" y="262"/>
                    <a:pt x="374" y="150"/>
                    <a:pt x="299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24"/>
            <p:cNvSpPr/>
            <p:nvPr/>
          </p:nvSpPr>
          <p:spPr>
            <a:xfrm>
              <a:off x="6602425" y="2567175"/>
              <a:ext cx="19625" cy="13100"/>
            </a:xfrm>
            <a:custGeom>
              <a:avLst/>
              <a:gdLst/>
              <a:ahLst/>
              <a:cxnLst/>
              <a:rect l="l" t="t" r="r" b="b"/>
              <a:pathLst>
                <a:path w="785" h="524" extrusionOk="0">
                  <a:moveTo>
                    <a:pt x="785" y="411"/>
                  </a:moveTo>
                  <a:lnTo>
                    <a:pt x="673" y="523"/>
                  </a:lnTo>
                  <a:lnTo>
                    <a:pt x="1" y="15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24"/>
            <p:cNvSpPr/>
            <p:nvPr/>
          </p:nvSpPr>
          <p:spPr>
            <a:xfrm>
              <a:off x="6594950" y="2562500"/>
              <a:ext cx="12175" cy="11225"/>
            </a:xfrm>
            <a:custGeom>
              <a:avLst/>
              <a:gdLst/>
              <a:ahLst/>
              <a:cxnLst/>
              <a:rect l="l" t="t" r="r" b="b"/>
              <a:pathLst>
                <a:path w="487" h="449" extrusionOk="0">
                  <a:moveTo>
                    <a:pt x="300" y="38"/>
                  </a:moveTo>
                  <a:cubicBezTo>
                    <a:pt x="225" y="1"/>
                    <a:pt x="113" y="1"/>
                    <a:pt x="76" y="113"/>
                  </a:cubicBezTo>
                  <a:cubicBezTo>
                    <a:pt x="1" y="187"/>
                    <a:pt x="38" y="299"/>
                    <a:pt x="113" y="337"/>
                  </a:cubicBezTo>
                  <a:cubicBezTo>
                    <a:pt x="337" y="449"/>
                    <a:pt x="486" y="150"/>
                    <a:pt x="300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24"/>
            <p:cNvSpPr/>
            <p:nvPr/>
          </p:nvSpPr>
          <p:spPr>
            <a:xfrm>
              <a:off x="6594025" y="2589575"/>
              <a:ext cx="20550" cy="8425"/>
            </a:xfrm>
            <a:custGeom>
              <a:avLst/>
              <a:gdLst/>
              <a:ahLst/>
              <a:cxnLst/>
              <a:rect l="l" t="t" r="r" b="b"/>
              <a:pathLst>
                <a:path w="822" h="337" extrusionOk="0">
                  <a:moveTo>
                    <a:pt x="822" y="187"/>
                  </a:moveTo>
                  <a:lnTo>
                    <a:pt x="785" y="337"/>
                  </a:lnTo>
                  <a:lnTo>
                    <a:pt x="0" y="15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24"/>
            <p:cNvSpPr/>
            <p:nvPr/>
          </p:nvSpPr>
          <p:spPr>
            <a:xfrm>
              <a:off x="6586550" y="2585850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225" y="37"/>
                  </a:moveTo>
                  <a:cubicBezTo>
                    <a:pt x="113" y="0"/>
                    <a:pt x="38" y="75"/>
                    <a:pt x="1" y="187"/>
                  </a:cubicBezTo>
                  <a:cubicBezTo>
                    <a:pt x="1" y="261"/>
                    <a:pt x="38" y="336"/>
                    <a:pt x="150" y="373"/>
                  </a:cubicBezTo>
                  <a:cubicBezTo>
                    <a:pt x="225" y="373"/>
                    <a:pt x="337" y="336"/>
                    <a:pt x="337" y="261"/>
                  </a:cubicBezTo>
                  <a:cubicBezTo>
                    <a:pt x="374" y="149"/>
                    <a:pt x="299" y="37"/>
                    <a:pt x="225" y="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24"/>
            <p:cNvSpPr/>
            <p:nvPr/>
          </p:nvSpPr>
          <p:spPr>
            <a:xfrm>
              <a:off x="6592150" y="2612900"/>
              <a:ext cx="21500" cy="5625"/>
            </a:xfrm>
            <a:custGeom>
              <a:avLst/>
              <a:gdLst/>
              <a:ahLst/>
              <a:cxnLst/>
              <a:rect l="l" t="t" r="r" b="b"/>
              <a:pathLst>
                <a:path w="860" h="225" extrusionOk="0">
                  <a:moveTo>
                    <a:pt x="822" y="1"/>
                  </a:moveTo>
                  <a:lnTo>
                    <a:pt x="860" y="150"/>
                  </a:lnTo>
                  <a:lnTo>
                    <a:pt x="38" y="225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24"/>
            <p:cNvSpPr/>
            <p:nvPr/>
          </p:nvSpPr>
          <p:spPr>
            <a:xfrm>
              <a:off x="6584700" y="261197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7" y="1"/>
                  </a:moveTo>
                  <a:cubicBezTo>
                    <a:pt x="75" y="1"/>
                    <a:pt x="0" y="113"/>
                    <a:pt x="37" y="187"/>
                  </a:cubicBezTo>
                  <a:cubicBezTo>
                    <a:pt x="37" y="299"/>
                    <a:pt x="112" y="374"/>
                    <a:pt x="187" y="374"/>
                  </a:cubicBezTo>
                  <a:cubicBezTo>
                    <a:pt x="299" y="337"/>
                    <a:pt x="373" y="262"/>
                    <a:pt x="373" y="150"/>
                  </a:cubicBezTo>
                  <a:cubicBezTo>
                    <a:pt x="373" y="75"/>
                    <a:pt x="261" y="1"/>
                    <a:pt x="187" y="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24"/>
            <p:cNvSpPr/>
            <p:nvPr/>
          </p:nvSpPr>
          <p:spPr>
            <a:xfrm>
              <a:off x="6597750" y="2629700"/>
              <a:ext cx="19625" cy="11250"/>
            </a:xfrm>
            <a:custGeom>
              <a:avLst/>
              <a:gdLst/>
              <a:ahLst/>
              <a:cxnLst/>
              <a:rect l="l" t="t" r="r" b="b"/>
              <a:pathLst>
                <a:path w="785" h="450" extrusionOk="0">
                  <a:moveTo>
                    <a:pt x="748" y="1"/>
                  </a:moveTo>
                  <a:lnTo>
                    <a:pt x="785" y="150"/>
                  </a:lnTo>
                  <a:lnTo>
                    <a:pt x="76" y="449"/>
                  </a:lnTo>
                  <a:lnTo>
                    <a:pt x="1" y="30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24"/>
            <p:cNvSpPr/>
            <p:nvPr/>
          </p:nvSpPr>
          <p:spPr>
            <a:xfrm>
              <a:off x="6590300" y="2635325"/>
              <a:ext cx="11225" cy="12150"/>
            </a:xfrm>
            <a:custGeom>
              <a:avLst/>
              <a:gdLst/>
              <a:ahLst/>
              <a:cxnLst/>
              <a:rect l="l" t="t" r="r" b="b"/>
              <a:pathLst>
                <a:path w="449" h="486" extrusionOk="0">
                  <a:moveTo>
                    <a:pt x="149" y="37"/>
                  </a:moveTo>
                  <a:cubicBezTo>
                    <a:pt x="37" y="75"/>
                    <a:pt x="0" y="187"/>
                    <a:pt x="37" y="261"/>
                  </a:cubicBezTo>
                  <a:cubicBezTo>
                    <a:pt x="112" y="485"/>
                    <a:pt x="448" y="336"/>
                    <a:pt x="374" y="112"/>
                  </a:cubicBezTo>
                  <a:cubicBezTo>
                    <a:pt x="336" y="37"/>
                    <a:pt x="224" y="0"/>
                    <a:pt x="149" y="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24"/>
            <p:cNvSpPr/>
            <p:nvPr/>
          </p:nvSpPr>
          <p:spPr>
            <a:xfrm>
              <a:off x="6609900" y="2645575"/>
              <a:ext cx="17750" cy="15900"/>
            </a:xfrm>
            <a:custGeom>
              <a:avLst/>
              <a:gdLst/>
              <a:ahLst/>
              <a:cxnLst/>
              <a:rect l="l" t="t" r="r" b="b"/>
              <a:pathLst>
                <a:path w="710" h="636" extrusionOk="0">
                  <a:moveTo>
                    <a:pt x="635" y="1"/>
                  </a:moveTo>
                  <a:lnTo>
                    <a:pt x="710" y="113"/>
                  </a:lnTo>
                  <a:lnTo>
                    <a:pt x="75" y="635"/>
                  </a:lnTo>
                  <a:lnTo>
                    <a:pt x="0" y="52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24"/>
            <p:cNvSpPr/>
            <p:nvPr/>
          </p:nvSpPr>
          <p:spPr>
            <a:xfrm>
              <a:off x="6603350" y="2656775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113" y="75"/>
                  </a:moveTo>
                  <a:cubicBezTo>
                    <a:pt x="1" y="150"/>
                    <a:pt x="1" y="262"/>
                    <a:pt x="113" y="337"/>
                  </a:cubicBezTo>
                  <a:cubicBezTo>
                    <a:pt x="150" y="412"/>
                    <a:pt x="262" y="412"/>
                    <a:pt x="337" y="337"/>
                  </a:cubicBezTo>
                  <a:cubicBezTo>
                    <a:pt x="412" y="262"/>
                    <a:pt x="412" y="150"/>
                    <a:pt x="337" y="113"/>
                  </a:cubicBezTo>
                  <a:cubicBezTo>
                    <a:pt x="262" y="38"/>
                    <a:pt x="188" y="1"/>
                    <a:pt x="113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24"/>
            <p:cNvSpPr/>
            <p:nvPr/>
          </p:nvSpPr>
          <p:spPr>
            <a:xfrm>
              <a:off x="6627625" y="2658650"/>
              <a:ext cx="14025" cy="18700"/>
            </a:xfrm>
            <a:custGeom>
              <a:avLst/>
              <a:gdLst/>
              <a:ahLst/>
              <a:cxnLst/>
              <a:rect l="l" t="t" r="r" b="b"/>
              <a:pathLst>
                <a:path w="561" h="748" extrusionOk="0">
                  <a:moveTo>
                    <a:pt x="449" y="0"/>
                  </a:moveTo>
                  <a:lnTo>
                    <a:pt x="561" y="75"/>
                  </a:lnTo>
                  <a:lnTo>
                    <a:pt x="113" y="747"/>
                  </a:lnTo>
                  <a:lnTo>
                    <a:pt x="1" y="67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24"/>
            <p:cNvSpPr/>
            <p:nvPr/>
          </p:nvSpPr>
          <p:spPr>
            <a:xfrm>
              <a:off x="6622025" y="267452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38" y="75"/>
                  </a:moveTo>
                  <a:cubicBezTo>
                    <a:pt x="1" y="150"/>
                    <a:pt x="38" y="262"/>
                    <a:pt x="113" y="336"/>
                  </a:cubicBezTo>
                  <a:cubicBezTo>
                    <a:pt x="187" y="374"/>
                    <a:pt x="299" y="374"/>
                    <a:pt x="337" y="299"/>
                  </a:cubicBezTo>
                  <a:cubicBezTo>
                    <a:pt x="374" y="187"/>
                    <a:pt x="374" y="75"/>
                    <a:pt x="299" y="38"/>
                  </a:cubicBezTo>
                  <a:cubicBezTo>
                    <a:pt x="225" y="0"/>
                    <a:pt x="113" y="0"/>
                    <a:pt x="38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24"/>
            <p:cNvSpPr/>
            <p:nvPr/>
          </p:nvSpPr>
          <p:spPr>
            <a:xfrm>
              <a:off x="6649100" y="2666125"/>
              <a:ext cx="9350" cy="20550"/>
            </a:xfrm>
            <a:custGeom>
              <a:avLst/>
              <a:gdLst/>
              <a:ahLst/>
              <a:cxnLst/>
              <a:rect l="l" t="t" r="r" b="b"/>
              <a:pathLst>
                <a:path w="374" h="822" extrusionOk="0">
                  <a:moveTo>
                    <a:pt x="224" y="0"/>
                  </a:moveTo>
                  <a:lnTo>
                    <a:pt x="374" y="75"/>
                  </a:lnTo>
                  <a:lnTo>
                    <a:pt x="112" y="822"/>
                  </a:lnTo>
                  <a:lnTo>
                    <a:pt x="0" y="784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24"/>
            <p:cNvSpPr/>
            <p:nvPr/>
          </p:nvSpPr>
          <p:spPr>
            <a:xfrm>
              <a:off x="6644425" y="2684775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38" y="150"/>
                  </a:moveTo>
                  <a:cubicBezTo>
                    <a:pt x="1" y="225"/>
                    <a:pt x="75" y="337"/>
                    <a:pt x="150" y="374"/>
                  </a:cubicBezTo>
                  <a:cubicBezTo>
                    <a:pt x="262" y="412"/>
                    <a:pt x="337" y="337"/>
                    <a:pt x="374" y="262"/>
                  </a:cubicBezTo>
                  <a:cubicBezTo>
                    <a:pt x="411" y="150"/>
                    <a:pt x="337" y="38"/>
                    <a:pt x="262" y="38"/>
                  </a:cubicBezTo>
                  <a:cubicBezTo>
                    <a:pt x="150" y="1"/>
                    <a:pt x="75" y="76"/>
                    <a:pt x="38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24"/>
            <p:cNvSpPr/>
            <p:nvPr/>
          </p:nvSpPr>
          <p:spPr>
            <a:xfrm>
              <a:off x="6673375" y="2669850"/>
              <a:ext cx="3750" cy="19625"/>
            </a:xfrm>
            <a:custGeom>
              <a:avLst/>
              <a:gdLst/>
              <a:ahLst/>
              <a:cxnLst/>
              <a:rect l="l" t="t" r="r" b="b"/>
              <a:pathLst>
                <a:path w="150" h="785" extrusionOk="0">
                  <a:moveTo>
                    <a:pt x="0" y="1"/>
                  </a:moveTo>
                  <a:lnTo>
                    <a:pt x="150" y="1"/>
                  </a:lnTo>
                  <a:lnTo>
                    <a:pt x="150" y="785"/>
                  </a:lnTo>
                  <a:lnTo>
                    <a:pt x="0" y="78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24"/>
            <p:cNvSpPr/>
            <p:nvPr/>
          </p:nvSpPr>
          <p:spPr>
            <a:xfrm>
              <a:off x="6670575" y="268852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0" y="187"/>
                  </a:moveTo>
                  <a:cubicBezTo>
                    <a:pt x="0" y="411"/>
                    <a:pt x="374" y="411"/>
                    <a:pt x="374" y="187"/>
                  </a:cubicBezTo>
                  <a:cubicBezTo>
                    <a:pt x="374" y="75"/>
                    <a:pt x="299" y="0"/>
                    <a:pt x="187" y="0"/>
                  </a:cubicBezTo>
                  <a:cubicBezTo>
                    <a:pt x="112" y="0"/>
                    <a:pt x="0" y="75"/>
                    <a:pt x="0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24"/>
            <p:cNvSpPr/>
            <p:nvPr/>
          </p:nvSpPr>
          <p:spPr>
            <a:xfrm>
              <a:off x="6690175" y="2666125"/>
              <a:ext cx="9350" cy="20550"/>
            </a:xfrm>
            <a:custGeom>
              <a:avLst/>
              <a:gdLst/>
              <a:ahLst/>
              <a:cxnLst/>
              <a:rect l="l" t="t" r="r" b="b"/>
              <a:pathLst>
                <a:path w="374" h="822" extrusionOk="0">
                  <a:moveTo>
                    <a:pt x="0" y="75"/>
                  </a:moveTo>
                  <a:lnTo>
                    <a:pt x="112" y="0"/>
                  </a:lnTo>
                  <a:lnTo>
                    <a:pt x="374" y="784"/>
                  </a:lnTo>
                  <a:lnTo>
                    <a:pt x="224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24"/>
            <p:cNvSpPr/>
            <p:nvPr/>
          </p:nvSpPr>
          <p:spPr>
            <a:xfrm>
              <a:off x="6693900" y="268477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38" y="225"/>
                  </a:moveTo>
                  <a:cubicBezTo>
                    <a:pt x="75" y="337"/>
                    <a:pt x="187" y="374"/>
                    <a:pt x="262" y="374"/>
                  </a:cubicBezTo>
                  <a:cubicBezTo>
                    <a:pt x="374" y="300"/>
                    <a:pt x="411" y="225"/>
                    <a:pt x="374" y="113"/>
                  </a:cubicBezTo>
                  <a:cubicBezTo>
                    <a:pt x="337" y="38"/>
                    <a:pt x="225" y="1"/>
                    <a:pt x="150" y="38"/>
                  </a:cubicBezTo>
                  <a:cubicBezTo>
                    <a:pt x="75" y="38"/>
                    <a:pt x="1" y="150"/>
                    <a:pt x="38" y="22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24"/>
            <p:cNvSpPr/>
            <p:nvPr/>
          </p:nvSpPr>
          <p:spPr>
            <a:xfrm>
              <a:off x="6706975" y="2657725"/>
              <a:ext cx="14950" cy="18675"/>
            </a:xfrm>
            <a:custGeom>
              <a:avLst/>
              <a:gdLst/>
              <a:ahLst/>
              <a:cxnLst/>
              <a:rect l="l" t="t" r="r" b="b"/>
              <a:pathLst>
                <a:path w="598" h="747" extrusionOk="0">
                  <a:moveTo>
                    <a:pt x="0" y="75"/>
                  </a:moveTo>
                  <a:lnTo>
                    <a:pt x="112" y="0"/>
                  </a:lnTo>
                  <a:lnTo>
                    <a:pt x="598" y="672"/>
                  </a:lnTo>
                  <a:lnTo>
                    <a:pt x="486" y="74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24"/>
            <p:cNvSpPr/>
            <p:nvPr/>
          </p:nvSpPr>
          <p:spPr>
            <a:xfrm>
              <a:off x="6717250" y="2672650"/>
              <a:ext cx="10275" cy="10300"/>
            </a:xfrm>
            <a:custGeom>
              <a:avLst/>
              <a:gdLst/>
              <a:ahLst/>
              <a:cxnLst/>
              <a:rect l="l" t="t" r="r" b="b"/>
              <a:pathLst>
                <a:path w="411" h="412" extrusionOk="0">
                  <a:moveTo>
                    <a:pt x="37" y="337"/>
                  </a:moveTo>
                  <a:cubicBezTo>
                    <a:pt x="112" y="411"/>
                    <a:pt x="224" y="411"/>
                    <a:pt x="299" y="374"/>
                  </a:cubicBezTo>
                  <a:cubicBezTo>
                    <a:pt x="374" y="299"/>
                    <a:pt x="411" y="187"/>
                    <a:pt x="336" y="113"/>
                  </a:cubicBezTo>
                  <a:cubicBezTo>
                    <a:pt x="299" y="38"/>
                    <a:pt x="187" y="1"/>
                    <a:pt x="112" y="75"/>
                  </a:cubicBezTo>
                  <a:cubicBezTo>
                    <a:pt x="37" y="113"/>
                    <a:pt x="0" y="225"/>
                    <a:pt x="37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24"/>
            <p:cNvSpPr/>
            <p:nvPr/>
          </p:nvSpPr>
          <p:spPr>
            <a:xfrm>
              <a:off x="6720050" y="26446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0" y="112"/>
                  </a:moveTo>
                  <a:lnTo>
                    <a:pt x="112" y="0"/>
                  </a:lnTo>
                  <a:lnTo>
                    <a:pt x="747" y="486"/>
                  </a:lnTo>
                  <a:lnTo>
                    <a:pt x="672" y="59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24"/>
            <p:cNvSpPr/>
            <p:nvPr/>
          </p:nvSpPr>
          <p:spPr>
            <a:xfrm>
              <a:off x="6735900" y="2655850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76" y="337"/>
                  </a:moveTo>
                  <a:cubicBezTo>
                    <a:pt x="150" y="374"/>
                    <a:pt x="262" y="374"/>
                    <a:pt x="337" y="299"/>
                  </a:cubicBezTo>
                  <a:cubicBezTo>
                    <a:pt x="374" y="224"/>
                    <a:pt x="374" y="112"/>
                    <a:pt x="300" y="75"/>
                  </a:cubicBezTo>
                  <a:cubicBezTo>
                    <a:pt x="225" y="0"/>
                    <a:pt x="113" y="0"/>
                    <a:pt x="38" y="75"/>
                  </a:cubicBezTo>
                  <a:cubicBezTo>
                    <a:pt x="1" y="150"/>
                    <a:pt x="1" y="262"/>
                    <a:pt x="76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24"/>
            <p:cNvSpPr/>
            <p:nvPr/>
          </p:nvSpPr>
          <p:spPr>
            <a:xfrm>
              <a:off x="6730300" y="2628775"/>
              <a:ext cx="20575" cy="10300"/>
            </a:xfrm>
            <a:custGeom>
              <a:avLst/>
              <a:gdLst/>
              <a:ahLst/>
              <a:cxnLst/>
              <a:rect l="l" t="t" r="r" b="b"/>
              <a:pathLst>
                <a:path w="823" h="412" extrusionOk="0">
                  <a:moveTo>
                    <a:pt x="1" y="150"/>
                  </a:moveTo>
                  <a:lnTo>
                    <a:pt x="38" y="1"/>
                  </a:lnTo>
                  <a:lnTo>
                    <a:pt x="822" y="299"/>
                  </a:lnTo>
                  <a:lnTo>
                    <a:pt x="748" y="41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24"/>
            <p:cNvSpPr/>
            <p:nvPr/>
          </p:nvSpPr>
          <p:spPr>
            <a:xfrm>
              <a:off x="6748050" y="2634375"/>
              <a:ext cx="12150" cy="10300"/>
            </a:xfrm>
            <a:custGeom>
              <a:avLst/>
              <a:gdLst/>
              <a:ahLst/>
              <a:cxnLst/>
              <a:rect l="l" t="t" r="r" b="b"/>
              <a:pathLst>
                <a:path w="486" h="412" extrusionOk="0">
                  <a:moveTo>
                    <a:pt x="112" y="337"/>
                  </a:moveTo>
                  <a:cubicBezTo>
                    <a:pt x="336" y="411"/>
                    <a:pt x="486" y="113"/>
                    <a:pt x="262" y="1"/>
                  </a:cubicBezTo>
                  <a:cubicBezTo>
                    <a:pt x="150" y="1"/>
                    <a:pt x="75" y="38"/>
                    <a:pt x="38" y="113"/>
                  </a:cubicBezTo>
                  <a:cubicBezTo>
                    <a:pt x="0" y="187"/>
                    <a:pt x="38" y="299"/>
                    <a:pt x="112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24"/>
            <p:cNvSpPr/>
            <p:nvPr/>
          </p:nvSpPr>
          <p:spPr>
            <a:xfrm>
              <a:off x="6734050" y="2610100"/>
              <a:ext cx="20550" cy="4700"/>
            </a:xfrm>
            <a:custGeom>
              <a:avLst/>
              <a:gdLst/>
              <a:ahLst/>
              <a:cxnLst/>
              <a:rect l="l" t="t" r="r" b="b"/>
              <a:pathLst>
                <a:path w="822" h="188" extrusionOk="0">
                  <a:moveTo>
                    <a:pt x="0" y="150"/>
                  </a:moveTo>
                  <a:lnTo>
                    <a:pt x="0" y="1"/>
                  </a:lnTo>
                  <a:lnTo>
                    <a:pt x="822" y="76"/>
                  </a:lnTo>
                  <a:lnTo>
                    <a:pt x="822" y="18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24"/>
            <p:cNvSpPr/>
            <p:nvPr/>
          </p:nvSpPr>
          <p:spPr>
            <a:xfrm>
              <a:off x="6753650" y="260917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150" y="374"/>
                  </a:moveTo>
                  <a:cubicBezTo>
                    <a:pt x="374" y="374"/>
                    <a:pt x="411" y="38"/>
                    <a:pt x="187" y="1"/>
                  </a:cubicBezTo>
                  <a:cubicBezTo>
                    <a:pt x="75" y="1"/>
                    <a:pt x="0" y="75"/>
                    <a:pt x="0" y="150"/>
                  </a:cubicBezTo>
                  <a:cubicBezTo>
                    <a:pt x="0" y="262"/>
                    <a:pt x="75" y="337"/>
                    <a:pt x="150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24"/>
            <p:cNvSpPr/>
            <p:nvPr/>
          </p:nvSpPr>
          <p:spPr>
            <a:xfrm>
              <a:off x="6732175" y="2588650"/>
              <a:ext cx="21500" cy="8425"/>
            </a:xfrm>
            <a:custGeom>
              <a:avLst/>
              <a:gdLst/>
              <a:ahLst/>
              <a:cxnLst/>
              <a:rect l="l" t="t" r="r" b="b"/>
              <a:pathLst>
                <a:path w="860" h="337" extrusionOk="0">
                  <a:moveTo>
                    <a:pt x="38" y="336"/>
                  </a:moveTo>
                  <a:lnTo>
                    <a:pt x="1" y="187"/>
                  </a:lnTo>
                  <a:lnTo>
                    <a:pt x="822" y="0"/>
                  </a:lnTo>
                  <a:lnTo>
                    <a:pt x="859" y="149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24"/>
            <p:cNvSpPr/>
            <p:nvPr/>
          </p:nvSpPr>
          <p:spPr>
            <a:xfrm>
              <a:off x="6750850" y="2583050"/>
              <a:ext cx="9350" cy="11225"/>
            </a:xfrm>
            <a:custGeom>
              <a:avLst/>
              <a:gdLst/>
              <a:ahLst/>
              <a:cxnLst/>
              <a:rect l="l" t="t" r="r" b="b"/>
              <a:pathLst>
                <a:path w="374" h="449" extrusionOk="0">
                  <a:moveTo>
                    <a:pt x="262" y="411"/>
                  </a:moveTo>
                  <a:cubicBezTo>
                    <a:pt x="336" y="373"/>
                    <a:pt x="374" y="299"/>
                    <a:pt x="374" y="224"/>
                  </a:cubicBezTo>
                  <a:cubicBezTo>
                    <a:pt x="299" y="0"/>
                    <a:pt x="0" y="75"/>
                    <a:pt x="38" y="299"/>
                  </a:cubicBezTo>
                  <a:cubicBezTo>
                    <a:pt x="75" y="411"/>
                    <a:pt x="150" y="448"/>
                    <a:pt x="262" y="41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24"/>
            <p:cNvSpPr/>
            <p:nvPr/>
          </p:nvSpPr>
          <p:spPr>
            <a:xfrm>
              <a:off x="6725650" y="2566250"/>
              <a:ext cx="18675" cy="13075"/>
            </a:xfrm>
            <a:custGeom>
              <a:avLst/>
              <a:gdLst/>
              <a:ahLst/>
              <a:cxnLst/>
              <a:rect l="l" t="t" r="r" b="b"/>
              <a:pathLst>
                <a:path w="747" h="523" extrusionOk="0">
                  <a:moveTo>
                    <a:pt x="75" y="523"/>
                  </a:moveTo>
                  <a:lnTo>
                    <a:pt x="0" y="373"/>
                  </a:lnTo>
                  <a:lnTo>
                    <a:pt x="672" y="0"/>
                  </a:lnTo>
                  <a:lnTo>
                    <a:pt x="747" y="1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24"/>
            <p:cNvSpPr/>
            <p:nvPr/>
          </p:nvSpPr>
          <p:spPr>
            <a:xfrm>
              <a:off x="6741500" y="2560625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262" y="337"/>
                  </a:moveTo>
                  <a:cubicBezTo>
                    <a:pt x="374" y="300"/>
                    <a:pt x="374" y="188"/>
                    <a:pt x="337" y="113"/>
                  </a:cubicBezTo>
                  <a:cubicBezTo>
                    <a:pt x="262" y="38"/>
                    <a:pt x="188" y="1"/>
                    <a:pt x="76" y="38"/>
                  </a:cubicBezTo>
                  <a:cubicBezTo>
                    <a:pt x="1" y="76"/>
                    <a:pt x="1" y="188"/>
                    <a:pt x="38" y="300"/>
                  </a:cubicBezTo>
                  <a:cubicBezTo>
                    <a:pt x="76" y="374"/>
                    <a:pt x="188" y="374"/>
                    <a:pt x="262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24"/>
            <p:cNvSpPr/>
            <p:nvPr/>
          </p:nvSpPr>
          <p:spPr>
            <a:xfrm>
              <a:off x="6713500" y="2547575"/>
              <a:ext cx="15900" cy="17750"/>
            </a:xfrm>
            <a:custGeom>
              <a:avLst/>
              <a:gdLst/>
              <a:ahLst/>
              <a:cxnLst/>
              <a:rect l="l" t="t" r="r" b="b"/>
              <a:pathLst>
                <a:path w="636" h="710" extrusionOk="0">
                  <a:moveTo>
                    <a:pt x="113" y="710"/>
                  </a:moveTo>
                  <a:lnTo>
                    <a:pt x="1" y="598"/>
                  </a:lnTo>
                  <a:lnTo>
                    <a:pt x="524" y="0"/>
                  </a:lnTo>
                  <a:lnTo>
                    <a:pt x="636" y="7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24"/>
            <p:cNvSpPr/>
            <p:nvPr/>
          </p:nvSpPr>
          <p:spPr>
            <a:xfrm>
              <a:off x="6722850" y="2538225"/>
              <a:ext cx="12150" cy="13100"/>
            </a:xfrm>
            <a:custGeom>
              <a:avLst/>
              <a:gdLst/>
              <a:ahLst/>
              <a:cxnLst/>
              <a:rect l="l" t="t" r="r" b="b"/>
              <a:pathLst>
                <a:path w="486" h="524" extrusionOk="0">
                  <a:moveTo>
                    <a:pt x="411" y="412"/>
                  </a:moveTo>
                  <a:cubicBezTo>
                    <a:pt x="486" y="337"/>
                    <a:pt x="486" y="262"/>
                    <a:pt x="411" y="188"/>
                  </a:cubicBezTo>
                  <a:cubicBezTo>
                    <a:pt x="262" y="1"/>
                    <a:pt x="0" y="300"/>
                    <a:pt x="187" y="449"/>
                  </a:cubicBezTo>
                  <a:cubicBezTo>
                    <a:pt x="262" y="524"/>
                    <a:pt x="374" y="524"/>
                    <a:pt x="411" y="44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24"/>
            <p:cNvSpPr/>
            <p:nvPr/>
          </p:nvSpPr>
          <p:spPr>
            <a:xfrm>
              <a:off x="6697650" y="2534500"/>
              <a:ext cx="12150" cy="19625"/>
            </a:xfrm>
            <a:custGeom>
              <a:avLst/>
              <a:gdLst/>
              <a:ahLst/>
              <a:cxnLst/>
              <a:rect l="l" t="t" r="r" b="b"/>
              <a:pathLst>
                <a:path w="486" h="785" extrusionOk="0">
                  <a:moveTo>
                    <a:pt x="149" y="785"/>
                  </a:moveTo>
                  <a:lnTo>
                    <a:pt x="0" y="747"/>
                  </a:lnTo>
                  <a:lnTo>
                    <a:pt x="336" y="1"/>
                  </a:lnTo>
                  <a:lnTo>
                    <a:pt x="485" y="3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24"/>
            <p:cNvSpPr/>
            <p:nvPr/>
          </p:nvSpPr>
          <p:spPr>
            <a:xfrm>
              <a:off x="6704175" y="2527025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374" y="300"/>
                  </a:moveTo>
                  <a:cubicBezTo>
                    <a:pt x="411" y="187"/>
                    <a:pt x="374" y="113"/>
                    <a:pt x="299" y="38"/>
                  </a:cubicBezTo>
                  <a:cubicBezTo>
                    <a:pt x="187" y="1"/>
                    <a:pt x="75" y="38"/>
                    <a:pt x="38" y="150"/>
                  </a:cubicBezTo>
                  <a:cubicBezTo>
                    <a:pt x="0" y="225"/>
                    <a:pt x="38" y="337"/>
                    <a:pt x="150" y="374"/>
                  </a:cubicBezTo>
                  <a:cubicBezTo>
                    <a:pt x="224" y="412"/>
                    <a:pt x="336" y="374"/>
                    <a:pt x="374" y="30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24"/>
            <p:cNvSpPr/>
            <p:nvPr/>
          </p:nvSpPr>
          <p:spPr>
            <a:xfrm>
              <a:off x="6679900" y="2527975"/>
              <a:ext cx="5625" cy="20550"/>
            </a:xfrm>
            <a:custGeom>
              <a:avLst/>
              <a:gdLst/>
              <a:ahLst/>
              <a:cxnLst/>
              <a:rect l="l" t="t" r="r" b="b"/>
              <a:pathLst>
                <a:path w="225" h="822" extrusionOk="0">
                  <a:moveTo>
                    <a:pt x="113" y="0"/>
                  </a:moveTo>
                  <a:lnTo>
                    <a:pt x="1" y="822"/>
                  </a:lnTo>
                  <a:lnTo>
                    <a:pt x="113" y="822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24"/>
            <p:cNvSpPr/>
            <p:nvPr/>
          </p:nvSpPr>
          <p:spPr>
            <a:xfrm>
              <a:off x="6680825" y="252050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74" y="224"/>
                  </a:moveTo>
                  <a:cubicBezTo>
                    <a:pt x="412" y="112"/>
                    <a:pt x="337" y="0"/>
                    <a:pt x="225" y="0"/>
                  </a:cubicBezTo>
                  <a:cubicBezTo>
                    <a:pt x="150" y="0"/>
                    <a:pt x="38" y="38"/>
                    <a:pt x="38" y="150"/>
                  </a:cubicBezTo>
                  <a:cubicBezTo>
                    <a:pt x="1" y="224"/>
                    <a:pt x="76" y="336"/>
                    <a:pt x="188" y="374"/>
                  </a:cubicBezTo>
                  <a:cubicBezTo>
                    <a:pt x="262" y="374"/>
                    <a:pt x="337" y="299"/>
                    <a:pt x="374" y="22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24"/>
            <p:cNvSpPr/>
            <p:nvPr/>
          </p:nvSpPr>
          <p:spPr>
            <a:xfrm>
              <a:off x="6659375" y="2528900"/>
              <a:ext cx="6550" cy="19625"/>
            </a:xfrm>
            <a:custGeom>
              <a:avLst/>
              <a:gdLst/>
              <a:ahLst/>
              <a:cxnLst/>
              <a:rect l="l" t="t" r="r" b="b"/>
              <a:pathLst>
                <a:path w="262" h="785" extrusionOk="0">
                  <a:moveTo>
                    <a:pt x="262" y="785"/>
                  </a:moveTo>
                  <a:lnTo>
                    <a:pt x="112" y="785"/>
                  </a:lnTo>
                  <a:lnTo>
                    <a:pt x="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24"/>
            <p:cNvSpPr/>
            <p:nvPr/>
          </p:nvSpPr>
          <p:spPr>
            <a:xfrm>
              <a:off x="6654700" y="2519575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374" y="224"/>
                  </a:moveTo>
                  <a:cubicBezTo>
                    <a:pt x="337" y="0"/>
                    <a:pt x="0" y="37"/>
                    <a:pt x="38" y="261"/>
                  </a:cubicBezTo>
                  <a:cubicBezTo>
                    <a:pt x="75" y="373"/>
                    <a:pt x="150" y="411"/>
                    <a:pt x="262" y="411"/>
                  </a:cubicBezTo>
                  <a:cubicBezTo>
                    <a:pt x="337" y="373"/>
                    <a:pt x="411" y="299"/>
                    <a:pt x="374" y="22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24"/>
            <p:cNvSpPr/>
            <p:nvPr/>
          </p:nvSpPr>
          <p:spPr>
            <a:xfrm>
              <a:off x="6589350" y="2540100"/>
              <a:ext cx="156850" cy="154050"/>
            </a:xfrm>
            <a:custGeom>
              <a:avLst/>
              <a:gdLst/>
              <a:ahLst/>
              <a:cxnLst/>
              <a:rect l="l" t="t" r="r" b="b"/>
              <a:pathLst>
                <a:path w="6274" h="6162" extrusionOk="0">
                  <a:moveTo>
                    <a:pt x="5900" y="2316"/>
                  </a:moveTo>
                  <a:cubicBezTo>
                    <a:pt x="6274" y="4593"/>
                    <a:pt x="3735" y="6161"/>
                    <a:pt x="1868" y="4817"/>
                  </a:cubicBezTo>
                  <a:cubicBezTo>
                    <a:pt x="1" y="3510"/>
                    <a:pt x="710" y="598"/>
                    <a:pt x="2951" y="225"/>
                  </a:cubicBezTo>
                  <a:cubicBezTo>
                    <a:pt x="4332" y="1"/>
                    <a:pt x="5639" y="934"/>
                    <a:pt x="5900" y="2316"/>
                  </a:cubicBezTo>
                  <a:close/>
                </a:path>
              </a:pathLst>
            </a:custGeom>
            <a:solidFill>
              <a:srgbClr val="BFDFE8"/>
            </a:solidFill>
            <a:ln w="9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24"/>
            <p:cNvSpPr/>
            <p:nvPr/>
          </p:nvSpPr>
          <p:spPr>
            <a:xfrm>
              <a:off x="6726575" y="2598900"/>
              <a:ext cx="7500" cy="9375"/>
            </a:xfrm>
            <a:custGeom>
              <a:avLst/>
              <a:gdLst/>
              <a:ahLst/>
              <a:cxnLst/>
              <a:rect l="l" t="t" r="r" b="b"/>
              <a:pathLst>
                <a:path w="300" h="375" extrusionOk="0">
                  <a:moveTo>
                    <a:pt x="1" y="225"/>
                  </a:moveTo>
                  <a:cubicBezTo>
                    <a:pt x="1" y="76"/>
                    <a:pt x="1" y="38"/>
                    <a:pt x="75" y="1"/>
                  </a:cubicBezTo>
                  <a:cubicBezTo>
                    <a:pt x="187" y="1"/>
                    <a:pt x="262" y="76"/>
                    <a:pt x="262" y="188"/>
                  </a:cubicBezTo>
                  <a:cubicBezTo>
                    <a:pt x="299" y="300"/>
                    <a:pt x="225" y="374"/>
                    <a:pt x="113" y="374"/>
                  </a:cubicBezTo>
                  <a:cubicBezTo>
                    <a:pt x="38" y="374"/>
                    <a:pt x="38" y="300"/>
                    <a:pt x="1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24"/>
            <p:cNvSpPr/>
            <p:nvPr/>
          </p:nvSpPr>
          <p:spPr>
            <a:xfrm>
              <a:off x="6725650" y="2609175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0" y="225"/>
                  </a:moveTo>
                  <a:cubicBezTo>
                    <a:pt x="0" y="113"/>
                    <a:pt x="75" y="1"/>
                    <a:pt x="150" y="1"/>
                  </a:cubicBezTo>
                  <a:cubicBezTo>
                    <a:pt x="262" y="1"/>
                    <a:pt x="336" y="113"/>
                    <a:pt x="299" y="187"/>
                  </a:cubicBezTo>
                  <a:cubicBezTo>
                    <a:pt x="299" y="299"/>
                    <a:pt x="224" y="411"/>
                    <a:pt x="112" y="374"/>
                  </a:cubicBezTo>
                  <a:cubicBezTo>
                    <a:pt x="38" y="374"/>
                    <a:pt x="0" y="337"/>
                    <a:pt x="0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24"/>
            <p:cNvSpPr/>
            <p:nvPr/>
          </p:nvSpPr>
          <p:spPr>
            <a:xfrm>
              <a:off x="6725650" y="2619450"/>
              <a:ext cx="6550" cy="9350"/>
            </a:xfrm>
            <a:custGeom>
              <a:avLst/>
              <a:gdLst/>
              <a:ahLst/>
              <a:cxnLst/>
              <a:rect l="l" t="t" r="r" b="b"/>
              <a:pathLst>
                <a:path w="262" h="374" extrusionOk="0">
                  <a:moveTo>
                    <a:pt x="38" y="75"/>
                  </a:moveTo>
                  <a:cubicBezTo>
                    <a:pt x="38" y="0"/>
                    <a:pt x="75" y="0"/>
                    <a:pt x="112" y="0"/>
                  </a:cubicBezTo>
                  <a:cubicBezTo>
                    <a:pt x="224" y="0"/>
                    <a:pt x="262" y="112"/>
                    <a:pt x="224" y="224"/>
                  </a:cubicBezTo>
                  <a:cubicBezTo>
                    <a:pt x="224" y="299"/>
                    <a:pt x="150" y="374"/>
                    <a:pt x="75" y="374"/>
                  </a:cubicBezTo>
                  <a:lnTo>
                    <a:pt x="38" y="336"/>
                  </a:lnTo>
                  <a:cubicBezTo>
                    <a:pt x="38" y="336"/>
                    <a:pt x="38" y="299"/>
                    <a:pt x="38" y="299"/>
                  </a:cubicBezTo>
                  <a:cubicBezTo>
                    <a:pt x="0" y="299"/>
                    <a:pt x="0" y="262"/>
                    <a:pt x="38" y="187"/>
                  </a:cubicBezTo>
                  <a:cubicBezTo>
                    <a:pt x="38" y="187"/>
                    <a:pt x="38" y="150"/>
                    <a:pt x="38" y="150"/>
                  </a:cubicBezTo>
                  <a:cubicBezTo>
                    <a:pt x="0" y="112"/>
                    <a:pt x="0" y="112"/>
                    <a:pt x="38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24"/>
            <p:cNvSpPr/>
            <p:nvPr/>
          </p:nvSpPr>
          <p:spPr>
            <a:xfrm>
              <a:off x="6720050" y="2627850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75" y="187"/>
                  </a:moveTo>
                  <a:cubicBezTo>
                    <a:pt x="112" y="75"/>
                    <a:pt x="150" y="0"/>
                    <a:pt x="224" y="75"/>
                  </a:cubicBezTo>
                  <a:cubicBezTo>
                    <a:pt x="299" y="112"/>
                    <a:pt x="336" y="187"/>
                    <a:pt x="299" y="299"/>
                  </a:cubicBezTo>
                  <a:cubicBezTo>
                    <a:pt x="262" y="374"/>
                    <a:pt x="150" y="411"/>
                    <a:pt x="75" y="374"/>
                  </a:cubicBezTo>
                  <a:cubicBezTo>
                    <a:pt x="0" y="336"/>
                    <a:pt x="0" y="262"/>
                    <a:pt x="75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24"/>
            <p:cNvSpPr/>
            <p:nvPr/>
          </p:nvSpPr>
          <p:spPr>
            <a:xfrm>
              <a:off x="6714450" y="2636250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75" y="75"/>
                  </a:moveTo>
                  <a:cubicBezTo>
                    <a:pt x="112" y="0"/>
                    <a:pt x="187" y="0"/>
                    <a:pt x="262" y="75"/>
                  </a:cubicBezTo>
                  <a:cubicBezTo>
                    <a:pt x="374" y="112"/>
                    <a:pt x="374" y="224"/>
                    <a:pt x="336" y="336"/>
                  </a:cubicBezTo>
                  <a:cubicBezTo>
                    <a:pt x="262" y="411"/>
                    <a:pt x="149" y="411"/>
                    <a:pt x="75" y="374"/>
                  </a:cubicBezTo>
                  <a:cubicBezTo>
                    <a:pt x="37" y="336"/>
                    <a:pt x="0" y="262"/>
                    <a:pt x="37" y="224"/>
                  </a:cubicBezTo>
                  <a:cubicBezTo>
                    <a:pt x="37" y="187"/>
                    <a:pt x="75" y="112"/>
                    <a:pt x="75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24"/>
            <p:cNvSpPr/>
            <p:nvPr/>
          </p:nvSpPr>
          <p:spPr>
            <a:xfrm>
              <a:off x="6709775" y="2644650"/>
              <a:ext cx="7500" cy="8425"/>
            </a:xfrm>
            <a:custGeom>
              <a:avLst/>
              <a:gdLst/>
              <a:ahLst/>
              <a:cxnLst/>
              <a:rect l="l" t="t" r="r" b="b"/>
              <a:pathLst>
                <a:path w="300" h="337" extrusionOk="0">
                  <a:moveTo>
                    <a:pt x="150" y="0"/>
                  </a:moveTo>
                  <a:cubicBezTo>
                    <a:pt x="150" y="0"/>
                    <a:pt x="150" y="0"/>
                    <a:pt x="224" y="38"/>
                  </a:cubicBezTo>
                  <a:cubicBezTo>
                    <a:pt x="299" y="112"/>
                    <a:pt x="299" y="224"/>
                    <a:pt x="224" y="299"/>
                  </a:cubicBezTo>
                  <a:cubicBezTo>
                    <a:pt x="187" y="336"/>
                    <a:pt x="112" y="336"/>
                    <a:pt x="75" y="336"/>
                  </a:cubicBezTo>
                  <a:cubicBezTo>
                    <a:pt x="38" y="336"/>
                    <a:pt x="0" y="299"/>
                    <a:pt x="0" y="299"/>
                  </a:cubicBezTo>
                  <a:cubicBezTo>
                    <a:pt x="0" y="262"/>
                    <a:pt x="0" y="224"/>
                    <a:pt x="38" y="150"/>
                  </a:cubicBezTo>
                  <a:cubicBezTo>
                    <a:pt x="112" y="75"/>
                    <a:pt x="75" y="112"/>
                    <a:pt x="112" y="75"/>
                  </a:cubicBezTo>
                  <a:cubicBezTo>
                    <a:pt x="112" y="38"/>
                    <a:pt x="112" y="38"/>
                    <a:pt x="150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24"/>
            <p:cNvSpPr/>
            <p:nvPr/>
          </p:nvSpPr>
          <p:spPr>
            <a:xfrm>
              <a:off x="6700450" y="2650250"/>
              <a:ext cx="10275" cy="10300"/>
            </a:xfrm>
            <a:custGeom>
              <a:avLst/>
              <a:gdLst/>
              <a:ahLst/>
              <a:cxnLst/>
              <a:rect l="l" t="t" r="r" b="b"/>
              <a:pathLst>
                <a:path w="411" h="412" extrusionOk="0">
                  <a:moveTo>
                    <a:pt x="149" y="75"/>
                  </a:moveTo>
                  <a:cubicBezTo>
                    <a:pt x="224" y="38"/>
                    <a:pt x="299" y="0"/>
                    <a:pt x="336" y="75"/>
                  </a:cubicBezTo>
                  <a:cubicBezTo>
                    <a:pt x="411" y="187"/>
                    <a:pt x="411" y="262"/>
                    <a:pt x="299" y="336"/>
                  </a:cubicBezTo>
                  <a:cubicBezTo>
                    <a:pt x="224" y="411"/>
                    <a:pt x="112" y="374"/>
                    <a:pt x="37" y="299"/>
                  </a:cubicBezTo>
                  <a:cubicBezTo>
                    <a:pt x="0" y="224"/>
                    <a:pt x="37" y="187"/>
                    <a:pt x="149" y="11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24"/>
            <p:cNvSpPr/>
            <p:nvPr/>
          </p:nvSpPr>
          <p:spPr>
            <a:xfrm>
              <a:off x="6692050" y="2655850"/>
              <a:ext cx="10275" cy="8425"/>
            </a:xfrm>
            <a:custGeom>
              <a:avLst/>
              <a:gdLst/>
              <a:ahLst/>
              <a:cxnLst/>
              <a:rect l="l" t="t" r="r" b="b"/>
              <a:pathLst>
                <a:path w="411" h="337" extrusionOk="0">
                  <a:moveTo>
                    <a:pt x="112" y="38"/>
                  </a:moveTo>
                  <a:cubicBezTo>
                    <a:pt x="187" y="0"/>
                    <a:pt x="336" y="0"/>
                    <a:pt x="373" y="38"/>
                  </a:cubicBezTo>
                  <a:cubicBezTo>
                    <a:pt x="411" y="112"/>
                    <a:pt x="336" y="224"/>
                    <a:pt x="261" y="262"/>
                  </a:cubicBezTo>
                  <a:cubicBezTo>
                    <a:pt x="187" y="337"/>
                    <a:pt x="75" y="299"/>
                    <a:pt x="37" y="187"/>
                  </a:cubicBezTo>
                  <a:cubicBezTo>
                    <a:pt x="0" y="112"/>
                    <a:pt x="37" y="75"/>
                    <a:pt x="112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24"/>
            <p:cNvSpPr/>
            <p:nvPr/>
          </p:nvSpPr>
          <p:spPr>
            <a:xfrm>
              <a:off x="6682700" y="2660525"/>
              <a:ext cx="10300" cy="6550"/>
            </a:xfrm>
            <a:custGeom>
              <a:avLst/>
              <a:gdLst/>
              <a:ahLst/>
              <a:cxnLst/>
              <a:rect l="l" t="t" r="r" b="b"/>
              <a:pathLst>
                <a:path w="412" h="262" extrusionOk="0">
                  <a:moveTo>
                    <a:pt x="262" y="0"/>
                  </a:moveTo>
                  <a:cubicBezTo>
                    <a:pt x="337" y="0"/>
                    <a:pt x="374" y="0"/>
                    <a:pt x="374" y="37"/>
                  </a:cubicBezTo>
                  <a:cubicBezTo>
                    <a:pt x="411" y="150"/>
                    <a:pt x="337" y="224"/>
                    <a:pt x="262" y="262"/>
                  </a:cubicBezTo>
                  <a:cubicBezTo>
                    <a:pt x="150" y="262"/>
                    <a:pt x="75" y="262"/>
                    <a:pt x="1" y="187"/>
                  </a:cubicBezTo>
                  <a:lnTo>
                    <a:pt x="1" y="150"/>
                  </a:lnTo>
                  <a:cubicBezTo>
                    <a:pt x="1" y="112"/>
                    <a:pt x="38" y="112"/>
                    <a:pt x="75" y="112"/>
                  </a:cubicBezTo>
                  <a:cubicBezTo>
                    <a:pt x="75" y="112"/>
                    <a:pt x="75" y="75"/>
                    <a:pt x="113" y="37"/>
                  </a:cubicBezTo>
                  <a:cubicBezTo>
                    <a:pt x="225" y="37"/>
                    <a:pt x="187" y="37"/>
                    <a:pt x="187" y="37"/>
                  </a:cubicBezTo>
                  <a:cubicBezTo>
                    <a:pt x="225" y="37"/>
                    <a:pt x="225" y="37"/>
                    <a:pt x="262" y="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24"/>
            <p:cNvSpPr/>
            <p:nvPr/>
          </p:nvSpPr>
          <p:spPr>
            <a:xfrm>
              <a:off x="6673375" y="2662375"/>
              <a:ext cx="9350" cy="6575"/>
            </a:xfrm>
            <a:custGeom>
              <a:avLst/>
              <a:gdLst/>
              <a:ahLst/>
              <a:cxnLst/>
              <a:rect l="l" t="t" r="r" b="b"/>
              <a:pathLst>
                <a:path w="374" h="263" extrusionOk="0">
                  <a:moveTo>
                    <a:pt x="150" y="1"/>
                  </a:moveTo>
                  <a:cubicBezTo>
                    <a:pt x="262" y="1"/>
                    <a:pt x="336" y="1"/>
                    <a:pt x="336" y="76"/>
                  </a:cubicBezTo>
                  <a:cubicBezTo>
                    <a:pt x="374" y="188"/>
                    <a:pt x="262" y="262"/>
                    <a:pt x="187" y="262"/>
                  </a:cubicBezTo>
                  <a:cubicBezTo>
                    <a:pt x="75" y="262"/>
                    <a:pt x="0" y="188"/>
                    <a:pt x="0" y="113"/>
                  </a:cubicBezTo>
                  <a:cubicBezTo>
                    <a:pt x="0" y="38"/>
                    <a:pt x="75" y="1"/>
                    <a:pt x="150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24"/>
            <p:cNvSpPr/>
            <p:nvPr/>
          </p:nvSpPr>
          <p:spPr>
            <a:xfrm>
              <a:off x="6663100" y="2660525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262" y="0"/>
                  </a:moveTo>
                  <a:cubicBezTo>
                    <a:pt x="337" y="0"/>
                    <a:pt x="374" y="37"/>
                    <a:pt x="374" y="150"/>
                  </a:cubicBezTo>
                  <a:cubicBezTo>
                    <a:pt x="374" y="262"/>
                    <a:pt x="262" y="336"/>
                    <a:pt x="187" y="336"/>
                  </a:cubicBezTo>
                  <a:cubicBezTo>
                    <a:pt x="75" y="336"/>
                    <a:pt x="1" y="224"/>
                    <a:pt x="1" y="112"/>
                  </a:cubicBezTo>
                  <a:cubicBezTo>
                    <a:pt x="38" y="75"/>
                    <a:pt x="75" y="37"/>
                    <a:pt x="113" y="37"/>
                  </a:cubicBezTo>
                  <a:cubicBezTo>
                    <a:pt x="187" y="0"/>
                    <a:pt x="225" y="0"/>
                    <a:pt x="262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24"/>
            <p:cNvSpPr/>
            <p:nvPr/>
          </p:nvSpPr>
          <p:spPr>
            <a:xfrm>
              <a:off x="6652825" y="2659575"/>
              <a:ext cx="10300" cy="7500"/>
            </a:xfrm>
            <a:custGeom>
              <a:avLst/>
              <a:gdLst/>
              <a:ahLst/>
              <a:cxnLst/>
              <a:rect l="l" t="t" r="r" b="b"/>
              <a:pathLst>
                <a:path w="412" h="300" extrusionOk="0">
                  <a:moveTo>
                    <a:pt x="374" y="38"/>
                  </a:moveTo>
                  <a:cubicBezTo>
                    <a:pt x="374" y="38"/>
                    <a:pt x="412" y="38"/>
                    <a:pt x="412" y="150"/>
                  </a:cubicBezTo>
                  <a:cubicBezTo>
                    <a:pt x="374" y="262"/>
                    <a:pt x="262" y="300"/>
                    <a:pt x="150" y="262"/>
                  </a:cubicBezTo>
                  <a:cubicBezTo>
                    <a:pt x="113" y="262"/>
                    <a:pt x="75" y="225"/>
                    <a:pt x="38" y="150"/>
                  </a:cubicBezTo>
                  <a:cubicBezTo>
                    <a:pt x="1" y="113"/>
                    <a:pt x="1" y="113"/>
                    <a:pt x="38" y="75"/>
                  </a:cubicBezTo>
                  <a:cubicBezTo>
                    <a:pt x="38" y="1"/>
                    <a:pt x="75" y="1"/>
                    <a:pt x="187" y="75"/>
                  </a:cubicBezTo>
                  <a:lnTo>
                    <a:pt x="337" y="75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24"/>
            <p:cNvSpPr/>
            <p:nvPr/>
          </p:nvSpPr>
          <p:spPr>
            <a:xfrm>
              <a:off x="6644425" y="265492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262" y="75"/>
                  </a:moveTo>
                  <a:cubicBezTo>
                    <a:pt x="337" y="149"/>
                    <a:pt x="411" y="149"/>
                    <a:pt x="374" y="224"/>
                  </a:cubicBezTo>
                  <a:cubicBezTo>
                    <a:pt x="337" y="336"/>
                    <a:pt x="225" y="374"/>
                    <a:pt x="150" y="336"/>
                  </a:cubicBezTo>
                  <a:cubicBezTo>
                    <a:pt x="38" y="299"/>
                    <a:pt x="1" y="149"/>
                    <a:pt x="75" y="75"/>
                  </a:cubicBezTo>
                  <a:cubicBezTo>
                    <a:pt x="113" y="0"/>
                    <a:pt x="150" y="37"/>
                    <a:pt x="26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24"/>
            <p:cNvSpPr/>
            <p:nvPr/>
          </p:nvSpPr>
          <p:spPr>
            <a:xfrm>
              <a:off x="6636025" y="264932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262" y="75"/>
                  </a:moveTo>
                  <a:cubicBezTo>
                    <a:pt x="337" y="112"/>
                    <a:pt x="411" y="224"/>
                    <a:pt x="374" y="299"/>
                  </a:cubicBezTo>
                  <a:cubicBezTo>
                    <a:pt x="299" y="373"/>
                    <a:pt x="187" y="373"/>
                    <a:pt x="113" y="336"/>
                  </a:cubicBezTo>
                  <a:cubicBezTo>
                    <a:pt x="38" y="261"/>
                    <a:pt x="1" y="112"/>
                    <a:pt x="75" y="75"/>
                  </a:cubicBezTo>
                  <a:cubicBezTo>
                    <a:pt x="113" y="0"/>
                    <a:pt x="187" y="0"/>
                    <a:pt x="26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24"/>
            <p:cNvSpPr/>
            <p:nvPr/>
          </p:nvSpPr>
          <p:spPr>
            <a:xfrm>
              <a:off x="6628575" y="2645575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299" y="113"/>
                  </a:moveTo>
                  <a:cubicBezTo>
                    <a:pt x="373" y="150"/>
                    <a:pt x="373" y="187"/>
                    <a:pt x="336" y="225"/>
                  </a:cubicBezTo>
                  <a:cubicBezTo>
                    <a:pt x="261" y="299"/>
                    <a:pt x="149" y="299"/>
                    <a:pt x="75" y="225"/>
                  </a:cubicBezTo>
                  <a:cubicBezTo>
                    <a:pt x="37" y="150"/>
                    <a:pt x="0" y="75"/>
                    <a:pt x="37" y="1"/>
                  </a:cubicBezTo>
                  <a:lnTo>
                    <a:pt x="75" y="1"/>
                  </a:lnTo>
                  <a:lnTo>
                    <a:pt x="112" y="1"/>
                  </a:lnTo>
                  <a:cubicBezTo>
                    <a:pt x="149" y="1"/>
                    <a:pt x="149" y="1"/>
                    <a:pt x="224" y="38"/>
                  </a:cubicBezTo>
                  <a:lnTo>
                    <a:pt x="261" y="75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24"/>
            <p:cNvSpPr/>
            <p:nvPr/>
          </p:nvSpPr>
          <p:spPr>
            <a:xfrm>
              <a:off x="6622025" y="2635325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299" y="149"/>
                  </a:moveTo>
                  <a:cubicBezTo>
                    <a:pt x="337" y="261"/>
                    <a:pt x="411" y="299"/>
                    <a:pt x="299" y="373"/>
                  </a:cubicBezTo>
                  <a:cubicBezTo>
                    <a:pt x="225" y="411"/>
                    <a:pt x="113" y="411"/>
                    <a:pt x="75" y="299"/>
                  </a:cubicBezTo>
                  <a:cubicBezTo>
                    <a:pt x="1" y="224"/>
                    <a:pt x="38" y="112"/>
                    <a:pt x="113" y="37"/>
                  </a:cubicBezTo>
                  <a:cubicBezTo>
                    <a:pt x="187" y="0"/>
                    <a:pt x="225" y="37"/>
                    <a:pt x="262" y="14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24"/>
            <p:cNvSpPr/>
            <p:nvPr/>
          </p:nvSpPr>
          <p:spPr>
            <a:xfrm>
              <a:off x="6617350" y="262690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374" y="188"/>
                  </a:moveTo>
                  <a:cubicBezTo>
                    <a:pt x="412" y="262"/>
                    <a:pt x="374" y="300"/>
                    <a:pt x="300" y="337"/>
                  </a:cubicBezTo>
                  <a:cubicBezTo>
                    <a:pt x="188" y="374"/>
                    <a:pt x="76" y="337"/>
                    <a:pt x="38" y="262"/>
                  </a:cubicBezTo>
                  <a:cubicBezTo>
                    <a:pt x="1" y="150"/>
                    <a:pt x="38" y="38"/>
                    <a:pt x="150" y="1"/>
                  </a:cubicBezTo>
                  <a:cubicBezTo>
                    <a:pt x="188" y="1"/>
                    <a:pt x="225" y="1"/>
                    <a:pt x="300" y="38"/>
                  </a:cubicBezTo>
                  <a:cubicBezTo>
                    <a:pt x="337" y="76"/>
                    <a:pt x="374" y="113"/>
                    <a:pt x="374" y="18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24"/>
            <p:cNvSpPr/>
            <p:nvPr/>
          </p:nvSpPr>
          <p:spPr>
            <a:xfrm>
              <a:off x="6614550" y="2617575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337" y="262"/>
                  </a:moveTo>
                  <a:cubicBezTo>
                    <a:pt x="337" y="262"/>
                    <a:pt x="337" y="337"/>
                    <a:pt x="262" y="337"/>
                  </a:cubicBezTo>
                  <a:cubicBezTo>
                    <a:pt x="150" y="374"/>
                    <a:pt x="76" y="337"/>
                    <a:pt x="38" y="225"/>
                  </a:cubicBezTo>
                  <a:cubicBezTo>
                    <a:pt x="1" y="150"/>
                    <a:pt x="38" y="113"/>
                    <a:pt x="76" y="75"/>
                  </a:cubicBezTo>
                  <a:cubicBezTo>
                    <a:pt x="76" y="38"/>
                    <a:pt x="113" y="1"/>
                    <a:pt x="188" y="1"/>
                  </a:cubicBezTo>
                  <a:cubicBezTo>
                    <a:pt x="225" y="1"/>
                    <a:pt x="225" y="1"/>
                    <a:pt x="262" y="113"/>
                  </a:cubicBezTo>
                  <a:cubicBezTo>
                    <a:pt x="262" y="150"/>
                    <a:pt x="262" y="187"/>
                    <a:pt x="300" y="225"/>
                  </a:cubicBezTo>
                  <a:cubicBezTo>
                    <a:pt x="300" y="225"/>
                    <a:pt x="337" y="262"/>
                    <a:pt x="337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24"/>
            <p:cNvSpPr/>
            <p:nvPr/>
          </p:nvSpPr>
          <p:spPr>
            <a:xfrm>
              <a:off x="6613625" y="2608250"/>
              <a:ext cx="7500" cy="10275"/>
            </a:xfrm>
            <a:custGeom>
              <a:avLst/>
              <a:gdLst/>
              <a:ahLst/>
              <a:cxnLst/>
              <a:rect l="l" t="t" r="r" b="b"/>
              <a:pathLst>
                <a:path w="300" h="411" extrusionOk="0">
                  <a:moveTo>
                    <a:pt x="299" y="187"/>
                  </a:moveTo>
                  <a:cubicBezTo>
                    <a:pt x="299" y="299"/>
                    <a:pt x="299" y="374"/>
                    <a:pt x="187" y="374"/>
                  </a:cubicBezTo>
                  <a:cubicBezTo>
                    <a:pt x="113" y="411"/>
                    <a:pt x="1" y="336"/>
                    <a:pt x="1" y="224"/>
                  </a:cubicBezTo>
                  <a:cubicBezTo>
                    <a:pt x="1" y="112"/>
                    <a:pt x="75" y="0"/>
                    <a:pt x="150" y="0"/>
                  </a:cubicBezTo>
                  <a:cubicBezTo>
                    <a:pt x="262" y="38"/>
                    <a:pt x="262" y="75"/>
                    <a:pt x="299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24"/>
            <p:cNvSpPr/>
            <p:nvPr/>
          </p:nvSpPr>
          <p:spPr>
            <a:xfrm>
              <a:off x="6613625" y="2598900"/>
              <a:ext cx="7500" cy="9375"/>
            </a:xfrm>
            <a:custGeom>
              <a:avLst/>
              <a:gdLst/>
              <a:ahLst/>
              <a:cxnLst/>
              <a:rect l="l" t="t" r="r" b="b"/>
              <a:pathLst>
                <a:path w="300" h="375" extrusionOk="0">
                  <a:moveTo>
                    <a:pt x="299" y="150"/>
                  </a:moveTo>
                  <a:cubicBezTo>
                    <a:pt x="299" y="262"/>
                    <a:pt x="262" y="374"/>
                    <a:pt x="150" y="374"/>
                  </a:cubicBezTo>
                  <a:cubicBezTo>
                    <a:pt x="75" y="337"/>
                    <a:pt x="1" y="262"/>
                    <a:pt x="1" y="150"/>
                  </a:cubicBezTo>
                  <a:cubicBezTo>
                    <a:pt x="1" y="76"/>
                    <a:pt x="113" y="1"/>
                    <a:pt x="187" y="1"/>
                  </a:cubicBezTo>
                  <a:cubicBezTo>
                    <a:pt x="299" y="1"/>
                    <a:pt x="299" y="76"/>
                    <a:pt x="299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24"/>
            <p:cNvSpPr/>
            <p:nvPr/>
          </p:nvSpPr>
          <p:spPr>
            <a:xfrm>
              <a:off x="6614550" y="2588650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262" y="299"/>
                  </a:moveTo>
                  <a:cubicBezTo>
                    <a:pt x="262" y="374"/>
                    <a:pt x="188" y="374"/>
                    <a:pt x="150" y="374"/>
                  </a:cubicBezTo>
                  <a:cubicBezTo>
                    <a:pt x="76" y="374"/>
                    <a:pt x="1" y="261"/>
                    <a:pt x="38" y="187"/>
                  </a:cubicBezTo>
                  <a:cubicBezTo>
                    <a:pt x="38" y="112"/>
                    <a:pt x="150" y="0"/>
                    <a:pt x="225" y="0"/>
                  </a:cubicBezTo>
                  <a:cubicBezTo>
                    <a:pt x="262" y="0"/>
                    <a:pt x="225" y="0"/>
                    <a:pt x="262" y="37"/>
                  </a:cubicBezTo>
                  <a:cubicBezTo>
                    <a:pt x="300" y="75"/>
                    <a:pt x="262" y="37"/>
                    <a:pt x="262" y="75"/>
                  </a:cubicBezTo>
                  <a:cubicBezTo>
                    <a:pt x="262" y="112"/>
                    <a:pt x="300" y="112"/>
                    <a:pt x="262" y="187"/>
                  </a:cubicBezTo>
                  <a:cubicBezTo>
                    <a:pt x="262" y="187"/>
                    <a:pt x="262" y="224"/>
                    <a:pt x="262" y="224"/>
                  </a:cubicBezTo>
                  <a:cubicBezTo>
                    <a:pt x="262" y="261"/>
                    <a:pt x="262" y="261"/>
                    <a:pt x="262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24"/>
            <p:cNvSpPr/>
            <p:nvPr/>
          </p:nvSpPr>
          <p:spPr>
            <a:xfrm>
              <a:off x="6618300" y="257930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299" y="225"/>
                  </a:moveTo>
                  <a:cubicBezTo>
                    <a:pt x="262" y="337"/>
                    <a:pt x="224" y="374"/>
                    <a:pt x="112" y="374"/>
                  </a:cubicBezTo>
                  <a:cubicBezTo>
                    <a:pt x="38" y="299"/>
                    <a:pt x="0" y="225"/>
                    <a:pt x="75" y="113"/>
                  </a:cubicBezTo>
                  <a:cubicBezTo>
                    <a:pt x="112" y="38"/>
                    <a:pt x="224" y="1"/>
                    <a:pt x="299" y="38"/>
                  </a:cubicBezTo>
                  <a:cubicBezTo>
                    <a:pt x="374" y="113"/>
                    <a:pt x="336" y="150"/>
                    <a:pt x="299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24"/>
            <p:cNvSpPr/>
            <p:nvPr/>
          </p:nvSpPr>
          <p:spPr>
            <a:xfrm>
              <a:off x="6623900" y="2570900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262" y="337"/>
                  </a:moveTo>
                  <a:cubicBezTo>
                    <a:pt x="224" y="411"/>
                    <a:pt x="187" y="411"/>
                    <a:pt x="75" y="374"/>
                  </a:cubicBezTo>
                  <a:cubicBezTo>
                    <a:pt x="0" y="299"/>
                    <a:pt x="0" y="187"/>
                    <a:pt x="38" y="113"/>
                  </a:cubicBezTo>
                  <a:cubicBezTo>
                    <a:pt x="112" y="1"/>
                    <a:pt x="224" y="1"/>
                    <a:pt x="299" y="38"/>
                  </a:cubicBezTo>
                  <a:cubicBezTo>
                    <a:pt x="336" y="75"/>
                    <a:pt x="336" y="150"/>
                    <a:pt x="336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24"/>
            <p:cNvSpPr/>
            <p:nvPr/>
          </p:nvSpPr>
          <p:spPr>
            <a:xfrm>
              <a:off x="6629500" y="2564375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187" y="336"/>
                  </a:moveTo>
                  <a:cubicBezTo>
                    <a:pt x="187" y="336"/>
                    <a:pt x="187" y="374"/>
                    <a:pt x="112" y="299"/>
                  </a:cubicBezTo>
                  <a:cubicBezTo>
                    <a:pt x="0" y="224"/>
                    <a:pt x="0" y="112"/>
                    <a:pt x="112" y="38"/>
                  </a:cubicBezTo>
                  <a:cubicBezTo>
                    <a:pt x="150" y="0"/>
                    <a:pt x="187" y="0"/>
                    <a:pt x="262" y="0"/>
                  </a:cubicBezTo>
                  <a:cubicBezTo>
                    <a:pt x="299" y="0"/>
                    <a:pt x="336" y="38"/>
                    <a:pt x="336" y="38"/>
                  </a:cubicBezTo>
                  <a:cubicBezTo>
                    <a:pt x="336" y="75"/>
                    <a:pt x="336" y="112"/>
                    <a:pt x="299" y="187"/>
                  </a:cubicBezTo>
                  <a:cubicBezTo>
                    <a:pt x="224" y="262"/>
                    <a:pt x="262" y="224"/>
                    <a:pt x="224" y="262"/>
                  </a:cubicBezTo>
                  <a:cubicBezTo>
                    <a:pt x="224" y="299"/>
                    <a:pt x="224" y="299"/>
                    <a:pt x="187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24"/>
            <p:cNvSpPr/>
            <p:nvPr/>
          </p:nvSpPr>
          <p:spPr>
            <a:xfrm>
              <a:off x="6636975" y="2556900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261" y="337"/>
                  </a:moveTo>
                  <a:cubicBezTo>
                    <a:pt x="149" y="374"/>
                    <a:pt x="112" y="411"/>
                    <a:pt x="75" y="337"/>
                  </a:cubicBezTo>
                  <a:cubicBezTo>
                    <a:pt x="37" y="225"/>
                    <a:pt x="0" y="150"/>
                    <a:pt x="112" y="75"/>
                  </a:cubicBezTo>
                  <a:cubicBezTo>
                    <a:pt x="187" y="1"/>
                    <a:pt x="299" y="38"/>
                    <a:pt x="336" y="113"/>
                  </a:cubicBezTo>
                  <a:cubicBezTo>
                    <a:pt x="373" y="187"/>
                    <a:pt x="336" y="225"/>
                    <a:pt x="261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24"/>
            <p:cNvSpPr/>
            <p:nvPr/>
          </p:nvSpPr>
          <p:spPr>
            <a:xfrm>
              <a:off x="6645375" y="2553175"/>
              <a:ext cx="10275" cy="8425"/>
            </a:xfrm>
            <a:custGeom>
              <a:avLst/>
              <a:gdLst/>
              <a:ahLst/>
              <a:cxnLst/>
              <a:rect l="l" t="t" r="r" b="b"/>
              <a:pathLst>
                <a:path w="411" h="337" extrusionOk="0">
                  <a:moveTo>
                    <a:pt x="299" y="299"/>
                  </a:moveTo>
                  <a:cubicBezTo>
                    <a:pt x="224" y="336"/>
                    <a:pt x="75" y="336"/>
                    <a:pt x="37" y="299"/>
                  </a:cubicBezTo>
                  <a:cubicBezTo>
                    <a:pt x="0" y="187"/>
                    <a:pt x="37" y="112"/>
                    <a:pt x="149" y="75"/>
                  </a:cubicBezTo>
                  <a:cubicBezTo>
                    <a:pt x="224" y="0"/>
                    <a:pt x="336" y="38"/>
                    <a:pt x="373" y="150"/>
                  </a:cubicBezTo>
                  <a:cubicBezTo>
                    <a:pt x="411" y="224"/>
                    <a:pt x="373" y="262"/>
                    <a:pt x="299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24"/>
            <p:cNvSpPr/>
            <p:nvPr/>
          </p:nvSpPr>
          <p:spPr>
            <a:xfrm>
              <a:off x="6654700" y="2550375"/>
              <a:ext cx="9350" cy="6550"/>
            </a:xfrm>
            <a:custGeom>
              <a:avLst/>
              <a:gdLst/>
              <a:ahLst/>
              <a:cxnLst/>
              <a:rect l="l" t="t" r="r" b="b"/>
              <a:pathLst>
                <a:path w="374" h="262" extrusionOk="0">
                  <a:moveTo>
                    <a:pt x="150" y="262"/>
                  </a:moveTo>
                  <a:cubicBezTo>
                    <a:pt x="75" y="262"/>
                    <a:pt x="38" y="262"/>
                    <a:pt x="38" y="262"/>
                  </a:cubicBezTo>
                  <a:cubicBezTo>
                    <a:pt x="0" y="150"/>
                    <a:pt x="38" y="38"/>
                    <a:pt x="150" y="38"/>
                  </a:cubicBezTo>
                  <a:cubicBezTo>
                    <a:pt x="225" y="0"/>
                    <a:pt x="337" y="38"/>
                    <a:pt x="374" y="112"/>
                  </a:cubicBezTo>
                  <a:lnTo>
                    <a:pt x="374" y="150"/>
                  </a:lnTo>
                  <a:cubicBezTo>
                    <a:pt x="374" y="150"/>
                    <a:pt x="374" y="187"/>
                    <a:pt x="337" y="187"/>
                  </a:cubicBezTo>
                  <a:cubicBezTo>
                    <a:pt x="299" y="187"/>
                    <a:pt x="337" y="224"/>
                    <a:pt x="262" y="224"/>
                  </a:cubicBezTo>
                  <a:cubicBezTo>
                    <a:pt x="187" y="262"/>
                    <a:pt x="225" y="224"/>
                    <a:pt x="187" y="224"/>
                  </a:cubicBezTo>
                  <a:lnTo>
                    <a:pt x="150" y="224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24"/>
            <p:cNvSpPr/>
            <p:nvPr/>
          </p:nvSpPr>
          <p:spPr>
            <a:xfrm>
              <a:off x="6664975" y="2548500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187" y="299"/>
                  </a:moveTo>
                  <a:cubicBezTo>
                    <a:pt x="75" y="299"/>
                    <a:pt x="38" y="299"/>
                    <a:pt x="0" y="225"/>
                  </a:cubicBezTo>
                  <a:cubicBezTo>
                    <a:pt x="0" y="113"/>
                    <a:pt x="75" y="1"/>
                    <a:pt x="187" y="1"/>
                  </a:cubicBezTo>
                  <a:cubicBezTo>
                    <a:pt x="299" y="1"/>
                    <a:pt x="374" y="75"/>
                    <a:pt x="374" y="150"/>
                  </a:cubicBezTo>
                  <a:cubicBezTo>
                    <a:pt x="374" y="262"/>
                    <a:pt x="299" y="262"/>
                    <a:pt x="187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24"/>
            <p:cNvSpPr/>
            <p:nvPr/>
          </p:nvSpPr>
          <p:spPr>
            <a:xfrm>
              <a:off x="6675225" y="2549425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113" y="337"/>
                  </a:moveTo>
                  <a:cubicBezTo>
                    <a:pt x="38" y="337"/>
                    <a:pt x="1" y="262"/>
                    <a:pt x="1" y="150"/>
                  </a:cubicBezTo>
                  <a:cubicBezTo>
                    <a:pt x="1" y="38"/>
                    <a:pt x="113" y="1"/>
                    <a:pt x="225" y="1"/>
                  </a:cubicBezTo>
                  <a:cubicBezTo>
                    <a:pt x="300" y="1"/>
                    <a:pt x="374" y="76"/>
                    <a:pt x="374" y="188"/>
                  </a:cubicBezTo>
                  <a:cubicBezTo>
                    <a:pt x="374" y="225"/>
                    <a:pt x="337" y="262"/>
                    <a:pt x="262" y="262"/>
                  </a:cubicBezTo>
                  <a:cubicBezTo>
                    <a:pt x="225" y="300"/>
                    <a:pt x="188" y="300"/>
                    <a:pt x="113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24"/>
            <p:cNvSpPr/>
            <p:nvPr/>
          </p:nvSpPr>
          <p:spPr>
            <a:xfrm>
              <a:off x="6684575" y="2550375"/>
              <a:ext cx="9350" cy="7475"/>
            </a:xfrm>
            <a:custGeom>
              <a:avLst/>
              <a:gdLst/>
              <a:ahLst/>
              <a:cxnLst/>
              <a:rect l="l" t="t" r="r" b="b"/>
              <a:pathLst>
                <a:path w="374" h="299" extrusionOk="0">
                  <a:moveTo>
                    <a:pt x="38" y="262"/>
                  </a:moveTo>
                  <a:cubicBezTo>
                    <a:pt x="38" y="262"/>
                    <a:pt x="0" y="262"/>
                    <a:pt x="0" y="150"/>
                  </a:cubicBezTo>
                  <a:cubicBezTo>
                    <a:pt x="38" y="38"/>
                    <a:pt x="150" y="0"/>
                    <a:pt x="224" y="38"/>
                  </a:cubicBezTo>
                  <a:cubicBezTo>
                    <a:pt x="299" y="38"/>
                    <a:pt x="336" y="112"/>
                    <a:pt x="374" y="150"/>
                  </a:cubicBezTo>
                  <a:cubicBezTo>
                    <a:pt x="374" y="187"/>
                    <a:pt x="374" y="224"/>
                    <a:pt x="374" y="262"/>
                  </a:cubicBezTo>
                  <a:cubicBezTo>
                    <a:pt x="374" y="299"/>
                    <a:pt x="336" y="299"/>
                    <a:pt x="224" y="262"/>
                  </a:cubicBezTo>
                  <a:lnTo>
                    <a:pt x="38" y="262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24"/>
            <p:cNvSpPr/>
            <p:nvPr/>
          </p:nvSpPr>
          <p:spPr>
            <a:xfrm>
              <a:off x="6692975" y="2553175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150" y="299"/>
                  </a:moveTo>
                  <a:cubicBezTo>
                    <a:pt x="38" y="262"/>
                    <a:pt x="0" y="224"/>
                    <a:pt x="0" y="150"/>
                  </a:cubicBezTo>
                  <a:cubicBezTo>
                    <a:pt x="75" y="38"/>
                    <a:pt x="187" y="0"/>
                    <a:pt x="262" y="75"/>
                  </a:cubicBezTo>
                  <a:cubicBezTo>
                    <a:pt x="374" y="112"/>
                    <a:pt x="411" y="224"/>
                    <a:pt x="336" y="299"/>
                  </a:cubicBezTo>
                  <a:cubicBezTo>
                    <a:pt x="299" y="336"/>
                    <a:pt x="262" y="336"/>
                    <a:pt x="150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24"/>
            <p:cNvSpPr/>
            <p:nvPr/>
          </p:nvSpPr>
          <p:spPr>
            <a:xfrm>
              <a:off x="6701375" y="255877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50" y="299"/>
                  </a:moveTo>
                  <a:cubicBezTo>
                    <a:pt x="75" y="262"/>
                    <a:pt x="0" y="150"/>
                    <a:pt x="38" y="75"/>
                  </a:cubicBezTo>
                  <a:cubicBezTo>
                    <a:pt x="112" y="0"/>
                    <a:pt x="224" y="0"/>
                    <a:pt x="262" y="75"/>
                  </a:cubicBezTo>
                  <a:cubicBezTo>
                    <a:pt x="374" y="112"/>
                    <a:pt x="374" y="224"/>
                    <a:pt x="336" y="299"/>
                  </a:cubicBezTo>
                  <a:cubicBezTo>
                    <a:pt x="262" y="374"/>
                    <a:pt x="224" y="374"/>
                    <a:pt x="150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24"/>
            <p:cNvSpPr/>
            <p:nvPr/>
          </p:nvSpPr>
          <p:spPr>
            <a:xfrm>
              <a:off x="6708850" y="2564375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112" y="187"/>
                  </a:moveTo>
                  <a:cubicBezTo>
                    <a:pt x="37" y="150"/>
                    <a:pt x="0" y="112"/>
                    <a:pt x="75" y="75"/>
                  </a:cubicBezTo>
                  <a:cubicBezTo>
                    <a:pt x="149" y="0"/>
                    <a:pt x="261" y="38"/>
                    <a:pt x="299" y="112"/>
                  </a:cubicBezTo>
                  <a:cubicBezTo>
                    <a:pt x="373" y="150"/>
                    <a:pt x="373" y="224"/>
                    <a:pt x="373" y="299"/>
                  </a:cubicBezTo>
                  <a:cubicBezTo>
                    <a:pt x="373" y="299"/>
                    <a:pt x="373" y="336"/>
                    <a:pt x="336" y="299"/>
                  </a:cubicBezTo>
                  <a:lnTo>
                    <a:pt x="261" y="299"/>
                  </a:lnTo>
                  <a:cubicBezTo>
                    <a:pt x="224" y="299"/>
                    <a:pt x="224" y="299"/>
                    <a:pt x="187" y="262"/>
                  </a:cubicBezTo>
                  <a:lnTo>
                    <a:pt x="112" y="224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24"/>
            <p:cNvSpPr/>
            <p:nvPr/>
          </p:nvSpPr>
          <p:spPr>
            <a:xfrm>
              <a:off x="6715375" y="257277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112" y="262"/>
                  </a:moveTo>
                  <a:cubicBezTo>
                    <a:pt x="38" y="150"/>
                    <a:pt x="0" y="75"/>
                    <a:pt x="112" y="38"/>
                  </a:cubicBezTo>
                  <a:cubicBezTo>
                    <a:pt x="187" y="0"/>
                    <a:pt x="262" y="0"/>
                    <a:pt x="337" y="75"/>
                  </a:cubicBezTo>
                  <a:cubicBezTo>
                    <a:pt x="411" y="150"/>
                    <a:pt x="374" y="299"/>
                    <a:pt x="299" y="336"/>
                  </a:cubicBezTo>
                  <a:cubicBezTo>
                    <a:pt x="225" y="374"/>
                    <a:pt x="187" y="336"/>
                    <a:pt x="112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24"/>
            <p:cNvSpPr/>
            <p:nvPr/>
          </p:nvSpPr>
          <p:spPr>
            <a:xfrm>
              <a:off x="6719100" y="258117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8" y="187"/>
                  </a:moveTo>
                  <a:cubicBezTo>
                    <a:pt x="1" y="150"/>
                    <a:pt x="38" y="75"/>
                    <a:pt x="150" y="38"/>
                  </a:cubicBezTo>
                  <a:cubicBezTo>
                    <a:pt x="225" y="0"/>
                    <a:pt x="337" y="38"/>
                    <a:pt x="374" y="112"/>
                  </a:cubicBezTo>
                  <a:cubicBezTo>
                    <a:pt x="412" y="224"/>
                    <a:pt x="374" y="336"/>
                    <a:pt x="300" y="374"/>
                  </a:cubicBezTo>
                  <a:cubicBezTo>
                    <a:pt x="262" y="374"/>
                    <a:pt x="225" y="374"/>
                    <a:pt x="150" y="299"/>
                  </a:cubicBezTo>
                  <a:cubicBezTo>
                    <a:pt x="113" y="299"/>
                    <a:pt x="76" y="262"/>
                    <a:pt x="38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24"/>
            <p:cNvSpPr/>
            <p:nvPr/>
          </p:nvSpPr>
          <p:spPr>
            <a:xfrm>
              <a:off x="6724700" y="2590500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1" y="113"/>
                  </a:moveTo>
                  <a:cubicBezTo>
                    <a:pt x="1" y="75"/>
                    <a:pt x="1" y="38"/>
                    <a:pt x="76" y="38"/>
                  </a:cubicBezTo>
                  <a:cubicBezTo>
                    <a:pt x="188" y="1"/>
                    <a:pt x="300" y="38"/>
                    <a:pt x="300" y="150"/>
                  </a:cubicBezTo>
                  <a:cubicBezTo>
                    <a:pt x="337" y="225"/>
                    <a:pt x="300" y="262"/>
                    <a:pt x="262" y="337"/>
                  </a:cubicBezTo>
                  <a:cubicBezTo>
                    <a:pt x="225" y="337"/>
                    <a:pt x="225" y="374"/>
                    <a:pt x="188" y="374"/>
                  </a:cubicBezTo>
                  <a:cubicBezTo>
                    <a:pt x="113" y="374"/>
                    <a:pt x="113" y="374"/>
                    <a:pt x="76" y="262"/>
                  </a:cubicBezTo>
                  <a:cubicBezTo>
                    <a:pt x="76" y="225"/>
                    <a:pt x="76" y="187"/>
                    <a:pt x="38" y="150"/>
                  </a:cubicBezTo>
                  <a:cubicBezTo>
                    <a:pt x="38" y="150"/>
                    <a:pt x="1" y="113"/>
                    <a:pt x="1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24"/>
            <p:cNvSpPr/>
            <p:nvPr/>
          </p:nvSpPr>
          <p:spPr>
            <a:xfrm>
              <a:off x="6584700" y="2527025"/>
              <a:ext cx="166175" cy="172725"/>
            </a:xfrm>
            <a:custGeom>
              <a:avLst/>
              <a:gdLst/>
              <a:ahLst/>
              <a:cxnLst/>
              <a:rect l="l" t="t" r="r" b="b"/>
              <a:pathLst>
                <a:path w="6647" h="6909" extrusionOk="0">
                  <a:moveTo>
                    <a:pt x="3137" y="561"/>
                  </a:moveTo>
                  <a:cubicBezTo>
                    <a:pt x="710" y="972"/>
                    <a:pt x="0" y="4071"/>
                    <a:pt x="1942" y="5490"/>
                  </a:cubicBezTo>
                  <a:cubicBezTo>
                    <a:pt x="3921" y="6908"/>
                    <a:pt x="6646" y="5228"/>
                    <a:pt x="6273" y="2839"/>
                  </a:cubicBezTo>
                  <a:cubicBezTo>
                    <a:pt x="6012" y="1345"/>
                    <a:pt x="4630" y="337"/>
                    <a:pt x="3137" y="561"/>
                  </a:cubicBezTo>
                  <a:close/>
                  <a:moveTo>
                    <a:pt x="3958" y="5714"/>
                  </a:moveTo>
                  <a:cubicBezTo>
                    <a:pt x="1792" y="6050"/>
                    <a:pt x="261" y="3585"/>
                    <a:pt x="1568" y="1793"/>
                  </a:cubicBezTo>
                  <a:cubicBezTo>
                    <a:pt x="2838" y="1"/>
                    <a:pt x="5638" y="673"/>
                    <a:pt x="6012" y="2839"/>
                  </a:cubicBezTo>
                  <a:cubicBezTo>
                    <a:pt x="6236" y="4220"/>
                    <a:pt x="5302" y="5490"/>
                    <a:pt x="3958" y="5714"/>
                  </a:cubicBezTo>
                  <a:close/>
                </a:path>
              </a:pathLst>
            </a:custGeom>
            <a:solidFill>
              <a:srgbClr val="ECC0C4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24"/>
            <p:cNvSpPr/>
            <p:nvPr/>
          </p:nvSpPr>
          <p:spPr>
            <a:xfrm>
              <a:off x="6651900" y="2573700"/>
              <a:ext cx="43900" cy="70050"/>
            </a:xfrm>
            <a:custGeom>
              <a:avLst/>
              <a:gdLst/>
              <a:ahLst/>
              <a:cxnLst/>
              <a:rect l="l" t="t" r="r" b="b"/>
              <a:pathLst>
                <a:path w="1756" h="2802" extrusionOk="0">
                  <a:moveTo>
                    <a:pt x="635" y="1"/>
                  </a:moveTo>
                  <a:lnTo>
                    <a:pt x="0" y="523"/>
                  </a:lnTo>
                  <a:lnTo>
                    <a:pt x="337" y="2502"/>
                  </a:lnTo>
                  <a:lnTo>
                    <a:pt x="1083" y="2801"/>
                  </a:lnTo>
                  <a:lnTo>
                    <a:pt x="1755" y="2278"/>
                  </a:lnTo>
                  <a:lnTo>
                    <a:pt x="1419" y="299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24"/>
            <p:cNvSpPr/>
            <p:nvPr/>
          </p:nvSpPr>
          <p:spPr>
            <a:xfrm>
              <a:off x="6651900" y="2573700"/>
              <a:ext cx="43900" cy="70050"/>
            </a:xfrm>
            <a:custGeom>
              <a:avLst/>
              <a:gdLst/>
              <a:ahLst/>
              <a:cxnLst/>
              <a:rect l="l" t="t" r="r" b="b"/>
              <a:pathLst>
                <a:path w="1756" h="2802" fill="none" extrusionOk="0">
                  <a:moveTo>
                    <a:pt x="1755" y="2278"/>
                  </a:moveTo>
                  <a:lnTo>
                    <a:pt x="1083" y="2801"/>
                  </a:lnTo>
                  <a:lnTo>
                    <a:pt x="337" y="2502"/>
                  </a:lnTo>
                  <a:lnTo>
                    <a:pt x="0" y="523"/>
                  </a:lnTo>
                  <a:lnTo>
                    <a:pt x="635" y="1"/>
                  </a:lnTo>
                  <a:lnTo>
                    <a:pt x="1419" y="299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24"/>
            <p:cNvSpPr/>
            <p:nvPr/>
          </p:nvSpPr>
          <p:spPr>
            <a:xfrm>
              <a:off x="6651900" y="2573700"/>
              <a:ext cx="43900" cy="70050"/>
            </a:xfrm>
            <a:custGeom>
              <a:avLst/>
              <a:gdLst/>
              <a:ahLst/>
              <a:cxnLst/>
              <a:rect l="l" t="t" r="r" b="b"/>
              <a:pathLst>
                <a:path w="1756" h="2802" extrusionOk="0">
                  <a:moveTo>
                    <a:pt x="635" y="1"/>
                  </a:moveTo>
                  <a:lnTo>
                    <a:pt x="0" y="523"/>
                  </a:lnTo>
                  <a:lnTo>
                    <a:pt x="337" y="2502"/>
                  </a:lnTo>
                  <a:lnTo>
                    <a:pt x="1083" y="2801"/>
                  </a:lnTo>
                  <a:lnTo>
                    <a:pt x="1755" y="2278"/>
                  </a:lnTo>
                  <a:lnTo>
                    <a:pt x="1419" y="299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24"/>
            <p:cNvSpPr/>
            <p:nvPr/>
          </p:nvSpPr>
          <p:spPr>
            <a:xfrm>
              <a:off x="6651900" y="2573700"/>
              <a:ext cx="43900" cy="70050"/>
            </a:xfrm>
            <a:custGeom>
              <a:avLst/>
              <a:gdLst/>
              <a:ahLst/>
              <a:cxnLst/>
              <a:rect l="l" t="t" r="r" b="b"/>
              <a:pathLst>
                <a:path w="1756" h="2802" fill="none" extrusionOk="0">
                  <a:moveTo>
                    <a:pt x="1755" y="2278"/>
                  </a:moveTo>
                  <a:lnTo>
                    <a:pt x="1083" y="2801"/>
                  </a:lnTo>
                  <a:lnTo>
                    <a:pt x="337" y="2502"/>
                  </a:lnTo>
                  <a:lnTo>
                    <a:pt x="0" y="523"/>
                  </a:lnTo>
                  <a:lnTo>
                    <a:pt x="635" y="1"/>
                  </a:lnTo>
                  <a:lnTo>
                    <a:pt x="1419" y="299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24"/>
            <p:cNvSpPr/>
            <p:nvPr/>
          </p:nvSpPr>
          <p:spPr>
            <a:xfrm>
              <a:off x="6675225" y="258305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1" y="0"/>
                    <a:pt x="1" y="37"/>
                    <a:pt x="1" y="37"/>
                  </a:cubicBezTo>
                  <a:lnTo>
                    <a:pt x="38" y="75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24"/>
            <p:cNvSpPr/>
            <p:nvPr/>
          </p:nvSpPr>
          <p:spPr>
            <a:xfrm>
              <a:off x="6674300" y="2583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24"/>
            <p:cNvSpPr/>
            <p:nvPr/>
          </p:nvSpPr>
          <p:spPr>
            <a:xfrm>
              <a:off x="6676175" y="25821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0" y="38"/>
                  </a:lnTo>
                  <a:cubicBezTo>
                    <a:pt x="13" y="26"/>
                    <a:pt x="21" y="21"/>
                    <a:pt x="27" y="21"/>
                  </a:cubicBezTo>
                  <a:cubicBezTo>
                    <a:pt x="38" y="2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24"/>
            <p:cNvSpPr/>
            <p:nvPr/>
          </p:nvSpPr>
          <p:spPr>
            <a:xfrm>
              <a:off x="6671500" y="25821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38" y="38"/>
                    <a:pt x="1" y="75"/>
                  </a:cubicBezTo>
                  <a:cubicBezTo>
                    <a:pt x="38" y="75"/>
                    <a:pt x="38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24"/>
            <p:cNvSpPr/>
            <p:nvPr/>
          </p:nvSpPr>
          <p:spPr>
            <a:xfrm>
              <a:off x="6671500" y="2583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24"/>
            <p:cNvSpPr/>
            <p:nvPr/>
          </p:nvSpPr>
          <p:spPr>
            <a:xfrm>
              <a:off x="6673375" y="25811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24"/>
            <p:cNvSpPr/>
            <p:nvPr/>
          </p:nvSpPr>
          <p:spPr>
            <a:xfrm>
              <a:off x="6667775" y="25821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cubicBezTo>
                    <a:pt x="38" y="1"/>
                    <a:pt x="0" y="38"/>
                    <a:pt x="0" y="38"/>
                  </a:cubicBezTo>
                  <a:lnTo>
                    <a:pt x="0" y="75"/>
                  </a:lnTo>
                  <a:lnTo>
                    <a:pt x="0" y="113"/>
                  </a:lnTo>
                  <a:cubicBezTo>
                    <a:pt x="0" y="113"/>
                    <a:pt x="0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24"/>
            <p:cNvSpPr/>
            <p:nvPr/>
          </p:nvSpPr>
          <p:spPr>
            <a:xfrm>
              <a:off x="6666825" y="25839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38"/>
                    <a:pt x="1" y="38"/>
                    <a:pt x="38" y="38"/>
                  </a:cubicBezTo>
                  <a:cubicBezTo>
                    <a:pt x="1" y="38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24"/>
            <p:cNvSpPr/>
            <p:nvPr/>
          </p:nvSpPr>
          <p:spPr>
            <a:xfrm>
              <a:off x="6668700" y="2582100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38" y="1"/>
                  </a:moveTo>
                  <a:lnTo>
                    <a:pt x="1" y="38"/>
                  </a:lnTo>
                  <a:lnTo>
                    <a:pt x="75" y="38"/>
                  </a:ln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24"/>
            <p:cNvSpPr/>
            <p:nvPr/>
          </p:nvSpPr>
          <p:spPr>
            <a:xfrm>
              <a:off x="6664025" y="258305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38" y="0"/>
                    <a:pt x="38" y="37"/>
                    <a:pt x="1" y="37"/>
                  </a:cubicBezTo>
                  <a:lnTo>
                    <a:pt x="38" y="75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24"/>
            <p:cNvSpPr/>
            <p:nvPr/>
          </p:nvSpPr>
          <p:spPr>
            <a:xfrm>
              <a:off x="6664025" y="25839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0"/>
                  </a:lnTo>
                  <a:lnTo>
                    <a:pt x="38" y="0"/>
                  </a:lnTo>
                  <a:cubicBezTo>
                    <a:pt x="26" y="13"/>
                    <a:pt x="17" y="17"/>
                    <a:pt x="12" y="17"/>
                  </a:cubicBezTo>
                  <a:cubicBezTo>
                    <a:pt x="1" y="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24"/>
            <p:cNvSpPr/>
            <p:nvPr/>
          </p:nvSpPr>
          <p:spPr>
            <a:xfrm>
              <a:off x="6666825" y="25821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24"/>
            <p:cNvSpPr/>
            <p:nvPr/>
          </p:nvSpPr>
          <p:spPr>
            <a:xfrm>
              <a:off x="6661225" y="25830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2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7"/>
                    <a:pt x="1" y="37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24"/>
            <p:cNvSpPr/>
            <p:nvPr/>
          </p:nvSpPr>
          <p:spPr>
            <a:xfrm>
              <a:off x="6660300" y="25858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24"/>
            <p:cNvSpPr/>
            <p:nvPr/>
          </p:nvSpPr>
          <p:spPr>
            <a:xfrm>
              <a:off x="6662175" y="25830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38" y="0"/>
                  </a:cubicBezTo>
                  <a:lnTo>
                    <a:pt x="38" y="0"/>
                  </a:lnTo>
                  <a:cubicBezTo>
                    <a:pt x="38" y="0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24"/>
            <p:cNvSpPr/>
            <p:nvPr/>
          </p:nvSpPr>
          <p:spPr>
            <a:xfrm>
              <a:off x="6659375" y="25858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75"/>
                  </a:moveTo>
                  <a:lnTo>
                    <a:pt x="0" y="37"/>
                  </a:lnTo>
                  <a:cubicBezTo>
                    <a:pt x="0" y="0"/>
                    <a:pt x="0" y="37"/>
                    <a:pt x="0" y="37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cubicBezTo>
                    <a:pt x="0" y="75"/>
                    <a:pt x="0" y="37"/>
                    <a:pt x="0" y="37"/>
                  </a:cubicBez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24"/>
            <p:cNvSpPr/>
            <p:nvPr/>
          </p:nvSpPr>
          <p:spPr>
            <a:xfrm>
              <a:off x="6659375" y="2587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24"/>
            <p:cNvSpPr/>
            <p:nvPr/>
          </p:nvSpPr>
          <p:spPr>
            <a:xfrm>
              <a:off x="6657500" y="25839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0" y="0"/>
                  </a:moveTo>
                  <a:lnTo>
                    <a:pt x="38" y="38"/>
                  </a:lnTo>
                  <a:lnTo>
                    <a:pt x="75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24"/>
            <p:cNvSpPr/>
            <p:nvPr/>
          </p:nvSpPr>
          <p:spPr>
            <a:xfrm>
              <a:off x="6658425" y="25895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0"/>
                  </a:move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24"/>
            <p:cNvSpPr/>
            <p:nvPr/>
          </p:nvSpPr>
          <p:spPr>
            <a:xfrm>
              <a:off x="6660300" y="25886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7"/>
                  </a:moveTo>
                  <a:lnTo>
                    <a:pt x="1" y="37"/>
                  </a:lnTo>
                  <a:lnTo>
                    <a:pt x="1" y="37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7"/>
                  </a:lnTo>
                  <a:cubicBezTo>
                    <a:pt x="1" y="3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24"/>
            <p:cNvSpPr/>
            <p:nvPr/>
          </p:nvSpPr>
          <p:spPr>
            <a:xfrm>
              <a:off x="6657500" y="25886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0"/>
                    <a:pt x="0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24"/>
            <p:cNvSpPr/>
            <p:nvPr/>
          </p:nvSpPr>
          <p:spPr>
            <a:xfrm>
              <a:off x="6662175" y="2588650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38" y="0"/>
                  </a:moveTo>
                  <a:cubicBezTo>
                    <a:pt x="0" y="37"/>
                    <a:pt x="0" y="37"/>
                    <a:pt x="38" y="75"/>
                  </a:cubicBezTo>
                  <a:lnTo>
                    <a:pt x="38" y="112"/>
                  </a:lnTo>
                  <a:cubicBezTo>
                    <a:pt x="75" y="112"/>
                    <a:pt x="75" y="75"/>
                    <a:pt x="75" y="37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24"/>
            <p:cNvSpPr/>
            <p:nvPr/>
          </p:nvSpPr>
          <p:spPr>
            <a:xfrm>
              <a:off x="6663100" y="2587700"/>
              <a:ext cx="950" cy="2325"/>
            </a:xfrm>
            <a:custGeom>
              <a:avLst/>
              <a:gdLst/>
              <a:ahLst/>
              <a:cxnLst/>
              <a:rect l="l" t="t" r="r" b="b"/>
              <a:pathLst>
                <a:path w="38" h="93" extrusionOk="0">
                  <a:moveTo>
                    <a:pt x="38" y="1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88"/>
                    <a:pt x="1" y="92"/>
                    <a:pt x="2" y="92"/>
                  </a:cubicBezTo>
                  <a:cubicBezTo>
                    <a:pt x="5" y="92"/>
                    <a:pt x="13" y="75"/>
                    <a:pt x="38" y="75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24"/>
            <p:cNvSpPr/>
            <p:nvPr/>
          </p:nvSpPr>
          <p:spPr>
            <a:xfrm>
              <a:off x="6662175" y="25923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24"/>
            <p:cNvSpPr/>
            <p:nvPr/>
          </p:nvSpPr>
          <p:spPr>
            <a:xfrm>
              <a:off x="6666825" y="25877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"/>
                  </a:moveTo>
                  <a:lnTo>
                    <a:pt x="1" y="75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24"/>
            <p:cNvSpPr/>
            <p:nvPr/>
          </p:nvSpPr>
          <p:spPr>
            <a:xfrm>
              <a:off x="6666825" y="25877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26"/>
                    <a:pt x="1" y="22"/>
                    <a:pt x="2" y="22"/>
                  </a:cubicBezTo>
                  <a:cubicBezTo>
                    <a:pt x="5" y="22"/>
                    <a:pt x="13" y="38"/>
                    <a:pt x="38" y="3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24"/>
            <p:cNvSpPr/>
            <p:nvPr/>
          </p:nvSpPr>
          <p:spPr>
            <a:xfrm>
              <a:off x="6664025" y="25914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24"/>
            <p:cNvSpPr/>
            <p:nvPr/>
          </p:nvSpPr>
          <p:spPr>
            <a:xfrm>
              <a:off x="6668700" y="25867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14" y="0"/>
                    <a:pt x="6" y="15"/>
                    <a:pt x="2" y="36"/>
                  </a:cubicBezTo>
                  <a:lnTo>
                    <a:pt x="2" y="36"/>
                  </a:lnTo>
                  <a:lnTo>
                    <a:pt x="38" y="0"/>
                  </a:lnTo>
                  <a:close/>
                  <a:moveTo>
                    <a:pt x="2" y="36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61"/>
                    <a:pt x="1" y="48"/>
                    <a:pt x="2" y="3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24"/>
            <p:cNvSpPr/>
            <p:nvPr/>
          </p:nvSpPr>
          <p:spPr>
            <a:xfrm>
              <a:off x="6669625" y="25867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0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0"/>
                  </a:lnTo>
                  <a:cubicBezTo>
                    <a:pt x="38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24"/>
            <p:cNvSpPr/>
            <p:nvPr/>
          </p:nvSpPr>
          <p:spPr>
            <a:xfrm>
              <a:off x="6667775" y="25886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75"/>
                  </a:lnTo>
                  <a:lnTo>
                    <a:pt x="38" y="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24"/>
            <p:cNvSpPr/>
            <p:nvPr/>
          </p:nvSpPr>
          <p:spPr>
            <a:xfrm>
              <a:off x="6673375" y="25858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0"/>
                  </a:moveTo>
                  <a:lnTo>
                    <a:pt x="0" y="75"/>
                  </a:lnTo>
                  <a:cubicBezTo>
                    <a:pt x="0" y="75"/>
                    <a:pt x="0" y="112"/>
                    <a:pt x="0" y="112"/>
                  </a:cubicBezTo>
                  <a:lnTo>
                    <a:pt x="0" y="112"/>
                  </a:lnTo>
                  <a:lnTo>
                    <a:pt x="0" y="112"/>
                  </a:lnTo>
                  <a:lnTo>
                    <a:pt x="0" y="75"/>
                  </a:lnTo>
                  <a:lnTo>
                    <a:pt x="0" y="37"/>
                  </a:lnTo>
                  <a:cubicBezTo>
                    <a:pt x="0" y="0"/>
                    <a:pt x="0" y="37"/>
                    <a:pt x="0" y="37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24"/>
            <p:cNvSpPr/>
            <p:nvPr/>
          </p:nvSpPr>
          <p:spPr>
            <a:xfrm>
              <a:off x="6674300" y="25849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24"/>
            <p:cNvSpPr/>
            <p:nvPr/>
          </p:nvSpPr>
          <p:spPr>
            <a:xfrm>
              <a:off x="6672425" y="25877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24"/>
            <p:cNvSpPr/>
            <p:nvPr/>
          </p:nvSpPr>
          <p:spPr>
            <a:xfrm>
              <a:off x="6676175" y="25858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0" y="0"/>
                    <a:pt x="0" y="0"/>
                    <a:pt x="0" y="37"/>
                  </a:cubicBezTo>
                  <a:lnTo>
                    <a:pt x="0" y="75"/>
                  </a:lnTo>
                  <a:cubicBezTo>
                    <a:pt x="0" y="75"/>
                    <a:pt x="38" y="37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24"/>
            <p:cNvSpPr/>
            <p:nvPr/>
          </p:nvSpPr>
          <p:spPr>
            <a:xfrm>
              <a:off x="6676175" y="25849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38" y="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24"/>
            <p:cNvSpPr/>
            <p:nvPr/>
          </p:nvSpPr>
          <p:spPr>
            <a:xfrm>
              <a:off x="6676175" y="25877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24"/>
            <p:cNvSpPr/>
            <p:nvPr/>
          </p:nvSpPr>
          <p:spPr>
            <a:xfrm>
              <a:off x="6679900" y="25849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38" y="38"/>
                    <a:pt x="1" y="38"/>
                  </a:cubicBezTo>
                  <a:lnTo>
                    <a:pt x="1" y="75"/>
                  </a:lnTo>
                  <a:cubicBezTo>
                    <a:pt x="38" y="75"/>
                    <a:pt x="38" y="75"/>
                    <a:pt x="38" y="38"/>
                  </a:cubicBezTo>
                  <a:cubicBezTo>
                    <a:pt x="38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24"/>
            <p:cNvSpPr/>
            <p:nvPr/>
          </p:nvSpPr>
          <p:spPr>
            <a:xfrm>
              <a:off x="6680825" y="25849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cubicBezTo>
                    <a:pt x="38" y="1"/>
                    <a:pt x="38" y="1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24"/>
            <p:cNvSpPr/>
            <p:nvPr/>
          </p:nvSpPr>
          <p:spPr>
            <a:xfrm>
              <a:off x="6678975" y="25877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24"/>
            <p:cNvSpPr/>
            <p:nvPr/>
          </p:nvSpPr>
          <p:spPr>
            <a:xfrm>
              <a:off x="6682700" y="2585850"/>
              <a:ext cx="3750" cy="950"/>
            </a:xfrm>
            <a:custGeom>
              <a:avLst/>
              <a:gdLst/>
              <a:ahLst/>
              <a:cxnLst/>
              <a:rect l="l" t="t" r="r" b="b"/>
              <a:pathLst>
                <a:path w="150" h="38" extrusionOk="0">
                  <a:moveTo>
                    <a:pt x="75" y="0"/>
                  </a:moveTo>
                  <a:lnTo>
                    <a:pt x="1" y="37"/>
                  </a:lnTo>
                  <a:lnTo>
                    <a:pt x="113" y="37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24"/>
            <p:cNvSpPr/>
            <p:nvPr/>
          </p:nvSpPr>
          <p:spPr>
            <a:xfrm>
              <a:off x="6684575" y="25877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38" y="38"/>
                    <a:pt x="0" y="38"/>
                    <a:pt x="0" y="38"/>
                  </a:cubicBezTo>
                  <a:lnTo>
                    <a:pt x="38" y="38"/>
                  </a:ln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24"/>
            <p:cNvSpPr/>
            <p:nvPr/>
          </p:nvSpPr>
          <p:spPr>
            <a:xfrm>
              <a:off x="6681775" y="25858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24"/>
            <p:cNvSpPr/>
            <p:nvPr/>
          </p:nvSpPr>
          <p:spPr>
            <a:xfrm>
              <a:off x="6682700" y="25905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cubicBezTo>
                    <a:pt x="1" y="1"/>
                    <a:pt x="17" y="1"/>
                    <a:pt x="28" y="11"/>
                  </a:cubicBezTo>
                  <a:lnTo>
                    <a:pt x="28" y="11"/>
                  </a:lnTo>
                  <a:cubicBezTo>
                    <a:pt x="22" y="5"/>
                    <a:pt x="14" y="1"/>
                    <a:pt x="1" y="1"/>
                  </a:cubicBezTo>
                  <a:close/>
                  <a:moveTo>
                    <a:pt x="28" y="11"/>
                  </a:moveTo>
                  <a:lnTo>
                    <a:pt x="28" y="11"/>
                  </a:lnTo>
                  <a:cubicBezTo>
                    <a:pt x="38" y="22"/>
                    <a:pt x="38" y="38"/>
                    <a:pt x="38" y="38"/>
                  </a:cubicBezTo>
                  <a:lnTo>
                    <a:pt x="38" y="38"/>
                  </a:lnTo>
                  <a:cubicBezTo>
                    <a:pt x="38" y="25"/>
                    <a:pt x="33" y="17"/>
                    <a:pt x="28" y="1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24"/>
            <p:cNvSpPr/>
            <p:nvPr/>
          </p:nvSpPr>
          <p:spPr>
            <a:xfrm>
              <a:off x="6682700" y="25923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24"/>
            <p:cNvSpPr/>
            <p:nvPr/>
          </p:nvSpPr>
          <p:spPr>
            <a:xfrm>
              <a:off x="6682700" y="258865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5" y="0"/>
                  </a:lnTo>
                  <a:lnTo>
                    <a:pt x="113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24"/>
            <p:cNvSpPr/>
            <p:nvPr/>
          </p:nvSpPr>
          <p:spPr>
            <a:xfrm>
              <a:off x="6679900" y="25914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75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lnTo>
                    <a:pt x="1" y="37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24"/>
            <p:cNvSpPr/>
            <p:nvPr/>
          </p:nvSpPr>
          <p:spPr>
            <a:xfrm>
              <a:off x="6678975" y="25923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0" y="38"/>
                    <a:pt x="0" y="38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24"/>
            <p:cNvSpPr/>
            <p:nvPr/>
          </p:nvSpPr>
          <p:spPr>
            <a:xfrm>
              <a:off x="6680825" y="25895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112"/>
                    <a:pt x="1" y="75"/>
                    <a:pt x="1" y="75"/>
                  </a:cubicBez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24"/>
            <p:cNvSpPr/>
            <p:nvPr/>
          </p:nvSpPr>
          <p:spPr>
            <a:xfrm>
              <a:off x="6674300" y="2591950"/>
              <a:ext cx="2825" cy="2325"/>
            </a:xfrm>
            <a:custGeom>
              <a:avLst/>
              <a:gdLst/>
              <a:ahLst/>
              <a:cxnLst/>
              <a:rect l="l" t="t" r="r" b="b"/>
              <a:pathLst>
                <a:path w="113" h="93" extrusionOk="0">
                  <a:moveTo>
                    <a:pt x="86" y="1"/>
                  </a:moveTo>
                  <a:cubicBezTo>
                    <a:pt x="75" y="1"/>
                    <a:pt x="75" y="17"/>
                    <a:pt x="75" y="17"/>
                  </a:cubicBezTo>
                  <a:lnTo>
                    <a:pt x="75" y="55"/>
                  </a:lnTo>
                  <a:cubicBezTo>
                    <a:pt x="75" y="55"/>
                    <a:pt x="113" y="17"/>
                    <a:pt x="113" y="17"/>
                  </a:cubicBezTo>
                  <a:cubicBezTo>
                    <a:pt x="100" y="5"/>
                    <a:pt x="92" y="1"/>
                    <a:pt x="86" y="1"/>
                  </a:cubicBezTo>
                  <a:close/>
                  <a:moveTo>
                    <a:pt x="75" y="55"/>
                  </a:moveTo>
                  <a:lnTo>
                    <a:pt x="1" y="92"/>
                  </a:lnTo>
                  <a:lnTo>
                    <a:pt x="75" y="92"/>
                  </a:lnTo>
                  <a:lnTo>
                    <a:pt x="75" y="5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24"/>
            <p:cNvSpPr/>
            <p:nvPr/>
          </p:nvSpPr>
          <p:spPr>
            <a:xfrm>
              <a:off x="6675225" y="25923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24"/>
            <p:cNvSpPr/>
            <p:nvPr/>
          </p:nvSpPr>
          <p:spPr>
            <a:xfrm>
              <a:off x="6678025" y="25914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24"/>
            <p:cNvSpPr/>
            <p:nvPr/>
          </p:nvSpPr>
          <p:spPr>
            <a:xfrm>
              <a:off x="6672425" y="25914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37"/>
                  </a:lnTo>
                  <a:cubicBezTo>
                    <a:pt x="1" y="37"/>
                    <a:pt x="1" y="0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cubicBezTo>
                    <a:pt x="1" y="37"/>
                    <a:pt x="1" y="75"/>
                    <a:pt x="1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24"/>
            <p:cNvSpPr/>
            <p:nvPr/>
          </p:nvSpPr>
          <p:spPr>
            <a:xfrm>
              <a:off x="6670575" y="2593300"/>
              <a:ext cx="1875" cy="975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0" y="1"/>
                  </a:moveTo>
                  <a:lnTo>
                    <a:pt x="0" y="38"/>
                  </a:lnTo>
                  <a:lnTo>
                    <a:pt x="75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24"/>
            <p:cNvSpPr/>
            <p:nvPr/>
          </p:nvSpPr>
          <p:spPr>
            <a:xfrm>
              <a:off x="6674300" y="25905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24"/>
            <p:cNvSpPr/>
            <p:nvPr/>
          </p:nvSpPr>
          <p:spPr>
            <a:xfrm>
              <a:off x="6668700" y="2591025"/>
              <a:ext cx="1900" cy="2300"/>
            </a:xfrm>
            <a:custGeom>
              <a:avLst/>
              <a:gdLst/>
              <a:ahLst/>
              <a:cxnLst/>
              <a:rect l="l" t="t" r="r" b="b"/>
              <a:pathLst>
                <a:path w="76" h="92" extrusionOk="0">
                  <a:moveTo>
                    <a:pt x="39" y="1"/>
                  </a:moveTo>
                  <a:cubicBezTo>
                    <a:pt x="38" y="1"/>
                    <a:pt x="38" y="5"/>
                    <a:pt x="38" y="17"/>
                  </a:cubicBezTo>
                  <a:lnTo>
                    <a:pt x="75" y="17"/>
                  </a:lnTo>
                  <a:cubicBezTo>
                    <a:pt x="50" y="17"/>
                    <a:pt x="42" y="1"/>
                    <a:pt x="39" y="1"/>
                  </a:cubicBezTo>
                  <a:close/>
                  <a:moveTo>
                    <a:pt x="38" y="17"/>
                  </a:moveTo>
                  <a:lnTo>
                    <a:pt x="1" y="54"/>
                  </a:lnTo>
                  <a:lnTo>
                    <a:pt x="1" y="92"/>
                  </a:lnTo>
                  <a:cubicBezTo>
                    <a:pt x="1" y="92"/>
                    <a:pt x="38" y="92"/>
                    <a:pt x="38" y="54"/>
                  </a:cubicBezTo>
                  <a:lnTo>
                    <a:pt x="38" y="1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24"/>
            <p:cNvSpPr/>
            <p:nvPr/>
          </p:nvSpPr>
          <p:spPr>
            <a:xfrm>
              <a:off x="6667775" y="25923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24"/>
            <p:cNvSpPr/>
            <p:nvPr/>
          </p:nvSpPr>
          <p:spPr>
            <a:xfrm>
              <a:off x="6669625" y="25914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1" y="0"/>
                  </a:lnTo>
                  <a:lnTo>
                    <a:pt x="38" y="0"/>
                  </a:lnTo>
                  <a:cubicBezTo>
                    <a:pt x="38" y="0"/>
                    <a:pt x="38" y="0"/>
                    <a:pt x="38" y="3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24"/>
            <p:cNvSpPr/>
            <p:nvPr/>
          </p:nvSpPr>
          <p:spPr>
            <a:xfrm>
              <a:off x="6664975" y="25914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2"/>
                  </a:moveTo>
                  <a:lnTo>
                    <a:pt x="0" y="37"/>
                  </a:lnTo>
                  <a:cubicBezTo>
                    <a:pt x="0" y="37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37"/>
                    <a:pt x="0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24"/>
            <p:cNvSpPr/>
            <p:nvPr/>
          </p:nvSpPr>
          <p:spPr>
            <a:xfrm>
              <a:off x="6664975" y="25933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24"/>
            <p:cNvSpPr/>
            <p:nvPr/>
          </p:nvSpPr>
          <p:spPr>
            <a:xfrm>
              <a:off x="6665900" y="25914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38" y="0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24"/>
            <p:cNvSpPr/>
            <p:nvPr/>
          </p:nvSpPr>
          <p:spPr>
            <a:xfrm>
              <a:off x="6662175" y="25942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cubicBezTo>
                    <a:pt x="38" y="37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24"/>
            <p:cNvSpPr/>
            <p:nvPr/>
          </p:nvSpPr>
          <p:spPr>
            <a:xfrm>
              <a:off x="6661225" y="2595175"/>
              <a:ext cx="975" cy="1375"/>
            </a:xfrm>
            <a:custGeom>
              <a:avLst/>
              <a:gdLst/>
              <a:ahLst/>
              <a:cxnLst/>
              <a:rect l="l" t="t" r="r" b="b"/>
              <a:pathLst>
                <a:path w="39" h="55" extrusionOk="0">
                  <a:moveTo>
                    <a:pt x="1" y="0"/>
                  </a:moveTo>
                  <a:lnTo>
                    <a:pt x="1" y="38"/>
                  </a:lnTo>
                  <a:cubicBezTo>
                    <a:pt x="1" y="38"/>
                    <a:pt x="17" y="54"/>
                    <a:pt x="29" y="54"/>
                  </a:cubicBezTo>
                  <a:cubicBezTo>
                    <a:pt x="34" y="54"/>
                    <a:pt x="38" y="50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24"/>
            <p:cNvSpPr/>
            <p:nvPr/>
          </p:nvSpPr>
          <p:spPr>
            <a:xfrm>
              <a:off x="6662175" y="25923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38" y="0"/>
                    <a:pt x="38" y="0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24"/>
            <p:cNvSpPr/>
            <p:nvPr/>
          </p:nvSpPr>
          <p:spPr>
            <a:xfrm>
              <a:off x="6659375" y="25942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2"/>
                  </a:moveTo>
                  <a:lnTo>
                    <a:pt x="0" y="7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24"/>
            <p:cNvSpPr/>
            <p:nvPr/>
          </p:nvSpPr>
          <p:spPr>
            <a:xfrm>
              <a:off x="6659375" y="259705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24"/>
            <p:cNvSpPr/>
            <p:nvPr/>
          </p:nvSpPr>
          <p:spPr>
            <a:xfrm>
              <a:off x="6659375" y="2593300"/>
              <a:ext cx="1875" cy="975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75" y="1"/>
                  </a:moveTo>
                  <a:lnTo>
                    <a:pt x="0" y="38"/>
                  </a:lnTo>
                  <a:lnTo>
                    <a:pt x="75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24"/>
            <p:cNvSpPr/>
            <p:nvPr/>
          </p:nvSpPr>
          <p:spPr>
            <a:xfrm>
              <a:off x="6660300" y="25979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24"/>
            <p:cNvSpPr/>
            <p:nvPr/>
          </p:nvSpPr>
          <p:spPr>
            <a:xfrm>
              <a:off x="6661225" y="25979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24"/>
            <p:cNvSpPr/>
            <p:nvPr/>
          </p:nvSpPr>
          <p:spPr>
            <a:xfrm>
              <a:off x="6658425" y="25979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lnTo>
                    <a:pt x="38" y="1"/>
                  </a:lnTo>
                  <a:cubicBezTo>
                    <a:pt x="38" y="1"/>
                    <a:pt x="17" y="1"/>
                    <a:pt x="22" y="16"/>
                  </a:cubicBezTo>
                  <a:lnTo>
                    <a:pt x="22" y="16"/>
                  </a:lnTo>
                  <a:lnTo>
                    <a:pt x="38" y="1"/>
                  </a:lnTo>
                  <a:close/>
                  <a:moveTo>
                    <a:pt x="22" y="16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29" y="29"/>
                    <a:pt x="24" y="22"/>
                    <a:pt x="22" y="16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24"/>
            <p:cNvSpPr/>
            <p:nvPr/>
          </p:nvSpPr>
          <p:spPr>
            <a:xfrm>
              <a:off x="6663100" y="25989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lnTo>
                    <a:pt x="1" y="38"/>
                  </a:ln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38" y="76"/>
                    <a:pt x="38" y="38"/>
                  </a:cubicBezTo>
                  <a:cubicBezTo>
                    <a:pt x="38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24"/>
            <p:cNvSpPr/>
            <p:nvPr/>
          </p:nvSpPr>
          <p:spPr>
            <a:xfrm>
              <a:off x="6664025" y="25989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24"/>
            <p:cNvSpPr/>
            <p:nvPr/>
          </p:nvSpPr>
          <p:spPr>
            <a:xfrm>
              <a:off x="6662175" y="260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24"/>
            <p:cNvSpPr/>
            <p:nvPr/>
          </p:nvSpPr>
          <p:spPr>
            <a:xfrm>
              <a:off x="6666825" y="25989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38"/>
                    <a:pt x="1" y="76"/>
                    <a:pt x="1" y="76"/>
                  </a:cubicBezTo>
                  <a:lnTo>
                    <a:pt x="1" y="76"/>
                  </a:lnTo>
                  <a:lnTo>
                    <a:pt x="1" y="76"/>
                  </a:lnTo>
                  <a:lnTo>
                    <a:pt x="1" y="38"/>
                  </a:lnTo>
                  <a:cubicBezTo>
                    <a:pt x="1" y="38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24"/>
            <p:cNvSpPr/>
            <p:nvPr/>
          </p:nvSpPr>
          <p:spPr>
            <a:xfrm>
              <a:off x="6667775" y="25989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38"/>
                  </a:lnTo>
                  <a:cubicBezTo>
                    <a:pt x="0" y="76"/>
                    <a:pt x="0" y="38"/>
                    <a:pt x="0" y="38"/>
                  </a:cubicBez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24"/>
            <p:cNvSpPr/>
            <p:nvPr/>
          </p:nvSpPr>
          <p:spPr>
            <a:xfrm>
              <a:off x="6665900" y="25998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38"/>
                  </a:moveTo>
                  <a:lnTo>
                    <a:pt x="1" y="38"/>
                  </a:lnTo>
                  <a:cubicBezTo>
                    <a:pt x="1" y="38"/>
                    <a:pt x="1" y="38"/>
                    <a:pt x="1" y="0"/>
                  </a:cubicBezTo>
                  <a:lnTo>
                    <a:pt x="1" y="0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24"/>
            <p:cNvSpPr/>
            <p:nvPr/>
          </p:nvSpPr>
          <p:spPr>
            <a:xfrm>
              <a:off x="6669625" y="259797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cubicBezTo>
                    <a:pt x="1" y="1"/>
                    <a:pt x="1" y="38"/>
                    <a:pt x="1" y="38"/>
                  </a:cubicBezTo>
                  <a:lnTo>
                    <a:pt x="1" y="75"/>
                  </a:lnTo>
                  <a:lnTo>
                    <a:pt x="1" y="113"/>
                  </a:lnTo>
                  <a:cubicBezTo>
                    <a:pt x="38" y="113"/>
                    <a:pt x="38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24"/>
            <p:cNvSpPr/>
            <p:nvPr/>
          </p:nvSpPr>
          <p:spPr>
            <a:xfrm>
              <a:off x="6669625" y="25961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24"/>
            <p:cNvSpPr/>
            <p:nvPr/>
          </p:nvSpPr>
          <p:spPr>
            <a:xfrm>
              <a:off x="6669625" y="25998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cubicBezTo>
                    <a:pt x="1" y="38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24"/>
            <p:cNvSpPr/>
            <p:nvPr/>
          </p:nvSpPr>
          <p:spPr>
            <a:xfrm>
              <a:off x="6674300" y="25961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"/>
                  </a:moveTo>
                  <a:lnTo>
                    <a:pt x="1" y="76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cubicBezTo>
                    <a:pt x="1" y="76"/>
                    <a:pt x="1" y="76"/>
                    <a:pt x="1" y="38"/>
                  </a:cubicBez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24"/>
            <p:cNvSpPr/>
            <p:nvPr/>
          </p:nvSpPr>
          <p:spPr>
            <a:xfrm>
              <a:off x="6674300" y="25961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cubicBezTo>
                    <a:pt x="1" y="76"/>
                    <a:pt x="1" y="38"/>
                    <a:pt x="1" y="38"/>
                  </a:cubicBez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24"/>
            <p:cNvSpPr/>
            <p:nvPr/>
          </p:nvSpPr>
          <p:spPr>
            <a:xfrm>
              <a:off x="6671500" y="2598900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1"/>
                  </a:moveTo>
                  <a:lnTo>
                    <a:pt x="1" y="38"/>
                  </a:lnTo>
                  <a:lnTo>
                    <a:pt x="75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24"/>
            <p:cNvSpPr/>
            <p:nvPr/>
          </p:nvSpPr>
          <p:spPr>
            <a:xfrm>
              <a:off x="6677100" y="25951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0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24"/>
            <p:cNvSpPr/>
            <p:nvPr/>
          </p:nvSpPr>
          <p:spPr>
            <a:xfrm>
              <a:off x="6677100" y="25951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38" y="0"/>
                    <a:pt x="38" y="0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24"/>
            <p:cNvSpPr/>
            <p:nvPr/>
          </p:nvSpPr>
          <p:spPr>
            <a:xfrm>
              <a:off x="6676175" y="2597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24"/>
            <p:cNvSpPr/>
            <p:nvPr/>
          </p:nvSpPr>
          <p:spPr>
            <a:xfrm>
              <a:off x="6679900" y="259517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0"/>
                  </a:moveTo>
                  <a:cubicBezTo>
                    <a:pt x="38" y="0"/>
                    <a:pt x="38" y="1"/>
                    <a:pt x="1" y="38"/>
                  </a:cubicBezTo>
                  <a:lnTo>
                    <a:pt x="1" y="75"/>
                  </a:lnTo>
                  <a:lnTo>
                    <a:pt x="75" y="38"/>
                  </a:lnTo>
                  <a:cubicBezTo>
                    <a:pt x="38" y="1"/>
                    <a:pt x="38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24"/>
            <p:cNvSpPr/>
            <p:nvPr/>
          </p:nvSpPr>
          <p:spPr>
            <a:xfrm>
              <a:off x="6681775" y="25942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37"/>
                  </a:moveTo>
                  <a:lnTo>
                    <a:pt x="0" y="37"/>
                  </a:lnTo>
                  <a:lnTo>
                    <a:pt x="0" y="75"/>
                  </a:lnTo>
                  <a:lnTo>
                    <a:pt x="0" y="37"/>
                  </a:lnTo>
                  <a:cubicBezTo>
                    <a:pt x="0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24"/>
            <p:cNvSpPr/>
            <p:nvPr/>
          </p:nvSpPr>
          <p:spPr>
            <a:xfrm>
              <a:off x="6679900" y="25961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38"/>
                  </a:moveTo>
                  <a:lnTo>
                    <a:pt x="1" y="38"/>
                  </a:lnTo>
                  <a:cubicBezTo>
                    <a:pt x="1" y="38"/>
                    <a:pt x="1" y="38"/>
                    <a:pt x="1" y="1"/>
                  </a:cubicBezTo>
                  <a:lnTo>
                    <a:pt x="1" y="1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24"/>
            <p:cNvSpPr/>
            <p:nvPr/>
          </p:nvSpPr>
          <p:spPr>
            <a:xfrm>
              <a:off x="6683625" y="2597550"/>
              <a:ext cx="1900" cy="450"/>
            </a:xfrm>
            <a:custGeom>
              <a:avLst/>
              <a:gdLst/>
              <a:ahLst/>
              <a:cxnLst/>
              <a:rect l="l" t="t" r="r" b="b"/>
              <a:pathLst>
                <a:path w="76" h="18" extrusionOk="0">
                  <a:moveTo>
                    <a:pt x="65" y="1"/>
                  </a:moveTo>
                  <a:cubicBezTo>
                    <a:pt x="51" y="1"/>
                    <a:pt x="26" y="18"/>
                    <a:pt x="1" y="18"/>
                  </a:cubicBezTo>
                  <a:lnTo>
                    <a:pt x="76" y="18"/>
                  </a:lnTo>
                  <a:cubicBezTo>
                    <a:pt x="76" y="5"/>
                    <a:pt x="71" y="1"/>
                    <a:pt x="6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24"/>
            <p:cNvSpPr/>
            <p:nvPr/>
          </p:nvSpPr>
          <p:spPr>
            <a:xfrm>
              <a:off x="6684575" y="2597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38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38" y="38"/>
                  </a:lnTo>
                  <a:cubicBezTo>
                    <a:pt x="38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24"/>
            <p:cNvSpPr/>
            <p:nvPr/>
          </p:nvSpPr>
          <p:spPr>
            <a:xfrm>
              <a:off x="6681775" y="25970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24"/>
            <p:cNvSpPr/>
            <p:nvPr/>
          </p:nvSpPr>
          <p:spPr>
            <a:xfrm>
              <a:off x="6682700" y="2600775"/>
              <a:ext cx="2825" cy="1900"/>
            </a:xfrm>
            <a:custGeom>
              <a:avLst/>
              <a:gdLst/>
              <a:ahLst/>
              <a:cxnLst/>
              <a:rect l="l" t="t" r="r" b="b"/>
              <a:pathLst>
                <a:path w="113" h="76" extrusionOk="0">
                  <a:moveTo>
                    <a:pt x="1" y="1"/>
                  </a:moveTo>
                  <a:cubicBezTo>
                    <a:pt x="38" y="1"/>
                    <a:pt x="75" y="1"/>
                    <a:pt x="75" y="38"/>
                  </a:cubicBezTo>
                  <a:cubicBezTo>
                    <a:pt x="113" y="75"/>
                    <a:pt x="75" y="75"/>
                    <a:pt x="75" y="75"/>
                  </a:cubicBezTo>
                  <a:lnTo>
                    <a:pt x="113" y="75"/>
                  </a:lnTo>
                  <a:cubicBezTo>
                    <a:pt x="113" y="38"/>
                    <a:pt x="113" y="1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24"/>
            <p:cNvSpPr/>
            <p:nvPr/>
          </p:nvSpPr>
          <p:spPr>
            <a:xfrm>
              <a:off x="6684575" y="26035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24"/>
            <p:cNvSpPr/>
            <p:nvPr/>
          </p:nvSpPr>
          <p:spPr>
            <a:xfrm>
              <a:off x="6682700" y="2600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24"/>
            <p:cNvSpPr/>
            <p:nvPr/>
          </p:nvSpPr>
          <p:spPr>
            <a:xfrm>
              <a:off x="6681775" y="26045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38" y="38"/>
                    <a:pt x="38" y="38"/>
                    <a:pt x="0" y="38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24"/>
            <p:cNvSpPr/>
            <p:nvPr/>
          </p:nvSpPr>
          <p:spPr>
            <a:xfrm>
              <a:off x="6681775" y="26045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0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24"/>
            <p:cNvSpPr/>
            <p:nvPr/>
          </p:nvSpPr>
          <p:spPr>
            <a:xfrm>
              <a:off x="6681775" y="2602225"/>
              <a:ext cx="950" cy="450"/>
            </a:xfrm>
            <a:custGeom>
              <a:avLst/>
              <a:gdLst/>
              <a:ahLst/>
              <a:cxnLst/>
              <a:rect l="l" t="t" r="r" b="b"/>
              <a:pathLst>
                <a:path w="38" h="18" extrusionOk="0">
                  <a:moveTo>
                    <a:pt x="10" y="1"/>
                  </a:moveTo>
                  <a:cubicBezTo>
                    <a:pt x="4" y="1"/>
                    <a:pt x="0" y="5"/>
                    <a:pt x="0" y="17"/>
                  </a:cubicBezTo>
                  <a:lnTo>
                    <a:pt x="38" y="17"/>
                  </a:lnTo>
                  <a:cubicBezTo>
                    <a:pt x="38" y="17"/>
                    <a:pt x="21" y="1"/>
                    <a:pt x="1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24"/>
            <p:cNvSpPr/>
            <p:nvPr/>
          </p:nvSpPr>
          <p:spPr>
            <a:xfrm>
              <a:off x="6678025" y="26045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38" y="38"/>
                    <a:pt x="38" y="38"/>
                    <a:pt x="1" y="38"/>
                  </a:cubicBezTo>
                  <a:lnTo>
                    <a:pt x="38" y="76"/>
                  </a:lnTo>
                  <a:lnTo>
                    <a:pt x="38" y="38"/>
                  </a:ln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24"/>
            <p:cNvSpPr/>
            <p:nvPr/>
          </p:nvSpPr>
          <p:spPr>
            <a:xfrm>
              <a:off x="6678025" y="26054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0"/>
                    <a:pt x="1" y="38"/>
                    <a:pt x="38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24"/>
            <p:cNvSpPr/>
            <p:nvPr/>
          </p:nvSpPr>
          <p:spPr>
            <a:xfrm>
              <a:off x="6678975" y="26035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24"/>
            <p:cNvSpPr/>
            <p:nvPr/>
          </p:nvSpPr>
          <p:spPr>
            <a:xfrm>
              <a:off x="6674300" y="26045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25" y="1"/>
                    <a:pt x="16" y="5"/>
                    <a:pt x="11" y="11"/>
                  </a:cubicBezTo>
                  <a:lnTo>
                    <a:pt x="11" y="11"/>
                  </a:lnTo>
                  <a:cubicBezTo>
                    <a:pt x="22" y="1"/>
                    <a:pt x="38" y="1"/>
                    <a:pt x="38" y="1"/>
                  </a:cubicBezTo>
                  <a:close/>
                  <a:moveTo>
                    <a:pt x="11" y="11"/>
                  </a:moveTo>
                  <a:cubicBezTo>
                    <a:pt x="5" y="17"/>
                    <a:pt x="1" y="25"/>
                    <a:pt x="1" y="38"/>
                  </a:cubicBezTo>
                  <a:lnTo>
                    <a:pt x="1" y="38"/>
                  </a:lnTo>
                  <a:cubicBezTo>
                    <a:pt x="1" y="38"/>
                    <a:pt x="1" y="22"/>
                    <a:pt x="11" y="1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24"/>
            <p:cNvSpPr/>
            <p:nvPr/>
          </p:nvSpPr>
          <p:spPr>
            <a:xfrm>
              <a:off x="6673375" y="26045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0" y="1"/>
                    <a:pt x="0" y="1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24"/>
            <p:cNvSpPr/>
            <p:nvPr/>
          </p:nvSpPr>
          <p:spPr>
            <a:xfrm>
              <a:off x="6676175" y="26035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38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24"/>
            <p:cNvSpPr/>
            <p:nvPr/>
          </p:nvSpPr>
          <p:spPr>
            <a:xfrm>
              <a:off x="6670575" y="26035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0" y="1"/>
                    <a:pt x="0" y="1"/>
                    <a:pt x="0" y="38"/>
                  </a:cubicBezTo>
                  <a:lnTo>
                    <a:pt x="0" y="75"/>
                  </a:lnTo>
                  <a:lnTo>
                    <a:pt x="38" y="38"/>
                  </a:lnTo>
                  <a:cubicBezTo>
                    <a:pt x="38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24"/>
            <p:cNvSpPr/>
            <p:nvPr/>
          </p:nvSpPr>
          <p:spPr>
            <a:xfrm>
              <a:off x="6669625" y="26045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38"/>
                  </a:moveTo>
                  <a:lnTo>
                    <a:pt x="38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24"/>
            <p:cNvSpPr/>
            <p:nvPr/>
          </p:nvSpPr>
          <p:spPr>
            <a:xfrm>
              <a:off x="6671500" y="26026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lnTo>
                    <a:pt x="1" y="38"/>
                  </a:lnTo>
                  <a:cubicBezTo>
                    <a:pt x="38" y="38"/>
                    <a:pt x="38" y="38"/>
                    <a:pt x="38" y="75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24"/>
            <p:cNvSpPr/>
            <p:nvPr/>
          </p:nvSpPr>
          <p:spPr>
            <a:xfrm>
              <a:off x="6665900" y="260170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75" y="1"/>
                  </a:moveTo>
                  <a:cubicBezTo>
                    <a:pt x="75" y="1"/>
                    <a:pt x="38" y="38"/>
                    <a:pt x="38" y="76"/>
                  </a:cubicBezTo>
                  <a:cubicBezTo>
                    <a:pt x="38" y="76"/>
                    <a:pt x="38" y="76"/>
                    <a:pt x="1" y="113"/>
                  </a:cubicBezTo>
                  <a:lnTo>
                    <a:pt x="38" y="113"/>
                  </a:lnTo>
                  <a:cubicBezTo>
                    <a:pt x="38" y="113"/>
                    <a:pt x="38" y="113"/>
                    <a:pt x="75" y="76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5" y="57"/>
                    <a:pt x="75" y="57"/>
                    <a:pt x="75" y="38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24"/>
            <p:cNvSpPr/>
            <p:nvPr/>
          </p:nvSpPr>
          <p:spPr>
            <a:xfrm>
              <a:off x="6666825" y="26045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1" y="38"/>
                    <a:pt x="1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24"/>
            <p:cNvSpPr/>
            <p:nvPr/>
          </p:nvSpPr>
          <p:spPr>
            <a:xfrm>
              <a:off x="6668700" y="26017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76"/>
                  </a:lnTo>
                  <a:lnTo>
                    <a:pt x="1" y="76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24"/>
            <p:cNvSpPr/>
            <p:nvPr/>
          </p:nvSpPr>
          <p:spPr>
            <a:xfrm>
              <a:off x="6664025" y="26035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75"/>
                  </a:moveTo>
                  <a:lnTo>
                    <a:pt x="1" y="38"/>
                  </a:ln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ubicBezTo>
                    <a:pt x="1" y="1"/>
                    <a:pt x="1" y="38"/>
                    <a:pt x="1" y="38"/>
                  </a:cubicBezTo>
                  <a:lnTo>
                    <a:pt x="1" y="75"/>
                  </a:lnTo>
                  <a:lnTo>
                    <a:pt x="1" y="113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24"/>
            <p:cNvSpPr/>
            <p:nvPr/>
          </p:nvSpPr>
          <p:spPr>
            <a:xfrm>
              <a:off x="6663100" y="26054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24"/>
            <p:cNvSpPr/>
            <p:nvPr/>
          </p:nvSpPr>
          <p:spPr>
            <a:xfrm>
              <a:off x="6664975" y="26017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24"/>
            <p:cNvSpPr/>
            <p:nvPr/>
          </p:nvSpPr>
          <p:spPr>
            <a:xfrm>
              <a:off x="6662175" y="26054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75"/>
                  </a:moveTo>
                  <a:cubicBezTo>
                    <a:pt x="0" y="75"/>
                    <a:pt x="0" y="38"/>
                    <a:pt x="0" y="38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24"/>
            <p:cNvSpPr/>
            <p:nvPr/>
          </p:nvSpPr>
          <p:spPr>
            <a:xfrm>
              <a:off x="6660300" y="26073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5" y="1"/>
                  </a:moveTo>
                  <a:lnTo>
                    <a:pt x="1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24"/>
            <p:cNvSpPr/>
            <p:nvPr/>
          </p:nvSpPr>
          <p:spPr>
            <a:xfrm>
              <a:off x="6661225" y="26035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24"/>
            <p:cNvSpPr/>
            <p:nvPr/>
          </p:nvSpPr>
          <p:spPr>
            <a:xfrm>
              <a:off x="6660300" y="26091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1"/>
                  </a:moveTo>
                  <a:cubicBezTo>
                    <a:pt x="1" y="1"/>
                    <a:pt x="1" y="38"/>
                    <a:pt x="38" y="38"/>
                  </a:cubicBezTo>
                  <a:lnTo>
                    <a:pt x="75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24"/>
            <p:cNvSpPr/>
            <p:nvPr/>
          </p:nvSpPr>
          <p:spPr>
            <a:xfrm>
              <a:off x="6662175" y="26091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7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24"/>
            <p:cNvSpPr/>
            <p:nvPr/>
          </p:nvSpPr>
          <p:spPr>
            <a:xfrm>
              <a:off x="6657500" y="260825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38" y="0"/>
                  </a:moveTo>
                  <a:cubicBezTo>
                    <a:pt x="38" y="0"/>
                    <a:pt x="0" y="38"/>
                    <a:pt x="0" y="38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24"/>
            <p:cNvSpPr/>
            <p:nvPr/>
          </p:nvSpPr>
          <p:spPr>
            <a:xfrm>
              <a:off x="6663100" y="26101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38" y="38"/>
                    <a:pt x="38" y="38"/>
                    <a:pt x="1" y="38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24"/>
            <p:cNvSpPr/>
            <p:nvPr/>
          </p:nvSpPr>
          <p:spPr>
            <a:xfrm>
              <a:off x="6664975" y="26082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24"/>
            <p:cNvSpPr/>
            <p:nvPr/>
          </p:nvSpPr>
          <p:spPr>
            <a:xfrm>
              <a:off x="6662175" y="26101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6"/>
                  </a:moveTo>
                  <a:lnTo>
                    <a:pt x="0" y="76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76"/>
                    <a:pt x="0" y="76"/>
                    <a:pt x="0" y="76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24"/>
            <p:cNvSpPr/>
            <p:nvPr/>
          </p:nvSpPr>
          <p:spPr>
            <a:xfrm>
              <a:off x="6666825" y="260825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0"/>
                  </a:moveTo>
                  <a:cubicBezTo>
                    <a:pt x="1" y="38"/>
                    <a:pt x="1" y="38"/>
                    <a:pt x="1" y="75"/>
                  </a:cubicBezTo>
                  <a:lnTo>
                    <a:pt x="1" y="112"/>
                  </a:lnTo>
                  <a:cubicBezTo>
                    <a:pt x="38" y="112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24"/>
            <p:cNvSpPr/>
            <p:nvPr/>
          </p:nvSpPr>
          <p:spPr>
            <a:xfrm>
              <a:off x="6667775" y="26082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0" y="38"/>
                    <a:pt x="38" y="38"/>
                  </a:cubicBezTo>
                  <a:cubicBezTo>
                    <a:pt x="38" y="38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24"/>
            <p:cNvSpPr/>
            <p:nvPr/>
          </p:nvSpPr>
          <p:spPr>
            <a:xfrm>
              <a:off x="6666825" y="26110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24"/>
            <p:cNvSpPr/>
            <p:nvPr/>
          </p:nvSpPr>
          <p:spPr>
            <a:xfrm>
              <a:off x="6670575" y="26082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cubicBezTo>
                    <a:pt x="38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24"/>
            <p:cNvSpPr/>
            <p:nvPr/>
          </p:nvSpPr>
          <p:spPr>
            <a:xfrm>
              <a:off x="6672425" y="26073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24"/>
            <p:cNvSpPr/>
            <p:nvPr/>
          </p:nvSpPr>
          <p:spPr>
            <a:xfrm>
              <a:off x="6668700" y="26101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38" y="38"/>
                    <a:pt x="1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24"/>
            <p:cNvSpPr/>
            <p:nvPr/>
          </p:nvSpPr>
          <p:spPr>
            <a:xfrm>
              <a:off x="6675225" y="26073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1" y="76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24"/>
            <p:cNvSpPr/>
            <p:nvPr/>
          </p:nvSpPr>
          <p:spPr>
            <a:xfrm>
              <a:off x="6674300" y="26073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24"/>
            <p:cNvSpPr/>
            <p:nvPr/>
          </p:nvSpPr>
          <p:spPr>
            <a:xfrm>
              <a:off x="6673375" y="26091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38"/>
                    <a:pt x="0" y="38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24"/>
            <p:cNvSpPr/>
            <p:nvPr/>
          </p:nvSpPr>
          <p:spPr>
            <a:xfrm>
              <a:off x="6678025" y="26063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"/>
                  </a:moveTo>
                  <a:cubicBezTo>
                    <a:pt x="1" y="38"/>
                    <a:pt x="1" y="38"/>
                    <a:pt x="1" y="75"/>
                  </a:cubicBez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cubicBezTo>
                    <a:pt x="1" y="75"/>
                    <a:pt x="1" y="75"/>
                    <a:pt x="1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24"/>
            <p:cNvSpPr/>
            <p:nvPr/>
          </p:nvSpPr>
          <p:spPr>
            <a:xfrm>
              <a:off x="6678025" y="26063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24"/>
            <p:cNvSpPr/>
            <p:nvPr/>
          </p:nvSpPr>
          <p:spPr>
            <a:xfrm>
              <a:off x="6675225" y="26091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6" y="1"/>
                  </a:moveTo>
                  <a:lnTo>
                    <a:pt x="76" y="1"/>
                  </a:lnTo>
                  <a:lnTo>
                    <a:pt x="38" y="1"/>
                  </a:lnTo>
                  <a:cubicBezTo>
                    <a:pt x="1" y="1"/>
                    <a:pt x="38" y="1"/>
                    <a:pt x="38" y="1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24"/>
            <p:cNvSpPr/>
            <p:nvPr/>
          </p:nvSpPr>
          <p:spPr>
            <a:xfrm>
              <a:off x="6680825" y="260545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cubicBezTo>
                    <a:pt x="1" y="0"/>
                    <a:pt x="1" y="38"/>
                    <a:pt x="1" y="38"/>
                  </a:cubicBezTo>
                  <a:lnTo>
                    <a:pt x="1" y="75"/>
                  </a:lnTo>
                  <a:cubicBezTo>
                    <a:pt x="38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24"/>
            <p:cNvSpPr/>
            <p:nvPr/>
          </p:nvSpPr>
          <p:spPr>
            <a:xfrm>
              <a:off x="6681775" y="26045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24"/>
            <p:cNvSpPr/>
            <p:nvPr/>
          </p:nvSpPr>
          <p:spPr>
            <a:xfrm>
              <a:off x="6679900" y="26082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24"/>
            <p:cNvSpPr/>
            <p:nvPr/>
          </p:nvSpPr>
          <p:spPr>
            <a:xfrm>
              <a:off x="6684575" y="260730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75" y="1"/>
                  </a:move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lnTo>
                    <a:pt x="75" y="1"/>
                  </a:lnTo>
                  <a:cubicBezTo>
                    <a:pt x="75" y="1"/>
                    <a:pt x="75" y="1"/>
                    <a:pt x="112" y="1"/>
                  </a:cubicBezTo>
                  <a:lnTo>
                    <a:pt x="112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24"/>
            <p:cNvSpPr/>
            <p:nvPr/>
          </p:nvSpPr>
          <p:spPr>
            <a:xfrm>
              <a:off x="6687375" y="26073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lnTo>
                    <a:pt x="0" y="76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24"/>
            <p:cNvSpPr/>
            <p:nvPr/>
          </p:nvSpPr>
          <p:spPr>
            <a:xfrm>
              <a:off x="6683625" y="2608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24"/>
            <p:cNvSpPr/>
            <p:nvPr/>
          </p:nvSpPr>
          <p:spPr>
            <a:xfrm>
              <a:off x="6686425" y="261010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1"/>
                  </a:moveTo>
                  <a:lnTo>
                    <a:pt x="1" y="76"/>
                  </a:lnTo>
                  <a:lnTo>
                    <a:pt x="38" y="113"/>
                  </a:lnTo>
                  <a:lnTo>
                    <a:pt x="38" y="76"/>
                  </a:lnTo>
                  <a:lnTo>
                    <a:pt x="38" y="38"/>
                  </a:lnTo>
                  <a:cubicBezTo>
                    <a:pt x="1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24"/>
            <p:cNvSpPr/>
            <p:nvPr/>
          </p:nvSpPr>
          <p:spPr>
            <a:xfrm>
              <a:off x="6683625" y="26119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1"/>
                  </a:moveTo>
                  <a:lnTo>
                    <a:pt x="1" y="38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24"/>
            <p:cNvSpPr/>
            <p:nvPr/>
          </p:nvSpPr>
          <p:spPr>
            <a:xfrm>
              <a:off x="6683625" y="260917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76" y="1"/>
                  </a:moveTo>
                  <a:lnTo>
                    <a:pt x="76" y="1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38" y="1"/>
                  </a:lnTo>
                  <a:cubicBezTo>
                    <a:pt x="38" y="1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24"/>
            <p:cNvSpPr/>
            <p:nvPr/>
          </p:nvSpPr>
          <p:spPr>
            <a:xfrm>
              <a:off x="6682700" y="26129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38" y="3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24"/>
            <p:cNvSpPr/>
            <p:nvPr/>
          </p:nvSpPr>
          <p:spPr>
            <a:xfrm>
              <a:off x="6682700" y="26138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24"/>
            <p:cNvSpPr/>
            <p:nvPr/>
          </p:nvSpPr>
          <p:spPr>
            <a:xfrm>
              <a:off x="6683625" y="26101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24"/>
            <p:cNvSpPr/>
            <p:nvPr/>
          </p:nvSpPr>
          <p:spPr>
            <a:xfrm>
              <a:off x="6678025" y="26129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38" y="1"/>
                    <a:pt x="38" y="38"/>
                    <a:pt x="1" y="38"/>
                  </a:cubicBezTo>
                  <a:lnTo>
                    <a:pt x="1" y="76"/>
                  </a:lnTo>
                  <a:lnTo>
                    <a:pt x="38" y="76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24"/>
            <p:cNvSpPr/>
            <p:nvPr/>
          </p:nvSpPr>
          <p:spPr>
            <a:xfrm>
              <a:off x="6676175" y="261477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38" y="1"/>
                  </a:moveTo>
                  <a:cubicBezTo>
                    <a:pt x="38" y="38"/>
                    <a:pt x="0" y="38"/>
                    <a:pt x="38" y="38"/>
                  </a:cubicBezTo>
                  <a:lnTo>
                    <a:pt x="75" y="38"/>
                  </a:ln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24"/>
            <p:cNvSpPr/>
            <p:nvPr/>
          </p:nvSpPr>
          <p:spPr>
            <a:xfrm>
              <a:off x="6678975" y="2611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24"/>
            <p:cNvSpPr/>
            <p:nvPr/>
          </p:nvSpPr>
          <p:spPr>
            <a:xfrm>
              <a:off x="6675225" y="261290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cubicBezTo>
                    <a:pt x="1" y="1"/>
                    <a:pt x="1" y="38"/>
                    <a:pt x="1" y="76"/>
                  </a:cubicBezTo>
                  <a:cubicBezTo>
                    <a:pt x="1" y="76"/>
                    <a:pt x="1" y="113"/>
                    <a:pt x="1" y="113"/>
                  </a:cubicBezTo>
                  <a:cubicBezTo>
                    <a:pt x="1" y="76"/>
                    <a:pt x="1" y="76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24"/>
            <p:cNvSpPr/>
            <p:nvPr/>
          </p:nvSpPr>
          <p:spPr>
            <a:xfrm>
              <a:off x="6675225" y="26138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cubicBezTo>
                    <a:pt x="1" y="75"/>
                    <a:pt x="1" y="75"/>
                    <a:pt x="1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24"/>
            <p:cNvSpPr/>
            <p:nvPr/>
          </p:nvSpPr>
          <p:spPr>
            <a:xfrm>
              <a:off x="6676175" y="26129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cubicBezTo>
                    <a:pt x="38" y="1"/>
                    <a:pt x="38" y="38"/>
                    <a:pt x="38" y="38"/>
                  </a:cubicBezTo>
                  <a:lnTo>
                    <a:pt x="38" y="38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24"/>
            <p:cNvSpPr/>
            <p:nvPr/>
          </p:nvSpPr>
          <p:spPr>
            <a:xfrm>
              <a:off x="6671500" y="26138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38" y="75"/>
                    <a:pt x="38" y="38"/>
                    <a:pt x="38" y="38"/>
                  </a:cubicBezTo>
                  <a:cubicBezTo>
                    <a:pt x="38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24"/>
            <p:cNvSpPr/>
            <p:nvPr/>
          </p:nvSpPr>
          <p:spPr>
            <a:xfrm>
              <a:off x="6671500" y="26157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cubicBezTo>
                    <a:pt x="1" y="1"/>
                    <a:pt x="1" y="38"/>
                    <a:pt x="38" y="3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24"/>
            <p:cNvSpPr/>
            <p:nvPr/>
          </p:nvSpPr>
          <p:spPr>
            <a:xfrm>
              <a:off x="6673375" y="26119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24"/>
            <p:cNvSpPr/>
            <p:nvPr/>
          </p:nvSpPr>
          <p:spPr>
            <a:xfrm>
              <a:off x="6667775" y="2613850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38" y="0"/>
                  </a:moveTo>
                  <a:lnTo>
                    <a:pt x="38" y="38"/>
                  </a:lnTo>
                  <a:cubicBezTo>
                    <a:pt x="38" y="0"/>
                    <a:pt x="75" y="0"/>
                    <a:pt x="75" y="0"/>
                  </a:cubicBezTo>
                  <a:close/>
                  <a:moveTo>
                    <a:pt x="38" y="38"/>
                  </a:moveTo>
                  <a:cubicBezTo>
                    <a:pt x="0" y="38"/>
                    <a:pt x="0" y="75"/>
                    <a:pt x="0" y="75"/>
                  </a:cubicBezTo>
                  <a:lnTo>
                    <a:pt x="38" y="112"/>
                  </a:lnTo>
                  <a:lnTo>
                    <a:pt x="38" y="75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24"/>
            <p:cNvSpPr/>
            <p:nvPr/>
          </p:nvSpPr>
          <p:spPr>
            <a:xfrm>
              <a:off x="6666825" y="261385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0"/>
                  </a:moveTo>
                  <a:lnTo>
                    <a:pt x="1" y="75"/>
                  </a:lnTo>
                  <a:lnTo>
                    <a:pt x="38" y="112"/>
                  </a:lnTo>
                  <a:lnTo>
                    <a:pt x="38" y="75"/>
                  </a:lnTo>
                  <a:lnTo>
                    <a:pt x="38" y="38"/>
                  </a:lnTo>
                  <a:cubicBezTo>
                    <a:pt x="38" y="38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24"/>
            <p:cNvSpPr/>
            <p:nvPr/>
          </p:nvSpPr>
          <p:spPr>
            <a:xfrm>
              <a:off x="6669625" y="26129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cubicBezTo>
                    <a:pt x="1" y="38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24"/>
            <p:cNvSpPr/>
            <p:nvPr/>
          </p:nvSpPr>
          <p:spPr>
            <a:xfrm>
              <a:off x="6664025" y="261290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cubicBezTo>
                    <a:pt x="1" y="1"/>
                    <a:pt x="1" y="38"/>
                    <a:pt x="1" y="76"/>
                  </a:cubicBezTo>
                  <a:lnTo>
                    <a:pt x="1" y="113"/>
                  </a:lnTo>
                  <a:lnTo>
                    <a:pt x="38" y="113"/>
                  </a:lnTo>
                  <a:lnTo>
                    <a:pt x="38" y="38"/>
                  </a:lnTo>
                  <a:cubicBezTo>
                    <a:pt x="38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24"/>
            <p:cNvSpPr/>
            <p:nvPr/>
          </p:nvSpPr>
          <p:spPr>
            <a:xfrm>
              <a:off x="6664975" y="26147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24"/>
            <p:cNvSpPr/>
            <p:nvPr/>
          </p:nvSpPr>
          <p:spPr>
            <a:xfrm>
              <a:off x="6666825" y="26129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24"/>
            <p:cNvSpPr/>
            <p:nvPr/>
          </p:nvSpPr>
          <p:spPr>
            <a:xfrm>
              <a:off x="6663100" y="26157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6"/>
                  </a:lnTo>
                  <a:lnTo>
                    <a:pt x="1" y="76"/>
                  </a:lnTo>
                  <a:lnTo>
                    <a:pt x="1" y="76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24"/>
            <p:cNvSpPr/>
            <p:nvPr/>
          </p:nvSpPr>
          <p:spPr>
            <a:xfrm>
              <a:off x="6663100" y="261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24"/>
            <p:cNvSpPr/>
            <p:nvPr/>
          </p:nvSpPr>
          <p:spPr>
            <a:xfrm>
              <a:off x="6662175" y="26157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24"/>
            <p:cNvSpPr/>
            <p:nvPr/>
          </p:nvSpPr>
          <p:spPr>
            <a:xfrm>
              <a:off x="6663100" y="26194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1" y="0"/>
                    <a:pt x="1" y="0"/>
                    <a:pt x="1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24"/>
            <p:cNvSpPr/>
            <p:nvPr/>
          </p:nvSpPr>
          <p:spPr>
            <a:xfrm>
              <a:off x="6664025" y="26185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76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24"/>
            <p:cNvSpPr/>
            <p:nvPr/>
          </p:nvSpPr>
          <p:spPr>
            <a:xfrm>
              <a:off x="6659375" y="2619450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75" y="0"/>
                  </a:moveTo>
                  <a:cubicBezTo>
                    <a:pt x="75" y="0"/>
                    <a:pt x="0" y="38"/>
                    <a:pt x="75" y="38"/>
                  </a:cubicBezTo>
                  <a:cubicBezTo>
                    <a:pt x="75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24"/>
            <p:cNvSpPr/>
            <p:nvPr/>
          </p:nvSpPr>
          <p:spPr>
            <a:xfrm>
              <a:off x="6666825" y="261945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0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112"/>
                  </a:lnTo>
                  <a:cubicBezTo>
                    <a:pt x="1" y="112"/>
                    <a:pt x="1" y="75"/>
                    <a:pt x="38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24"/>
            <p:cNvSpPr/>
            <p:nvPr/>
          </p:nvSpPr>
          <p:spPr>
            <a:xfrm>
              <a:off x="6665900" y="26194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24"/>
            <p:cNvSpPr/>
            <p:nvPr/>
          </p:nvSpPr>
          <p:spPr>
            <a:xfrm>
              <a:off x="6664025" y="26213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cubicBezTo>
                    <a:pt x="1" y="1"/>
                    <a:pt x="1" y="38"/>
                    <a:pt x="38" y="38"/>
                  </a:cubicBez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24"/>
            <p:cNvSpPr/>
            <p:nvPr/>
          </p:nvSpPr>
          <p:spPr>
            <a:xfrm>
              <a:off x="6669625" y="261945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38" y="38"/>
                    <a:pt x="38" y="38"/>
                    <a:pt x="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24"/>
            <p:cNvSpPr/>
            <p:nvPr/>
          </p:nvSpPr>
          <p:spPr>
            <a:xfrm>
              <a:off x="6669625" y="26185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24"/>
            <p:cNvSpPr/>
            <p:nvPr/>
          </p:nvSpPr>
          <p:spPr>
            <a:xfrm>
              <a:off x="6667775" y="26213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24"/>
            <p:cNvSpPr/>
            <p:nvPr/>
          </p:nvSpPr>
          <p:spPr>
            <a:xfrm>
              <a:off x="6673375" y="26175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24"/>
            <p:cNvSpPr/>
            <p:nvPr/>
          </p:nvSpPr>
          <p:spPr>
            <a:xfrm>
              <a:off x="6674300" y="26166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24"/>
            <p:cNvSpPr/>
            <p:nvPr/>
          </p:nvSpPr>
          <p:spPr>
            <a:xfrm>
              <a:off x="6671500" y="26194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24"/>
            <p:cNvSpPr/>
            <p:nvPr/>
          </p:nvSpPr>
          <p:spPr>
            <a:xfrm>
              <a:off x="6676175" y="26157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57"/>
                    <a:pt x="0" y="66"/>
                    <a:pt x="0" y="76"/>
                  </a:cubicBezTo>
                  <a:cubicBezTo>
                    <a:pt x="0" y="38"/>
                    <a:pt x="0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24"/>
            <p:cNvSpPr/>
            <p:nvPr/>
          </p:nvSpPr>
          <p:spPr>
            <a:xfrm>
              <a:off x="6676175" y="2614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24"/>
            <p:cNvSpPr/>
            <p:nvPr/>
          </p:nvSpPr>
          <p:spPr>
            <a:xfrm>
              <a:off x="6676175" y="26185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24"/>
            <p:cNvSpPr/>
            <p:nvPr/>
          </p:nvSpPr>
          <p:spPr>
            <a:xfrm>
              <a:off x="6680825" y="26157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"/>
                  </a:moveTo>
                  <a:lnTo>
                    <a:pt x="1" y="76"/>
                  </a:lnTo>
                  <a:lnTo>
                    <a:pt x="1" y="113"/>
                  </a:lnTo>
                  <a:lnTo>
                    <a:pt x="1" y="113"/>
                  </a:lnTo>
                  <a:cubicBezTo>
                    <a:pt x="1" y="76"/>
                    <a:pt x="1" y="76"/>
                    <a:pt x="1" y="38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24"/>
            <p:cNvSpPr/>
            <p:nvPr/>
          </p:nvSpPr>
          <p:spPr>
            <a:xfrm>
              <a:off x="6679900" y="2614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24"/>
            <p:cNvSpPr/>
            <p:nvPr/>
          </p:nvSpPr>
          <p:spPr>
            <a:xfrm>
              <a:off x="6678975" y="26185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24"/>
            <p:cNvSpPr/>
            <p:nvPr/>
          </p:nvSpPr>
          <p:spPr>
            <a:xfrm>
              <a:off x="6682700" y="2615700"/>
              <a:ext cx="2825" cy="1900"/>
            </a:xfrm>
            <a:custGeom>
              <a:avLst/>
              <a:gdLst/>
              <a:ahLst/>
              <a:cxnLst/>
              <a:rect l="l" t="t" r="r" b="b"/>
              <a:pathLst>
                <a:path w="113" h="76" extrusionOk="0">
                  <a:moveTo>
                    <a:pt x="75" y="1"/>
                  </a:moveTo>
                  <a:lnTo>
                    <a:pt x="75" y="20"/>
                  </a:lnTo>
                  <a:lnTo>
                    <a:pt x="75" y="20"/>
                  </a:lnTo>
                  <a:cubicBezTo>
                    <a:pt x="85" y="10"/>
                    <a:pt x="94" y="1"/>
                    <a:pt x="113" y="1"/>
                  </a:cubicBezTo>
                  <a:close/>
                  <a:moveTo>
                    <a:pt x="75" y="20"/>
                  </a:moveTo>
                  <a:cubicBezTo>
                    <a:pt x="66" y="29"/>
                    <a:pt x="57" y="38"/>
                    <a:pt x="38" y="38"/>
                  </a:cubicBezTo>
                  <a:cubicBezTo>
                    <a:pt x="38" y="57"/>
                    <a:pt x="38" y="57"/>
                    <a:pt x="33" y="57"/>
                  </a:cubicBezTo>
                  <a:cubicBezTo>
                    <a:pt x="29" y="57"/>
                    <a:pt x="19" y="57"/>
                    <a:pt x="1" y="76"/>
                  </a:cubicBezTo>
                  <a:cubicBezTo>
                    <a:pt x="38" y="76"/>
                    <a:pt x="38" y="38"/>
                    <a:pt x="75" y="38"/>
                  </a:cubicBezTo>
                  <a:lnTo>
                    <a:pt x="75" y="2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24"/>
            <p:cNvSpPr/>
            <p:nvPr/>
          </p:nvSpPr>
          <p:spPr>
            <a:xfrm>
              <a:off x="6684575" y="26157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24"/>
            <p:cNvSpPr/>
            <p:nvPr/>
          </p:nvSpPr>
          <p:spPr>
            <a:xfrm>
              <a:off x="6682700" y="26166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24"/>
            <p:cNvSpPr/>
            <p:nvPr/>
          </p:nvSpPr>
          <p:spPr>
            <a:xfrm>
              <a:off x="6687375" y="2618100"/>
              <a:ext cx="950" cy="425"/>
            </a:xfrm>
            <a:custGeom>
              <a:avLst/>
              <a:gdLst/>
              <a:ahLst/>
              <a:cxnLst/>
              <a:rect l="l" t="t" r="r" b="b"/>
              <a:pathLst>
                <a:path w="38" h="17" extrusionOk="0">
                  <a:moveTo>
                    <a:pt x="10" y="0"/>
                  </a:moveTo>
                  <a:cubicBezTo>
                    <a:pt x="4" y="0"/>
                    <a:pt x="0" y="4"/>
                    <a:pt x="0" y="17"/>
                  </a:cubicBezTo>
                  <a:lnTo>
                    <a:pt x="38" y="17"/>
                  </a:lnTo>
                  <a:cubicBezTo>
                    <a:pt x="38" y="17"/>
                    <a:pt x="21" y="0"/>
                    <a:pt x="1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24"/>
            <p:cNvSpPr/>
            <p:nvPr/>
          </p:nvSpPr>
          <p:spPr>
            <a:xfrm>
              <a:off x="6687375" y="26185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24"/>
            <p:cNvSpPr/>
            <p:nvPr/>
          </p:nvSpPr>
          <p:spPr>
            <a:xfrm>
              <a:off x="6685500" y="26166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24"/>
            <p:cNvSpPr/>
            <p:nvPr/>
          </p:nvSpPr>
          <p:spPr>
            <a:xfrm>
              <a:off x="6685500" y="26213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6"/>
                  </a:lnTo>
                  <a:lnTo>
                    <a:pt x="1" y="76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24"/>
            <p:cNvSpPr/>
            <p:nvPr/>
          </p:nvSpPr>
          <p:spPr>
            <a:xfrm>
              <a:off x="6685500" y="2622250"/>
              <a:ext cx="950" cy="425"/>
            </a:xfrm>
            <a:custGeom>
              <a:avLst/>
              <a:gdLst/>
              <a:ahLst/>
              <a:cxnLst/>
              <a:rect l="l" t="t" r="r" b="b"/>
              <a:pathLst>
                <a:path w="38" h="17" extrusionOk="0">
                  <a:moveTo>
                    <a:pt x="1" y="0"/>
                  </a:moveTo>
                  <a:cubicBezTo>
                    <a:pt x="1" y="0"/>
                    <a:pt x="1" y="17"/>
                    <a:pt x="12" y="17"/>
                  </a:cubicBezTo>
                  <a:cubicBezTo>
                    <a:pt x="17" y="17"/>
                    <a:pt x="26" y="13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24"/>
            <p:cNvSpPr/>
            <p:nvPr/>
          </p:nvSpPr>
          <p:spPr>
            <a:xfrm>
              <a:off x="6685500" y="2620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24"/>
            <p:cNvSpPr/>
            <p:nvPr/>
          </p:nvSpPr>
          <p:spPr>
            <a:xfrm>
              <a:off x="6681775" y="262130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38" y="1"/>
                  </a:moveTo>
                  <a:cubicBezTo>
                    <a:pt x="0" y="38"/>
                    <a:pt x="0" y="76"/>
                    <a:pt x="0" y="76"/>
                  </a:cubicBezTo>
                  <a:lnTo>
                    <a:pt x="38" y="76"/>
                  </a:lnTo>
                  <a:lnTo>
                    <a:pt x="38" y="38"/>
                  </a:lnTo>
                  <a:cubicBezTo>
                    <a:pt x="38" y="38"/>
                    <a:pt x="38" y="1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24"/>
            <p:cNvSpPr/>
            <p:nvPr/>
          </p:nvSpPr>
          <p:spPr>
            <a:xfrm>
              <a:off x="6681775" y="26222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24"/>
            <p:cNvSpPr/>
            <p:nvPr/>
          </p:nvSpPr>
          <p:spPr>
            <a:xfrm>
              <a:off x="6682700" y="26203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24"/>
            <p:cNvSpPr/>
            <p:nvPr/>
          </p:nvSpPr>
          <p:spPr>
            <a:xfrm>
              <a:off x="6678025" y="26213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38" y="1"/>
                    <a:pt x="38" y="38"/>
                    <a:pt x="1" y="38"/>
                  </a:cubicBezTo>
                  <a:lnTo>
                    <a:pt x="1" y="76"/>
                  </a:lnTo>
                  <a:cubicBezTo>
                    <a:pt x="38" y="76"/>
                    <a:pt x="38" y="76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24"/>
            <p:cNvSpPr/>
            <p:nvPr/>
          </p:nvSpPr>
          <p:spPr>
            <a:xfrm>
              <a:off x="6678025" y="26222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0"/>
                  </a:lnTo>
                  <a:lnTo>
                    <a:pt x="38" y="0"/>
                  </a:lnTo>
                  <a:cubicBezTo>
                    <a:pt x="26" y="13"/>
                    <a:pt x="18" y="17"/>
                    <a:pt x="12" y="17"/>
                  </a:cubicBezTo>
                  <a:cubicBezTo>
                    <a:pt x="1" y="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24"/>
            <p:cNvSpPr/>
            <p:nvPr/>
          </p:nvSpPr>
          <p:spPr>
            <a:xfrm>
              <a:off x="6679900" y="26203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24"/>
            <p:cNvSpPr/>
            <p:nvPr/>
          </p:nvSpPr>
          <p:spPr>
            <a:xfrm>
              <a:off x="6675225" y="26222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24"/>
            <p:cNvSpPr/>
            <p:nvPr/>
          </p:nvSpPr>
          <p:spPr>
            <a:xfrm>
              <a:off x="6674300" y="26222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cubicBezTo>
                    <a:pt x="1" y="0"/>
                    <a:pt x="1" y="38"/>
                    <a:pt x="1" y="38"/>
                  </a:cubicBezTo>
                  <a:lnTo>
                    <a:pt x="1" y="75"/>
                  </a:lnTo>
                  <a:cubicBezTo>
                    <a:pt x="1" y="75"/>
                    <a:pt x="1" y="75"/>
                    <a:pt x="1" y="112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24"/>
            <p:cNvSpPr/>
            <p:nvPr/>
          </p:nvSpPr>
          <p:spPr>
            <a:xfrm>
              <a:off x="6676175" y="26213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24"/>
            <p:cNvSpPr/>
            <p:nvPr/>
          </p:nvSpPr>
          <p:spPr>
            <a:xfrm>
              <a:off x="6670575" y="26213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cubicBezTo>
                    <a:pt x="38" y="38"/>
                    <a:pt x="38" y="38"/>
                    <a:pt x="0" y="76"/>
                  </a:cubicBezTo>
                  <a:lnTo>
                    <a:pt x="0" y="113"/>
                  </a:lnTo>
                  <a:lnTo>
                    <a:pt x="38" y="113"/>
                  </a:lnTo>
                  <a:lnTo>
                    <a:pt x="38" y="76"/>
                  </a:lnTo>
                  <a:cubicBezTo>
                    <a:pt x="38" y="38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24"/>
            <p:cNvSpPr/>
            <p:nvPr/>
          </p:nvSpPr>
          <p:spPr>
            <a:xfrm>
              <a:off x="6670575" y="26231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24"/>
            <p:cNvSpPr/>
            <p:nvPr/>
          </p:nvSpPr>
          <p:spPr>
            <a:xfrm>
              <a:off x="6671500" y="26213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cubicBezTo>
                    <a:pt x="38" y="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24"/>
            <p:cNvSpPr/>
            <p:nvPr/>
          </p:nvSpPr>
          <p:spPr>
            <a:xfrm>
              <a:off x="6668700" y="26231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24"/>
            <p:cNvSpPr/>
            <p:nvPr/>
          </p:nvSpPr>
          <p:spPr>
            <a:xfrm>
              <a:off x="6667775" y="26250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24"/>
            <p:cNvSpPr/>
            <p:nvPr/>
          </p:nvSpPr>
          <p:spPr>
            <a:xfrm>
              <a:off x="6668700" y="26231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24"/>
            <p:cNvSpPr/>
            <p:nvPr/>
          </p:nvSpPr>
          <p:spPr>
            <a:xfrm>
              <a:off x="6665900" y="26269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24"/>
            <p:cNvSpPr/>
            <p:nvPr/>
          </p:nvSpPr>
          <p:spPr>
            <a:xfrm>
              <a:off x="6666825" y="26278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24"/>
            <p:cNvSpPr/>
            <p:nvPr/>
          </p:nvSpPr>
          <p:spPr>
            <a:xfrm>
              <a:off x="6665900" y="26241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24"/>
            <p:cNvSpPr/>
            <p:nvPr/>
          </p:nvSpPr>
          <p:spPr>
            <a:xfrm>
              <a:off x="6666825" y="2627850"/>
              <a:ext cx="2050" cy="1375"/>
            </a:xfrm>
            <a:custGeom>
              <a:avLst/>
              <a:gdLst/>
              <a:ahLst/>
              <a:cxnLst/>
              <a:rect l="l" t="t" r="r" b="b"/>
              <a:pathLst>
                <a:path w="82" h="55" extrusionOk="0">
                  <a:moveTo>
                    <a:pt x="38" y="0"/>
                  </a:moveTo>
                  <a:cubicBezTo>
                    <a:pt x="38" y="16"/>
                    <a:pt x="52" y="25"/>
                    <a:pt x="62" y="31"/>
                  </a:cubicBezTo>
                  <a:lnTo>
                    <a:pt x="62" y="31"/>
                  </a:lnTo>
                  <a:cubicBezTo>
                    <a:pt x="76" y="20"/>
                    <a:pt x="76" y="0"/>
                    <a:pt x="76" y="0"/>
                  </a:cubicBezTo>
                  <a:close/>
                  <a:moveTo>
                    <a:pt x="62" y="31"/>
                  </a:moveTo>
                  <a:cubicBezTo>
                    <a:pt x="56" y="35"/>
                    <a:pt x="49" y="38"/>
                    <a:pt x="38" y="38"/>
                  </a:cubicBezTo>
                  <a:cubicBezTo>
                    <a:pt x="81" y="38"/>
                    <a:pt x="75" y="38"/>
                    <a:pt x="62" y="31"/>
                  </a:cubicBezTo>
                  <a:close/>
                  <a:moveTo>
                    <a:pt x="1" y="38"/>
                  </a:moveTo>
                  <a:cubicBezTo>
                    <a:pt x="1" y="38"/>
                    <a:pt x="1" y="54"/>
                    <a:pt x="12" y="54"/>
                  </a:cubicBezTo>
                  <a:cubicBezTo>
                    <a:pt x="17" y="54"/>
                    <a:pt x="26" y="50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24"/>
            <p:cNvSpPr/>
            <p:nvPr/>
          </p:nvSpPr>
          <p:spPr>
            <a:xfrm>
              <a:off x="6668700" y="26278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24"/>
            <p:cNvSpPr/>
            <p:nvPr/>
          </p:nvSpPr>
          <p:spPr>
            <a:xfrm>
              <a:off x="6665900" y="26287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24"/>
            <p:cNvSpPr/>
            <p:nvPr/>
          </p:nvSpPr>
          <p:spPr>
            <a:xfrm>
              <a:off x="6670575" y="2627850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75" y="0"/>
                  </a:moveTo>
                  <a:cubicBezTo>
                    <a:pt x="75" y="0"/>
                    <a:pt x="75" y="38"/>
                    <a:pt x="0" y="38"/>
                  </a:cubicBezTo>
                  <a:lnTo>
                    <a:pt x="0" y="75"/>
                  </a:lnTo>
                  <a:cubicBezTo>
                    <a:pt x="75" y="75"/>
                    <a:pt x="75" y="38"/>
                    <a:pt x="75" y="38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24"/>
            <p:cNvSpPr/>
            <p:nvPr/>
          </p:nvSpPr>
          <p:spPr>
            <a:xfrm>
              <a:off x="6672425" y="26269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24"/>
            <p:cNvSpPr/>
            <p:nvPr/>
          </p:nvSpPr>
          <p:spPr>
            <a:xfrm>
              <a:off x="6669625" y="2629700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1"/>
                  </a:moveTo>
                  <a:cubicBezTo>
                    <a:pt x="1" y="38"/>
                    <a:pt x="1" y="38"/>
                    <a:pt x="1" y="38"/>
                  </a:cubicBezTo>
                  <a:lnTo>
                    <a:pt x="76" y="38"/>
                  </a:lnTo>
                  <a:cubicBezTo>
                    <a:pt x="38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24"/>
            <p:cNvSpPr/>
            <p:nvPr/>
          </p:nvSpPr>
          <p:spPr>
            <a:xfrm>
              <a:off x="6675225" y="262690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lnTo>
                    <a:pt x="1" y="38"/>
                  </a:lnTo>
                  <a:lnTo>
                    <a:pt x="1" y="76"/>
                  </a:lnTo>
                  <a:lnTo>
                    <a:pt x="1" y="113"/>
                  </a:lnTo>
                  <a:cubicBezTo>
                    <a:pt x="1" y="113"/>
                    <a:pt x="1" y="76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24"/>
            <p:cNvSpPr/>
            <p:nvPr/>
          </p:nvSpPr>
          <p:spPr>
            <a:xfrm>
              <a:off x="6675225" y="26278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24"/>
            <p:cNvSpPr/>
            <p:nvPr/>
          </p:nvSpPr>
          <p:spPr>
            <a:xfrm>
              <a:off x="6674300" y="2628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38"/>
                  </a:lnTo>
                  <a:lnTo>
                    <a:pt x="12" y="27"/>
                  </a:lnTo>
                  <a:lnTo>
                    <a:pt x="12" y="27"/>
                  </a:lnTo>
                  <a:cubicBezTo>
                    <a:pt x="14" y="28"/>
                    <a:pt x="17" y="29"/>
                    <a:pt x="19" y="29"/>
                  </a:cubicBezTo>
                  <a:cubicBezTo>
                    <a:pt x="29" y="29"/>
                    <a:pt x="38" y="19"/>
                    <a:pt x="38" y="1"/>
                  </a:cubicBezTo>
                  <a:lnTo>
                    <a:pt x="38" y="1"/>
                  </a:lnTo>
                  <a:lnTo>
                    <a:pt x="12" y="27"/>
                  </a:lnTo>
                  <a:lnTo>
                    <a:pt x="12" y="27"/>
                  </a:lnTo>
                  <a:cubicBezTo>
                    <a:pt x="6" y="23"/>
                    <a:pt x="1" y="14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24"/>
            <p:cNvSpPr/>
            <p:nvPr/>
          </p:nvSpPr>
          <p:spPr>
            <a:xfrm>
              <a:off x="6678025" y="26259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24"/>
            <p:cNvSpPr/>
            <p:nvPr/>
          </p:nvSpPr>
          <p:spPr>
            <a:xfrm>
              <a:off x="6678975" y="26259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24"/>
            <p:cNvSpPr/>
            <p:nvPr/>
          </p:nvSpPr>
          <p:spPr>
            <a:xfrm>
              <a:off x="6678025" y="26278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24"/>
            <p:cNvSpPr/>
            <p:nvPr/>
          </p:nvSpPr>
          <p:spPr>
            <a:xfrm>
              <a:off x="6681775" y="2625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cubicBezTo>
                    <a:pt x="0" y="0"/>
                    <a:pt x="0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24"/>
            <p:cNvSpPr/>
            <p:nvPr/>
          </p:nvSpPr>
          <p:spPr>
            <a:xfrm>
              <a:off x="6681775" y="2625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38" y="0"/>
                    <a:pt x="38" y="38"/>
                    <a:pt x="38" y="38"/>
                  </a:cubicBez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24"/>
            <p:cNvSpPr/>
            <p:nvPr/>
          </p:nvSpPr>
          <p:spPr>
            <a:xfrm>
              <a:off x="6679900" y="26269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24"/>
            <p:cNvSpPr/>
            <p:nvPr/>
          </p:nvSpPr>
          <p:spPr>
            <a:xfrm>
              <a:off x="6685500" y="262505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38" y="0"/>
                  </a:moveTo>
                  <a:cubicBezTo>
                    <a:pt x="38" y="0"/>
                    <a:pt x="38" y="1"/>
                    <a:pt x="38" y="1"/>
                  </a:cubicBezTo>
                  <a:lnTo>
                    <a:pt x="38" y="1"/>
                  </a:lnTo>
                  <a:cubicBezTo>
                    <a:pt x="48" y="0"/>
                    <a:pt x="60" y="0"/>
                    <a:pt x="75" y="0"/>
                  </a:cubicBezTo>
                  <a:close/>
                  <a:moveTo>
                    <a:pt x="38" y="1"/>
                  </a:moveTo>
                  <a:cubicBezTo>
                    <a:pt x="1" y="2"/>
                    <a:pt x="1" y="8"/>
                    <a:pt x="1" y="38"/>
                  </a:cubicBezTo>
                  <a:cubicBezTo>
                    <a:pt x="38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24"/>
            <p:cNvSpPr/>
            <p:nvPr/>
          </p:nvSpPr>
          <p:spPr>
            <a:xfrm>
              <a:off x="6687375" y="26259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cubicBezTo>
                    <a:pt x="0" y="1"/>
                    <a:pt x="0" y="38"/>
                    <a:pt x="0" y="38"/>
                  </a:cubicBezTo>
                  <a:lnTo>
                    <a:pt x="0" y="75"/>
                  </a:lnTo>
                  <a:lnTo>
                    <a:pt x="38" y="75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24"/>
            <p:cNvSpPr/>
            <p:nvPr/>
          </p:nvSpPr>
          <p:spPr>
            <a:xfrm>
              <a:off x="6684575" y="26278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24"/>
            <p:cNvSpPr/>
            <p:nvPr/>
          </p:nvSpPr>
          <p:spPr>
            <a:xfrm>
              <a:off x="6688300" y="26297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24"/>
            <p:cNvSpPr/>
            <p:nvPr/>
          </p:nvSpPr>
          <p:spPr>
            <a:xfrm>
              <a:off x="6685500" y="2630650"/>
              <a:ext cx="2825" cy="1375"/>
            </a:xfrm>
            <a:custGeom>
              <a:avLst/>
              <a:gdLst/>
              <a:ahLst/>
              <a:cxnLst/>
              <a:rect l="l" t="t" r="r" b="b"/>
              <a:pathLst>
                <a:path w="113" h="55" extrusionOk="0">
                  <a:moveTo>
                    <a:pt x="1" y="0"/>
                  </a:moveTo>
                  <a:lnTo>
                    <a:pt x="1" y="38"/>
                  </a:lnTo>
                  <a:cubicBezTo>
                    <a:pt x="1" y="38"/>
                    <a:pt x="1" y="54"/>
                    <a:pt x="23" y="54"/>
                  </a:cubicBezTo>
                  <a:cubicBezTo>
                    <a:pt x="34" y="54"/>
                    <a:pt x="50" y="50"/>
                    <a:pt x="75" y="38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24"/>
            <p:cNvSpPr/>
            <p:nvPr/>
          </p:nvSpPr>
          <p:spPr>
            <a:xfrm>
              <a:off x="6684575" y="26269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24"/>
            <p:cNvSpPr/>
            <p:nvPr/>
          </p:nvSpPr>
          <p:spPr>
            <a:xfrm>
              <a:off x="6682700" y="2630650"/>
              <a:ext cx="2825" cy="1900"/>
            </a:xfrm>
            <a:custGeom>
              <a:avLst/>
              <a:gdLst/>
              <a:ahLst/>
              <a:cxnLst/>
              <a:rect l="l" t="t" r="r" b="b"/>
              <a:pathLst>
                <a:path w="113" h="76" extrusionOk="0">
                  <a:moveTo>
                    <a:pt x="113" y="0"/>
                  </a:moveTo>
                  <a:cubicBezTo>
                    <a:pt x="113" y="0"/>
                    <a:pt x="113" y="38"/>
                    <a:pt x="75" y="38"/>
                  </a:cubicBezTo>
                  <a:cubicBezTo>
                    <a:pt x="1" y="38"/>
                    <a:pt x="75" y="75"/>
                    <a:pt x="75" y="75"/>
                  </a:cubicBezTo>
                  <a:cubicBezTo>
                    <a:pt x="75" y="75"/>
                    <a:pt x="113" y="38"/>
                    <a:pt x="113" y="38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24"/>
            <p:cNvSpPr/>
            <p:nvPr/>
          </p:nvSpPr>
          <p:spPr>
            <a:xfrm>
              <a:off x="6682700" y="26315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cubicBezTo>
                    <a:pt x="1" y="1"/>
                    <a:pt x="1" y="38"/>
                    <a:pt x="38" y="38"/>
                  </a:cubicBezTo>
                  <a:cubicBezTo>
                    <a:pt x="38" y="3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24"/>
            <p:cNvSpPr/>
            <p:nvPr/>
          </p:nvSpPr>
          <p:spPr>
            <a:xfrm>
              <a:off x="6684575" y="2628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24"/>
            <p:cNvSpPr/>
            <p:nvPr/>
          </p:nvSpPr>
          <p:spPr>
            <a:xfrm>
              <a:off x="6679900" y="26297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1" y="1"/>
                    <a:pt x="1" y="38"/>
                  </a:cubicBezTo>
                  <a:lnTo>
                    <a:pt x="1" y="76"/>
                  </a:lnTo>
                  <a:cubicBezTo>
                    <a:pt x="38" y="76"/>
                    <a:pt x="38" y="76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24"/>
            <p:cNvSpPr/>
            <p:nvPr/>
          </p:nvSpPr>
          <p:spPr>
            <a:xfrm>
              <a:off x="6679900" y="26315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24"/>
            <p:cNvSpPr/>
            <p:nvPr/>
          </p:nvSpPr>
          <p:spPr>
            <a:xfrm>
              <a:off x="6682700" y="26287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24"/>
            <p:cNvSpPr/>
            <p:nvPr/>
          </p:nvSpPr>
          <p:spPr>
            <a:xfrm>
              <a:off x="6677100" y="26297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38" y="1"/>
                  </a:moveTo>
                  <a:cubicBezTo>
                    <a:pt x="38" y="1"/>
                    <a:pt x="1" y="38"/>
                    <a:pt x="1" y="76"/>
                  </a:cubicBezTo>
                  <a:lnTo>
                    <a:pt x="1" y="113"/>
                  </a:lnTo>
                  <a:cubicBezTo>
                    <a:pt x="1" y="113"/>
                    <a:pt x="38" y="76"/>
                    <a:pt x="38" y="38"/>
                  </a:cubicBez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24"/>
            <p:cNvSpPr/>
            <p:nvPr/>
          </p:nvSpPr>
          <p:spPr>
            <a:xfrm>
              <a:off x="6677100" y="26315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1" y="38"/>
                    <a:pt x="1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24"/>
            <p:cNvSpPr/>
            <p:nvPr/>
          </p:nvSpPr>
          <p:spPr>
            <a:xfrm>
              <a:off x="6678025" y="26297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24"/>
            <p:cNvSpPr/>
            <p:nvPr/>
          </p:nvSpPr>
          <p:spPr>
            <a:xfrm>
              <a:off x="6673375" y="26306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cubicBezTo>
                    <a:pt x="0" y="75"/>
                    <a:pt x="0" y="38"/>
                    <a:pt x="0" y="38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24"/>
            <p:cNvSpPr/>
            <p:nvPr/>
          </p:nvSpPr>
          <p:spPr>
            <a:xfrm>
              <a:off x="6673375" y="26325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24"/>
            <p:cNvSpPr/>
            <p:nvPr/>
          </p:nvSpPr>
          <p:spPr>
            <a:xfrm>
              <a:off x="6674300" y="26297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lnTo>
                    <a:pt x="38" y="1"/>
                  </a:lnTo>
                  <a:lnTo>
                    <a:pt x="38" y="38"/>
                  </a:lnTo>
                  <a:lnTo>
                    <a:pt x="38" y="76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24"/>
            <p:cNvSpPr/>
            <p:nvPr/>
          </p:nvSpPr>
          <p:spPr>
            <a:xfrm>
              <a:off x="6670575" y="26325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0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24"/>
            <p:cNvSpPr/>
            <p:nvPr/>
          </p:nvSpPr>
          <p:spPr>
            <a:xfrm>
              <a:off x="6669625" y="263345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0"/>
                  </a:move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24"/>
            <p:cNvSpPr/>
            <p:nvPr/>
          </p:nvSpPr>
          <p:spPr>
            <a:xfrm>
              <a:off x="6672425" y="26306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cubicBezTo>
                    <a:pt x="1" y="0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24"/>
            <p:cNvSpPr/>
            <p:nvPr/>
          </p:nvSpPr>
          <p:spPr>
            <a:xfrm>
              <a:off x="6670575" y="2634375"/>
              <a:ext cx="1875" cy="975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24"/>
            <p:cNvSpPr/>
            <p:nvPr/>
          </p:nvSpPr>
          <p:spPr>
            <a:xfrm>
              <a:off x="6672425" y="26343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cubicBezTo>
                    <a:pt x="1" y="1"/>
                    <a:pt x="1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24"/>
            <p:cNvSpPr/>
            <p:nvPr/>
          </p:nvSpPr>
          <p:spPr>
            <a:xfrm>
              <a:off x="6668700" y="263437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38" y="38"/>
                    <a:pt x="38" y="1"/>
                    <a:pt x="7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24"/>
            <p:cNvSpPr/>
            <p:nvPr/>
          </p:nvSpPr>
          <p:spPr>
            <a:xfrm>
              <a:off x="6673375" y="2635325"/>
              <a:ext cx="2825" cy="2300"/>
            </a:xfrm>
            <a:custGeom>
              <a:avLst/>
              <a:gdLst/>
              <a:ahLst/>
              <a:cxnLst/>
              <a:rect l="l" t="t" r="r" b="b"/>
              <a:pathLst>
                <a:path w="113" h="92" extrusionOk="0">
                  <a:moveTo>
                    <a:pt x="38" y="0"/>
                  </a:moveTo>
                  <a:cubicBezTo>
                    <a:pt x="38" y="37"/>
                    <a:pt x="0" y="75"/>
                    <a:pt x="0" y="75"/>
                  </a:cubicBezTo>
                  <a:cubicBezTo>
                    <a:pt x="50" y="75"/>
                    <a:pt x="67" y="91"/>
                    <a:pt x="72" y="91"/>
                  </a:cubicBezTo>
                  <a:cubicBezTo>
                    <a:pt x="75" y="91"/>
                    <a:pt x="75" y="87"/>
                    <a:pt x="75" y="75"/>
                  </a:cubicBezTo>
                  <a:lnTo>
                    <a:pt x="75" y="37"/>
                  </a:lnTo>
                  <a:cubicBezTo>
                    <a:pt x="75" y="0"/>
                    <a:pt x="75" y="0"/>
                    <a:pt x="11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24"/>
            <p:cNvSpPr/>
            <p:nvPr/>
          </p:nvSpPr>
          <p:spPr>
            <a:xfrm>
              <a:off x="6675225" y="26343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24"/>
            <p:cNvSpPr/>
            <p:nvPr/>
          </p:nvSpPr>
          <p:spPr>
            <a:xfrm>
              <a:off x="6673375" y="26353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24"/>
            <p:cNvSpPr/>
            <p:nvPr/>
          </p:nvSpPr>
          <p:spPr>
            <a:xfrm>
              <a:off x="6678025" y="263532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38" y="0"/>
                    <a:pt x="1" y="0"/>
                    <a:pt x="1" y="37"/>
                  </a:cubicBezTo>
                  <a:lnTo>
                    <a:pt x="1" y="75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24"/>
            <p:cNvSpPr/>
            <p:nvPr/>
          </p:nvSpPr>
          <p:spPr>
            <a:xfrm>
              <a:off x="6679900" y="26353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24"/>
            <p:cNvSpPr/>
            <p:nvPr/>
          </p:nvSpPr>
          <p:spPr>
            <a:xfrm>
              <a:off x="6677100" y="26362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24"/>
            <p:cNvSpPr/>
            <p:nvPr/>
          </p:nvSpPr>
          <p:spPr>
            <a:xfrm>
              <a:off x="6508150" y="2352475"/>
              <a:ext cx="6550" cy="20575"/>
            </a:xfrm>
            <a:custGeom>
              <a:avLst/>
              <a:gdLst/>
              <a:ahLst/>
              <a:cxnLst/>
              <a:rect l="l" t="t" r="r" b="b"/>
              <a:pathLst>
                <a:path w="262" h="823" extrusionOk="0">
                  <a:moveTo>
                    <a:pt x="262" y="822"/>
                  </a:moveTo>
                  <a:lnTo>
                    <a:pt x="112" y="822"/>
                  </a:lnTo>
                  <a:lnTo>
                    <a:pt x="0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24"/>
            <p:cNvSpPr/>
            <p:nvPr/>
          </p:nvSpPr>
          <p:spPr>
            <a:xfrm>
              <a:off x="6504425" y="234500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336" y="150"/>
                  </a:moveTo>
                  <a:cubicBezTo>
                    <a:pt x="336" y="38"/>
                    <a:pt x="261" y="1"/>
                    <a:pt x="149" y="1"/>
                  </a:cubicBezTo>
                  <a:cubicBezTo>
                    <a:pt x="75" y="38"/>
                    <a:pt x="0" y="113"/>
                    <a:pt x="37" y="225"/>
                  </a:cubicBezTo>
                  <a:cubicBezTo>
                    <a:pt x="37" y="300"/>
                    <a:pt x="112" y="374"/>
                    <a:pt x="224" y="337"/>
                  </a:cubicBezTo>
                  <a:cubicBezTo>
                    <a:pt x="299" y="337"/>
                    <a:pt x="373" y="262"/>
                    <a:pt x="336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24"/>
            <p:cNvSpPr/>
            <p:nvPr/>
          </p:nvSpPr>
          <p:spPr>
            <a:xfrm>
              <a:off x="6484800" y="2359950"/>
              <a:ext cx="12175" cy="18700"/>
            </a:xfrm>
            <a:custGeom>
              <a:avLst/>
              <a:gdLst/>
              <a:ahLst/>
              <a:cxnLst/>
              <a:rect l="l" t="t" r="r" b="b"/>
              <a:pathLst>
                <a:path w="487" h="748" extrusionOk="0">
                  <a:moveTo>
                    <a:pt x="486" y="710"/>
                  </a:moveTo>
                  <a:lnTo>
                    <a:pt x="374" y="747"/>
                  </a:lnTo>
                  <a:lnTo>
                    <a:pt x="1" y="38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24"/>
            <p:cNvSpPr/>
            <p:nvPr/>
          </p:nvSpPr>
          <p:spPr>
            <a:xfrm>
              <a:off x="6480150" y="2352475"/>
              <a:ext cx="11225" cy="12150"/>
            </a:xfrm>
            <a:custGeom>
              <a:avLst/>
              <a:gdLst/>
              <a:ahLst/>
              <a:cxnLst/>
              <a:rect l="l" t="t" r="r" b="b"/>
              <a:pathLst>
                <a:path w="449" h="486" extrusionOk="0">
                  <a:moveTo>
                    <a:pt x="374" y="113"/>
                  </a:moveTo>
                  <a:cubicBezTo>
                    <a:pt x="299" y="38"/>
                    <a:pt x="224" y="1"/>
                    <a:pt x="112" y="38"/>
                  </a:cubicBezTo>
                  <a:cubicBezTo>
                    <a:pt x="38" y="75"/>
                    <a:pt x="0" y="187"/>
                    <a:pt x="38" y="262"/>
                  </a:cubicBezTo>
                  <a:cubicBezTo>
                    <a:pt x="150" y="486"/>
                    <a:pt x="448" y="299"/>
                    <a:pt x="374" y="11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24"/>
            <p:cNvSpPr/>
            <p:nvPr/>
          </p:nvSpPr>
          <p:spPr>
            <a:xfrm>
              <a:off x="6465200" y="2373025"/>
              <a:ext cx="16825" cy="16825"/>
            </a:xfrm>
            <a:custGeom>
              <a:avLst/>
              <a:gdLst/>
              <a:ahLst/>
              <a:cxnLst/>
              <a:rect l="l" t="t" r="r" b="b"/>
              <a:pathLst>
                <a:path w="673" h="673" extrusionOk="0">
                  <a:moveTo>
                    <a:pt x="673" y="597"/>
                  </a:moveTo>
                  <a:lnTo>
                    <a:pt x="561" y="672"/>
                  </a:lnTo>
                  <a:lnTo>
                    <a:pt x="1" y="112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24"/>
            <p:cNvSpPr/>
            <p:nvPr/>
          </p:nvSpPr>
          <p:spPr>
            <a:xfrm>
              <a:off x="6457750" y="2366475"/>
              <a:ext cx="12150" cy="12175"/>
            </a:xfrm>
            <a:custGeom>
              <a:avLst/>
              <a:gdLst/>
              <a:ahLst/>
              <a:cxnLst/>
              <a:rect l="l" t="t" r="r" b="b"/>
              <a:pathLst>
                <a:path w="486" h="487" extrusionOk="0">
                  <a:moveTo>
                    <a:pt x="411" y="75"/>
                  </a:moveTo>
                  <a:cubicBezTo>
                    <a:pt x="336" y="1"/>
                    <a:pt x="224" y="1"/>
                    <a:pt x="187" y="75"/>
                  </a:cubicBezTo>
                  <a:cubicBezTo>
                    <a:pt x="0" y="262"/>
                    <a:pt x="261" y="486"/>
                    <a:pt x="411" y="337"/>
                  </a:cubicBezTo>
                  <a:cubicBezTo>
                    <a:pt x="485" y="262"/>
                    <a:pt x="485" y="150"/>
                    <a:pt x="411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24"/>
            <p:cNvSpPr/>
            <p:nvPr/>
          </p:nvSpPr>
          <p:spPr>
            <a:xfrm>
              <a:off x="6451200" y="2391675"/>
              <a:ext cx="19625" cy="13100"/>
            </a:xfrm>
            <a:custGeom>
              <a:avLst/>
              <a:gdLst/>
              <a:ahLst/>
              <a:cxnLst/>
              <a:rect l="l" t="t" r="r" b="b"/>
              <a:pathLst>
                <a:path w="785" h="524" extrusionOk="0">
                  <a:moveTo>
                    <a:pt x="785" y="411"/>
                  </a:moveTo>
                  <a:lnTo>
                    <a:pt x="710" y="524"/>
                  </a:lnTo>
                  <a:lnTo>
                    <a:pt x="1" y="113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24"/>
            <p:cNvSpPr/>
            <p:nvPr/>
          </p:nvSpPr>
          <p:spPr>
            <a:xfrm>
              <a:off x="6443750" y="2386075"/>
              <a:ext cx="10275" cy="10300"/>
            </a:xfrm>
            <a:custGeom>
              <a:avLst/>
              <a:gdLst/>
              <a:ahLst/>
              <a:cxnLst/>
              <a:rect l="l" t="t" r="r" b="b"/>
              <a:pathLst>
                <a:path w="411" h="412" extrusionOk="0">
                  <a:moveTo>
                    <a:pt x="299" y="75"/>
                  </a:moveTo>
                  <a:cubicBezTo>
                    <a:pt x="224" y="1"/>
                    <a:pt x="112" y="38"/>
                    <a:pt x="75" y="113"/>
                  </a:cubicBezTo>
                  <a:cubicBezTo>
                    <a:pt x="0" y="225"/>
                    <a:pt x="37" y="337"/>
                    <a:pt x="112" y="374"/>
                  </a:cubicBezTo>
                  <a:cubicBezTo>
                    <a:pt x="224" y="411"/>
                    <a:pt x="299" y="374"/>
                    <a:pt x="336" y="299"/>
                  </a:cubicBezTo>
                  <a:cubicBezTo>
                    <a:pt x="411" y="225"/>
                    <a:pt x="373" y="113"/>
                    <a:pt x="299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24"/>
            <p:cNvSpPr/>
            <p:nvPr/>
          </p:nvSpPr>
          <p:spPr>
            <a:xfrm>
              <a:off x="6442800" y="2414075"/>
              <a:ext cx="20575" cy="8425"/>
            </a:xfrm>
            <a:custGeom>
              <a:avLst/>
              <a:gdLst/>
              <a:ahLst/>
              <a:cxnLst/>
              <a:rect l="l" t="t" r="r" b="b"/>
              <a:pathLst>
                <a:path w="823" h="337" extrusionOk="0">
                  <a:moveTo>
                    <a:pt x="822" y="150"/>
                  </a:moveTo>
                  <a:lnTo>
                    <a:pt x="785" y="337"/>
                  </a:lnTo>
                  <a:lnTo>
                    <a:pt x="1" y="15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24"/>
            <p:cNvSpPr/>
            <p:nvPr/>
          </p:nvSpPr>
          <p:spPr>
            <a:xfrm>
              <a:off x="6435325" y="2410350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225" y="38"/>
                  </a:moveTo>
                  <a:cubicBezTo>
                    <a:pt x="150" y="1"/>
                    <a:pt x="38" y="75"/>
                    <a:pt x="1" y="150"/>
                  </a:cubicBezTo>
                  <a:cubicBezTo>
                    <a:pt x="1" y="262"/>
                    <a:pt x="76" y="337"/>
                    <a:pt x="150" y="337"/>
                  </a:cubicBezTo>
                  <a:cubicBezTo>
                    <a:pt x="262" y="374"/>
                    <a:pt x="337" y="299"/>
                    <a:pt x="374" y="225"/>
                  </a:cubicBezTo>
                  <a:cubicBezTo>
                    <a:pt x="374" y="113"/>
                    <a:pt x="337" y="38"/>
                    <a:pt x="225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24"/>
            <p:cNvSpPr/>
            <p:nvPr/>
          </p:nvSpPr>
          <p:spPr>
            <a:xfrm>
              <a:off x="6441875" y="2437425"/>
              <a:ext cx="20550" cy="4700"/>
            </a:xfrm>
            <a:custGeom>
              <a:avLst/>
              <a:gdLst/>
              <a:ahLst/>
              <a:cxnLst/>
              <a:rect l="l" t="t" r="r" b="b"/>
              <a:pathLst>
                <a:path w="822" h="188" extrusionOk="0">
                  <a:moveTo>
                    <a:pt x="784" y="0"/>
                  </a:moveTo>
                  <a:lnTo>
                    <a:pt x="822" y="112"/>
                  </a:lnTo>
                  <a:lnTo>
                    <a:pt x="0" y="187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24"/>
            <p:cNvSpPr/>
            <p:nvPr/>
          </p:nvSpPr>
          <p:spPr>
            <a:xfrm>
              <a:off x="6433475" y="2435550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187" y="38"/>
                  </a:moveTo>
                  <a:cubicBezTo>
                    <a:pt x="0" y="75"/>
                    <a:pt x="0" y="337"/>
                    <a:pt x="187" y="374"/>
                  </a:cubicBezTo>
                  <a:cubicBezTo>
                    <a:pt x="374" y="411"/>
                    <a:pt x="374" y="1"/>
                    <a:pt x="187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24"/>
            <p:cNvSpPr/>
            <p:nvPr/>
          </p:nvSpPr>
          <p:spPr>
            <a:xfrm>
              <a:off x="6446550" y="2453300"/>
              <a:ext cx="19625" cy="11225"/>
            </a:xfrm>
            <a:custGeom>
              <a:avLst/>
              <a:gdLst/>
              <a:ahLst/>
              <a:cxnLst/>
              <a:rect l="l" t="t" r="r" b="b"/>
              <a:pathLst>
                <a:path w="785" h="449" extrusionOk="0">
                  <a:moveTo>
                    <a:pt x="747" y="0"/>
                  </a:moveTo>
                  <a:lnTo>
                    <a:pt x="784" y="149"/>
                  </a:lnTo>
                  <a:lnTo>
                    <a:pt x="37" y="448"/>
                  </a:lnTo>
                  <a:lnTo>
                    <a:pt x="0" y="336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24"/>
            <p:cNvSpPr/>
            <p:nvPr/>
          </p:nvSpPr>
          <p:spPr>
            <a:xfrm>
              <a:off x="6439075" y="245982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150" y="38"/>
                  </a:moveTo>
                  <a:cubicBezTo>
                    <a:pt x="38" y="75"/>
                    <a:pt x="0" y="150"/>
                    <a:pt x="38" y="262"/>
                  </a:cubicBezTo>
                  <a:cubicBezTo>
                    <a:pt x="75" y="336"/>
                    <a:pt x="187" y="374"/>
                    <a:pt x="262" y="336"/>
                  </a:cubicBezTo>
                  <a:cubicBezTo>
                    <a:pt x="374" y="299"/>
                    <a:pt x="411" y="187"/>
                    <a:pt x="374" y="112"/>
                  </a:cubicBezTo>
                  <a:cubicBezTo>
                    <a:pt x="336" y="38"/>
                    <a:pt x="224" y="0"/>
                    <a:pt x="150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24"/>
            <p:cNvSpPr/>
            <p:nvPr/>
          </p:nvSpPr>
          <p:spPr>
            <a:xfrm>
              <a:off x="6458675" y="2470100"/>
              <a:ext cx="17750" cy="15875"/>
            </a:xfrm>
            <a:custGeom>
              <a:avLst/>
              <a:gdLst/>
              <a:ahLst/>
              <a:cxnLst/>
              <a:rect l="l" t="t" r="r" b="b"/>
              <a:pathLst>
                <a:path w="710" h="635" extrusionOk="0">
                  <a:moveTo>
                    <a:pt x="635" y="0"/>
                  </a:moveTo>
                  <a:lnTo>
                    <a:pt x="710" y="112"/>
                  </a:lnTo>
                  <a:lnTo>
                    <a:pt x="75" y="635"/>
                  </a:lnTo>
                  <a:lnTo>
                    <a:pt x="0" y="52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24"/>
            <p:cNvSpPr/>
            <p:nvPr/>
          </p:nvSpPr>
          <p:spPr>
            <a:xfrm>
              <a:off x="6450275" y="2482225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187" y="38"/>
                  </a:moveTo>
                  <a:cubicBezTo>
                    <a:pt x="0" y="187"/>
                    <a:pt x="224" y="449"/>
                    <a:pt x="374" y="299"/>
                  </a:cubicBezTo>
                  <a:cubicBezTo>
                    <a:pt x="448" y="225"/>
                    <a:pt x="448" y="113"/>
                    <a:pt x="374" y="38"/>
                  </a:cubicBezTo>
                  <a:cubicBezTo>
                    <a:pt x="336" y="1"/>
                    <a:pt x="224" y="1"/>
                    <a:pt x="150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24"/>
            <p:cNvSpPr/>
            <p:nvPr/>
          </p:nvSpPr>
          <p:spPr>
            <a:xfrm>
              <a:off x="6475475" y="2482225"/>
              <a:ext cx="14950" cy="19625"/>
            </a:xfrm>
            <a:custGeom>
              <a:avLst/>
              <a:gdLst/>
              <a:ahLst/>
              <a:cxnLst/>
              <a:rect l="l" t="t" r="r" b="b"/>
              <a:pathLst>
                <a:path w="598" h="785" extrusionOk="0">
                  <a:moveTo>
                    <a:pt x="486" y="1"/>
                  </a:moveTo>
                  <a:lnTo>
                    <a:pt x="598" y="75"/>
                  </a:lnTo>
                  <a:lnTo>
                    <a:pt x="150" y="785"/>
                  </a:lnTo>
                  <a:lnTo>
                    <a:pt x="1" y="71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24"/>
            <p:cNvSpPr/>
            <p:nvPr/>
          </p:nvSpPr>
          <p:spPr>
            <a:xfrm>
              <a:off x="6468950" y="2498100"/>
              <a:ext cx="12150" cy="12150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112" y="112"/>
                  </a:moveTo>
                  <a:cubicBezTo>
                    <a:pt x="0" y="299"/>
                    <a:pt x="262" y="486"/>
                    <a:pt x="411" y="299"/>
                  </a:cubicBezTo>
                  <a:cubicBezTo>
                    <a:pt x="486" y="224"/>
                    <a:pt x="448" y="112"/>
                    <a:pt x="374" y="75"/>
                  </a:cubicBezTo>
                  <a:cubicBezTo>
                    <a:pt x="299" y="0"/>
                    <a:pt x="187" y="38"/>
                    <a:pt x="112" y="11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24"/>
            <p:cNvSpPr/>
            <p:nvPr/>
          </p:nvSpPr>
          <p:spPr>
            <a:xfrm>
              <a:off x="6497875" y="2490625"/>
              <a:ext cx="9375" cy="20575"/>
            </a:xfrm>
            <a:custGeom>
              <a:avLst/>
              <a:gdLst/>
              <a:ahLst/>
              <a:cxnLst/>
              <a:rect l="l" t="t" r="r" b="b"/>
              <a:pathLst>
                <a:path w="375" h="823" extrusionOk="0">
                  <a:moveTo>
                    <a:pt x="225" y="1"/>
                  </a:moveTo>
                  <a:lnTo>
                    <a:pt x="374" y="38"/>
                  </a:lnTo>
                  <a:lnTo>
                    <a:pt x="113" y="822"/>
                  </a:lnTo>
                  <a:lnTo>
                    <a:pt x="1" y="78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24"/>
            <p:cNvSpPr/>
            <p:nvPr/>
          </p:nvSpPr>
          <p:spPr>
            <a:xfrm>
              <a:off x="6493200" y="250930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8" y="150"/>
                  </a:moveTo>
                  <a:cubicBezTo>
                    <a:pt x="1" y="224"/>
                    <a:pt x="76" y="336"/>
                    <a:pt x="150" y="336"/>
                  </a:cubicBezTo>
                  <a:cubicBezTo>
                    <a:pt x="262" y="374"/>
                    <a:pt x="374" y="336"/>
                    <a:pt x="374" y="224"/>
                  </a:cubicBezTo>
                  <a:cubicBezTo>
                    <a:pt x="412" y="150"/>
                    <a:pt x="337" y="38"/>
                    <a:pt x="262" y="0"/>
                  </a:cubicBezTo>
                  <a:cubicBezTo>
                    <a:pt x="150" y="0"/>
                    <a:pt x="76" y="38"/>
                    <a:pt x="38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24"/>
            <p:cNvSpPr/>
            <p:nvPr/>
          </p:nvSpPr>
          <p:spPr>
            <a:xfrm>
              <a:off x="6522150" y="2493425"/>
              <a:ext cx="3750" cy="20575"/>
            </a:xfrm>
            <a:custGeom>
              <a:avLst/>
              <a:gdLst/>
              <a:ahLst/>
              <a:cxnLst/>
              <a:rect l="l" t="t" r="r" b="b"/>
              <a:pathLst>
                <a:path w="150" h="823" extrusionOk="0">
                  <a:moveTo>
                    <a:pt x="0" y="1"/>
                  </a:moveTo>
                  <a:lnTo>
                    <a:pt x="150" y="1"/>
                  </a:lnTo>
                  <a:lnTo>
                    <a:pt x="150" y="822"/>
                  </a:lnTo>
                  <a:lnTo>
                    <a:pt x="0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24"/>
            <p:cNvSpPr/>
            <p:nvPr/>
          </p:nvSpPr>
          <p:spPr>
            <a:xfrm>
              <a:off x="6519350" y="251302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38" y="187"/>
                  </a:moveTo>
                  <a:cubicBezTo>
                    <a:pt x="0" y="374"/>
                    <a:pt x="411" y="374"/>
                    <a:pt x="374" y="187"/>
                  </a:cubicBezTo>
                  <a:cubicBezTo>
                    <a:pt x="374" y="75"/>
                    <a:pt x="262" y="1"/>
                    <a:pt x="187" y="1"/>
                  </a:cubicBezTo>
                  <a:cubicBezTo>
                    <a:pt x="75" y="1"/>
                    <a:pt x="38" y="75"/>
                    <a:pt x="38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24"/>
            <p:cNvSpPr/>
            <p:nvPr/>
          </p:nvSpPr>
          <p:spPr>
            <a:xfrm>
              <a:off x="6538950" y="2490625"/>
              <a:ext cx="9350" cy="19625"/>
            </a:xfrm>
            <a:custGeom>
              <a:avLst/>
              <a:gdLst/>
              <a:ahLst/>
              <a:cxnLst/>
              <a:rect l="l" t="t" r="r" b="b"/>
              <a:pathLst>
                <a:path w="374" h="785" extrusionOk="0">
                  <a:moveTo>
                    <a:pt x="1" y="38"/>
                  </a:moveTo>
                  <a:lnTo>
                    <a:pt x="150" y="1"/>
                  </a:lnTo>
                  <a:lnTo>
                    <a:pt x="374" y="747"/>
                  </a:lnTo>
                  <a:lnTo>
                    <a:pt x="262" y="78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24"/>
            <p:cNvSpPr/>
            <p:nvPr/>
          </p:nvSpPr>
          <p:spPr>
            <a:xfrm>
              <a:off x="6542675" y="2508375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38" y="261"/>
                  </a:moveTo>
                  <a:cubicBezTo>
                    <a:pt x="76" y="336"/>
                    <a:pt x="188" y="411"/>
                    <a:pt x="262" y="373"/>
                  </a:cubicBezTo>
                  <a:cubicBezTo>
                    <a:pt x="374" y="336"/>
                    <a:pt x="412" y="224"/>
                    <a:pt x="374" y="149"/>
                  </a:cubicBezTo>
                  <a:cubicBezTo>
                    <a:pt x="337" y="75"/>
                    <a:pt x="262" y="0"/>
                    <a:pt x="150" y="37"/>
                  </a:cubicBezTo>
                  <a:cubicBezTo>
                    <a:pt x="76" y="75"/>
                    <a:pt x="1" y="187"/>
                    <a:pt x="38" y="26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24"/>
            <p:cNvSpPr/>
            <p:nvPr/>
          </p:nvSpPr>
          <p:spPr>
            <a:xfrm>
              <a:off x="6555750" y="2481300"/>
              <a:ext cx="14975" cy="19625"/>
            </a:xfrm>
            <a:custGeom>
              <a:avLst/>
              <a:gdLst/>
              <a:ahLst/>
              <a:cxnLst/>
              <a:rect l="l" t="t" r="r" b="b"/>
              <a:pathLst>
                <a:path w="599" h="785" extrusionOk="0">
                  <a:moveTo>
                    <a:pt x="1" y="112"/>
                  </a:moveTo>
                  <a:lnTo>
                    <a:pt x="113" y="0"/>
                  </a:lnTo>
                  <a:lnTo>
                    <a:pt x="598" y="672"/>
                  </a:lnTo>
                  <a:lnTo>
                    <a:pt x="486" y="784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24"/>
            <p:cNvSpPr/>
            <p:nvPr/>
          </p:nvSpPr>
          <p:spPr>
            <a:xfrm>
              <a:off x="6566025" y="249715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75" y="300"/>
                  </a:moveTo>
                  <a:cubicBezTo>
                    <a:pt x="112" y="374"/>
                    <a:pt x="224" y="412"/>
                    <a:pt x="299" y="337"/>
                  </a:cubicBezTo>
                  <a:cubicBezTo>
                    <a:pt x="374" y="300"/>
                    <a:pt x="411" y="188"/>
                    <a:pt x="336" y="76"/>
                  </a:cubicBezTo>
                  <a:cubicBezTo>
                    <a:pt x="299" y="1"/>
                    <a:pt x="187" y="1"/>
                    <a:pt x="112" y="38"/>
                  </a:cubicBezTo>
                  <a:cubicBezTo>
                    <a:pt x="38" y="113"/>
                    <a:pt x="0" y="225"/>
                    <a:pt x="75" y="30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24"/>
            <p:cNvSpPr/>
            <p:nvPr/>
          </p:nvSpPr>
          <p:spPr>
            <a:xfrm>
              <a:off x="6569750" y="2469150"/>
              <a:ext cx="17775" cy="14975"/>
            </a:xfrm>
            <a:custGeom>
              <a:avLst/>
              <a:gdLst/>
              <a:ahLst/>
              <a:cxnLst/>
              <a:rect l="l" t="t" r="r" b="b"/>
              <a:pathLst>
                <a:path w="711" h="599" extrusionOk="0">
                  <a:moveTo>
                    <a:pt x="1" y="76"/>
                  </a:moveTo>
                  <a:lnTo>
                    <a:pt x="75" y="1"/>
                  </a:lnTo>
                  <a:lnTo>
                    <a:pt x="710" y="486"/>
                  </a:lnTo>
                  <a:lnTo>
                    <a:pt x="635" y="59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24"/>
            <p:cNvSpPr/>
            <p:nvPr/>
          </p:nvSpPr>
          <p:spPr>
            <a:xfrm>
              <a:off x="6584700" y="247942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75" y="374"/>
                  </a:moveTo>
                  <a:cubicBezTo>
                    <a:pt x="149" y="411"/>
                    <a:pt x="261" y="411"/>
                    <a:pt x="299" y="337"/>
                  </a:cubicBezTo>
                  <a:cubicBezTo>
                    <a:pt x="373" y="262"/>
                    <a:pt x="373" y="113"/>
                    <a:pt x="299" y="75"/>
                  </a:cubicBezTo>
                  <a:cubicBezTo>
                    <a:pt x="224" y="1"/>
                    <a:pt x="112" y="38"/>
                    <a:pt x="75" y="113"/>
                  </a:cubicBezTo>
                  <a:cubicBezTo>
                    <a:pt x="0" y="187"/>
                    <a:pt x="37" y="299"/>
                    <a:pt x="112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24"/>
            <p:cNvSpPr/>
            <p:nvPr/>
          </p:nvSpPr>
          <p:spPr>
            <a:xfrm>
              <a:off x="6579100" y="2452350"/>
              <a:ext cx="20550" cy="11225"/>
            </a:xfrm>
            <a:custGeom>
              <a:avLst/>
              <a:gdLst/>
              <a:ahLst/>
              <a:cxnLst/>
              <a:rect l="l" t="t" r="r" b="b"/>
              <a:pathLst>
                <a:path w="822" h="449" extrusionOk="0">
                  <a:moveTo>
                    <a:pt x="0" y="150"/>
                  </a:moveTo>
                  <a:lnTo>
                    <a:pt x="37" y="1"/>
                  </a:lnTo>
                  <a:lnTo>
                    <a:pt x="822" y="299"/>
                  </a:lnTo>
                  <a:lnTo>
                    <a:pt x="747" y="449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24"/>
            <p:cNvSpPr/>
            <p:nvPr/>
          </p:nvSpPr>
          <p:spPr>
            <a:xfrm>
              <a:off x="6596825" y="245795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113" y="374"/>
                  </a:moveTo>
                  <a:cubicBezTo>
                    <a:pt x="225" y="411"/>
                    <a:pt x="299" y="337"/>
                    <a:pt x="374" y="262"/>
                  </a:cubicBezTo>
                  <a:cubicBezTo>
                    <a:pt x="411" y="187"/>
                    <a:pt x="337" y="75"/>
                    <a:pt x="262" y="38"/>
                  </a:cubicBezTo>
                  <a:cubicBezTo>
                    <a:pt x="150" y="1"/>
                    <a:pt x="75" y="38"/>
                    <a:pt x="38" y="150"/>
                  </a:cubicBezTo>
                  <a:cubicBezTo>
                    <a:pt x="1" y="225"/>
                    <a:pt x="38" y="299"/>
                    <a:pt x="113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24"/>
            <p:cNvSpPr/>
            <p:nvPr/>
          </p:nvSpPr>
          <p:spPr>
            <a:xfrm>
              <a:off x="6583750" y="2434625"/>
              <a:ext cx="19625" cy="4700"/>
            </a:xfrm>
            <a:custGeom>
              <a:avLst/>
              <a:gdLst/>
              <a:ahLst/>
              <a:cxnLst/>
              <a:rect l="l" t="t" r="r" b="b"/>
              <a:pathLst>
                <a:path w="785" h="188" extrusionOk="0">
                  <a:moveTo>
                    <a:pt x="1" y="150"/>
                  </a:moveTo>
                  <a:lnTo>
                    <a:pt x="1" y="0"/>
                  </a:lnTo>
                  <a:lnTo>
                    <a:pt x="785" y="75"/>
                  </a:lnTo>
                  <a:lnTo>
                    <a:pt x="785" y="18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24"/>
            <p:cNvSpPr/>
            <p:nvPr/>
          </p:nvSpPr>
          <p:spPr>
            <a:xfrm>
              <a:off x="6602425" y="2433675"/>
              <a:ext cx="9350" cy="8450"/>
            </a:xfrm>
            <a:custGeom>
              <a:avLst/>
              <a:gdLst/>
              <a:ahLst/>
              <a:cxnLst/>
              <a:rect l="l" t="t" r="r" b="b"/>
              <a:pathLst>
                <a:path w="374" h="338" extrusionOk="0">
                  <a:moveTo>
                    <a:pt x="150" y="337"/>
                  </a:moveTo>
                  <a:cubicBezTo>
                    <a:pt x="262" y="337"/>
                    <a:pt x="337" y="300"/>
                    <a:pt x="374" y="188"/>
                  </a:cubicBezTo>
                  <a:cubicBezTo>
                    <a:pt x="374" y="76"/>
                    <a:pt x="299" y="1"/>
                    <a:pt x="187" y="1"/>
                  </a:cubicBezTo>
                  <a:cubicBezTo>
                    <a:pt x="113" y="1"/>
                    <a:pt x="1" y="76"/>
                    <a:pt x="1" y="150"/>
                  </a:cubicBezTo>
                  <a:cubicBezTo>
                    <a:pt x="1" y="262"/>
                    <a:pt x="75" y="337"/>
                    <a:pt x="150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24"/>
            <p:cNvSpPr/>
            <p:nvPr/>
          </p:nvSpPr>
          <p:spPr>
            <a:xfrm>
              <a:off x="6581900" y="2412225"/>
              <a:ext cx="20550" cy="9350"/>
            </a:xfrm>
            <a:custGeom>
              <a:avLst/>
              <a:gdLst/>
              <a:ahLst/>
              <a:cxnLst/>
              <a:rect l="l" t="t" r="r" b="b"/>
              <a:pathLst>
                <a:path w="822" h="374" extrusionOk="0">
                  <a:moveTo>
                    <a:pt x="37" y="374"/>
                  </a:moveTo>
                  <a:lnTo>
                    <a:pt x="0" y="187"/>
                  </a:lnTo>
                  <a:lnTo>
                    <a:pt x="784" y="0"/>
                  </a:lnTo>
                  <a:lnTo>
                    <a:pt x="822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24"/>
            <p:cNvSpPr/>
            <p:nvPr/>
          </p:nvSpPr>
          <p:spPr>
            <a:xfrm>
              <a:off x="6600550" y="2408475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225" y="374"/>
                  </a:moveTo>
                  <a:cubicBezTo>
                    <a:pt x="300" y="337"/>
                    <a:pt x="374" y="225"/>
                    <a:pt x="337" y="150"/>
                  </a:cubicBezTo>
                  <a:cubicBezTo>
                    <a:pt x="300" y="38"/>
                    <a:pt x="225" y="1"/>
                    <a:pt x="113" y="38"/>
                  </a:cubicBezTo>
                  <a:cubicBezTo>
                    <a:pt x="38" y="38"/>
                    <a:pt x="1" y="150"/>
                    <a:pt x="1" y="225"/>
                  </a:cubicBezTo>
                  <a:cubicBezTo>
                    <a:pt x="38" y="337"/>
                    <a:pt x="150" y="374"/>
                    <a:pt x="225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24"/>
            <p:cNvSpPr/>
            <p:nvPr/>
          </p:nvSpPr>
          <p:spPr>
            <a:xfrm>
              <a:off x="6574425" y="2389825"/>
              <a:ext cx="18700" cy="14025"/>
            </a:xfrm>
            <a:custGeom>
              <a:avLst/>
              <a:gdLst/>
              <a:ahLst/>
              <a:cxnLst/>
              <a:rect l="l" t="t" r="r" b="b"/>
              <a:pathLst>
                <a:path w="748" h="561" extrusionOk="0">
                  <a:moveTo>
                    <a:pt x="75" y="560"/>
                  </a:moveTo>
                  <a:lnTo>
                    <a:pt x="0" y="411"/>
                  </a:lnTo>
                  <a:lnTo>
                    <a:pt x="672" y="0"/>
                  </a:lnTo>
                  <a:lnTo>
                    <a:pt x="747" y="1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24"/>
            <p:cNvSpPr/>
            <p:nvPr/>
          </p:nvSpPr>
          <p:spPr>
            <a:xfrm>
              <a:off x="6590300" y="2385150"/>
              <a:ext cx="10275" cy="10300"/>
            </a:xfrm>
            <a:custGeom>
              <a:avLst/>
              <a:gdLst/>
              <a:ahLst/>
              <a:cxnLst/>
              <a:rect l="l" t="t" r="r" b="b"/>
              <a:pathLst>
                <a:path w="411" h="412" extrusionOk="0">
                  <a:moveTo>
                    <a:pt x="299" y="374"/>
                  </a:moveTo>
                  <a:cubicBezTo>
                    <a:pt x="374" y="299"/>
                    <a:pt x="411" y="187"/>
                    <a:pt x="336" y="112"/>
                  </a:cubicBezTo>
                  <a:cubicBezTo>
                    <a:pt x="299" y="38"/>
                    <a:pt x="187" y="0"/>
                    <a:pt x="112" y="75"/>
                  </a:cubicBezTo>
                  <a:cubicBezTo>
                    <a:pt x="37" y="112"/>
                    <a:pt x="0" y="224"/>
                    <a:pt x="37" y="299"/>
                  </a:cubicBezTo>
                  <a:cubicBezTo>
                    <a:pt x="112" y="374"/>
                    <a:pt x="187" y="411"/>
                    <a:pt x="299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24"/>
            <p:cNvSpPr/>
            <p:nvPr/>
          </p:nvSpPr>
          <p:spPr>
            <a:xfrm>
              <a:off x="6562275" y="2372075"/>
              <a:ext cx="15900" cy="16825"/>
            </a:xfrm>
            <a:custGeom>
              <a:avLst/>
              <a:gdLst/>
              <a:ahLst/>
              <a:cxnLst/>
              <a:rect l="l" t="t" r="r" b="b"/>
              <a:pathLst>
                <a:path w="636" h="673" extrusionOk="0">
                  <a:moveTo>
                    <a:pt x="113" y="673"/>
                  </a:moveTo>
                  <a:lnTo>
                    <a:pt x="1" y="598"/>
                  </a:lnTo>
                  <a:lnTo>
                    <a:pt x="524" y="1"/>
                  </a:lnTo>
                  <a:lnTo>
                    <a:pt x="636" y="7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24"/>
            <p:cNvSpPr/>
            <p:nvPr/>
          </p:nvSpPr>
          <p:spPr>
            <a:xfrm>
              <a:off x="6574425" y="2361800"/>
              <a:ext cx="13100" cy="13100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336" y="449"/>
                  </a:moveTo>
                  <a:cubicBezTo>
                    <a:pt x="523" y="300"/>
                    <a:pt x="224" y="1"/>
                    <a:pt x="75" y="225"/>
                  </a:cubicBezTo>
                  <a:cubicBezTo>
                    <a:pt x="0" y="300"/>
                    <a:pt x="0" y="412"/>
                    <a:pt x="75" y="486"/>
                  </a:cubicBezTo>
                  <a:cubicBezTo>
                    <a:pt x="112" y="524"/>
                    <a:pt x="224" y="524"/>
                    <a:pt x="299" y="486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24"/>
            <p:cNvSpPr/>
            <p:nvPr/>
          </p:nvSpPr>
          <p:spPr>
            <a:xfrm>
              <a:off x="6546425" y="2359000"/>
              <a:ext cx="12150" cy="19650"/>
            </a:xfrm>
            <a:custGeom>
              <a:avLst/>
              <a:gdLst/>
              <a:ahLst/>
              <a:cxnLst/>
              <a:rect l="l" t="t" r="r" b="b"/>
              <a:pathLst>
                <a:path w="486" h="786" extrusionOk="0">
                  <a:moveTo>
                    <a:pt x="150" y="785"/>
                  </a:moveTo>
                  <a:lnTo>
                    <a:pt x="0" y="710"/>
                  </a:lnTo>
                  <a:lnTo>
                    <a:pt x="374" y="1"/>
                  </a:lnTo>
                  <a:lnTo>
                    <a:pt x="486" y="3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24"/>
            <p:cNvSpPr/>
            <p:nvPr/>
          </p:nvSpPr>
          <p:spPr>
            <a:xfrm>
              <a:off x="6552950" y="2351550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374" y="262"/>
                  </a:moveTo>
                  <a:cubicBezTo>
                    <a:pt x="411" y="187"/>
                    <a:pt x="374" y="75"/>
                    <a:pt x="299" y="38"/>
                  </a:cubicBezTo>
                  <a:cubicBezTo>
                    <a:pt x="187" y="0"/>
                    <a:pt x="113" y="38"/>
                    <a:pt x="38" y="112"/>
                  </a:cubicBezTo>
                  <a:cubicBezTo>
                    <a:pt x="1" y="187"/>
                    <a:pt x="75" y="299"/>
                    <a:pt x="150" y="336"/>
                  </a:cubicBezTo>
                  <a:cubicBezTo>
                    <a:pt x="225" y="411"/>
                    <a:pt x="337" y="374"/>
                    <a:pt x="374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24"/>
            <p:cNvSpPr/>
            <p:nvPr/>
          </p:nvSpPr>
          <p:spPr>
            <a:xfrm>
              <a:off x="6529625" y="2352475"/>
              <a:ext cx="5625" cy="20575"/>
            </a:xfrm>
            <a:custGeom>
              <a:avLst/>
              <a:gdLst/>
              <a:ahLst/>
              <a:cxnLst/>
              <a:rect l="l" t="t" r="r" b="b"/>
              <a:pathLst>
                <a:path w="225" h="823" extrusionOk="0">
                  <a:moveTo>
                    <a:pt x="112" y="822"/>
                  </a:moveTo>
                  <a:lnTo>
                    <a:pt x="0" y="785"/>
                  </a:lnTo>
                  <a:lnTo>
                    <a:pt x="112" y="1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24"/>
            <p:cNvSpPr/>
            <p:nvPr/>
          </p:nvSpPr>
          <p:spPr>
            <a:xfrm>
              <a:off x="6529625" y="234407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336" y="225"/>
                  </a:moveTo>
                  <a:cubicBezTo>
                    <a:pt x="374" y="150"/>
                    <a:pt x="299" y="38"/>
                    <a:pt x="224" y="38"/>
                  </a:cubicBezTo>
                  <a:cubicBezTo>
                    <a:pt x="112" y="1"/>
                    <a:pt x="0" y="75"/>
                    <a:pt x="0" y="187"/>
                  </a:cubicBezTo>
                  <a:cubicBezTo>
                    <a:pt x="0" y="262"/>
                    <a:pt x="37" y="374"/>
                    <a:pt x="149" y="374"/>
                  </a:cubicBezTo>
                  <a:cubicBezTo>
                    <a:pt x="262" y="411"/>
                    <a:pt x="336" y="337"/>
                    <a:pt x="336" y="22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24"/>
            <p:cNvSpPr/>
            <p:nvPr/>
          </p:nvSpPr>
          <p:spPr>
            <a:xfrm>
              <a:off x="6508150" y="2352475"/>
              <a:ext cx="6550" cy="20575"/>
            </a:xfrm>
            <a:custGeom>
              <a:avLst/>
              <a:gdLst/>
              <a:ahLst/>
              <a:cxnLst/>
              <a:rect l="l" t="t" r="r" b="b"/>
              <a:pathLst>
                <a:path w="262" h="823" extrusionOk="0">
                  <a:moveTo>
                    <a:pt x="262" y="822"/>
                  </a:moveTo>
                  <a:lnTo>
                    <a:pt x="112" y="822"/>
                  </a:lnTo>
                  <a:lnTo>
                    <a:pt x="0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24"/>
            <p:cNvSpPr/>
            <p:nvPr/>
          </p:nvSpPr>
          <p:spPr>
            <a:xfrm>
              <a:off x="6504425" y="234500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336" y="150"/>
                  </a:moveTo>
                  <a:cubicBezTo>
                    <a:pt x="336" y="38"/>
                    <a:pt x="261" y="1"/>
                    <a:pt x="149" y="1"/>
                  </a:cubicBezTo>
                  <a:cubicBezTo>
                    <a:pt x="75" y="38"/>
                    <a:pt x="0" y="113"/>
                    <a:pt x="37" y="225"/>
                  </a:cubicBezTo>
                  <a:cubicBezTo>
                    <a:pt x="37" y="300"/>
                    <a:pt x="112" y="374"/>
                    <a:pt x="224" y="337"/>
                  </a:cubicBezTo>
                  <a:cubicBezTo>
                    <a:pt x="299" y="337"/>
                    <a:pt x="373" y="262"/>
                    <a:pt x="336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24"/>
            <p:cNvSpPr/>
            <p:nvPr/>
          </p:nvSpPr>
          <p:spPr>
            <a:xfrm>
              <a:off x="6439075" y="2364600"/>
              <a:ext cx="155900" cy="154050"/>
            </a:xfrm>
            <a:custGeom>
              <a:avLst/>
              <a:gdLst/>
              <a:ahLst/>
              <a:cxnLst/>
              <a:rect l="l" t="t" r="r" b="b"/>
              <a:pathLst>
                <a:path w="6236" h="6162" extrusionOk="0">
                  <a:moveTo>
                    <a:pt x="5862" y="2316"/>
                  </a:moveTo>
                  <a:cubicBezTo>
                    <a:pt x="6236" y="4556"/>
                    <a:pt x="3697" y="6162"/>
                    <a:pt x="1830" y="4818"/>
                  </a:cubicBezTo>
                  <a:cubicBezTo>
                    <a:pt x="0" y="3473"/>
                    <a:pt x="672" y="561"/>
                    <a:pt x="2913" y="225"/>
                  </a:cubicBezTo>
                  <a:cubicBezTo>
                    <a:pt x="4332" y="1"/>
                    <a:pt x="5638" y="934"/>
                    <a:pt x="5862" y="2316"/>
                  </a:cubicBezTo>
                  <a:close/>
                </a:path>
              </a:pathLst>
            </a:custGeom>
            <a:solidFill>
              <a:srgbClr val="BFDFE8"/>
            </a:solidFill>
            <a:ln w="9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24"/>
            <p:cNvSpPr/>
            <p:nvPr/>
          </p:nvSpPr>
          <p:spPr>
            <a:xfrm>
              <a:off x="6575350" y="2423425"/>
              <a:ext cx="7500" cy="10275"/>
            </a:xfrm>
            <a:custGeom>
              <a:avLst/>
              <a:gdLst/>
              <a:ahLst/>
              <a:cxnLst/>
              <a:rect l="l" t="t" r="r" b="b"/>
              <a:pathLst>
                <a:path w="300" h="411" extrusionOk="0">
                  <a:moveTo>
                    <a:pt x="1" y="224"/>
                  </a:moveTo>
                  <a:cubicBezTo>
                    <a:pt x="1" y="112"/>
                    <a:pt x="1" y="38"/>
                    <a:pt x="75" y="38"/>
                  </a:cubicBezTo>
                  <a:cubicBezTo>
                    <a:pt x="187" y="0"/>
                    <a:pt x="262" y="75"/>
                    <a:pt x="299" y="187"/>
                  </a:cubicBezTo>
                  <a:cubicBezTo>
                    <a:pt x="299" y="299"/>
                    <a:pt x="225" y="374"/>
                    <a:pt x="113" y="411"/>
                  </a:cubicBezTo>
                  <a:cubicBezTo>
                    <a:pt x="38" y="411"/>
                    <a:pt x="38" y="336"/>
                    <a:pt x="1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24"/>
            <p:cNvSpPr/>
            <p:nvPr/>
          </p:nvSpPr>
          <p:spPr>
            <a:xfrm>
              <a:off x="6574425" y="2433675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0" y="225"/>
                  </a:moveTo>
                  <a:cubicBezTo>
                    <a:pt x="0" y="113"/>
                    <a:pt x="75" y="1"/>
                    <a:pt x="150" y="1"/>
                  </a:cubicBezTo>
                  <a:cubicBezTo>
                    <a:pt x="262" y="1"/>
                    <a:pt x="336" y="76"/>
                    <a:pt x="336" y="188"/>
                  </a:cubicBezTo>
                  <a:cubicBezTo>
                    <a:pt x="299" y="300"/>
                    <a:pt x="224" y="374"/>
                    <a:pt x="112" y="374"/>
                  </a:cubicBezTo>
                  <a:cubicBezTo>
                    <a:pt x="38" y="374"/>
                    <a:pt x="0" y="300"/>
                    <a:pt x="0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24"/>
            <p:cNvSpPr/>
            <p:nvPr/>
          </p:nvSpPr>
          <p:spPr>
            <a:xfrm>
              <a:off x="6574425" y="2443025"/>
              <a:ext cx="6550" cy="10300"/>
            </a:xfrm>
            <a:custGeom>
              <a:avLst/>
              <a:gdLst/>
              <a:ahLst/>
              <a:cxnLst/>
              <a:rect l="l" t="t" r="r" b="b"/>
              <a:pathLst>
                <a:path w="262" h="412" extrusionOk="0">
                  <a:moveTo>
                    <a:pt x="38" y="112"/>
                  </a:moveTo>
                  <a:cubicBezTo>
                    <a:pt x="38" y="38"/>
                    <a:pt x="75" y="0"/>
                    <a:pt x="112" y="0"/>
                  </a:cubicBezTo>
                  <a:cubicBezTo>
                    <a:pt x="224" y="38"/>
                    <a:pt x="262" y="150"/>
                    <a:pt x="224" y="224"/>
                  </a:cubicBezTo>
                  <a:cubicBezTo>
                    <a:pt x="224" y="299"/>
                    <a:pt x="112" y="411"/>
                    <a:pt x="75" y="411"/>
                  </a:cubicBezTo>
                  <a:cubicBezTo>
                    <a:pt x="0" y="411"/>
                    <a:pt x="75" y="411"/>
                    <a:pt x="38" y="374"/>
                  </a:cubicBezTo>
                  <a:cubicBezTo>
                    <a:pt x="0" y="336"/>
                    <a:pt x="38" y="374"/>
                    <a:pt x="38" y="336"/>
                  </a:cubicBezTo>
                  <a:lnTo>
                    <a:pt x="38" y="224"/>
                  </a:lnTo>
                  <a:cubicBezTo>
                    <a:pt x="38" y="224"/>
                    <a:pt x="38" y="187"/>
                    <a:pt x="38" y="187"/>
                  </a:cubicBezTo>
                  <a:cubicBezTo>
                    <a:pt x="38" y="150"/>
                    <a:pt x="38" y="112"/>
                    <a:pt x="38" y="11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24"/>
            <p:cNvSpPr/>
            <p:nvPr/>
          </p:nvSpPr>
          <p:spPr>
            <a:xfrm>
              <a:off x="6568825" y="2452350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75" y="150"/>
                  </a:moveTo>
                  <a:cubicBezTo>
                    <a:pt x="112" y="75"/>
                    <a:pt x="150" y="1"/>
                    <a:pt x="224" y="38"/>
                  </a:cubicBezTo>
                  <a:cubicBezTo>
                    <a:pt x="336" y="75"/>
                    <a:pt x="336" y="187"/>
                    <a:pt x="299" y="262"/>
                  </a:cubicBezTo>
                  <a:cubicBezTo>
                    <a:pt x="262" y="374"/>
                    <a:pt x="150" y="411"/>
                    <a:pt x="75" y="374"/>
                  </a:cubicBezTo>
                  <a:cubicBezTo>
                    <a:pt x="0" y="337"/>
                    <a:pt x="0" y="262"/>
                    <a:pt x="75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24"/>
            <p:cNvSpPr/>
            <p:nvPr/>
          </p:nvSpPr>
          <p:spPr>
            <a:xfrm>
              <a:off x="6564150" y="2459825"/>
              <a:ext cx="8425" cy="11225"/>
            </a:xfrm>
            <a:custGeom>
              <a:avLst/>
              <a:gdLst/>
              <a:ahLst/>
              <a:cxnLst/>
              <a:rect l="l" t="t" r="r" b="b"/>
              <a:pathLst>
                <a:path w="337" h="449" extrusionOk="0">
                  <a:moveTo>
                    <a:pt x="38" y="112"/>
                  </a:moveTo>
                  <a:cubicBezTo>
                    <a:pt x="75" y="0"/>
                    <a:pt x="150" y="0"/>
                    <a:pt x="262" y="112"/>
                  </a:cubicBezTo>
                  <a:cubicBezTo>
                    <a:pt x="337" y="150"/>
                    <a:pt x="337" y="262"/>
                    <a:pt x="299" y="336"/>
                  </a:cubicBezTo>
                  <a:cubicBezTo>
                    <a:pt x="225" y="449"/>
                    <a:pt x="113" y="449"/>
                    <a:pt x="38" y="411"/>
                  </a:cubicBezTo>
                  <a:cubicBezTo>
                    <a:pt x="1" y="374"/>
                    <a:pt x="1" y="299"/>
                    <a:pt x="1" y="262"/>
                  </a:cubicBezTo>
                  <a:cubicBezTo>
                    <a:pt x="1" y="224"/>
                    <a:pt x="38" y="150"/>
                    <a:pt x="38" y="11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24"/>
            <p:cNvSpPr/>
            <p:nvPr/>
          </p:nvSpPr>
          <p:spPr>
            <a:xfrm>
              <a:off x="6557625" y="2468225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150" y="38"/>
                  </a:moveTo>
                  <a:cubicBezTo>
                    <a:pt x="150" y="38"/>
                    <a:pt x="150" y="0"/>
                    <a:pt x="262" y="75"/>
                  </a:cubicBezTo>
                  <a:cubicBezTo>
                    <a:pt x="336" y="150"/>
                    <a:pt x="336" y="262"/>
                    <a:pt x="262" y="337"/>
                  </a:cubicBezTo>
                  <a:cubicBezTo>
                    <a:pt x="187" y="374"/>
                    <a:pt x="150" y="374"/>
                    <a:pt x="75" y="374"/>
                  </a:cubicBezTo>
                  <a:cubicBezTo>
                    <a:pt x="38" y="374"/>
                    <a:pt x="0" y="337"/>
                    <a:pt x="0" y="337"/>
                  </a:cubicBezTo>
                  <a:cubicBezTo>
                    <a:pt x="0" y="299"/>
                    <a:pt x="0" y="262"/>
                    <a:pt x="75" y="187"/>
                  </a:cubicBezTo>
                  <a:cubicBezTo>
                    <a:pt x="112" y="113"/>
                    <a:pt x="112" y="113"/>
                    <a:pt x="112" y="113"/>
                  </a:cubicBezTo>
                  <a:cubicBezTo>
                    <a:pt x="112" y="75"/>
                    <a:pt x="150" y="38"/>
                    <a:pt x="150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24"/>
            <p:cNvSpPr/>
            <p:nvPr/>
          </p:nvSpPr>
          <p:spPr>
            <a:xfrm>
              <a:off x="6549225" y="2474750"/>
              <a:ext cx="10275" cy="10300"/>
            </a:xfrm>
            <a:custGeom>
              <a:avLst/>
              <a:gdLst/>
              <a:ahLst/>
              <a:cxnLst/>
              <a:rect l="l" t="t" r="r" b="b"/>
              <a:pathLst>
                <a:path w="411" h="412" extrusionOk="0">
                  <a:moveTo>
                    <a:pt x="150" y="76"/>
                  </a:moveTo>
                  <a:cubicBezTo>
                    <a:pt x="262" y="38"/>
                    <a:pt x="299" y="1"/>
                    <a:pt x="336" y="76"/>
                  </a:cubicBezTo>
                  <a:cubicBezTo>
                    <a:pt x="374" y="188"/>
                    <a:pt x="411" y="262"/>
                    <a:pt x="299" y="337"/>
                  </a:cubicBezTo>
                  <a:cubicBezTo>
                    <a:pt x="224" y="412"/>
                    <a:pt x="75" y="374"/>
                    <a:pt x="38" y="262"/>
                  </a:cubicBezTo>
                  <a:cubicBezTo>
                    <a:pt x="0" y="225"/>
                    <a:pt x="38" y="150"/>
                    <a:pt x="150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24"/>
            <p:cNvSpPr/>
            <p:nvPr/>
          </p:nvSpPr>
          <p:spPr>
            <a:xfrm>
              <a:off x="6540825" y="2479425"/>
              <a:ext cx="10275" cy="8425"/>
            </a:xfrm>
            <a:custGeom>
              <a:avLst/>
              <a:gdLst/>
              <a:ahLst/>
              <a:cxnLst/>
              <a:rect l="l" t="t" r="r" b="b"/>
              <a:pathLst>
                <a:path w="411" h="337" extrusionOk="0">
                  <a:moveTo>
                    <a:pt x="112" y="75"/>
                  </a:moveTo>
                  <a:cubicBezTo>
                    <a:pt x="187" y="38"/>
                    <a:pt x="336" y="1"/>
                    <a:pt x="374" y="75"/>
                  </a:cubicBezTo>
                  <a:cubicBezTo>
                    <a:pt x="411" y="150"/>
                    <a:pt x="374" y="262"/>
                    <a:pt x="262" y="299"/>
                  </a:cubicBezTo>
                  <a:cubicBezTo>
                    <a:pt x="187" y="337"/>
                    <a:pt x="75" y="299"/>
                    <a:pt x="38" y="225"/>
                  </a:cubicBezTo>
                  <a:cubicBezTo>
                    <a:pt x="0" y="113"/>
                    <a:pt x="38" y="75"/>
                    <a:pt x="112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24"/>
            <p:cNvSpPr/>
            <p:nvPr/>
          </p:nvSpPr>
          <p:spPr>
            <a:xfrm>
              <a:off x="6532425" y="2485025"/>
              <a:ext cx="9350" cy="5625"/>
            </a:xfrm>
            <a:custGeom>
              <a:avLst/>
              <a:gdLst/>
              <a:ahLst/>
              <a:cxnLst/>
              <a:rect l="l" t="t" r="r" b="b"/>
              <a:pathLst>
                <a:path w="374" h="225" extrusionOk="0">
                  <a:moveTo>
                    <a:pt x="224" y="1"/>
                  </a:moveTo>
                  <a:lnTo>
                    <a:pt x="336" y="1"/>
                  </a:lnTo>
                  <a:cubicBezTo>
                    <a:pt x="374" y="75"/>
                    <a:pt x="336" y="187"/>
                    <a:pt x="224" y="225"/>
                  </a:cubicBezTo>
                  <a:cubicBezTo>
                    <a:pt x="150" y="225"/>
                    <a:pt x="75" y="225"/>
                    <a:pt x="0" y="150"/>
                  </a:cubicBezTo>
                  <a:lnTo>
                    <a:pt x="0" y="113"/>
                  </a:lnTo>
                  <a:cubicBezTo>
                    <a:pt x="0" y="113"/>
                    <a:pt x="0" y="75"/>
                    <a:pt x="37" y="75"/>
                  </a:cubicBezTo>
                  <a:cubicBezTo>
                    <a:pt x="75" y="75"/>
                    <a:pt x="37" y="38"/>
                    <a:pt x="112" y="38"/>
                  </a:cubicBezTo>
                  <a:cubicBezTo>
                    <a:pt x="187" y="1"/>
                    <a:pt x="150" y="1"/>
                    <a:pt x="187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24"/>
            <p:cNvSpPr/>
            <p:nvPr/>
          </p:nvSpPr>
          <p:spPr>
            <a:xfrm>
              <a:off x="6522150" y="2485950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187" y="1"/>
                  </a:moveTo>
                  <a:cubicBezTo>
                    <a:pt x="299" y="1"/>
                    <a:pt x="336" y="1"/>
                    <a:pt x="374" y="76"/>
                  </a:cubicBezTo>
                  <a:cubicBezTo>
                    <a:pt x="374" y="188"/>
                    <a:pt x="299" y="262"/>
                    <a:pt x="187" y="262"/>
                  </a:cubicBezTo>
                  <a:cubicBezTo>
                    <a:pt x="112" y="300"/>
                    <a:pt x="0" y="225"/>
                    <a:pt x="0" y="113"/>
                  </a:cubicBezTo>
                  <a:cubicBezTo>
                    <a:pt x="0" y="38"/>
                    <a:pt x="75" y="38"/>
                    <a:pt x="187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24"/>
            <p:cNvSpPr/>
            <p:nvPr/>
          </p:nvSpPr>
          <p:spPr>
            <a:xfrm>
              <a:off x="6511875" y="2484100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262" y="0"/>
                  </a:moveTo>
                  <a:cubicBezTo>
                    <a:pt x="337" y="0"/>
                    <a:pt x="374" y="75"/>
                    <a:pt x="374" y="187"/>
                  </a:cubicBezTo>
                  <a:cubicBezTo>
                    <a:pt x="374" y="299"/>
                    <a:pt x="299" y="336"/>
                    <a:pt x="187" y="336"/>
                  </a:cubicBezTo>
                  <a:cubicBezTo>
                    <a:pt x="75" y="336"/>
                    <a:pt x="1" y="262"/>
                    <a:pt x="1" y="150"/>
                  </a:cubicBezTo>
                  <a:cubicBezTo>
                    <a:pt x="38" y="112"/>
                    <a:pt x="75" y="75"/>
                    <a:pt x="113" y="38"/>
                  </a:cubicBezTo>
                  <a:cubicBezTo>
                    <a:pt x="150" y="38"/>
                    <a:pt x="225" y="38"/>
                    <a:pt x="262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24"/>
            <p:cNvSpPr/>
            <p:nvPr/>
          </p:nvSpPr>
          <p:spPr>
            <a:xfrm>
              <a:off x="6502550" y="2484100"/>
              <a:ext cx="9350" cy="7475"/>
            </a:xfrm>
            <a:custGeom>
              <a:avLst/>
              <a:gdLst/>
              <a:ahLst/>
              <a:cxnLst/>
              <a:rect l="l" t="t" r="r" b="b"/>
              <a:pathLst>
                <a:path w="374" h="299" extrusionOk="0">
                  <a:moveTo>
                    <a:pt x="336" y="38"/>
                  </a:moveTo>
                  <a:cubicBezTo>
                    <a:pt x="336" y="38"/>
                    <a:pt x="374" y="38"/>
                    <a:pt x="374" y="150"/>
                  </a:cubicBezTo>
                  <a:cubicBezTo>
                    <a:pt x="336" y="224"/>
                    <a:pt x="224" y="299"/>
                    <a:pt x="150" y="262"/>
                  </a:cubicBezTo>
                  <a:cubicBezTo>
                    <a:pt x="75" y="224"/>
                    <a:pt x="38" y="187"/>
                    <a:pt x="0" y="150"/>
                  </a:cubicBezTo>
                  <a:cubicBezTo>
                    <a:pt x="0" y="112"/>
                    <a:pt x="0" y="75"/>
                    <a:pt x="0" y="38"/>
                  </a:cubicBezTo>
                  <a:cubicBezTo>
                    <a:pt x="0" y="0"/>
                    <a:pt x="38" y="0"/>
                    <a:pt x="150" y="38"/>
                  </a:cubicBezTo>
                  <a:lnTo>
                    <a:pt x="299" y="38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24"/>
            <p:cNvSpPr/>
            <p:nvPr/>
          </p:nvSpPr>
          <p:spPr>
            <a:xfrm>
              <a:off x="6493200" y="247942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262" y="75"/>
                  </a:moveTo>
                  <a:cubicBezTo>
                    <a:pt x="374" y="113"/>
                    <a:pt x="412" y="150"/>
                    <a:pt x="412" y="225"/>
                  </a:cubicBezTo>
                  <a:cubicBezTo>
                    <a:pt x="337" y="337"/>
                    <a:pt x="225" y="374"/>
                    <a:pt x="150" y="299"/>
                  </a:cubicBezTo>
                  <a:cubicBezTo>
                    <a:pt x="38" y="262"/>
                    <a:pt x="1" y="150"/>
                    <a:pt x="76" y="75"/>
                  </a:cubicBezTo>
                  <a:cubicBezTo>
                    <a:pt x="113" y="1"/>
                    <a:pt x="150" y="38"/>
                    <a:pt x="26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24"/>
            <p:cNvSpPr/>
            <p:nvPr/>
          </p:nvSpPr>
          <p:spPr>
            <a:xfrm>
              <a:off x="6485750" y="247382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24" y="75"/>
                  </a:moveTo>
                  <a:cubicBezTo>
                    <a:pt x="299" y="150"/>
                    <a:pt x="374" y="225"/>
                    <a:pt x="336" y="299"/>
                  </a:cubicBezTo>
                  <a:cubicBezTo>
                    <a:pt x="262" y="374"/>
                    <a:pt x="150" y="374"/>
                    <a:pt x="112" y="299"/>
                  </a:cubicBezTo>
                  <a:cubicBezTo>
                    <a:pt x="0" y="262"/>
                    <a:pt x="0" y="150"/>
                    <a:pt x="38" y="75"/>
                  </a:cubicBezTo>
                  <a:cubicBezTo>
                    <a:pt x="112" y="1"/>
                    <a:pt x="150" y="1"/>
                    <a:pt x="224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24"/>
            <p:cNvSpPr/>
            <p:nvPr/>
          </p:nvSpPr>
          <p:spPr>
            <a:xfrm>
              <a:off x="6478275" y="2469150"/>
              <a:ext cx="8425" cy="7500"/>
            </a:xfrm>
            <a:custGeom>
              <a:avLst/>
              <a:gdLst/>
              <a:ahLst/>
              <a:cxnLst/>
              <a:rect l="l" t="t" r="r" b="b"/>
              <a:pathLst>
                <a:path w="337" h="300" extrusionOk="0">
                  <a:moveTo>
                    <a:pt x="262" y="113"/>
                  </a:moveTo>
                  <a:cubicBezTo>
                    <a:pt x="337" y="150"/>
                    <a:pt x="337" y="225"/>
                    <a:pt x="299" y="262"/>
                  </a:cubicBezTo>
                  <a:cubicBezTo>
                    <a:pt x="262" y="300"/>
                    <a:pt x="113" y="300"/>
                    <a:pt x="75" y="262"/>
                  </a:cubicBezTo>
                  <a:cubicBezTo>
                    <a:pt x="1" y="188"/>
                    <a:pt x="1" y="113"/>
                    <a:pt x="1" y="38"/>
                  </a:cubicBezTo>
                  <a:cubicBezTo>
                    <a:pt x="1" y="1"/>
                    <a:pt x="1" y="1"/>
                    <a:pt x="38" y="1"/>
                  </a:cubicBezTo>
                  <a:lnTo>
                    <a:pt x="113" y="1"/>
                  </a:lnTo>
                  <a:cubicBezTo>
                    <a:pt x="150" y="1"/>
                    <a:pt x="150" y="1"/>
                    <a:pt x="187" y="38"/>
                  </a:cubicBezTo>
                  <a:cubicBezTo>
                    <a:pt x="262" y="76"/>
                    <a:pt x="187" y="76"/>
                    <a:pt x="225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24"/>
            <p:cNvSpPr/>
            <p:nvPr/>
          </p:nvSpPr>
          <p:spPr>
            <a:xfrm>
              <a:off x="6470800" y="245890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00" y="149"/>
                  </a:moveTo>
                  <a:cubicBezTo>
                    <a:pt x="374" y="261"/>
                    <a:pt x="412" y="299"/>
                    <a:pt x="300" y="336"/>
                  </a:cubicBezTo>
                  <a:cubicBezTo>
                    <a:pt x="188" y="373"/>
                    <a:pt x="113" y="373"/>
                    <a:pt x="76" y="299"/>
                  </a:cubicBezTo>
                  <a:cubicBezTo>
                    <a:pt x="1" y="224"/>
                    <a:pt x="1" y="112"/>
                    <a:pt x="113" y="75"/>
                  </a:cubicBezTo>
                  <a:cubicBezTo>
                    <a:pt x="188" y="0"/>
                    <a:pt x="225" y="75"/>
                    <a:pt x="300" y="14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24"/>
            <p:cNvSpPr/>
            <p:nvPr/>
          </p:nvSpPr>
          <p:spPr>
            <a:xfrm>
              <a:off x="6466150" y="2451425"/>
              <a:ext cx="11225" cy="9350"/>
            </a:xfrm>
            <a:custGeom>
              <a:avLst/>
              <a:gdLst/>
              <a:ahLst/>
              <a:cxnLst/>
              <a:rect l="l" t="t" r="r" b="b"/>
              <a:pathLst>
                <a:path w="449" h="374" extrusionOk="0">
                  <a:moveTo>
                    <a:pt x="374" y="150"/>
                  </a:moveTo>
                  <a:cubicBezTo>
                    <a:pt x="448" y="224"/>
                    <a:pt x="411" y="262"/>
                    <a:pt x="299" y="336"/>
                  </a:cubicBezTo>
                  <a:cubicBezTo>
                    <a:pt x="187" y="374"/>
                    <a:pt x="112" y="336"/>
                    <a:pt x="75" y="224"/>
                  </a:cubicBezTo>
                  <a:cubicBezTo>
                    <a:pt x="0" y="150"/>
                    <a:pt x="75" y="38"/>
                    <a:pt x="149" y="0"/>
                  </a:cubicBezTo>
                  <a:cubicBezTo>
                    <a:pt x="187" y="0"/>
                    <a:pt x="224" y="0"/>
                    <a:pt x="299" y="38"/>
                  </a:cubicBezTo>
                  <a:cubicBezTo>
                    <a:pt x="336" y="75"/>
                    <a:pt x="374" y="112"/>
                    <a:pt x="374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24"/>
            <p:cNvSpPr/>
            <p:nvPr/>
          </p:nvSpPr>
          <p:spPr>
            <a:xfrm>
              <a:off x="6464275" y="2442100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299" y="261"/>
                  </a:moveTo>
                  <a:cubicBezTo>
                    <a:pt x="299" y="261"/>
                    <a:pt x="299" y="336"/>
                    <a:pt x="224" y="336"/>
                  </a:cubicBezTo>
                  <a:cubicBezTo>
                    <a:pt x="112" y="373"/>
                    <a:pt x="0" y="299"/>
                    <a:pt x="0" y="224"/>
                  </a:cubicBezTo>
                  <a:cubicBezTo>
                    <a:pt x="0" y="149"/>
                    <a:pt x="0" y="75"/>
                    <a:pt x="38" y="37"/>
                  </a:cubicBezTo>
                  <a:cubicBezTo>
                    <a:pt x="75" y="0"/>
                    <a:pt x="112" y="0"/>
                    <a:pt x="150" y="0"/>
                  </a:cubicBezTo>
                  <a:cubicBezTo>
                    <a:pt x="187" y="0"/>
                    <a:pt x="187" y="0"/>
                    <a:pt x="224" y="112"/>
                  </a:cubicBezTo>
                  <a:cubicBezTo>
                    <a:pt x="224" y="224"/>
                    <a:pt x="224" y="149"/>
                    <a:pt x="262" y="224"/>
                  </a:cubicBezTo>
                  <a:cubicBezTo>
                    <a:pt x="299" y="261"/>
                    <a:pt x="299" y="261"/>
                    <a:pt x="299" y="26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24"/>
            <p:cNvSpPr/>
            <p:nvPr/>
          </p:nvSpPr>
          <p:spPr>
            <a:xfrm>
              <a:off x="6461475" y="2432750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336" y="187"/>
                  </a:moveTo>
                  <a:cubicBezTo>
                    <a:pt x="336" y="299"/>
                    <a:pt x="336" y="337"/>
                    <a:pt x="262" y="374"/>
                  </a:cubicBezTo>
                  <a:cubicBezTo>
                    <a:pt x="38" y="374"/>
                    <a:pt x="0" y="38"/>
                    <a:pt x="224" y="1"/>
                  </a:cubicBezTo>
                  <a:cubicBezTo>
                    <a:pt x="299" y="1"/>
                    <a:pt x="299" y="75"/>
                    <a:pt x="336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24"/>
            <p:cNvSpPr/>
            <p:nvPr/>
          </p:nvSpPr>
          <p:spPr>
            <a:xfrm>
              <a:off x="6462400" y="2422475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337" y="188"/>
                  </a:moveTo>
                  <a:cubicBezTo>
                    <a:pt x="337" y="262"/>
                    <a:pt x="262" y="374"/>
                    <a:pt x="187" y="374"/>
                  </a:cubicBezTo>
                  <a:cubicBezTo>
                    <a:pt x="75" y="374"/>
                    <a:pt x="1" y="300"/>
                    <a:pt x="1" y="188"/>
                  </a:cubicBezTo>
                  <a:cubicBezTo>
                    <a:pt x="38" y="76"/>
                    <a:pt x="113" y="1"/>
                    <a:pt x="225" y="1"/>
                  </a:cubicBezTo>
                  <a:cubicBezTo>
                    <a:pt x="299" y="38"/>
                    <a:pt x="337" y="76"/>
                    <a:pt x="337" y="18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24"/>
            <p:cNvSpPr/>
            <p:nvPr/>
          </p:nvSpPr>
          <p:spPr>
            <a:xfrm>
              <a:off x="6463350" y="2413150"/>
              <a:ext cx="6550" cy="9350"/>
            </a:xfrm>
            <a:custGeom>
              <a:avLst/>
              <a:gdLst/>
              <a:ahLst/>
              <a:cxnLst/>
              <a:rect l="l" t="t" r="r" b="b"/>
              <a:pathLst>
                <a:path w="262" h="374" extrusionOk="0">
                  <a:moveTo>
                    <a:pt x="261" y="262"/>
                  </a:moveTo>
                  <a:cubicBezTo>
                    <a:pt x="261" y="374"/>
                    <a:pt x="224" y="374"/>
                    <a:pt x="187" y="374"/>
                  </a:cubicBezTo>
                  <a:cubicBezTo>
                    <a:pt x="75" y="337"/>
                    <a:pt x="0" y="225"/>
                    <a:pt x="75" y="150"/>
                  </a:cubicBezTo>
                  <a:cubicBezTo>
                    <a:pt x="75" y="75"/>
                    <a:pt x="149" y="1"/>
                    <a:pt x="224" y="1"/>
                  </a:cubicBezTo>
                  <a:lnTo>
                    <a:pt x="261" y="1"/>
                  </a:lnTo>
                  <a:cubicBezTo>
                    <a:pt x="261" y="1"/>
                    <a:pt x="261" y="38"/>
                    <a:pt x="261" y="38"/>
                  </a:cubicBezTo>
                  <a:lnTo>
                    <a:pt x="261" y="150"/>
                  </a:lnTo>
                  <a:cubicBezTo>
                    <a:pt x="261" y="150"/>
                    <a:pt x="261" y="187"/>
                    <a:pt x="261" y="187"/>
                  </a:cubicBezTo>
                  <a:cubicBezTo>
                    <a:pt x="261" y="225"/>
                    <a:pt x="261" y="225"/>
                    <a:pt x="261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24"/>
            <p:cNvSpPr/>
            <p:nvPr/>
          </p:nvSpPr>
          <p:spPr>
            <a:xfrm>
              <a:off x="6468000" y="2402875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262" y="262"/>
                  </a:moveTo>
                  <a:cubicBezTo>
                    <a:pt x="225" y="374"/>
                    <a:pt x="188" y="412"/>
                    <a:pt x="113" y="374"/>
                  </a:cubicBezTo>
                  <a:cubicBezTo>
                    <a:pt x="38" y="337"/>
                    <a:pt x="1" y="262"/>
                    <a:pt x="38" y="150"/>
                  </a:cubicBezTo>
                  <a:cubicBezTo>
                    <a:pt x="75" y="38"/>
                    <a:pt x="188" y="1"/>
                    <a:pt x="262" y="76"/>
                  </a:cubicBezTo>
                  <a:cubicBezTo>
                    <a:pt x="337" y="113"/>
                    <a:pt x="300" y="150"/>
                    <a:pt x="262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24"/>
            <p:cNvSpPr/>
            <p:nvPr/>
          </p:nvSpPr>
          <p:spPr>
            <a:xfrm>
              <a:off x="6472675" y="2394475"/>
              <a:ext cx="8425" cy="11225"/>
            </a:xfrm>
            <a:custGeom>
              <a:avLst/>
              <a:gdLst/>
              <a:ahLst/>
              <a:cxnLst/>
              <a:rect l="l" t="t" r="r" b="b"/>
              <a:pathLst>
                <a:path w="337" h="449" extrusionOk="0">
                  <a:moveTo>
                    <a:pt x="299" y="374"/>
                  </a:moveTo>
                  <a:cubicBezTo>
                    <a:pt x="262" y="412"/>
                    <a:pt x="187" y="449"/>
                    <a:pt x="113" y="374"/>
                  </a:cubicBezTo>
                  <a:cubicBezTo>
                    <a:pt x="1" y="299"/>
                    <a:pt x="1" y="187"/>
                    <a:pt x="75" y="113"/>
                  </a:cubicBezTo>
                  <a:cubicBezTo>
                    <a:pt x="113" y="38"/>
                    <a:pt x="225" y="1"/>
                    <a:pt x="299" y="75"/>
                  </a:cubicBezTo>
                  <a:cubicBezTo>
                    <a:pt x="337" y="113"/>
                    <a:pt x="337" y="150"/>
                    <a:pt x="337" y="225"/>
                  </a:cubicBezTo>
                  <a:cubicBezTo>
                    <a:pt x="337" y="262"/>
                    <a:pt x="299" y="299"/>
                    <a:pt x="299" y="37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24"/>
            <p:cNvSpPr/>
            <p:nvPr/>
          </p:nvSpPr>
          <p:spPr>
            <a:xfrm>
              <a:off x="6479200" y="2387950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150" y="374"/>
                  </a:moveTo>
                  <a:lnTo>
                    <a:pt x="76" y="336"/>
                  </a:lnTo>
                  <a:cubicBezTo>
                    <a:pt x="1" y="262"/>
                    <a:pt x="1" y="112"/>
                    <a:pt x="76" y="75"/>
                  </a:cubicBezTo>
                  <a:cubicBezTo>
                    <a:pt x="113" y="38"/>
                    <a:pt x="188" y="0"/>
                    <a:pt x="225" y="0"/>
                  </a:cubicBezTo>
                  <a:cubicBezTo>
                    <a:pt x="262" y="38"/>
                    <a:pt x="300" y="38"/>
                    <a:pt x="300" y="75"/>
                  </a:cubicBezTo>
                  <a:cubicBezTo>
                    <a:pt x="300" y="75"/>
                    <a:pt x="300" y="112"/>
                    <a:pt x="262" y="187"/>
                  </a:cubicBezTo>
                  <a:cubicBezTo>
                    <a:pt x="188" y="299"/>
                    <a:pt x="225" y="262"/>
                    <a:pt x="188" y="262"/>
                  </a:cubicBezTo>
                  <a:cubicBezTo>
                    <a:pt x="188" y="299"/>
                    <a:pt x="188" y="336"/>
                    <a:pt x="150" y="37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24"/>
            <p:cNvSpPr/>
            <p:nvPr/>
          </p:nvSpPr>
          <p:spPr>
            <a:xfrm>
              <a:off x="6485750" y="2381425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262" y="299"/>
                  </a:moveTo>
                  <a:cubicBezTo>
                    <a:pt x="150" y="373"/>
                    <a:pt x="112" y="373"/>
                    <a:pt x="75" y="299"/>
                  </a:cubicBezTo>
                  <a:cubicBezTo>
                    <a:pt x="0" y="224"/>
                    <a:pt x="0" y="112"/>
                    <a:pt x="112" y="37"/>
                  </a:cubicBezTo>
                  <a:cubicBezTo>
                    <a:pt x="187" y="0"/>
                    <a:pt x="299" y="0"/>
                    <a:pt x="374" y="75"/>
                  </a:cubicBezTo>
                  <a:cubicBezTo>
                    <a:pt x="411" y="187"/>
                    <a:pt x="374" y="224"/>
                    <a:pt x="262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24"/>
            <p:cNvSpPr/>
            <p:nvPr/>
          </p:nvSpPr>
          <p:spPr>
            <a:xfrm>
              <a:off x="6494150" y="2377675"/>
              <a:ext cx="10275" cy="8425"/>
            </a:xfrm>
            <a:custGeom>
              <a:avLst/>
              <a:gdLst/>
              <a:ahLst/>
              <a:cxnLst/>
              <a:rect l="l" t="t" r="r" b="b"/>
              <a:pathLst>
                <a:path w="411" h="337" extrusionOk="0">
                  <a:moveTo>
                    <a:pt x="299" y="299"/>
                  </a:moveTo>
                  <a:cubicBezTo>
                    <a:pt x="224" y="337"/>
                    <a:pt x="75" y="337"/>
                    <a:pt x="38" y="299"/>
                  </a:cubicBezTo>
                  <a:cubicBezTo>
                    <a:pt x="0" y="187"/>
                    <a:pt x="38" y="75"/>
                    <a:pt x="150" y="38"/>
                  </a:cubicBezTo>
                  <a:cubicBezTo>
                    <a:pt x="224" y="1"/>
                    <a:pt x="336" y="38"/>
                    <a:pt x="374" y="113"/>
                  </a:cubicBezTo>
                  <a:cubicBezTo>
                    <a:pt x="411" y="225"/>
                    <a:pt x="374" y="262"/>
                    <a:pt x="299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24"/>
            <p:cNvSpPr/>
            <p:nvPr/>
          </p:nvSpPr>
          <p:spPr>
            <a:xfrm>
              <a:off x="6503475" y="2373950"/>
              <a:ext cx="9375" cy="6550"/>
            </a:xfrm>
            <a:custGeom>
              <a:avLst/>
              <a:gdLst/>
              <a:ahLst/>
              <a:cxnLst/>
              <a:rect l="l" t="t" r="r" b="b"/>
              <a:pathLst>
                <a:path w="375" h="262" extrusionOk="0">
                  <a:moveTo>
                    <a:pt x="150" y="262"/>
                  </a:moveTo>
                  <a:cubicBezTo>
                    <a:pt x="75" y="262"/>
                    <a:pt x="38" y="262"/>
                    <a:pt x="38" y="224"/>
                  </a:cubicBezTo>
                  <a:cubicBezTo>
                    <a:pt x="1" y="150"/>
                    <a:pt x="75" y="38"/>
                    <a:pt x="150" y="38"/>
                  </a:cubicBezTo>
                  <a:cubicBezTo>
                    <a:pt x="225" y="0"/>
                    <a:pt x="337" y="38"/>
                    <a:pt x="374" y="112"/>
                  </a:cubicBezTo>
                  <a:lnTo>
                    <a:pt x="374" y="150"/>
                  </a:lnTo>
                  <a:cubicBezTo>
                    <a:pt x="374" y="187"/>
                    <a:pt x="374" y="187"/>
                    <a:pt x="337" y="187"/>
                  </a:cubicBezTo>
                  <a:cubicBezTo>
                    <a:pt x="299" y="187"/>
                    <a:pt x="337" y="224"/>
                    <a:pt x="262" y="224"/>
                  </a:cubicBezTo>
                  <a:cubicBezTo>
                    <a:pt x="187" y="262"/>
                    <a:pt x="225" y="224"/>
                    <a:pt x="225" y="224"/>
                  </a:cubicBezTo>
                  <a:lnTo>
                    <a:pt x="150" y="224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24"/>
            <p:cNvSpPr/>
            <p:nvPr/>
          </p:nvSpPr>
          <p:spPr>
            <a:xfrm>
              <a:off x="6513750" y="2373025"/>
              <a:ext cx="9350" cy="6550"/>
            </a:xfrm>
            <a:custGeom>
              <a:avLst/>
              <a:gdLst/>
              <a:ahLst/>
              <a:cxnLst/>
              <a:rect l="l" t="t" r="r" b="b"/>
              <a:pathLst>
                <a:path w="374" h="262" extrusionOk="0">
                  <a:moveTo>
                    <a:pt x="224" y="261"/>
                  </a:moveTo>
                  <a:cubicBezTo>
                    <a:pt x="112" y="261"/>
                    <a:pt x="38" y="261"/>
                    <a:pt x="0" y="187"/>
                  </a:cubicBezTo>
                  <a:cubicBezTo>
                    <a:pt x="0" y="112"/>
                    <a:pt x="75" y="0"/>
                    <a:pt x="187" y="0"/>
                  </a:cubicBezTo>
                  <a:cubicBezTo>
                    <a:pt x="299" y="0"/>
                    <a:pt x="374" y="75"/>
                    <a:pt x="374" y="149"/>
                  </a:cubicBezTo>
                  <a:cubicBezTo>
                    <a:pt x="374" y="224"/>
                    <a:pt x="299" y="261"/>
                    <a:pt x="224" y="26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24"/>
            <p:cNvSpPr/>
            <p:nvPr/>
          </p:nvSpPr>
          <p:spPr>
            <a:xfrm>
              <a:off x="6524025" y="2373025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112" y="336"/>
                  </a:moveTo>
                  <a:cubicBezTo>
                    <a:pt x="37" y="336"/>
                    <a:pt x="0" y="261"/>
                    <a:pt x="0" y="149"/>
                  </a:cubicBezTo>
                  <a:cubicBezTo>
                    <a:pt x="0" y="75"/>
                    <a:pt x="75" y="0"/>
                    <a:pt x="187" y="0"/>
                  </a:cubicBezTo>
                  <a:cubicBezTo>
                    <a:pt x="299" y="0"/>
                    <a:pt x="373" y="112"/>
                    <a:pt x="373" y="187"/>
                  </a:cubicBezTo>
                  <a:cubicBezTo>
                    <a:pt x="336" y="224"/>
                    <a:pt x="299" y="261"/>
                    <a:pt x="261" y="299"/>
                  </a:cubicBezTo>
                  <a:cubicBezTo>
                    <a:pt x="224" y="299"/>
                    <a:pt x="149" y="336"/>
                    <a:pt x="112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24"/>
            <p:cNvSpPr/>
            <p:nvPr/>
          </p:nvSpPr>
          <p:spPr>
            <a:xfrm>
              <a:off x="6533350" y="2373950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38" y="262"/>
                  </a:moveTo>
                  <a:cubicBezTo>
                    <a:pt x="38" y="262"/>
                    <a:pt x="0" y="262"/>
                    <a:pt x="0" y="150"/>
                  </a:cubicBezTo>
                  <a:cubicBezTo>
                    <a:pt x="38" y="75"/>
                    <a:pt x="150" y="0"/>
                    <a:pt x="225" y="38"/>
                  </a:cubicBezTo>
                  <a:cubicBezTo>
                    <a:pt x="299" y="75"/>
                    <a:pt x="337" y="112"/>
                    <a:pt x="374" y="150"/>
                  </a:cubicBezTo>
                  <a:cubicBezTo>
                    <a:pt x="374" y="187"/>
                    <a:pt x="374" y="224"/>
                    <a:pt x="374" y="262"/>
                  </a:cubicBezTo>
                  <a:cubicBezTo>
                    <a:pt x="374" y="299"/>
                    <a:pt x="337" y="299"/>
                    <a:pt x="225" y="262"/>
                  </a:cubicBezTo>
                  <a:lnTo>
                    <a:pt x="75" y="262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24"/>
            <p:cNvSpPr/>
            <p:nvPr/>
          </p:nvSpPr>
          <p:spPr>
            <a:xfrm>
              <a:off x="6541750" y="2377675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150" y="299"/>
                  </a:moveTo>
                  <a:cubicBezTo>
                    <a:pt x="38" y="225"/>
                    <a:pt x="1" y="187"/>
                    <a:pt x="38" y="113"/>
                  </a:cubicBezTo>
                  <a:cubicBezTo>
                    <a:pt x="75" y="38"/>
                    <a:pt x="187" y="1"/>
                    <a:pt x="262" y="38"/>
                  </a:cubicBezTo>
                  <a:cubicBezTo>
                    <a:pt x="374" y="75"/>
                    <a:pt x="411" y="187"/>
                    <a:pt x="337" y="299"/>
                  </a:cubicBezTo>
                  <a:cubicBezTo>
                    <a:pt x="299" y="337"/>
                    <a:pt x="262" y="337"/>
                    <a:pt x="150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24"/>
            <p:cNvSpPr/>
            <p:nvPr/>
          </p:nvSpPr>
          <p:spPr>
            <a:xfrm>
              <a:off x="6550150" y="238235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150" y="336"/>
                  </a:moveTo>
                  <a:cubicBezTo>
                    <a:pt x="75" y="262"/>
                    <a:pt x="1" y="187"/>
                    <a:pt x="38" y="112"/>
                  </a:cubicBezTo>
                  <a:cubicBezTo>
                    <a:pt x="113" y="0"/>
                    <a:pt x="225" y="0"/>
                    <a:pt x="299" y="75"/>
                  </a:cubicBezTo>
                  <a:cubicBezTo>
                    <a:pt x="374" y="150"/>
                    <a:pt x="411" y="262"/>
                    <a:pt x="337" y="299"/>
                  </a:cubicBezTo>
                  <a:cubicBezTo>
                    <a:pt x="299" y="374"/>
                    <a:pt x="225" y="374"/>
                    <a:pt x="150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24"/>
            <p:cNvSpPr/>
            <p:nvPr/>
          </p:nvSpPr>
          <p:spPr>
            <a:xfrm>
              <a:off x="6558550" y="2388875"/>
              <a:ext cx="8425" cy="8425"/>
            </a:xfrm>
            <a:custGeom>
              <a:avLst/>
              <a:gdLst/>
              <a:ahLst/>
              <a:cxnLst/>
              <a:rect l="l" t="t" r="r" b="b"/>
              <a:pathLst>
                <a:path w="337" h="337" extrusionOk="0">
                  <a:moveTo>
                    <a:pt x="75" y="225"/>
                  </a:moveTo>
                  <a:cubicBezTo>
                    <a:pt x="1" y="150"/>
                    <a:pt x="1" y="113"/>
                    <a:pt x="38" y="75"/>
                  </a:cubicBezTo>
                  <a:cubicBezTo>
                    <a:pt x="75" y="1"/>
                    <a:pt x="225" y="1"/>
                    <a:pt x="262" y="75"/>
                  </a:cubicBezTo>
                  <a:cubicBezTo>
                    <a:pt x="337" y="150"/>
                    <a:pt x="337" y="225"/>
                    <a:pt x="337" y="337"/>
                  </a:cubicBezTo>
                  <a:lnTo>
                    <a:pt x="299" y="337"/>
                  </a:lnTo>
                  <a:lnTo>
                    <a:pt x="225" y="337"/>
                  </a:lnTo>
                  <a:cubicBezTo>
                    <a:pt x="187" y="337"/>
                    <a:pt x="187" y="337"/>
                    <a:pt x="150" y="262"/>
                  </a:cubicBezTo>
                  <a:lnTo>
                    <a:pt x="113" y="225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24"/>
            <p:cNvSpPr/>
            <p:nvPr/>
          </p:nvSpPr>
          <p:spPr>
            <a:xfrm>
              <a:off x="6564150" y="2396350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113" y="262"/>
                  </a:moveTo>
                  <a:cubicBezTo>
                    <a:pt x="38" y="187"/>
                    <a:pt x="1" y="112"/>
                    <a:pt x="75" y="75"/>
                  </a:cubicBezTo>
                  <a:cubicBezTo>
                    <a:pt x="150" y="0"/>
                    <a:pt x="299" y="38"/>
                    <a:pt x="337" y="112"/>
                  </a:cubicBezTo>
                  <a:cubicBezTo>
                    <a:pt x="374" y="187"/>
                    <a:pt x="374" y="299"/>
                    <a:pt x="299" y="374"/>
                  </a:cubicBezTo>
                  <a:cubicBezTo>
                    <a:pt x="225" y="411"/>
                    <a:pt x="187" y="374"/>
                    <a:pt x="113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24"/>
            <p:cNvSpPr/>
            <p:nvPr/>
          </p:nvSpPr>
          <p:spPr>
            <a:xfrm>
              <a:off x="6568825" y="240475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0" y="225"/>
                  </a:moveTo>
                  <a:cubicBezTo>
                    <a:pt x="0" y="150"/>
                    <a:pt x="0" y="113"/>
                    <a:pt x="112" y="38"/>
                  </a:cubicBezTo>
                  <a:cubicBezTo>
                    <a:pt x="224" y="1"/>
                    <a:pt x="299" y="75"/>
                    <a:pt x="336" y="150"/>
                  </a:cubicBezTo>
                  <a:cubicBezTo>
                    <a:pt x="411" y="225"/>
                    <a:pt x="336" y="337"/>
                    <a:pt x="262" y="374"/>
                  </a:cubicBezTo>
                  <a:cubicBezTo>
                    <a:pt x="224" y="374"/>
                    <a:pt x="187" y="374"/>
                    <a:pt x="112" y="337"/>
                  </a:cubicBezTo>
                  <a:cubicBezTo>
                    <a:pt x="75" y="299"/>
                    <a:pt x="38" y="262"/>
                    <a:pt x="0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24"/>
            <p:cNvSpPr/>
            <p:nvPr/>
          </p:nvSpPr>
          <p:spPr>
            <a:xfrm>
              <a:off x="6573500" y="2415025"/>
              <a:ext cx="7475" cy="9350"/>
            </a:xfrm>
            <a:custGeom>
              <a:avLst/>
              <a:gdLst/>
              <a:ahLst/>
              <a:cxnLst/>
              <a:rect l="l" t="t" r="r" b="b"/>
              <a:pathLst>
                <a:path w="299" h="374" extrusionOk="0">
                  <a:moveTo>
                    <a:pt x="0" y="112"/>
                  </a:moveTo>
                  <a:cubicBezTo>
                    <a:pt x="0" y="112"/>
                    <a:pt x="0" y="38"/>
                    <a:pt x="75" y="38"/>
                  </a:cubicBezTo>
                  <a:cubicBezTo>
                    <a:pt x="149" y="0"/>
                    <a:pt x="261" y="38"/>
                    <a:pt x="261" y="150"/>
                  </a:cubicBezTo>
                  <a:cubicBezTo>
                    <a:pt x="299" y="187"/>
                    <a:pt x="299" y="262"/>
                    <a:pt x="261" y="299"/>
                  </a:cubicBezTo>
                  <a:cubicBezTo>
                    <a:pt x="224" y="336"/>
                    <a:pt x="187" y="374"/>
                    <a:pt x="149" y="374"/>
                  </a:cubicBezTo>
                  <a:cubicBezTo>
                    <a:pt x="75" y="374"/>
                    <a:pt x="75" y="374"/>
                    <a:pt x="75" y="262"/>
                  </a:cubicBezTo>
                  <a:cubicBezTo>
                    <a:pt x="75" y="224"/>
                    <a:pt x="37" y="187"/>
                    <a:pt x="37" y="150"/>
                  </a:cubicBezTo>
                  <a:cubicBezTo>
                    <a:pt x="0" y="150"/>
                    <a:pt x="0" y="112"/>
                    <a:pt x="0" y="11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24"/>
            <p:cNvSpPr/>
            <p:nvPr/>
          </p:nvSpPr>
          <p:spPr>
            <a:xfrm>
              <a:off x="6433475" y="2351550"/>
              <a:ext cx="166175" cy="172700"/>
            </a:xfrm>
            <a:custGeom>
              <a:avLst/>
              <a:gdLst/>
              <a:ahLst/>
              <a:cxnLst/>
              <a:rect l="l" t="t" r="r" b="b"/>
              <a:pathLst>
                <a:path w="6647" h="6908" extrusionOk="0">
                  <a:moveTo>
                    <a:pt x="3137" y="560"/>
                  </a:moveTo>
                  <a:cubicBezTo>
                    <a:pt x="710" y="934"/>
                    <a:pt x="0" y="4033"/>
                    <a:pt x="1979" y="5452"/>
                  </a:cubicBezTo>
                  <a:cubicBezTo>
                    <a:pt x="3921" y="6908"/>
                    <a:pt x="6647" y="5228"/>
                    <a:pt x="6273" y="2838"/>
                  </a:cubicBezTo>
                  <a:cubicBezTo>
                    <a:pt x="6049" y="1307"/>
                    <a:pt x="4630" y="299"/>
                    <a:pt x="3137" y="560"/>
                  </a:cubicBezTo>
                  <a:close/>
                  <a:moveTo>
                    <a:pt x="3958" y="5676"/>
                  </a:moveTo>
                  <a:cubicBezTo>
                    <a:pt x="1793" y="6049"/>
                    <a:pt x="262" y="3585"/>
                    <a:pt x="1569" y="1792"/>
                  </a:cubicBezTo>
                  <a:cubicBezTo>
                    <a:pt x="2838" y="0"/>
                    <a:pt x="5676" y="635"/>
                    <a:pt x="6012" y="2838"/>
                  </a:cubicBezTo>
                  <a:cubicBezTo>
                    <a:pt x="6236" y="4182"/>
                    <a:pt x="5340" y="5489"/>
                    <a:pt x="3958" y="5676"/>
                  </a:cubicBezTo>
                  <a:close/>
                </a:path>
              </a:pathLst>
            </a:custGeom>
            <a:solidFill>
              <a:srgbClr val="ECC0C4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24"/>
            <p:cNvSpPr/>
            <p:nvPr/>
          </p:nvSpPr>
          <p:spPr>
            <a:xfrm>
              <a:off x="6500675" y="2398225"/>
              <a:ext cx="43900" cy="69100"/>
            </a:xfrm>
            <a:custGeom>
              <a:avLst/>
              <a:gdLst/>
              <a:ahLst/>
              <a:cxnLst/>
              <a:rect l="l" t="t" r="r" b="b"/>
              <a:pathLst>
                <a:path w="1756" h="2764" extrusionOk="0">
                  <a:moveTo>
                    <a:pt x="673" y="0"/>
                  </a:moveTo>
                  <a:lnTo>
                    <a:pt x="1" y="523"/>
                  </a:lnTo>
                  <a:lnTo>
                    <a:pt x="337" y="2502"/>
                  </a:lnTo>
                  <a:lnTo>
                    <a:pt x="1121" y="2763"/>
                  </a:lnTo>
                  <a:lnTo>
                    <a:pt x="1756" y="2240"/>
                  </a:lnTo>
                  <a:lnTo>
                    <a:pt x="1420" y="299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24"/>
            <p:cNvSpPr/>
            <p:nvPr/>
          </p:nvSpPr>
          <p:spPr>
            <a:xfrm>
              <a:off x="6500675" y="2398225"/>
              <a:ext cx="43900" cy="69100"/>
            </a:xfrm>
            <a:custGeom>
              <a:avLst/>
              <a:gdLst/>
              <a:ahLst/>
              <a:cxnLst/>
              <a:rect l="l" t="t" r="r" b="b"/>
              <a:pathLst>
                <a:path w="1756" h="2764" fill="none" extrusionOk="0">
                  <a:moveTo>
                    <a:pt x="1756" y="2240"/>
                  </a:moveTo>
                  <a:lnTo>
                    <a:pt x="1121" y="2763"/>
                  </a:lnTo>
                  <a:lnTo>
                    <a:pt x="337" y="2502"/>
                  </a:lnTo>
                  <a:lnTo>
                    <a:pt x="1" y="523"/>
                  </a:lnTo>
                  <a:lnTo>
                    <a:pt x="673" y="0"/>
                  </a:lnTo>
                  <a:lnTo>
                    <a:pt x="1420" y="299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24"/>
            <p:cNvSpPr/>
            <p:nvPr/>
          </p:nvSpPr>
          <p:spPr>
            <a:xfrm>
              <a:off x="6500675" y="2398225"/>
              <a:ext cx="43900" cy="69100"/>
            </a:xfrm>
            <a:custGeom>
              <a:avLst/>
              <a:gdLst/>
              <a:ahLst/>
              <a:cxnLst/>
              <a:rect l="l" t="t" r="r" b="b"/>
              <a:pathLst>
                <a:path w="1756" h="2764" extrusionOk="0">
                  <a:moveTo>
                    <a:pt x="673" y="0"/>
                  </a:moveTo>
                  <a:lnTo>
                    <a:pt x="1" y="523"/>
                  </a:lnTo>
                  <a:lnTo>
                    <a:pt x="337" y="2502"/>
                  </a:lnTo>
                  <a:lnTo>
                    <a:pt x="1121" y="2763"/>
                  </a:lnTo>
                  <a:lnTo>
                    <a:pt x="1756" y="2240"/>
                  </a:lnTo>
                  <a:lnTo>
                    <a:pt x="1420" y="299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24"/>
            <p:cNvSpPr/>
            <p:nvPr/>
          </p:nvSpPr>
          <p:spPr>
            <a:xfrm>
              <a:off x="6500675" y="2398225"/>
              <a:ext cx="43900" cy="69100"/>
            </a:xfrm>
            <a:custGeom>
              <a:avLst/>
              <a:gdLst/>
              <a:ahLst/>
              <a:cxnLst/>
              <a:rect l="l" t="t" r="r" b="b"/>
              <a:pathLst>
                <a:path w="1756" h="2764" fill="none" extrusionOk="0">
                  <a:moveTo>
                    <a:pt x="1756" y="2240"/>
                  </a:moveTo>
                  <a:lnTo>
                    <a:pt x="1121" y="2763"/>
                  </a:lnTo>
                  <a:lnTo>
                    <a:pt x="337" y="2502"/>
                  </a:lnTo>
                  <a:lnTo>
                    <a:pt x="1" y="523"/>
                  </a:lnTo>
                  <a:lnTo>
                    <a:pt x="673" y="0"/>
                  </a:lnTo>
                  <a:lnTo>
                    <a:pt x="1420" y="299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24"/>
            <p:cNvSpPr/>
            <p:nvPr/>
          </p:nvSpPr>
          <p:spPr>
            <a:xfrm>
              <a:off x="6524025" y="24066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7" y="0"/>
                  </a:moveTo>
                  <a:cubicBezTo>
                    <a:pt x="37" y="38"/>
                    <a:pt x="37" y="75"/>
                    <a:pt x="0" y="75"/>
                  </a:cubicBezTo>
                  <a:lnTo>
                    <a:pt x="37" y="75"/>
                  </a:lnTo>
                  <a:lnTo>
                    <a:pt x="37" y="38"/>
                  </a:lnTo>
                  <a:cubicBezTo>
                    <a:pt x="37" y="25"/>
                    <a:pt x="37" y="12"/>
                    <a:pt x="3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24"/>
            <p:cNvSpPr/>
            <p:nvPr/>
          </p:nvSpPr>
          <p:spPr>
            <a:xfrm>
              <a:off x="6524025" y="24075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24"/>
            <p:cNvSpPr/>
            <p:nvPr/>
          </p:nvSpPr>
          <p:spPr>
            <a:xfrm>
              <a:off x="6526825" y="24056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1"/>
                    <a:pt x="37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24"/>
            <p:cNvSpPr/>
            <p:nvPr/>
          </p:nvSpPr>
          <p:spPr>
            <a:xfrm>
              <a:off x="6520275" y="240662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38" y="0"/>
                    <a:pt x="38" y="38"/>
                    <a:pt x="1" y="38"/>
                  </a:cubicBezTo>
                  <a:lnTo>
                    <a:pt x="1" y="75"/>
                  </a:lnTo>
                  <a:cubicBezTo>
                    <a:pt x="38" y="75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24"/>
            <p:cNvSpPr/>
            <p:nvPr/>
          </p:nvSpPr>
          <p:spPr>
            <a:xfrm>
              <a:off x="6520275" y="24075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24"/>
            <p:cNvSpPr/>
            <p:nvPr/>
          </p:nvSpPr>
          <p:spPr>
            <a:xfrm>
              <a:off x="6522150" y="24056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38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24"/>
            <p:cNvSpPr/>
            <p:nvPr/>
          </p:nvSpPr>
          <p:spPr>
            <a:xfrm>
              <a:off x="6516550" y="240662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75" y="0"/>
                  </a:moveTo>
                  <a:cubicBezTo>
                    <a:pt x="75" y="0"/>
                    <a:pt x="0" y="38"/>
                    <a:pt x="0" y="38"/>
                  </a:cubicBezTo>
                  <a:cubicBezTo>
                    <a:pt x="0" y="56"/>
                    <a:pt x="0" y="66"/>
                    <a:pt x="0" y="75"/>
                  </a:cubicBezTo>
                  <a:lnTo>
                    <a:pt x="75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24"/>
            <p:cNvSpPr/>
            <p:nvPr/>
          </p:nvSpPr>
          <p:spPr>
            <a:xfrm>
              <a:off x="6516550" y="24075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4"/>
            <p:cNvSpPr/>
            <p:nvPr/>
          </p:nvSpPr>
          <p:spPr>
            <a:xfrm>
              <a:off x="6517475" y="24056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cubicBezTo>
                    <a:pt x="38" y="1"/>
                    <a:pt x="38" y="1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4"/>
            <p:cNvSpPr/>
            <p:nvPr/>
          </p:nvSpPr>
          <p:spPr>
            <a:xfrm>
              <a:off x="6512825" y="24066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7" y="0"/>
                  </a:moveTo>
                  <a:cubicBezTo>
                    <a:pt x="37" y="0"/>
                    <a:pt x="37" y="38"/>
                    <a:pt x="0" y="38"/>
                  </a:cubicBezTo>
                  <a:lnTo>
                    <a:pt x="0" y="112"/>
                  </a:lnTo>
                  <a:lnTo>
                    <a:pt x="37" y="112"/>
                  </a:lnTo>
                  <a:lnTo>
                    <a:pt x="37" y="7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4"/>
            <p:cNvSpPr/>
            <p:nvPr/>
          </p:nvSpPr>
          <p:spPr>
            <a:xfrm>
              <a:off x="6512825" y="24084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4"/>
            <p:cNvSpPr/>
            <p:nvPr/>
          </p:nvSpPr>
          <p:spPr>
            <a:xfrm>
              <a:off x="6514675" y="24056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76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4"/>
            <p:cNvSpPr/>
            <p:nvPr/>
          </p:nvSpPr>
          <p:spPr>
            <a:xfrm>
              <a:off x="6510025" y="24075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cubicBezTo>
                    <a:pt x="0" y="75"/>
                    <a:pt x="0" y="38"/>
                    <a:pt x="0" y="38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4"/>
            <p:cNvSpPr/>
            <p:nvPr/>
          </p:nvSpPr>
          <p:spPr>
            <a:xfrm>
              <a:off x="6509075" y="24103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4"/>
            <p:cNvSpPr/>
            <p:nvPr/>
          </p:nvSpPr>
          <p:spPr>
            <a:xfrm>
              <a:off x="6511875" y="24066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cubicBezTo>
                    <a:pt x="1" y="38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24"/>
            <p:cNvSpPr/>
            <p:nvPr/>
          </p:nvSpPr>
          <p:spPr>
            <a:xfrm>
              <a:off x="6507225" y="241035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38"/>
                    <a:pt x="37" y="38"/>
                    <a:pt x="37" y="75"/>
                  </a:cubicBezTo>
                  <a:lnTo>
                    <a:pt x="75" y="75"/>
                  </a:lnTo>
                  <a:cubicBezTo>
                    <a:pt x="75" y="75"/>
                    <a:pt x="37" y="75"/>
                    <a:pt x="37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24"/>
            <p:cNvSpPr/>
            <p:nvPr/>
          </p:nvSpPr>
          <p:spPr>
            <a:xfrm>
              <a:off x="6507225" y="2412225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0"/>
                  </a:moveTo>
                  <a:lnTo>
                    <a:pt x="75" y="0"/>
                  </a:lnTo>
                  <a:lnTo>
                    <a:pt x="75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0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4"/>
            <p:cNvSpPr/>
            <p:nvPr/>
          </p:nvSpPr>
          <p:spPr>
            <a:xfrm>
              <a:off x="6506275" y="240847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1"/>
                  </a:moveTo>
                  <a:lnTo>
                    <a:pt x="38" y="38"/>
                  </a:lnTo>
                  <a:lnTo>
                    <a:pt x="75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4"/>
            <p:cNvSpPr/>
            <p:nvPr/>
          </p:nvSpPr>
          <p:spPr>
            <a:xfrm>
              <a:off x="6507225" y="2414075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1"/>
                  </a:moveTo>
                  <a:lnTo>
                    <a:pt x="75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7" y="1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4"/>
            <p:cNvSpPr/>
            <p:nvPr/>
          </p:nvSpPr>
          <p:spPr>
            <a:xfrm>
              <a:off x="6509075" y="24131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4"/>
            <p:cNvSpPr/>
            <p:nvPr/>
          </p:nvSpPr>
          <p:spPr>
            <a:xfrm>
              <a:off x="6506275" y="24131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cubicBezTo>
                    <a:pt x="1" y="1"/>
                    <a:pt x="38" y="1"/>
                    <a:pt x="38" y="1"/>
                  </a:cubicBezTo>
                  <a:lnTo>
                    <a:pt x="1" y="1"/>
                  </a:lnTo>
                  <a:cubicBezTo>
                    <a:pt x="1" y="1"/>
                    <a:pt x="1" y="1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4"/>
            <p:cNvSpPr/>
            <p:nvPr/>
          </p:nvSpPr>
          <p:spPr>
            <a:xfrm>
              <a:off x="6510950" y="24131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cubicBezTo>
                    <a:pt x="0" y="1"/>
                    <a:pt x="0" y="38"/>
                    <a:pt x="0" y="75"/>
                  </a:cubicBezTo>
                  <a:lnTo>
                    <a:pt x="0" y="113"/>
                  </a:lnTo>
                  <a:cubicBezTo>
                    <a:pt x="38" y="113"/>
                    <a:pt x="38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4"/>
            <p:cNvSpPr/>
            <p:nvPr/>
          </p:nvSpPr>
          <p:spPr>
            <a:xfrm>
              <a:off x="6510950" y="24131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lnTo>
                    <a:pt x="38" y="1"/>
                  </a:lnTo>
                  <a:lnTo>
                    <a:pt x="38" y="38"/>
                  </a:lnTo>
                  <a:cubicBezTo>
                    <a:pt x="38" y="75"/>
                    <a:pt x="38" y="38"/>
                    <a:pt x="38" y="38"/>
                  </a:cubicBez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4"/>
            <p:cNvSpPr/>
            <p:nvPr/>
          </p:nvSpPr>
          <p:spPr>
            <a:xfrm>
              <a:off x="6510950" y="24159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4"/>
            <p:cNvSpPr/>
            <p:nvPr/>
          </p:nvSpPr>
          <p:spPr>
            <a:xfrm>
              <a:off x="6514675" y="24112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8"/>
                  </a:moveTo>
                  <a:lnTo>
                    <a:pt x="1" y="76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76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4"/>
            <p:cNvSpPr/>
            <p:nvPr/>
          </p:nvSpPr>
          <p:spPr>
            <a:xfrm>
              <a:off x="6515625" y="24122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4"/>
            <p:cNvSpPr/>
            <p:nvPr/>
          </p:nvSpPr>
          <p:spPr>
            <a:xfrm>
              <a:off x="6513750" y="24150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4"/>
            <p:cNvSpPr/>
            <p:nvPr/>
          </p:nvSpPr>
          <p:spPr>
            <a:xfrm>
              <a:off x="6518425" y="24112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38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4"/>
            <p:cNvSpPr/>
            <p:nvPr/>
          </p:nvSpPr>
          <p:spPr>
            <a:xfrm>
              <a:off x="6518425" y="24103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37" y="38"/>
                  </a:lnTo>
                  <a:cubicBezTo>
                    <a:pt x="37" y="38"/>
                    <a:pt x="37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4"/>
            <p:cNvSpPr/>
            <p:nvPr/>
          </p:nvSpPr>
          <p:spPr>
            <a:xfrm>
              <a:off x="6516550" y="24131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cubicBezTo>
                    <a:pt x="28" y="10"/>
                    <a:pt x="21" y="15"/>
                    <a:pt x="16" y="16"/>
                  </a:cubicBezTo>
                  <a:lnTo>
                    <a:pt x="16" y="16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7"/>
                    <a:pt x="11" y="17"/>
                  </a:cubicBezTo>
                  <a:cubicBezTo>
                    <a:pt x="13" y="17"/>
                    <a:pt x="14" y="17"/>
                    <a:pt x="16" y="16"/>
                  </a:cubicBezTo>
                  <a:lnTo>
                    <a:pt x="16" y="16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4"/>
            <p:cNvSpPr/>
            <p:nvPr/>
          </p:nvSpPr>
          <p:spPr>
            <a:xfrm>
              <a:off x="6522150" y="24103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75"/>
                  </a:lnTo>
                  <a:cubicBezTo>
                    <a:pt x="0" y="75"/>
                    <a:pt x="0" y="75"/>
                    <a:pt x="0" y="75"/>
                  </a:cubicBezTo>
                  <a:lnTo>
                    <a:pt x="0" y="75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4"/>
            <p:cNvSpPr/>
            <p:nvPr/>
          </p:nvSpPr>
          <p:spPr>
            <a:xfrm>
              <a:off x="6523075" y="24103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4"/>
            <p:cNvSpPr/>
            <p:nvPr/>
          </p:nvSpPr>
          <p:spPr>
            <a:xfrm>
              <a:off x="6521225" y="24112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6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0" y="38"/>
                  </a:lnTo>
                  <a:cubicBezTo>
                    <a:pt x="0" y="1"/>
                    <a:pt x="0" y="38"/>
                    <a:pt x="0" y="38"/>
                  </a:cubicBezTo>
                  <a:lnTo>
                    <a:pt x="0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4"/>
            <p:cNvSpPr/>
            <p:nvPr/>
          </p:nvSpPr>
          <p:spPr>
            <a:xfrm>
              <a:off x="6525875" y="240942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0"/>
                  </a:moveTo>
                  <a:cubicBezTo>
                    <a:pt x="1" y="0"/>
                    <a:pt x="1" y="38"/>
                    <a:pt x="1" y="75"/>
                  </a:cubicBezTo>
                  <a:lnTo>
                    <a:pt x="1" y="112"/>
                  </a:lnTo>
                  <a:cubicBezTo>
                    <a:pt x="1" y="112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4"/>
            <p:cNvSpPr/>
            <p:nvPr/>
          </p:nvSpPr>
          <p:spPr>
            <a:xfrm>
              <a:off x="6526825" y="240942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0"/>
                  </a:moveTo>
                  <a:cubicBezTo>
                    <a:pt x="0" y="0"/>
                    <a:pt x="37" y="0"/>
                    <a:pt x="37" y="38"/>
                  </a:cubicBezTo>
                  <a:cubicBezTo>
                    <a:pt x="37" y="0"/>
                    <a:pt x="75" y="0"/>
                    <a:pt x="3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4"/>
            <p:cNvSpPr/>
            <p:nvPr/>
          </p:nvSpPr>
          <p:spPr>
            <a:xfrm>
              <a:off x="6524025" y="24122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4"/>
            <p:cNvSpPr/>
            <p:nvPr/>
          </p:nvSpPr>
          <p:spPr>
            <a:xfrm>
              <a:off x="6528675" y="240942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75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4"/>
            <p:cNvSpPr/>
            <p:nvPr/>
          </p:nvSpPr>
          <p:spPr>
            <a:xfrm>
              <a:off x="6529625" y="24094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37" y="0"/>
                    <a:pt x="37" y="0"/>
                    <a:pt x="37" y="38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4"/>
            <p:cNvSpPr/>
            <p:nvPr/>
          </p:nvSpPr>
          <p:spPr>
            <a:xfrm>
              <a:off x="6527750" y="24112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cubicBezTo>
                    <a:pt x="38" y="1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4"/>
            <p:cNvSpPr/>
            <p:nvPr/>
          </p:nvSpPr>
          <p:spPr>
            <a:xfrm>
              <a:off x="6532425" y="2411275"/>
              <a:ext cx="950" cy="450"/>
            </a:xfrm>
            <a:custGeom>
              <a:avLst/>
              <a:gdLst/>
              <a:ahLst/>
              <a:cxnLst/>
              <a:rect l="l" t="t" r="r" b="b"/>
              <a:pathLst>
                <a:path w="38" h="18" extrusionOk="0">
                  <a:moveTo>
                    <a:pt x="0" y="1"/>
                  </a:moveTo>
                  <a:cubicBezTo>
                    <a:pt x="25" y="1"/>
                    <a:pt x="33" y="17"/>
                    <a:pt x="36" y="17"/>
                  </a:cubicBezTo>
                  <a:cubicBezTo>
                    <a:pt x="37" y="17"/>
                    <a:pt x="37" y="13"/>
                    <a:pt x="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4"/>
            <p:cNvSpPr/>
            <p:nvPr/>
          </p:nvSpPr>
          <p:spPr>
            <a:xfrm>
              <a:off x="6533350" y="24122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38" y="0"/>
                    <a:pt x="38" y="38"/>
                    <a:pt x="0" y="38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4"/>
            <p:cNvSpPr/>
            <p:nvPr/>
          </p:nvSpPr>
          <p:spPr>
            <a:xfrm>
              <a:off x="6531475" y="24112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4"/>
            <p:cNvSpPr/>
            <p:nvPr/>
          </p:nvSpPr>
          <p:spPr>
            <a:xfrm>
              <a:off x="6532425" y="24140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cubicBezTo>
                    <a:pt x="0" y="38"/>
                    <a:pt x="0" y="38"/>
                    <a:pt x="0" y="76"/>
                  </a:cubicBezTo>
                  <a:cubicBezTo>
                    <a:pt x="37" y="76"/>
                    <a:pt x="37" y="38"/>
                    <a:pt x="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24"/>
            <p:cNvSpPr/>
            <p:nvPr/>
          </p:nvSpPr>
          <p:spPr>
            <a:xfrm>
              <a:off x="6531475" y="24159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24"/>
            <p:cNvSpPr/>
            <p:nvPr/>
          </p:nvSpPr>
          <p:spPr>
            <a:xfrm>
              <a:off x="6532425" y="24131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4"/>
            <p:cNvSpPr/>
            <p:nvPr/>
          </p:nvSpPr>
          <p:spPr>
            <a:xfrm>
              <a:off x="6528675" y="24150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2"/>
                  </a:moveTo>
                  <a:lnTo>
                    <a:pt x="1" y="38"/>
                  </a:lnTo>
                  <a:cubicBezTo>
                    <a:pt x="1" y="38"/>
                    <a:pt x="1" y="0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4"/>
            <p:cNvSpPr/>
            <p:nvPr/>
          </p:nvSpPr>
          <p:spPr>
            <a:xfrm>
              <a:off x="6527750" y="241782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0" y="0"/>
                  </a:moveTo>
                  <a:lnTo>
                    <a:pt x="0" y="38"/>
                  </a:lnTo>
                  <a:lnTo>
                    <a:pt x="75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4"/>
            <p:cNvSpPr/>
            <p:nvPr/>
          </p:nvSpPr>
          <p:spPr>
            <a:xfrm>
              <a:off x="6530550" y="24140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4"/>
            <p:cNvSpPr/>
            <p:nvPr/>
          </p:nvSpPr>
          <p:spPr>
            <a:xfrm>
              <a:off x="6524025" y="2415025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75" y="0"/>
                  </a:moveTo>
                  <a:cubicBezTo>
                    <a:pt x="75" y="0"/>
                    <a:pt x="37" y="38"/>
                    <a:pt x="37" y="38"/>
                  </a:cubicBezTo>
                  <a:lnTo>
                    <a:pt x="37" y="75"/>
                  </a:lnTo>
                  <a:lnTo>
                    <a:pt x="0" y="75"/>
                  </a:lnTo>
                  <a:lnTo>
                    <a:pt x="37" y="112"/>
                  </a:lnTo>
                  <a:cubicBezTo>
                    <a:pt x="37" y="112"/>
                    <a:pt x="75" y="38"/>
                    <a:pt x="75" y="38"/>
                  </a:cubicBezTo>
                  <a:cubicBezTo>
                    <a:pt x="75" y="38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4"/>
            <p:cNvSpPr/>
            <p:nvPr/>
          </p:nvSpPr>
          <p:spPr>
            <a:xfrm>
              <a:off x="6524025" y="24168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37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4"/>
            <p:cNvSpPr/>
            <p:nvPr/>
          </p:nvSpPr>
          <p:spPr>
            <a:xfrm>
              <a:off x="6526825" y="24150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4"/>
            <p:cNvSpPr/>
            <p:nvPr/>
          </p:nvSpPr>
          <p:spPr>
            <a:xfrm>
              <a:off x="6521225" y="24159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4"/>
            <p:cNvSpPr/>
            <p:nvPr/>
          </p:nvSpPr>
          <p:spPr>
            <a:xfrm>
              <a:off x="6519350" y="241782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0" y="0"/>
                  </a:moveTo>
                  <a:cubicBezTo>
                    <a:pt x="0" y="0"/>
                    <a:pt x="0" y="38"/>
                    <a:pt x="75" y="38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4"/>
            <p:cNvSpPr/>
            <p:nvPr/>
          </p:nvSpPr>
          <p:spPr>
            <a:xfrm>
              <a:off x="6523075" y="24140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4"/>
            <p:cNvSpPr/>
            <p:nvPr/>
          </p:nvSpPr>
          <p:spPr>
            <a:xfrm>
              <a:off x="6517475" y="241502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0"/>
                  </a:moveTo>
                  <a:cubicBezTo>
                    <a:pt x="38" y="0"/>
                    <a:pt x="1" y="38"/>
                    <a:pt x="1" y="38"/>
                  </a:cubicBezTo>
                  <a:lnTo>
                    <a:pt x="1" y="75"/>
                  </a:lnTo>
                  <a:lnTo>
                    <a:pt x="1" y="112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4"/>
            <p:cNvSpPr/>
            <p:nvPr/>
          </p:nvSpPr>
          <p:spPr>
            <a:xfrm>
              <a:off x="6516550" y="24168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4"/>
            <p:cNvSpPr/>
            <p:nvPr/>
          </p:nvSpPr>
          <p:spPr>
            <a:xfrm>
              <a:off x="6519350" y="2415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4"/>
            <p:cNvSpPr/>
            <p:nvPr/>
          </p:nvSpPr>
          <p:spPr>
            <a:xfrm>
              <a:off x="6513750" y="24159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4"/>
            <p:cNvSpPr/>
            <p:nvPr/>
          </p:nvSpPr>
          <p:spPr>
            <a:xfrm>
              <a:off x="6513750" y="2417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4"/>
            <p:cNvSpPr/>
            <p:nvPr/>
          </p:nvSpPr>
          <p:spPr>
            <a:xfrm>
              <a:off x="6514675" y="24140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4"/>
            <p:cNvSpPr/>
            <p:nvPr/>
          </p:nvSpPr>
          <p:spPr>
            <a:xfrm>
              <a:off x="6510950" y="24178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38"/>
                  </a:lnTo>
                  <a:lnTo>
                    <a:pt x="0" y="75"/>
                  </a:lnTo>
                  <a:cubicBezTo>
                    <a:pt x="38" y="38"/>
                    <a:pt x="38" y="38"/>
                    <a:pt x="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4"/>
            <p:cNvSpPr/>
            <p:nvPr/>
          </p:nvSpPr>
          <p:spPr>
            <a:xfrm>
              <a:off x="6510025" y="24196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4"/>
            <p:cNvSpPr/>
            <p:nvPr/>
          </p:nvSpPr>
          <p:spPr>
            <a:xfrm>
              <a:off x="6510950" y="24168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4"/>
            <p:cNvSpPr/>
            <p:nvPr/>
          </p:nvSpPr>
          <p:spPr>
            <a:xfrm>
              <a:off x="6508150" y="24196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lnTo>
                    <a:pt x="38" y="76"/>
                  </a:lnTo>
                  <a:cubicBezTo>
                    <a:pt x="38" y="76"/>
                    <a:pt x="38" y="38"/>
                    <a:pt x="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4"/>
            <p:cNvSpPr/>
            <p:nvPr/>
          </p:nvSpPr>
          <p:spPr>
            <a:xfrm>
              <a:off x="6508150" y="24215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4"/>
            <p:cNvSpPr/>
            <p:nvPr/>
          </p:nvSpPr>
          <p:spPr>
            <a:xfrm>
              <a:off x="6508150" y="241782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38" y="0"/>
                  </a:moveTo>
                  <a:lnTo>
                    <a:pt x="0" y="38"/>
                  </a:lnTo>
                  <a:lnTo>
                    <a:pt x="75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24"/>
            <p:cNvSpPr/>
            <p:nvPr/>
          </p:nvSpPr>
          <p:spPr>
            <a:xfrm>
              <a:off x="6507225" y="242342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2" y="0"/>
                  </a:moveTo>
                  <a:lnTo>
                    <a:pt x="3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7" y="0"/>
                  </a:lnTo>
                  <a:cubicBezTo>
                    <a:pt x="75" y="0"/>
                    <a:pt x="37" y="0"/>
                    <a:pt x="37" y="0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24"/>
            <p:cNvSpPr/>
            <p:nvPr/>
          </p:nvSpPr>
          <p:spPr>
            <a:xfrm>
              <a:off x="6510025" y="24234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4"/>
            <p:cNvSpPr/>
            <p:nvPr/>
          </p:nvSpPr>
          <p:spPr>
            <a:xfrm>
              <a:off x="6507225" y="24224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cubicBezTo>
                    <a:pt x="0" y="1"/>
                    <a:pt x="37" y="1"/>
                    <a:pt x="3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4"/>
            <p:cNvSpPr/>
            <p:nvPr/>
          </p:nvSpPr>
          <p:spPr>
            <a:xfrm>
              <a:off x="6510950" y="2422475"/>
              <a:ext cx="1900" cy="2325"/>
            </a:xfrm>
            <a:custGeom>
              <a:avLst/>
              <a:gdLst/>
              <a:ahLst/>
              <a:cxnLst/>
              <a:rect l="l" t="t" r="r" b="b"/>
              <a:pathLst>
                <a:path w="76" h="93" extrusionOk="0">
                  <a:moveTo>
                    <a:pt x="38" y="1"/>
                  </a:moveTo>
                  <a:cubicBezTo>
                    <a:pt x="38" y="20"/>
                    <a:pt x="47" y="20"/>
                    <a:pt x="52" y="20"/>
                  </a:cubicBezTo>
                  <a:cubicBezTo>
                    <a:pt x="56" y="20"/>
                    <a:pt x="56" y="20"/>
                    <a:pt x="38" y="38"/>
                  </a:cubicBezTo>
                  <a:cubicBezTo>
                    <a:pt x="38" y="76"/>
                    <a:pt x="38" y="76"/>
                    <a:pt x="0" y="76"/>
                  </a:cubicBezTo>
                  <a:cubicBezTo>
                    <a:pt x="25" y="76"/>
                    <a:pt x="34" y="92"/>
                    <a:pt x="36" y="92"/>
                  </a:cubicBezTo>
                  <a:cubicBezTo>
                    <a:pt x="38" y="92"/>
                    <a:pt x="38" y="88"/>
                    <a:pt x="38" y="76"/>
                  </a:cubicBezTo>
                  <a:cubicBezTo>
                    <a:pt x="38" y="76"/>
                    <a:pt x="75" y="38"/>
                    <a:pt x="75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4"/>
            <p:cNvSpPr/>
            <p:nvPr/>
          </p:nvSpPr>
          <p:spPr>
            <a:xfrm>
              <a:off x="6512825" y="24224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76"/>
                  </a:lnTo>
                  <a:lnTo>
                    <a:pt x="0" y="38"/>
                  </a:lnTo>
                  <a:cubicBezTo>
                    <a:pt x="0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4"/>
            <p:cNvSpPr/>
            <p:nvPr/>
          </p:nvSpPr>
          <p:spPr>
            <a:xfrm>
              <a:off x="6510950" y="242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4"/>
            <p:cNvSpPr/>
            <p:nvPr/>
          </p:nvSpPr>
          <p:spPr>
            <a:xfrm>
              <a:off x="6515625" y="24243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1"/>
                  </a:moveTo>
                  <a:cubicBezTo>
                    <a:pt x="0" y="1"/>
                    <a:pt x="0" y="1"/>
                    <a:pt x="37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4"/>
            <p:cNvSpPr/>
            <p:nvPr/>
          </p:nvSpPr>
          <p:spPr>
            <a:xfrm>
              <a:off x="6516550" y="24234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4"/>
            <p:cNvSpPr/>
            <p:nvPr/>
          </p:nvSpPr>
          <p:spPr>
            <a:xfrm>
              <a:off x="6514675" y="24252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4"/>
            <p:cNvSpPr/>
            <p:nvPr/>
          </p:nvSpPr>
          <p:spPr>
            <a:xfrm>
              <a:off x="6519350" y="24215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"/>
                  </a:moveTo>
                  <a:cubicBezTo>
                    <a:pt x="0" y="1"/>
                    <a:pt x="0" y="38"/>
                    <a:pt x="0" y="75"/>
                  </a:cubicBez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24"/>
            <p:cNvSpPr/>
            <p:nvPr/>
          </p:nvSpPr>
          <p:spPr>
            <a:xfrm>
              <a:off x="6519350" y="2421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24"/>
            <p:cNvSpPr/>
            <p:nvPr/>
          </p:nvSpPr>
          <p:spPr>
            <a:xfrm>
              <a:off x="6518425" y="24243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4"/>
            <p:cNvSpPr/>
            <p:nvPr/>
          </p:nvSpPr>
          <p:spPr>
            <a:xfrm>
              <a:off x="6523075" y="24206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4"/>
            <p:cNvSpPr/>
            <p:nvPr/>
          </p:nvSpPr>
          <p:spPr>
            <a:xfrm>
              <a:off x="6523075" y="24206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4"/>
            <p:cNvSpPr/>
            <p:nvPr/>
          </p:nvSpPr>
          <p:spPr>
            <a:xfrm>
              <a:off x="6521225" y="24234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4"/>
            <p:cNvSpPr/>
            <p:nvPr/>
          </p:nvSpPr>
          <p:spPr>
            <a:xfrm>
              <a:off x="6526825" y="24187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"/>
                  </a:moveTo>
                  <a:cubicBezTo>
                    <a:pt x="0" y="38"/>
                    <a:pt x="0" y="38"/>
                    <a:pt x="0" y="75"/>
                  </a:cubicBezTo>
                  <a:lnTo>
                    <a:pt x="0" y="113"/>
                  </a:lnTo>
                  <a:lnTo>
                    <a:pt x="0" y="113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4"/>
            <p:cNvSpPr/>
            <p:nvPr/>
          </p:nvSpPr>
          <p:spPr>
            <a:xfrm>
              <a:off x="6526825" y="24187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1"/>
                  </a:lnTo>
                  <a:lnTo>
                    <a:pt x="37" y="1"/>
                  </a:lnTo>
                  <a:cubicBezTo>
                    <a:pt x="37" y="38"/>
                    <a:pt x="37" y="38"/>
                    <a:pt x="37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4"/>
            <p:cNvSpPr/>
            <p:nvPr/>
          </p:nvSpPr>
          <p:spPr>
            <a:xfrm>
              <a:off x="6524950" y="2421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4"/>
            <p:cNvSpPr/>
            <p:nvPr/>
          </p:nvSpPr>
          <p:spPr>
            <a:xfrm>
              <a:off x="6529625" y="241875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37" y="1"/>
                  </a:moveTo>
                  <a:cubicBezTo>
                    <a:pt x="0" y="1"/>
                    <a:pt x="0" y="1"/>
                    <a:pt x="0" y="38"/>
                  </a:cubicBezTo>
                  <a:lnTo>
                    <a:pt x="0" y="75"/>
                  </a:lnTo>
                  <a:cubicBezTo>
                    <a:pt x="0" y="75"/>
                    <a:pt x="37" y="38"/>
                    <a:pt x="37" y="38"/>
                  </a:cubicBezTo>
                  <a:lnTo>
                    <a:pt x="75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4"/>
            <p:cNvSpPr/>
            <p:nvPr/>
          </p:nvSpPr>
          <p:spPr>
            <a:xfrm>
              <a:off x="6531475" y="24187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75"/>
                  </a:lnTo>
                  <a:lnTo>
                    <a:pt x="1" y="38"/>
                  </a:lnTo>
                  <a:cubicBezTo>
                    <a:pt x="1" y="3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4"/>
            <p:cNvSpPr/>
            <p:nvPr/>
          </p:nvSpPr>
          <p:spPr>
            <a:xfrm>
              <a:off x="6528675" y="24206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4"/>
            <p:cNvSpPr/>
            <p:nvPr/>
          </p:nvSpPr>
          <p:spPr>
            <a:xfrm>
              <a:off x="6532425" y="2421775"/>
              <a:ext cx="1875" cy="725"/>
            </a:xfrm>
            <a:custGeom>
              <a:avLst/>
              <a:gdLst/>
              <a:ahLst/>
              <a:cxnLst/>
              <a:rect l="l" t="t" r="r" b="b"/>
              <a:pathLst>
                <a:path w="75" h="29" extrusionOk="0">
                  <a:moveTo>
                    <a:pt x="37" y="1"/>
                  </a:moveTo>
                  <a:cubicBezTo>
                    <a:pt x="28" y="1"/>
                    <a:pt x="19" y="10"/>
                    <a:pt x="0" y="29"/>
                  </a:cubicBezTo>
                  <a:lnTo>
                    <a:pt x="75" y="29"/>
                  </a:lnTo>
                  <a:cubicBezTo>
                    <a:pt x="56" y="10"/>
                    <a:pt x="47" y="1"/>
                    <a:pt x="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4"/>
            <p:cNvSpPr/>
            <p:nvPr/>
          </p:nvSpPr>
          <p:spPr>
            <a:xfrm>
              <a:off x="6533350" y="24224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4"/>
            <p:cNvSpPr/>
            <p:nvPr/>
          </p:nvSpPr>
          <p:spPr>
            <a:xfrm>
              <a:off x="6531475" y="242062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cubicBezTo>
                    <a:pt x="1" y="38"/>
                    <a:pt x="1" y="38"/>
                    <a:pt x="1" y="0"/>
                  </a:cubicBezTo>
                  <a:lnTo>
                    <a:pt x="1" y="0"/>
                  </a:lnTo>
                  <a:lnTo>
                    <a:pt x="1" y="75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4"/>
            <p:cNvSpPr/>
            <p:nvPr/>
          </p:nvSpPr>
          <p:spPr>
            <a:xfrm>
              <a:off x="6533350" y="24252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38" y="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4"/>
            <p:cNvSpPr/>
            <p:nvPr/>
          </p:nvSpPr>
          <p:spPr>
            <a:xfrm>
              <a:off x="6533350" y="24271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38" y="1"/>
                    <a:pt x="7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4"/>
            <p:cNvSpPr/>
            <p:nvPr/>
          </p:nvSpPr>
          <p:spPr>
            <a:xfrm>
              <a:off x="6532425" y="24243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37" y="1"/>
                  </a:cubicBezTo>
                  <a:lnTo>
                    <a:pt x="3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4"/>
            <p:cNvSpPr/>
            <p:nvPr/>
          </p:nvSpPr>
          <p:spPr>
            <a:xfrm>
              <a:off x="6530550" y="24280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38" y="1"/>
                    <a:pt x="38" y="38"/>
                    <a:pt x="0" y="38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4"/>
            <p:cNvSpPr/>
            <p:nvPr/>
          </p:nvSpPr>
          <p:spPr>
            <a:xfrm>
              <a:off x="6530550" y="24280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1"/>
                  </a:lnTo>
                  <a:lnTo>
                    <a:pt x="38" y="1"/>
                  </a:lnTo>
                  <a:cubicBezTo>
                    <a:pt x="25" y="13"/>
                    <a:pt x="17" y="18"/>
                    <a:pt x="12" y="18"/>
                  </a:cubicBezTo>
                  <a:cubicBezTo>
                    <a:pt x="0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4"/>
            <p:cNvSpPr/>
            <p:nvPr/>
          </p:nvSpPr>
          <p:spPr>
            <a:xfrm>
              <a:off x="6530550" y="24262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0"/>
                  </a:lnTo>
                  <a:cubicBezTo>
                    <a:pt x="38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4"/>
            <p:cNvSpPr/>
            <p:nvPr/>
          </p:nvSpPr>
          <p:spPr>
            <a:xfrm>
              <a:off x="6526825" y="24290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0"/>
                  </a:moveTo>
                  <a:cubicBezTo>
                    <a:pt x="37" y="0"/>
                    <a:pt x="0" y="38"/>
                    <a:pt x="0" y="38"/>
                  </a:cubicBezTo>
                  <a:lnTo>
                    <a:pt x="37" y="38"/>
                  </a:lnTo>
                  <a:cubicBezTo>
                    <a:pt x="37" y="0"/>
                    <a:pt x="37" y="0"/>
                    <a:pt x="3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4"/>
            <p:cNvSpPr/>
            <p:nvPr/>
          </p:nvSpPr>
          <p:spPr>
            <a:xfrm>
              <a:off x="6526825" y="24290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7" y="38"/>
                  </a:lnTo>
                  <a:cubicBezTo>
                    <a:pt x="0" y="38"/>
                    <a:pt x="0" y="38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4"/>
            <p:cNvSpPr/>
            <p:nvPr/>
          </p:nvSpPr>
          <p:spPr>
            <a:xfrm>
              <a:off x="6527750" y="24262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4"/>
            <p:cNvSpPr/>
            <p:nvPr/>
          </p:nvSpPr>
          <p:spPr>
            <a:xfrm>
              <a:off x="6523075" y="2427675"/>
              <a:ext cx="1900" cy="2300"/>
            </a:xfrm>
            <a:custGeom>
              <a:avLst/>
              <a:gdLst/>
              <a:ahLst/>
              <a:cxnLst/>
              <a:rect l="l" t="t" r="r" b="b"/>
              <a:pathLst>
                <a:path w="76" h="92" extrusionOk="0">
                  <a:moveTo>
                    <a:pt x="56" y="0"/>
                  </a:moveTo>
                  <a:cubicBezTo>
                    <a:pt x="55" y="0"/>
                    <a:pt x="51" y="5"/>
                    <a:pt x="38" y="17"/>
                  </a:cubicBezTo>
                  <a:lnTo>
                    <a:pt x="1" y="54"/>
                  </a:lnTo>
                  <a:lnTo>
                    <a:pt x="38" y="92"/>
                  </a:lnTo>
                  <a:cubicBezTo>
                    <a:pt x="38" y="92"/>
                    <a:pt x="38" y="54"/>
                    <a:pt x="38" y="54"/>
                  </a:cubicBezTo>
                  <a:cubicBezTo>
                    <a:pt x="38" y="17"/>
                    <a:pt x="38" y="17"/>
                    <a:pt x="75" y="17"/>
                  </a:cubicBezTo>
                  <a:cubicBezTo>
                    <a:pt x="51" y="17"/>
                    <a:pt x="59" y="0"/>
                    <a:pt x="56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4"/>
            <p:cNvSpPr/>
            <p:nvPr/>
          </p:nvSpPr>
          <p:spPr>
            <a:xfrm>
              <a:off x="6523075" y="242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4"/>
            <p:cNvSpPr/>
            <p:nvPr/>
          </p:nvSpPr>
          <p:spPr>
            <a:xfrm>
              <a:off x="6524950" y="242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4"/>
            <p:cNvSpPr/>
            <p:nvPr/>
          </p:nvSpPr>
          <p:spPr>
            <a:xfrm>
              <a:off x="6519350" y="24271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0" y="1"/>
                    <a:pt x="0" y="38"/>
                  </a:cubicBezTo>
                  <a:lnTo>
                    <a:pt x="0" y="75"/>
                  </a:lnTo>
                  <a:cubicBezTo>
                    <a:pt x="0" y="75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4"/>
            <p:cNvSpPr/>
            <p:nvPr/>
          </p:nvSpPr>
          <p:spPr>
            <a:xfrm>
              <a:off x="6519350" y="24280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4"/>
            <p:cNvSpPr/>
            <p:nvPr/>
          </p:nvSpPr>
          <p:spPr>
            <a:xfrm>
              <a:off x="6520275" y="24262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cubicBezTo>
                    <a:pt x="38" y="38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4"/>
            <p:cNvSpPr/>
            <p:nvPr/>
          </p:nvSpPr>
          <p:spPr>
            <a:xfrm>
              <a:off x="6516550" y="2427150"/>
              <a:ext cx="1425" cy="1900"/>
            </a:xfrm>
            <a:custGeom>
              <a:avLst/>
              <a:gdLst/>
              <a:ahLst/>
              <a:cxnLst/>
              <a:rect l="l" t="t" r="r" b="b"/>
              <a:pathLst>
                <a:path w="57" h="76" extrusionOk="0">
                  <a:moveTo>
                    <a:pt x="38" y="1"/>
                  </a:moveTo>
                  <a:cubicBezTo>
                    <a:pt x="38" y="1"/>
                    <a:pt x="0" y="38"/>
                    <a:pt x="0" y="75"/>
                  </a:cubicBezTo>
                  <a:lnTo>
                    <a:pt x="38" y="38"/>
                  </a:lnTo>
                  <a:cubicBezTo>
                    <a:pt x="56" y="19"/>
                    <a:pt x="56" y="19"/>
                    <a:pt x="52" y="19"/>
                  </a:cubicBezTo>
                  <a:cubicBezTo>
                    <a:pt x="47" y="19"/>
                    <a:pt x="38" y="19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4"/>
            <p:cNvSpPr/>
            <p:nvPr/>
          </p:nvSpPr>
          <p:spPr>
            <a:xfrm>
              <a:off x="6515625" y="24271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38"/>
                  </a:lnTo>
                  <a:cubicBezTo>
                    <a:pt x="0" y="1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4"/>
            <p:cNvSpPr/>
            <p:nvPr/>
          </p:nvSpPr>
          <p:spPr>
            <a:xfrm>
              <a:off x="6518425" y="24262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4"/>
            <p:cNvSpPr/>
            <p:nvPr/>
          </p:nvSpPr>
          <p:spPr>
            <a:xfrm>
              <a:off x="6512825" y="24271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lnTo>
                    <a:pt x="0" y="38"/>
                  </a:lnTo>
                  <a:cubicBezTo>
                    <a:pt x="0" y="38"/>
                    <a:pt x="0" y="38"/>
                    <a:pt x="0" y="1"/>
                  </a:cubicBez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4"/>
            <p:cNvSpPr/>
            <p:nvPr/>
          </p:nvSpPr>
          <p:spPr>
            <a:xfrm>
              <a:off x="6511875" y="242995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1"/>
                  </a:moveTo>
                  <a:lnTo>
                    <a:pt x="38" y="38"/>
                  </a:lnTo>
                  <a:lnTo>
                    <a:pt x="75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4"/>
            <p:cNvSpPr/>
            <p:nvPr/>
          </p:nvSpPr>
          <p:spPr>
            <a:xfrm>
              <a:off x="6513750" y="24262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4"/>
            <p:cNvSpPr/>
            <p:nvPr/>
          </p:nvSpPr>
          <p:spPr>
            <a:xfrm>
              <a:off x="6510950" y="24290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2"/>
                  </a:moveTo>
                  <a:cubicBezTo>
                    <a:pt x="0" y="75"/>
                    <a:pt x="0" y="75"/>
                    <a:pt x="0" y="38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5"/>
                  </a:lnTo>
                  <a:cubicBezTo>
                    <a:pt x="0" y="75"/>
                    <a:pt x="0" y="75"/>
                    <a:pt x="0" y="11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4"/>
            <p:cNvSpPr/>
            <p:nvPr/>
          </p:nvSpPr>
          <p:spPr>
            <a:xfrm>
              <a:off x="6509075" y="243182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5" y="0"/>
                  </a:move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4"/>
            <p:cNvSpPr/>
            <p:nvPr/>
          </p:nvSpPr>
          <p:spPr>
            <a:xfrm>
              <a:off x="6509075" y="242807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1"/>
                  </a:moveTo>
                  <a:lnTo>
                    <a:pt x="38" y="38"/>
                  </a:lnTo>
                  <a:lnTo>
                    <a:pt x="75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4"/>
            <p:cNvSpPr/>
            <p:nvPr/>
          </p:nvSpPr>
          <p:spPr>
            <a:xfrm>
              <a:off x="6509075" y="243275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1" y="1"/>
                  </a:moveTo>
                  <a:lnTo>
                    <a:pt x="38" y="75"/>
                  </a:lnTo>
                  <a:cubicBezTo>
                    <a:pt x="38" y="38"/>
                    <a:pt x="38" y="38"/>
                    <a:pt x="75" y="38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4"/>
            <p:cNvSpPr/>
            <p:nvPr/>
          </p:nvSpPr>
          <p:spPr>
            <a:xfrm>
              <a:off x="6510950" y="243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4"/>
            <p:cNvSpPr/>
            <p:nvPr/>
          </p:nvSpPr>
          <p:spPr>
            <a:xfrm>
              <a:off x="6507225" y="2431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0"/>
                  </a:moveTo>
                  <a:cubicBezTo>
                    <a:pt x="37" y="0"/>
                    <a:pt x="0" y="0"/>
                    <a:pt x="0" y="38"/>
                  </a:cubicBez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4"/>
            <p:cNvSpPr/>
            <p:nvPr/>
          </p:nvSpPr>
          <p:spPr>
            <a:xfrm>
              <a:off x="6512825" y="24327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7" y="1"/>
                  </a:moveTo>
                  <a:lnTo>
                    <a:pt x="0" y="38"/>
                  </a:lnTo>
                  <a:lnTo>
                    <a:pt x="0" y="75"/>
                  </a:lnTo>
                  <a:cubicBezTo>
                    <a:pt x="0" y="75"/>
                    <a:pt x="0" y="113"/>
                    <a:pt x="0" y="113"/>
                  </a:cubicBezTo>
                  <a:cubicBezTo>
                    <a:pt x="37" y="113"/>
                    <a:pt x="37" y="113"/>
                    <a:pt x="37" y="75"/>
                  </a:cubicBezTo>
                  <a:cubicBezTo>
                    <a:pt x="37" y="75"/>
                    <a:pt x="37" y="38"/>
                    <a:pt x="37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4"/>
            <p:cNvSpPr/>
            <p:nvPr/>
          </p:nvSpPr>
          <p:spPr>
            <a:xfrm>
              <a:off x="6513750" y="24327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4"/>
            <p:cNvSpPr/>
            <p:nvPr/>
          </p:nvSpPr>
          <p:spPr>
            <a:xfrm>
              <a:off x="6510950" y="24355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38"/>
                  </a:moveTo>
                  <a:lnTo>
                    <a:pt x="38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4"/>
            <p:cNvSpPr/>
            <p:nvPr/>
          </p:nvSpPr>
          <p:spPr>
            <a:xfrm>
              <a:off x="6516550" y="24327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0" y="1"/>
                  </a:moveTo>
                  <a:cubicBezTo>
                    <a:pt x="0" y="1"/>
                    <a:pt x="0" y="38"/>
                    <a:pt x="0" y="75"/>
                  </a:cubicBezTo>
                  <a:lnTo>
                    <a:pt x="0" y="113"/>
                  </a:lnTo>
                  <a:cubicBezTo>
                    <a:pt x="0" y="113"/>
                    <a:pt x="38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4"/>
            <p:cNvSpPr/>
            <p:nvPr/>
          </p:nvSpPr>
          <p:spPr>
            <a:xfrm>
              <a:off x="6516550" y="24327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0" y="1"/>
                  </a:moveTo>
                  <a:lnTo>
                    <a:pt x="0" y="1"/>
                  </a:lnTo>
                  <a:lnTo>
                    <a:pt x="75" y="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4"/>
            <p:cNvSpPr/>
            <p:nvPr/>
          </p:nvSpPr>
          <p:spPr>
            <a:xfrm>
              <a:off x="6515625" y="2435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4"/>
            <p:cNvSpPr/>
            <p:nvPr/>
          </p:nvSpPr>
          <p:spPr>
            <a:xfrm>
              <a:off x="6519350" y="24318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38"/>
                  </a:lnTo>
                  <a:lnTo>
                    <a:pt x="0" y="75"/>
                  </a:lnTo>
                  <a:cubicBezTo>
                    <a:pt x="0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4"/>
            <p:cNvSpPr/>
            <p:nvPr/>
          </p:nvSpPr>
          <p:spPr>
            <a:xfrm>
              <a:off x="6521225" y="24308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4"/>
            <p:cNvSpPr/>
            <p:nvPr/>
          </p:nvSpPr>
          <p:spPr>
            <a:xfrm>
              <a:off x="6519350" y="2434625"/>
              <a:ext cx="950" cy="425"/>
            </a:xfrm>
            <a:custGeom>
              <a:avLst/>
              <a:gdLst/>
              <a:ahLst/>
              <a:cxnLst/>
              <a:rect l="l" t="t" r="r" b="b"/>
              <a:pathLst>
                <a:path w="38" h="17" extrusionOk="0">
                  <a:moveTo>
                    <a:pt x="0" y="0"/>
                  </a:moveTo>
                  <a:cubicBezTo>
                    <a:pt x="0" y="0"/>
                    <a:pt x="0" y="17"/>
                    <a:pt x="11" y="17"/>
                  </a:cubicBezTo>
                  <a:cubicBezTo>
                    <a:pt x="17" y="17"/>
                    <a:pt x="25" y="13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4"/>
            <p:cNvSpPr/>
            <p:nvPr/>
          </p:nvSpPr>
          <p:spPr>
            <a:xfrm>
              <a:off x="6524025" y="24318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0" y="0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112"/>
                  </a:lnTo>
                  <a:cubicBezTo>
                    <a:pt x="0" y="112"/>
                    <a:pt x="0" y="75"/>
                    <a:pt x="37" y="38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4"/>
            <p:cNvSpPr/>
            <p:nvPr/>
          </p:nvSpPr>
          <p:spPr>
            <a:xfrm>
              <a:off x="6524025" y="2431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37" y="0"/>
                    <a:pt x="37" y="0"/>
                    <a:pt x="37" y="38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4"/>
            <p:cNvSpPr/>
            <p:nvPr/>
          </p:nvSpPr>
          <p:spPr>
            <a:xfrm>
              <a:off x="6522150" y="24327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4"/>
            <p:cNvSpPr/>
            <p:nvPr/>
          </p:nvSpPr>
          <p:spPr>
            <a:xfrm>
              <a:off x="6526825" y="2431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cubicBezTo>
                    <a:pt x="37" y="38"/>
                    <a:pt x="37" y="0"/>
                    <a:pt x="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4"/>
            <p:cNvSpPr/>
            <p:nvPr/>
          </p:nvSpPr>
          <p:spPr>
            <a:xfrm>
              <a:off x="6527750" y="24308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4"/>
            <p:cNvSpPr/>
            <p:nvPr/>
          </p:nvSpPr>
          <p:spPr>
            <a:xfrm>
              <a:off x="6525875" y="24336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4"/>
            <p:cNvSpPr/>
            <p:nvPr/>
          </p:nvSpPr>
          <p:spPr>
            <a:xfrm>
              <a:off x="6530550" y="2429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4"/>
            <p:cNvSpPr/>
            <p:nvPr/>
          </p:nvSpPr>
          <p:spPr>
            <a:xfrm>
              <a:off x="6530550" y="24290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cubicBezTo>
                    <a:pt x="38" y="38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4"/>
            <p:cNvSpPr/>
            <p:nvPr/>
          </p:nvSpPr>
          <p:spPr>
            <a:xfrm>
              <a:off x="6528675" y="243275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4"/>
            <p:cNvSpPr/>
            <p:nvPr/>
          </p:nvSpPr>
          <p:spPr>
            <a:xfrm>
              <a:off x="6533350" y="2430875"/>
              <a:ext cx="2825" cy="975"/>
            </a:xfrm>
            <a:custGeom>
              <a:avLst/>
              <a:gdLst/>
              <a:ahLst/>
              <a:cxnLst/>
              <a:rect l="l" t="t" r="r" b="b"/>
              <a:pathLst>
                <a:path w="113" h="39" extrusionOk="0">
                  <a:moveTo>
                    <a:pt x="38" y="1"/>
                  </a:moveTo>
                  <a:lnTo>
                    <a:pt x="0" y="38"/>
                  </a:lnTo>
                  <a:lnTo>
                    <a:pt x="113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4"/>
            <p:cNvSpPr/>
            <p:nvPr/>
          </p:nvSpPr>
          <p:spPr>
            <a:xfrm>
              <a:off x="6536150" y="2431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4"/>
            <p:cNvSpPr/>
            <p:nvPr/>
          </p:nvSpPr>
          <p:spPr>
            <a:xfrm>
              <a:off x="6532425" y="24308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24"/>
            <p:cNvSpPr/>
            <p:nvPr/>
          </p:nvSpPr>
          <p:spPr>
            <a:xfrm>
              <a:off x="6535225" y="24336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0" y="1"/>
                  </a:moveTo>
                  <a:lnTo>
                    <a:pt x="0" y="38"/>
                  </a:lnTo>
                  <a:cubicBezTo>
                    <a:pt x="38" y="38"/>
                    <a:pt x="38" y="76"/>
                    <a:pt x="0" y="113"/>
                  </a:cubicBezTo>
                  <a:lnTo>
                    <a:pt x="38" y="113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24"/>
            <p:cNvSpPr/>
            <p:nvPr/>
          </p:nvSpPr>
          <p:spPr>
            <a:xfrm>
              <a:off x="6533350" y="243650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0" y="0"/>
                  </a:moveTo>
                  <a:lnTo>
                    <a:pt x="0" y="3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4"/>
            <p:cNvSpPr/>
            <p:nvPr/>
          </p:nvSpPr>
          <p:spPr>
            <a:xfrm>
              <a:off x="6533350" y="24336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1"/>
                  </a:moveTo>
                  <a:lnTo>
                    <a:pt x="38" y="1"/>
                  </a:lnTo>
                  <a:lnTo>
                    <a:pt x="75" y="1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4"/>
            <p:cNvSpPr/>
            <p:nvPr/>
          </p:nvSpPr>
          <p:spPr>
            <a:xfrm>
              <a:off x="6531475" y="24374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cubicBezTo>
                    <a:pt x="38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24"/>
            <p:cNvSpPr/>
            <p:nvPr/>
          </p:nvSpPr>
          <p:spPr>
            <a:xfrm>
              <a:off x="6531475" y="24383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24"/>
            <p:cNvSpPr/>
            <p:nvPr/>
          </p:nvSpPr>
          <p:spPr>
            <a:xfrm>
              <a:off x="6532425" y="2433925"/>
              <a:ext cx="950" cy="1650"/>
            </a:xfrm>
            <a:custGeom>
              <a:avLst/>
              <a:gdLst/>
              <a:ahLst/>
              <a:cxnLst/>
              <a:rect l="l" t="t" r="r" b="b"/>
              <a:pathLst>
                <a:path w="38" h="66" extrusionOk="0">
                  <a:moveTo>
                    <a:pt x="19" y="0"/>
                  </a:moveTo>
                  <a:cubicBezTo>
                    <a:pt x="9" y="0"/>
                    <a:pt x="0" y="10"/>
                    <a:pt x="0" y="28"/>
                  </a:cubicBezTo>
                  <a:lnTo>
                    <a:pt x="0" y="66"/>
                  </a:lnTo>
                  <a:lnTo>
                    <a:pt x="37" y="66"/>
                  </a:lnTo>
                  <a:lnTo>
                    <a:pt x="37" y="28"/>
                  </a:lnTo>
                  <a:cubicBezTo>
                    <a:pt x="37" y="10"/>
                    <a:pt x="28" y="0"/>
                    <a:pt x="19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4"/>
            <p:cNvSpPr/>
            <p:nvPr/>
          </p:nvSpPr>
          <p:spPr>
            <a:xfrm>
              <a:off x="6527750" y="24365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2"/>
                  </a:moveTo>
                  <a:lnTo>
                    <a:pt x="0" y="75"/>
                  </a:ln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37"/>
                    <a:pt x="0" y="75"/>
                  </a:cubicBez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4"/>
            <p:cNvSpPr/>
            <p:nvPr/>
          </p:nvSpPr>
          <p:spPr>
            <a:xfrm>
              <a:off x="6527750" y="24383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1"/>
                  </a:lnTo>
                  <a:lnTo>
                    <a:pt x="38" y="1"/>
                  </a:lnTo>
                  <a:cubicBezTo>
                    <a:pt x="25" y="13"/>
                    <a:pt x="17" y="17"/>
                    <a:pt x="12" y="17"/>
                  </a:cubicBezTo>
                  <a:cubicBezTo>
                    <a:pt x="0" y="1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4"/>
            <p:cNvSpPr/>
            <p:nvPr/>
          </p:nvSpPr>
          <p:spPr>
            <a:xfrm>
              <a:off x="6527750" y="243555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0" y="1"/>
                  </a:moveTo>
                  <a:lnTo>
                    <a:pt x="75" y="38"/>
                  </a:lnTo>
                  <a:cubicBezTo>
                    <a:pt x="75" y="1"/>
                    <a:pt x="75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4"/>
            <p:cNvSpPr/>
            <p:nvPr/>
          </p:nvSpPr>
          <p:spPr>
            <a:xfrm>
              <a:off x="6524025" y="24383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1"/>
                  </a:moveTo>
                  <a:cubicBezTo>
                    <a:pt x="37" y="38"/>
                    <a:pt x="37" y="38"/>
                    <a:pt x="0" y="38"/>
                  </a:cubicBez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4"/>
            <p:cNvSpPr/>
            <p:nvPr/>
          </p:nvSpPr>
          <p:spPr>
            <a:xfrm>
              <a:off x="6524025" y="24383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4"/>
            <p:cNvSpPr/>
            <p:nvPr/>
          </p:nvSpPr>
          <p:spPr>
            <a:xfrm>
              <a:off x="6525875" y="243742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4"/>
            <p:cNvSpPr/>
            <p:nvPr/>
          </p:nvSpPr>
          <p:spPr>
            <a:xfrm>
              <a:off x="6520275" y="243835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75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4"/>
            <p:cNvSpPr/>
            <p:nvPr/>
          </p:nvSpPr>
          <p:spPr>
            <a:xfrm>
              <a:off x="6520275" y="24393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0"/>
                    <a:pt x="1" y="3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4"/>
            <p:cNvSpPr/>
            <p:nvPr/>
          </p:nvSpPr>
          <p:spPr>
            <a:xfrm>
              <a:off x="6522150" y="24365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4"/>
            <p:cNvSpPr/>
            <p:nvPr/>
          </p:nvSpPr>
          <p:spPr>
            <a:xfrm>
              <a:off x="6516550" y="2438350"/>
              <a:ext cx="2825" cy="1900"/>
            </a:xfrm>
            <a:custGeom>
              <a:avLst/>
              <a:gdLst/>
              <a:ahLst/>
              <a:cxnLst/>
              <a:rect l="l" t="t" r="r" b="b"/>
              <a:pathLst>
                <a:path w="113" h="76" extrusionOk="0">
                  <a:moveTo>
                    <a:pt x="75" y="1"/>
                  </a:moveTo>
                  <a:cubicBezTo>
                    <a:pt x="0" y="38"/>
                    <a:pt x="0" y="75"/>
                    <a:pt x="0" y="75"/>
                  </a:cubicBezTo>
                  <a:lnTo>
                    <a:pt x="75" y="75"/>
                  </a:lnTo>
                  <a:lnTo>
                    <a:pt x="75" y="38"/>
                  </a:lnTo>
                  <a:cubicBezTo>
                    <a:pt x="75" y="38"/>
                    <a:pt x="75" y="1"/>
                    <a:pt x="11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4"/>
            <p:cNvSpPr/>
            <p:nvPr/>
          </p:nvSpPr>
          <p:spPr>
            <a:xfrm>
              <a:off x="6516550" y="24393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37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4"/>
            <p:cNvSpPr/>
            <p:nvPr/>
          </p:nvSpPr>
          <p:spPr>
            <a:xfrm>
              <a:off x="6519350" y="243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4"/>
            <p:cNvSpPr/>
            <p:nvPr/>
          </p:nvSpPr>
          <p:spPr>
            <a:xfrm>
              <a:off x="6513750" y="24383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38"/>
                    <a:pt x="0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4"/>
            <p:cNvSpPr/>
            <p:nvPr/>
          </p:nvSpPr>
          <p:spPr>
            <a:xfrm>
              <a:off x="6513750" y="24402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4"/>
            <p:cNvSpPr/>
            <p:nvPr/>
          </p:nvSpPr>
          <p:spPr>
            <a:xfrm>
              <a:off x="6514675" y="24365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4"/>
            <p:cNvSpPr/>
            <p:nvPr/>
          </p:nvSpPr>
          <p:spPr>
            <a:xfrm>
              <a:off x="6510950" y="24411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38" y="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4"/>
            <p:cNvSpPr/>
            <p:nvPr/>
          </p:nvSpPr>
          <p:spPr>
            <a:xfrm>
              <a:off x="6510950" y="24421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4"/>
            <p:cNvSpPr/>
            <p:nvPr/>
          </p:nvSpPr>
          <p:spPr>
            <a:xfrm>
              <a:off x="6510950" y="24393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38" y="0"/>
                    <a:pt x="38" y="0"/>
                    <a:pt x="38" y="0"/>
                  </a:cubicBezTo>
                  <a:lnTo>
                    <a:pt x="38" y="37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4"/>
            <p:cNvSpPr/>
            <p:nvPr/>
          </p:nvSpPr>
          <p:spPr>
            <a:xfrm>
              <a:off x="6510950" y="244302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75" y="0"/>
                  </a:moveTo>
                  <a:cubicBezTo>
                    <a:pt x="59" y="0"/>
                    <a:pt x="49" y="8"/>
                    <a:pt x="44" y="16"/>
                  </a:cubicBezTo>
                  <a:lnTo>
                    <a:pt x="44" y="16"/>
                  </a:lnTo>
                  <a:lnTo>
                    <a:pt x="75" y="0"/>
                  </a:lnTo>
                  <a:close/>
                  <a:moveTo>
                    <a:pt x="44" y="16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38" y="38"/>
                    <a:pt x="38" y="26"/>
                    <a:pt x="44" y="1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4"/>
            <p:cNvSpPr/>
            <p:nvPr/>
          </p:nvSpPr>
          <p:spPr>
            <a:xfrm>
              <a:off x="6511875" y="24430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38" y="0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4"/>
            <p:cNvSpPr/>
            <p:nvPr/>
          </p:nvSpPr>
          <p:spPr>
            <a:xfrm>
              <a:off x="6510025" y="24421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7" y="0"/>
                  </a:moveTo>
                  <a:cubicBezTo>
                    <a:pt x="37" y="0"/>
                    <a:pt x="24" y="0"/>
                    <a:pt x="21" y="16"/>
                  </a:cubicBezTo>
                  <a:lnTo>
                    <a:pt x="21" y="16"/>
                  </a:lnTo>
                  <a:lnTo>
                    <a:pt x="37" y="0"/>
                  </a:lnTo>
                  <a:close/>
                  <a:moveTo>
                    <a:pt x="21" y="16"/>
                  </a:moveTo>
                  <a:lnTo>
                    <a:pt x="0" y="37"/>
                  </a:lnTo>
                  <a:cubicBezTo>
                    <a:pt x="0" y="75"/>
                    <a:pt x="0" y="75"/>
                    <a:pt x="0" y="75"/>
                  </a:cubicBezTo>
                  <a:lnTo>
                    <a:pt x="37" y="75"/>
                  </a:lnTo>
                  <a:cubicBezTo>
                    <a:pt x="22" y="45"/>
                    <a:pt x="19" y="27"/>
                    <a:pt x="21" y="16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4"/>
            <p:cNvSpPr/>
            <p:nvPr/>
          </p:nvSpPr>
          <p:spPr>
            <a:xfrm>
              <a:off x="6515625" y="24430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7" y="0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112"/>
                  </a:lnTo>
                  <a:cubicBezTo>
                    <a:pt x="0" y="112"/>
                    <a:pt x="0" y="75"/>
                    <a:pt x="37" y="38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4"/>
            <p:cNvSpPr/>
            <p:nvPr/>
          </p:nvSpPr>
          <p:spPr>
            <a:xfrm>
              <a:off x="6516550" y="24430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cubicBezTo>
                    <a:pt x="38" y="38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4"/>
            <p:cNvSpPr/>
            <p:nvPr/>
          </p:nvSpPr>
          <p:spPr>
            <a:xfrm>
              <a:off x="6512825" y="2445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37" y="38"/>
                    <a:pt x="37" y="38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4"/>
            <p:cNvSpPr/>
            <p:nvPr/>
          </p:nvSpPr>
          <p:spPr>
            <a:xfrm>
              <a:off x="6519350" y="24430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0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4"/>
            <p:cNvSpPr/>
            <p:nvPr/>
          </p:nvSpPr>
          <p:spPr>
            <a:xfrm>
              <a:off x="6519350" y="24430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24"/>
            <p:cNvSpPr/>
            <p:nvPr/>
          </p:nvSpPr>
          <p:spPr>
            <a:xfrm>
              <a:off x="6516550" y="244490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75" y="37"/>
                  </a:moveTo>
                  <a:lnTo>
                    <a:pt x="75" y="37"/>
                  </a:lnTo>
                  <a:lnTo>
                    <a:pt x="75" y="37"/>
                  </a:lnTo>
                  <a:lnTo>
                    <a:pt x="0" y="37"/>
                  </a:lnTo>
                  <a:cubicBezTo>
                    <a:pt x="0" y="37"/>
                    <a:pt x="0" y="0"/>
                    <a:pt x="0" y="0"/>
                  </a:cubicBezTo>
                  <a:lnTo>
                    <a:pt x="0" y="0"/>
                  </a:lnTo>
                  <a:lnTo>
                    <a:pt x="0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24"/>
            <p:cNvSpPr/>
            <p:nvPr/>
          </p:nvSpPr>
          <p:spPr>
            <a:xfrm>
              <a:off x="6522150" y="24411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"/>
                  </a:moveTo>
                  <a:cubicBezTo>
                    <a:pt x="0" y="38"/>
                    <a:pt x="0" y="38"/>
                    <a:pt x="0" y="75"/>
                  </a:cubicBez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4"/>
            <p:cNvSpPr/>
            <p:nvPr/>
          </p:nvSpPr>
          <p:spPr>
            <a:xfrm>
              <a:off x="6524025" y="24411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4"/>
            <p:cNvSpPr/>
            <p:nvPr/>
          </p:nvSpPr>
          <p:spPr>
            <a:xfrm>
              <a:off x="6520275" y="24430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cubicBezTo>
                    <a:pt x="38" y="13"/>
                    <a:pt x="34" y="17"/>
                    <a:pt x="28" y="17"/>
                  </a:cubicBezTo>
                  <a:cubicBezTo>
                    <a:pt x="18" y="17"/>
                    <a:pt x="1" y="1"/>
                    <a:pt x="1" y="0"/>
                  </a:cubicBezTo>
                  <a:lnTo>
                    <a:pt x="1" y="0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4"/>
            <p:cNvSpPr/>
            <p:nvPr/>
          </p:nvSpPr>
          <p:spPr>
            <a:xfrm>
              <a:off x="6525875" y="24411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cubicBezTo>
                    <a:pt x="1" y="75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4"/>
            <p:cNvSpPr/>
            <p:nvPr/>
          </p:nvSpPr>
          <p:spPr>
            <a:xfrm>
              <a:off x="6525875" y="2440325"/>
              <a:ext cx="975" cy="850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27" y="1"/>
                  </a:moveTo>
                  <a:cubicBezTo>
                    <a:pt x="22" y="1"/>
                    <a:pt x="13" y="9"/>
                    <a:pt x="1" y="34"/>
                  </a:cubicBezTo>
                  <a:lnTo>
                    <a:pt x="38" y="34"/>
                  </a:lnTo>
                  <a:cubicBezTo>
                    <a:pt x="38" y="34"/>
                    <a:pt x="38" y="1"/>
                    <a:pt x="2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4"/>
            <p:cNvSpPr/>
            <p:nvPr/>
          </p:nvSpPr>
          <p:spPr>
            <a:xfrm>
              <a:off x="6524025" y="24430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4"/>
            <p:cNvSpPr/>
            <p:nvPr/>
          </p:nvSpPr>
          <p:spPr>
            <a:xfrm>
              <a:off x="6529625" y="24393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0"/>
                  </a:moveTo>
                  <a:lnTo>
                    <a:pt x="0" y="75"/>
                  </a:lnTo>
                  <a:cubicBezTo>
                    <a:pt x="0" y="75"/>
                    <a:pt x="0" y="75"/>
                    <a:pt x="0" y="112"/>
                  </a:cubicBezTo>
                  <a:lnTo>
                    <a:pt x="0" y="112"/>
                  </a:lnTo>
                  <a:lnTo>
                    <a:pt x="0" y="112"/>
                  </a:lnTo>
                  <a:lnTo>
                    <a:pt x="0" y="75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4"/>
            <p:cNvSpPr/>
            <p:nvPr/>
          </p:nvSpPr>
          <p:spPr>
            <a:xfrm>
              <a:off x="6528675" y="243930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75" y="0"/>
                  </a:moveTo>
                  <a:lnTo>
                    <a:pt x="75" y="0"/>
                  </a:lnTo>
                  <a:lnTo>
                    <a:pt x="75" y="0"/>
                  </a:lnTo>
                  <a:lnTo>
                    <a:pt x="75" y="37"/>
                  </a:lnTo>
                  <a:lnTo>
                    <a:pt x="75" y="37"/>
                  </a:lnTo>
                  <a:lnTo>
                    <a:pt x="7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4"/>
            <p:cNvSpPr/>
            <p:nvPr/>
          </p:nvSpPr>
          <p:spPr>
            <a:xfrm>
              <a:off x="6527750" y="24411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4"/>
            <p:cNvSpPr/>
            <p:nvPr/>
          </p:nvSpPr>
          <p:spPr>
            <a:xfrm>
              <a:off x="6532425" y="2439300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37" y="0"/>
                  </a:moveTo>
                  <a:cubicBezTo>
                    <a:pt x="37" y="0"/>
                    <a:pt x="42" y="0"/>
                    <a:pt x="46" y="2"/>
                  </a:cubicBezTo>
                  <a:lnTo>
                    <a:pt x="46" y="2"/>
                  </a:lnTo>
                  <a:cubicBezTo>
                    <a:pt x="53" y="0"/>
                    <a:pt x="62" y="0"/>
                    <a:pt x="75" y="0"/>
                  </a:cubicBezTo>
                  <a:close/>
                  <a:moveTo>
                    <a:pt x="46" y="2"/>
                  </a:moveTo>
                  <a:cubicBezTo>
                    <a:pt x="33" y="5"/>
                    <a:pt x="25" y="13"/>
                    <a:pt x="0" y="3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75"/>
                  </a:cubicBezTo>
                  <a:cubicBezTo>
                    <a:pt x="0" y="75"/>
                    <a:pt x="0" y="37"/>
                    <a:pt x="37" y="37"/>
                  </a:cubicBezTo>
                  <a:cubicBezTo>
                    <a:pt x="62" y="13"/>
                    <a:pt x="54" y="5"/>
                    <a:pt x="46" y="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4"/>
            <p:cNvSpPr/>
            <p:nvPr/>
          </p:nvSpPr>
          <p:spPr>
            <a:xfrm>
              <a:off x="6533350" y="24393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38" y="0"/>
                    <a:pt x="38" y="0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4"/>
            <p:cNvSpPr/>
            <p:nvPr/>
          </p:nvSpPr>
          <p:spPr>
            <a:xfrm>
              <a:off x="6531475" y="24411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4"/>
            <p:cNvSpPr/>
            <p:nvPr/>
          </p:nvSpPr>
          <p:spPr>
            <a:xfrm>
              <a:off x="6534275" y="244210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0"/>
                  </a:moveTo>
                  <a:lnTo>
                    <a:pt x="76" y="0"/>
                  </a:lnTo>
                  <a:lnTo>
                    <a:pt x="1" y="0"/>
                  </a:lnTo>
                  <a:lnTo>
                    <a:pt x="76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4"/>
            <p:cNvSpPr/>
            <p:nvPr/>
          </p:nvSpPr>
          <p:spPr>
            <a:xfrm>
              <a:off x="6537075" y="24430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0"/>
                    <a:pt x="1" y="38"/>
                  </a:cubicBezTo>
                  <a:lnTo>
                    <a:pt x="1" y="38"/>
                  </a:lnTo>
                  <a:lnTo>
                    <a:pt x="1" y="38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4"/>
            <p:cNvSpPr/>
            <p:nvPr/>
          </p:nvSpPr>
          <p:spPr>
            <a:xfrm>
              <a:off x="6534275" y="24411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4"/>
            <p:cNvSpPr/>
            <p:nvPr/>
          </p:nvSpPr>
          <p:spPr>
            <a:xfrm>
              <a:off x="6535225" y="24439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4"/>
            <p:cNvSpPr/>
            <p:nvPr/>
          </p:nvSpPr>
          <p:spPr>
            <a:xfrm>
              <a:off x="6534275" y="24458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4"/>
            <p:cNvSpPr/>
            <p:nvPr/>
          </p:nvSpPr>
          <p:spPr>
            <a:xfrm>
              <a:off x="6534275" y="24439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1"/>
                  </a:moveTo>
                  <a:lnTo>
                    <a:pt x="76" y="1"/>
                  </a:lnTo>
                  <a:lnTo>
                    <a:pt x="76" y="1"/>
                  </a:lnTo>
                  <a:lnTo>
                    <a:pt x="38" y="1"/>
                  </a:lnTo>
                  <a:cubicBezTo>
                    <a:pt x="38" y="1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4"/>
            <p:cNvSpPr/>
            <p:nvPr/>
          </p:nvSpPr>
          <p:spPr>
            <a:xfrm>
              <a:off x="6531475" y="24458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0"/>
                  </a:moveTo>
                  <a:cubicBezTo>
                    <a:pt x="1" y="0"/>
                    <a:pt x="1" y="0"/>
                    <a:pt x="1" y="38"/>
                  </a:cubicBezTo>
                  <a:lnTo>
                    <a:pt x="1" y="75"/>
                  </a:lnTo>
                  <a:cubicBezTo>
                    <a:pt x="1" y="75"/>
                    <a:pt x="1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24"/>
            <p:cNvSpPr/>
            <p:nvPr/>
          </p:nvSpPr>
          <p:spPr>
            <a:xfrm>
              <a:off x="6530550" y="24467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0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24"/>
            <p:cNvSpPr/>
            <p:nvPr/>
          </p:nvSpPr>
          <p:spPr>
            <a:xfrm>
              <a:off x="6531475" y="24449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4"/>
            <p:cNvSpPr/>
            <p:nvPr/>
          </p:nvSpPr>
          <p:spPr>
            <a:xfrm>
              <a:off x="6526825" y="24449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7" y="0"/>
                  </a:moveTo>
                  <a:lnTo>
                    <a:pt x="0" y="37"/>
                  </a:lnTo>
                  <a:lnTo>
                    <a:pt x="0" y="75"/>
                  </a:lnTo>
                  <a:lnTo>
                    <a:pt x="0" y="112"/>
                  </a:lnTo>
                  <a:cubicBezTo>
                    <a:pt x="37" y="75"/>
                    <a:pt x="37" y="75"/>
                    <a:pt x="37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4"/>
            <p:cNvSpPr/>
            <p:nvPr/>
          </p:nvSpPr>
          <p:spPr>
            <a:xfrm>
              <a:off x="6526825" y="24458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0"/>
                  </a:moveTo>
                  <a:lnTo>
                    <a:pt x="0" y="75"/>
                  </a:lnTo>
                  <a:lnTo>
                    <a:pt x="37" y="38"/>
                  </a:lnTo>
                  <a:cubicBezTo>
                    <a:pt x="0" y="38"/>
                    <a:pt x="0" y="38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4"/>
            <p:cNvSpPr/>
            <p:nvPr/>
          </p:nvSpPr>
          <p:spPr>
            <a:xfrm>
              <a:off x="6529625" y="244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4"/>
            <p:cNvSpPr/>
            <p:nvPr/>
          </p:nvSpPr>
          <p:spPr>
            <a:xfrm>
              <a:off x="6524025" y="24458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0"/>
                  </a:moveTo>
                  <a:cubicBezTo>
                    <a:pt x="0" y="0"/>
                    <a:pt x="0" y="38"/>
                    <a:pt x="0" y="38"/>
                  </a:cubicBezTo>
                  <a:lnTo>
                    <a:pt x="0" y="75"/>
                  </a:ln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4"/>
            <p:cNvSpPr/>
            <p:nvPr/>
          </p:nvSpPr>
          <p:spPr>
            <a:xfrm>
              <a:off x="6523075" y="24467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4"/>
            <p:cNvSpPr/>
            <p:nvPr/>
          </p:nvSpPr>
          <p:spPr>
            <a:xfrm>
              <a:off x="6524950" y="24449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4"/>
            <p:cNvSpPr/>
            <p:nvPr/>
          </p:nvSpPr>
          <p:spPr>
            <a:xfrm>
              <a:off x="6519350" y="24458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38" y="0"/>
                    <a:pt x="0" y="38"/>
                    <a:pt x="0" y="75"/>
                  </a:cubicBezTo>
                  <a:lnTo>
                    <a:pt x="0" y="112"/>
                  </a:lnTo>
                  <a:lnTo>
                    <a:pt x="38" y="112"/>
                  </a:lnTo>
                  <a:lnTo>
                    <a:pt x="38" y="7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4"/>
            <p:cNvSpPr/>
            <p:nvPr/>
          </p:nvSpPr>
          <p:spPr>
            <a:xfrm>
              <a:off x="6520275" y="24486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4"/>
            <p:cNvSpPr/>
            <p:nvPr/>
          </p:nvSpPr>
          <p:spPr>
            <a:xfrm>
              <a:off x="6520275" y="24449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4"/>
            <p:cNvSpPr/>
            <p:nvPr/>
          </p:nvSpPr>
          <p:spPr>
            <a:xfrm>
              <a:off x="6517475" y="2446750"/>
              <a:ext cx="25" cy="3775"/>
            </a:xfrm>
            <a:custGeom>
              <a:avLst/>
              <a:gdLst/>
              <a:ahLst/>
              <a:cxnLst/>
              <a:rect l="l" t="t" r="r" b="b"/>
              <a:pathLst>
                <a:path w="1" h="151" extrusionOk="0">
                  <a:moveTo>
                    <a:pt x="1" y="150"/>
                  </a:moveTo>
                  <a:lnTo>
                    <a:pt x="1" y="75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75"/>
                  </a:lnTo>
                  <a:cubicBezTo>
                    <a:pt x="1" y="75"/>
                    <a:pt x="1" y="113"/>
                    <a:pt x="1" y="113"/>
                  </a:cubicBezTo>
                  <a:lnTo>
                    <a:pt x="1" y="15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4"/>
            <p:cNvSpPr/>
            <p:nvPr/>
          </p:nvSpPr>
          <p:spPr>
            <a:xfrm>
              <a:off x="6516550" y="24495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4"/>
            <p:cNvSpPr/>
            <p:nvPr/>
          </p:nvSpPr>
          <p:spPr>
            <a:xfrm>
              <a:off x="6518425" y="24458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0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37" y="75"/>
                  </a:lnTo>
                  <a:lnTo>
                    <a:pt x="37" y="38"/>
                  </a:lnTo>
                  <a:cubicBezTo>
                    <a:pt x="37" y="38"/>
                    <a:pt x="37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4"/>
            <p:cNvSpPr/>
            <p:nvPr/>
          </p:nvSpPr>
          <p:spPr>
            <a:xfrm>
              <a:off x="6514675" y="24505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4"/>
            <p:cNvSpPr/>
            <p:nvPr/>
          </p:nvSpPr>
          <p:spPr>
            <a:xfrm>
              <a:off x="6515625" y="24514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4"/>
            <p:cNvSpPr/>
            <p:nvPr/>
          </p:nvSpPr>
          <p:spPr>
            <a:xfrm>
              <a:off x="6514675" y="24486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4"/>
            <p:cNvSpPr/>
            <p:nvPr/>
          </p:nvSpPr>
          <p:spPr>
            <a:xfrm>
              <a:off x="6515625" y="245235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75" y="1"/>
                  </a:moveTo>
                  <a:cubicBezTo>
                    <a:pt x="75" y="1"/>
                    <a:pt x="75" y="38"/>
                    <a:pt x="37" y="38"/>
                  </a:cubicBezTo>
                  <a:cubicBezTo>
                    <a:pt x="0" y="38"/>
                    <a:pt x="37" y="75"/>
                    <a:pt x="37" y="75"/>
                  </a:cubicBezTo>
                  <a:lnTo>
                    <a:pt x="75" y="75"/>
                  </a:lnTo>
                  <a:lnTo>
                    <a:pt x="75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4"/>
            <p:cNvSpPr/>
            <p:nvPr/>
          </p:nvSpPr>
          <p:spPr>
            <a:xfrm>
              <a:off x="6518425" y="24523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4"/>
            <p:cNvSpPr/>
            <p:nvPr/>
          </p:nvSpPr>
          <p:spPr>
            <a:xfrm>
              <a:off x="6513750" y="24523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lnTo>
                    <a:pt x="0" y="38"/>
                  </a:lnTo>
                  <a:cubicBezTo>
                    <a:pt x="0" y="38"/>
                    <a:pt x="0" y="75"/>
                    <a:pt x="0" y="75"/>
                  </a:cubicBezTo>
                  <a:lnTo>
                    <a:pt x="38" y="75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4"/>
            <p:cNvSpPr/>
            <p:nvPr/>
          </p:nvSpPr>
          <p:spPr>
            <a:xfrm>
              <a:off x="6520275" y="245235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38" y="1"/>
                    <a:pt x="38" y="38"/>
                    <a:pt x="1" y="75"/>
                  </a:cubicBezTo>
                  <a:cubicBezTo>
                    <a:pt x="38" y="75"/>
                    <a:pt x="38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4"/>
            <p:cNvSpPr/>
            <p:nvPr/>
          </p:nvSpPr>
          <p:spPr>
            <a:xfrm>
              <a:off x="6521225" y="24523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4"/>
            <p:cNvSpPr/>
            <p:nvPr/>
          </p:nvSpPr>
          <p:spPr>
            <a:xfrm>
              <a:off x="6519350" y="24533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24"/>
            <p:cNvSpPr/>
            <p:nvPr/>
          </p:nvSpPr>
          <p:spPr>
            <a:xfrm>
              <a:off x="6524025" y="24514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0"/>
                  </a:moveTo>
                  <a:lnTo>
                    <a:pt x="0" y="38"/>
                  </a:lnTo>
                  <a:lnTo>
                    <a:pt x="0" y="75"/>
                  </a:lnTo>
                  <a:cubicBezTo>
                    <a:pt x="0" y="75"/>
                    <a:pt x="0" y="38"/>
                    <a:pt x="37" y="38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24"/>
            <p:cNvSpPr/>
            <p:nvPr/>
          </p:nvSpPr>
          <p:spPr>
            <a:xfrm>
              <a:off x="6524025" y="24505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7"/>
                  </a:moveTo>
                  <a:lnTo>
                    <a:pt x="0" y="37"/>
                  </a:lnTo>
                  <a:lnTo>
                    <a:pt x="0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4"/>
            <p:cNvSpPr/>
            <p:nvPr/>
          </p:nvSpPr>
          <p:spPr>
            <a:xfrm>
              <a:off x="6523075" y="24533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4"/>
            <p:cNvSpPr/>
            <p:nvPr/>
          </p:nvSpPr>
          <p:spPr>
            <a:xfrm>
              <a:off x="6527750" y="24505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0"/>
                  </a:moveTo>
                  <a:cubicBezTo>
                    <a:pt x="0" y="0"/>
                    <a:pt x="0" y="37"/>
                    <a:pt x="0" y="37"/>
                  </a:cubicBezTo>
                  <a:lnTo>
                    <a:pt x="0" y="75"/>
                  </a:lnTo>
                  <a:lnTo>
                    <a:pt x="0" y="75"/>
                  </a:ln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4"/>
            <p:cNvSpPr/>
            <p:nvPr/>
          </p:nvSpPr>
          <p:spPr>
            <a:xfrm>
              <a:off x="6527750" y="245050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5" y="0"/>
                  </a:lnTo>
                  <a:cubicBezTo>
                    <a:pt x="75" y="0"/>
                    <a:pt x="75" y="0"/>
                    <a:pt x="75" y="37"/>
                  </a:cubicBezTo>
                  <a:lnTo>
                    <a:pt x="75" y="37"/>
                  </a:lnTo>
                  <a:lnTo>
                    <a:pt x="75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4"/>
            <p:cNvSpPr/>
            <p:nvPr/>
          </p:nvSpPr>
          <p:spPr>
            <a:xfrm>
              <a:off x="6526825" y="24523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4"/>
            <p:cNvSpPr/>
            <p:nvPr/>
          </p:nvSpPr>
          <p:spPr>
            <a:xfrm>
              <a:off x="6530550" y="24495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38"/>
                    <a:pt x="0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4"/>
            <p:cNvSpPr/>
            <p:nvPr/>
          </p:nvSpPr>
          <p:spPr>
            <a:xfrm>
              <a:off x="6530550" y="2448850"/>
              <a:ext cx="950" cy="72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19" y="1"/>
                  </a:moveTo>
                  <a:cubicBezTo>
                    <a:pt x="10" y="1"/>
                    <a:pt x="0" y="10"/>
                    <a:pt x="0" y="29"/>
                  </a:cubicBezTo>
                  <a:lnTo>
                    <a:pt x="38" y="29"/>
                  </a:lnTo>
                  <a:cubicBezTo>
                    <a:pt x="38" y="10"/>
                    <a:pt x="28" y="1"/>
                    <a:pt x="19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4"/>
            <p:cNvSpPr/>
            <p:nvPr/>
          </p:nvSpPr>
          <p:spPr>
            <a:xfrm>
              <a:off x="6528675" y="245142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lnTo>
                    <a:pt x="75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4"/>
            <p:cNvSpPr/>
            <p:nvPr/>
          </p:nvSpPr>
          <p:spPr>
            <a:xfrm>
              <a:off x="6534275" y="2449550"/>
              <a:ext cx="2825" cy="1900"/>
            </a:xfrm>
            <a:custGeom>
              <a:avLst/>
              <a:gdLst/>
              <a:ahLst/>
              <a:cxnLst/>
              <a:rect l="l" t="t" r="r" b="b"/>
              <a:pathLst>
                <a:path w="113" h="76" extrusionOk="0">
                  <a:moveTo>
                    <a:pt x="76" y="1"/>
                  </a:moveTo>
                  <a:cubicBezTo>
                    <a:pt x="38" y="1"/>
                    <a:pt x="1" y="38"/>
                    <a:pt x="1" y="38"/>
                  </a:cubicBezTo>
                  <a:cubicBezTo>
                    <a:pt x="1" y="38"/>
                    <a:pt x="1" y="38"/>
                    <a:pt x="1" y="75"/>
                  </a:cubicBezTo>
                  <a:cubicBezTo>
                    <a:pt x="38" y="75"/>
                    <a:pt x="38" y="38"/>
                    <a:pt x="38" y="38"/>
                  </a:cubicBezTo>
                  <a:lnTo>
                    <a:pt x="113" y="38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4"/>
            <p:cNvSpPr/>
            <p:nvPr/>
          </p:nvSpPr>
          <p:spPr>
            <a:xfrm>
              <a:off x="6536150" y="244955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38" y="38"/>
                  </a:lnTo>
                  <a:cubicBezTo>
                    <a:pt x="75" y="38"/>
                    <a:pt x="75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4"/>
            <p:cNvSpPr/>
            <p:nvPr/>
          </p:nvSpPr>
          <p:spPr>
            <a:xfrm>
              <a:off x="6533350" y="24505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4"/>
            <p:cNvSpPr/>
            <p:nvPr/>
          </p:nvSpPr>
          <p:spPr>
            <a:xfrm>
              <a:off x="6537075" y="24533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4"/>
            <p:cNvSpPr/>
            <p:nvPr/>
          </p:nvSpPr>
          <p:spPr>
            <a:xfrm>
              <a:off x="6535225" y="2455150"/>
              <a:ext cx="1875" cy="975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4"/>
            <p:cNvSpPr/>
            <p:nvPr/>
          </p:nvSpPr>
          <p:spPr>
            <a:xfrm>
              <a:off x="6534275" y="24514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4"/>
            <p:cNvSpPr/>
            <p:nvPr/>
          </p:nvSpPr>
          <p:spPr>
            <a:xfrm>
              <a:off x="6533350" y="24542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0" y="0"/>
                    <a:pt x="0" y="38"/>
                    <a:pt x="0" y="38"/>
                  </a:cubicBezTo>
                  <a:lnTo>
                    <a:pt x="0" y="75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4"/>
            <p:cNvSpPr/>
            <p:nvPr/>
          </p:nvSpPr>
          <p:spPr>
            <a:xfrm>
              <a:off x="6532425" y="24551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4"/>
            <p:cNvSpPr/>
            <p:nvPr/>
          </p:nvSpPr>
          <p:spPr>
            <a:xfrm>
              <a:off x="6533350" y="24533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4"/>
            <p:cNvSpPr/>
            <p:nvPr/>
          </p:nvSpPr>
          <p:spPr>
            <a:xfrm>
              <a:off x="6529625" y="2453800"/>
              <a:ext cx="1875" cy="2325"/>
            </a:xfrm>
            <a:custGeom>
              <a:avLst/>
              <a:gdLst/>
              <a:ahLst/>
              <a:cxnLst/>
              <a:rect l="l" t="t" r="r" b="b"/>
              <a:pathLst>
                <a:path w="75" h="93" extrusionOk="0">
                  <a:moveTo>
                    <a:pt x="39" y="1"/>
                  </a:moveTo>
                  <a:cubicBezTo>
                    <a:pt x="37" y="1"/>
                    <a:pt x="37" y="5"/>
                    <a:pt x="37" y="17"/>
                  </a:cubicBezTo>
                  <a:lnTo>
                    <a:pt x="37" y="55"/>
                  </a:lnTo>
                  <a:lnTo>
                    <a:pt x="75" y="17"/>
                  </a:lnTo>
                  <a:cubicBezTo>
                    <a:pt x="50" y="17"/>
                    <a:pt x="42" y="1"/>
                    <a:pt x="39" y="1"/>
                  </a:cubicBezTo>
                  <a:close/>
                  <a:moveTo>
                    <a:pt x="37" y="55"/>
                  </a:moveTo>
                  <a:cubicBezTo>
                    <a:pt x="14" y="55"/>
                    <a:pt x="5" y="55"/>
                    <a:pt x="11" y="64"/>
                  </a:cubicBezTo>
                  <a:lnTo>
                    <a:pt x="11" y="64"/>
                  </a:lnTo>
                  <a:cubicBezTo>
                    <a:pt x="17" y="59"/>
                    <a:pt x="25" y="55"/>
                    <a:pt x="37" y="55"/>
                  </a:cubicBezTo>
                  <a:close/>
                  <a:moveTo>
                    <a:pt x="11" y="64"/>
                  </a:moveTo>
                  <a:cubicBezTo>
                    <a:pt x="0" y="75"/>
                    <a:pt x="0" y="92"/>
                    <a:pt x="0" y="92"/>
                  </a:cubicBezTo>
                  <a:lnTo>
                    <a:pt x="37" y="92"/>
                  </a:lnTo>
                  <a:cubicBezTo>
                    <a:pt x="24" y="78"/>
                    <a:pt x="15" y="70"/>
                    <a:pt x="11" y="64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4"/>
            <p:cNvSpPr/>
            <p:nvPr/>
          </p:nvSpPr>
          <p:spPr>
            <a:xfrm>
              <a:off x="6529625" y="24551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4"/>
            <p:cNvSpPr/>
            <p:nvPr/>
          </p:nvSpPr>
          <p:spPr>
            <a:xfrm>
              <a:off x="6531475" y="24542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4"/>
            <p:cNvSpPr/>
            <p:nvPr/>
          </p:nvSpPr>
          <p:spPr>
            <a:xfrm>
              <a:off x="6525875" y="245422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0"/>
                  </a:moveTo>
                  <a:lnTo>
                    <a:pt x="38" y="38"/>
                  </a:lnTo>
                  <a:cubicBezTo>
                    <a:pt x="38" y="38"/>
                    <a:pt x="75" y="0"/>
                    <a:pt x="75" y="0"/>
                  </a:cubicBezTo>
                  <a:close/>
                  <a:moveTo>
                    <a:pt x="38" y="38"/>
                  </a:moveTo>
                  <a:cubicBezTo>
                    <a:pt x="38" y="38"/>
                    <a:pt x="1" y="75"/>
                    <a:pt x="1" y="75"/>
                  </a:cubicBezTo>
                  <a:lnTo>
                    <a:pt x="38" y="75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4"/>
            <p:cNvSpPr/>
            <p:nvPr/>
          </p:nvSpPr>
          <p:spPr>
            <a:xfrm>
              <a:off x="6525875" y="24551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24"/>
            <p:cNvSpPr/>
            <p:nvPr/>
          </p:nvSpPr>
          <p:spPr>
            <a:xfrm>
              <a:off x="6527750" y="24533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24"/>
            <p:cNvSpPr/>
            <p:nvPr/>
          </p:nvSpPr>
          <p:spPr>
            <a:xfrm>
              <a:off x="6522150" y="24542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5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5"/>
                  </a:lnTo>
                  <a:cubicBezTo>
                    <a:pt x="0" y="75"/>
                    <a:pt x="0" y="75"/>
                    <a:pt x="0" y="112"/>
                  </a:cubicBezTo>
                  <a:lnTo>
                    <a:pt x="0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4"/>
            <p:cNvSpPr/>
            <p:nvPr/>
          </p:nvSpPr>
          <p:spPr>
            <a:xfrm>
              <a:off x="6522150" y="24551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38"/>
                  </a:lnTo>
                  <a:cubicBezTo>
                    <a:pt x="0" y="75"/>
                    <a:pt x="0" y="38"/>
                    <a:pt x="0" y="38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4"/>
            <p:cNvSpPr/>
            <p:nvPr/>
          </p:nvSpPr>
          <p:spPr>
            <a:xfrm>
              <a:off x="6523075" y="24533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4"/>
            <p:cNvSpPr/>
            <p:nvPr/>
          </p:nvSpPr>
          <p:spPr>
            <a:xfrm>
              <a:off x="6519350" y="24561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0" y="0"/>
                    <a:pt x="0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4"/>
            <p:cNvSpPr/>
            <p:nvPr/>
          </p:nvSpPr>
          <p:spPr>
            <a:xfrm>
              <a:off x="6519350" y="24570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4"/>
            <p:cNvSpPr/>
            <p:nvPr/>
          </p:nvSpPr>
          <p:spPr>
            <a:xfrm>
              <a:off x="6519350" y="2454750"/>
              <a:ext cx="950" cy="425"/>
            </a:xfrm>
            <a:custGeom>
              <a:avLst/>
              <a:gdLst/>
              <a:ahLst/>
              <a:cxnLst/>
              <a:rect l="l" t="t" r="r" b="b"/>
              <a:pathLst>
                <a:path w="38" h="17" extrusionOk="0">
                  <a:moveTo>
                    <a:pt x="27" y="0"/>
                  </a:moveTo>
                  <a:cubicBezTo>
                    <a:pt x="21" y="0"/>
                    <a:pt x="13" y="4"/>
                    <a:pt x="0" y="17"/>
                  </a:cubicBezTo>
                  <a:lnTo>
                    <a:pt x="38" y="17"/>
                  </a:lnTo>
                  <a:cubicBezTo>
                    <a:pt x="38" y="17"/>
                    <a:pt x="38" y="0"/>
                    <a:pt x="2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4"/>
            <p:cNvSpPr/>
            <p:nvPr/>
          </p:nvSpPr>
          <p:spPr>
            <a:xfrm>
              <a:off x="6518425" y="2458200"/>
              <a:ext cx="2825" cy="1650"/>
            </a:xfrm>
            <a:custGeom>
              <a:avLst/>
              <a:gdLst/>
              <a:ahLst/>
              <a:cxnLst/>
              <a:rect l="l" t="t" r="r" b="b"/>
              <a:pathLst>
                <a:path w="113" h="66" extrusionOk="0">
                  <a:moveTo>
                    <a:pt x="93" y="0"/>
                  </a:moveTo>
                  <a:cubicBezTo>
                    <a:pt x="84" y="0"/>
                    <a:pt x="75" y="9"/>
                    <a:pt x="75" y="28"/>
                  </a:cubicBezTo>
                  <a:lnTo>
                    <a:pt x="112" y="28"/>
                  </a:lnTo>
                  <a:cubicBezTo>
                    <a:pt x="112" y="9"/>
                    <a:pt x="103" y="0"/>
                    <a:pt x="93" y="0"/>
                  </a:cubicBezTo>
                  <a:close/>
                  <a:moveTo>
                    <a:pt x="0" y="28"/>
                  </a:moveTo>
                  <a:lnTo>
                    <a:pt x="0" y="65"/>
                  </a:lnTo>
                  <a:cubicBezTo>
                    <a:pt x="0" y="65"/>
                    <a:pt x="13" y="65"/>
                    <a:pt x="30" y="58"/>
                  </a:cubicBezTo>
                  <a:lnTo>
                    <a:pt x="30" y="58"/>
                  </a:lnTo>
                  <a:lnTo>
                    <a:pt x="37" y="65"/>
                  </a:lnTo>
                  <a:lnTo>
                    <a:pt x="75" y="28"/>
                  </a:lnTo>
                  <a:lnTo>
                    <a:pt x="75" y="28"/>
                  </a:lnTo>
                  <a:cubicBezTo>
                    <a:pt x="59" y="44"/>
                    <a:pt x="43" y="53"/>
                    <a:pt x="30" y="58"/>
                  </a:cubicBezTo>
                  <a:lnTo>
                    <a:pt x="30" y="5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4"/>
            <p:cNvSpPr/>
            <p:nvPr/>
          </p:nvSpPr>
          <p:spPr>
            <a:xfrm>
              <a:off x="6522150" y="245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4"/>
            <p:cNvSpPr/>
            <p:nvPr/>
          </p:nvSpPr>
          <p:spPr>
            <a:xfrm>
              <a:off x="6518425" y="2458475"/>
              <a:ext cx="950" cy="450"/>
            </a:xfrm>
            <a:custGeom>
              <a:avLst/>
              <a:gdLst/>
              <a:ahLst/>
              <a:cxnLst/>
              <a:rect l="l" t="t" r="r" b="b"/>
              <a:pathLst>
                <a:path w="38" h="18" extrusionOk="0">
                  <a:moveTo>
                    <a:pt x="1" y="1"/>
                  </a:moveTo>
                  <a:cubicBezTo>
                    <a:pt x="0" y="1"/>
                    <a:pt x="0" y="5"/>
                    <a:pt x="0" y="17"/>
                  </a:cubicBezTo>
                  <a:lnTo>
                    <a:pt x="37" y="17"/>
                  </a:lnTo>
                  <a:cubicBezTo>
                    <a:pt x="13" y="17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4"/>
            <p:cNvSpPr/>
            <p:nvPr/>
          </p:nvSpPr>
          <p:spPr>
            <a:xfrm>
              <a:off x="6524025" y="24589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7" y="0"/>
                  </a:moveTo>
                  <a:cubicBezTo>
                    <a:pt x="0" y="0"/>
                    <a:pt x="0" y="37"/>
                    <a:pt x="0" y="37"/>
                  </a:cubicBezTo>
                  <a:lnTo>
                    <a:pt x="0" y="75"/>
                  </a:lnTo>
                  <a:cubicBezTo>
                    <a:pt x="0" y="75"/>
                    <a:pt x="37" y="75"/>
                    <a:pt x="37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4"/>
            <p:cNvSpPr/>
            <p:nvPr/>
          </p:nvSpPr>
          <p:spPr>
            <a:xfrm>
              <a:off x="6524025" y="24579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cubicBezTo>
                    <a:pt x="37" y="1"/>
                    <a:pt x="37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4"/>
            <p:cNvSpPr/>
            <p:nvPr/>
          </p:nvSpPr>
          <p:spPr>
            <a:xfrm>
              <a:off x="6522150" y="24598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4"/>
            <p:cNvSpPr/>
            <p:nvPr/>
          </p:nvSpPr>
          <p:spPr>
            <a:xfrm>
              <a:off x="6526825" y="24589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7" y="0"/>
                  </a:moveTo>
                  <a:cubicBezTo>
                    <a:pt x="37" y="0"/>
                    <a:pt x="0" y="37"/>
                    <a:pt x="0" y="37"/>
                  </a:cubicBezTo>
                  <a:lnTo>
                    <a:pt x="0" y="75"/>
                  </a:lnTo>
                  <a:cubicBezTo>
                    <a:pt x="0" y="75"/>
                    <a:pt x="37" y="37"/>
                    <a:pt x="37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4"/>
            <p:cNvSpPr/>
            <p:nvPr/>
          </p:nvSpPr>
          <p:spPr>
            <a:xfrm>
              <a:off x="6528675" y="24589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lnTo>
                    <a:pt x="1" y="0"/>
                  </a:lnTo>
                  <a:lnTo>
                    <a:pt x="1" y="37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4"/>
            <p:cNvSpPr/>
            <p:nvPr/>
          </p:nvSpPr>
          <p:spPr>
            <a:xfrm>
              <a:off x="6526825" y="24607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4"/>
            <p:cNvSpPr/>
            <p:nvPr/>
          </p:nvSpPr>
          <p:spPr>
            <a:xfrm>
              <a:off x="6772325" y="2205000"/>
              <a:ext cx="6550" cy="20550"/>
            </a:xfrm>
            <a:custGeom>
              <a:avLst/>
              <a:gdLst/>
              <a:ahLst/>
              <a:cxnLst/>
              <a:rect l="l" t="t" r="r" b="b"/>
              <a:pathLst>
                <a:path w="262" h="822" extrusionOk="0">
                  <a:moveTo>
                    <a:pt x="261" y="784"/>
                  </a:moveTo>
                  <a:lnTo>
                    <a:pt x="149" y="822"/>
                  </a:lnTo>
                  <a:lnTo>
                    <a:pt x="0" y="3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4"/>
            <p:cNvSpPr/>
            <p:nvPr/>
          </p:nvSpPr>
          <p:spPr>
            <a:xfrm>
              <a:off x="6768575" y="2197525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374" y="150"/>
                  </a:moveTo>
                  <a:cubicBezTo>
                    <a:pt x="337" y="38"/>
                    <a:pt x="262" y="0"/>
                    <a:pt x="150" y="0"/>
                  </a:cubicBezTo>
                  <a:cubicBezTo>
                    <a:pt x="75" y="38"/>
                    <a:pt x="1" y="112"/>
                    <a:pt x="38" y="224"/>
                  </a:cubicBezTo>
                  <a:cubicBezTo>
                    <a:pt x="38" y="299"/>
                    <a:pt x="150" y="374"/>
                    <a:pt x="225" y="336"/>
                  </a:cubicBezTo>
                  <a:cubicBezTo>
                    <a:pt x="337" y="336"/>
                    <a:pt x="374" y="224"/>
                    <a:pt x="374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4"/>
            <p:cNvSpPr/>
            <p:nvPr/>
          </p:nvSpPr>
          <p:spPr>
            <a:xfrm>
              <a:off x="6749900" y="2211525"/>
              <a:ext cx="12175" cy="20550"/>
            </a:xfrm>
            <a:custGeom>
              <a:avLst/>
              <a:gdLst/>
              <a:ahLst/>
              <a:cxnLst/>
              <a:rect l="l" t="t" r="r" b="b"/>
              <a:pathLst>
                <a:path w="487" h="822" extrusionOk="0">
                  <a:moveTo>
                    <a:pt x="486" y="747"/>
                  </a:moveTo>
                  <a:lnTo>
                    <a:pt x="337" y="822"/>
                  </a:lnTo>
                  <a:lnTo>
                    <a:pt x="1" y="75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4"/>
            <p:cNvSpPr/>
            <p:nvPr/>
          </p:nvSpPr>
          <p:spPr>
            <a:xfrm>
              <a:off x="6744300" y="220405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374" y="150"/>
                  </a:moveTo>
                  <a:cubicBezTo>
                    <a:pt x="300" y="38"/>
                    <a:pt x="225" y="1"/>
                    <a:pt x="113" y="38"/>
                  </a:cubicBezTo>
                  <a:cubicBezTo>
                    <a:pt x="38" y="113"/>
                    <a:pt x="1" y="225"/>
                    <a:pt x="38" y="300"/>
                  </a:cubicBezTo>
                  <a:cubicBezTo>
                    <a:pt x="113" y="374"/>
                    <a:pt x="188" y="412"/>
                    <a:pt x="300" y="374"/>
                  </a:cubicBezTo>
                  <a:cubicBezTo>
                    <a:pt x="374" y="337"/>
                    <a:pt x="412" y="225"/>
                    <a:pt x="374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24"/>
            <p:cNvSpPr/>
            <p:nvPr/>
          </p:nvSpPr>
          <p:spPr>
            <a:xfrm>
              <a:off x="6729375" y="2225525"/>
              <a:ext cx="16825" cy="16825"/>
            </a:xfrm>
            <a:custGeom>
              <a:avLst/>
              <a:gdLst/>
              <a:ahLst/>
              <a:cxnLst/>
              <a:rect l="l" t="t" r="r" b="b"/>
              <a:pathLst>
                <a:path w="673" h="673" extrusionOk="0">
                  <a:moveTo>
                    <a:pt x="673" y="598"/>
                  </a:moveTo>
                  <a:lnTo>
                    <a:pt x="561" y="673"/>
                  </a:lnTo>
                  <a:lnTo>
                    <a:pt x="1" y="113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24"/>
            <p:cNvSpPr/>
            <p:nvPr/>
          </p:nvSpPr>
          <p:spPr>
            <a:xfrm>
              <a:off x="6723775" y="2219925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337" y="38"/>
                  </a:moveTo>
                  <a:cubicBezTo>
                    <a:pt x="262" y="1"/>
                    <a:pt x="150" y="1"/>
                    <a:pt x="75" y="38"/>
                  </a:cubicBezTo>
                  <a:cubicBezTo>
                    <a:pt x="1" y="113"/>
                    <a:pt x="1" y="225"/>
                    <a:pt x="75" y="299"/>
                  </a:cubicBezTo>
                  <a:cubicBezTo>
                    <a:pt x="150" y="337"/>
                    <a:pt x="225" y="337"/>
                    <a:pt x="299" y="299"/>
                  </a:cubicBezTo>
                  <a:cubicBezTo>
                    <a:pt x="374" y="225"/>
                    <a:pt x="411" y="113"/>
                    <a:pt x="337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4"/>
            <p:cNvSpPr/>
            <p:nvPr/>
          </p:nvSpPr>
          <p:spPr>
            <a:xfrm>
              <a:off x="6715375" y="2244200"/>
              <a:ext cx="19625" cy="13100"/>
            </a:xfrm>
            <a:custGeom>
              <a:avLst/>
              <a:gdLst/>
              <a:ahLst/>
              <a:cxnLst/>
              <a:rect l="l" t="t" r="r" b="b"/>
              <a:pathLst>
                <a:path w="785" h="524" extrusionOk="0">
                  <a:moveTo>
                    <a:pt x="785" y="411"/>
                  </a:moveTo>
                  <a:lnTo>
                    <a:pt x="710" y="523"/>
                  </a:lnTo>
                  <a:lnTo>
                    <a:pt x="0" y="112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4"/>
            <p:cNvSpPr/>
            <p:nvPr/>
          </p:nvSpPr>
          <p:spPr>
            <a:xfrm>
              <a:off x="6707900" y="223952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99" y="38"/>
                  </a:moveTo>
                  <a:cubicBezTo>
                    <a:pt x="225" y="1"/>
                    <a:pt x="113" y="1"/>
                    <a:pt x="75" y="113"/>
                  </a:cubicBezTo>
                  <a:cubicBezTo>
                    <a:pt x="1" y="187"/>
                    <a:pt x="38" y="299"/>
                    <a:pt x="150" y="337"/>
                  </a:cubicBezTo>
                  <a:cubicBezTo>
                    <a:pt x="225" y="374"/>
                    <a:pt x="337" y="337"/>
                    <a:pt x="374" y="262"/>
                  </a:cubicBezTo>
                  <a:cubicBezTo>
                    <a:pt x="411" y="187"/>
                    <a:pt x="374" y="75"/>
                    <a:pt x="299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24"/>
            <p:cNvSpPr/>
            <p:nvPr/>
          </p:nvSpPr>
          <p:spPr>
            <a:xfrm>
              <a:off x="6706975" y="2266600"/>
              <a:ext cx="21500" cy="7500"/>
            </a:xfrm>
            <a:custGeom>
              <a:avLst/>
              <a:gdLst/>
              <a:ahLst/>
              <a:cxnLst/>
              <a:rect l="l" t="t" r="r" b="b"/>
              <a:pathLst>
                <a:path w="860" h="300" extrusionOk="0">
                  <a:moveTo>
                    <a:pt x="859" y="187"/>
                  </a:moveTo>
                  <a:lnTo>
                    <a:pt x="822" y="299"/>
                  </a:lnTo>
                  <a:lnTo>
                    <a:pt x="0" y="15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24"/>
            <p:cNvSpPr/>
            <p:nvPr/>
          </p:nvSpPr>
          <p:spPr>
            <a:xfrm>
              <a:off x="6698575" y="2262875"/>
              <a:ext cx="10300" cy="12150"/>
            </a:xfrm>
            <a:custGeom>
              <a:avLst/>
              <a:gdLst/>
              <a:ahLst/>
              <a:cxnLst/>
              <a:rect l="l" t="t" r="r" b="b"/>
              <a:pathLst>
                <a:path w="412" h="486" extrusionOk="0">
                  <a:moveTo>
                    <a:pt x="262" y="0"/>
                  </a:moveTo>
                  <a:cubicBezTo>
                    <a:pt x="187" y="0"/>
                    <a:pt x="75" y="37"/>
                    <a:pt x="75" y="149"/>
                  </a:cubicBezTo>
                  <a:cubicBezTo>
                    <a:pt x="0" y="411"/>
                    <a:pt x="374" y="486"/>
                    <a:pt x="411" y="224"/>
                  </a:cubicBezTo>
                  <a:cubicBezTo>
                    <a:pt x="411" y="112"/>
                    <a:pt x="374" y="37"/>
                    <a:pt x="262" y="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24"/>
            <p:cNvSpPr/>
            <p:nvPr/>
          </p:nvSpPr>
          <p:spPr>
            <a:xfrm>
              <a:off x="6706050" y="2289000"/>
              <a:ext cx="20550" cy="5625"/>
            </a:xfrm>
            <a:custGeom>
              <a:avLst/>
              <a:gdLst/>
              <a:ahLst/>
              <a:cxnLst/>
              <a:rect l="l" t="t" r="r" b="b"/>
              <a:pathLst>
                <a:path w="822" h="225" extrusionOk="0">
                  <a:moveTo>
                    <a:pt x="822" y="1"/>
                  </a:moveTo>
                  <a:lnTo>
                    <a:pt x="822" y="187"/>
                  </a:lnTo>
                  <a:lnTo>
                    <a:pt x="0" y="225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24"/>
            <p:cNvSpPr/>
            <p:nvPr/>
          </p:nvSpPr>
          <p:spPr>
            <a:xfrm>
              <a:off x="6698575" y="2288075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150" y="38"/>
                  </a:moveTo>
                  <a:cubicBezTo>
                    <a:pt x="38" y="38"/>
                    <a:pt x="0" y="150"/>
                    <a:pt x="0" y="224"/>
                  </a:cubicBezTo>
                  <a:cubicBezTo>
                    <a:pt x="0" y="336"/>
                    <a:pt x="112" y="411"/>
                    <a:pt x="187" y="374"/>
                  </a:cubicBezTo>
                  <a:cubicBezTo>
                    <a:pt x="411" y="374"/>
                    <a:pt x="374" y="0"/>
                    <a:pt x="150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24"/>
            <p:cNvSpPr/>
            <p:nvPr/>
          </p:nvSpPr>
          <p:spPr>
            <a:xfrm>
              <a:off x="6711650" y="2306750"/>
              <a:ext cx="19625" cy="11225"/>
            </a:xfrm>
            <a:custGeom>
              <a:avLst/>
              <a:gdLst/>
              <a:ahLst/>
              <a:cxnLst/>
              <a:rect l="l" t="t" r="r" b="b"/>
              <a:pathLst>
                <a:path w="785" h="449" extrusionOk="0">
                  <a:moveTo>
                    <a:pt x="747" y="0"/>
                  </a:moveTo>
                  <a:lnTo>
                    <a:pt x="784" y="112"/>
                  </a:lnTo>
                  <a:lnTo>
                    <a:pt x="37" y="448"/>
                  </a:lnTo>
                  <a:lnTo>
                    <a:pt x="0" y="299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24"/>
            <p:cNvSpPr/>
            <p:nvPr/>
          </p:nvSpPr>
          <p:spPr>
            <a:xfrm>
              <a:off x="6704175" y="23123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12" y="37"/>
                  </a:moveTo>
                  <a:cubicBezTo>
                    <a:pt x="38" y="75"/>
                    <a:pt x="0" y="187"/>
                    <a:pt x="0" y="261"/>
                  </a:cubicBezTo>
                  <a:cubicBezTo>
                    <a:pt x="75" y="336"/>
                    <a:pt x="150" y="373"/>
                    <a:pt x="262" y="373"/>
                  </a:cubicBezTo>
                  <a:cubicBezTo>
                    <a:pt x="336" y="336"/>
                    <a:pt x="374" y="224"/>
                    <a:pt x="336" y="112"/>
                  </a:cubicBezTo>
                  <a:cubicBezTo>
                    <a:pt x="299" y="37"/>
                    <a:pt x="187" y="0"/>
                    <a:pt x="112" y="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24"/>
            <p:cNvSpPr/>
            <p:nvPr/>
          </p:nvSpPr>
          <p:spPr>
            <a:xfrm>
              <a:off x="6722850" y="2322600"/>
              <a:ext cx="18675" cy="15900"/>
            </a:xfrm>
            <a:custGeom>
              <a:avLst/>
              <a:gdLst/>
              <a:ahLst/>
              <a:cxnLst/>
              <a:rect l="l" t="t" r="r" b="b"/>
              <a:pathLst>
                <a:path w="747" h="636" extrusionOk="0">
                  <a:moveTo>
                    <a:pt x="635" y="1"/>
                  </a:moveTo>
                  <a:lnTo>
                    <a:pt x="747" y="113"/>
                  </a:lnTo>
                  <a:lnTo>
                    <a:pt x="112" y="635"/>
                  </a:lnTo>
                  <a:lnTo>
                    <a:pt x="0" y="52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24"/>
            <p:cNvSpPr/>
            <p:nvPr/>
          </p:nvSpPr>
          <p:spPr>
            <a:xfrm>
              <a:off x="6717250" y="2334750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75" y="37"/>
                  </a:moveTo>
                  <a:cubicBezTo>
                    <a:pt x="0" y="112"/>
                    <a:pt x="0" y="224"/>
                    <a:pt x="75" y="262"/>
                  </a:cubicBezTo>
                  <a:cubicBezTo>
                    <a:pt x="112" y="336"/>
                    <a:pt x="224" y="374"/>
                    <a:pt x="299" y="299"/>
                  </a:cubicBezTo>
                  <a:cubicBezTo>
                    <a:pt x="374" y="262"/>
                    <a:pt x="411" y="149"/>
                    <a:pt x="336" y="37"/>
                  </a:cubicBezTo>
                  <a:cubicBezTo>
                    <a:pt x="262" y="0"/>
                    <a:pt x="150" y="0"/>
                    <a:pt x="75" y="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24"/>
            <p:cNvSpPr/>
            <p:nvPr/>
          </p:nvSpPr>
          <p:spPr>
            <a:xfrm>
              <a:off x="6740575" y="2334750"/>
              <a:ext cx="14025" cy="19625"/>
            </a:xfrm>
            <a:custGeom>
              <a:avLst/>
              <a:gdLst/>
              <a:ahLst/>
              <a:cxnLst/>
              <a:rect l="l" t="t" r="r" b="b"/>
              <a:pathLst>
                <a:path w="561" h="785" extrusionOk="0">
                  <a:moveTo>
                    <a:pt x="449" y="0"/>
                  </a:moveTo>
                  <a:lnTo>
                    <a:pt x="561" y="112"/>
                  </a:lnTo>
                  <a:lnTo>
                    <a:pt x="113" y="784"/>
                  </a:lnTo>
                  <a:lnTo>
                    <a:pt x="1" y="67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24"/>
            <p:cNvSpPr/>
            <p:nvPr/>
          </p:nvSpPr>
          <p:spPr>
            <a:xfrm>
              <a:off x="6735900" y="2350600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38" y="113"/>
                  </a:moveTo>
                  <a:cubicBezTo>
                    <a:pt x="1" y="188"/>
                    <a:pt x="1" y="300"/>
                    <a:pt x="76" y="374"/>
                  </a:cubicBezTo>
                  <a:cubicBezTo>
                    <a:pt x="262" y="449"/>
                    <a:pt x="449" y="188"/>
                    <a:pt x="300" y="76"/>
                  </a:cubicBezTo>
                  <a:cubicBezTo>
                    <a:pt x="188" y="1"/>
                    <a:pt x="76" y="38"/>
                    <a:pt x="38" y="11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24"/>
            <p:cNvSpPr/>
            <p:nvPr/>
          </p:nvSpPr>
          <p:spPr>
            <a:xfrm>
              <a:off x="6762050" y="2343150"/>
              <a:ext cx="9350" cy="20550"/>
            </a:xfrm>
            <a:custGeom>
              <a:avLst/>
              <a:gdLst/>
              <a:ahLst/>
              <a:cxnLst/>
              <a:rect l="l" t="t" r="r" b="b"/>
              <a:pathLst>
                <a:path w="374" h="822" extrusionOk="0">
                  <a:moveTo>
                    <a:pt x="262" y="0"/>
                  </a:moveTo>
                  <a:lnTo>
                    <a:pt x="374" y="75"/>
                  </a:lnTo>
                  <a:lnTo>
                    <a:pt x="150" y="822"/>
                  </a:lnTo>
                  <a:lnTo>
                    <a:pt x="0" y="784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24"/>
            <p:cNvSpPr/>
            <p:nvPr/>
          </p:nvSpPr>
          <p:spPr>
            <a:xfrm>
              <a:off x="6758325" y="236180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0" y="150"/>
                  </a:moveTo>
                  <a:cubicBezTo>
                    <a:pt x="0" y="225"/>
                    <a:pt x="37" y="300"/>
                    <a:pt x="112" y="374"/>
                  </a:cubicBezTo>
                  <a:cubicBezTo>
                    <a:pt x="224" y="374"/>
                    <a:pt x="336" y="337"/>
                    <a:pt x="373" y="225"/>
                  </a:cubicBezTo>
                  <a:cubicBezTo>
                    <a:pt x="373" y="150"/>
                    <a:pt x="336" y="76"/>
                    <a:pt x="261" y="38"/>
                  </a:cubicBezTo>
                  <a:cubicBezTo>
                    <a:pt x="149" y="1"/>
                    <a:pt x="37" y="38"/>
                    <a:pt x="0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24"/>
            <p:cNvSpPr/>
            <p:nvPr/>
          </p:nvSpPr>
          <p:spPr>
            <a:xfrm>
              <a:off x="6786325" y="2345950"/>
              <a:ext cx="3750" cy="20550"/>
            </a:xfrm>
            <a:custGeom>
              <a:avLst/>
              <a:gdLst/>
              <a:ahLst/>
              <a:cxnLst/>
              <a:rect l="l" t="t" r="r" b="b"/>
              <a:pathLst>
                <a:path w="150" h="822" extrusionOk="0">
                  <a:moveTo>
                    <a:pt x="0" y="38"/>
                  </a:moveTo>
                  <a:lnTo>
                    <a:pt x="150" y="0"/>
                  </a:lnTo>
                  <a:lnTo>
                    <a:pt x="150" y="822"/>
                  </a:lnTo>
                  <a:lnTo>
                    <a:pt x="0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24"/>
            <p:cNvSpPr/>
            <p:nvPr/>
          </p:nvSpPr>
          <p:spPr>
            <a:xfrm>
              <a:off x="6784450" y="2365550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1" y="224"/>
                  </a:moveTo>
                  <a:cubicBezTo>
                    <a:pt x="1" y="299"/>
                    <a:pt x="75" y="374"/>
                    <a:pt x="187" y="374"/>
                  </a:cubicBezTo>
                  <a:cubicBezTo>
                    <a:pt x="262" y="374"/>
                    <a:pt x="337" y="299"/>
                    <a:pt x="337" y="187"/>
                  </a:cubicBezTo>
                  <a:cubicBezTo>
                    <a:pt x="337" y="75"/>
                    <a:pt x="262" y="0"/>
                    <a:pt x="187" y="38"/>
                  </a:cubicBezTo>
                  <a:cubicBezTo>
                    <a:pt x="75" y="38"/>
                    <a:pt x="1" y="112"/>
                    <a:pt x="1" y="22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24"/>
            <p:cNvSpPr/>
            <p:nvPr/>
          </p:nvSpPr>
          <p:spPr>
            <a:xfrm>
              <a:off x="6803125" y="2343150"/>
              <a:ext cx="10275" cy="20550"/>
            </a:xfrm>
            <a:custGeom>
              <a:avLst/>
              <a:gdLst/>
              <a:ahLst/>
              <a:cxnLst/>
              <a:rect l="l" t="t" r="r" b="b"/>
              <a:pathLst>
                <a:path w="411" h="822" extrusionOk="0">
                  <a:moveTo>
                    <a:pt x="0" y="38"/>
                  </a:moveTo>
                  <a:lnTo>
                    <a:pt x="150" y="0"/>
                  </a:lnTo>
                  <a:lnTo>
                    <a:pt x="411" y="784"/>
                  </a:lnTo>
                  <a:lnTo>
                    <a:pt x="262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24"/>
            <p:cNvSpPr/>
            <p:nvPr/>
          </p:nvSpPr>
          <p:spPr>
            <a:xfrm>
              <a:off x="6807775" y="2359950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38" y="299"/>
                  </a:moveTo>
                  <a:cubicBezTo>
                    <a:pt x="38" y="411"/>
                    <a:pt x="150" y="448"/>
                    <a:pt x="225" y="411"/>
                  </a:cubicBezTo>
                  <a:cubicBezTo>
                    <a:pt x="449" y="374"/>
                    <a:pt x="300" y="0"/>
                    <a:pt x="113" y="75"/>
                  </a:cubicBezTo>
                  <a:cubicBezTo>
                    <a:pt x="38" y="112"/>
                    <a:pt x="1" y="224"/>
                    <a:pt x="38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24"/>
            <p:cNvSpPr/>
            <p:nvPr/>
          </p:nvSpPr>
          <p:spPr>
            <a:xfrm>
              <a:off x="6819925" y="2334750"/>
              <a:ext cx="14950" cy="17750"/>
            </a:xfrm>
            <a:custGeom>
              <a:avLst/>
              <a:gdLst/>
              <a:ahLst/>
              <a:cxnLst/>
              <a:rect l="l" t="t" r="r" b="b"/>
              <a:pathLst>
                <a:path w="598" h="710" extrusionOk="0">
                  <a:moveTo>
                    <a:pt x="0" y="75"/>
                  </a:moveTo>
                  <a:lnTo>
                    <a:pt x="150" y="0"/>
                  </a:lnTo>
                  <a:lnTo>
                    <a:pt x="598" y="635"/>
                  </a:lnTo>
                  <a:lnTo>
                    <a:pt x="486" y="71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24"/>
            <p:cNvSpPr/>
            <p:nvPr/>
          </p:nvSpPr>
          <p:spPr>
            <a:xfrm>
              <a:off x="6831125" y="234967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38" y="299"/>
                  </a:moveTo>
                  <a:cubicBezTo>
                    <a:pt x="75" y="374"/>
                    <a:pt x="187" y="411"/>
                    <a:pt x="262" y="337"/>
                  </a:cubicBezTo>
                  <a:cubicBezTo>
                    <a:pt x="336" y="299"/>
                    <a:pt x="374" y="187"/>
                    <a:pt x="336" y="113"/>
                  </a:cubicBezTo>
                  <a:cubicBezTo>
                    <a:pt x="262" y="38"/>
                    <a:pt x="150" y="1"/>
                    <a:pt x="75" y="75"/>
                  </a:cubicBezTo>
                  <a:cubicBezTo>
                    <a:pt x="0" y="113"/>
                    <a:pt x="0" y="225"/>
                    <a:pt x="38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24"/>
            <p:cNvSpPr/>
            <p:nvPr/>
          </p:nvSpPr>
          <p:spPr>
            <a:xfrm>
              <a:off x="6833925" y="2321675"/>
              <a:ext cx="18700" cy="14950"/>
            </a:xfrm>
            <a:custGeom>
              <a:avLst/>
              <a:gdLst/>
              <a:ahLst/>
              <a:cxnLst/>
              <a:rect l="l" t="t" r="r" b="b"/>
              <a:pathLst>
                <a:path w="748" h="598" extrusionOk="0">
                  <a:moveTo>
                    <a:pt x="0" y="112"/>
                  </a:moveTo>
                  <a:lnTo>
                    <a:pt x="75" y="0"/>
                  </a:lnTo>
                  <a:lnTo>
                    <a:pt x="747" y="486"/>
                  </a:lnTo>
                  <a:lnTo>
                    <a:pt x="635" y="59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24"/>
            <p:cNvSpPr/>
            <p:nvPr/>
          </p:nvSpPr>
          <p:spPr>
            <a:xfrm>
              <a:off x="6848850" y="2331950"/>
              <a:ext cx="11225" cy="10275"/>
            </a:xfrm>
            <a:custGeom>
              <a:avLst/>
              <a:gdLst/>
              <a:ahLst/>
              <a:cxnLst/>
              <a:rect l="l" t="t" r="r" b="b"/>
              <a:pathLst>
                <a:path w="449" h="411" extrusionOk="0">
                  <a:moveTo>
                    <a:pt x="76" y="336"/>
                  </a:moveTo>
                  <a:cubicBezTo>
                    <a:pt x="150" y="411"/>
                    <a:pt x="262" y="411"/>
                    <a:pt x="337" y="336"/>
                  </a:cubicBezTo>
                  <a:cubicBezTo>
                    <a:pt x="449" y="149"/>
                    <a:pt x="188" y="0"/>
                    <a:pt x="38" y="149"/>
                  </a:cubicBezTo>
                  <a:cubicBezTo>
                    <a:pt x="1" y="224"/>
                    <a:pt x="1" y="299"/>
                    <a:pt x="76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24"/>
            <p:cNvSpPr/>
            <p:nvPr/>
          </p:nvSpPr>
          <p:spPr>
            <a:xfrm>
              <a:off x="6843250" y="2305800"/>
              <a:ext cx="20575" cy="10300"/>
            </a:xfrm>
            <a:custGeom>
              <a:avLst/>
              <a:gdLst/>
              <a:ahLst/>
              <a:cxnLst/>
              <a:rect l="l" t="t" r="r" b="b"/>
              <a:pathLst>
                <a:path w="823" h="412" extrusionOk="0">
                  <a:moveTo>
                    <a:pt x="1" y="113"/>
                  </a:moveTo>
                  <a:lnTo>
                    <a:pt x="38" y="1"/>
                  </a:lnTo>
                  <a:lnTo>
                    <a:pt x="822" y="262"/>
                  </a:lnTo>
                  <a:lnTo>
                    <a:pt x="748" y="41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24"/>
            <p:cNvSpPr/>
            <p:nvPr/>
          </p:nvSpPr>
          <p:spPr>
            <a:xfrm>
              <a:off x="6861925" y="231047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113" y="374"/>
                  </a:moveTo>
                  <a:cubicBezTo>
                    <a:pt x="225" y="411"/>
                    <a:pt x="299" y="336"/>
                    <a:pt x="337" y="262"/>
                  </a:cubicBezTo>
                  <a:cubicBezTo>
                    <a:pt x="374" y="187"/>
                    <a:pt x="337" y="75"/>
                    <a:pt x="225" y="38"/>
                  </a:cubicBezTo>
                  <a:cubicBezTo>
                    <a:pt x="150" y="0"/>
                    <a:pt x="38" y="38"/>
                    <a:pt x="1" y="150"/>
                  </a:cubicBezTo>
                  <a:cubicBezTo>
                    <a:pt x="1" y="224"/>
                    <a:pt x="38" y="336"/>
                    <a:pt x="113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24"/>
            <p:cNvSpPr/>
            <p:nvPr/>
          </p:nvSpPr>
          <p:spPr>
            <a:xfrm>
              <a:off x="6847925" y="2287125"/>
              <a:ext cx="20550" cy="5625"/>
            </a:xfrm>
            <a:custGeom>
              <a:avLst/>
              <a:gdLst/>
              <a:ahLst/>
              <a:cxnLst/>
              <a:rect l="l" t="t" r="r" b="b"/>
              <a:pathLst>
                <a:path w="822" h="225" extrusionOk="0">
                  <a:moveTo>
                    <a:pt x="1" y="150"/>
                  </a:moveTo>
                  <a:lnTo>
                    <a:pt x="1" y="1"/>
                  </a:lnTo>
                  <a:lnTo>
                    <a:pt x="822" y="38"/>
                  </a:lnTo>
                  <a:lnTo>
                    <a:pt x="822" y="22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24"/>
            <p:cNvSpPr/>
            <p:nvPr/>
          </p:nvSpPr>
          <p:spPr>
            <a:xfrm>
              <a:off x="6866600" y="228620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7" y="337"/>
                  </a:moveTo>
                  <a:cubicBezTo>
                    <a:pt x="262" y="374"/>
                    <a:pt x="374" y="299"/>
                    <a:pt x="374" y="187"/>
                  </a:cubicBezTo>
                  <a:cubicBezTo>
                    <a:pt x="374" y="113"/>
                    <a:pt x="299" y="38"/>
                    <a:pt x="224" y="1"/>
                  </a:cubicBezTo>
                  <a:cubicBezTo>
                    <a:pt x="112" y="1"/>
                    <a:pt x="38" y="75"/>
                    <a:pt x="0" y="150"/>
                  </a:cubicBezTo>
                  <a:cubicBezTo>
                    <a:pt x="0" y="262"/>
                    <a:pt x="75" y="337"/>
                    <a:pt x="187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24"/>
            <p:cNvSpPr/>
            <p:nvPr/>
          </p:nvSpPr>
          <p:spPr>
            <a:xfrm>
              <a:off x="6846050" y="2264725"/>
              <a:ext cx="20575" cy="8425"/>
            </a:xfrm>
            <a:custGeom>
              <a:avLst/>
              <a:gdLst/>
              <a:ahLst/>
              <a:cxnLst/>
              <a:rect l="l" t="t" r="r" b="b"/>
              <a:pathLst>
                <a:path w="823" h="337" extrusionOk="0">
                  <a:moveTo>
                    <a:pt x="38" y="337"/>
                  </a:moveTo>
                  <a:lnTo>
                    <a:pt x="1" y="225"/>
                  </a:lnTo>
                  <a:lnTo>
                    <a:pt x="785" y="1"/>
                  </a:lnTo>
                  <a:lnTo>
                    <a:pt x="822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24"/>
            <p:cNvSpPr/>
            <p:nvPr/>
          </p:nvSpPr>
          <p:spPr>
            <a:xfrm>
              <a:off x="6864725" y="2261000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225" y="374"/>
                  </a:moveTo>
                  <a:cubicBezTo>
                    <a:pt x="337" y="374"/>
                    <a:pt x="374" y="262"/>
                    <a:pt x="337" y="150"/>
                  </a:cubicBezTo>
                  <a:cubicBezTo>
                    <a:pt x="337" y="75"/>
                    <a:pt x="262" y="0"/>
                    <a:pt x="150" y="38"/>
                  </a:cubicBezTo>
                  <a:cubicBezTo>
                    <a:pt x="75" y="38"/>
                    <a:pt x="1" y="150"/>
                    <a:pt x="38" y="262"/>
                  </a:cubicBezTo>
                  <a:cubicBezTo>
                    <a:pt x="38" y="336"/>
                    <a:pt x="150" y="411"/>
                    <a:pt x="225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24"/>
            <p:cNvSpPr/>
            <p:nvPr/>
          </p:nvSpPr>
          <p:spPr>
            <a:xfrm>
              <a:off x="6838600" y="2242325"/>
              <a:ext cx="19625" cy="14025"/>
            </a:xfrm>
            <a:custGeom>
              <a:avLst/>
              <a:gdLst/>
              <a:ahLst/>
              <a:cxnLst/>
              <a:rect l="l" t="t" r="r" b="b"/>
              <a:pathLst>
                <a:path w="785" h="561" extrusionOk="0">
                  <a:moveTo>
                    <a:pt x="75" y="561"/>
                  </a:moveTo>
                  <a:lnTo>
                    <a:pt x="0" y="449"/>
                  </a:lnTo>
                  <a:lnTo>
                    <a:pt x="710" y="1"/>
                  </a:lnTo>
                  <a:lnTo>
                    <a:pt x="784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24"/>
            <p:cNvSpPr/>
            <p:nvPr/>
          </p:nvSpPr>
          <p:spPr>
            <a:xfrm>
              <a:off x="6854450" y="223765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300" y="337"/>
                  </a:moveTo>
                  <a:cubicBezTo>
                    <a:pt x="374" y="300"/>
                    <a:pt x="412" y="188"/>
                    <a:pt x="337" y="113"/>
                  </a:cubicBezTo>
                  <a:cubicBezTo>
                    <a:pt x="300" y="1"/>
                    <a:pt x="188" y="1"/>
                    <a:pt x="113" y="38"/>
                  </a:cubicBezTo>
                  <a:cubicBezTo>
                    <a:pt x="38" y="76"/>
                    <a:pt x="1" y="188"/>
                    <a:pt x="76" y="262"/>
                  </a:cubicBezTo>
                  <a:cubicBezTo>
                    <a:pt x="113" y="374"/>
                    <a:pt x="225" y="374"/>
                    <a:pt x="300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24"/>
            <p:cNvSpPr/>
            <p:nvPr/>
          </p:nvSpPr>
          <p:spPr>
            <a:xfrm>
              <a:off x="6826450" y="2223650"/>
              <a:ext cx="16825" cy="17775"/>
            </a:xfrm>
            <a:custGeom>
              <a:avLst/>
              <a:gdLst/>
              <a:ahLst/>
              <a:cxnLst/>
              <a:rect l="l" t="t" r="r" b="b"/>
              <a:pathLst>
                <a:path w="673" h="711" extrusionOk="0">
                  <a:moveTo>
                    <a:pt x="113" y="710"/>
                  </a:moveTo>
                  <a:lnTo>
                    <a:pt x="1" y="598"/>
                  </a:lnTo>
                  <a:lnTo>
                    <a:pt x="523" y="1"/>
                  </a:lnTo>
                  <a:lnTo>
                    <a:pt x="673" y="11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24"/>
            <p:cNvSpPr/>
            <p:nvPr/>
          </p:nvSpPr>
          <p:spPr>
            <a:xfrm>
              <a:off x="6835800" y="2214325"/>
              <a:ext cx="13075" cy="13100"/>
            </a:xfrm>
            <a:custGeom>
              <a:avLst/>
              <a:gdLst/>
              <a:ahLst/>
              <a:cxnLst/>
              <a:rect l="l" t="t" r="r" b="b"/>
              <a:pathLst>
                <a:path w="523" h="524" extrusionOk="0">
                  <a:moveTo>
                    <a:pt x="448" y="449"/>
                  </a:moveTo>
                  <a:cubicBezTo>
                    <a:pt x="523" y="374"/>
                    <a:pt x="523" y="262"/>
                    <a:pt x="448" y="225"/>
                  </a:cubicBezTo>
                  <a:cubicBezTo>
                    <a:pt x="261" y="1"/>
                    <a:pt x="0" y="299"/>
                    <a:pt x="224" y="449"/>
                  </a:cubicBezTo>
                  <a:cubicBezTo>
                    <a:pt x="261" y="523"/>
                    <a:pt x="373" y="523"/>
                    <a:pt x="448" y="44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24"/>
            <p:cNvSpPr/>
            <p:nvPr/>
          </p:nvSpPr>
          <p:spPr>
            <a:xfrm>
              <a:off x="6810575" y="2211525"/>
              <a:ext cx="12175" cy="19625"/>
            </a:xfrm>
            <a:custGeom>
              <a:avLst/>
              <a:gdLst/>
              <a:ahLst/>
              <a:cxnLst/>
              <a:rect l="l" t="t" r="r" b="b"/>
              <a:pathLst>
                <a:path w="487" h="785" extrusionOk="0">
                  <a:moveTo>
                    <a:pt x="150" y="785"/>
                  </a:moveTo>
                  <a:lnTo>
                    <a:pt x="1" y="747"/>
                  </a:lnTo>
                  <a:lnTo>
                    <a:pt x="374" y="1"/>
                  </a:lnTo>
                  <a:lnTo>
                    <a:pt x="486" y="3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24"/>
            <p:cNvSpPr/>
            <p:nvPr/>
          </p:nvSpPr>
          <p:spPr>
            <a:xfrm>
              <a:off x="6818050" y="2202200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374" y="336"/>
                  </a:moveTo>
                  <a:cubicBezTo>
                    <a:pt x="449" y="149"/>
                    <a:pt x="150" y="0"/>
                    <a:pt x="38" y="187"/>
                  </a:cubicBezTo>
                  <a:cubicBezTo>
                    <a:pt x="1" y="299"/>
                    <a:pt x="38" y="374"/>
                    <a:pt x="113" y="411"/>
                  </a:cubicBezTo>
                  <a:cubicBezTo>
                    <a:pt x="225" y="448"/>
                    <a:pt x="299" y="448"/>
                    <a:pt x="374" y="336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24"/>
            <p:cNvSpPr/>
            <p:nvPr/>
          </p:nvSpPr>
          <p:spPr>
            <a:xfrm>
              <a:off x="6792850" y="2204050"/>
              <a:ext cx="6550" cy="21500"/>
            </a:xfrm>
            <a:custGeom>
              <a:avLst/>
              <a:gdLst/>
              <a:ahLst/>
              <a:cxnLst/>
              <a:rect l="l" t="t" r="r" b="b"/>
              <a:pathLst>
                <a:path w="262" h="860" extrusionOk="0">
                  <a:moveTo>
                    <a:pt x="113" y="1"/>
                  </a:moveTo>
                  <a:lnTo>
                    <a:pt x="1" y="822"/>
                  </a:lnTo>
                  <a:lnTo>
                    <a:pt x="150" y="860"/>
                  </a:lnTo>
                  <a:lnTo>
                    <a:pt x="262" y="38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24"/>
            <p:cNvSpPr/>
            <p:nvPr/>
          </p:nvSpPr>
          <p:spPr>
            <a:xfrm>
              <a:off x="6793775" y="2196600"/>
              <a:ext cx="9375" cy="10275"/>
            </a:xfrm>
            <a:custGeom>
              <a:avLst/>
              <a:gdLst/>
              <a:ahLst/>
              <a:cxnLst/>
              <a:rect l="l" t="t" r="r" b="b"/>
              <a:pathLst>
                <a:path w="375" h="411" extrusionOk="0">
                  <a:moveTo>
                    <a:pt x="337" y="224"/>
                  </a:moveTo>
                  <a:cubicBezTo>
                    <a:pt x="374" y="149"/>
                    <a:pt x="300" y="37"/>
                    <a:pt x="225" y="37"/>
                  </a:cubicBezTo>
                  <a:cubicBezTo>
                    <a:pt x="113" y="0"/>
                    <a:pt x="38" y="75"/>
                    <a:pt x="38" y="187"/>
                  </a:cubicBezTo>
                  <a:cubicBezTo>
                    <a:pt x="1" y="261"/>
                    <a:pt x="76" y="373"/>
                    <a:pt x="150" y="373"/>
                  </a:cubicBezTo>
                  <a:cubicBezTo>
                    <a:pt x="262" y="411"/>
                    <a:pt x="337" y="336"/>
                    <a:pt x="337" y="22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24"/>
            <p:cNvSpPr/>
            <p:nvPr/>
          </p:nvSpPr>
          <p:spPr>
            <a:xfrm>
              <a:off x="6772325" y="2205000"/>
              <a:ext cx="6550" cy="20550"/>
            </a:xfrm>
            <a:custGeom>
              <a:avLst/>
              <a:gdLst/>
              <a:ahLst/>
              <a:cxnLst/>
              <a:rect l="l" t="t" r="r" b="b"/>
              <a:pathLst>
                <a:path w="262" h="822" extrusionOk="0">
                  <a:moveTo>
                    <a:pt x="261" y="784"/>
                  </a:moveTo>
                  <a:lnTo>
                    <a:pt x="149" y="822"/>
                  </a:lnTo>
                  <a:lnTo>
                    <a:pt x="0" y="3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24"/>
            <p:cNvSpPr/>
            <p:nvPr/>
          </p:nvSpPr>
          <p:spPr>
            <a:xfrm>
              <a:off x="6768575" y="2197525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374" y="150"/>
                  </a:moveTo>
                  <a:cubicBezTo>
                    <a:pt x="337" y="38"/>
                    <a:pt x="262" y="0"/>
                    <a:pt x="150" y="0"/>
                  </a:cubicBezTo>
                  <a:cubicBezTo>
                    <a:pt x="75" y="38"/>
                    <a:pt x="1" y="112"/>
                    <a:pt x="38" y="224"/>
                  </a:cubicBezTo>
                  <a:cubicBezTo>
                    <a:pt x="38" y="299"/>
                    <a:pt x="150" y="374"/>
                    <a:pt x="225" y="336"/>
                  </a:cubicBezTo>
                  <a:cubicBezTo>
                    <a:pt x="337" y="336"/>
                    <a:pt x="374" y="224"/>
                    <a:pt x="374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24"/>
            <p:cNvSpPr/>
            <p:nvPr/>
          </p:nvSpPr>
          <p:spPr>
            <a:xfrm>
              <a:off x="6703250" y="2216200"/>
              <a:ext cx="155900" cy="154975"/>
            </a:xfrm>
            <a:custGeom>
              <a:avLst/>
              <a:gdLst/>
              <a:ahLst/>
              <a:cxnLst/>
              <a:rect l="l" t="t" r="r" b="b"/>
              <a:pathLst>
                <a:path w="6236" h="6199" extrusionOk="0">
                  <a:moveTo>
                    <a:pt x="5862" y="2353"/>
                  </a:moveTo>
                  <a:cubicBezTo>
                    <a:pt x="6236" y="4630"/>
                    <a:pt x="3697" y="6198"/>
                    <a:pt x="1867" y="4854"/>
                  </a:cubicBezTo>
                  <a:cubicBezTo>
                    <a:pt x="0" y="3510"/>
                    <a:pt x="672" y="635"/>
                    <a:pt x="2950" y="262"/>
                  </a:cubicBezTo>
                  <a:cubicBezTo>
                    <a:pt x="4331" y="0"/>
                    <a:pt x="5675" y="971"/>
                    <a:pt x="5862" y="2353"/>
                  </a:cubicBezTo>
                  <a:close/>
                </a:path>
              </a:pathLst>
            </a:custGeom>
            <a:solidFill>
              <a:srgbClr val="BFDFE8"/>
            </a:solidFill>
            <a:ln w="9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24"/>
            <p:cNvSpPr/>
            <p:nvPr/>
          </p:nvSpPr>
          <p:spPr>
            <a:xfrm>
              <a:off x="6839525" y="2275925"/>
              <a:ext cx="7500" cy="9375"/>
            </a:xfrm>
            <a:custGeom>
              <a:avLst/>
              <a:gdLst/>
              <a:ahLst/>
              <a:cxnLst/>
              <a:rect l="l" t="t" r="r" b="b"/>
              <a:pathLst>
                <a:path w="300" h="375" extrusionOk="0">
                  <a:moveTo>
                    <a:pt x="0" y="225"/>
                  </a:moveTo>
                  <a:cubicBezTo>
                    <a:pt x="0" y="76"/>
                    <a:pt x="0" y="38"/>
                    <a:pt x="112" y="1"/>
                  </a:cubicBezTo>
                  <a:cubicBezTo>
                    <a:pt x="224" y="1"/>
                    <a:pt x="299" y="76"/>
                    <a:pt x="299" y="188"/>
                  </a:cubicBezTo>
                  <a:cubicBezTo>
                    <a:pt x="299" y="300"/>
                    <a:pt x="224" y="374"/>
                    <a:pt x="150" y="374"/>
                  </a:cubicBezTo>
                  <a:cubicBezTo>
                    <a:pt x="75" y="374"/>
                    <a:pt x="38" y="337"/>
                    <a:pt x="0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24"/>
            <p:cNvSpPr/>
            <p:nvPr/>
          </p:nvSpPr>
          <p:spPr>
            <a:xfrm>
              <a:off x="6839525" y="2286200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0" y="225"/>
                  </a:moveTo>
                  <a:cubicBezTo>
                    <a:pt x="0" y="113"/>
                    <a:pt x="38" y="1"/>
                    <a:pt x="150" y="1"/>
                  </a:cubicBezTo>
                  <a:cubicBezTo>
                    <a:pt x="224" y="1"/>
                    <a:pt x="299" y="75"/>
                    <a:pt x="299" y="225"/>
                  </a:cubicBezTo>
                  <a:cubicBezTo>
                    <a:pt x="299" y="299"/>
                    <a:pt x="187" y="374"/>
                    <a:pt x="112" y="374"/>
                  </a:cubicBezTo>
                  <a:cubicBezTo>
                    <a:pt x="0" y="374"/>
                    <a:pt x="0" y="299"/>
                    <a:pt x="0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24"/>
            <p:cNvSpPr/>
            <p:nvPr/>
          </p:nvSpPr>
          <p:spPr>
            <a:xfrm>
              <a:off x="6839525" y="2295525"/>
              <a:ext cx="6550" cy="9375"/>
            </a:xfrm>
            <a:custGeom>
              <a:avLst/>
              <a:gdLst/>
              <a:ahLst/>
              <a:cxnLst/>
              <a:rect l="l" t="t" r="r" b="b"/>
              <a:pathLst>
                <a:path w="262" h="375" extrusionOk="0">
                  <a:moveTo>
                    <a:pt x="0" y="113"/>
                  </a:moveTo>
                  <a:cubicBezTo>
                    <a:pt x="0" y="38"/>
                    <a:pt x="75" y="1"/>
                    <a:pt x="112" y="38"/>
                  </a:cubicBezTo>
                  <a:cubicBezTo>
                    <a:pt x="187" y="38"/>
                    <a:pt x="262" y="150"/>
                    <a:pt x="224" y="225"/>
                  </a:cubicBezTo>
                  <a:cubicBezTo>
                    <a:pt x="187" y="300"/>
                    <a:pt x="112" y="374"/>
                    <a:pt x="38" y="374"/>
                  </a:cubicBezTo>
                  <a:lnTo>
                    <a:pt x="0" y="374"/>
                  </a:lnTo>
                  <a:cubicBezTo>
                    <a:pt x="0" y="374"/>
                    <a:pt x="0" y="337"/>
                    <a:pt x="0" y="337"/>
                  </a:cubicBezTo>
                  <a:lnTo>
                    <a:pt x="0" y="225"/>
                  </a:lnTo>
                  <a:cubicBezTo>
                    <a:pt x="0" y="225"/>
                    <a:pt x="0" y="188"/>
                    <a:pt x="0" y="188"/>
                  </a:cubicBezTo>
                  <a:lnTo>
                    <a:pt x="0" y="113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24"/>
            <p:cNvSpPr/>
            <p:nvPr/>
          </p:nvSpPr>
          <p:spPr>
            <a:xfrm>
              <a:off x="6833000" y="230487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75" y="150"/>
                  </a:moveTo>
                  <a:cubicBezTo>
                    <a:pt x="112" y="75"/>
                    <a:pt x="149" y="0"/>
                    <a:pt x="261" y="38"/>
                  </a:cubicBezTo>
                  <a:cubicBezTo>
                    <a:pt x="336" y="75"/>
                    <a:pt x="373" y="187"/>
                    <a:pt x="336" y="262"/>
                  </a:cubicBezTo>
                  <a:cubicBezTo>
                    <a:pt x="299" y="374"/>
                    <a:pt x="187" y="411"/>
                    <a:pt x="75" y="374"/>
                  </a:cubicBezTo>
                  <a:cubicBezTo>
                    <a:pt x="0" y="336"/>
                    <a:pt x="37" y="262"/>
                    <a:pt x="75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24"/>
            <p:cNvSpPr/>
            <p:nvPr/>
          </p:nvSpPr>
          <p:spPr>
            <a:xfrm>
              <a:off x="6828325" y="231327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75" y="38"/>
                  </a:moveTo>
                  <a:cubicBezTo>
                    <a:pt x="112" y="0"/>
                    <a:pt x="150" y="0"/>
                    <a:pt x="262" y="38"/>
                  </a:cubicBezTo>
                  <a:cubicBezTo>
                    <a:pt x="336" y="112"/>
                    <a:pt x="374" y="224"/>
                    <a:pt x="299" y="299"/>
                  </a:cubicBezTo>
                  <a:cubicBezTo>
                    <a:pt x="224" y="374"/>
                    <a:pt x="112" y="411"/>
                    <a:pt x="38" y="336"/>
                  </a:cubicBezTo>
                  <a:cubicBezTo>
                    <a:pt x="0" y="336"/>
                    <a:pt x="0" y="262"/>
                    <a:pt x="0" y="224"/>
                  </a:cubicBezTo>
                  <a:cubicBezTo>
                    <a:pt x="38" y="150"/>
                    <a:pt x="38" y="112"/>
                    <a:pt x="75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24"/>
            <p:cNvSpPr/>
            <p:nvPr/>
          </p:nvSpPr>
          <p:spPr>
            <a:xfrm>
              <a:off x="6821800" y="23207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7" y="37"/>
                  </a:moveTo>
                  <a:cubicBezTo>
                    <a:pt x="187" y="37"/>
                    <a:pt x="187" y="0"/>
                    <a:pt x="299" y="37"/>
                  </a:cubicBezTo>
                  <a:cubicBezTo>
                    <a:pt x="373" y="112"/>
                    <a:pt x="373" y="224"/>
                    <a:pt x="299" y="299"/>
                  </a:cubicBezTo>
                  <a:cubicBezTo>
                    <a:pt x="224" y="336"/>
                    <a:pt x="187" y="373"/>
                    <a:pt x="112" y="336"/>
                  </a:cubicBezTo>
                  <a:cubicBezTo>
                    <a:pt x="75" y="336"/>
                    <a:pt x="37" y="336"/>
                    <a:pt x="37" y="299"/>
                  </a:cubicBezTo>
                  <a:cubicBezTo>
                    <a:pt x="0" y="224"/>
                    <a:pt x="37" y="224"/>
                    <a:pt x="75" y="187"/>
                  </a:cubicBezTo>
                  <a:cubicBezTo>
                    <a:pt x="112" y="149"/>
                    <a:pt x="149" y="112"/>
                    <a:pt x="149" y="75"/>
                  </a:cubicBezTo>
                  <a:cubicBezTo>
                    <a:pt x="149" y="75"/>
                    <a:pt x="149" y="37"/>
                    <a:pt x="187" y="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24"/>
            <p:cNvSpPr/>
            <p:nvPr/>
          </p:nvSpPr>
          <p:spPr>
            <a:xfrm>
              <a:off x="6813375" y="232727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150" y="75"/>
                  </a:moveTo>
                  <a:cubicBezTo>
                    <a:pt x="262" y="0"/>
                    <a:pt x="300" y="0"/>
                    <a:pt x="374" y="38"/>
                  </a:cubicBezTo>
                  <a:cubicBezTo>
                    <a:pt x="412" y="150"/>
                    <a:pt x="412" y="262"/>
                    <a:pt x="300" y="299"/>
                  </a:cubicBezTo>
                  <a:cubicBezTo>
                    <a:pt x="225" y="374"/>
                    <a:pt x="113" y="336"/>
                    <a:pt x="76" y="262"/>
                  </a:cubicBezTo>
                  <a:cubicBezTo>
                    <a:pt x="1" y="187"/>
                    <a:pt x="76" y="150"/>
                    <a:pt x="150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24"/>
            <p:cNvSpPr/>
            <p:nvPr/>
          </p:nvSpPr>
          <p:spPr>
            <a:xfrm>
              <a:off x="6804975" y="2332875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113" y="38"/>
                  </a:moveTo>
                  <a:cubicBezTo>
                    <a:pt x="225" y="0"/>
                    <a:pt x="337" y="0"/>
                    <a:pt x="374" y="75"/>
                  </a:cubicBezTo>
                  <a:cubicBezTo>
                    <a:pt x="412" y="150"/>
                    <a:pt x="374" y="262"/>
                    <a:pt x="262" y="299"/>
                  </a:cubicBezTo>
                  <a:cubicBezTo>
                    <a:pt x="188" y="337"/>
                    <a:pt x="76" y="299"/>
                    <a:pt x="38" y="187"/>
                  </a:cubicBezTo>
                  <a:cubicBezTo>
                    <a:pt x="1" y="112"/>
                    <a:pt x="38" y="75"/>
                    <a:pt x="113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24"/>
            <p:cNvSpPr/>
            <p:nvPr/>
          </p:nvSpPr>
          <p:spPr>
            <a:xfrm>
              <a:off x="6796575" y="2336600"/>
              <a:ext cx="9375" cy="6575"/>
            </a:xfrm>
            <a:custGeom>
              <a:avLst/>
              <a:gdLst/>
              <a:ahLst/>
              <a:cxnLst/>
              <a:rect l="l" t="t" r="r" b="b"/>
              <a:pathLst>
                <a:path w="375" h="263" extrusionOk="0">
                  <a:moveTo>
                    <a:pt x="225" y="38"/>
                  </a:moveTo>
                  <a:cubicBezTo>
                    <a:pt x="300" y="1"/>
                    <a:pt x="337" y="38"/>
                    <a:pt x="374" y="38"/>
                  </a:cubicBezTo>
                  <a:cubicBezTo>
                    <a:pt x="374" y="150"/>
                    <a:pt x="337" y="225"/>
                    <a:pt x="225" y="262"/>
                  </a:cubicBezTo>
                  <a:cubicBezTo>
                    <a:pt x="150" y="262"/>
                    <a:pt x="76" y="262"/>
                    <a:pt x="1" y="188"/>
                  </a:cubicBezTo>
                  <a:lnTo>
                    <a:pt x="1" y="150"/>
                  </a:lnTo>
                  <a:lnTo>
                    <a:pt x="38" y="113"/>
                  </a:lnTo>
                  <a:cubicBezTo>
                    <a:pt x="38" y="75"/>
                    <a:pt x="76" y="38"/>
                    <a:pt x="113" y="38"/>
                  </a:cubicBezTo>
                  <a:lnTo>
                    <a:pt x="188" y="38"/>
                  </a:lnTo>
                  <a:cubicBezTo>
                    <a:pt x="188" y="38"/>
                    <a:pt x="225" y="38"/>
                    <a:pt x="225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24"/>
            <p:cNvSpPr/>
            <p:nvPr/>
          </p:nvSpPr>
          <p:spPr>
            <a:xfrm>
              <a:off x="6786325" y="2338475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187" y="0"/>
                  </a:moveTo>
                  <a:cubicBezTo>
                    <a:pt x="299" y="0"/>
                    <a:pt x="336" y="0"/>
                    <a:pt x="374" y="75"/>
                  </a:cubicBezTo>
                  <a:cubicBezTo>
                    <a:pt x="374" y="187"/>
                    <a:pt x="299" y="262"/>
                    <a:pt x="187" y="299"/>
                  </a:cubicBezTo>
                  <a:cubicBezTo>
                    <a:pt x="75" y="299"/>
                    <a:pt x="0" y="225"/>
                    <a:pt x="0" y="113"/>
                  </a:cubicBezTo>
                  <a:cubicBezTo>
                    <a:pt x="0" y="38"/>
                    <a:pt x="75" y="0"/>
                    <a:pt x="187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24"/>
            <p:cNvSpPr/>
            <p:nvPr/>
          </p:nvSpPr>
          <p:spPr>
            <a:xfrm>
              <a:off x="6776050" y="2337550"/>
              <a:ext cx="9350" cy="7475"/>
            </a:xfrm>
            <a:custGeom>
              <a:avLst/>
              <a:gdLst/>
              <a:ahLst/>
              <a:cxnLst/>
              <a:rect l="l" t="t" r="r" b="b"/>
              <a:pathLst>
                <a:path w="374" h="299" extrusionOk="0">
                  <a:moveTo>
                    <a:pt x="299" y="0"/>
                  </a:moveTo>
                  <a:cubicBezTo>
                    <a:pt x="374" y="0"/>
                    <a:pt x="374" y="37"/>
                    <a:pt x="374" y="150"/>
                  </a:cubicBezTo>
                  <a:cubicBezTo>
                    <a:pt x="374" y="262"/>
                    <a:pt x="299" y="299"/>
                    <a:pt x="187" y="299"/>
                  </a:cubicBezTo>
                  <a:cubicBezTo>
                    <a:pt x="75" y="299"/>
                    <a:pt x="0" y="224"/>
                    <a:pt x="38" y="112"/>
                  </a:cubicBezTo>
                  <a:cubicBezTo>
                    <a:pt x="38" y="75"/>
                    <a:pt x="75" y="37"/>
                    <a:pt x="150" y="0"/>
                  </a:cubicBezTo>
                  <a:cubicBezTo>
                    <a:pt x="187" y="0"/>
                    <a:pt x="224" y="0"/>
                    <a:pt x="299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24"/>
            <p:cNvSpPr/>
            <p:nvPr/>
          </p:nvSpPr>
          <p:spPr>
            <a:xfrm>
              <a:off x="6767650" y="2336600"/>
              <a:ext cx="8425" cy="7500"/>
            </a:xfrm>
            <a:custGeom>
              <a:avLst/>
              <a:gdLst/>
              <a:ahLst/>
              <a:cxnLst/>
              <a:rect l="l" t="t" r="r" b="b"/>
              <a:pathLst>
                <a:path w="337" h="300" extrusionOk="0">
                  <a:moveTo>
                    <a:pt x="299" y="38"/>
                  </a:moveTo>
                  <a:cubicBezTo>
                    <a:pt x="299" y="38"/>
                    <a:pt x="336" y="38"/>
                    <a:pt x="336" y="150"/>
                  </a:cubicBezTo>
                  <a:cubicBezTo>
                    <a:pt x="299" y="262"/>
                    <a:pt x="187" y="300"/>
                    <a:pt x="112" y="262"/>
                  </a:cubicBezTo>
                  <a:cubicBezTo>
                    <a:pt x="38" y="225"/>
                    <a:pt x="0" y="188"/>
                    <a:pt x="0" y="150"/>
                  </a:cubicBezTo>
                  <a:lnTo>
                    <a:pt x="0" y="38"/>
                  </a:lnTo>
                  <a:cubicBezTo>
                    <a:pt x="0" y="38"/>
                    <a:pt x="38" y="1"/>
                    <a:pt x="112" y="38"/>
                  </a:cubicBezTo>
                  <a:cubicBezTo>
                    <a:pt x="150" y="38"/>
                    <a:pt x="187" y="38"/>
                    <a:pt x="224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24"/>
            <p:cNvSpPr/>
            <p:nvPr/>
          </p:nvSpPr>
          <p:spPr>
            <a:xfrm>
              <a:off x="6757375" y="2331950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262" y="75"/>
                  </a:moveTo>
                  <a:cubicBezTo>
                    <a:pt x="374" y="112"/>
                    <a:pt x="411" y="149"/>
                    <a:pt x="411" y="224"/>
                  </a:cubicBezTo>
                  <a:cubicBezTo>
                    <a:pt x="337" y="336"/>
                    <a:pt x="225" y="336"/>
                    <a:pt x="150" y="299"/>
                  </a:cubicBezTo>
                  <a:cubicBezTo>
                    <a:pt x="38" y="261"/>
                    <a:pt x="1" y="149"/>
                    <a:pt x="75" y="75"/>
                  </a:cubicBezTo>
                  <a:cubicBezTo>
                    <a:pt x="113" y="0"/>
                    <a:pt x="187" y="37"/>
                    <a:pt x="26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24"/>
            <p:cNvSpPr/>
            <p:nvPr/>
          </p:nvSpPr>
          <p:spPr>
            <a:xfrm>
              <a:off x="6748975" y="232635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262" y="37"/>
                  </a:moveTo>
                  <a:cubicBezTo>
                    <a:pt x="337" y="112"/>
                    <a:pt x="411" y="224"/>
                    <a:pt x="374" y="299"/>
                  </a:cubicBezTo>
                  <a:cubicBezTo>
                    <a:pt x="337" y="373"/>
                    <a:pt x="225" y="373"/>
                    <a:pt x="150" y="336"/>
                  </a:cubicBezTo>
                  <a:cubicBezTo>
                    <a:pt x="38" y="261"/>
                    <a:pt x="1" y="149"/>
                    <a:pt x="75" y="75"/>
                  </a:cubicBezTo>
                  <a:cubicBezTo>
                    <a:pt x="150" y="0"/>
                    <a:pt x="187" y="0"/>
                    <a:pt x="26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24"/>
            <p:cNvSpPr/>
            <p:nvPr/>
          </p:nvSpPr>
          <p:spPr>
            <a:xfrm>
              <a:off x="6742450" y="2321675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299" y="112"/>
                  </a:moveTo>
                  <a:cubicBezTo>
                    <a:pt x="336" y="187"/>
                    <a:pt x="374" y="224"/>
                    <a:pt x="336" y="224"/>
                  </a:cubicBezTo>
                  <a:cubicBezTo>
                    <a:pt x="262" y="299"/>
                    <a:pt x="150" y="299"/>
                    <a:pt x="75" y="224"/>
                  </a:cubicBezTo>
                  <a:cubicBezTo>
                    <a:pt x="0" y="187"/>
                    <a:pt x="0" y="75"/>
                    <a:pt x="0" y="0"/>
                  </a:cubicBezTo>
                  <a:cubicBezTo>
                    <a:pt x="38" y="0"/>
                    <a:pt x="38" y="0"/>
                    <a:pt x="75" y="0"/>
                  </a:cubicBezTo>
                  <a:lnTo>
                    <a:pt x="112" y="0"/>
                  </a:lnTo>
                  <a:cubicBezTo>
                    <a:pt x="150" y="0"/>
                    <a:pt x="150" y="0"/>
                    <a:pt x="187" y="75"/>
                  </a:cubicBezTo>
                  <a:cubicBezTo>
                    <a:pt x="187" y="75"/>
                    <a:pt x="224" y="112"/>
                    <a:pt x="262" y="11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24"/>
            <p:cNvSpPr/>
            <p:nvPr/>
          </p:nvSpPr>
          <p:spPr>
            <a:xfrm>
              <a:off x="6735900" y="2311400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262" y="150"/>
                  </a:moveTo>
                  <a:cubicBezTo>
                    <a:pt x="337" y="262"/>
                    <a:pt x="374" y="299"/>
                    <a:pt x="300" y="374"/>
                  </a:cubicBezTo>
                  <a:cubicBezTo>
                    <a:pt x="225" y="411"/>
                    <a:pt x="113" y="374"/>
                    <a:pt x="76" y="299"/>
                  </a:cubicBezTo>
                  <a:cubicBezTo>
                    <a:pt x="1" y="225"/>
                    <a:pt x="1" y="113"/>
                    <a:pt x="113" y="75"/>
                  </a:cubicBezTo>
                  <a:cubicBezTo>
                    <a:pt x="188" y="1"/>
                    <a:pt x="225" y="75"/>
                    <a:pt x="262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24"/>
            <p:cNvSpPr/>
            <p:nvPr/>
          </p:nvSpPr>
          <p:spPr>
            <a:xfrm>
              <a:off x="6731250" y="2303000"/>
              <a:ext cx="10275" cy="10300"/>
            </a:xfrm>
            <a:custGeom>
              <a:avLst/>
              <a:gdLst/>
              <a:ahLst/>
              <a:cxnLst/>
              <a:rect l="l" t="t" r="r" b="b"/>
              <a:pathLst>
                <a:path w="411" h="412" extrusionOk="0">
                  <a:moveTo>
                    <a:pt x="374" y="187"/>
                  </a:moveTo>
                  <a:cubicBezTo>
                    <a:pt x="411" y="262"/>
                    <a:pt x="374" y="299"/>
                    <a:pt x="262" y="374"/>
                  </a:cubicBezTo>
                  <a:cubicBezTo>
                    <a:pt x="150" y="411"/>
                    <a:pt x="75" y="374"/>
                    <a:pt x="38" y="262"/>
                  </a:cubicBezTo>
                  <a:cubicBezTo>
                    <a:pt x="0" y="187"/>
                    <a:pt x="38" y="75"/>
                    <a:pt x="112" y="38"/>
                  </a:cubicBezTo>
                  <a:cubicBezTo>
                    <a:pt x="187" y="1"/>
                    <a:pt x="224" y="38"/>
                    <a:pt x="262" y="75"/>
                  </a:cubicBezTo>
                  <a:cubicBezTo>
                    <a:pt x="299" y="113"/>
                    <a:pt x="336" y="150"/>
                    <a:pt x="374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24"/>
            <p:cNvSpPr/>
            <p:nvPr/>
          </p:nvSpPr>
          <p:spPr>
            <a:xfrm>
              <a:off x="6728450" y="2294600"/>
              <a:ext cx="7475" cy="9350"/>
            </a:xfrm>
            <a:custGeom>
              <a:avLst/>
              <a:gdLst/>
              <a:ahLst/>
              <a:cxnLst/>
              <a:rect l="l" t="t" r="r" b="b"/>
              <a:pathLst>
                <a:path w="299" h="374" extrusionOk="0">
                  <a:moveTo>
                    <a:pt x="299" y="262"/>
                  </a:moveTo>
                  <a:cubicBezTo>
                    <a:pt x="299" y="262"/>
                    <a:pt x="299" y="299"/>
                    <a:pt x="224" y="337"/>
                  </a:cubicBezTo>
                  <a:cubicBezTo>
                    <a:pt x="112" y="374"/>
                    <a:pt x="38" y="299"/>
                    <a:pt x="0" y="225"/>
                  </a:cubicBezTo>
                  <a:cubicBezTo>
                    <a:pt x="0" y="150"/>
                    <a:pt x="0" y="75"/>
                    <a:pt x="38" y="38"/>
                  </a:cubicBezTo>
                  <a:cubicBezTo>
                    <a:pt x="75" y="1"/>
                    <a:pt x="112" y="1"/>
                    <a:pt x="150" y="1"/>
                  </a:cubicBezTo>
                  <a:cubicBezTo>
                    <a:pt x="187" y="1"/>
                    <a:pt x="187" y="1"/>
                    <a:pt x="224" y="113"/>
                  </a:cubicBezTo>
                  <a:cubicBezTo>
                    <a:pt x="224" y="150"/>
                    <a:pt x="224" y="187"/>
                    <a:pt x="262" y="187"/>
                  </a:cubicBezTo>
                  <a:cubicBezTo>
                    <a:pt x="262" y="225"/>
                    <a:pt x="299" y="262"/>
                    <a:pt x="299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24"/>
            <p:cNvSpPr/>
            <p:nvPr/>
          </p:nvSpPr>
          <p:spPr>
            <a:xfrm>
              <a:off x="6727500" y="2285275"/>
              <a:ext cx="6575" cy="9350"/>
            </a:xfrm>
            <a:custGeom>
              <a:avLst/>
              <a:gdLst/>
              <a:ahLst/>
              <a:cxnLst/>
              <a:rect l="l" t="t" r="r" b="b"/>
              <a:pathLst>
                <a:path w="263" h="374" extrusionOk="0">
                  <a:moveTo>
                    <a:pt x="262" y="187"/>
                  </a:moveTo>
                  <a:cubicBezTo>
                    <a:pt x="262" y="299"/>
                    <a:pt x="262" y="374"/>
                    <a:pt x="188" y="374"/>
                  </a:cubicBezTo>
                  <a:cubicBezTo>
                    <a:pt x="76" y="374"/>
                    <a:pt x="1" y="299"/>
                    <a:pt x="1" y="187"/>
                  </a:cubicBezTo>
                  <a:cubicBezTo>
                    <a:pt x="1" y="75"/>
                    <a:pt x="38" y="0"/>
                    <a:pt x="150" y="0"/>
                  </a:cubicBezTo>
                  <a:cubicBezTo>
                    <a:pt x="225" y="0"/>
                    <a:pt x="225" y="75"/>
                    <a:pt x="262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24"/>
            <p:cNvSpPr/>
            <p:nvPr/>
          </p:nvSpPr>
          <p:spPr>
            <a:xfrm>
              <a:off x="6727500" y="2275925"/>
              <a:ext cx="7500" cy="8425"/>
            </a:xfrm>
            <a:custGeom>
              <a:avLst/>
              <a:gdLst/>
              <a:ahLst/>
              <a:cxnLst/>
              <a:rect l="l" t="t" r="r" b="b"/>
              <a:pathLst>
                <a:path w="300" h="337" extrusionOk="0">
                  <a:moveTo>
                    <a:pt x="300" y="150"/>
                  </a:moveTo>
                  <a:cubicBezTo>
                    <a:pt x="300" y="262"/>
                    <a:pt x="225" y="337"/>
                    <a:pt x="150" y="337"/>
                  </a:cubicBezTo>
                  <a:cubicBezTo>
                    <a:pt x="38" y="337"/>
                    <a:pt x="1" y="262"/>
                    <a:pt x="1" y="150"/>
                  </a:cubicBezTo>
                  <a:cubicBezTo>
                    <a:pt x="1" y="38"/>
                    <a:pt x="76" y="1"/>
                    <a:pt x="188" y="1"/>
                  </a:cubicBezTo>
                  <a:cubicBezTo>
                    <a:pt x="262" y="1"/>
                    <a:pt x="300" y="38"/>
                    <a:pt x="300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24"/>
            <p:cNvSpPr/>
            <p:nvPr/>
          </p:nvSpPr>
          <p:spPr>
            <a:xfrm>
              <a:off x="6728450" y="2264725"/>
              <a:ext cx="6550" cy="10300"/>
            </a:xfrm>
            <a:custGeom>
              <a:avLst/>
              <a:gdLst/>
              <a:ahLst/>
              <a:cxnLst/>
              <a:rect l="l" t="t" r="r" b="b"/>
              <a:pathLst>
                <a:path w="262" h="412" extrusionOk="0">
                  <a:moveTo>
                    <a:pt x="224" y="337"/>
                  </a:moveTo>
                  <a:cubicBezTo>
                    <a:pt x="224" y="374"/>
                    <a:pt x="224" y="412"/>
                    <a:pt x="150" y="412"/>
                  </a:cubicBezTo>
                  <a:cubicBezTo>
                    <a:pt x="75" y="374"/>
                    <a:pt x="0" y="299"/>
                    <a:pt x="38" y="187"/>
                  </a:cubicBezTo>
                  <a:cubicBezTo>
                    <a:pt x="75" y="113"/>
                    <a:pt x="112" y="38"/>
                    <a:pt x="187" y="1"/>
                  </a:cubicBezTo>
                  <a:cubicBezTo>
                    <a:pt x="224" y="1"/>
                    <a:pt x="224" y="38"/>
                    <a:pt x="224" y="75"/>
                  </a:cubicBezTo>
                  <a:cubicBezTo>
                    <a:pt x="224" y="75"/>
                    <a:pt x="224" y="75"/>
                    <a:pt x="224" y="113"/>
                  </a:cubicBezTo>
                  <a:lnTo>
                    <a:pt x="224" y="225"/>
                  </a:lnTo>
                  <a:lnTo>
                    <a:pt x="224" y="262"/>
                  </a:lnTo>
                  <a:cubicBezTo>
                    <a:pt x="262" y="299"/>
                    <a:pt x="262" y="299"/>
                    <a:pt x="224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24"/>
            <p:cNvSpPr/>
            <p:nvPr/>
          </p:nvSpPr>
          <p:spPr>
            <a:xfrm>
              <a:off x="6732175" y="2256325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299" y="225"/>
                  </a:moveTo>
                  <a:cubicBezTo>
                    <a:pt x="225" y="337"/>
                    <a:pt x="187" y="374"/>
                    <a:pt x="113" y="337"/>
                  </a:cubicBezTo>
                  <a:cubicBezTo>
                    <a:pt x="38" y="299"/>
                    <a:pt x="1" y="225"/>
                    <a:pt x="38" y="113"/>
                  </a:cubicBezTo>
                  <a:cubicBezTo>
                    <a:pt x="75" y="38"/>
                    <a:pt x="187" y="1"/>
                    <a:pt x="262" y="38"/>
                  </a:cubicBezTo>
                  <a:cubicBezTo>
                    <a:pt x="337" y="75"/>
                    <a:pt x="337" y="150"/>
                    <a:pt x="262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24"/>
            <p:cNvSpPr/>
            <p:nvPr/>
          </p:nvSpPr>
          <p:spPr>
            <a:xfrm>
              <a:off x="6736850" y="2247925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299" y="337"/>
                  </a:moveTo>
                  <a:cubicBezTo>
                    <a:pt x="262" y="411"/>
                    <a:pt x="187" y="411"/>
                    <a:pt x="112" y="337"/>
                  </a:cubicBezTo>
                  <a:cubicBezTo>
                    <a:pt x="0" y="299"/>
                    <a:pt x="0" y="187"/>
                    <a:pt x="38" y="75"/>
                  </a:cubicBezTo>
                  <a:cubicBezTo>
                    <a:pt x="112" y="1"/>
                    <a:pt x="224" y="1"/>
                    <a:pt x="299" y="38"/>
                  </a:cubicBezTo>
                  <a:cubicBezTo>
                    <a:pt x="336" y="38"/>
                    <a:pt x="336" y="113"/>
                    <a:pt x="336" y="187"/>
                  </a:cubicBezTo>
                  <a:cubicBezTo>
                    <a:pt x="336" y="262"/>
                    <a:pt x="336" y="299"/>
                    <a:pt x="299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24"/>
            <p:cNvSpPr/>
            <p:nvPr/>
          </p:nvSpPr>
          <p:spPr>
            <a:xfrm>
              <a:off x="6743375" y="2241400"/>
              <a:ext cx="7500" cy="8425"/>
            </a:xfrm>
            <a:custGeom>
              <a:avLst/>
              <a:gdLst/>
              <a:ahLst/>
              <a:cxnLst/>
              <a:rect l="l" t="t" r="r" b="b"/>
              <a:pathLst>
                <a:path w="300" h="337" extrusionOk="0">
                  <a:moveTo>
                    <a:pt x="187" y="299"/>
                  </a:moveTo>
                  <a:cubicBezTo>
                    <a:pt x="187" y="299"/>
                    <a:pt x="150" y="336"/>
                    <a:pt x="75" y="299"/>
                  </a:cubicBezTo>
                  <a:cubicBezTo>
                    <a:pt x="1" y="262"/>
                    <a:pt x="1" y="112"/>
                    <a:pt x="75" y="75"/>
                  </a:cubicBezTo>
                  <a:cubicBezTo>
                    <a:pt x="113" y="0"/>
                    <a:pt x="187" y="0"/>
                    <a:pt x="225" y="0"/>
                  </a:cubicBezTo>
                  <a:cubicBezTo>
                    <a:pt x="262" y="0"/>
                    <a:pt x="299" y="0"/>
                    <a:pt x="299" y="75"/>
                  </a:cubicBezTo>
                  <a:cubicBezTo>
                    <a:pt x="299" y="112"/>
                    <a:pt x="299" y="112"/>
                    <a:pt x="262" y="187"/>
                  </a:cubicBezTo>
                  <a:cubicBezTo>
                    <a:pt x="225" y="224"/>
                    <a:pt x="225" y="224"/>
                    <a:pt x="187" y="262"/>
                  </a:cubicBezTo>
                  <a:lnTo>
                    <a:pt x="187" y="336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24"/>
            <p:cNvSpPr/>
            <p:nvPr/>
          </p:nvSpPr>
          <p:spPr>
            <a:xfrm>
              <a:off x="6748050" y="2232050"/>
              <a:ext cx="12150" cy="12175"/>
            </a:xfrm>
            <a:custGeom>
              <a:avLst/>
              <a:gdLst/>
              <a:ahLst/>
              <a:cxnLst/>
              <a:rect l="l" t="t" r="r" b="b"/>
              <a:pathLst>
                <a:path w="486" h="487" extrusionOk="0">
                  <a:moveTo>
                    <a:pt x="336" y="374"/>
                  </a:moveTo>
                  <a:cubicBezTo>
                    <a:pt x="262" y="449"/>
                    <a:pt x="187" y="486"/>
                    <a:pt x="150" y="412"/>
                  </a:cubicBezTo>
                  <a:cubicBezTo>
                    <a:pt x="0" y="225"/>
                    <a:pt x="299" y="1"/>
                    <a:pt x="448" y="188"/>
                  </a:cubicBezTo>
                  <a:cubicBezTo>
                    <a:pt x="486" y="262"/>
                    <a:pt x="448" y="337"/>
                    <a:pt x="336" y="37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24"/>
            <p:cNvSpPr/>
            <p:nvPr/>
          </p:nvSpPr>
          <p:spPr>
            <a:xfrm>
              <a:off x="6758325" y="2229250"/>
              <a:ext cx="10275" cy="9375"/>
            </a:xfrm>
            <a:custGeom>
              <a:avLst/>
              <a:gdLst/>
              <a:ahLst/>
              <a:cxnLst/>
              <a:rect l="l" t="t" r="r" b="b"/>
              <a:pathLst>
                <a:path w="411" h="375" extrusionOk="0">
                  <a:moveTo>
                    <a:pt x="299" y="300"/>
                  </a:moveTo>
                  <a:cubicBezTo>
                    <a:pt x="224" y="374"/>
                    <a:pt x="112" y="374"/>
                    <a:pt x="37" y="300"/>
                  </a:cubicBezTo>
                  <a:cubicBezTo>
                    <a:pt x="0" y="113"/>
                    <a:pt x="261" y="1"/>
                    <a:pt x="373" y="150"/>
                  </a:cubicBezTo>
                  <a:cubicBezTo>
                    <a:pt x="411" y="262"/>
                    <a:pt x="373" y="300"/>
                    <a:pt x="299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24"/>
            <p:cNvSpPr/>
            <p:nvPr/>
          </p:nvSpPr>
          <p:spPr>
            <a:xfrm>
              <a:off x="6767650" y="2227400"/>
              <a:ext cx="10300" cy="5625"/>
            </a:xfrm>
            <a:custGeom>
              <a:avLst/>
              <a:gdLst/>
              <a:ahLst/>
              <a:cxnLst/>
              <a:rect l="l" t="t" r="r" b="b"/>
              <a:pathLst>
                <a:path w="412" h="225" extrusionOk="0">
                  <a:moveTo>
                    <a:pt x="150" y="224"/>
                  </a:moveTo>
                  <a:cubicBezTo>
                    <a:pt x="75" y="224"/>
                    <a:pt x="38" y="224"/>
                    <a:pt x="38" y="224"/>
                  </a:cubicBezTo>
                  <a:cubicBezTo>
                    <a:pt x="0" y="112"/>
                    <a:pt x="75" y="38"/>
                    <a:pt x="150" y="0"/>
                  </a:cubicBezTo>
                  <a:cubicBezTo>
                    <a:pt x="224" y="0"/>
                    <a:pt x="336" y="0"/>
                    <a:pt x="411" y="75"/>
                  </a:cubicBezTo>
                  <a:cubicBezTo>
                    <a:pt x="411" y="75"/>
                    <a:pt x="411" y="112"/>
                    <a:pt x="411" y="112"/>
                  </a:cubicBezTo>
                  <a:lnTo>
                    <a:pt x="336" y="150"/>
                  </a:lnTo>
                  <a:cubicBezTo>
                    <a:pt x="336" y="150"/>
                    <a:pt x="336" y="187"/>
                    <a:pt x="262" y="187"/>
                  </a:cubicBezTo>
                  <a:cubicBezTo>
                    <a:pt x="262" y="187"/>
                    <a:pt x="224" y="187"/>
                    <a:pt x="224" y="187"/>
                  </a:cubicBezTo>
                  <a:cubicBezTo>
                    <a:pt x="187" y="224"/>
                    <a:pt x="187" y="224"/>
                    <a:pt x="150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24"/>
            <p:cNvSpPr/>
            <p:nvPr/>
          </p:nvSpPr>
          <p:spPr>
            <a:xfrm>
              <a:off x="6777925" y="2225525"/>
              <a:ext cx="9350" cy="6550"/>
            </a:xfrm>
            <a:custGeom>
              <a:avLst/>
              <a:gdLst/>
              <a:ahLst/>
              <a:cxnLst/>
              <a:rect l="l" t="t" r="r" b="b"/>
              <a:pathLst>
                <a:path w="374" h="262" extrusionOk="0">
                  <a:moveTo>
                    <a:pt x="224" y="262"/>
                  </a:moveTo>
                  <a:cubicBezTo>
                    <a:pt x="112" y="262"/>
                    <a:pt x="37" y="262"/>
                    <a:pt x="37" y="187"/>
                  </a:cubicBezTo>
                  <a:cubicBezTo>
                    <a:pt x="0" y="75"/>
                    <a:pt x="112" y="1"/>
                    <a:pt x="187" y="1"/>
                  </a:cubicBezTo>
                  <a:cubicBezTo>
                    <a:pt x="299" y="1"/>
                    <a:pt x="374" y="75"/>
                    <a:pt x="374" y="187"/>
                  </a:cubicBezTo>
                  <a:cubicBezTo>
                    <a:pt x="374" y="262"/>
                    <a:pt x="336" y="262"/>
                    <a:pt x="224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24"/>
            <p:cNvSpPr/>
            <p:nvPr/>
          </p:nvSpPr>
          <p:spPr>
            <a:xfrm>
              <a:off x="6788175" y="2225525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113" y="337"/>
                  </a:moveTo>
                  <a:cubicBezTo>
                    <a:pt x="38" y="337"/>
                    <a:pt x="1" y="299"/>
                    <a:pt x="1" y="187"/>
                  </a:cubicBezTo>
                  <a:cubicBezTo>
                    <a:pt x="1" y="75"/>
                    <a:pt x="113" y="1"/>
                    <a:pt x="225" y="1"/>
                  </a:cubicBezTo>
                  <a:cubicBezTo>
                    <a:pt x="300" y="1"/>
                    <a:pt x="374" y="113"/>
                    <a:pt x="374" y="225"/>
                  </a:cubicBezTo>
                  <a:cubicBezTo>
                    <a:pt x="374" y="262"/>
                    <a:pt x="300" y="299"/>
                    <a:pt x="262" y="299"/>
                  </a:cubicBezTo>
                  <a:cubicBezTo>
                    <a:pt x="225" y="299"/>
                    <a:pt x="150" y="299"/>
                    <a:pt x="113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24"/>
            <p:cNvSpPr/>
            <p:nvPr/>
          </p:nvSpPr>
          <p:spPr>
            <a:xfrm>
              <a:off x="6797525" y="2226450"/>
              <a:ext cx="10275" cy="7500"/>
            </a:xfrm>
            <a:custGeom>
              <a:avLst/>
              <a:gdLst/>
              <a:ahLst/>
              <a:cxnLst/>
              <a:rect l="l" t="t" r="r" b="b"/>
              <a:pathLst>
                <a:path w="411" h="300" extrusionOk="0">
                  <a:moveTo>
                    <a:pt x="38" y="262"/>
                  </a:moveTo>
                  <a:cubicBezTo>
                    <a:pt x="38" y="262"/>
                    <a:pt x="0" y="262"/>
                    <a:pt x="0" y="188"/>
                  </a:cubicBezTo>
                  <a:cubicBezTo>
                    <a:pt x="38" y="76"/>
                    <a:pt x="150" y="1"/>
                    <a:pt x="262" y="76"/>
                  </a:cubicBezTo>
                  <a:cubicBezTo>
                    <a:pt x="299" y="76"/>
                    <a:pt x="374" y="113"/>
                    <a:pt x="374" y="188"/>
                  </a:cubicBezTo>
                  <a:cubicBezTo>
                    <a:pt x="411" y="188"/>
                    <a:pt x="411" y="225"/>
                    <a:pt x="374" y="262"/>
                  </a:cubicBezTo>
                  <a:cubicBezTo>
                    <a:pt x="374" y="300"/>
                    <a:pt x="336" y="300"/>
                    <a:pt x="262" y="262"/>
                  </a:cubicBezTo>
                  <a:cubicBezTo>
                    <a:pt x="224" y="262"/>
                    <a:pt x="187" y="262"/>
                    <a:pt x="150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24"/>
            <p:cNvSpPr/>
            <p:nvPr/>
          </p:nvSpPr>
          <p:spPr>
            <a:xfrm>
              <a:off x="6805925" y="2230200"/>
              <a:ext cx="10275" cy="8425"/>
            </a:xfrm>
            <a:custGeom>
              <a:avLst/>
              <a:gdLst/>
              <a:ahLst/>
              <a:cxnLst/>
              <a:rect l="l" t="t" r="r" b="b"/>
              <a:pathLst>
                <a:path w="411" h="337" extrusionOk="0">
                  <a:moveTo>
                    <a:pt x="150" y="262"/>
                  </a:moveTo>
                  <a:cubicBezTo>
                    <a:pt x="75" y="224"/>
                    <a:pt x="0" y="187"/>
                    <a:pt x="38" y="112"/>
                  </a:cubicBezTo>
                  <a:cubicBezTo>
                    <a:pt x="75" y="38"/>
                    <a:pt x="187" y="0"/>
                    <a:pt x="262" y="38"/>
                  </a:cubicBezTo>
                  <a:cubicBezTo>
                    <a:pt x="374" y="75"/>
                    <a:pt x="411" y="187"/>
                    <a:pt x="336" y="262"/>
                  </a:cubicBezTo>
                  <a:cubicBezTo>
                    <a:pt x="299" y="336"/>
                    <a:pt x="262" y="336"/>
                    <a:pt x="150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24"/>
            <p:cNvSpPr/>
            <p:nvPr/>
          </p:nvSpPr>
          <p:spPr>
            <a:xfrm>
              <a:off x="6814325" y="223485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150" y="337"/>
                  </a:moveTo>
                  <a:cubicBezTo>
                    <a:pt x="75" y="300"/>
                    <a:pt x="0" y="188"/>
                    <a:pt x="75" y="113"/>
                  </a:cubicBezTo>
                  <a:cubicBezTo>
                    <a:pt x="112" y="38"/>
                    <a:pt x="224" y="1"/>
                    <a:pt x="299" y="76"/>
                  </a:cubicBezTo>
                  <a:cubicBezTo>
                    <a:pt x="411" y="113"/>
                    <a:pt x="411" y="225"/>
                    <a:pt x="336" y="337"/>
                  </a:cubicBezTo>
                  <a:cubicBezTo>
                    <a:pt x="299" y="374"/>
                    <a:pt x="224" y="374"/>
                    <a:pt x="150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24"/>
            <p:cNvSpPr/>
            <p:nvPr/>
          </p:nvSpPr>
          <p:spPr>
            <a:xfrm>
              <a:off x="6822725" y="2241400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75" y="187"/>
                  </a:moveTo>
                  <a:cubicBezTo>
                    <a:pt x="0" y="150"/>
                    <a:pt x="0" y="112"/>
                    <a:pt x="38" y="75"/>
                  </a:cubicBezTo>
                  <a:cubicBezTo>
                    <a:pt x="112" y="0"/>
                    <a:pt x="224" y="0"/>
                    <a:pt x="299" y="75"/>
                  </a:cubicBezTo>
                  <a:cubicBezTo>
                    <a:pt x="336" y="150"/>
                    <a:pt x="374" y="224"/>
                    <a:pt x="336" y="299"/>
                  </a:cubicBezTo>
                  <a:lnTo>
                    <a:pt x="299" y="299"/>
                  </a:lnTo>
                  <a:lnTo>
                    <a:pt x="224" y="299"/>
                  </a:lnTo>
                  <a:cubicBezTo>
                    <a:pt x="224" y="299"/>
                    <a:pt x="187" y="299"/>
                    <a:pt x="150" y="262"/>
                  </a:cubicBezTo>
                  <a:cubicBezTo>
                    <a:pt x="150" y="224"/>
                    <a:pt x="150" y="224"/>
                    <a:pt x="112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24"/>
            <p:cNvSpPr/>
            <p:nvPr/>
          </p:nvSpPr>
          <p:spPr>
            <a:xfrm>
              <a:off x="6828325" y="2248875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112" y="261"/>
                  </a:moveTo>
                  <a:cubicBezTo>
                    <a:pt x="75" y="187"/>
                    <a:pt x="0" y="112"/>
                    <a:pt x="112" y="75"/>
                  </a:cubicBezTo>
                  <a:cubicBezTo>
                    <a:pt x="187" y="0"/>
                    <a:pt x="299" y="37"/>
                    <a:pt x="336" y="112"/>
                  </a:cubicBezTo>
                  <a:cubicBezTo>
                    <a:pt x="411" y="187"/>
                    <a:pt x="411" y="299"/>
                    <a:pt x="299" y="373"/>
                  </a:cubicBezTo>
                  <a:cubicBezTo>
                    <a:pt x="224" y="411"/>
                    <a:pt x="187" y="373"/>
                    <a:pt x="150" y="26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24"/>
            <p:cNvSpPr/>
            <p:nvPr/>
          </p:nvSpPr>
          <p:spPr>
            <a:xfrm>
              <a:off x="6833000" y="2257275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37" y="224"/>
                  </a:moveTo>
                  <a:cubicBezTo>
                    <a:pt x="0" y="149"/>
                    <a:pt x="37" y="112"/>
                    <a:pt x="112" y="75"/>
                  </a:cubicBezTo>
                  <a:cubicBezTo>
                    <a:pt x="224" y="0"/>
                    <a:pt x="336" y="37"/>
                    <a:pt x="373" y="149"/>
                  </a:cubicBezTo>
                  <a:cubicBezTo>
                    <a:pt x="411" y="261"/>
                    <a:pt x="373" y="336"/>
                    <a:pt x="299" y="411"/>
                  </a:cubicBezTo>
                  <a:cubicBezTo>
                    <a:pt x="224" y="411"/>
                    <a:pt x="187" y="411"/>
                    <a:pt x="112" y="373"/>
                  </a:cubicBezTo>
                  <a:cubicBezTo>
                    <a:pt x="75" y="336"/>
                    <a:pt x="37" y="299"/>
                    <a:pt x="37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24"/>
            <p:cNvSpPr/>
            <p:nvPr/>
          </p:nvSpPr>
          <p:spPr>
            <a:xfrm>
              <a:off x="6837650" y="2266600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1" y="112"/>
                  </a:moveTo>
                  <a:cubicBezTo>
                    <a:pt x="1" y="112"/>
                    <a:pt x="1" y="75"/>
                    <a:pt x="75" y="38"/>
                  </a:cubicBezTo>
                  <a:cubicBezTo>
                    <a:pt x="262" y="0"/>
                    <a:pt x="374" y="224"/>
                    <a:pt x="262" y="337"/>
                  </a:cubicBezTo>
                  <a:cubicBezTo>
                    <a:pt x="262" y="374"/>
                    <a:pt x="225" y="374"/>
                    <a:pt x="187" y="374"/>
                  </a:cubicBezTo>
                  <a:cubicBezTo>
                    <a:pt x="113" y="374"/>
                    <a:pt x="150" y="374"/>
                    <a:pt x="75" y="262"/>
                  </a:cubicBezTo>
                  <a:cubicBezTo>
                    <a:pt x="75" y="224"/>
                    <a:pt x="75" y="224"/>
                    <a:pt x="75" y="187"/>
                  </a:cubicBezTo>
                  <a:cubicBezTo>
                    <a:pt x="75" y="150"/>
                    <a:pt x="1" y="150"/>
                    <a:pt x="1" y="11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24"/>
            <p:cNvSpPr/>
            <p:nvPr/>
          </p:nvSpPr>
          <p:spPr>
            <a:xfrm>
              <a:off x="6704175" y="2204050"/>
              <a:ext cx="173650" cy="170850"/>
            </a:xfrm>
            <a:custGeom>
              <a:avLst/>
              <a:gdLst/>
              <a:ahLst/>
              <a:cxnLst/>
              <a:rect l="l" t="t" r="r" b="b"/>
              <a:pathLst>
                <a:path w="6946" h="6834" extrusionOk="0">
                  <a:moveTo>
                    <a:pt x="2875" y="561"/>
                  </a:moveTo>
                  <a:cubicBezTo>
                    <a:pt x="1382" y="822"/>
                    <a:pt x="374" y="2204"/>
                    <a:pt x="598" y="3697"/>
                  </a:cubicBezTo>
                  <a:cubicBezTo>
                    <a:pt x="1009" y="6087"/>
                    <a:pt x="4108" y="6834"/>
                    <a:pt x="5526" y="4855"/>
                  </a:cubicBezTo>
                  <a:cubicBezTo>
                    <a:pt x="6945" y="2876"/>
                    <a:pt x="5265" y="150"/>
                    <a:pt x="2875" y="561"/>
                  </a:cubicBezTo>
                  <a:close/>
                  <a:moveTo>
                    <a:pt x="3697" y="5751"/>
                  </a:moveTo>
                  <a:cubicBezTo>
                    <a:pt x="1531" y="6087"/>
                    <a:pt x="0" y="3623"/>
                    <a:pt x="1270" y="1830"/>
                  </a:cubicBezTo>
                  <a:cubicBezTo>
                    <a:pt x="2577" y="1"/>
                    <a:pt x="5414" y="673"/>
                    <a:pt x="5751" y="2876"/>
                  </a:cubicBezTo>
                  <a:cubicBezTo>
                    <a:pt x="5975" y="4220"/>
                    <a:pt x="5078" y="5527"/>
                    <a:pt x="3697" y="5751"/>
                  </a:cubicBezTo>
                  <a:close/>
                </a:path>
              </a:pathLst>
            </a:custGeom>
            <a:solidFill>
              <a:srgbClr val="ECC0C4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24"/>
            <p:cNvSpPr/>
            <p:nvPr/>
          </p:nvSpPr>
          <p:spPr>
            <a:xfrm>
              <a:off x="6765775" y="2250725"/>
              <a:ext cx="42975" cy="70050"/>
            </a:xfrm>
            <a:custGeom>
              <a:avLst/>
              <a:gdLst/>
              <a:ahLst/>
              <a:cxnLst/>
              <a:rect l="l" t="t" r="r" b="b"/>
              <a:pathLst>
                <a:path w="1719" h="2802" extrusionOk="0">
                  <a:moveTo>
                    <a:pt x="635" y="1"/>
                  </a:moveTo>
                  <a:lnTo>
                    <a:pt x="1" y="523"/>
                  </a:lnTo>
                  <a:lnTo>
                    <a:pt x="299" y="2502"/>
                  </a:lnTo>
                  <a:lnTo>
                    <a:pt x="1084" y="2801"/>
                  </a:lnTo>
                  <a:lnTo>
                    <a:pt x="1718" y="2278"/>
                  </a:lnTo>
                  <a:lnTo>
                    <a:pt x="1420" y="299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24"/>
            <p:cNvSpPr/>
            <p:nvPr/>
          </p:nvSpPr>
          <p:spPr>
            <a:xfrm>
              <a:off x="6765775" y="2250725"/>
              <a:ext cx="42975" cy="70050"/>
            </a:xfrm>
            <a:custGeom>
              <a:avLst/>
              <a:gdLst/>
              <a:ahLst/>
              <a:cxnLst/>
              <a:rect l="l" t="t" r="r" b="b"/>
              <a:pathLst>
                <a:path w="1719" h="2802" fill="none" extrusionOk="0">
                  <a:moveTo>
                    <a:pt x="1718" y="2278"/>
                  </a:moveTo>
                  <a:lnTo>
                    <a:pt x="1084" y="2801"/>
                  </a:lnTo>
                  <a:lnTo>
                    <a:pt x="299" y="2502"/>
                  </a:lnTo>
                  <a:lnTo>
                    <a:pt x="1" y="523"/>
                  </a:lnTo>
                  <a:lnTo>
                    <a:pt x="635" y="1"/>
                  </a:lnTo>
                  <a:lnTo>
                    <a:pt x="1420" y="299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24"/>
            <p:cNvSpPr/>
            <p:nvPr/>
          </p:nvSpPr>
          <p:spPr>
            <a:xfrm>
              <a:off x="6765775" y="2250725"/>
              <a:ext cx="42975" cy="70050"/>
            </a:xfrm>
            <a:custGeom>
              <a:avLst/>
              <a:gdLst/>
              <a:ahLst/>
              <a:cxnLst/>
              <a:rect l="l" t="t" r="r" b="b"/>
              <a:pathLst>
                <a:path w="1719" h="2802" extrusionOk="0">
                  <a:moveTo>
                    <a:pt x="635" y="1"/>
                  </a:moveTo>
                  <a:lnTo>
                    <a:pt x="1" y="523"/>
                  </a:lnTo>
                  <a:lnTo>
                    <a:pt x="299" y="2502"/>
                  </a:lnTo>
                  <a:lnTo>
                    <a:pt x="1084" y="2801"/>
                  </a:lnTo>
                  <a:lnTo>
                    <a:pt x="1718" y="2278"/>
                  </a:lnTo>
                  <a:lnTo>
                    <a:pt x="1420" y="299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24"/>
            <p:cNvSpPr/>
            <p:nvPr/>
          </p:nvSpPr>
          <p:spPr>
            <a:xfrm>
              <a:off x="6765775" y="2250725"/>
              <a:ext cx="42975" cy="70050"/>
            </a:xfrm>
            <a:custGeom>
              <a:avLst/>
              <a:gdLst/>
              <a:ahLst/>
              <a:cxnLst/>
              <a:rect l="l" t="t" r="r" b="b"/>
              <a:pathLst>
                <a:path w="1719" h="2802" fill="none" extrusionOk="0">
                  <a:moveTo>
                    <a:pt x="1718" y="2278"/>
                  </a:moveTo>
                  <a:lnTo>
                    <a:pt x="1084" y="2801"/>
                  </a:lnTo>
                  <a:lnTo>
                    <a:pt x="299" y="2502"/>
                  </a:lnTo>
                  <a:lnTo>
                    <a:pt x="1" y="523"/>
                  </a:lnTo>
                  <a:lnTo>
                    <a:pt x="635" y="1"/>
                  </a:lnTo>
                  <a:lnTo>
                    <a:pt x="1420" y="299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24"/>
            <p:cNvSpPr/>
            <p:nvPr/>
          </p:nvSpPr>
          <p:spPr>
            <a:xfrm>
              <a:off x="6789125" y="22600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0" y="0"/>
                    <a:pt x="0" y="37"/>
                    <a:pt x="0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24"/>
            <p:cNvSpPr/>
            <p:nvPr/>
          </p:nvSpPr>
          <p:spPr>
            <a:xfrm>
              <a:off x="6788175" y="22600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24"/>
            <p:cNvSpPr/>
            <p:nvPr/>
          </p:nvSpPr>
          <p:spPr>
            <a:xfrm>
              <a:off x="6790050" y="2258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ubicBezTo>
                    <a:pt x="38" y="0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24"/>
            <p:cNvSpPr/>
            <p:nvPr/>
          </p:nvSpPr>
          <p:spPr>
            <a:xfrm>
              <a:off x="6784450" y="22600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38" y="37"/>
                    <a:pt x="1" y="37"/>
                  </a:cubicBezTo>
                  <a:lnTo>
                    <a:pt x="38" y="75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24"/>
            <p:cNvSpPr/>
            <p:nvPr/>
          </p:nvSpPr>
          <p:spPr>
            <a:xfrm>
              <a:off x="6784450" y="2261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1" y="38"/>
                    <a:pt x="1" y="38"/>
                    <a:pt x="38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24"/>
            <p:cNvSpPr/>
            <p:nvPr/>
          </p:nvSpPr>
          <p:spPr>
            <a:xfrm>
              <a:off x="6786325" y="2258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24"/>
            <p:cNvSpPr/>
            <p:nvPr/>
          </p:nvSpPr>
          <p:spPr>
            <a:xfrm>
              <a:off x="6781650" y="225912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75" y="1"/>
                  </a:cubicBezTo>
                  <a:close/>
                  <a:moveTo>
                    <a:pt x="38" y="38"/>
                  </a:moveTo>
                  <a:cubicBezTo>
                    <a:pt x="0" y="38"/>
                    <a:pt x="0" y="75"/>
                    <a:pt x="0" y="75"/>
                  </a:cubicBezTo>
                  <a:lnTo>
                    <a:pt x="38" y="75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24"/>
            <p:cNvSpPr/>
            <p:nvPr/>
          </p:nvSpPr>
          <p:spPr>
            <a:xfrm>
              <a:off x="6780725" y="226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24"/>
            <p:cNvSpPr/>
            <p:nvPr/>
          </p:nvSpPr>
          <p:spPr>
            <a:xfrm>
              <a:off x="6783525" y="225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24"/>
            <p:cNvSpPr/>
            <p:nvPr/>
          </p:nvSpPr>
          <p:spPr>
            <a:xfrm>
              <a:off x="6776975" y="225912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cubicBezTo>
                    <a:pt x="38" y="1"/>
                    <a:pt x="38" y="38"/>
                    <a:pt x="1" y="75"/>
                  </a:cubicBezTo>
                  <a:lnTo>
                    <a:pt x="1" y="113"/>
                  </a:lnTo>
                  <a:lnTo>
                    <a:pt x="38" y="113"/>
                  </a:lnTo>
                  <a:cubicBezTo>
                    <a:pt x="38" y="75"/>
                    <a:pt x="38" y="75"/>
                    <a:pt x="38" y="38"/>
                  </a:cubicBezTo>
                  <a:cubicBezTo>
                    <a:pt x="38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24"/>
            <p:cNvSpPr/>
            <p:nvPr/>
          </p:nvSpPr>
          <p:spPr>
            <a:xfrm>
              <a:off x="6776050" y="226100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0" y="0"/>
                  </a:moveTo>
                  <a:lnTo>
                    <a:pt x="0" y="38"/>
                  </a:lnTo>
                  <a:lnTo>
                    <a:pt x="75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24"/>
            <p:cNvSpPr/>
            <p:nvPr/>
          </p:nvSpPr>
          <p:spPr>
            <a:xfrm>
              <a:off x="6778850" y="2258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cubicBezTo>
                    <a:pt x="38" y="38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24"/>
            <p:cNvSpPr/>
            <p:nvPr/>
          </p:nvSpPr>
          <p:spPr>
            <a:xfrm>
              <a:off x="6775125" y="22591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lnTo>
                    <a:pt x="0" y="75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24"/>
            <p:cNvSpPr/>
            <p:nvPr/>
          </p:nvSpPr>
          <p:spPr>
            <a:xfrm>
              <a:off x="6774175" y="22628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24"/>
            <p:cNvSpPr/>
            <p:nvPr/>
          </p:nvSpPr>
          <p:spPr>
            <a:xfrm>
              <a:off x="6775125" y="22591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0" y="1"/>
                    <a:pt x="0" y="38"/>
                    <a:pt x="37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24"/>
            <p:cNvSpPr/>
            <p:nvPr/>
          </p:nvSpPr>
          <p:spPr>
            <a:xfrm>
              <a:off x="6772325" y="22628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75"/>
                  </a:lnTo>
                  <a:lnTo>
                    <a:pt x="37" y="7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24"/>
            <p:cNvSpPr/>
            <p:nvPr/>
          </p:nvSpPr>
          <p:spPr>
            <a:xfrm>
              <a:off x="6773250" y="2264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24"/>
            <p:cNvSpPr/>
            <p:nvPr/>
          </p:nvSpPr>
          <p:spPr>
            <a:xfrm>
              <a:off x="6771375" y="226192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24"/>
            <p:cNvSpPr/>
            <p:nvPr/>
          </p:nvSpPr>
          <p:spPr>
            <a:xfrm>
              <a:off x="6770450" y="2266600"/>
              <a:ext cx="2825" cy="950"/>
            </a:xfrm>
            <a:custGeom>
              <a:avLst/>
              <a:gdLst/>
              <a:ahLst/>
              <a:cxnLst/>
              <a:rect l="l" t="t" r="r" b="b"/>
              <a:pathLst>
                <a:path w="113" h="38" extrusionOk="0">
                  <a:moveTo>
                    <a:pt x="0" y="0"/>
                  </a:moveTo>
                  <a:lnTo>
                    <a:pt x="38" y="38"/>
                  </a:lnTo>
                  <a:lnTo>
                    <a:pt x="75" y="38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24"/>
            <p:cNvSpPr/>
            <p:nvPr/>
          </p:nvSpPr>
          <p:spPr>
            <a:xfrm>
              <a:off x="6773250" y="22656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24"/>
            <p:cNvSpPr/>
            <p:nvPr/>
          </p:nvSpPr>
          <p:spPr>
            <a:xfrm>
              <a:off x="6770450" y="226472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38" y="1"/>
                  </a:moveTo>
                  <a:cubicBezTo>
                    <a:pt x="38" y="38"/>
                    <a:pt x="0" y="38"/>
                    <a:pt x="0" y="38"/>
                  </a:cubicBezTo>
                  <a:lnTo>
                    <a:pt x="75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24"/>
            <p:cNvSpPr/>
            <p:nvPr/>
          </p:nvSpPr>
          <p:spPr>
            <a:xfrm>
              <a:off x="6776050" y="22656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0"/>
                  </a:moveTo>
                  <a:lnTo>
                    <a:pt x="0" y="37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24"/>
            <p:cNvSpPr/>
            <p:nvPr/>
          </p:nvSpPr>
          <p:spPr>
            <a:xfrm>
              <a:off x="6776050" y="22656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75" y="0"/>
                  </a:lnTo>
                  <a:lnTo>
                    <a:pt x="75" y="0"/>
                  </a:lnTo>
                  <a:cubicBezTo>
                    <a:pt x="38" y="0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24"/>
            <p:cNvSpPr/>
            <p:nvPr/>
          </p:nvSpPr>
          <p:spPr>
            <a:xfrm>
              <a:off x="6775125" y="22675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1"/>
                  </a:lnTo>
                  <a:lnTo>
                    <a:pt x="37" y="1"/>
                  </a:lnTo>
                  <a:cubicBezTo>
                    <a:pt x="25" y="13"/>
                    <a:pt x="17" y="17"/>
                    <a:pt x="11" y="17"/>
                  </a:cubicBezTo>
                  <a:cubicBezTo>
                    <a:pt x="0" y="1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24"/>
            <p:cNvSpPr/>
            <p:nvPr/>
          </p:nvSpPr>
          <p:spPr>
            <a:xfrm>
              <a:off x="6778850" y="22647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0" y="1"/>
                    <a:pt x="0" y="38"/>
                    <a:pt x="38" y="75"/>
                  </a:cubicBezTo>
                  <a:cubicBezTo>
                    <a:pt x="38" y="54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24"/>
            <p:cNvSpPr/>
            <p:nvPr/>
          </p:nvSpPr>
          <p:spPr>
            <a:xfrm>
              <a:off x="6779775" y="22647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24"/>
            <p:cNvSpPr/>
            <p:nvPr/>
          </p:nvSpPr>
          <p:spPr>
            <a:xfrm>
              <a:off x="6777925" y="22675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1"/>
                  </a:moveTo>
                  <a:lnTo>
                    <a:pt x="37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24"/>
            <p:cNvSpPr/>
            <p:nvPr/>
          </p:nvSpPr>
          <p:spPr>
            <a:xfrm>
              <a:off x="6782575" y="22628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37"/>
                  </a:lnTo>
                  <a:cubicBezTo>
                    <a:pt x="1" y="56"/>
                    <a:pt x="1" y="65"/>
                    <a:pt x="1" y="75"/>
                  </a:cubicBezTo>
                  <a:cubicBezTo>
                    <a:pt x="1" y="75"/>
                    <a:pt x="38" y="37"/>
                    <a:pt x="38" y="3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24"/>
            <p:cNvSpPr/>
            <p:nvPr/>
          </p:nvSpPr>
          <p:spPr>
            <a:xfrm>
              <a:off x="6782575" y="22628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24"/>
            <p:cNvSpPr/>
            <p:nvPr/>
          </p:nvSpPr>
          <p:spPr>
            <a:xfrm>
              <a:off x="6780725" y="22666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0"/>
                  </a:moveTo>
                  <a:lnTo>
                    <a:pt x="37" y="0"/>
                  </a:lnTo>
                  <a:lnTo>
                    <a:pt x="37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37" y="0"/>
                    <a:pt x="37" y="0"/>
                    <a:pt x="3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24"/>
            <p:cNvSpPr/>
            <p:nvPr/>
          </p:nvSpPr>
          <p:spPr>
            <a:xfrm>
              <a:off x="6786325" y="2262450"/>
              <a:ext cx="950" cy="450"/>
            </a:xfrm>
            <a:custGeom>
              <a:avLst/>
              <a:gdLst/>
              <a:ahLst/>
              <a:cxnLst/>
              <a:rect l="l" t="t" r="r" b="b"/>
              <a:pathLst>
                <a:path w="38" h="18" extrusionOk="0">
                  <a:moveTo>
                    <a:pt x="2" y="1"/>
                  </a:moveTo>
                  <a:cubicBezTo>
                    <a:pt x="0" y="1"/>
                    <a:pt x="0" y="5"/>
                    <a:pt x="0" y="17"/>
                  </a:cubicBezTo>
                  <a:lnTo>
                    <a:pt x="38" y="17"/>
                  </a:lnTo>
                  <a:cubicBezTo>
                    <a:pt x="13" y="17"/>
                    <a:pt x="4" y="1"/>
                    <a:pt x="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24"/>
            <p:cNvSpPr/>
            <p:nvPr/>
          </p:nvSpPr>
          <p:spPr>
            <a:xfrm>
              <a:off x="6786325" y="22619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24"/>
            <p:cNvSpPr/>
            <p:nvPr/>
          </p:nvSpPr>
          <p:spPr>
            <a:xfrm>
              <a:off x="6785375" y="22647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24"/>
            <p:cNvSpPr/>
            <p:nvPr/>
          </p:nvSpPr>
          <p:spPr>
            <a:xfrm>
              <a:off x="6790050" y="22619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38"/>
                    <a:pt x="1" y="75"/>
                    <a:pt x="1" y="75"/>
                  </a:cubicBezTo>
                  <a:cubicBezTo>
                    <a:pt x="1" y="38"/>
                    <a:pt x="1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24"/>
            <p:cNvSpPr/>
            <p:nvPr/>
          </p:nvSpPr>
          <p:spPr>
            <a:xfrm>
              <a:off x="6790050" y="22619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24"/>
            <p:cNvSpPr/>
            <p:nvPr/>
          </p:nvSpPr>
          <p:spPr>
            <a:xfrm>
              <a:off x="6789125" y="22638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7" y="1"/>
                  </a:lnTo>
                  <a:lnTo>
                    <a:pt x="37" y="1"/>
                  </a:lnTo>
                  <a:cubicBezTo>
                    <a:pt x="25" y="13"/>
                    <a:pt x="17" y="17"/>
                    <a:pt x="11" y="17"/>
                  </a:cubicBezTo>
                  <a:cubicBezTo>
                    <a:pt x="0" y="1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24"/>
            <p:cNvSpPr/>
            <p:nvPr/>
          </p:nvSpPr>
          <p:spPr>
            <a:xfrm>
              <a:off x="6793775" y="22619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38"/>
                    <a:pt x="1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24"/>
            <p:cNvSpPr/>
            <p:nvPr/>
          </p:nvSpPr>
          <p:spPr>
            <a:xfrm>
              <a:off x="6793775" y="22610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38"/>
                  </a:moveTo>
                  <a:lnTo>
                    <a:pt x="38" y="38"/>
                  </a:lnTo>
                  <a:lnTo>
                    <a:pt x="38" y="38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24"/>
            <p:cNvSpPr/>
            <p:nvPr/>
          </p:nvSpPr>
          <p:spPr>
            <a:xfrm>
              <a:off x="6792850" y="2263800"/>
              <a:ext cx="950" cy="450"/>
            </a:xfrm>
            <a:custGeom>
              <a:avLst/>
              <a:gdLst/>
              <a:ahLst/>
              <a:cxnLst/>
              <a:rect l="l" t="t" r="r" b="b"/>
              <a:pathLst>
                <a:path w="38" h="18" extrusionOk="0">
                  <a:moveTo>
                    <a:pt x="1" y="0"/>
                  </a:moveTo>
                  <a:cubicBezTo>
                    <a:pt x="1" y="0"/>
                    <a:pt x="1" y="17"/>
                    <a:pt x="12" y="17"/>
                  </a:cubicBezTo>
                  <a:cubicBezTo>
                    <a:pt x="17" y="17"/>
                    <a:pt x="25" y="13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24"/>
            <p:cNvSpPr/>
            <p:nvPr/>
          </p:nvSpPr>
          <p:spPr>
            <a:xfrm>
              <a:off x="6798450" y="22638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ubicBezTo>
                    <a:pt x="38" y="0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24"/>
            <p:cNvSpPr/>
            <p:nvPr/>
          </p:nvSpPr>
          <p:spPr>
            <a:xfrm>
              <a:off x="6796575" y="2264725"/>
              <a:ext cx="2825" cy="1900"/>
            </a:xfrm>
            <a:custGeom>
              <a:avLst/>
              <a:gdLst/>
              <a:ahLst/>
              <a:cxnLst/>
              <a:rect l="l" t="t" r="r" b="b"/>
              <a:pathLst>
                <a:path w="113" h="76" extrusionOk="0">
                  <a:moveTo>
                    <a:pt x="76" y="1"/>
                  </a:moveTo>
                  <a:cubicBezTo>
                    <a:pt x="113" y="1"/>
                    <a:pt x="113" y="38"/>
                    <a:pt x="76" y="38"/>
                  </a:cubicBezTo>
                  <a:lnTo>
                    <a:pt x="38" y="38"/>
                  </a:lnTo>
                  <a:cubicBezTo>
                    <a:pt x="1" y="38"/>
                    <a:pt x="38" y="75"/>
                    <a:pt x="38" y="75"/>
                  </a:cubicBezTo>
                  <a:lnTo>
                    <a:pt x="113" y="75"/>
                  </a:lnTo>
                  <a:cubicBezTo>
                    <a:pt x="113" y="38"/>
                    <a:pt x="113" y="38"/>
                    <a:pt x="113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24"/>
            <p:cNvSpPr/>
            <p:nvPr/>
          </p:nvSpPr>
          <p:spPr>
            <a:xfrm>
              <a:off x="6794725" y="2264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24"/>
            <p:cNvSpPr/>
            <p:nvPr/>
          </p:nvSpPr>
          <p:spPr>
            <a:xfrm>
              <a:off x="6796575" y="22675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24"/>
            <p:cNvSpPr/>
            <p:nvPr/>
          </p:nvSpPr>
          <p:spPr>
            <a:xfrm>
              <a:off x="6795650" y="22684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1" y="0"/>
                  </a:moveTo>
                  <a:lnTo>
                    <a:pt x="1" y="37"/>
                  </a:lnTo>
                  <a:cubicBezTo>
                    <a:pt x="1" y="37"/>
                    <a:pt x="1" y="75"/>
                    <a:pt x="38" y="75"/>
                  </a:cubicBez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24"/>
            <p:cNvSpPr/>
            <p:nvPr/>
          </p:nvSpPr>
          <p:spPr>
            <a:xfrm>
              <a:off x="6796575" y="2265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24"/>
            <p:cNvSpPr/>
            <p:nvPr/>
          </p:nvSpPr>
          <p:spPr>
            <a:xfrm>
              <a:off x="6792850" y="22684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lnTo>
                    <a:pt x="1" y="37"/>
                  </a:lnTo>
                  <a:lnTo>
                    <a:pt x="38" y="75"/>
                  </a:lnTo>
                  <a:cubicBezTo>
                    <a:pt x="38" y="37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24"/>
            <p:cNvSpPr/>
            <p:nvPr/>
          </p:nvSpPr>
          <p:spPr>
            <a:xfrm>
              <a:off x="6792850" y="22694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24"/>
            <p:cNvSpPr/>
            <p:nvPr/>
          </p:nvSpPr>
          <p:spPr>
            <a:xfrm>
              <a:off x="6794725" y="22675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24"/>
            <p:cNvSpPr/>
            <p:nvPr/>
          </p:nvSpPr>
          <p:spPr>
            <a:xfrm>
              <a:off x="6789125" y="22684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38" y="37"/>
                    <a:pt x="0" y="37"/>
                  </a:cubicBezTo>
                  <a:lnTo>
                    <a:pt x="0" y="75"/>
                  </a:lnTo>
                  <a:cubicBezTo>
                    <a:pt x="38" y="75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24"/>
            <p:cNvSpPr/>
            <p:nvPr/>
          </p:nvSpPr>
          <p:spPr>
            <a:xfrm>
              <a:off x="6789125" y="22703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24"/>
            <p:cNvSpPr/>
            <p:nvPr/>
          </p:nvSpPr>
          <p:spPr>
            <a:xfrm>
              <a:off x="6790975" y="22675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24"/>
            <p:cNvSpPr/>
            <p:nvPr/>
          </p:nvSpPr>
          <p:spPr>
            <a:xfrm>
              <a:off x="6785375" y="22684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cubicBezTo>
                    <a:pt x="1" y="37"/>
                    <a:pt x="1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24"/>
            <p:cNvSpPr/>
            <p:nvPr/>
          </p:nvSpPr>
          <p:spPr>
            <a:xfrm>
              <a:off x="6785375" y="22694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0"/>
                    <a:pt x="1" y="0"/>
                    <a:pt x="1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24"/>
            <p:cNvSpPr/>
            <p:nvPr/>
          </p:nvSpPr>
          <p:spPr>
            <a:xfrm>
              <a:off x="6786325" y="22675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38" y="1"/>
                    <a:pt x="38" y="1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24"/>
            <p:cNvSpPr/>
            <p:nvPr/>
          </p:nvSpPr>
          <p:spPr>
            <a:xfrm>
              <a:off x="6781650" y="22684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38" y="37"/>
                    <a:pt x="0" y="37"/>
                  </a:cubicBezTo>
                  <a:lnTo>
                    <a:pt x="0" y="75"/>
                  </a:lnTo>
                  <a:cubicBezTo>
                    <a:pt x="38" y="75"/>
                    <a:pt x="38" y="37"/>
                    <a:pt x="38" y="37"/>
                  </a:cubicBez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24"/>
            <p:cNvSpPr/>
            <p:nvPr/>
          </p:nvSpPr>
          <p:spPr>
            <a:xfrm>
              <a:off x="6781650" y="22694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24"/>
            <p:cNvSpPr/>
            <p:nvPr/>
          </p:nvSpPr>
          <p:spPr>
            <a:xfrm>
              <a:off x="6783525" y="22675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38"/>
                  </a:cubicBezTo>
                  <a:lnTo>
                    <a:pt x="0" y="38"/>
                  </a:lnTo>
                  <a:cubicBezTo>
                    <a:pt x="0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24"/>
            <p:cNvSpPr/>
            <p:nvPr/>
          </p:nvSpPr>
          <p:spPr>
            <a:xfrm>
              <a:off x="6778850" y="22684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5"/>
                  </a:moveTo>
                  <a:lnTo>
                    <a:pt x="0" y="37"/>
                  </a:lnTo>
                  <a:cubicBezTo>
                    <a:pt x="0" y="37"/>
                    <a:pt x="0" y="0"/>
                    <a:pt x="0" y="0"/>
                  </a:cubicBezTo>
                  <a:lnTo>
                    <a:pt x="0" y="0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24"/>
            <p:cNvSpPr/>
            <p:nvPr/>
          </p:nvSpPr>
          <p:spPr>
            <a:xfrm>
              <a:off x="6778850" y="22712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24"/>
            <p:cNvSpPr/>
            <p:nvPr/>
          </p:nvSpPr>
          <p:spPr>
            <a:xfrm>
              <a:off x="6779775" y="22675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24"/>
            <p:cNvSpPr/>
            <p:nvPr/>
          </p:nvSpPr>
          <p:spPr>
            <a:xfrm>
              <a:off x="6775125" y="2269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0"/>
                  </a:moveTo>
                  <a:cubicBezTo>
                    <a:pt x="0" y="0"/>
                    <a:pt x="0" y="38"/>
                    <a:pt x="37" y="38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24"/>
            <p:cNvSpPr/>
            <p:nvPr/>
          </p:nvSpPr>
          <p:spPr>
            <a:xfrm>
              <a:off x="6774175" y="22722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5" y="0"/>
                  </a:move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38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24"/>
            <p:cNvSpPr/>
            <p:nvPr/>
          </p:nvSpPr>
          <p:spPr>
            <a:xfrm>
              <a:off x="6776050" y="22684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24"/>
            <p:cNvSpPr/>
            <p:nvPr/>
          </p:nvSpPr>
          <p:spPr>
            <a:xfrm>
              <a:off x="6772325" y="22731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24"/>
            <p:cNvSpPr/>
            <p:nvPr/>
          </p:nvSpPr>
          <p:spPr>
            <a:xfrm>
              <a:off x="6773250" y="2274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24"/>
            <p:cNvSpPr/>
            <p:nvPr/>
          </p:nvSpPr>
          <p:spPr>
            <a:xfrm>
              <a:off x="6771375" y="227127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24"/>
            <p:cNvSpPr/>
            <p:nvPr/>
          </p:nvSpPr>
          <p:spPr>
            <a:xfrm>
              <a:off x="6771375" y="227500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38" y="1"/>
                    <a:pt x="38" y="1"/>
                    <a:pt x="38" y="1"/>
                  </a:cubicBezTo>
                  <a:lnTo>
                    <a:pt x="75" y="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24"/>
            <p:cNvSpPr/>
            <p:nvPr/>
          </p:nvSpPr>
          <p:spPr>
            <a:xfrm>
              <a:off x="6774175" y="22750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"/>
                  </a:moveTo>
                  <a:lnTo>
                    <a:pt x="1" y="1"/>
                  </a:lnTo>
                  <a:lnTo>
                    <a:pt x="1" y="113"/>
                  </a:lnTo>
                  <a:lnTo>
                    <a:pt x="1" y="75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24"/>
            <p:cNvSpPr/>
            <p:nvPr/>
          </p:nvSpPr>
          <p:spPr>
            <a:xfrm>
              <a:off x="6770450" y="227407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38" y="0"/>
                  </a:moveTo>
                  <a:cubicBezTo>
                    <a:pt x="38" y="0"/>
                    <a:pt x="0" y="0"/>
                    <a:pt x="38" y="75"/>
                  </a:cubicBezTo>
                  <a:lnTo>
                    <a:pt x="38" y="38"/>
                  </a:lnTo>
                  <a:cubicBezTo>
                    <a:pt x="38" y="0"/>
                    <a:pt x="38" y="0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24"/>
            <p:cNvSpPr/>
            <p:nvPr/>
          </p:nvSpPr>
          <p:spPr>
            <a:xfrm>
              <a:off x="6775575" y="2275925"/>
              <a:ext cx="1425" cy="1900"/>
            </a:xfrm>
            <a:custGeom>
              <a:avLst/>
              <a:gdLst/>
              <a:ahLst/>
              <a:cxnLst/>
              <a:rect l="l" t="t" r="r" b="b"/>
              <a:pathLst>
                <a:path w="57" h="76" extrusionOk="0">
                  <a:moveTo>
                    <a:pt x="57" y="1"/>
                  </a:moveTo>
                  <a:lnTo>
                    <a:pt x="19" y="38"/>
                  </a:lnTo>
                  <a:cubicBezTo>
                    <a:pt x="1" y="57"/>
                    <a:pt x="1" y="57"/>
                    <a:pt x="5" y="57"/>
                  </a:cubicBezTo>
                  <a:cubicBezTo>
                    <a:pt x="10" y="57"/>
                    <a:pt x="19" y="57"/>
                    <a:pt x="19" y="76"/>
                  </a:cubicBezTo>
                  <a:lnTo>
                    <a:pt x="57" y="38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24"/>
            <p:cNvSpPr/>
            <p:nvPr/>
          </p:nvSpPr>
          <p:spPr>
            <a:xfrm>
              <a:off x="6777925" y="2275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24"/>
            <p:cNvSpPr/>
            <p:nvPr/>
          </p:nvSpPr>
          <p:spPr>
            <a:xfrm>
              <a:off x="6775125" y="22768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24"/>
            <p:cNvSpPr/>
            <p:nvPr/>
          </p:nvSpPr>
          <p:spPr>
            <a:xfrm>
              <a:off x="6780725" y="2274075"/>
              <a:ext cx="25" cy="3750"/>
            </a:xfrm>
            <a:custGeom>
              <a:avLst/>
              <a:gdLst/>
              <a:ahLst/>
              <a:cxnLst/>
              <a:rect l="l" t="t" r="r" b="b"/>
              <a:pathLst>
                <a:path w="1" h="150" extrusionOk="0">
                  <a:moveTo>
                    <a:pt x="0" y="38"/>
                  </a:moveTo>
                  <a:lnTo>
                    <a:pt x="0" y="112"/>
                  </a:lnTo>
                  <a:cubicBezTo>
                    <a:pt x="0" y="112"/>
                    <a:pt x="0" y="150"/>
                    <a:pt x="0" y="150"/>
                  </a:cubicBezTo>
                  <a:lnTo>
                    <a:pt x="0" y="150"/>
                  </a:lnTo>
                  <a:cubicBezTo>
                    <a:pt x="0" y="112"/>
                    <a:pt x="0" y="112"/>
                    <a:pt x="0" y="75"/>
                  </a:cubicBezTo>
                  <a:lnTo>
                    <a:pt x="0" y="38"/>
                  </a:lnTo>
                  <a:cubicBezTo>
                    <a:pt x="0" y="0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24"/>
            <p:cNvSpPr/>
            <p:nvPr/>
          </p:nvSpPr>
          <p:spPr>
            <a:xfrm>
              <a:off x="6780725" y="2275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24"/>
            <p:cNvSpPr/>
            <p:nvPr/>
          </p:nvSpPr>
          <p:spPr>
            <a:xfrm>
              <a:off x="6778850" y="22778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cubicBezTo>
                    <a:pt x="0" y="1"/>
                    <a:pt x="0" y="38"/>
                    <a:pt x="38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24"/>
            <p:cNvSpPr/>
            <p:nvPr/>
          </p:nvSpPr>
          <p:spPr>
            <a:xfrm>
              <a:off x="6783525" y="2274075"/>
              <a:ext cx="25" cy="3750"/>
            </a:xfrm>
            <a:custGeom>
              <a:avLst/>
              <a:gdLst/>
              <a:ahLst/>
              <a:cxnLst/>
              <a:rect l="l" t="t" r="r" b="b"/>
              <a:pathLst>
                <a:path w="1" h="150" extrusionOk="0">
                  <a:moveTo>
                    <a:pt x="0" y="0"/>
                  </a:moveTo>
                  <a:lnTo>
                    <a:pt x="0" y="75"/>
                  </a:lnTo>
                  <a:lnTo>
                    <a:pt x="0" y="150"/>
                  </a:lnTo>
                  <a:lnTo>
                    <a:pt x="0" y="150"/>
                  </a:lnTo>
                  <a:cubicBezTo>
                    <a:pt x="0" y="112"/>
                    <a:pt x="0" y="75"/>
                    <a:pt x="0" y="75"/>
                  </a:cubicBez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24"/>
            <p:cNvSpPr/>
            <p:nvPr/>
          </p:nvSpPr>
          <p:spPr>
            <a:xfrm>
              <a:off x="6784450" y="22740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24"/>
            <p:cNvSpPr/>
            <p:nvPr/>
          </p:nvSpPr>
          <p:spPr>
            <a:xfrm>
              <a:off x="6782575" y="22778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24"/>
            <p:cNvSpPr/>
            <p:nvPr/>
          </p:nvSpPr>
          <p:spPr>
            <a:xfrm>
              <a:off x="6786325" y="22731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0" y="38"/>
                    <a:pt x="0" y="38"/>
                  </a:cubicBezTo>
                  <a:lnTo>
                    <a:pt x="0" y="76"/>
                  </a:lnTo>
                  <a:cubicBezTo>
                    <a:pt x="38" y="76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24"/>
            <p:cNvSpPr/>
            <p:nvPr/>
          </p:nvSpPr>
          <p:spPr>
            <a:xfrm>
              <a:off x="6787250" y="227312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1" y="1"/>
                  </a:moveTo>
                  <a:lnTo>
                    <a:pt x="1" y="1"/>
                  </a:lnTo>
                  <a:lnTo>
                    <a:pt x="75" y="1"/>
                  </a:lnTo>
                  <a:lnTo>
                    <a:pt x="75" y="1"/>
                  </a:lnTo>
                  <a:cubicBezTo>
                    <a:pt x="38" y="1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24"/>
            <p:cNvSpPr/>
            <p:nvPr/>
          </p:nvSpPr>
          <p:spPr>
            <a:xfrm>
              <a:off x="6785375" y="22750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24"/>
            <p:cNvSpPr/>
            <p:nvPr/>
          </p:nvSpPr>
          <p:spPr>
            <a:xfrm>
              <a:off x="6790975" y="22722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0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cubicBezTo>
                    <a:pt x="1" y="75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24"/>
            <p:cNvSpPr/>
            <p:nvPr/>
          </p:nvSpPr>
          <p:spPr>
            <a:xfrm>
              <a:off x="6790975" y="22722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24"/>
            <p:cNvSpPr/>
            <p:nvPr/>
          </p:nvSpPr>
          <p:spPr>
            <a:xfrm>
              <a:off x="6788175" y="22750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6" y="1"/>
                  </a:moveTo>
                  <a:lnTo>
                    <a:pt x="76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24"/>
            <p:cNvSpPr/>
            <p:nvPr/>
          </p:nvSpPr>
          <p:spPr>
            <a:xfrm>
              <a:off x="6793775" y="22712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37"/>
                  </a:lnTo>
                  <a:lnTo>
                    <a:pt x="1" y="75"/>
                  </a:lnTo>
                  <a:cubicBezTo>
                    <a:pt x="1" y="53"/>
                    <a:pt x="14" y="31"/>
                    <a:pt x="25" y="24"/>
                  </a:cubicBezTo>
                  <a:lnTo>
                    <a:pt x="25" y="24"/>
                  </a:lnTo>
                  <a:lnTo>
                    <a:pt x="38" y="37"/>
                  </a:lnTo>
                  <a:cubicBezTo>
                    <a:pt x="38" y="27"/>
                    <a:pt x="35" y="22"/>
                    <a:pt x="30" y="22"/>
                  </a:cubicBezTo>
                  <a:cubicBezTo>
                    <a:pt x="29" y="22"/>
                    <a:pt x="27" y="23"/>
                    <a:pt x="25" y="24"/>
                  </a:cubicBezTo>
                  <a:lnTo>
                    <a:pt x="25" y="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24"/>
            <p:cNvSpPr/>
            <p:nvPr/>
          </p:nvSpPr>
          <p:spPr>
            <a:xfrm>
              <a:off x="6794725" y="22712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37"/>
                  </a:moveTo>
                  <a:lnTo>
                    <a:pt x="0" y="37"/>
                  </a:lnTo>
                  <a:lnTo>
                    <a:pt x="0" y="37"/>
                  </a:lnTo>
                  <a:lnTo>
                    <a:pt x="0" y="75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24"/>
            <p:cNvSpPr/>
            <p:nvPr/>
          </p:nvSpPr>
          <p:spPr>
            <a:xfrm>
              <a:off x="6791925" y="22740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24"/>
            <p:cNvSpPr/>
            <p:nvPr/>
          </p:nvSpPr>
          <p:spPr>
            <a:xfrm>
              <a:off x="6795650" y="227500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1"/>
                  </a:moveTo>
                  <a:cubicBezTo>
                    <a:pt x="75" y="1"/>
                    <a:pt x="75" y="1"/>
                    <a:pt x="38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13" y="1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24"/>
            <p:cNvSpPr/>
            <p:nvPr/>
          </p:nvSpPr>
          <p:spPr>
            <a:xfrm>
              <a:off x="6797525" y="2275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24"/>
            <p:cNvSpPr/>
            <p:nvPr/>
          </p:nvSpPr>
          <p:spPr>
            <a:xfrm>
              <a:off x="6794725" y="22731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24"/>
            <p:cNvSpPr/>
            <p:nvPr/>
          </p:nvSpPr>
          <p:spPr>
            <a:xfrm>
              <a:off x="6796575" y="227780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1" y="1"/>
                  </a:moveTo>
                  <a:cubicBezTo>
                    <a:pt x="1" y="1"/>
                    <a:pt x="38" y="38"/>
                    <a:pt x="38" y="38"/>
                  </a:cubicBezTo>
                  <a:lnTo>
                    <a:pt x="38" y="75"/>
                  </a:lnTo>
                  <a:lnTo>
                    <a:pt x="38" y="113"/>
                  </a:lnTo>
                  <a:lnTo>
                    <a:pt x="76" y="75"/>
                  </a:lnTo>
                  <a:cubicBezTo>
                    <a:pt x="76" y="1"/>
                    <a:pt x="76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24"/>
            <p:cNvSpPr/>
            <p:nvPr/>
          </p:nvSpPr>
          <p:spPr>
            <a:xfrm>
              <a:off x="6797525" y="227967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0"/>
                  </a:moveTo>
                  <a:lnTo>
                    <a:pt x="0" y="38"/>
                  </a:lnTo>
                  <a:lnTo>
                    <a:pt x="75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24"/>
            <p:cNvSpPr/>
            <p:nvPr/>
          </p:nvSpPr>
          <p:spPr>
            <a:xfrm>
              <a:off x="6796575" y="22778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24"/>
            <p:cNvSpPr/>
            <p:nvPr/>
          </p:nvSpPr>
          <p:spPr>
            <a:xfrm>
              <a:off x="6794725" y="22796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2"/>
                  </a:moveTo>
                  <a:cubicBezTo>
                    <a:pt x="0" y="75"/>
                    <a:pt x="0" y="75"/>
                    <a:pt x="0" y="38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38"/>
                    <a:pt x="0" y="38"/>
                  </a:cubicBez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24"/>
            <p:cNvSpPr/>
            <p:nvPr/>
          </p:nvSpPr>
          <p:spPr>
            <a:xfrm>
              <a:off x="6793775" y="22815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24"/>
            <p:cNvSpPr/>
            <p:nvPr/>
          </p:nvSpPr>
          <p:spPr>
            <a:xfrm>
              <a:off x="6795650" y="22787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24"/>
            <p:cNvSpPr/>
            <p:nvPr/>
          </p:nvSpPr>
          <p:spPr>
            <a:xfrm>
              <a:off x="6790975" y="22815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cubicBezTo>
                    <a:pt x="38" y="38"/>
                    <a:pt x="38" y="38"/>
                    <a:pt x="1" y="38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24"/>
            <p:cNvSpPr/>
            <p:nvPr/>
          </p:nvSpPr>
          <p:spPr>
            <a:xfrm>
              <a:off x="6790975" y="22815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24"/>
            <p:cNvSpPr/>
            <p:nvPr/>
          </p:nvSpPr>
          <p:spPr>
            <a:xfrm>
              <a:off x="6792850" y="22796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38" y="0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24"/>
            <p:cNvSpPr/>
            <p:nvPr/>
          </p:nvSpPr>
          <p:spPr>
            <a:xfrm>
              <a:off x="6787250" y="2280600"/>
              <a:ext cx="2325" cy="1900"/>
            </a:xfrm>
            <a:custGeom>
              <a:avLst/>
              <a:gdLst/>
              <a:ahLst/>
              <a:cxnLst/>
              <a:rect l="l" t="t" r="r" b="b"/>
              <a:pathLst>
                <a:path w="93" h="76" extrusionOk="0">
                  <a:moveTo>
                    <a:pt x="75" y="1"/>
                  </a:moveTo>
                  <a:cubicBezTo>
                    <a:pt x="75" y="1"/>
                    <a:pt x="75" y="38"/>
                    <a:pt x="1" y="38"/>
                  </a:cubicBezTo>
                  <a:cubicBezTo>
                    <a:pt x="1" y="38"/>
                    <a:pt x="1" y="75"/>
                    <a:pt x="1" y="75"/>
                  </a:cubicBezTo>
                  <a:lnTo>
                    <a:pt x="75" y="38"/>
                  </a:lnTo>
                  <a:cubicBezTo>
                    <a:pt x="89" y="10"/>
                    <a:pt x="93" y="3"/>
                    <a:pt x="92" y="3"/>
                  </a:cubicBezTo>
                  <a:lnTo>
                    <a:pt x="92" y="3"/>
                  </a:lnTo>
                  <a:cubicBezTo>
                    <a:pt x="91" y="3"/>
                    <a:pt x="84" y="12"/>
                    <a:pt x="80" y="12"/>
                  </a:cubicBezTo>
                  <a:cubicBezTo>
                    <a:pt x="77" y="12"/>
                    <a:pt x="75" y="9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24"/>
            <p:cNvSpPr/>
            <p:nvPr/>
          </p:nvSpPr>
          <p:spPr>
            <a:xfrm>
              <a:off x="6786325" y="22815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0" y="1"/>
                    <a:pt x="0" y="38"/>
                    <a:pt x="38" y="38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24"/>
            <p:cNvSpPr/>
            <p:nvPr/>
          </p:nvSpPr>
          <p:spPr>
            <a:xfrm>
              <a:off x="6790050" y="22796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24"/>
            <p:cNvSpPr/>
            <p:nvPr/>
          </p:nvSpPr>
          <p:spPr>
            <a:xfrm>
              <a:off x="6783525" y="22796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0" y="38"/>
                    <a:pt x="0" y="75"/>
                  </a:cubicBezTo>
                  <a:cubicBezTo>
                    <a:pt x="0" y="75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24"/>
            <p:cNvSpPr/>
            <p:nvPr/>
          </p:nvSpPr>
          <p:spPr>
            <a:xfrm>
              <a:off x="6783525" y="22815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0" y="1"/>
                    <a:pt x="0" y="38"/>
                    <a:pt x="38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24"/>
            <p:cNvSpPr/>
            <p:nvPr/>
          </p:nvSpPr>
          <p:spPr>
            <a:xfrm>
              <a:off x="6786325" y="22796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24"/>
            <p:cNvSpPr/>
            <p:nvPr/>
          </p:nvSpPr>
          <p:spPr>
            <a:xfrm>
              <a:off x="6780725" y="22806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1"/>
                  </a:moveTo>
                  <a:cubicBezTo>
                    <a:pt x="0" y="1"/>
                    <a:pt x="0" y="1"/>
                    <a:pt x="0" y="38"/>
                  </a:cubicBezTo>
                  <a:cubicBezTo>
                    <a:pt x="0" y="38"/>
                    <a:pt x="37" y="1"/>
                    <a:pt x="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24"/>
            <p:cNvSpPr/>
            <p:nvPr/>
          </p:nvSpPr>
          <p:spPr>
            <a:xfrm>
              <a:off x="6780725" y="22815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3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24"/>
            <p:cNvSpPr/>
            <p:nvPr/>
          </p:nvSpPr>
          <p:spPr>
            <a:xfrm>
              <a:off x="6782575" y="227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24"/>
            <p:cNvSpPr/>
            <p:nvPr/>
          </p:nvSpPr>
          <p:spPr>
            <a:xfrm>
              <a:off x="6777925" y="22806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cubicBezTo>
                    <a:pt x="0" y="75"/>
                    <a:pt x="0" y="38"/>
                    <a:pt x="0" y="38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24"/>
            <p:cNvSpPr/>
            <p:nvPr/>
          </p:nvSpPr>
          <p:spPr>
            <a:xfrm>
              <a:off x="6776050" y="22824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24"/>
            <p:cNvSpPr/>
            <p:nvPr/>
          </p:nvSpPr>
          <p:spPr>
            <a:xfrm>
              <a:off x="6777925" y="2279250"/>
              <a:ext cx="950" cy="450"/>
            </a:xfrm>
            <a:custGeom>
              <a:avLst/>
              <a:gdLst/>
              <a:ahLst/>
              <a:cxnLst/>
              <a:rect l="l" t="t" r="r" b="b"/>
              <a:pathLst>
                <a:path w="38" h="18" extrusionOk="0">
                  <a:moveTo>
                    <a:pt x="26" y="1"/>
                  </a:moveTo>
                  <a:cubicBezTo>
                    <a:pt x="21" y="1"/>
                    <a:pt x="13" y="5"/>
                    <a:pt x="0" y="17"/>
                  </a:cubicBezTo>
                  <a:lnTo>
                    <a:pt x="37" y="17"/>
                  </a:lnTo>
                  <a:cubicBezTo>
                    <a:pt x="37" y="17"/>
                    <a:pt x="37" y="1"/>
                    <a:pt x="26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24"/>
            <p:cNvSpPr/>
            <p:nvPr/>
          </p:nvSpPr>
          <p:spPr>
            <a:xfrm>
              <a:off x="6774175" y="22815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1" y="1"/>
                    <a:pt x="38" y="38"/>
                    <a:pt x="38" y="76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24"/>
            <p:cNvSpPr/>
            <p:nvPr/>
          </p:nvSpPr>
          <p:spPr>
            <a:xfrm>
              <a:off x="6775125" y="2284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24"/>
            <p:cNvSpPr/>
            <p:nvPr/>
          </p:nvSpPr>
          <p:spPr>
            <a:xfrm>
              <a:off x="6775125" y="22806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24"/>
            <p:cNvSpPr/>
            <p:nvPr/>
          </p:nvSpPr>
          <p:spPr>
            <a:xfrm>
              <a:off x="6772325" y="2285275"/>
              <a:ext cx="2825" cy="950"/>
            </a:xfrm>
            <a:custGeom>
              <a:avLst/>
              <a:gdLst/>
              <a:ahLst/>
              <a:cxnLst/>
              <a:rect l="l" t="t" r="r" b="b"/>
              <a:pathLst>
                <a:path w="113" h="38" extrusionOk="0">
                  <a:moveTo>
                    <a:pt x="112" y="38"/>
                  </a:moveTo>
                  <a:lnTo>
                    <a:pt x="0" y="38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112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24"/>
            <p:cNvSpPr/>
            <p:nvPr/>
          </p:nvSpPr>
          <p:spPr>
            <a:xfrm>
              <a:off x="6775125" y="22862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75"/>
                  </a:lnTo>
                  <a:lnTo>
                    <a:pt x="0" y="38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24"/>
            <p:cNvSpPr/>
            <p:nvPr/>
          </p:nvSpPr>
          <p:spPr>
            <a:xfrm>
              <a:off x="6772325" y="22843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1"/>
                  </a:moveTo>
                  <a:cubicBezTo>
                    <a:pt x="37" y="1"/>
                    <a:pt x="0" y="1"/>
                    <a:pt x="0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24"/>
            <p:cNvSpPr/>
            <p:nvPr/>
          </p:nvSpPr>
          <p:spPr>
            <a:xfrm>
              <a:off x="6776975" y="22862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cubicBezTo>
                    <a:pt x="1" y="1"/>
                    <a:pt x="1" y="38"/>
                    <a:pt x="38" y="38"/>
                  </a:cubicBezTo>
                  <a:lnTo>
                    <a:pt x="38" y="75"/>
                  </a:lnTo>
                  <a:cubicBezTo>
                    <a:pt x="75" y="75"/>
                    <a:pt x="75" y="38"/>
                    <a:pt x="75" y="38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24"/>
            <p:cNvSpPr/>
            <p:nvPr/>
          </p:nvSpPr>
          <p:spPr>
            <a:xfrm>
              <a:off x="6776975" y="22852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24"/>
            <p:cNvSpPr/>
            <p:nvPr/>
          </p:nvSpPr>
          <p:spPr>
            <a:xfrm>
              <a:off x="6776050" y="22880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0" y="38"/>
                    <a:pt x="0" y="38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24"/>
            <p:cNvSpPr/>
            <p:nvPr/>
          </p:nvSpPr>
          <p:spPr>
            <a:xfrm>
              <a:off x="6780725" y="22852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0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24"/>
            <p:cNvSpPr/>
            <p:nvPr/>
          </p:nvSpPr>
          <p:spPr>
            <a:xfrm>
              <a:off x="6780725" y="22852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0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24"/>
            <p:cNvSpPr/>
            <p:nvPr/>
          </p:nvSpPr>
          <p:spPr>
            <a:xfrm>
              <a:off x="6779775" y="22880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24"/>
            <p:cNvSpPr/>
            <p:nvPr/>
          </p:nvSpPr>
          <p:spPr>
            <a:xfrm>
              <a:off x="6783525" y="22852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lnTo>
                    <a:pt x="0" y="38"/>
                  </a:lnTo>
                  <a:lnTo>
                    <a:pt x="0" y="75"/>
                  </a:lnTo>
                  <a:cubicBezTo>
                    <a:pt x="38" y="75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24"/>
            <p:cNvSpPr/>
            <p:nvPr/>
          </p:nvSpPr>
          <p:spPr>
            <a:xfrm>
              <a:off x="6785375" y="22843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1"/>
                    <a:pt x="1" y="38"/>
                    <a:pt x="1" y="38"/>
                  </a:cubicBezTo>
                  <a:lnTo>
                    <a:pt x="1" y="76"/>
                  </a:lnTo>
                  <a:lnTo>
                    <a:pt x="1" y="38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24"/>
            <p:cNvSpPr/>
            <p:nvPr/>
          </p:nvSpPr>
          <p:spPr>
            <a:xfrm>
              <a:off x="6782575" y="228712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24"/>
            <p:cNvSpPr/>
            <p:nvPr/>
          </p:nvSpPr>
          <p:spPr>
            <a:xfrm>
              <a:off x="6787250" y="2284325"/>
              <a:ext cx="1900" cy="2325"/>
            </a:xfrm>
            <a:custGeom>
              <a:avLst/>
              <a:gdLst/>
              <a:ahLst/>
              <a:cxnLst/>
              <a:rect l="l" t="t" r="r" b="b"/>
              <a:pathLst>
                <a:path w="76" h="93" extrusionOk="0">
                  <a:moveTo>
                    <a:pt x="38" y="1"/>
                  </a:moveTo>
                  <a:cubicBezTo>
                    <a:pt x="38" y="1"/>
                    <a:pt x="38" y="38"/>
                    <a:pt x="38" y="38"/>
                  </a:cubicBezTo>
                  <a:lnTo>
                    <a:pt x="38" y="76"/>
                  </a:lnTo>
                  <a:cubicBezTo>
                    <a:pt x="38" y="76"/>
                    <a:pt x="38" y="38"/>
                    <a:pt x="75" y="38"/>
                  </a:cubicBezTo>
                  <a:lnTo>
                    <a:pt x="75" y="1"/>
                  </a:lnTo>
                  <a:close/>
                  <a:moveTo>
                    <a:pt x="1" y="76"/>
                  </a:moveTo>
                  <a:cubicBezTo>
                    <a:pt x="25" y="76"/>
                    <a:pt x="34" y="92"/>
                    <a:pt x="36" y="92"/>
                  </a:cubicBezTo>
                  <a:cubicBezTo>
                    <a:pt x="38" y="92"/>
                    <a:pt x="38" y="88"/>
                    <a:pt x="38" y="7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24"/>
            <p:cNvSpPr/>
            <p:nvPr/>
          </p:nvSpPr>
          <p:spPr>
            <a:xfrm>
              <a:off x="6789125" y="2284325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0" y="1"/>
                  </a:moveTo>
                  <a:lnTo>
                    <a:pt x="0" y="1"/>
                  </a:lnTo>
                  <a:lnTo>
                    <a:pt x="38" y="1"/>
                  </a:lnTo>
                  <a:cubicBezTo>
                    <a:pt x="75" y="1"/>
                    <a:pt x="38" y="1"/>
                    <a:pt x="38" y="1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24"/>
            <p:cNvSpPr/>
            <p:nvPr/>
          </p:nvSpPr>
          <p:spPr>
            <a:xfrm>
              <a:off x="6786325" y="22871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24"/>
            <p:cNvSpPr/>
            <p:nvPr/>
          </p:nvSpPr>
          <p:spPr>
            <a:xfrm>
              <a:off x="6791925" y="22834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24"/>
            <p:cNvSpPr/>
            <p:nvPr/>
          </p:nvSpPr>
          <p:spPr>
            <a:xfrm>
              <a:off x="6792850" y="2283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1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24"/>
            <p:cNvSpPr/>
            <p:nvPr/>
          </p:nvSpPr>
          <p:spPr>
            <a:xfrm>
              <a:off x="6790975" y="22852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0"/>
                  </a:lnTo>
                  <a:lnTo>
                    <a:pt x="38" y="0"/>
                  </a:lnTo>
                  <a:cubicBezTo>
                    <a:pt x="26" y="13"/>
                    <a:pt x="17" y="17"/>
                    <a:pt x="12" y="17"/>
                  </a:cubicBezTo>
                  <a:cubicBezTo>
                    <a:pt x="1" y="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24"/>
            <p:cNvSpPr/>
            <p:nvPr/>
          </p:nvSpPr>
          <p:spPr>
            <a:xfrm>
              <a:off x="6794725" y="22824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0"/>
                  </a:moveTo>
                  <a:lnTo>
                    <a:pt x="0" y="38"/>
                  </a:lnTo>
                  <a:cubicBezTo>
                    <a:pt x="0" y="38"/>
                    <a:pt x="0" y="75"/>
                    <a:pt x="0" y="75"/>
                  </a:cubicBezTo>
                  <a:lnTo>
                    <a:pt x="0" y="112"/>
                  </a:lnTo>
                  <a:lnTo>
                    <a:pt x="0" y="112"/>
                  </a:lnTo>
                  <a:lnTo>
                    <a:pt x="0" y="75"/>
                  </a:lnTo>
                  <a:cubicBezTo>
                    <a:pt x="0" y="38"/>
                    <a:pt x="0" y="38"/>
                    <a:pt x="0" y="38"/>
                  </a:cubicBez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24"/>
            <p:cNvSpPr/>
            <p:nvPr/>
          </p:nvSpPr>
          <p:spPr>
            <a:xfrm>
              <a:off x="6794725" y="22815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24"/>
            <p:cNvSpPr/>
            <p:nvPr/>
          </p:nvSpPr>
          <p:spPr>
            <a:xfrm>
              <a:off x="6793775" y="22834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38"/>
                  </a:lnTo>
                  <a:cubicBezTo>
                    <a:pt x="1" y="1"/>
                    <a:pt x="1" y="38"/>
                    <a:pt x="1" y="38"/>
                  </a:cubicBezTo>
                  <a:lnTo>
                    <a:pt x="1" y="75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24"/>
            <p:cNvSpPr/>
            <p:nvPr/>
          </p:nvSpPr>
          <p:spPr>
            <a:xfrm>
              <a:off x="6797525" y="2283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24"/>
            <p:cNvSpPr/>
            <p:nvPr/>
          </p:nvSpPr>
          <p:spPr>
            <a:xfrm>
              <a:off x="6799375" y="228432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1" y="1"/>
                  </a:moveTo>
                  <a:cubicBezTo>
                    <a:pt x="38" y="1"/>
                    <a:pt x="38" y="38"/>
                    <a:pt x="1" y="38"/>
                  </a:cubicBezTo>
                  <a:cubicBezTo>
                    <a:pt x="1" y="38"/>
                    <a:pt x="1" y="38"/>
                    <a:pt x="1" y="76"/>
                  </a:cubicBezTo>
                  <a:lnTo>
                    <a:pt x="76" y="76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24"/>
            <p:cNvSpPr/>
            <p:nvPr/>
          </p:nvSpPr>
          <p:spPr>
            <a:xfrm>
              <a:off x="6797525" y="2284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24"/>
            <p:cNvSpPr/>
            <p:nvPr/>
          </p:nvSpPr>
          <p:spPr>
            <a:xfrm>
              <a:off x="6799375" y="228712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7"/>
                    <a:pt x="2" y="11"/>
                    <a:pt x="3" y="15"/>
                  </a:cubicBezTo>
                  <a:lnTo>
                    <a:pt x="3" y="15"/>
                  </a:lnTo>
                  <a:cubicBezTo>
                    <a:pt x="1" y="7"/>
                    <a:pt x="1" y="1"/>
                    <a:pt x="1" y="1"/>
                  </a:cubicBezTo>
                  <a:close/>
                  <a:moveTo>
                    <a:pt x="3" y="15"/>
                  </a:moveTo>
                  <a:cubicBezTo>
                    <a:pt x="5" y="24"/>
                    <a:pt x="9" y="36"/>
                    <a:pt x="17" y="49"/>
                  </a:cubicBezTo>
                  <a:lnTo>
                    <a:pt x="17" y="49"/>
                  </a:lnTo>
                  <a:cubicBezTo>
                    <a:pt x="18" y="38"/>
                    <a:pt x="8" y="30"/>
                    <a:pt x="3" y="15"/>
                  </a:cubicBezTo>
                  <a:close/>
                  <a:moveTo>
                    <a:pt x="17" y="49"/>
                  </a:moveTo>
                  <a:cubicBezTo>
                    <a:pt x="17" y="56"/>
                    <a:pt x="12" y="64"/>
                    <a:pt x="1" y="76"/>
                  </a:cubicBezTo>
                  <a:lnTo>
                    <a:pt x="38" y="113"/>
                  </a:lnTo>
                  <a:cubicBezTo>
                    <a:pt x="38" y="113"/>
                    <a:pt x="38" y="76"/>
                    <a:pt x="38" y="76"/>
                  </a:cubicBezTo>
                  <a:cubicBezTo>
                    <a:pt x="29" y="67"/>
                    <a:pt x="23" y="58"/>
                    <a:pt x="17" y="49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24"/>
            <p:cNvSpPr/>
            <p:nvPr/>
          </p:nvSpPr>
          <p:spPr>
            <a:xfrm>
              <a:off x="6798450" y="22880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38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24"/>
            <p:cNvSpPr/>
            <p:nvPr/>
          </p:nvSpPr>
          <p:spPr>
            <a:xfrm>
              <a:off x="6798450" y="22862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cubicBezTo>
                    <a:pt x="38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24"/>
            <p:cNvSpPr/>
            <p:nvPr/>
          </p:nvSpPr>
          <p:spPr>
            <a:xfrm>
              <a:off x="6795650" y="22890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1" y="1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38" y="75"/>
                    <a:pt x="38" y="38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24"/>
            <p:cNvSpPr/>
            <p:nvPr/>
          </p:nvSpPr>
          <p:spPr>
            <a:xfrm>
              <a:off x="6795650" y="22899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24"/>
            <p:cNvSpPr/>
            <p:nvPr/>
          </p:nvSpPr>
          <p:spPr>
            <a:xfrm>
              <a:off x="6796575" y="22871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24"/>
            <p:cNvSpPr/>
            <p:nvPr/>
          </p:nvSpPr>
          <p:spPr>
            <a:xfrm>
              <a:off x="6791925" y="22890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cubicBezTo>
                    <a:pt x="38" y="1"/>
                    <a:pt x="38" y="38"/>
                    <a:pt x="0" y="75"/>
                  </a:cubicBezTo>
                  <a:lnTo>
                    <a:pt x="0" y="113"/>
                  </a:lnTo>
                  <a:lnTo>
                    <a:pt x="38" y="113"/>
                  </a:lnTo>
                  <a:lnTo>
                    <a:pt x="38" y="38"/>
                  </a:lnTo>
                  <a:cubicBezTo>
                    <a:pt x="38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24"/>
            <p:cNvSpPr/>
            <p:nvPr/>
          </p:nvSpPr>
          <p:spPr>
            <a:xfrm>
              <a:off x="6791925" y="22918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24"/>
            <p:cNvSpPr/>
            <p:nvPr/>
          </p:nvSpPr>
          <p:spPr>
            <a:xfrm>
              <a:off x="6792850" y="22880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24"/>
            <p:cNvSpPr/>
            <p:nvPr/>
          </p:nvSpPr>
          <p:spPr>
            <a:xfrm>
              <a:off x="6789125" y="22908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0" y="0"/>
                    <a:pt x="0" y="0"/>
                    <a:pt x="0" y="38"/>
                  </a:cubicBezTo>
                  <a:lnTo>
                    <a:pt x="0" y="75"/>
                  </a:lnTo>
                  <a:cubicBezTo>
                    <a:pt x="0" y="75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24"/>
            <p:cNvSpPr/>
            <p:nvPr/>
          </p:nvSpPr>
          <p:spPr>
            <a:xfrm>
              <a:off x="6788175" y="2292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24"/>
            <p:cNvSpPr/>
            <p:nvPr/>
          </p:nvSpPr>
          <p:spPr>
            <a:xfrm>
              <a:off x="6789125" y="22899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26" y="12"/>
                  </a:lnTo>
                  <a:lnTo>
                    <a:pt x="26" y="12"/>
                  </a:lnTo>
                  <a:cubicBezTo>
                    <a:pt x="24" y="11"/>
                    <a:pt x="21" y="10"/>
                    <a:pt x="19" y="10"/>
                  </a:cubicBezTo>
                  <a:cubicBezTo>
                    <a:pt x="10" y="10"/>
                    <a:pt x="0" y="20"/>
                    <a:pt x="0" y="38"/>
                  </a:cubicBezTo>
                  <a:lnTo>
                    <a:pt x="26" y="12"/>
                  </a:lnTo>
                  <a:lnTo>
                    <a:pt x="26" y="12"/>
                  </a:lnTo>
                  <a:cubicBezTo>
                    <a:pt x="33" y="16"/>
                    <a:pt x="38" y="2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24"/>
            <p:cNvSpPr/>
            <p:nvPr/>
          </p:nvSpPr>
          <p:spPr>
            <a:xfrm>
              <a:off x="6784450" y="22918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lnTo>
                    <a:pt x="1" y="38"/>
                  </a:lnTo>
                  <a:cubicBezTo>
                    <a:pt x="38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24"/>
            <p:cNvSpPr/>
            <p:nvPr/>
          </p:nvSpPr>
          <p:spPr>
            <a:xfrm>
              <a:off x="6784450" y="22918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24"/>
            <p:cNvSpPr/>
            <p:nvPr/>
          </p:nvSpPr>
          <p:spPr>
            <a:xfrm>
              <a:off x="6786325" y="22890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cubicBezTo>
                    <a:pt x="38" y="38"/>
                    <a:pt x="38" y="38"/>
                    <a:pt x="38" y="75"/>
                  </a:cubicBezTo>
                  <a:lnTo>
                    <a:pt x="38" y="38"/>
                  </a:lnTo>
                  <a:cubicBezTo>
                    <a:pt x="38" y="38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24"/>
            <p:cNvSpPr/>
            <p:nvPr/>
          </p:nvSpPr>
          <p:spPr>
            <a:xfrm>
              <a:off x="6781650" y="228992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38" y="1"/>
                  </a:moveTo>
                  <a:cubicBezTo>
                    <a:pt x="38" y="1"/>
                    <a:pt x="0" y="38"/>
                    <a:pt x="0" y="76"/>
                  </a:cubicBezTo>
                  <a:lnTo>
                    <a:pt x="0" y="113"/>
                  </a:lnTo>
                  <a:lnTo>
                    <a:pt x="38" y="76"/>
                  </a:lnTo>
                  <a:cubicBezTo>
                    <a:pt x="75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24"/>
            <p:cNvSpPr/>
            <p:nvPr/>
          </p:nvSpPr>
          <p:spPr>
            <a:xfrm>
              <a:off x="6780725" y="2292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24"/>
            <p:cNvSpPr/>
            <p:nvPr/>
          </p:nvSpPr>
          <p:spPr>
            <a:xfrm>
              <a:off x="6783525" y="22890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38"/>
                  </a:lnTo>
                  <a:cubicBezTo>
                    <a:pt x="0" y="38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24"/>
            <p:cNvSpPr/>
            <p:nvPr/>
          </p:nvSpPr>
          <p:spPr>
            <a:xfrm>
              <a:off x="6778850" y="22908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5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24"/>
            <p:cNvSpPr/>
            <p:nvPr/>
          </p:nvSpPr>
          <p:spPr>
            <a:xfrm>
              <a:off x="6777925" y="22936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cubicBezTo>
                    <a:pt x="0" y="24"/>
                    <a:pt x="5" y="15"/>
                    <a:pt x="11" y="12"/>
                  </a:cubicBezTo>
                  <a:lnTo>
                    <a:pt x="11" y="12"/>
                  </a:lnTo>
                  <a:lnTo>
                    <a:pt x="37" y="38"/>
                  </a:lnTo>
                  <a:cubicBezTo>
                    <a:pt x="37" y="19"/>
                    <a:pt x="28" y="10"/>
                    <a:pt x="19" y="10"/>
                  </a:cubicBezTo>
                  <a:cubicBezTo>
                    <a:pt x="16" y="10"/>
                    <a:pt x="14" y="10"/>
                    <a:pt x="11" y="12"/>
                  </a:cubicBezTo>
                  <a:lnTo>
                    <a:pt x="11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24"/>
            <p:cNvSpPr/>
            <p:nvPr/>
          </p:nvSpPr>
          <p:spPr>
            <a:xfrm>
              <a:off x="6778850" y="2289525"/>
              <a:ext cx="950" cy="425"/>
            </a:xfrm>
            <a:custGeom>
              <a:avLst/>
              <a:gdLst/>
              <a:ahLst/>
              <a:cxnLst/>
              <a:rect l="l" t="t" r="r" b="b"/>
              <a:pathLst>
                <a:path w="38" h="17" extrusionOk="0">
                  <a:moveTo>
                    <a:pt x="27" y="0"/>
                  </a:moveTo>
                  <a:cubicBezTo>
                    <a:pt x="21" y="0"/>
                    <a:pt x="13" y="4"/>
                    <a:pt x="0" y="17"/>
                  </a:cubicBezTo>
                  <a:lnTo>
                    <a:pt x="38" y="17"/>
                  </a:lnTo>
                  <a:cubicBezTo>
                    <a:pt x="38" y="17"/>
                    <a:pt x="38" y="0"/>
                    <a:pt x="2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24"/>
            <p:cNvSpPr/>
            <p:nvPr/>
          </p:nvSpPr>
          <p:spPr>
            <a:xfrm>
              <a:off x="6775125" y="22927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1"/>
                  </a:moveTo>
                  <a:cubicBezTo>
                    <a:pt x="0" y="1"/>
                    <a:pt x="0" y="38"/>
                    <a:pt x="37" y="76"/>
                  </a:cubicBez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24"/>
            <p:cNvSpPr/>
            <p:nvPr/>
          </p:nvSpPr>
          <p:spPr>
            <a:xfrm>
              <a:off x="6775125" y="22955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1"/>
                  </a:move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24"/>
            <p:cNvSpPr/>
            <p:nvPr/>
          </p:nvSpPr>
          <p:spPr>
            <a:xfrm>
              <a:off x="6775125" y="22918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24"/>
            <p:cNvSpPr/>
            <p:nvPr/>
          </p:nvSpPr>
          <p:spPr>
            <a:xfrm>
              <a:off x="6774175" y="2295525"/>
              <a:ext cx="2825" cy="1375"/>
            </a:xfrm>
            <a:custGeom>
              <a:avLst/>
              <a:gdLst/>
              <a:ahLst/>
              <a:cxnLst/>
              <a:rect l="l" t="t" r="r" b="b"/>
              <a:pathLst>
                <a:path w="113" h="55" extrusionOk="0">
                  <a:moveTo>
                    <a:pt x="75" y="1"/>
                  </a:moveTo>
                  <a:lnTo>
                    <a:pt x="75" y="38"/>
                  </a:lnTo>
                  <a:lnTo>
                    <a:pt x="113" y="38"/>
                  </a:lnTo>
                  <a:lnTo>
                    <a:pt x="75" y="1"/>
                  </a:lnTo>
                  <a:close/>
                  <a:moveTo>
                    <a:pt x="1" y="38"/>
                  </a:moveTo>
                  <a:cubicBezTo>
                    <a:pt x="1" y="51"/>
                    <a:pt x="9" y="55"/>
                    <a:pt x="20" y="55"/>
                  </a:cubicBezTo>
                  <a:cubicBezTo>
                    <a:pt x="42" y="55"/>
                    <a:pt x="75" y="38"/>
                    <a:pt x="75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24"/>
            <p:cNvSpPr/>
            <p:nvPr/>
          </p:nvSpPr>
          <p:spPr>
            <a:xfrm>
              <a:off x="6777925" y="22964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24"/>
            <p:cNvSpPr/>
            <p:nvPr/>
          </p:nvSpPr>
          <p:spPr>
            <a:xfrm>
              <a:off x="6773250" y="22955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38" y="1"/>
                    <a:pt x="0" y="1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24"/>
            <p:cNvSpPr/>
            <p:nvPr/>
          </p:nvSpPr>
          <p:spPr>
            <a:xfrm>
              <a:off x="6779775" y="22964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24"/>
            <p:cNvSpPr/>
            <p:nvPr/>
          </p:nvSpPr>
          <p:spPr>
            <a:xfrm>
              <a:off x="6778850" y="22964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5" y="0"/>
                  </a:move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24"/>
            <p:cNvSpPr/>
            <p:nvPr/>
          </p:nvSpPr>
          <p:spPr>
            <a:xfrm>
              <a:off x="6778850" y="22983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24"/>
            <p:cNvSpPr/>
            <p:nvPr/>
          </p:nvSpPr>
          <p:spPr>
            <a:xfrm>
              <a:off x="6783525" y="22955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cubicBezTo>
                    <a:pt x="0" y="1"/>
                    <a:pt x="0" y="38"/>
                    <a:pt x="0" y="38"/>
                  </a:cubicBez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24"/>
            <p:cNvSpPr/>
            <p:nvPr/>
          </p:nvSpPr>
          <p:spPr>
            <a:xfrm>
              <a:off x="6784450" y="22955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24"/>
            <p:cNvSpPr/>
            <p:nvPr/>
          </p:nvSpPr>
          <p:spPr>
            <a:xfrm>
              <a:off x="6781650" y="22983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24"/>
            <p:cNvSpPr/>
            <p:nvPr/>
          </p:nvSpPr>
          <p:spPr>
            <a:xfrm>
              <a:off x="6786325" y="22936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0" y="0"/>
                  </a:moveTo>
                  <a:lnTo>
                    <a:pt x="0" y="38"/>
                  </a:lnTo>
                  <a:lnTo>
                    <a:pt x="38" y="0"/>
                  </a:lnTo>
                  <a:close/>
                  <a:moveTo>
                    <a:pt x="0" y="75"/>
                  </a:moveTo>
                  <a:lnTo>
                    <a:pt x="0" y="112"/>
                  </a:lnTo>
                  <a:cubicBezTo>
                    <a:pt x="38" y="112"/>
                    <a:pt x="38" y="75"/>
                    <a:pt x="0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24"/>
            <p:cNvSpPr/>
            <p:nvPr/>
          </p:nvSpPr>
          <p:spPr>
            <a:xfrm>
              <a:off x="6786325" y="22936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24"/>
            <p:cNvSpPr/>
            <p:nvPr/>
          </p:nvSpPr>
          <p:spPr>
            <a:xfrm>
              <a:off x="6784450" y="22964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24"/>
            <p:cNvSpPr/>
            <p:nvPr/>
          </p:nvSpPr>
          <p:spPr>
            <a:xfrm>
              <a:off x="6790050" y="22927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1" y="1"/>
                    <a:pt x="1" y="38"/>
                    <a:pt x="38" y="76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24"/>
            <p:cNvSpPr/>
            <p:nvPr/>
          </p:nvSpPr>
          <p:spPr>
            <a:xfrm>
              <a:off x="6790050" y="22918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24"/>
            <p:cNvSpPr/>
            <p:nvPr/>
          </p:nvSpPr>
          <p:spPr>
            <a:xfrm>
              <a:off x="6790050" y="22946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1" y="38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24"/>
            <p:cNvSpPr/>
            <p:nvPr/>
          </p:nvSpPr>
          <p:spPr>
            <a:xfrm>
              <a:off x="6793775" y="22927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1" y="38"/>
                  </a:lnTo>
                  <a:lnTo>
                    <a:pt x="1" y="76"/>
                  </a:lnTo>
                  <a:cubicBezTo>
                    <a:pt x="1" y="76"/>
                    <a:pt x="1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24"/>
            <p:cNvSpPr/>
            <p:nvPr/>
          </p:nvSpPr>
          <p:spPr>
            <a:xfrm>
              <a:off x="6793775" y="22908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cubicBezTo>
                    <a:pt x="38" y="38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24"/>
            <p:cNvSpPr/>
            <p:nvPr/>
          </p:nvSpPr>
          <p:spPr>
            <a:xfrm>
              <a:off x="6792850" y="22946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24"/>
            <p:cNvSpPr/>
            <p:nvPr/>
          </p:nvSpPr>
          <p:spPr>
            <a:xfrm>
              <a:off x="6796575" y="2292725"/>
              <a:ext cx="1900" cy="450"/>
            </a:xfrm>
            <a:custGeom>
              <a:avLst/>
              <a:gdLst/>
              <a:ahLst/>
              <a:cxnLst/>
              <a:rect l="l" t="t" r="r" b="b"/>
              <a:pathLst>
                <a:path w="76" h="18" extrusionOk="0">
                  <a:moveTo>
                    <a:pt x="1" y="1"/>
                  </a:moveTo>
                  <a:cubicBezTo>
                    <a:pt x="13" y="13"/>
                    <a:pt x="22" y="18"/>
                    <a:pt x="29" y="18"/>
                  </a:cubicBezTo>
                  <a:cubicBezTo>
                    <a:pt x="42" y="18"/>
                    <a:pt x="51" y="1"/>
                    <a:pt x="7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24"/>
            <p:cNvSpPr/>
            <p:nvPr/>
          </p:nvSpPr>
          <p:spPr>
            <a:xfrm>
              <a:off x="6798450" y="22918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24"/>
            <p:cNvSpPr/>
            <p:nvPr/>
          </p:nvSpPr>
          <p:spPr>
            <a:xfrm>
              <a:off x="6795650" y="229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24"/>
            <p:cNvSpPr/>
            <p:nvPr/>
          </p:nvSpPr>
          <p:spPr>
            <a:xfrm>
              <a:off x="6800325" y="2294825"/>
              <a:ext cx="1875" cy="725"/>
            </a:xfrm>
            <a:custGeom>
              <a:avLst/>
              <a:gdLst/>
              <a:ahLst/>
              <a:cxnLst/>
              <a:rect l="l" t="t" r="r" b="b"/>
              <a:pathLst>
                <a:path w="75" h="29" extrusionOk="0">
                  <a:moveTo>
                    <a:pt x="24" y="1"/>
                  </a:moveTo>
                  <a:cubicBezTo>
                    <a:pt x="10" y="1"/>
                    <a:pt x="0" y="10"/>
                    <a:pt x="0" y="29"/>
                  </a:cubicBezTo>
                  <a:lnTo>
                    <a:pt x="75" y="29"/>
                  </a:lnTo>
                  <a:cubicBezTo>
                    <a:pt x="56" y="10"/>
                    <a:pt x="38" y="1"/>
                    <a:pt x="24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24"/>
            <p:cNvSpPr/>
            <p:nvPr/>
          </p:nvSpPr>
          <p:spPr>
            <a:xfrm>
              <a:off x="6802175" y="22955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24"/>
            <p:cNvSpPr/>
            <p:nvPr/>
          </p:nvSpPr>
          <p:spPr>
            <a:xfrm>
              <a:off x="6798450" y="22936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24"/>
            <p:cNvSpPr/>
            <p:nvPr/>
          </p:nvSpPr>
          <p:spPr>
            <a:xfrm>
              <a:off x="6799375" y="22974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cubicBezTo>
                    <a:pt x="1" y="75"/>
                    <a:pt x="1" y="38"/>
                    <a:pt x="1" y="38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24"/>
            <p:cNvSpPr/>
            <p:nvPr/>
          </p:nvSpPr>
          <p:spPr>
            <a:xfrm>
              <a:off x="6797525" y="22983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0" y="38"/>
                  </a:lnTo>
                  <a:cubicBezTo>
                    <a:pt x="0" y="38"/>
                    <a:pt x="0" y="38"/>
                    <a:pt x="0" y="1"/>
                  </a:cubicBez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24"/>
            <p:cNvSpPr/>
            <p:nvPr/>
          </p:nvSpPr>
          <p:spPr>
            <a:xfrm>
              <a:off x="6798450" y="22964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0"/>
                  </a:moveTo>
                  <a:lnTo>
                    <a:pt x="38" y="0"/>
                  </a:lnTo>
                  <a:lnTo>
                    <a:pt x="7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24"/>
            <p:cNvSpPr/>
            <p:nvPr/>
          </p:nvSpPr>
          <p:spPr>
            <a:xfrm>
              <a:off x="6794725" y="22974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0" y="38"/>
                    <a:pt x="0" y="75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24"/>
            <p:cNvSpPr/>
            <p:nvPr/>
          </p:nvSpPr>
          <p:spPr>
            <a:xfrm>
              <a:off x="6794725" y="22992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24"/>
            <p:cNvSpPr/>
            <p:nvPr/>
          </p:nvSpPr>
          <p:spPr>
            <a:xfrm>
              <a:off x="6795650" y="2297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cubicBezTo>
                    <a:pt x="38" y="1"/>
                    <a:pt x="38" y="1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24"/>
            <p:cNvSpPr/>
            <p:nvPr/>
          </p:nvSpPr>
          <p:spPr>
            <a:xfrm>
              <a:off x="6790975" y="229740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38" y="113"/>
                  </a:lnTo>
                  <a:lnTo>
                    <a:pt x="38" y="38"/>
                  </a:ln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24"/>
            <p:cNvSpPr/>
            <p:nvPr/>
          </p:nvSpPr>
          <p:spPr>
            <a:xfrm>
              <a:off x="6790975" y="22992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38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24"/>
            <p:cNvSpPr/>
            <p:nvPr/>
          </p:nvSpPr>
          <p:spPr>
            <a:xfrm>
              <a:off x="6793775" y="22964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24"/>
            <p:cNvSpPr/>
            <p:nvPr/>
          </p:nvSpPr>
          <p:spPr>
            <a:xfrm>
              <a:off x="6788175" y="22992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1" y="38"/>
                    <a:pt x="1" y="75"/>
                    <a:pt x="1" y="75"/>
                  </a:cubicBezTo>
                  <a:lnTo>
                    <a:pt x="38" y="75"/>
                  </a:lnTo>
                  <a:lnTo>
                    <a:pt x="38" y="38"/>
                  </a:lnTo>
                  <a:cubicBezTo>
                    <a:pt x="38" y="19"/>
                    <a:pt x="38" y="1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24"/>
            <p:cNvSpPr/>
            <p:nvPr/>
          </p:nvSpPr>
          <p:spPr>
            <a:xfrm>
              <a:off x="6787250" y="230112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1"/>
                  </a:moveTo>
                  <a:lnTo>
                    <a:pt x="38" y="38"/>
                  </a:lnTo>
                  <a:lnTo>
                    <a:pt x="75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24"/>
            <p:cNvSpPr/>
            <p:nvPr/>
          </p:nvSpPr>
          <p:spPr>
            <a:xfrm>
              <a:off x="6790050" y="229740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1"/>
                    <a:pt x="75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24"/>
            <p:cNvSpPr/>
            <p:nvPr/>
          </p:nvSpPr>
          <p:spPr>
            <a:xfrm>
              <a:off x="6784450" y="22983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6"/>
                  </a:lnTo>
                  <a:lnTo>
                    <a:pt x="1" y="113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24"/>
            <p:cNvSpPr/>
            <p:nvPr/>
          </p:nvSpPr>
          <p:spPr>
            <a:xfrm>
              <a:off x="6784450" y="2301125"/>
              <a:ext cx="950" cy="1675"/>
            </a:xfrm>
            <a:custGeom>
              <a:avLst/>
              <a:gdLst/>
              <a:ahLst/>
              <a:cxnLst/>
              <a:rect l="l" t="t" r="r" b="b"/>
              <a:pathLst>
                <a:path w="38" h="67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57"/>
                    <a:pt x="10" y="66"/>
                    <a:pt x="19" y="66"/>
                  </a:cubicBezTo>
                  <a:cubicBezTo>
                    <a:pt x="29" y="66"/>
                    <a:pt x="38" y="57"/>
                    <a:pt x="38" y="3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24"/>
            <p:cNvSpPr/>
            <p:nvPr/>
          </p:nvSpPr>
          <p:spPr>
            <a:xfrm>
              <a:off x="6786325" y="2298325"/>
              <a:ext cx="950" cy="1375"/>
            </a:xfrm>
            <a:custGeom>
              <a:avLst/>
              <a:gdLst/>
              <a:ahLst/>
              <a:cxnLst/>
              <a:rect l="l" t="t" r="r" b="b"/>
              <a:pathLst>
                <a:path w="38" h="55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51"/>
                    <a:pt x="4" y="55"/>
                    <a:pt x="10" y="55"/>
                  </a:cubicBezTo>
                  <a:cubicBezTo>
                    <a:pt x="21" y="55"/>
                    <a:pt x="38" y="38"/>
                    <a:pt x="38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24"/>
            <p:cNvSpPr/>
            <p:nvPr/>
          </p:nvSpPr>
          <p:spPr>
            <a:xfrm>
              <a:off x="6781650" y="23002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24"/>
            <p:cNvSpPr/>
            <p:nvPr/>
          </p:nvSpPr>
          <p:spPr>
            <a:xfrm>
              <a:off x="6780725" y="23020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24"/>
            <p:cNvSpPr/>
            <p:nvPr/>
          </p:nvSpPr>
          <p:spPr>
            <a:xfrm>
              <a:off x="6782575" y="22983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24"/>
            <p:cNvSpPr/>
            <p:nvPr/>
          </p:nvSpPr>
          <p:spPr>
            <a:xfrm>
              <a:off x="6779775" y="23020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38"/>
                  </a:lnTo>
                  <a:cubicBezTo>
                    <a:pt x="1" y="0"/>
                    <a:pt x="1" y="38"/>
                    <a:pt x="1" y="38"/>
                  </a:cubicBezTo>
                  <a:lnTo>
                    <a:pt x="1" y="38"/>
                  </a:lnTo>
                  <a:cubicBezTo>
                    <a:pt x="1" y="38"/>
                    <a:pt x="1" y="75"/>
                    <a:pt x="1" y="75"/>
                  </a:cubicBezTo>
                  <a:lnTo>
                    <a:pt x="38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24"/>
            <p:cNvSpPr/>
            <p:nvPr/>
          </p:nvSpPr>
          <p:spPr>
            <a:xfrm>
              <a:off x="6779775" y="23030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38" y="75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24"/>
            <p:cNvSpPr/>
            <p:nvPr/>
          </p:nvSpPr>
          <p:spPr>
            <a:xfrm>
              <a:off x="6777925" y="23011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24"/>
            <p:cNvSpPr/>
            <p:nvPr/>
          </p:nvSpPr>
          <p:spPr>
            <a:xfrm>
              <a:off x="6780725" y="23048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0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24"/>
            <p:cNvSpPr/>
            <p:nvPr/>
          </p:nvSpPr>
          <p:spPr>
            <a:xfrm>
              <a:off x="6782575" y="23048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24"/>
            <p:cNvSpPr/>
            <p:nvPr/>
          </p:nvSpPr>
          <p:spPr>
            <a:xfrm>
              <a:off x="6778850" y="23058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24"/>
            <p:cNvSpPr/>
            <p:nvPr/>
          </p:nvSpPr>
          <p:spPr>
            <a:xfrm>
              <a:off x="6784450" y="23048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lnTo>
                    <a:pt x="38" y="38"/>
                  </a:lnTo>
                  <a:lnTo>
                    <a:pt x="38" y="75"/>
                  </a:lnTo>
                  <a:lnTo>
                    <a:pt x="1" y="75"/>
                  </a:lnTo>
                  <a:lnTo>
                    <a:pt x="38" y="75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24"/>
            <p:cNvSpPr/>
            <p:nvPr/>
          </p:nvSpPr>
          <p:spPr>
            <a:xfrm>
              <a:off x="6785375" y="23039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76"/>
                  </a:lnTo>
                  <a:lnTo>
                    <a:pt x="1" y="38"/>
                  </a:lnTo>
                  <a:cubicBezTo>
                    <a:pt x="1" y="38"/>
                    <a:pt x="1" y="1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24"/>
            <p:cNvSpPr/>
            <p:nvPr/>
          </p:nvSpPr>
          <p:spPr>
            <a:xfrm>
              <a:off x="6782575" y="23067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7"/>
                  </a:moveTo>
                  <a:lnTo>
                    <a:pt x="38" y="37"/>
                  </a:ln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cubicBezTo>
                    <a:pt x="38" y="37"/>
                    <a:pt x="38" y="37"/>
                    <a:pt x="38" y="3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24"/>
            <p:cNvSpPr/>
            <p:nvPr/>
          </p:nvSpPr>
          <p:spPr>
            <a:xfrm>
              <a:off x="6789125" y="23030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lnTo>
                    <a:pt x="0" y="38"/>
                  </a:lnTo>
                  <a:lnTo>
                    <a:pt x="0" y="113"/>
                  </a:lnTo>
                  <a:cubicBezTo>
                    <a:pt x="0" y="113"/>
                    <a:pt x="38" y="113"/>
                    <a:pt x="38" y="75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24"/>
            <p:cNvSpPr/>
            <p:nvPr/>
          </p:nvSpPr>
          <p:spPr>
            <a:xfrm>
              <a:off x="6789125" y="23039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38" y="1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24"/>
            <p:cNvSpPr/>
            <p:nvPr/>
          </p:nvSpPr>
          <p:spPr>
            <a:xfrm>
              <a:off x="6787250" y="23067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24"/>
            <p:cNvSpPr/>
            <p:nvPr/>
          </p:nvSpPr>
          <p:spPr>
            <a:xfrm>
              <a:off x="6791925" y="23030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"/>
                  </a:moveTo>
                  <a:lnTo>
                    <a:pt x="0" y="75"/>
                  </a:lnTo>
                  <a:lnTo>
                    <a:pt x="0" y="113"/>
                  </a:lnTo>
                  <a:lnTo>
                    <a:pt x="0" y="113"/>
                  </a:lnTo>
                  <a:cubicBezTo>
                    <a:pt x="0" y="75"/>
                    <a:pt x="0" y="38"/>
                    <a:pt x="0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24"/>
            <p:cNvSpPr/>
            <p:nvPr/>
          </p:nvSpPr>
          <p:spPr>
            <a:xfrm>
              <a:off x="6792850" y="23030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24"/>
            <p:cNvSpPr/>
            <p:nvPr/>
          </p:nvSpPr>
          <p:spPr>
            <a:xfrm>
              <a:off x="6789125" y="230580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1"/>
                  </a:moveTo>
                  <a:lnTo>
                    <a:pt x="75" y="1"/>
                  </a:lnTo>
                  <a:lnTo>
                    <a:pt x="38" y="1"/>
                  </a:lnTo>
                  <a:cubicBezTo>
                    <a:pt x="0" y="1"/>
                    <a:pt x="38" y="1"/>
                    <a:pt x="38" y="1"/>
                  </a:cubicBezTo>
                  <a:lnTo>
                    <a:pt x="38" y="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24"/>
            <p:cNvSpPr/>
            <p:nvPr/>
          </p:nvSpPr>
          <p:spPr>
            <a:xfrm>
              <a:off x="6794725" y="23020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cubicBezTo>
                    <a:pt x="0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24"/>
            <p:cNvSpPr/>
            <p:nvPr/>
          </p:nvSpPr>
          <p:spPr>
            <a:xfrm>
              <a:off x="6794725" y="23011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24"/>
            <p:cNvSpPr/>
            <p:nvPr/>
          </p:nvSpPr>
          <p:spPr>
            <a:xfrm>
              <a:off x="6794725" y="23048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cubicBezTo>
                    <a:pt x="8" y="30"/>
                    <a:pt x="14" y="24"/>
                    <a:pt x="19" y="19"/>
                  </a:cubicBezTo>
                  <a:lnTo>
                    <a:pt x="19" y="19"/>
                  </a:lnTo>
                  <a:lnTo>
                    <a:pt x="38" y="38"/>
                  </a:lnTo>
                  <a:cubicBezTo>
                    <a:pt x="38" y="19"/>
                    <a:pt x="38" y="10"/>
                    <a:pt x="33" y="10"/>
                  </a:cubicBezTo>
                  <a:cubicBezTo>
                    <a:pt x="30" y="10"/>
                    <a:pt x="26" y="13"/>
                    <a:pt x="19" y="19"/>
                  </a:cubicBezTo>
                  <a:lnTo>
                    <a:pt x="19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24"/>
            <p:cNvSpPr/>
            <p:nvPr/>
          </p:nvSpPr>
          <p:spPr>
            <a:xfrm>
              <a:off x="6798450" y="23020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cubicBezTo>
                    <a:pt x="38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24"/>
            <p:cNvSpPr/>
            <p:nvPr/>
          </p:nvSpPr>
          <p:spPr>
            <a:xfrm>
              <a:off x="6800325" y="23030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lnTo>
                    <a:pt x="38" y="1"/>
                  </a:lnTo>
                  <a:cubicBezTo>
                    <a:pt x="38" y="1"/>
                    <a:pt x="38" y="38"/>
                    <a:pt x="38" y="38"/>
                  </a:cubicBezTo>
                  <a:lnTo>
                    <a:pt x="0" y="75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24"/>
            <p:cNvSpPr/>
            <p:nvPr/>
          </p:nvSpPr>
          <p:spPr>
            <a:xfrm>
              <a:off x="6797525" y="23030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38"/>
                    <a:pt x="0" y="1"/>
                    <a:pt x="0" y="1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24"/>
            <p:cNvSpPr/>
            <p:nvPr/>
          </p:nvSpPr>
          <p:spPr>
            <a:xfrm>
              <a:off x="6801250" y="23058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24"/>
            <p:cNvSpPr/>
            <p:nvPr/>
          </p:nvSpPr>
          <p:spPr>
            <a:xfrm>
              <a:off x="6799375" y="23076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0"/>
                  </a:lnTo>
                  <a:close/>
                  <a:moveTo>
                    <a:pt x="76" y="0"/>
                  </a:moveTo>
                  <a:cubicBezTo>
                    <a:pt x="76" y="0"/>
                    <a:pt x="76" y="38"/>
                    <a:pt x="38" y="38"/>
                  </a:cubicBezTo>
                  <a:lnTo>
                    <a:pt x="76" y="38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24"/>
            <p:cNvSpPr/>
            <p:nvPr/>
          </p:nvSpPr>
          <p:spPr>
            <a:xfrm>
              <a:off x="6798450" y="23048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24"/>
            <p:cNvSpPr/>
            <p:nvPr/>
          </p:nvSpPr>
          <p:spPr>
            <a:xfrm>
              <a:off x="6797525" y="23067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38" y="37"/>
                    <a:pt x="0" y="75"/>
                  </a:cubicBezTo>
                  <a:cubicBezTo>
                    <a:pt x="0" y="75"/>
                    <a:pt x="38" y="75"/>
                    <a:pt x="38" y="37"/>
                  </a:cubicBezTo>
                  <a:cubicBezTo>
                    <a:pt x="38" y="37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24"/>
            <p:cNvSpPr/>
            <p:nvPr/>
          </p:nvSpPr>
          <p:spPr>
            <a:xfrm>
              <a:off x="6796575" y="2308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24"/>
            <p:cNvSpPr/>
            <p:nvPr/>
          </p:nvSpPr>
          <p:spPr>
            <a:xfrm>
              <a:off x="6798450" y="23067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24"/>
            <p:cNvSpPr/>
            <p:nvPr/>
          </p:nvSpPr>
          <p:spPr>
            <a:xfrm>
              <a:off x="6793775" y="2306850"/>
              <a:ext cx="1900" cy="2725"/>
            </a:xfrm>
            <a:custGeom>
              <a:avLst/>
              <a:gdLst/>
              <a:ahLst/>
              <a:cxnLst/>
              <a:rect l="l" t="t" r="r" b="b"/>
              <a:pathLst>
                <a:path w="76" h="109" extrusionOk="0">
                  <a:moveTo>
                    <a:pt x="40" y="0"/>
                  </a:moveTo>
                  <a:cubicBezTo>
                    <a:pt x="38" y="0"/>
                    <a:pt x="38" y="8"/>
                    <a:pt x="38" y="33"/>
                  </a:cubicBezTo>
                  <a:cubicBezTo>
                    <a:pt x="38" y="71"/>
                    <a:pt x="1" y="71"/>
                    <a:pt x="1" y="71"/>
                  </a:cubicBezTo>
                  <a:lnTo>
                    <a:pt x="38" y="108"/>
                  </a:lnTo>
                  <a:lnTo>
                    <a:pt x="38" y="71"/>
                  </a:lnTo>
                  <a:cubicBezTo>
                    <a:pt x="38" y="33"/>
                    <a:pt x="38" y="33"/>
                    <a:pt x="76" y="33"/>
                  </a:cubicBezTo>
                  <a:cubicBezTo>
                    <a:pt x="51" y="33"/>
                    <a:pt x="42" y="0"/>
                    <a:pt x="4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24"/>
            <p:cNvSpPr/>
            <p:nvPr/>
          </p:nvSpPr>
          <p:spPr>
            <a:xfrm>
              <a:off x="6793775" y="23076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24"/>
            <p:cNvSpPr/>
            <p:nvPr/>
          </p:nvSpPr>
          <p:spPr>
            <a:xfrm>
              <a:off x="6795650" y="23058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24"/>
            <p:cNvSpPr/>
            <p:nvPr/>
          </p:nvSpPr>
          <p:spPr>
            <a:xfrm>
              <a:off x="6790050" y="23067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24"/>
            <p:cNvSpPr/>
            <p:nvPr/>
          </p:nvSpPr>
          <p:spPr>
            <a:xfrm>
              <a:off x="6790050" y="23086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24"/>
            <p:cNvSpPr/>
            <p:nvPr/>
          </p:nvSpPr>
          <p:spPr>
            <a:xfrm>
              <a:off x="6791925" y="23058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24"/>
            <p:cNvSpPr/>
            <p:nvPr/>
          </p:nvSpPr>
          <p:spPr>
            <a:xfrm>
              <a:off x="6786325" y="23076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38" y="38"/>
                    <a:pt x="38" y="75"/>
                    <a:pt x="0" y="75"/>
                  </a:cubicBezTo>
                  <a:lnTo>
                    <a:pt x="38" y="75"/>
                  </a:lnTo>
                  <a:cubicBezTo>
                    <a:pt x="38" y="75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24"/>
            <p:cNvSpPr/>
            <p:nvPr/>
          </p:nvSpPr>
          <p:spPr>
            <a:xfrm>
              <a:off x="6786325" y="2309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24"/>
            <p:cNvSpPr/>
            <p:nvPr/>
          </p:nvSpPr>
          <p:spPr>
            <a:xfrm>
              <a:off x="6787250" y="2306325"/>
              <a:ext cx="950" cy="425"/>
            </a:xfrm>
            <a:custGeom>
              <a:avLst/>
              <a:gdLst/>
              <a:ahLst/>
              <a:cxnLst/>
              <a:rect l="l" t="t" r="r" b="b"/>
              <a:pathLst>
                <a:path w="38" h="17" extrusionOk="0">
                  <a:moveTo>
                    <a:pt x="27" y="0"/>
                  </a:moveTo>
                  <a:cubicBezTo>
                    <a:pt x="21" y="0"/>
                    <a:pt x="13" y="5"/>
                    <a:pt x="1" y="17"/>
                  </a:cubicBezTo>
                  <a:lnTo>
                    <a:pt x="38" y="17"/>
                  </a:lnTo>
                  <a:cubicBezTo>
                    <a:pt x="38" y="17"/>
                    <a:pt x="38" y="0"/>
                    <a:pt x="27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24"/>
            <p:cNvSpPr/>
            <p:nvPr/>
          </p:nvSpPr>
          <p:spPr>
            <a:xfrm>
              <a:off x="6784450" y="23086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cubicBezTo>
                    <a:pt x="1" y="38"/>
                    <a:pt x="1" y="38"/>
                    <a:pt x="1" y="38"/>
                  </a:cubicBez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5"/>
                  </a:lnTo>
                  <a:cubicBezTo>
                    <a:pt x="1" y="75"/>
                    <a:pt x="1" y="75"/>
                    <a:pt x="1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24"/>
            <p:cNvSpPr/>
            <p:nvPr/>
          </p:nvSpPr>
          <p:spPr>
            <a:xfrm>
              <a:off x="6783525" y="2310050"/>
              <a:ext cx="950" cy="450"/>
            </a:xfrm>
            <a:custGeom>
              <a:avLst/>
              <a:gdLst/>
              <a:ahLst/>
              <a:cxnLst/>
              <a:rect l="l" t="t" r="r" b="b"/>
              <a:pathLst>
                <a:path w="38" h="18" extrusionOk="0">
                  <a:moveTo>
                    <a:pt x="36" y="1"/>
                  </a:moveTo>
                  <a:cubicBezTo>
                    <a:pt x="33" y="1"/>
                    <a:pt x="25" y="17"/>
                    <a:pt x="0" y="17"/>
                  </a:cubicBezTo>
                  <a:lnTo>
                    <a:pt x="38" y="17"/>
                  </a:lnTo>
                  <a:cubicBezTo>
                    <a:pt x="38" y="5"/>
                    <a:pt x="38" y="1"/>
                    <a:pt x="36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24"/>
            <p:cNvSpPr/>
            <p:nvPr/>
          </p:nvSpPr>
          <p:spPr>
            <a:xfrm>
              <a:off x="6783525" y="23067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24"/>
            <p:cNvSpPr/>
            <p:nvPr/>
          </p:nvSpPr>
          <p:spPr>
            <a:xfrm>
              <a:off x="6783525" y="231140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1"/>
                  </a:moveTo>
                  <a:cubicBezTo>
                    <a:pt x="75" y="1"/>
                    <a:pt x="75" y="1"/>
                    <a:pt x="38" y="1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24"/>
            <p:cNvSpPr/>
            <p:nvPr/>
          </p:nvSpPr>
          <p:spPr>
            <a:xfrm>
              <a:off x="6786325" y="23104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24"/>
            <p:cNvSpPr/>
            <p:nvPr/>
          </p:nvSpPr>
          <p:spPr>
            <a:xfrm>
              <a:off x="6783525" y="23104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24"/>
            <p:cNvSpPr/>
            <p:nvPr/>
          </p:nvSpPr>
          <p:spPr>
            <a:xfrm>
              <a:off x="6787250" y="23114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lnTo>
                    <a:pt x="38" y="38"/>
                  </a:lnTo>
                  <a:lnTo>
                    <a:pt x="75" y="1"/>
                  </a:lnTo>
                  <a:close/>
                  <a:moveTo>
                    <a:pt x="38" y="38"/>
                  </a:moveTo>
                  <a:cubicBezTo>
                    <a:pt x="38" y="75"/>
                    <a:pt x="38" y="75"/>
                    <a:pt x="1" y="75"/>
                  </a:cubicBezTo>
                  <a:lnTo>
                    <a:pt x="38" y="75"/>
                  </a:lnTo>
                  <a:cubicBezTo>
                    <a:pt x="38" y="75"/>
                    <a:pt x="38" y="75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24"/>
            <p:cNvSpPr/>
            <p:nvPr/>
          </p:nvSpPr>
          <p:spPr>
            <a:xfrm>
              <a:off x="6788175" y="23114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cubicBezTo>
                    <a:pt x="38" y="1"/>
                    <a:pt x="38" y="1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24"/>
            <p:cNvSpPr/>
            <p:nvPr/>
          </p:nvSpPr>
          <p:spPr>
            <a:xfrm>
              <a:off x="6786325" y="23123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75"/>
                  </a:moveTo>
                  <a:lnTo>
                    <a:pt x="38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0" y="37"/>
                  </a:lnTo>
                  <a:cubicBezTo>
                    <a:pt x="0" y="37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24"/>
            <p:cNvSpPr/>
            <p:nvPr/>
          </p:nvSpPr>
          <p:spPr>
            <a:xfrm>
              <a:off x="6790975" y="23114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lnTo>
                    <a:pt x="38" y="38"/>
                  </a:lnTo>
                  <a:cubicBezTo>
                    <a:pt x="38" y="38"/>
                    <a:pt x="1" y="75"/>
                    <a:pt x="1" y="75"/>
                  </a:cubicBezTo>
                  <a:lnTo>
                    <a:pt x="38" y="75"/>
                  </a:lnTo>
                  <a:cubicBezTo>
                    <a:pt x="76" y="38"/>
                    <a:pt x="76" y="1"/>
                    <a:pt x="7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24"/>
            <p:cNvSpPr/>
            <p:nvPr/>
          </p:nvSpPr>
          <p:spPr>
            <a:xfrm>
              <a:off x="6792850" y="23114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38"/>
                    <a:pt x="1" y="38"/>
                    <a:pt x="1" y="38"/>
                  </a:cubicBez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24"/>
            <p:cNvSpPr/>
            <p:nvPr/>
          </p:nvSpPr>
          <p:spPr>
            <a:xfrm>
              <a:off x="6790975" y="231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24"/>
            <p:cNvSpPr/>
            <p:nvPr/>
          </p:nvSpPr>
          <p:spPr>
            <a:xfrm>
              <a:off x="6454000" y="2026700"/>
              <a:ext cx="6575" cy="20550"/>
            </a:xfrm>
            <a:custGeom>
              <a:avLst/>
              <a:gdLst/>
              <a:ahLst/>
              <a:cxnLst/>
              <a:rect l="l" t="t" r="r" b="b"/>
              <a:pathLst>
                <a:path w="263" h="822" extrusionOk="0">
                  <a:moveTo>
                    <a:pt x="262" y="822"/>
                  </a:moveTo>
                  <a:lnTo>
                    <a:pt x="150" y="822"/>
                  </a:lnTo>
                  <a:lnTo>
                    <a:pt x="1" y="1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24"/>
            <p:cNvSpPr/>
            <p:nvPr/>
          </p:nvSpPr>
          <p:spPr>
            <a:xfrm>
              <a:off x="6450275" y="201830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374" y="187"/>
                  </a:moveTo>
                  <a:cubicBezTo>
                    <a:pt x="374" y="75"/>
                    <a:pt x="262" y="1"/>
                    <a:pt x="187" y="38"/>
                  </a:cubicBezTo>
                  <a:cubicBezTo>
                    <a:pt x="75" y="38"/>
                    <a:pt x="0" y="150"/>
                    <a:pt x="38" y="225"/>
                  </a:cubicBezTo>
                  <a:cubicBezTo>
                    <a:pt x="38" y="411"/>
                    <a:pt x="411" y="374"/>
                    <a:pt x="374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24"/>
            <p:cNvSpPr/>
            <p:nvPr/>
          </p:nvSpPr>
          <p:spPr>
            <a:xfrm>
              <a:off x="6431600" y="2033225"/>
              <a:ext cx="12175" cy="19650"/>
            </a:xfrm>
            <a:custGeom>
              <a:avLst/>
              <a:gdLst/>
              <a:ahLst/>
              <a:cxnLst/>
              <a:rect l="l" t="t" r="r" b="b"/>
              <a:pathLst>
                <a:path w="487" h="786" extrusionOk="0">
                  <a:moveTo>
                    <a:pt x="486" y="748"/>
                  </a:moveTo>
                  <a:lnTo>
                    <a:pt x="374" y="785"/>
                  </a:lnTo>
                  <a:lnTo>
                    <a:pt x="1" y="76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24"/>
            <p:cNvSpPr/>
            <p:nvPr/>
          </p:nvSpPr>
          <p:spPr>
            <a:xfrm>
              <a:off x="6426925" y="2025775"/>
              <a:ext cx="9375" cy="10275"/>
            </a:xfrm>
            <a:custGeom>
              <a:avLst/>
              <a:gdLst/>
              <a:ahLst/>
              <a:cxnLst/>
              <a:rect l="l" t="t" r="r" b="b"/>
              <a:pathLst>
                <a:path w="375" h="411" extrusionOk="0">
                  <a:moveTo>
                    <a:pt x="337" y="150"/>
                  </a:moveTo>
                  <a:cubicBezTo>
                    <a:pt x="300" y="38"/>
                    <a:pt x="188" y="0"/>
                    <a:pt x="113" y="75"/>
                  </a:cubicBezTo>
                  <a:cubicBezTo>
                    <a:pt x="1" y="112"/>
                    <a:pt x="1" y="224"/>
                    <a:pt x="38" y="299"/>
                  </a:cubicBezTo>
                  <a:cubicBezTo>
                    <a:pt x="76" y="374"/>
                    <a:pt x="150" y="411"/>
                    <a:pt x="262" y="374"/>
                  </a:cubicBezTo>
                  <a:cubicBezTo>
                    <a:pt x="337" y="336"/>
                    <a:pt x="374" y="224"/>
                    <a:pt x="337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24"/>
            <p:cNvSpPr/>
            <p:nvPr/>
          </p:nvSpPr>
          <p:spPr>
            <a:xfrm>
              <a:off x="6412000" y="2047225"/>
              <a:ext cx="16825" cy="16850"/>
            </a:xfrm>
            <a:custGeom>
              <a:avLst/>
              <a:gdLst/>
              <a:ahLst/>
              <a:cxnLst/>
              <a:rect l="l" t="t" r="r" b="b"/>
              <a:pathLst>
                <a:path w="673" h="674" extrusionOk="0">
                  <a:moveTo>
                    <a:pt x="673" y="561"/>
                  </a:moveTo>
                  <a:lnTo>
                    <a:pt x="561" y="673"/>
                  </a:lnTo>
                  <a:lnTo>
                    <a:pt x="1" y="76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24"/>
            <p:cNvSpPr/>
            <p:nvPr/>
          </p:nvSpPr>
          <p:spPr>
            <a:xfrm>
              <a:off x="6405475" y="2040700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336" y="75"/>
                  </a:moveTo>
                  <a:cubicBezTo>
                    <a:pt x="262" y="1"/>
                    <a:pt x="150" y="1"/>
                    <a:pt x="75" y="75"/>
                  </a:cubicBezTo>
                  <a:cubicBezTo>
                    <a:pt x="0" y="150"/>
                    <a:pt x="0" y="262"/>
                    <a:pt x="75" y="337"/>
                  </a:cubicBezTo>
                  <a:cubicBezTo>
                    <a:pt x="150" y="411"/>
                    <a:pt x="262" y="411"/>
                    <a:pt x="336" y="337"/>
                  </a:cubicBezTo>
                  <a:cubicBezTo>
                    <a:pt x="374" y="262"/>
                    <a:pt x="374" y="150"/>
                    <a:pt x="336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24"/>
            <p:cNvSpPr/>
            <p:nvPr/>
          </p:nvSpPr>
          <p:spPr>
            <a:xfrm>
              <a:off x="6397075" y="2065900"/>
              <a:ext cx="19625" cy="13100"/>
            </a:xfrm>
            <a:custGeom>
              <a:avLst/>
              <a:gdLst/>
              <a:ahLst/>
              <a:cxnLst/>
              <a:rect l="l" t="t" r="r" b="b"/>
              <a:pathLst>
                <a:path w="785" h="524" extrusionOk="0">
                  <a:moveTo>
                    <a:pt x="784" y="374"/>
                  </a:moveTo>
                  <a:lnTo>
                    <a:pt x="710" y="523"/>
                  </a:lnTo>
                  <a:lnTo>
                    <a:pt x="0" y="113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24"/>
            <p:cNvSpPr/>
            <p:nvPr/>
          </p:nvSpPr>
          <p:spPr>
            <a:xfrm>
              <a:off x="6390525" y="2060300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262" y="75"/>
                  </a:moveTo>
                  <a:cubicBezTo>
                    <a:pt x="187" y="1"/>
                    <a:pt x="75" y="38"/>
                    <a:pt x="38" y="113"/>
                  </a:cubicBezTo>
                  <a:cubicBezTo>
                    <a:pt x="1" y="187"/>
                    <a:pt x="1" y="299"/>
                    <a:pt x="113" y="337"/>
                  </a:cubicBezTo>
                  <a:cubicBezTo>
                    <a:pt x="187" y="411"/>
                    <a:pt x="299" y="374"/>
                    <a:pt x="337" y="299"/>
                  </a:cubicBezTo>
                  <a:cubicBezTo>
                    <a:pt x="374" y="225"/>
                    <a:pt x="374" y="113"/>
                    <a:pt x="262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24"/>
            <p:cNvSpPr/>
            <p:nvPr/>
          </p:nvSpPr>
          <p:spPr>
            <a:xfrm>
              <a:off x="6389600" y="2088300"/>
              <a:ext cx="20550" cy="7500"/>
            </a:xfrm>
            <a:custGeom>
              <a:avLst/>
              <a:gdLst/>
              <a:ahLst/>
              <a:cxnLst/>
              <a:rect l="l" t="t" r="r" b="b"/>
              <a:pathLst>
                <a:path w="822" h="300" extrusionOk="0">
                  <a:moveTo>
                    <a:pt x="822" y="150"/>
                  </a:moveTo>
                  <a:lnTo>
                    <a:pt x="785" y="300"/>
                  </a:lnTo>
                  <a:lnTo>
                    <a:pt x="0" y="113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24"/>
            <p:cNvSpPr/>
            <p:nvPr/>
          </p:nvSpPr>
          <p:spPr>
            <a:xfrm>
              <a:off x="6381200" y="2083650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262" y="38"/>
                  </a:moveTo>
                  <a:cubicBezTo>
                    <a:pt x="150" y="0"/>
                    <a:pt x="38" y="75"/>
                    <a:pt x="38" y="187"/>
                  </a:cubicBezTo>
                  <a:cubicBezTo>
                    <a:pt x="0" y="262"/>
                    <a:pt x="75" y="374"/>
                    <a:pt x="150" y="374"/>
                  </a:cubicBezTo>
                  <a:cubicBezTo>
                    <a:pt x="262" y="411"/>
                    <a:pt x="374" y="336"/>
                    <a:pt x="374" y="262"/>
                  </a:cubicBezTo>
                  <a:cubicBezTo>
                    <a:pt x="411" y="150"/>
                    <a:pt x="336" y="75"/>
                    <a:pt x="262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24"/>
            <p:cNvSpPr/>
            <p:nvPr/>
          </p:nvSpPr>
          <p:spPr>
            <a:xfrm>
              <a:off x="6387725" y="2110700"/>
              <a:ext cx="20575" cy="5650"/>
            </a:xfrm>
            <a:custGeom>
              <a:avLst/>
              <a:gdLst/>
              <a:ahLst/>
              <a:cxnLst/>
              <a:rect l="l" t="t" r="r" b="b"/>
              <a:pathLst>
                <a:path w="823" h="226" extrusionOk="0">
                  <a:moveTo>
                    <a:pt x="822" y="1"/>
                  </a:moveTo>
                  <a:lnTo>
                    <a:pt x="822" y="150"/>
                  </a:lnTo>
                  <a:lnTo>
                    <a:pt x="38" y="225"/>
                  </a:lnTo>
                  <a:lnTo>
                    <a:pt x="1" y="76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24"/>
            <p:cNvSpPr/>
            <p:nvPr/>
          </p:nvSpPr>
          <p:spPr>
            <a:xfrm>
              <a:off x="6380275" y="2110700"/>
              <a:ext cx="9350" cy="8450"/>
            </a:xfrm>
            <a:custGeom>
              <a:avLst/>
              <a:gdLst/>
              <a:ahLst/>
              <a:cxnLst/>
              <a:rect l="l" t="t" r="r" b="b"/>
              <a:pathLst>
                <a:path w="374" h="338" extrusionOk="0">
                  <a:moveTo>
                    <a:pt x="149" y="1"/>
                  </a:moveTo>
                  <a:cubicBezTo>
                    <a:pt x="75" y="1"/>
                    <a:pt x="0" y="76"/>
                    <a:pt x="0" y="188"/>
                  </a:cubicBezTo>
                  <a:cubicBezTo>
                    <a:pt x="0" y="262"/>
                    <a:pt x="75" y="337"/>
                    <a:pt x="187" y="337"/>
                  </a:cubicBezTo>
                  <a:cubicBezTo>
                    <a:pt x="299" y="337"/>
                    <a:pt x="373" y="225"/>
                    <a:pt x="373" y="150"/>
                  </a:cubicBezTo>
                  <a:cubicBezTo>
                    <a:pt x="336" y="38"/>
                    <a:pt x="261" y="1"/>
                    <a:pt x="149" y="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24"/>
            <p:cNvSpPr/>
            <p:nvPr/>
          </p:nvSpPr>
          <p:spPr>
            <a:xfrm>
              <a:off x="6393325" y="2127525"/>
              <a:ext cx="19625" cy="11225"/>
            </a:xfrm>
            <a:custGeom>
              <a:avLst/>
              <a:gdLst/>
              <a:ahLst/>
              <a:cxnLst/>
              <a:rect l="l" t="t" r="r" b="b"/>
              <a:pathLst>
                <a:path w="785" h="449" extrusionOk="0">
                  <a:moveTo>
                    <a:pt x="748" y="0"/>
                  </a:moveTo>
                  <a:lnTo>
                    <a:pt x="785" y="149"/>
                  </a:lnTo>
                  <a:lnTo>
                    <a:pt x="38" y="448"/>
                  </a:lnTo>
                  <a:lnTo>
                    <a:pt x="1" y="299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24"/>
            <p:cNvSpPr/>
            <p:nvPr/>
          </p:nvSpPr>
          <p:spPr>
            <a:xfrm>
              <a:off x="6383075" y="2133125"/>
              <a:ext cx="12150" cy="12150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224" y="37"/>
                  </a:moveTo>
                  <a:cubicBezTo>
                    <a:pt x="0" y="149"/>
                    <a:pt x="149" y="486"/>
                    <a:pt x="373" y="373"/>
                  </a:cubicBezTo>
                  <a:cubicBezTo>
                    <a:pt x="448" y="336"/>
                    <a:pt x="485" y="224"/>
                    <a:pt x="448" y="149"/>
                  </a:cubicBezTo>
                  <a:cubicBezTo>
                    <a:pt x="411" y="37"/>
                    <a:pt x="336" y="0"/>
                    <a:pt x="224" y="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24"/>
            <p:cNvSpPr/>
            <p:nvPr/>
          </p:nvSpPr>
          <p:spPr>
            <a:xfrm>
              <a:off x="6404525" y="2144325"/>
              <a:ext cx="18700" cy="14950"/>
            </a:xfrm>
            <a:custGeom>
              <a:avLst/>
              <a:gdLst/>
              <a:ahLst/>
              <a:cxnLst/>
              <a:rect l="l" t="t" r="r" b="b"/>
              <a:pathLst>
                <a:path w="748" h="598" extrusionOk="0">
                  <a:moveTo>
                    <a:pt x="636" y="0"/>
                  </a:moveTo>
                  <a:lnTo>
                    <a:pt x="748" y="112"/>
                  </a:lnTo>
                  <a:lnTo>
                    <a:pt x="113" y="598"/>
                  </a:lnTo>
                  <a:lnTo>
                    <a:pt x="1" y="486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24"/>
            <p:cNvSpPr/>
            <p:nvPr/>
          </p:nvSpPr>
          <p:spPr>
            <a:xfrm>
              <a:off x="6398925" y="2152725"/>
              <a:ext cx="12175" cy="12150"/>
            </a:xfrm>
            <a:custGeom>
              <a:avLst/>
              <a:gdLst/>
              <a:ahLst/>
              <a:cxnLst/>
              <a:rect l="l" t="t" r="r" b="b"/>
              <a:pathLst>
                <a:path w="487" h="486" extrusionOk="0">
                  <a:moveTo>
                    <a:pt x="75" y="187"/>
                  </a:moveTo>
                  <a:cubicBezTo>
                    <a:pt x="1" y="262"/>
                    <a:pt x="1" y="374"/>
                    <a:pt x="75" y="411"/>
                  </a:cubicBezTo>
                  <a:cubicBezTo>
                    <a:pt x="150" y="486"/>
                    <a:pt x="225" y="486"/>
                    <a:pt x="299" y="411"/>
                  </a:cubicBezTo>
                  <a:cubicBezTo>
                    <a:pt x="486" y="299"/>
                    <a:pt x="262" y="0"/>
                    <a:pt x="113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24"/>
            <p:cNvSpPr/>
            <p:nvPr/>
          </p:nvSpPr>
          <p:spPr>
            <a:xfrm>
              <a:off x="6422275" y="2156450"/>
              <a:ext cx="14025" cy="19625"/>
            </a:xfrm>
            <a:custGeom>
              <a:avLst/>
              <a:gdLst/>
              <a:ahLst/>
              <a:cxnLst/>
              <a:rect l="l" t="t" r="r" b="b"/>
              <a:pathLst>
                <a:path w="561" h="785" extrusionOk="0">
                  <a:moveTo>
                    <a:pt x="448" y="1"/>
                  </a:moveTo>
                  <a:lnTo>
                    <a:pt x="560" y="75"/>
                  </a:lnTo>
                  <a:lnTo>
                    <a:pt x="150" y="785"/>
                  </a:lnTo>
                  <a:lnTo>
                    <a:pt x="0" y="67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24"/>
            <p:cNvSpPr/>
            <p:nvPr/>
          </p:nvSpPr>
          <p:spPr>
            <a:xfrm>
              <a:off x="6416675" y="2172325"/>
              <a:ext cx="10275" cy="10300"/>
            </a:xfrm>
            <a:custGeom>
              <a:avLst/>
              <a:gdLst/>
              <a:ahLst/>
              <a:cxnLst/>
              <a:rect l="l" t="t" r="r" b="b"/>
              <a:pathLst>
                <a:path w="411" h="412" extrusionOk="0">
                  <a:moveTo>
                    <a:pt x="75" y="112"/>
                  </a:moveTo>
                  <a:cubicBezTo>
                    <a:pt x="0" y="187"/>
                    <a:pt x="38" y="299"/>
                    <a:pt x="112" y="336"/>
                  </a:cubicBezTo>
                  <a:cubicBezTo>
                    <a:pt x="187" y="411"/>
                    <a:pt x="299" y="374"/>
                    <a:pt x="374" y="299"/>
                  </a:cubicBezTo>
                  <a:cubicBezTo>
                    <a:pt x="411" y="224"/>
                    <a:pt x="374" y="112"/>
                    <a:pt x="336" y="38"/>
                  </a:cubicBezTo>
                  <a:cubicBezTo>
                    <a:pt x="224" y="0"/>
                    <a:pt x="112" y="38"/>
                    <a:pt x="75" y="11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24"/>
            <p:cNvSpPr/>
            <p:nvPr/>
          </p:nvSpPr>
          <p:spPr>
            <a:xfrm>
              <a:off x="6443750" y="2164850"/>
              <a:ext cx="9350" cy="20575"/>
            </a:xfrm>
            <a:custGeom>
              <a:avLst/>
              <a:gdLst/>
              <a:ahLst/>
              <a:cxnLst/>
              <a:rect l="l" t="t" r="r" b="b"/>
              <a:pathLst>
                <a:path w="374" h="823" extrusionOk="0">
                  <a:moveTo>
                    <a:pt x="224" y="1"/>
                  </a:moveTo>
                  <a:lnTo>
                    <a:pt x="373" y="38"/>
                  </a:lnTo>
                  <a:lnTo>
                    <a:pt x="149" y="822"/>
                  </a:lnTo>
                  <a:lnTo>
                    <a:pt x="0" y="78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24"/>
            <p:cNvSpPr/>
            <p:nvPr/>
          </p:nvSpPr>
          <p:spPr>
            <a:xfrm>
              <a:off x="6440000" y="2183525"/>
              <a:ext cx="11225" cy="10300"/>
            </a:xfrm>
            <a:custGeom>
              <a:avLst/>
              <a:gdLst/>
              <a:ahLst/>
              <a:cxnLst/>
              <a:rect l="l" t="t" r="r" b="b"/>
              <a:pathLst>
                <a:path w="449" h="412" extrusionOk="0">
                  <a:moveTo>
                    <a:pt x="38" y="112"/>
                  </a:moveTo>
                  <a:cubicBezTo>
                    <a:pt x="1" y="224"/>
                    <a:pt x="38" y="299"/>
                    <a:pt x="150" y="336"/>
                  </a:cubicBezTo>
                  <a:cubicBezTo>
                    <a:pt x="374" y="411"/>
                    <a:pt x="449" y="75"/>
                    <a:pt x="225" y="0"/>
                  </a:cubicBezTo>
                  <a:cubicBezTo>
                    <a:pt x="150" y="0"/>
                    <a:pt x="38" y="38"/>
                    <a:pt x="38" y="11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24"/>
            <p:cNvSpPr/>
            <p:nvPr/>
          </p:nvSpPr>
          <p:spPr>
            <a:xfrm>
              <a:off x="6468000" y="2167650"/>
              <a:ext cx="3775" cy="20575"/>
            </a:xfrm>
            <a:custGeom>
              <a:avLst/>
              <a:gdLst/>
              <a:ahLst/>
              <a:cxnLst/>
              <a:rect l="l" t="t" r="r" b="b"/>
              <a:pathLst>
                <a:path w="151" h="823" extrusionOk="0">
                  <a:moveTo>
                    <a:pt x="1" y="1"/>
                  </a:moveTo>
                  <a:lnTo>
                    <a:pt x="150" y="1"/>
                  </a:lnTo>
                  <a:lnTo>
                    <a:pt x="150" y="822"/>
                  </a:lnTo>
                  <a:lnTo>
                    <a:pt x="38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24"/>
            <p:cNvSpPr/>
            <p:nvPr/>
          </p:nvSpPr>
          <p:spPr>
            <a:xfrm>
              <a:off x="6466150" y="2187250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0" y="187"/>
                  </a:moveTo>
                  <a:cubicBezTo>
                    <a:pt x="0" y="411"/>
                    <a:pt x="336" y="411"/>
                    <a:pt x="336" y="187"/>
                  </a:cubicBezTo>
                  <a:cubicBezTo>
                    <a:pt x="336" y="75"/>
                    <a:pt x="262" y="1"/>
                    <a:pt x="149" y="1"/>
                  </a:cubicBezTo>
                  <a:cubicBezTo>
                    <a:pt x="75" y="1"/>
                    <a:pt x="0" y="75"/>
                    <a:pt x="0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24"/>
            <p:cNvSpPr/>
            <p:nvPr/>
          </p:nvSpPr>
          <p:spPr>
            <a:xfrm>
              <a:off x="6484800" y="2164850"/>
              <a:ext cx="10300" cy="19625"/>
            </a:xfrm>
            <a:custGeom>
              <a:avLst/>
              <a:gdLst/>
              <a:ahLst/>
              <a:cxnLst/>
              <a:rect l="l" t="t" r="r" b="b"/>
              <a:pathLst>
                <a:path w="412" h="785" extrusionOk="0">
                  <a:moveTo>
                    <a:pt x="1" y="38"/>
                  </a:moveTo>
                  <a:lnTo>
                    <a:pt x="150" y="1"/>
                  </a:lnTo>
                  <a:lnTo>
                    <a:pt x="412" y="747"/>
                  </a:lnTo>
                  <a:lnTo>
                    <a:pt x="262" y="78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24"/>
            <p:cNvSpPr/>
            <p:nvPr/>
          </p:nvSpPr>
          <p:spPr>
            <a:xfrm>
              <a:off x="6489475" y="2182600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1" y="224"/>
                  </a:moveTo>
                  <a:cubicBezTo>
                    <a:pt x="38" y="336"/>
                    <a:pt x="150" y="411"/>
                    <a:pt x="262" y="373"/>
                  </a:cubicBezTo>
                  <a:cubicBezTo>
                    <a:pt x="337" y="336"/>
                    <a:pt x="374" y="224"/>
                    <a:pt x="374" y="149"/>
                  </a:cubicBezTo>
                  <a:cubicBezTo>
                    <a:pt x="337" y="37"/>
                    <a:pt x="225" y="0"/>
                    <a:pt x="150" y="37"/>
                  </a:cubicBezTo>
                  <a:cubicBezTo>
                    <a:pt x="38" y="75"/>
                    <a:pt x="1" y="149"/>
                    <a:pt x="1" y="22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24"/>
            <p:cNvSpPr/>
            <p:nvPr/>
          </p:nvSpPr>
          <p:spPr>
            <a:xfrm>
              <a:off x="6502550" y="2155525"/>
              <a:ext cx="14950" cy="19625"/>
            </a:xfrm>
            <a:custGeom>
              <a:avLst/>
              <a:gdLst/>
              <a:ahLst/>
              <a:cxnLst/>
              <a:rect l="l" t="t" r="r" b="b"/>
              <a:pathLst>
                <a:path w="598" h="785" extrusionOk="0">
                  <a:moveTo>
                    <a:pt x="0" y="75"/>
                  </a:moveTo>
                  <a:lnTo>
                    <a:pt x="112" y="0"/>
                  </a:lnTo>
                  <a:lnTo>
                    <a:pt x="598" y="672"/>
                  </a:lnTo>
                  <a:lnTo>
                    <a:pt x="448" y="784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24"/>
            <p:cNvSpPr/>
            <p:nvPr/>
          </p:nvSpPr>
          <p:spPr>
            <a:xfrm>
              <a:off x="6512825" y="2168575"/>
              <a:ext cx="12150" cy="12175"/>
            </a:xfrm>
            <a:custGeom>
              <a:avLst/>
              <a:gdLst/>
              <a:ahLst/>
              <a:cxnLst/>
              <a:rect l="l" t="t" r="r" b="b"/>
              <a:pathLst>
                <a:path w="486" h="487" extrusionOk="0">
                  <a:moveTo>
                    <a:pt x="37" y="412"/>
                  </a:moveTo>
                  <a:cubicBezTo>
                    <a:pt x="112" y="486"/>
                    <a:pt x="187" y="486"/>
                    <a:pt x="299" y="449"/>
                  </a:cubicBezTo>
                  <a:cubicBezTo>
                    <a:pt x="485" y="300"/>
                    <a:pt x="261" y="1"/>
                    <a:pt x="75" y="150"/>
                  </a:cubicBezTo>
                  <a:cubicBezTo>
                    <a:pt x="0" y="188"/>
                    <a:pt x="0" y="300"/>
                    <a:pt x="37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24"/>
            <p:cNvSpPr/>
            <p:nvPr/>
          </p:nvSpPr>
          <p:spPr>
            <a:xfrm>
              <a:off x="6515625" y="2142450"/>
              <a:ext cx="18675" cy="15900"/>
            </a:xfrm>
            <a:custGeom>
              <a:avLst/>
              <a:gdLst/>
              <a:ahLst/>
              <a:cxnLst/>
              <a:rect l="l" t="t" r="r" b="b"/>
              <a:pathLst>
                <a:path w="747" h="636" extrusionOk="0">
                  <a:moveTo>
                    <a:pt x="0" y="113"/>
                  </a:moveTo>
                  <a:lnTo>
                    <a:pt x="112" y="0"/>
                  </a:lnTo>
                  <a:lnTo>
                    <a:pt x="747" y="523"/>
                  </a:lnTo>
                  <a:lnTo>
                    <a:pt x="672" y="63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24"/>
            <p:cNvSpPr/>
            <p:nvPr/>
          </p:nvSpPr>
          <p:spPr>
            <a:xfrm>
              <a:off x="6530550" y="2153650"/>
              <a:ext cx="12150" cy="12150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112" y="337"/>
                  </a:moveTo>
                  <a:cubicBezTo>
                    <a:pt x="262" y="486"/>
                    <a:pt x="486" y="225"/>
                    <a:pt x="299" y="75"/>
                  </a:cubicBezTo>
                  <a:cubicBezTo>
                    <a:pt x="225" y="1"/>
                    <a:pt x="112" y="38"/>
                    <a:pt x="75" y="113"/>
                  </a:cubicBezTo>
                  <a:cubicBezTo>
                    <a:pt x="0" y="187"/>
                    <a:pt x="38" y="299"/>
                    <a:pt x="112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24"/>
            <p:cNvSpPr/>
            <p:nvPr/>
          </p:nvSpPr>
          <p:spPr>
            <a:xfrm>
              <a:off x="6524950" y="2126575"/>
              <a:ext cx="20550" cy="11225"/>
            </a:xfrm>
            <a:custGeom>
              <a:avLst/>
              <a:gdLst/>
              <a:ahLst/>
              <a:cxnLst/>
              <a:rect l="l" t="t" r="r" b="b"/>
              <a:pathLst>
                <a:path w="822" h="449" extrusionOk="0">
                  <a:moveTo>
                    <a:pt x="0" y="150"/>
                  </a:moveTo>
                  <a:lnTo>
                    <a:pt x="38" y="1"/>
                  </a:lnTo>
                  <a:lnTo>
                    <a:pt x="822" y="299"/>
                  </a:lnTo>
                  <a:lnTo>
                    <a:pt x="785" y="449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24"/>
            <p:cNvSpPr/>
            <p:nvPr/>
          </p:nvSpPr>
          <p:spPr>
            <a:xfrm>
              <a:off x="6542675" y="213125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150" y="411"/>
                  </a:moveTo>
                  <a:cubicBezTo>
                    <a:pt x="225" y="411"/>
                    <a:pt x="337" y="374"/>
                    <a:pt x="374" y="299"/>
                  </a:cubicBezTo>
                  <a:cubicBezTo>
                    <a:pt x="412" y="112"/>
                    <a:pt x="150" y="0"/>
                    <a:pt x="38" y="150"/>
                  </a:cubicBezTo>
                  <a:cubicBezTo>
                    <a:pt x="1" y="262"/>
                    <a:pt x="38" y="336"/>
                    <a:pt x="150" y="41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24"/>
            <p:cNvSpPr/>
            <p:nvPr/>
          </p:nvSpPr>
          <p:spPr>
            <a:xfrm>
              <a:off x="6529625" y="2108850"/>
              <a:ext cx="20550" cy="4675"/>
            </a:xfrm>
            <a:custGeom>
              <a:avLst/>
              <a:gdLst/>
              <a:ahLst/>
              <a:cxnLst/>
              <a:rect l="l" t="t" r="r" b="b"/>
              <a:pathLst>
                <a:path w="822" h="187" extrusionOk="0">
                  <a:moveTo>
                    <a:pt x="0" y="112"/>
                  </a:moveTo>
                  <a:lnTo>
                    <a:pt x="0" y="0"/>
                  </a:lnTo>
                  <a:lnTo>
                    <a:pt x="822" y="38"/>
                  </a:lnTo>
                  <a:lnTo>
                    <a:pt x="822" y="18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24"/>
            <p:cNvSpPr/>
            <p:nvPr/>
          </p:nvSpPr>
          <p:spPr>
            <a:xfrm>
              <a:off x="6548275" y="2106975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188" y="374"/>
                  </a:moveTo>
                  <a:cubicBezTo>
                    <a:pt x="300" y="374"/>
                    <a:pt x="374" y="299"/>
                    <a:pt x="374" y="187"/>
                  </a:cubicBezTo>
                  <a:cubicBezTo>
                    <a:pt x="374" y="113"/>
                    <a:pt x="300" y="38"/>
                    <a:pt x="188" y="38"/>
                  </a:cubicBezTo>
                  <a:cubicBezTo>
                    <a:pt x="113" y="1"/>
                    <a:pt x="38" y="75"/>
                    <a:pt x="38" y="187"/>
                  </a:cubicBezTo>
                  <a:cubicBezTo>
                    <a:pt x="1" y="299"/>
                    <a:pt x="76" y="374"/>
                    <a:pt x="188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24"/>
            <p:cNvSpPr/>
            <p:nvPr/>
          </p:nvSpPr>
          <p:spPr>
            <a:xfrm>
              <a:off x="6527750" y="2086450"/>
              <a:ext cx="20550" cy="8425"/>
            </a:xfrm>
            <a:custGeom>
              <a:avLst/>
              <a:gdLst/>
              <a:ahLst/>
              <a:cxnLst/>
              <a:rect l="l" t="t" r="r" b="b"/>
              <a:pathLst>
                <a:path w="822" h="337" extrusionOk="0">
                  <a:moveTo>
                    <a:pt x="38" y="336"/>
                  </a:moveTo>
                  <a:lnTo>
                    <a:pt x="0" y="187"/>
                  </a:lnTo>
                  <a:lnTo>
                    <a:pt x="785" y="0"/>
                  </a:lnTo>
                  <a:lnTo>
                    <a:pt x="822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24"/>
            <p:cNvSpPr/>
            <p:nvPr/>
          </p:nvSpPr>
          <p:spPr>
            <a:xfrm>
              <a:off x="6546425" y="2081775"/>
              <a:ext cx="11225" cy="10300"/>
            </a:xfrm>
            <a:custGeom>
              <a:avLst/>
              <a:gdLst/>
              <a:ahLst/>
              <a:cxnLst/>
              <a:rect l="l" t="t" r="r" b="b"/>
              <a:pathLst>
                <a:path w="449" h="412" extrusionOk="0">
                  <a:moveTo>
                    <a:pt x="224" y="411"/>
                  </a:moveTo>
                  <a:cubicBezTo>
                    <a:pt x="448" y="337"/>
                    <a:pt x="374" y="1"/>
                    <a:pt x="150" y="38"/>
                  </a:cubicBezTo>
                  <a:cubicBezTo>
                    <a:pt x="75" y="75"/>
                    <a:pt x="0" y="187"/>
                    <a:pt x="38" y="262"/>
                  </a:cubicBezTo>
                  <a:cubicBezTo>
                    <a:pt x="38" y="374"/>
                    <a:pt x="150" y="411"/>
                    <a:pt x="224" y="41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24"/>
            <p:cNvSpPr/>
            <p:nvPr/>
          </p:nvSpPr>
          <p:spPr>
            <a:xfrm>
              <a:off x="6520275" y="2064050"/>
              <a:ext cx="19625" cy="14025"/>
            </a:xfrm>
            <a:custGeom>
              <a:avLst/>
              <a:gdLst/>
              <a:ahLst/>
              <a:cxnLst/>
              <a:rect l="l" t="t" r="r" b="b"/>
              <a:pathLst>
                <a:path w="785" h="561" extrusionOk="0">
                  <a:moveTo>
                    <a:pt x="75" y="560"/>
                  </a:moveTo>
                  <a:lnTo>
                    <a:pt x="1" y="411"/>
                  </a:lnTo>
                  <a:lnTo>
                    <a:pt x="710" y="0"/>
                  </a:lnTo>
                  <a:lnTo>
                    <a:pt x="785" y="1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24"/>
            <p:cNvSpPr/>
            <p:nvPr/>
          </p:nvSpPr>
          <p:spPr>
            <a:xfrm>
              <a:off x="6534275" y="2056575"/>
              <a:ext cx="12175" cy="12150"/>
            </a:xfrm>
            <a:custGeom>
              <a:avLst/>
              <a:gdLst/>
              <a:ahLst/>
              <a:cxnLst/>
              <a:rect l="l" t="t" r="r" b="b"/>
              <a:pathLst>
                <a:path w="487" h="486" extrusionOk="0">
                  <a:moveTo>
                    <a:pt x="374" y="448"/>
                  </a:moveTo>
                  <a:cubicBezTo>
                    <a:pt x="449" y="374"/>
                    <a:pt x="486" y="262"/>
                    <a:pt x="449" y="187"/>
                  </a:cubicBezTo>
                  <a:cubicBezTo>
                    <a:pt x="300" y="0"/>
                    <a:pt x="1" y="187"/>
                    <a:pt x="150" y="374"/>
                  </a:cubicBezTo>
                  <a:cubicBezTo>
                    <a:pt x="188" y="448"/>
                    <a:pt x="300" y="486"/>
                    <a:pt x="374" y="44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24"/>
            <p:cNvSpPr/>
            <p:nvPr/>
          </p:nvSpPr>
          <p:spPr>
            <a:xfrm>
              <a:off x="6508150" y="2045375"/>
              <a:ext cx="16825" cy="17750"/>
            </a:xfrm>
            <a:custGeom>
              <a:avLst/>
              <a:gdLst/>
              <a:ahLst/>
              <a:cxnLst/>
              <a:rect l="l" t="t" r="r" b="b"/>
              <a:pathLst>
                <a:path w="673" h="710" extrusionOk="0">
                  <a:moveTo>
                    <a:pt x="112" y="710"/>
                  </a:moveTo>
                  <a:lnTo>
                    <a:pt x="0" y="635"/>
                  </a:lnTo>
                  <a:lnTo>
                    <a:pt x="560" y="0"/>
                  </a:lnTo>
                  <a:lnTo>
                    <a:pt x="672" y="1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24"/>
            <p:cNvSpPr/>
            <p:nvPr/>
          </p:nvSpPr>
          <p:spPr>
            <a:xfrm>
              <a:off x="6519350" y="2036025"/>
              <a:ext cx="14025" cy="14975"/>
            </a:xfrm>
            <a:custGeom>
              <a:avLst/>
              <a:gdLst/>
              <a:ahLst/>
              <a:cxnLst/>
              <a:rect l="l" t="t" r="r" b="b"/>
              <a:pathLst>
                <a:path w="561" h="599" extrusionOk="0">
                  <a:moveTo>
                    <a:pt x="374" y="449"/>
                  </a:moveTo>
                  <a:cubicBezTo>
                    <a:pt x="560" y="262"/>
                    <a:pt x="262" y="1"/>
                    <a:pt x="112" y="225"/>
                  </a:cubicBezTo>
                  <a:cubicBezTo>
                    <a:pt x="0" y="374"/>
                    <a:pt x="224" y="598"/>
                    <a:pt x="374" y="44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24"/>
            <p:cNvSpPr/>
            <p:nvPr/>
          </p:nvSpPr>
          <p:spPr>
            <a:xfrm>
              <a:off x="6493200" y="2033225"/>
              <a:ext cx="12175" cy="19650"/>
            </a:xfrm>
            <a:custGeom>
              <a:avLst/>
              <a:gdLst/>
              <a:ahLst/>
              <a:cxnLst/>
              <a:rect l="l" t="t" r="r" b="b"/>
              <a:pathLst>
                <a:path w="487" h="786" extrusionOk="0">
                  <a:moveTo>
                    <a:pt x="113" y="785"/>
                  </a:moveTo>
                  <a:lnTo>
                    <a:pt x="1" y="710"/>
                  </a:lnTo>
                  <a:lnTo>
                    <a:pt x="337" y="1"/>
                  </a:lnTo>
                  <a:lnTo>
                    <a:pt x="486" y="3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24"/>
            <p:cNvSpPr/>
            <p:nvPr/>
          </p:nvSpPr>
          <p:spPr>
            <a:xfrm>
              <a:off x="6499750" y="202577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74" y="262"/>
                  </a:moveTo>
                  <a:cubicBezTo>
                    <a:pt x="411" y="187"/>
                    <a:pt x="374" y="75"/>
                    <a:pt x="262" y="38"/>
                  </a:cubicBezTo>
                  <a:cubicBezTo>
                    <a:pt x="187" y="0"/>
                    <a:pt x="75" y="38"/>
                    <a:pt x="38" y="112"/>
                  </a:cubicBezTo>
                  <a:cubicBezTo>
                    <a:pt x="0" y="187"/>
                    <a:pt x="38" y="299"/>
                    <a:pt x="112" y="336"/>
                  </a:cubicBezTo>
                  <a:cubicBezTo>
                    <a:pt x="224" y="374"/>
                    <a:pt x="299" y="336"/>
                    <a:pt x="374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24"/>
            <p:cNvSpPr/>
            <p:nvPr/>
          </p:nvSpPr>
          <p:spPr>
            <a:xfrm>
              <a:off x="6475475" y="2026700"/>
              <a:ext cx="6550" cy="20550"/>
            </a:xfrm>
            <a:custGeom>
              <a:avLst/>
              <a:gdLst/>
              <a:ahLst/>
              <a:cxnLst/>
              <a:rect l="l" t="t" r="r" b="b"/>
              <a:pathLst>
                <a:path w="262" h="822" extrusionOk="0">
                  <a:moveTo>
                    <a:pt x="150" y="822"/>
                  </a:moveTo>
                  <a:lnTo>
                    <a:pt x="1" y="785"/>
                  </a:lnTo>
                  <a:lnTo>
                    <a:pt x="113" y="1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24"/>
            <p:cNvSpPr/>
            <p:nvPr/>
          </p:nvSpPr>
          <p:spPr>
            <a:xfrm>
              <a:off x="6475475" y="201830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374" y="225"/>
                  </a:moveTo>
                  <a:cubicBezTo>
                    <a:pt x="374" y="150"/>
                    <a:pt x="337" y="38"/>
                    <a:pt x="225" y="1"/>
                  </a:cubicBezTo>
                  <a:cubicBezTo>
                    <a:pt x="113" y="1"/>
                    <a:pt x="38" y="75"/>
                    <a:pt x="1" y="187"/>
                  </a:cubicBezTo>
                  <a:cubicBezTo>
                    <a:pt x="1" y="262"/>
                    <a:pt x="75" y="337"/>
                    <a:pt x="187" y="374"/>
                  </a:cubicBezTo>
                  <a:cubicBezTo>
                    <a:pt x="262" y="374"/>
                    <a:pt x="337" y="337"/>
                    <a:pt x="374" y="22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24"/>
            <p:cNvSpPr/>
            <p:nvPr/>
          </p:nvSpPr>
          <p:spPr>
            <a:xfrm>
              <a:off x="6454000" y="2026700"/>
              <a:ext cx="6575" cy="20550"/>
            </a:xfrm>
            <a:custGeom>
              <a:avLst/>
              <a:gdLst/>
              <a:ahLst/>
              <a:cxnLst/>
              <a:rect l="l" t="t" r="r" b="b"/>
              <a:pathLst>
                <a:path w="263" h="822" extrusionOk="0">
                  <a:moveTo>
                    <a:pt x="262" y="822"/>
                  </a:moveTo>
                  <a:lnTo>
                    <a:pt x="150" y="822"/>
                  </a:lnTo>
                  <a:lnTo>
                    <a:pt x="1" y="1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24"/>
            <p:cNvSpPr/>
            <p:nvPr/>
          </p:nvSpPr>
          <p:spPr>
            <a:xfrm>
              <a:off x="6450275" y="201830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374" y="187"/>
                  </a:moveTo>
                  <a:cubicBezTo>
                    <a:pt x="374" y="75"/>
                    <a:pt x="262" y="1"/>
                    <a:pt x="187" y="38"/>
                  </a:cubicBezTo>
                  <a:cubicBezTo>
                    <a:pt x="75" y="38"/>
                    <a:pt x="0" y="150"/>
                    <a:pt x="38" y="225"/>
                  </a:cubicBezTo>
                  <a:cubicBezTo>
                    <a:pt x="38" y="411"/>
                    <a:pt x="411" y="374"/>
                    <a:pt x="374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24"/>
            <p:cNvSpPr/>
            <p:nvPr/>
          </p:nvSpPr>
          <p:spPr>
            <a:xfrm>
              <a:off x="6384925" y="2037900"/>
              <a:ext cx="156850" cy="154050"/>
            </a:xfrm>
            <a:custGeom>
              <a:avLst/>
              <a:gdLst/>
              <a:ahLst/>
              <a:cxnLst/>
              <a:rect l="l" t="t" r="r" b="b"/>
              <a:pathLst>
                <a:path w="6274" h="6162" extrusionOk="0">
                  <a:moveTo>
                    <a:pt x="5900" y="2353"/>
                  </a:moveTo>
                  <a:cubicBezTo>
                    <a:pt x="6274" y="4593"/>
                    <a:pt x="3735" y="6161"/>
                    <a:pt x="1868" y="4855"/>
                  </a:cubicBezTo>
                  <a:cubicBezTo>
                    <a:pt x="1" y="3510"/>
                    <a:pt x="673" y="598"/>
                    <a:pt x="2950" y="225"/>
                  </a:cubicBezTo>
                  <a:cubicBezTo>
                    <a:pt x="4332" y="1"/>
                    <a:pt x="5676" y="934"/>
                    <a:pt x="5900" y="2353"/>
                  </a:cubicBezTo>
                  <a:close/>
                </a:path>
              </a:pathLst>
            </a:custGeom>
            <a:solidFill>
              <a:srgbClr val="BFDFE8"/>
            </a:solidFill>
            <a:ln w="9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24"/>
            <p:cNvSpPr/>
            <p:nvPr/>
          </p:nvSpPr>
          <p:spPr>
            <a:xfrm>
              <a:off x="6522150" y="2097650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0" y="187"/>
                  </a:moveTo>
                  <a:cubicBezTo>
                    <a:pt x="0" y="112"/>
                    <a:pt x="0" y="0"/>
                    <a:pt x="75" y="0"/>
                  </a:cubicBezTo>
                  <a:cubicBezTo>
                    <a:pt x="150" y="0"/>
                    <a:pt x="262" y="75"/>
                    <a:pt x="262" y="187"/>
                  </a:cubicBezTo>
                  <a:cubicBezTo>
                    <a:pt x="299" y="262"/>
                    <a:pt x="224" y="374"/>
                    <a:pt x="112" y="374"/>
                  </a:cubicBezTo>
                  <a:cubicBezTo>
                    <a:pt x="38" y="374"/>
                    <a:pt x="0" y="299"/>
                    <a:pt x="0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24"/>
            <p:cNvSpPr/>
            <p:nvPr/>
          </p:nvSpPr>
          <p:spPr>
            <a:xfrm>
              <a:off x="6521225" y="2107900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0" y="225"/>
                  </a:moveTo>
                  <a:cubicBezTo>
                    <a:pt x="0" y="113"/>
                    <a:pt x="37" y="1"/>
                    <a:pt x="149" y="1"/>
                  </a:cubicBezTo>
                  <a:cubicBezTo>
                    <a:pt x="261" y="1"/>
                    <a:pt x="336" y="76"/>
                    <a:pt x="299" y="188"/>
                  </a:cubicBezTo>
                  <a:cubicBezTo>
                    <a:pt x="299" y="300"/>
                    <a:pt x="187" y="374"/>
                    <a:pt x="112" y="337"/>
                  </a:cubicBezTo>
                  <a:cubicBezTo>
                    <a:pt x="0" y="337"/>
                    <a:pt x="0" y="300"/>
                    <a:pt x="0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24"/>
            <p:cNvSpPr/>
            <p:nvPr/>
          </p:nvSpPr>
          <p:spPr>
            <a:xfrm>
              <a:off x="6520275" y="2117250"/>
              <a:ext cx="7500" cy="10300"/>
            </a:xfrm>
            <a:custGeom>
              <a:avLst/>
              <a:gdLst/>
              <a:ahLst/>
              <a:cxnLst/>
              <a:rect l="l" t="t" r="r" b="b"/>
              <a:pathLst>
                <a:path w="300" h="412" extrusionOk="0">
                  <a:moveTo>
                    <a:pt x="75" y="75"/>
                  </a:moveTo>
                  <a:cubicBezTo>
                    <a:pt x="75" y="38"/>
                    <a:pt x="113" y="0"/>
                    <a:pt x="150" y="0"/>
                  </a:cubicBezTo>
                  <a:cubicBezTo>
                    <a:pt x="225" y="38"/>
                    <a:pt x="299" y="150"/>
                    <a:pt x="262" y="224"/>
                  </a:cubicBezTo>
                  <a:cubicBezTo>
                    <a:pt x="262" y="299"/>
                    <a:pt x="150" y="411"/>
                    <a:pt x="75" y="411"/>
                  </a:cubicBezTo>
                  <a:cubicBezTo>
                    <a:pt x="38" y="411"/>
                    <a:pt x="75" y="411"/>
                    <a:pt x="38" y="374"/>
                  </a:cubicBezTo>
                  <a:cubicBezTo>
                    <a:pt x="1" y="336"/>
                    <a:pt x="38" y="336"/>
                    <a:pt x="38" y="336"/>
                  </a:cubicBezTo>
                  <a:lnTo>
                    <a:pt x="38" y="224"/>
                  </a:lnTo>
                  <a:cubicBezTo>
                    <a:pt x="75" y="187"/>
                    <a:pt x="75" y="187"/>
                    <a:pt x="38" y="150"/>
                  </a:cubicBezTo>
                  <a:cubicBezTo>
                    <a:pt x="38" y="112"/>
                    <a:pt x="38" y="112"/>
                    <a:pt x="38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24"/>
            <p:cNvSpPr/>
            <p:nvPr/>
          </p:nvSpPr>
          <p:spPr>
            <a:xfrm>
              <a:off x="6515625" y="2126575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37" y="150"/>
                  </a:moveTo>
                  <a:cubicBezTo>
                    <a:pt x="112" y="38"/>
                    <a:pt x="149" y="1"/>
                    <a:pt x="224" y="38"/>
                  </a:cubicBezTo>
                  <a:cubicBezTo>
                    <a:pt x="299" y="75"/>
                    <a:pt x="336" y="187"/>
                    <a:pt x="299" y="262"/>
                  </a:cubicBezTo>
                  <a:cubicBezTo>
                    <a:pt x="261" y="374"/>
                    <a:pt x="149" y="411"/>
                    <a:pt x="37" y="337"/>
                  </a:cubicBezTo>
                  <a:cubicBezTo>
                    <a:pt x="0" y="299"/>
                    <a:pt x="0" y="262"/>
                    <a:pt x="37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24"/>
            <p:cNvSpPr/>
            <p:nvPr/>
          </p:nvSpPr>
          <p:spPr>
            <a:xfrm>
              <a:off x="6510025" y="2134050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75" y="75"/>
                  </a:moveTo>
                  <a:cubicBezTo>
                    <a:pt x="112" y="0"/>
                    <a:pt x="149" y="0"/>
                    <a:pt x="261" y="75"/>
                  </a:cubicBezTo>
                  <a:cubicBezTo>
                    <a:pt x="336" y="150"/>
                    <a:pt x="373" y="262"/>
                    <a:pt x="299" y="336"/>
                  </a:cubicBezTo>
                  <a:cubicBezTo>
                    <a:pt x="224" y="411"/>
                    <a:pt x="112" y="411"/>
                    <a:pt x="37" y="374"/>
                  </a:cubicBezTo>
                  <a:cubicBezTo>
                    <a:pt x="0" y="374"/>
                    <a:pt x="0" y="299"/>
                    <a:pt x="0" y="224"/>
                  </a:cubicBezTo>
                  <a:cubicBezTo>
                    <a:pt x="37" y="187"/>
                    <a:pt x="37" y="112"/>
                    <a:pt x="75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24"/>
            <p:cNvSpPr/>
            <p:nvPr/>
          </p:nvSpPr>
          <p:spPr>
            <a:xfrm>
              <a:off x="6504425" y="2142450"/>
              <a:ext cx="8425" cy="8425"/>
            </a:xfrm>
            <a:custGeom>
              <a:avLst/>
              <a:gdLst/>
              <a:ahLst/>
              <a:cxnLst/>
              <a:rect l="l" t="t" r="r" b="b"/>
              <a:pathLst>
                <a:path w="337" h="337" extrusionOk="0">
                  <a:moveTo>
                    <a:pt x="149" y="38"/>
                  </a:moveTo>
                  <a:cubicBezTo>
                    <a:pt x="149" y="38"/>
                    <a:pt x="187" y="0"/>
                    <a:pt x="261" y="38"/>
                  </a:cubicBezTo>
                  <a:cubicBezTo>
                    <a:pt x="336" y="75"/>
                    <a:pt x="336" y="225"/>
                    <a:pt x="261" y="262"/>
                  </a:cubicBezTo>
                  <a:cubicBezTo>
                    <a:pt x="224" y="337"/>
                    <a:pt x="149" y="337"/>
                    <a:pt x="75" y="337"/>
                  </a:cubicBezTo>
                  <a:cubicBezTo>
                    <a:pt x="37" y="337"/>
                    <a:pt x="0" y="337"/>
                    <a:pt x="0" y="299"/>
                  </a:cubicBezTo>
                  <a:cubicBezTo>
                    <a:pt x="0" y="262"/>
                    <a:pt x="0" y="262"/>
                    <a:pt x="75" y="150"/>
                  </a:cubicBezTo>
                  <a:cubicBezTo>
                    <a:pt x="75" y="150"/>
                    <a:pt x="112" y="113"/>
                    <a:pt x="112" y="75"/>
                  </a:cubicBezTo>
                  <a:cubicBezTo>
                    <a:pt x="112" y="75"/>
                    <a:pt x="112" y="38"/>
                    <a:pt x="149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24"/>
            <p:cNvSpPr/>
            <p:nvPr/>
          </p:nvSpPr>
          <p:spPr>
            <a:xfrm>
              <a:off x="6496000" y="2148050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113" y="113"/>
                  </a:moveTo>
                  <a:cubicBezTo>
                    <a:pt x="225" y="38"/>
                    <a:pt x="300" y="1"/>
                    <a:pt x="337" y="113"/>
                  </a:cubicBezTo>
                  <a:cubicBezTo>
                    <a:pt x="337" y="225"/>
                    <a:pt x="374" y="299"/>
                    <a:pt x="262" y="337"/>
                  </a:cubicBezTo>
                  <a:cubicBezTo>
                    <a:pt x="188" y="411"/>
                    <a:pt x="76" y="374"/>
                    <a:pt x="38" y="299"/>
                  </a:cubicBezTo>
                  <a:cubicBezTo>
                    <a:pt x="1" y="225"/>
                    <a:pt x="38" y="187"/>
                    <a:pt x="113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24"/>
            <p:cNvSpPr/>
            <p:nvPr/>
          </p:nvSpPr>
          <p:spPr>
            <a:xfrm>
              <a:off x="6486675" y="2153650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113" y="75"/>
                  </a:moveTo>
                  <a:cubicBezTo>
                    <a:pt x="225" y="38"/>
                    <a:pt x="337" y="1"/>
                    <a:pt x="374" y="75"/>
                  </a:cubicBezTo>
                  <a:cubicBezTo>
                    <a:pt x="411" y="150"/>
                    <a:pt x="374" y="262"/>
                    <a:pt x="299" y="299"/>
                  </a:cubicBezTo>
                  <a:cubicBezTo>
                    <a:pt x="187" y="337"/>
                    <a:pt x="113" y="299"/>
                    <a:pt x="38" y="225"/>
                  </a:cubicBezTo>
                  <a:cubicBezTo>
                    <a:pt x="1" y="113"/>
                    <a:pt x="38" y="75"/>
                    <a:pt x="113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24"/>
            <p:cNvSpPr/>
            <p:nvPr/>
          </p:nvSpPr>
          <p:spPr>
            <a:xfrm>
              <a:off x="6477350" y="2159250"/>
              <a:ext cx="10275" cy="5625"/>
            </a:xfrm>
            <a:custGeom>
              <a:avLst/>
              <a:gdLst/>
              <a:ahLst/>
              <a:cxnLst/>
              <a:rect l="l" t="t" r="r" b="b"/>
              <a:pathLst>
                <a:path w="411" h="225" extrusionOk="0">
                  <a:moveTo>
                    <a:pt x="262" y="1"/>
                  </a:moveTo>
                  <a:lnTo>
                    <a:pt x="374" y="1"/>
                  </a:lnTo>
                  <a:cubicBezTo>
                    <a:pt x="411" y="75"/>
                    <a:pt x="374" y="187"/>
                    <a:pt x="262" y="225"/>
                  </a:cubicBezTo>
                  <a:cubicBezTo>
                    <a:pt x="187" y="225"/>
                    <a:pt x="112" y="187"/>
                    <a:pt x="38" y="150"/>
                  </a:cubicBezTo>
                  <a:cubicBezTo>
                    <a:pt x="0" y="150"/>
                    <a:pt x="0" y="113"/>
                    <a:pt x="38" y="113"/>
                  </a:cubicBezTo>
                  <a:cubicBezTo>
                    <a:pt x="38" y="113"/>
                    <a:pt x="38" y="75"/>
                    <a:pt x="75" y="38"/>
                  </a:cubicBezTo>
                  <a:cubicBezTo>
                    <a:pt x="112" y="38"/>
                    <a:pt x="75" y="1"/>
                    <a:pt x="150" y="1"/>
                  </a:cubicBezTo>
                  <a:cubicBezTo>
                    <a:pt x="187" y="1"/>
                    <a:pt x="187" y="1"/>
                    <a:pt x="224" y="1"/>
                  </a:cubicBezTo>
                  <a:cubicBezTo>
                    <a:pt x="224" y="1"/>
                    <a:pt x="262" y="1"/>
                    <a:pt x="262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24"/>
            <p:cNvSpPr/>
            <p:nvPr/>
          </p:nvSpPr>
          <p:spPr>
            <a:xfrm>
              <a:off x="6468000" y="2160175"/>
              <a:ext cx="10300" cy="7500"/>
            </a:xfrm>
            <a:custGeom>
              <a:avLst/>
              <a:gdLst/>
              <a:ahLst/>
              <a:cxnLst/>
              <a:rect l="l" t="t" r="r" b="b"/>
              <a:pathLst>
                <a:path w="412" h="300" extrusionOk="0">
                  <a:moveTo>
                    <a:pt x="188" y="38"/>
                  </a:moveTo>
                  <a:cubicBezTo>
                    <a:pt x="300" y="38"/>
                    <a:pt x="374" y="38"/>
                    <a:pt x="374" y="113"/>
                  </a:cubicBezTo>
                  <a:cubicBezTo>
                    <a:pt x="412" y="188"/>
                    <a:pt x="300" y="262"/>
                    <a:pt x="188" y="300"/>
                  </a:cubicBezTo>
                  <a:cubicBezTo>
                    <a:pt x="75" y="300"/>
                    <a:pt x="1" y="225"/>
                    <a:pt x="1" y="150"/>
                  </a:cubicBezTo>
                  <a:cubicBezTo>
                    <a:pt x="1" y="38"/>
                    <a:pt x="75" y="1"/>
                    <a:pt x="188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24"/>
            <p:cNvSpPr/>
            <p:nvPr/>
          </p:nvSpPr>
          <p:spPr>
            <a:xfrm>
              <a:off x="6457750" y="2158325"/>
              <a:ext cx="10275" cy="8425"/>
            </a:xfrm>
            <a:custGeom>
              <a:avLst/>
              <a:gdLst/>
              <a:ahLst/>
              <a:cxnLst/>
              <a:rect l="l" t="t" r="r" b="b"/>
              <a:pathLst>
                <a:path w="411" h="337" extrusionOk="0">
                  <a:moveTo>
                    <a:pt x="299" y="0"/>
                  </a:moveTo>
                  <a:cubicBezTo>
                    <a:pt x="373" y="0"/>
                    <a:pt x="411" y="38"/>
                    <a:pt x="411" y="187"/>
                  </a:cubicBezTo>
                  <a:cubicBezTo>
                    <a:pt x="411" y="336"/>
                    <a:pt x="299" y="336"/>
                    <a:pt x="187" y="336"/>
                  </a:cubicBezTo>
                  <a:cubicBezTo>
                    <a:pt x="75" y="336"/>
                    <a:pt x="0" y="224"/>
                    <a:pt x="37" y="150"/>
                  </a:cubicBezTo>
                  <a:cubicBezTo>
                    <a:pt x="37" y="75"/>
                    <a:pt x="75" y="75"/>
                    <a:pt x="112" y="38"/>
                  </a:cubicBezTo>
                  <a:cubicBezTo>
                    <a:pt x="187" y="38"/>
                    <a:pt x="224" y="38"/>
                    <a:pt x="299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24"/>
            <p:cNvSpPr/>
            <p:nvPr/>
          </p:nvSpPr>
          <p:spPr>
            <a:xfrm>
              <a:off x="6448400" y="2158325"/>
              <a:ext cx="9375" cy="7475"/>
            </a:xfrm>
            <a:custGeom>
              <a:avLst/>
              <a:gdLst/>
              <a:ahLst/>
              <a:cxnLst/>
              <a:rect l="l" t="t" r="r" b="b"/>
              <a:pathLst>
                <a:path w="375" h="299" extrusionOk="0">
                  <a:moveTo>
                    <a:pt x="337" y="38"/>
                  </a:moveTo>
                  <a:cubicBezTo>
                    <a:pt x="337" y="38"/>
                    <a:pt x="374" y="38"/>
                    <a:pt x="374" y="112"/>
                  </a:cubicBezTo>
                  <a:cubicBezTo>
                    <a:pt x="337" y="224"/>
                    <a:pt x="225" y="299"/>
                    <a:pt x="150" y="262"/>
                  </a:cubicBezTo>
                  <a:cubicBezTo>
                    <a:pt x="75" y="262"/>
                    <a:pt x="38" y="187"/>
                    <a:pt x="1" y="112"/>
                  </a:cubicBezTo>
                  <a:cubicBezTo>
                    <a:pt x="1" y="112"/>
                    <a:pt x="1" y="75"/>
                    <a:pt x="1" y="38"/>
                  </a:cubicBezTo>
                  <a:cubicBezTo>
                    <a:pt x="1" y="0"/>
                    <a:pt x="38" y="0"/>
                    <a:pt x="150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24"/>
            <p:cNvSpPr/>
            <p:nvPr/>
          </p:nvSpPr>
          <p:spPr>
            <a:xfrm>
              <a:off x="6440000" y="2153650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225" y="75"/>
                  </a:moveTo>
                  <a:cubicBezTo>
                    <a:pt x="337" y="113"/>
                    <a:pt x="374" y="150"/>
                    <a:pt x="374" y="225"/>
                  </a:cubicBezTo>
                  <a:cubicBezTo>
                    <a:pt x="337" y="299"/>
                    <a:pt x="225" y="337"/>
                    <a:pt x="113" y="299"/>
                  </a:cubicBezTo>
                  <a:cubicBezTo>
                    <a:pt x="38" y="262"/>
                    <a:pt x="1" y="150"/>
                    <a:pt x="38" y="75"/>
                  </a:cubicBezTo>
                  <a:cubicBezTo>
                    <a:pt x="75" y="1"/>
                    <a:pt x="150" y="1"/>
                    <a:pt x="225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24"/>
            <p:cNvSpPr/>
            <p:nvPr/>
          </p:nvSpPr>
          <p:spPr>
            <a:xfrm>
              <a:off x="6431600" y="2147125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225" y="75"/>
                  </a:moveTo>
                  <a:cubicBezTo>
                    <a:pt x="337" y="150"/>
                    <a:pt x="411" y="224"/>
                    <a:pt x="337" y="299"/>
                  </a:cubicBezTo>
                  <a:cubicBezTo>
                    <a:pt x="299" y="374"/>
                    <a:pt x="187" y="411"/>
                    <a:pt x="113" y="336"/>
                  </a:cubicBezTo>
                  <a:cubicBezTo>
                    <a:pt x="1" y="299"/>
                    <a:pt x="1" y="150"/>
                    <a:pt x="75" y="75"/>
                  </a:cubicBezTo>
                  <a:cubicBezTo>
                    <a:pt x="113" y="0"/>
                    <a:pt x="225" y="0"/>
                    <a:pt x="26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24"/>
            <p:cNvSpPr/>
            <p:nvPr/>
          </p:nvSpPr>
          <p:spPr>
            <a:xfrm>
              <a:off x="6424125" y="2143375"/>
              <a:ext cx="9375" cy="7500"/>
            </a:xfrm>
            <a:custGeom>
              <a:avLst/>
              <a:gdLst/>
              <a:ahLst/>
              <a:cxnLst/>
              <a:rect l="l" t="t" r="r" b="b"/>
              <a:pathLst>
                <a:path w="375" h="300" extrusionOk="0">
                  <a:moveTo>
                    <a:pt x="300" y="113"/>
                  </a:moveTo>
                  <a:cubicBezTo>
                    <a:pt x="337" y="150"/>
                    <a:pt x="374" y="188"/>
                    <a:pt x="337" y="225"/>
                  </a:cubicBezTo>
                  <a:cubicBezTo>
                    <a:pt x="262" y="300"/>
                    <a:pt x="150" y="300"/>
                    <a:pt x="76" y="225"/>
                  </a:cubicBezTo>
                  <a:cubicBezTo>
                    <a:pt x="38" y="150"/>
                    <a:pt x="1" y="76"/>
                    <a:pt x="38" y="1"/>
                  </a:cubicBezTo>
                  <a:lnTo>
                    <a:pt x="76" y="1"/>
                  </a:lnTo>
                  <a:lnTo>
                    <a:pt x="113" y="1"/>
                  </a:lnTo>
                  <a:cubicBezTo>
                    <a:pt x="150" y="1"/>
                    <a:pt x="150" y="1"/>
                    <a:pt x="225" y="38"/>
                  </a:cubicBezTo>
                  <a:cubicBezTo>
                    <a:pt x="225" y="38"/>
                    <a:pt x="225" y="76"/>
                    <a:pt x="262" y="7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24"/>
            <p:cNvSpPr/>
            <p:nvPr/>
          </p:nvSpPr>
          <p:spPr>
            <a:xfrm>
              <a:off x="6417600" y="21340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99" y="150"/>
                  </a:moveTo>
                  <a:cubicBezTo>
                    <a:pt x="337" y="224"/>
                    <a:pt x="374" y="262"/>
                    <a:pt x="299" y="336"/>
                  </a:cubicBezTo>
                  <a:cubicBezTo>
                    <a:pt x="225" y="374"/>
                    <a:pt x="113" y="374"/>
                    <a:pt x="38" y="299"/>
                  </a:cubicBezTo>
                  <a:cubicBezTo>
                    <a:pt x="1" y="187"/>
                    <a:pt x="1" y="75"/>
                    <a:pt x="75" y="38"/>
                  </a:cubicBezTo>
                  <a:cubicBezTo>
                    <a:pt x="150" y="0"/>
                    <a:pt x="187" y="38"/>
                    <a:pt x="262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24"/>
            <p:cNvSpPr/>
            <p:nvPr/>
          </p:nvSpPr>
          <p:spPr>
            <a:xfrm>
              <a:off x="6412925" y="212565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74" y="150"/>
                  </a:moveTo>
                  <a:cubicBezTo>
                    <a:pt x="412" y="224"/>
                    <a:pt x="374" y="262"/>
                    <a:pt x="262" y="299"/>
                  </a:cubicBezTo>
                  <a:cubicBezTo>
                    <a:pt x="188" y="374"/>
                    <a:pt x="76" y="336"/>
                    <a:pt x="38" y="224"/>
                  </a:cubicBezTo>
                  <a:cubicBezTo>
                    <a:pt x="1" y="150"/>
                    <a:pt x="38" y="38"/>
                    <a:pt x="150" y="0"/>
                  </a:cubicBezTo>
                  <a:cubicBezTo>
                    <a:pt x="188" y="0"/>
                    <a:pt x="225" y="0"/>
                    <a:pt x="262" y="38"/>
                  </a:cubicBezTo>
                  <a:cubicBezTo>
                    <a:pt x="300" y="75"/>
                    <a:pt x="337" y="112"/>
                    <a:pt x="374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24"/>
            <p:cNvSpPr/>
            <p:nvPr/>
          </p:nvSpPr>
          <p:spPr>
            <a:xfrm>
              <a:off x="6410125" y="2116325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300" y="261"/>
                  </a:moveTo>
                  <a:cubicBezTo>
                    <a:pt x="300" y="261"/>
                    <a:pt x="300" y="299"/>
                    <a:pt x="225" y="336"/>
                  </a:cubicBezTo>
                  <a:cubicBezTo>
                    <a:pt x="113" y="373"/>
                    <a:pt x="38" y="299"/>
                    <a:pt x="1" y="187"/>
                  </a:cubicBezTo>
                  <a:cubicBezTo>
                    <a:pt x="1" y="149"/>
                    <a:pt x="1" y="75"/>
                    <a:pt x="38" y="37"/>
                  </a:cubicBezTo>
                  <a:cubicBezTo>
                    <a:pt x="76" y="0"/>
                    <a:pt x="113" y="0"/>
                    <a:pt x="150" y="0"/>
                  </a:cubicBezTo>
                  <a:cubicBezTo>
                    <a:pt x="225" y="0"/>
                    <a:pt x="225" y="0"/>
                    <a:pt x="225" y="112"/>
                  </a:cubicBezTo>
                  <a:cubicBezTo>
                    <a:pt x="225" y="149"/>
                    <a:pt x="262" y="187"/>
                    <a:pt x="262" y="187"/>
                  </a:cubicBezTo>
                  <a:cubicBezTo>
                    <a:pt x="262" y="187"/>
                    <a:pt x="300" y="224"/>
                    <a:pt x="300" y="26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24"/>
            <p:cNvSpPr/>
            <p:nvPr/>
          </p:nvSpPr>
          <p:spPr>
            <a:xfrm>
              <a:off x="6408275" y="2106975"/>
              <a:ext cx="7475" cy="9375"/>
            </a:xfrm>
            <a:custGeom>
              <a:avLst/>
              <a:gdLst/>
              <a:ahLst/>
              <a:cxnLst/>
              <a:rect l="l" t="t" r="r" b="b"/>
              <a:pathLst>
                <a:path w="299" h="375" extrusionOk="0">
                  <a:moveTo>
                    <a:pt x="299" y="187"/>
                  </a:moveTo>
                  <a:cubicBezTo>
                    <a:pt x="299" y="299"/>
                    <a:pt x="299" y="337"/>
                    <a:pt x="224" y="374"/>
                  </a:cubicBezTo>
                  <a:cubicBezTo>
                    <a:pt x="112" y="374"/>
                    <a:pt x="38" y="299"/>
                    <a:pt x="38" y="187"/>
                  </a:cubicBezTo>
                  <a:cubicBezTo>
                    <a:pt x="0" y="75"/>
                    <a:pt x="75" y="1"/>
                    <a:pt x="187" y="1"/>
                  </a:cubicBezTo>
                  <a:cubicBezTo>
                    <a:pt x="262" y="1"/>
                    <a:pt x="299" y="38"/>
                    <a:pt x="299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24"/>
            <p:cNvSpPr/>
            <p:nvPr/>
          </p:nvSpPr>
          <p:spPr>
            <a:xfrm>
              <a:off x="6407325" y="2096700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374" y="188"/>
                  </a:moveTo>
                  <a:cubicBezTo>
                    <a:pt x="374" y="262"/>
                    <a:pt x="337" y="374"/>
                    <a:pt x="225" y="374"/>
                  </a:cubicBezTo>
                  <a:cubicBezTo>
                    <a:pt x="1" y="374"/>
                    <a:pt x="38" y="1"/>
                    <a:pt x="262" y="1"/>
                  </a:cubicBezTo>
                  <a:cubicBezTo>
                    <a:pt x="374" y="1"/>
                    <a:pt x="374" y="76"/>
                    <a:pt x="374" y="18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24"/>
            <p:cNvSpPr/>
            <p:nvPr/>
          </p:nvSpPr>
          <p:spPr>
            <a:xfrm>
              <a:off x="6410125" y="2086450"/>
              <a:ext cx="7500" cy="10275"/>
            </a:xfrm>
            <a:custGeom>
              <a:avLst/>
              <a:gdLst/>
              <a:ahLst/>
              <a:cxnLst/>
              <a:rect l="l" t="t" r="r" b="b"/>
              <a:pathLst>
                <a:path w="300" h="411" extrusionOk="0">
                  <a:moveTo>
                    <a:pt x="225" y="299"/>
                  </a:moveTo>
                  <a:cubicBezTo>
                    <a:pt x="225" y="374"/>
                    <a:pt x="188" y="411"/>
                    <a:pt x="150" y="411"/>
                  </a:cubicBezTo>
                  <a:cubicBezTo>
                    <a:pt x="38" y="374"/>
                    <a:pt x="1" y="262"/>
                    <a:pt x="38" y="187"/>
                  </a:cubicBezTo>
                  <a:cubicBezTo>
                    <a:pt x="76" y="112"/>
                    <a:pt x="113" y="38"/>
                    <a:pt x="225" y="0"/>
                  </a:cubicBezTo>
                  <a:lnTo>
                    <a:pt x="262" y="0"/>
                  </a:lnTo>
                  <a:cubicBezTo>
                    <a:pt x="300" y="0"/>
                    <a:pt x="262" y="75"/>
                    <a:pt x="262" y="75"/>
                  </a:cubicBezTo>
                  <a:lnTo>
                    <a:pt x="262" y="187"/>
                  </a:lnTo>
                  <a:cubicBezTo>
                    <a:pt x="225" y="187"/>
                    <a:pt x="225" y="224"/>
                    <a:pt x="262" y="224"/>
                  </a:cubicBezTo>
                  <a:cubicBezTo>
                    <a:pt x="262" y="262"/>
                    <a:pt x="262" y="262"/>
                    <a:pt x="262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24"/>
            <p:cNvSpPr/>
            <p:nvPr/>
          </p:nvSpPr>
          <p:spPr>
            <a:xfrm>
              <a:off x="6412000" y="2076175"/>
              <a:ext cx="10300" cy="11225"/>
            </a:xfrm>
            <a:custGeom>
              <a:avLst/>
              <a:gdLst/>
              <a:ahLst/>
              <a:cxnLst/>
              <a:rect l="l" t="t" r="r" b="b"/>
              <a:pathLst>
                <a:path w="412" h="449" extrusionOk="0">
                  <a:moveTo>
                    <a:pt x="337" y="299"/>
                  </a:moveTo>
                  <a:cubicBezTo>
                    <a:pt x="299" y="374"/>
                    <a:pt x="262" y="449"/>
                    <a:pt x="187" y="411"/>
                  </a:cubicBezTo>
                  <a:cubicBezTo>
                    <a:pt x="1" y="299"/>
                    <a:pt x="150" y="0"/>
                    <a:pt x="337" y="75"/>
                  </a:cubicBezTo>
                  <a:cubicBezTo>
                    <a:pt x="411" y="150"/>
                    <a:pt x="411" y="187"/>
                    <a:pt x="337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24"/>
            <p:cNvSpPr/>
            <p:nvPr/>
          </p:nvSpPr>
          <p:spPr>
            <a:xfrm>
              <a:off x="6418525" y="2068700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300" y="374"/>
                  </a:moveTo>
                  <a:cubicBezTo>
                    <a:pt x="262" y="411"/>
                    <a:pt x="188" y="411"/>
                    <a:pt x="113" y="374"/>
                  </a:cubicBezTo>
                  <a:cubicBezTo>
                    <a:pt x="38" y="299"/>
                    <a:pt x="1" y="187"/>
                    <a:pt x="76" y="113"/>
                  </a:cubicBezTo>
                  <a:cubicBezTo>
                    <a:pt x="113" y="38"/>
                    <a:pt x="225" y="1"/>
                    <a:pt x="300" y="75"/>
                  </a:cubicBezTo>
                  <a:cubicBezTo>
                    <a:pt x="337" y="113"/>
                    <a:pt x="374" y="150"/>
                    <a:pt x="374" y="225"/>
                  </a:cubicBezTo>
                  <a:cubicBezTo>
                    <a:pt x="374" y="262"/>
                    <a:pt x="300" y="337"/>
                    <a:pt x="300" y="37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24"/>
            <p:cNvSpPr/>
            <p:nvPr/>
          </p:nvSpPr>
          <p:spPr>
            <a:xfrm>
              <a:off x="6425075" y="2063100"/>
              <a:ext cx="8425" cy="8425"/>
            </a:xfrm>
            <a:custGeom>
              <a:avLst/>
              <a:gdLst/>
              <a:ahLst/>
              <a:cxnLst/>
              <a:rect l="l" t="t" r="r" b="b"/>
              <a:pathLst>
                <a:path w="337" h="337" extrusionOk="0">
                  <a:moveTo>
                    <a:pt x="187" y="299"/>
                  </a:moveTo>
                  <a:cubicBezTo>
                    <a:pt x="187" y="299"/>
                    <a:pt x="187" y="337"/>
                    <a:pt x="75" y="299"/>
                  </a:cubicBezTo>
                  <a:cubicBezTo>
                    <a:pt x="0" y="225"/>
                    <a:pt x="0" y="113"/>
                    <a:pt x="75" y="38"/>
                  </a:cubicBezTo>
                  <a:cubicBezTo>
                    <a:pt x="112" y="1"/>
                    <a:pt x="187" y="1"/>
                    <a:pt x="262" y="1"/>
                  </a:cubicBezTo>
                  <a:cubicBezTo>
                    <a:pt x="299" y="1"/>
                    <a:pt x="336" y="1"/>
                    <a:pt x="336" y="38"/>
                  </a:cubicBezTo>
                  <a:cubicBezTo>
                    <a:pt x="336" y="113"/>
                    <a:pt x="336" y="113"/>
                    <a:pt x="262" y="150"/>
                  </a:cubicBezTo>
                  <a:cubicBezTo>
                    <a:pt x="262" y="187"/>
                    <a:pt x="224" y="225"/>
                    <a:pt x="224" y="262"/>
                  </a:cubicBezTo>
                  <a:cubicBezTo>
                    <a:pt x="224" y="262"/>
                    <a:pt x="224" y="299"/>
                    <a:pt x="187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24"/>
            <p:cNvSpPr/>
            <p:nvPr/>
          </p:nvSpPr>
          <p:spPr>
            <a:xfrm>
              <a:off x="6431600" y="205565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299" y="299"/>
                  </a:moveTo>
                  <a:cubicBezTo>
                    <a:pt x="187" y="373"/>
                    <a:pt x="113" y="373"/>
                    <a:pt x="75" y="336"/>
                  </a:cubicBezTo>
                  <a:cubicBezTo>
                    <a:pt x="1" y="261"/>
                    <a:pt x="38" y="112"/>
                    <a:pt x="113" y="75"/>
                  </a:cubicBezTo>
                  <a:cubicBezTo>
                    <a:pt x="225" y="0"/>
                    <a:pt x="337" y="37"/>
                    <a:pt x="374" y="112"/>
                  </a:cubicBezTo>
                  <a:cubicBezTo>
                    <a:pt x="411" y="187"/>
                    <a:pt x="374" y="224"/>
                    <a:pt x="299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24"/>
            <p:cNvSpPr/>
            <p:nvPr/>
          </p:nvSpPr>
          <p:spPr>
            <a:xfrm>
              <a:off x="6440950" y="2050975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261" y="299"/>
                  </a:moveTo>
                  <a:cubicBezTo>
                    <a:pt x="187" y="374"/>
                    <a:pt x="75" y="374"/>
                    <a:pt x="37" y="299"/>
                  </a:cubicBezTo>
                  <a:cubicBezTo>
                    <a:pt x="0" y="187"/>
                    <a:pt x="37" y="75"/>
                    <a:pt x="112" y="38"/>
                  </a:cubicBezTo>
                  <a:cubicBezTo>
                    <a:pt x="224" y="0"/>
                    <a:pt x="336" y="38"/>
                    <a:pt x="336" y="150"/>
                  </a:cubicBezTo>
                  <a:cubicBezTo>
                    <a:pt x="411" y="224"/>
                    <a:pt x="373" y="299"/>
                    <a:pt x="261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24"/>
            <p:cNvSpPr/>
            <p:nvPr/>
          </p:nvSpPr>
          <p:spPr>
            <a:xfrm>
              <a:off x="6451200" y="2049100"/>
              <a:ext cx="8425" cy="6575"/>
            </a:xfrm>
            <a:custGeom>
              <a:avLst/>
              <a:gdLst/>
              <a:ahLst/>
              <a:cxnLst/>
              <a:rect l="l" t="t" r="r" b="b"/>
              <a:pathLst>
                <a:path w="337" h="263" extrusionOk="0">
                  <a:moveTo>
                    <a:pt x="113" y="262"/>
                  </a:moveTo>
                  <a:cubicBezTo>
                    <a:pt x="38" y="262"/>
                    <a:pt x="1" y="262"/>
                    <a:pt x="1" y="225"/>
                  </a:cubicBezTo>
                  <a:cubicBezTo>
                    <a:pt x="1" y="187"/>
                    <a:pt x="1" y="38"/>
                    <a:pt x="113" y="1"/>
                  </a:cubicBezTo>
                  <a:cubicBezTo>
                    <a:pt x="187" y="1"/>
                    <a:pt x="262" y="1"/>
                    <a:pt x="337" y="75"/>
                  </a:cubicBezTo>
                  <a:lnTo>
                    <a:pt x="337" y="113"/>
                  </a:lnTo>
                  <a:lnTo>
                    <a:pt x="299" y="150"/>
                  </a:lnTo>
                  <a:cubicBezTo>
                    <a:pt x="299" y="150"/>
                    <a:pt x="299" y="187"/>
                    <a:pt x="225" y="225"/>
                  </a:cubicBezTo>
                  <a:cubicBezTo>
                    <a:pt x="187" y="225"/>
                    <a:pt x="187" y="225"/>
                    <a:pt x="150" y="225"/>
                  </a:cubicBezTo>
                  <a:cubicBezTo>
                    <a:pt x="150" y="225"/>
                    <a:pt x="113" y="225"/>
                    <a:pt x="113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24"/>
            <p:cNvSpPr/>
            <p:nvPr/>
          </p:nvSpPr>
          <p:spPr>
            <a:xfrm>
              <a:off x="6459600" y="2046300"/>
              <a:ext cx="10300" cy="7500"/>
            </a:xfrm>
            <a:custGeom>
              <a:avLst/>
              <a:gdLst/>
              <a:ahLst/>
              <a:cxnLst/>
              <a:rect l="l" t="t" r="r" b="b"/>
              <a:pathLst>
                <a:path w="412" h="300" extrusionOk="0">
                  <a:moveTo>
                    <a:pt x="225" y="299"/>
                  </a:moveTo>
                  <a:cubicBezTo>
                    <a:pt x="113" y="299"/>
                    <a:pt x="38" y="299"/>
                    <a:pt x="38" y="225"/>
                  </a:cubicBezTo>
                  <a:cubicBezTo>
                    <a:pt x="1" y="150"/>
                    <a:pt x="75" y="38"/>
                    <a:pt x="225" y="38"/>
                  </a:cubicBezTo>
                  <a:cubicBezTo>
                    <a:pt x="299" y="1"/>
                    <a:pt x="374" y="75"/>
                    <a:pt x="411" y="187"/>
                  </a:cubicBezTo>
                  <a:cubicBezTo>
                    <a:pt x="411" y="262"/>
                    <a:pt x="337" y="299"/>
                    <a:pt x="225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24"/>
            <p:cNvSpPr/>
            <p:nvPr/>
          </p:nvSpPr>
          <p:spPr>
            <a:xfrm>
              <a:off x="6469875" y="2047225"/>
              <a:ext cx="10300" cy="8450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13" y="337"/>
                  </a:moveTo>
                  <a:cubicBezTo>
                    <a:pt x="38" y="337"/>
                    <a:pt x="0" y="300"/>
                    <a:pt x="0" y="188"/>
                  </a:cubicBezTo>
                  <a:cubicBezTo>
                    <a:pt x="0" y="76"/>
                    <a:pt x="113" y="1"/>
                    <a:pt x="225" y="38"/>
                  </a:cubicBezTo>
                  <a:cubicBezTo>
                    <a:pt x="337" y="38"/>
                    <a:pt x="411" y="113"/>
                    <a:pt x="374" y="225"/>
                  </a:cubicBezTo>
                  <a:cubicBezTo>
                    <a:pt x="337" y="262"/>
                    <a:pt x="337" y="300"/>
                    <a:pt x="299" y="300"/>
                  </a:cubicBezTo>
                  <a:cubicBezTo>
                    <a:pt x="225" y="337"/>
                    <a:pt x="187" y="337"/>
                    <a:pt x="113" y="30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24"/>
            <p:cNvSpPr/>
            <p:nvPr/>
          </p:nvSpPr>
          <p:spPr>
            <a:xfrm>
              <a:off x="6479200" y="2048175"/>
              <a:ext cx="10300" cy="7500"/>
            </a:xfrm>
            <a:custGeom>
              <a:avLst/>
              <a:gdLst/>
              <a:ahLst/>
              <a:cxnLst/>
              <a:rect l="l" t="t" r="r" b="b"/>
              <a:pathLst>
                <a:path w="412" h="300" extrusionOk="0">
                  <a:moveTo>
                    <a:pt x="76" y="262"/>
                  </a:moveTo>
                  <a:cubicBezTo>
                    <a:pt x="76" y="262"/>
                    <a:pt x="1" y="262"/>
                    <a:pt x="38" y="150"/>
                  </a:cubicBezTo>
                  <a:cubicBezTo>
                    <a:pt x="38" y="38"/>
                    <a:pt x="150" y="0"/>
                    <a:pt x="262" y="38"/>
                  </a:cubicBezTo>
                  <a:cubicBezTo>
                    <a:pt x="300" y="75"/>
                    <a:pt x="374" y="112"/>
                    <a:pt x="412" y="150"/>
                  </a:cubicBezTo>
                  <a:lnTo>
                    <a:pt x="412" y="262"/>
                  </a:lnTo>
                  <a:cubicBezTo>
                    <a:pt x="412" y="262"/>
                    <a:pt x="337" y="299"/>
                    <a:pt x="262" y="262"/>
                  </a:cubicBezTo>
                  <a:cubicBezTo>
                    <a:pt x="225" y="262"/>
                    <a:pt x="188" y="262"/>
                    <a:pt x="150" y="262"/>
                  </a:cubicBezTo>
                  <a:lnTo>
                    <a:pt x="76" y="262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24"/>
            <p:cNvSpPr/>
            <p:nvPr/>
          </p:nvSpPr>
          <p:spPr>
            <a:xfrm>
              <a:off x="6487600" y="2051900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150" y="262"/>
                  </a:moveTo>
                  <a:cubicBezTo>
                    <a:pt x="76" y="225"/>
                    <a:pt x="1" y="187"/>
                    <a:pt x="38" y="113"/>
                  </a:cubicBezTo>
                  <a:cubicBezTo>
                    <a:pt x="76" y="38"/>
                    <a:pt x="188" y="1"/>
                    <a:pt x="262" y="38"/>
                  </a:cubicBezTo>
                  <a:cubicBezTo>
                    <a:pt x="374" y="75"/>
                    <a:pt x="412" y="187"/>
                    <a:pt x="337" y="262"/>
                  </a:cubicBezTo>
                  <a:cubicBezTo>
                    <a:pt x="337" y="337"/>
                    <a:pt x="262" y="337"/>
                    <a:pt x="150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24"/>
            <p:cNvSpPr/>
            <p:nvPr/>
          </p:nvSpPr>
          <p:spPr>
            <a:xfrm>
              <a:off x="6496000" y="205657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150" y="336"/>
                  </a:moveTo>
                  <a:cubicBezTo>
                    <a:pt x="76" y="262"/>
                    <a:pt x="1" y="187"/>
                    <a:pt x="76" y="75"/>
                  </a:cubicBezTo>
                  <a:cubicBezTo>
                    <a:pt x="113" y="0"/>
                    <a:pt x="225" y="0"/>
                    <a:pt x="300" y="75"/>
                  </a:cubicBezTo>
                  <a:cubicBezTo>
                    <a:pt x="374" y="112"/>
                    <a:pt x="412" y="224"/>
                    <a:pt x="337" y="299"/>
                  </a:cubicBezTo>
                  <a:cubicBezTo>
                    <a:pt x="300" y="374"/>
                    <a:pt x="225" y="374"/>
                    <a:pt x="150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24"/>
            <p:cNvSpPr/>
            <p:nvPr/>
          </p:nvSpPr>
          <p:spPr>
            <a:xfrm>
              <a:off x="6504425" y="2062175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75" y="224"/>
                  </a:moveTo>
                  <a:cubicBezTo>
                    <a:pt x="0" y="150"/>
                    <a:pt x="0" y="112"/>
                    <a:pt x="37" y="75"/>
                  </a:cubicBezTo>
                  <a:cubicBezTo>
                    <a:pt x="112" y="0"/>
                    <a:pt x="224" y="0"/>
                    <a:pt x="299" y="75"/>
                  </a:cubicBezTo>
                  <a:cubicBezTo>
                    <a:pt x="336" y="150"/>
                    <a:pt x="373" y="224"/>
                    <a:pt x="336" y="336"/>
                  </a:cubicBezTo>
                  <a:lnTo>
                    <a:pt x="299" y="336"/>
                  </a:lnTo>
                  <a:lnTo>
                    <a:pt x="261" y="336"/>
                  </a:lnTo>
                  <a:cubicBezTo>
                    <a:pt x="224" y="336"/>
                    <a:pt x="224" y="336"/>
                    <a:pt x="149" y="262"/>
                  </a:cubicBezTo>
                  <a:lnTo>
                    <a:pt x="112" y="224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24"/>
            <p:cNvSpPr/>
            <p:nvPr/>
          </p:nvSpPr>
          <p:spPr>
            <a:xfrm>
              <a:off x="6510950" y="207057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75" y="262"/>
                  </a:moveTo>
                  <a:cubicBezTo>
                    <a:pt x="38" y="187"/>
                    <a:pt x="0" y="112"/>
                    <a:pt x="75" y="38"/>
                  </a:cubicBezTo>
                  <a:cubicBezTo>
                    <a:pt x="150" y="0"/>
                    <a:pt x="262" y="38"/>
                    <a:pt x="336" y="112"/>
                  </a:cubicBezTo>
                  <a:cubicBezTo>
                    <a:pt x="374" y="187"/>
                    <a:pt x="374" y="299"/>
                    <a:pt x="299" y="374"/>
                  </a:cubicBezTo>
                  <a:cubicBezTo>
                    <a:pt x="224" y="411"/>
                    <a:pt x="150" y="374"/>
                    <a:pt x="112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24"/>
            <p:cNvSpPr/>
            <p:nvPr/>
          </p:nvSpPr>
          <p:spPr>
            <a:xfrm>
              <a:off x="6514675" y="207897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8" y="225"/>
                  </a:moveTo>
                  <a:cubicBezTo>
                    <a:pt x="1" y="150"/>
                    <a:pt x="38" y="113"/>
                    <a:pt x="150" y="38"/>
                  </a:cubicBezTo>
                  <a:cubicBezTo>
                    <a:pt x="225" y="0"/>
                    <a:pt x="337" y="38"/>
                    <a:pt x="374" y="150"/>
                  </a:cubicBezTo>
                  <a:cubicBezTo>
                    <a:pt x="411" y="225"/>
                    <a:pt x="374" y="337"/>
                    <a:pt x="262" y="374"/>
                  </a:cubicBezTo>
                  <a:cubicBezTo>
                    <a:pt x="225" y="374"/>
                    <a:pt x="187" y="374"/>
                    <a:pt x="150" y="337"/>
                  </a:cubicBezTo>
                  <a:cubicBezTo>
                    <a:pt x="113" y="299"/>
                    <a:pt x="75" y="262"/>
                    <a:pt x="38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24"/>
            <p:cNvSpPr/>
            <p:nvPr/>
          </p:nvSpPr>
          <p:spPr>
            <a:xfrm>
              <a:off x="6520275" y="2088300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1" y="113"/>
                  </a:moveTo>
                  <a:cubicBezTo>
                    <a:pt x="1" y="113"/>
                    <a:pt x="1" y="38"/>
                    <a:pt x="75" y="1"/>
                  </a:cubicBezTo>
                  <a:cubicBezTo>
                    <a:pt x="225" y="1"/>
                    <a:pt x="374" y="188"/>
                    <a:pt x="225" y="337"/>
                  </a:cubicBezTo>
                  <a:cubicBezTo>
                    <a:pt x="225" y="374"/>
                    <a:pt x="187" y="374"/>
                    <a:pt x="150" y="374"/>
                  </a:cubicBezTo>
                  <a:cubicBezTo>
                    <a:pt x="75" y="374"/>
                    <a:pt x="75" y="374"/>
                    <a:pt x="75" y="262"/>
                  </a:cubicBezTo>
                  <a:cubicBezTo>
                    <a:pt x="75" y="225"/>
                    <a:pt x="38" y="188"/>
                    <a:pt x="38" y="150"/>
                  </a:cubicBezTo>
                  <a:cubicBezTo>
                    <a:pt x="38" y="150"/>
                    <a:pt x="1" y="113"/>
                    <a:pt x="1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24"/>
            <p:cNvSpPr/>
            <p:nvPr/>
          </p:nvSpPr>
          <p:spPr>
            <a:xfrm>
              <a:off x="6379325" y="2024825"/>
              <a:ext cx="167125" cy="173650"/>
            </a:xfrm>
            <a:custGeom>
              <a:avLst/>
              <a:gdLst/>
              <a:ahLst/>
              <a:cxnLst/>
              <a:rect l="l" t="t" r="r" b="b"/>
              <a:pathLst>
                <a:path w="6685" h="6946" extrusionOk="0">
                  <a:moveTo>
                    <a:pt x="3137" y="598"/>
                  </a:moveTo>
                  <a:cubicBezTo>
                    <a:pt x="747" y="972"/>
                    <a:pt x="1" y="4108"/>
                    <a:pt x="1980" y="5527"/>
                  </a:cubicBezTo>
                  <a:cubicBezTo>
                    <a:pt x="3959" y="6946"/>
                    <a:pt x="6684" y="5228"/>
                    <a:pt x="6274" y="2839"/>
                  </a:cubicBezTo>
                  <a:cubicBezTo>
                    <a:pt x="6049" y="1345"/>
                    <a:pt x="4631" y="337"/>
                    <a:pt x="3137" y="598"/>
                  </a:cubicBezTo>
                  <a:close/>
                  <a:moveTo>
                    <a:pt x="3959" y="5714"/>
                  </a:moveTo>
                  <a:cubicBezTo>
                    <a:pt x="1793" y="6087"/>
                    <a:pt x="262" y="3623"/>
                    <a:pt x="1532" y="1793"/>
                  </a:cubicBezTo>
                  <a:cubicBezTo>
                    <a:pt x="2838" y="1"/>
                    <a:pt x="5676" y="673"/>
                    <a:pt x="6049" y="2876"/>
                  </a:cubicBezTo>
                  <a:cubicBezTo>
                    <a:pt x="6236" y="4220"/>
                    <a:pt x="5340" y="5490"/>
                    <a:pt x="3959" y="5714"/>
                  </a:cubicBezTo>
                  <a:close/>
                </a:path>
              </a:pathLst>
            </a:custGeom>
            <a:solidFill>
              <a:srgbClr val="ECC0C4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24"/>
            <p:cNvSpPr/>
            <p:nvPr/>
          </p:nvSpPr>
          <p:spPr>
            <a:xfrm>
              <a:off x="6447475" y="2071500"/>
              <a:ext cx="42950" cy="70050"/>
            </a:xfrm>
            <a:custGeom>
              <a:avLst/>
              <a:gdLst/>
              <a:ahLst/>
              <a:cxnLst/>
              <a:rect l="l" t="t" r="r" b="b"/>
              <a:pathLst>
                <a:path w="1718" h="2802" extrusionOk="0">
                  <a:moveTo>
                    <a:pt x="635" y="1"/>
                  </a:moveTo>
                  <a:lnTo>
                    <a:pt x="0" y="561"/>
                  </a:lnTo>
                  <a:lnTo>
                    <a:pt x="299" y="2502"/>
                  </a:lnTo>
                  <a:lnTo>
                    <a:pt x="1083" y="2801"/>
                  </a:lnTo>
                  <a:lnTo>
                    <a:pt x="1718" y="2278"/>
                  </a:lnTo>
                  <a:lnTo>
                    <a:pt x="1419" y="299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24"/>
            <p:cNvSpPr/>
            <p:nvPr/>
          </p:nvSpPr>
          <p:spPr>
            <a:xfrm>
              <a:off x="6447475" y="2071500"/>
              <a:ext cx="42950" cy="70050"/>
            </a:xfrm>
            <a:custGeom>
              <a:avLst/>
              <a:gdLst/>
              <a:ahLst/>
              <a:cxnLst/>
              <a:rect l="l" t="t" r="r" b="b"/>
              <a:pathLst>
                <a:path w="1718" h="2802" fill="none" extrusionOk="0">
                  <a:moveTo>
                    <a:pt x="1718" y="2278"/>
                  </a:moveTo>
                  <a:lnTo>
                    <a:pt x="1083" y="2801"/>
                  </a:lnTo>
                  <a:lnTo>
                    <a:pt x="299" y="2502"/>
                  </a:lnTo>
                  <a:lnTo>
                    <a:pt x="0" y="561"/>
                  </a:lnTo>
                  <a:lnTo>
                    <a:pt x="635" y="1"/>
                  </a:lnTo>
                  <a:lnTo>
                    <a:pt x="1419" y="299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24"/>
            <p:cNvSpPr/>
            <p:nvPr/>
          </p:nvSpPr>
          <p:spPr>
            <a:xfrm>
              <a:off x="6447475" y="2071500"/>
              <a:ext cx="42950" cy="70050"/>
            </a:xfrm>
            <a:custGeom>
              <a:avLst/>
              <a:gdLst/>
              <a:ahLst/>
              <a:cxnLst/>
              <a:rect l="l" t="t" r="r" b="b"/>
              <a:pathLst>
                <a:path w="1718" h="2802" extrusionOk="0">
                  <a:moveTo>
                    <a:pt x="635" y="1"/>
                  </a:moveTo>
                  <a:lnTo>
                    <a:pt x="0" y="561"/>
                  </a:lnTo>
                  <a:lnTo>
                    <a:pt x="299" y="2502"/>
                  </a:lnTo>
                  <a:lnTo>
                    <a:pt x="1083" y="2801"/>
                  </a:lnTo>
                  <a:lnTo>
                    <a:pt x="1718" y="2278"/>
                  </a:lnTo>
                  <a:lnTo>
                    <a:pt x="1419" y="299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24"/>
            <p:cNvSpPr/>
            <p:nvPr/>
          </p:nvSpPr>
          <p:spPr>
            <a:xfrm>
              <a:off x="6447475" y="2071500"/>
              <a:ext cx="42950" cy="70050"/>
            </a:xfrm>
            <a:custGeom>
              <a:avLst/>
              <a:gdLst/>
              <a:ahLst/>
              <a:cxnLst/>
              <a:rect l="l" t="t" r="r" b="b"/>
              <a:pathLst>
                <a:path w="1718" h="2802" fill="none" extrusionOk="0">
                  <a:moveTo>
                    <a:pt x="1718" y="2278"/>
                  </a:moveTo>
                  <a:lnTo>
                    <a:pt x="1083" y="2801"/>
                  </a:lnTo>
                  <a:lnTo>
                    <a:pt x="299" y="2502"/>
                  </a:lnTo>
                  <a:lnTo>
                    <a:pt x="0" y="561"/>
                  </a:lnTo>
                  <a:lnTo>
                    <a:pt x="635" y="1"/>
                  </a:lnTo>
                  <a:lnTo>
                    <a:pt x="1419" y="299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24"/>
            <p:cNvSpPr/>
            <p:nvPr/>
          </p:nvSpPr>
          <p:spPr>
            <a:xfrm>
              <a:off x="6470800" y="208085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1" y="38"/>
                    <a:pt x="1" y="75"/>
                    <a:pt x="1" y="75"/>
                  </a:cubicBezTo>
                  <a:lnTo>
                    <a:pt x="38" y="75"/>
                  </a:lnTo>
                  <a:cubicBezTo>
                    <a:pt x="38" y="75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24"/>
            <p:cNvSpPr/>
            <p:nvPr/>
          </p:nvSpPr>
          <p:spPr>
            <a:xfrm>
              <a:off x="6469875" y="20817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24"/>
            <p:cNvSpPr/>
            <p:nvPr/>
          </p:nvSpPr>
          <p:spPr>
            <a:xfrm>
              <a:off x="6471750" y="20799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24"/>
            <p:cNvSpPr/>
            <p:nvPr/>
          </p:nvSpPr>
          <p:spPr>
            <a:xfrm>
              <a:off x="6467075" y="20799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cubicBezTo>
                    <a:pt x="38" y="1"/>
                    <a:pt x="38" y="38"/>
                    <a:pt x="0" y="38"/>
                  </a:cubicBezTo>
                  <a:lnTo>
                    <a:pt x="0" y="76"/>
                  </a:lnTo>
                  <a:lnTo>
                    <a:pt x="0" y="113"/>
                  </a:lnTo>
                  <a:cubicBezTo>
                    <a:pt x="0" y="113"/>
                    <a:pt x="38" y="76"/>
                    <a:pt x="38" y="76"/>
                  </a:cubicBezTo>
                  <a:cubicBezTo>
                    <a:pt x="38" y="76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24"/>
            <p:cNvSpPr/>
            <p:nvPr/>
          </p:nvSpPr>
          <p:spPr>
            <a:xfrm>
              <a:off x="6466150" y="20827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1"/>
                  </a:moveTo>
                  <a:lnTo>
                    <a:pt x="37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37" y="1"/>
                    <a:pt x="3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24"/>
            <p:cNvSpPr/>
            <p:nvPr/>
          </p:nvSpPr>
          <p:spPr>
            <a:xfrm>
              <a:off x="6468000" y="20789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113"/>
                    <a:pt x="1" y="75"/>
                    <a:pt x="1" y="75"/>
                  </a:cubicBez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24"/>
            <p:cNvSpPr/>
            <p:nvPr/>
          </p:nvSpPr>
          <p:spPr>
            <a:xfrm>
              <a:off x="6463350" y="20799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7" y="1"/>
                  </a:moveTo>
                  <a:cubicBezTo>
                    <a:pt x="37" y="1"/>
                    <a:pt x="0" y="38"/>
                    <a:pt x="0" y="76"/>
                  </a:cubicBezTo>
                  <a:lnTo>
                    <a:pt x="0" y="113"/>
                  </a:lnTo>
                  <a:lnTo>
                    <a:pt x="37" y="76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24"/>
            <p:cNvSpPr/>
            <p:nvPr/>
          </p:nvSpPr>
          <p:spPr>
            <a:xfrm>
              <a:off x="6462400" y="20827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24"/>
            <p:cNvSpPr/>
            <p:nvPr/>
          </p:nvSpPr>
          <p:spPr>
            <a:xfrm>
              <a:off x="6463350" y="207990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75" y="1"/>
                  </a:moveTo>
                  <a:lnTo>
                    <a:pt x="0" y="38"/>
                  </a:lnTo>
                  <a:cubicBezTo>
                    <a:pt x="37" y="38"/>
                    <a:pt x="37" y="38"/>
                    <a:pt x="75" y="76"/>
                  </a:cubicBezTo>
                  <a:lnTo>
                    <a:pt x="75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24"/>
            <p:cNvSpPr/>
            <p:nvPr/>
          </p:nvSpPr>
          <p:spPr>
            <a:xfrm>
              <a:off x="6458675" y="20817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24"/>
            <p:cNvSpPr/>
            <p:nvPr/>
          </p:nvSpPr>
          <p:spPr>
            <a:xfrm>
              <a:off x="6458675" y="20827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24"/>
            <p:cNvSpPr/>
            <p:nvPr/>
          </p:nvSpPr>
          <p:spPr>
            <a:xfrm>
              <a:off x="6461475" y="20799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76"/>
                  </a:lnTo>
                  <a:lnTo>
                    <a:pt x="0" y="38"/>
                  </a:lnTo>
                  <a:cubicBezTo>
                    <a:pt x="0" y="38"/>
                    <a:pt x="0" y="1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24"/>
            <p:cNvSpPr/>
            <p:nvPr/>
          </p:nvSpPr>
          <p:spPr>
            <a:xfrm>
              <a:off x="6456800" y="20817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75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113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24"/>
            <p:cNvSpPr/>
            <p:nvPr/>
          </p:nvSpPr>
          <p:spPr>
            <a:xfrm>
              <a:off x="6456800" y="20836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24"/>
            <p:cNvSpPr/>
            <p:nvPr/>
          </p:nvSpPr>
          <p:spPr>
            <a:xfrm>
              <a:off x="6456800" y="20808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24"/>
            <p:cNvSpPr/>
            <p:nvPr/>
          </p:nvSpPr>
          <p:spPr>
            <a:xfrm>
              <a:off x="6454000" y="208365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38"/>
                  </a:lnTo>
                  <a:lnTo>
                    <a:pt x="19" y="38"/>
                  </a:lnTo>
                  <a:lnTo>
                    <a:pt x="1" y="0"/>
                  </a:lnTo>
                  <a:close/>
                  <a:moveTo>
                    <a:pt x="19" y="38"/>
                  </a:moveTo>
                  <a:lnTo>
                    <a:pt x="38" y="75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24"/>
            <p:cNvSpPr/>
            <p:nvPr/>
          </p:nvSpPr>
          <p:spPr>
            <a:xfrm>
              <a:off x="6454000" y="20864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24"/>
            <p:cNvSpPr/>
            <p:nvPr/>
          </p:nvSpPr>
          <p:spPr>
            <a:xfrm>
              <a:off x="6454000" y="20836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1" y="0"/>
                  </a:moveTo>
                  <a:lnTo>
                    <a:pt x="75" y="0"/>
                  </a:lnTo>
                  <a:lnTo>
                    <a:pt x="38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24"/>
            <p:cNvSpPr/>
            <p:nvPr/>
          </p:nvSpPr>
          <p:spPr>
            <a:xfrm>
              <a:off x="6453075" y="20873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38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24"/>
            <p:cNvSpPr/>
            <p:nvPr/>
          </p:nvSpPr>
          <p:spPr>
            <a:xfrm>
              <a:off x="6455875" y="20873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24"/>
            <p:cNvSpPr/>
            <p:nvPr/>
          </p:nvSpPr>
          <p:spPr>
            <a:xfrm>
              <a:off x="6452150" y="2087375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24"/>
            <p:cNvSpPr/>
            <p:nvPr/>
          </p:nvSpPr>
          <p:spPr>
            <a:xfrm>
              <a:off x="6457750" y="20873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0" y="1"/>
                  </a:moveTo>
                  <a:lnTo>
                    <a:pt x="0" y="75"/>
                  </a:lnTo>
                  <a:lnTo>
                    <a:pt x="0" y="113"/>
                  </a:lnTo>
                  <a:cubicBezTo>
                    <a:pt x="37" y="113"/>
                    <a:pt x="37" y="113"/>
                    <a:pt x="37" y="75"/>
                  </a:cubicBezTo>
                  <a:lnTo>
                    <a:pt x="37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24"/>
            <p:cNvSpPr/>
            <p:nvPr/>
          </p:nvSpPr>
          <p:spPr>
            <a:xfrm>
              <a:off x="6458675" y="20873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24"/>
            <p:cNvSpPr/>
            <p:nvPr/>
          </p:nvSpPr>
          <p:spPr>
            <a:xfrm>
              <a:off x="6456800" y="208925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0"/>
                  </a:lnTo>
                  <a:lnTo>
                    <a:pt x="1" y="75"/>
                  </a:lnTo>
                  <a:lnTo>
                    <a:pt x="38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24"/>
            <p:cNvSpPr/>
            <p:nvPr/>
          </p:nvSpPr>
          <p:spPr>
            <a:xfrm>
              <a:off x="6461475" y="20855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"/>
                  </a:moveTo>
                  <a:cubicBezTo>
                    <a:pt x="0" y="38"/>
                    <a:pt x="0" y="76"/>
                    <a:pt x="0" y="76"/>
                  </a:cubicBezTo>
                  <a:lnTo>
                    <a:pt x="0" y="113"/>
                  </a:lnTo>
                  <a:lnTo>
                    <a:pt x="0" y="113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24"/>
            <p:cNvSpPr/>
            <p:nvPr/>
          </p:nvSpPr>
          <p:spPr>
            <a:xfrm>
              <a:off x="6461475" y="20855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24"/>
            <p:cNvSpPr/>
            <p:nvPr/>
          </p:nvSpPr>
          <p:spPr>
            <a:xfrm>
              <a:off x="6460550" y="20892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4"/>
            <p:cNvSpPr/>
            <p:nvPr/>
          </p:nvSpPr>
          <p:spPr>
            <a:xfrm>
              <a:off x="6464275" y="20855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0" y="1"/>
                    <a:pt x="0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4"/>
            <p:cNvSpPr/>
            <p:nvPr/>
          </p:nvSpPr>
          <p:spPr>
            <a:xfrm>
              <a:off x="6465200" y="2083875"/>
              <a:ext cx="1900" cy="1650"/>
            </a:xfrm>
            <a:custGeom>
              <a:avLst/>
              <a:gdLst/>
              <a:ahLst/>
              <a:cxnLst/>
              <a:rect l="l" t="t" r="r" b="b"/>
              <a:pathLst>
                <a:path w="76" h="66" extrusionOk="0">
                  <a:moveTo>
                    <a:pt x="43" y="1"/>
                  </a:moveTo>
                  <a:cubicBezTo>
                    <a:pt x="38" y="1"/>
                    <a:pt x="38" y="10"/>
                    <a:pt x="38" y="29"/>
                  </a:cubicBezTo>
                  <a:lnTo>
                    <a:pt x="1" y="66"/>
                  </a:lnTo>
                  <a:lnTo>
                    <a:pt x="75" y="66"/>
                  </a:lnTo>
                  <a:lnTo>
                    <a:pt x="75" y="29"/>
                  </a:lnTo>
                  <a:cubicBezTo>
                    <a:pt x="57" y="10"/>
                    <a:pt x="47" y="1"/>
                    <a:pt x="43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4"/>
            <p:cNvSpPr/>
            <p:nvPr/>
          </p:nvSpPr>
          <p:spPr>
            <a:xfrm>
              <a:off x="6462400" y="20883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4"/>
            <p:cNvSpPr/>
            <p:nvPr/>
          </p:nvSpPr>
          <p:spPr>
            <a:xfrm>
              <a:off x="6468000" y="20845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38"/>
                    <a:pt x="1" y="75"/>
                    <a:pt x="1" y="75"/>
                  </a:cubicBez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4"/>
            <p:cNvSpPr/>
            <p:nvPr/>
          </p:nvSpPr>
          <p:spPr>
            <a:xfrm>
              <a:off x="6468950" y="20836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4"/>
            <p:cNvSpPr/>
            <p:nvPr/>
          </p:nvSpPr>
          <p:spPr>
            <a:xfrm>
              <a:off x="6467075" y="20855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6"/>
                  </a:moveTo>
                  <a:lnTo>
                    <a:pt x="0" y="7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4"/>
            <p:cNvSpPr/>
            <p:nvPr/>
          </p:nvSpPr>
          <p:spPr>
            <a:xfrm>
              <a:off x="6471750" y="20827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lnTo>
                    <a:pt x="0" y="38"/>
                  </a:lnTo>
                  <a:lnTo>
                    <a:pt x="0" y="113"/>
                  </a:lnTo>
                  <a:cubicBezTo>
                    <a:pt x="0" y="113"/>
                    <a:pt x="38" y="113"/>
                    <a:pt x="38" y="76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4"/>
            <p:cNvSpPr/>
            <p:nvPr/>
          </p:nvSpPr>
          <p:spPr>
            <a:xfrm>
              <a:off x="6472675" y="20836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ubicBezTo>
                    <a:pt x="38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4"/>
            <p:cNvSpPr/>
            <p:nvPr/>
          </p:nvSpPr>
          <p:spPr>
            <a:xfrm>
              <a:off x="6470800" y="2086450"/>
              <a:ext cx="975" cy="725"/>
            </a:xfrm>
            <a:custGeom>
              <a:avLst/>
              <a:gdLst/>
              <a:ahLst/>
              <a:cxnLst/>
              <a:rect l="l" t="t" r="r" b="b"/>
              <a:pathLst>
                <a:path w="39" h="29" extrusionOk="0">
                  <a:moveTo>
                    <a:pt x="1" y="0"/>
                  </a:moveTo>
                  <a:cubicBezTo>
                    <a:pt x="19" y="19"/>
                    <a:pt x="29" y="28"/>
                    <a:pt x="33" y="28"/>
                  </a:cubicBezTo>
                  <a:cubicBezTo>
                    <a:pt x="38" y="28"/>
                    <a:pt x="38" y="19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4"/>
            <p:cNvSpPr/>
            <p:nvPr/>
          </p:nvSpPr>
          <p:spPr>
            <a:xfrm>
              <a:off x="6474550" y="20836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38" y="38"/>
                    <a:pt x="0" y="38"/>
                  </a:cubicBezTo>
                  <a:lnTo>
                    <a:pt x="0" y="75"/>
                  </a:lnTo>
                  <a:cubicBezTo>
                    <a:pt x="0" y="75"/>
                    <a:pt x="38" y="38"/>
                    <a:pt x="38" y="38"/>
                  </a:cubicBezTo>
                  <a:cubicBezTo>
                    <a:pt x="38" y="19"/>
                    <a:pt x="38" y="1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4"/>
            <p:cNvSpPr/>
            <p:nvPr/>
          </p:nvSpPr>
          <p:spPr>
            <a:xfrm>
              <a:off x="6475475" y="208365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cubicBezTo>
                    <a:pt x="38" y="0"/>
                    <a:pt x="38" y="0"/>
                    <a:pt x="75" y="38"/>
                  </a:cubicBezTo>
                  <a:cubicBezTo>
                    <a:pt x="75" y="0"/>
                    <a:pt x="75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4"/>
            <p:cNvSpPr/>
            <p:nvPr/>
          </p:nvSpPr>
          <p:spPr>
            <a:xfrm>
              <a:off x="6474550" y="20855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4"/>
            <p:cNvSpPr/>
            <p:nvPr/>
          </p:nvSpPr>
          <p:spPr>
            <a:xfrm>
              <a:off x="6479200" y="2085100"/>
              <a:ext cx="975" cy="1375"/>
            </a:xfrm>
            <a:custGeom>
              <a:avLst/>
              <a:gdLst/>
              <a:ahLst/>
              <a:cxnLst/>
              <a:rect l="l" t="t" r="r" b="b"/>
              <a:pathLst>
                <a:path w="39" h="55" extrusionOk="0">
                  <a:moveTo>
                    <a:pt x="27" y="0"/>
                  </a:moveTo>
                  <a:cubicBezTo>
                    <a:pt x="22" y="0"/>
                    <a:pt x="13" y="4"/>
                    <a:pt x="1" y="17"/>
                  </a:cubicBezTo>
                  <a:lnTo>
                    <a:pt x="38" y="54"/>
                  </a:lnTo>
                  <a:lnTo>
                    <a:pt x="38" y="17"/>
                  </a:lnTo>
                  <a:cubicBezTo>
                    <a:pt x="38" y="17"/>
                    <a:pt x="38" y="0"/>
                    <a:pt x="2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4"/>
            <p:cNvSpPr/>
            <p:nvPr/>
          </p:nvSpPr>
          <p:spPr>
            <a:xfrm>
              <a:off x="6480150" y="20855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26"/>
                    <a:pt x="20" y="35"/>
                    <a:pt x="9" y="49"/>
                  </a:cubicBezTo>
                  <a:lnTo>
                    <a:pt x="9" y="49"/>
                  </a:lnTo>
                  <a:cubicBezTo>
                    <a:pt x="7" y="48"/>
                    <a:pt x="6" y="48"/>
                    <a:pt x="5" y="48"/>
                  </a:cubicBezTo>
                  <a:cubicBezTo>
                    <a:pt x="0" y="48"/>
                    <a:pt x="0" y="57"/>
                    <a:pt x="0" y="76"/>
                  </a:cubicBezTo>
                  <a:cubicBezTo>
                    <a:pt x="0" y="64"/>
                    <a:pt x="4" y="56"/>
                    <a:pt x="9" y="49"/>
                  </a:cubicBezTo>
                  <a:lnTo>
                    <a:pt x="9" y="49"/>
                  </a:lnTo>
                  <a:cubicBezTo>
                    <a:pt x="14" y="52"/>
                    <a:pt x="23" y="61"/>
                    <a:pt x="38" y="76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4"/>
            <p:cNvSpPr/>
            <p:nvPr/>
          </p:nvSpPr>
          <p:spPr>
            <a:xfrm>
              <a:off x="6477350" y="20845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38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4"/>
            <p:cNvSpPr/>
            <p:nvPr/>
          </p:nvSpPr>
          <p:spPr>
            <a:xfrm>
              <a:off x="6478275" y="20883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1" y="1"/>
                  </a:moveTo>
                  <a:lnTo>
                    <a:pt x="1" y="38"/>
                  </a:lnTo>
                  <a:lnTo>
                    <a:pt x="1" y="76"/>
                  </a:lnTo>
                  <a:cubicBezTo>
                    <a:pt x="38" y="76"/>
                    <a:pt x="38" y="38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4"/>
            <p:cNvSpPr/>
            <p:nvPr/>
          </p:nvSpPr>
          <p:spPr>
            <a:xfrm>
              <a:off x="6477350" y="20911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4"/>
            <p:cNvSpPr/>
            <p:nvPr/>
          </p:nvSpPr>
          <p:spPr>
            <a:xfrm>
              <a:off x="6478275" y="20873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4"/>
            <p:cNvSpPr/>
            <p:nvPr/>
          </p:nvSpPr>
          <p:spPr>
            <a:xfrm>
              <a:off x="6474550" y="2088825"/>
              <a:ext cx="950" cy="2300"/>
            </a:xfrm>
            <a:custGeom>
              <a:avLst/>
              <a:gdLst/>
              <a:ahLst/>
              <a:cxnLst/>
              <a:rect l="l" t="t" r="r" b="b"/>
              <a:pathLst>
                <a:path w="38" h="92" extrusionOk="0">
                  <a:moveTo>
                    <a:pt x="2" y="1"/>
                  </a:moveTo>
                  <a:cubicBezTo>
                    <a:pt x="0" y="1"/>
                    <a:pt x="0" y="5"/>
                    <a:pt x="0" y="17"/>
                  </a:cubicBezTo>
                  <a:lnTo>
                    <a:pt x="38" y="17"/>
                  </a:lnTo>
                  <a:cubicBezTo>
                    <a:pt x="13" y="17"/>
                    <a:pt x="4" y="1"/>
                    <a:pt x="2" y="1"/>
                  </a:cubicBezTo>
                  <a:close/>
                  <a:moveTo>
                    <a:pt x="0" y="55"/>
                  </a:moveTo>
                  <a:lnTo>
                    <a:pt x="0" y="92"/>
                  </a:lnTo>
                  <a:cubicBezTo>
                    <a:pt x="38" y="92"/>
                    <a:pt x="38" y="55"/>
                    <a:pt x="0" y="5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24"/>
            <p:cNvSpPr/>
            <p:nvPr/>
          </p:nvSpPr>
          <p:spPr>
            <a:xfrm>
              <a:off x="6474550" y="20901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24"/>
            <p:cNvSpPr/>
            <p:nvPr/>
          </p:nvSpPr>
          <p:spPr>
            <a:xfrm>
              <a:off x="6475475" y="20873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4"/>
            <p:cNvSpPr/>
            <p:nvPr/>
          </p:nvSpPr>
          <p:spPr>
            <a:xfrm>
              <a:off x="6470800" y="208925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38" y="0"/>
                    <a:pt x="1" y="38"/>
                    <a:pt x="1" y="75"/>
                  </a:cubicBezTo>
                  <a:cubicBezTo>
                    <a:pt x="38" y="75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4"/>
            <p:cNvSpPr/>
            <p:nvPr/>
          </p:nvSpPr>
          <p:spPr>
            <a:xfrm>
              <a:off x="6470800" y="20901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cubicBezTo>
                    <a:pt x="1" y="38"/>
                    <a:pt x="1" y="38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24"/>
            <p:cNvSpPr/>
            <p:nvPr/>
          </p:nvSpPr>
          <p:spPr>
            <a:xfrm>
              <a:off x="6472675" y="20892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0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24"/>
            <p:cNvSpPr/>
            <p:nvPr/>
          </p:nvSpPr>
          <p:spPr>
            <a:xfrm>
              <a:off x="6468000" y="20892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2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24"/>
            <p:cNvSpPr/>
            <p:nvPr/>
          </p:nvSpPr>
          <p:spPr>
            <a:xfrm>
              <a:off x="6466150" y="20911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cubicBezTo>
                    <a:pt x="0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24"/>
            <p:cNvSpPr/>
            <p:nvPr/>
          </p:nvSpPr>
          <p:spPr>
            <a:xfrm>
              <a:off x="6468000" y="208925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lnTo>
                    <a:pt x="38" y="0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24"/>
            <p:cNvSpPr/>
            <p:nvPr/>
          </p:nvSpPr>
          <p:spPr>
            <a:xfrm>
              <a:off x="6463350" y="2090175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75" y="1"/>
                  </a:moveTo>
                  <a:cubicBezTo>
                    <a:pt x="37" y="1"/>
                    <a:pt x="0" y="38"/>
                    <a:pt x="0" y="38"/>
                  </a:cubicBezTo>
                  <a:lnTo>
                    <a:pt x="0" y="75"/>
                  </a:lnTo>
                  <a:cubicBezTo>
                    <a:pt x="0" y="75"/>
                    <a:pt x="75" y="38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24"/>
            <p:cNvSpPr/>
            <p:nvPr/>
          </p:nvSpPr>
          <p:spPr>
            <a:xfrm>
              <a:off x="6462400" y="20911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cubicBezTo>
                    <a:pt x="1" y="38"/>
                    <a:pt x="38" y="38"/>
                    <a:pt x="38" y="3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24"/>
            <p:cNvSpPr/>
            <p:nvPr/>
          </p:nvSpPr>
          <p:spPr>
            <a:xfrm>
              <a:off x="6466150" y="20892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4"/>
            <p:cNvSpPr/>
            <p:nvPr/>
          </p:nvSpPr>
          <p:spPr>
            <a:xfrm>
              <a:off x="6460550" y="20901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cubicBezTo>
                    <a:pt x="0" y="75"/>
                    <a:pt x="0" y="38"/>
                    <a:pt x="0" y="38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75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4"/>
            <p:cNvSpPr/>
            <p:nvPr/>
          </p:nvSpPr>
          <p:spPr>
            <a:xfrm>
              <a:off x="6460550" y="2092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4"/>
            <p:cNvSpPr/>
            <p:nvPr/>
          </p:nvSpPr>
          <p:spPr>
            <a:xfrm>
              <a:off x="6460550" y="20883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4"/>
            <p:cNvSpPr/>
            <p:nvPr/>
          </p:nvSpPr>
          <p:spPr>
            <a:xfrm>
              <a:off x="6457750" y="2090175"/>
              <a:ext cx="25" cy="3750"/>
            </a:xfrm>
            <a:custGeom>
              <a:avLst/>
              <a:gdLst/>
              <a:ahLst/>
              <a:cxnLst/>
              <a:rect l="l" t="t" r="r" b="b"/>
              <a:pathLst>
                <a:path w="1" h="150" extrusionOk="0">
                  <a:moveTo>
                    <a:pt x="0" y="150"/>
                  </a:moveTo>
                  <a:cubicBezTo>
                    <a:pt x="0" y="113"/>
                    <a:pt x="0" y="113"/>
                    <a:pt x="0" y="75"/>
                  </a:cubicBez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24"/>
            <p:cNvSpPr/>
            <p:nvPr/>
          </p:nvSpPr>
          <p:spPr>
            <a:xfrm>
              <a:off x="6455875" y="20929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24"/>
            <p:cNvSpPr/>
            <p:nvPr/>
          </p:nvSpPr>
          <p:spPr>
            <a:xfrm>
              <a:off x="6457750" y="20892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75"/>
                  </a:lnTo>
                  <a:lnTo>
                    <a:pt x="37" y="7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4"/>
            <p:cNvSpPr/>
            <p:nvPr/>
          </p:nvSpPr>
          <p:spPr>
            <a:xfrm>
              <a:off x="6454950" y="20929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4"/>
            <p:cNvSpPr/>
            <p:nvPr/>
          </p:nvSpPr>
          <p:spPr>
            <a:xfrm>
              <a:off x="6454950" y="20957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7" y="1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4"/>
            <p:cNvSpPr/>
            <p:nvPr/>
          </p:nvSpPr>
          <p:spPr>
            <a:xfrm>
              <a:off x="6454950" y="2092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4"/>
            <p:cNvSpPr/>
            <p:nvPr/>
          </p:nvSpPr>
          <p:spPr>
            <a:xfrm>
              <a:off x="6454950" y="2096700"/>
              <a:ext cx="1875" cy="975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37" y="28"/>
                  </a:moveTo>
                  <a:cubicBezTo>
                    <a:pt x="26" y="34"/>
                    <a:pt x="13" y="38"/>
                    <a:pt x="0" y="38"/>
                  </a:cubicBezTo>
                  <a:lnTo>
                    <a:pt x="37" y="38"/>
                  </a:lnTo>
                  <a:lnTo>
                    <a:pt x="37" y="28"/>
                  </a:lnTo>
                  <a:close/>
                  <a:moveTo>
                    <a:pt x="37" y="1"/>
                  </a:moveTo>
                  <a:lnTo>
                    <a:pt x="37" y="28"/>
                  </a:lnTo>
                  <a:lnTo>
                    <a:pt x="37" y="28"/>
                  </a:lnTo>
                  <a:cubicBezTo>
                    <a:pt x="38" y="28"/>
                    <a:pt x="39" y="27"/>
                    <a:pt x="39" y="27"/>
                  </a:cubicBezTo>
                  <a:lnTo>
                    <a:pt x="39" y="27"/>
                  </a:lnTo>
                  <a:cubicBezTo>
                    <a:pt x="38" y="30"/>
                    <a:pt x="37" y="33"/>
                    <a:pt x="37" y="38"/>
                  </a:cubicBezTo>
                  <a:cubicBezTo>
                    <a:pt x="60" y="38"/>
                    <a:pt x="55" y="24"/>
                    <a:pt x="48" y="22"/>
                  </a:cubicBezTo>
                  <a:lnTo>
                    <a:pt x="48" y="22"/>
                  </a:lnTo>
                  <a:cubicBezTo>
                    <a:pt x="45" y="24"/>
                    <a:pt x="42" y="25"/>
                    <a:pt x="39" y="27"/>
                  </a:cubicBezTo>
                  <a:lnTo>
                    <a:pt x="39" y="27"/>
                  </a:lnTo>
                  <a:cubicBezTo>
                    <a:pt x="41" y="23"/>
                    <a:pt x="43" y="22"/>
                    <a:pt x="46" y="22"/>
                  </a:cubicBezTo>
                  <a:cubicBezTo>
                    <a:pt x="46" y="22"/>
                    <a:pt x="47" y="22"/>
                    <a:pt x="48" y="22"/>
                  </a:cubicBezTo>
                  <a:lnTo>
                    <a:pt x="48" y="22"/>
                  </a:lnTo>
                  <a:cubicBezTo>
                    <a:pt x="64" y="12"/>
                    <a:pt x="75" y="1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4"/>
            <p:cNvSpPr/>
            <p:nvPr/>
          </p:nvSpPr>
          <p:spPr>
            <a:xfrm>
              <a:off x="6456800" y="20967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76"/>
                  </a:lnTo>
                  <a:lnTo>
                    <a:pt x="1" y="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4"/>
            <p:cNvSpPr/>
            <p:nvPr/>
          </p:nvSpPr>
          <p:spPr>
            <a:xfrm>
              <a:off x="6453075" y="20957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75"/>
                  </a:lnTo>
                  <a:lnTo>
                    <a:pt x="38" y="75"/>
                  </a:lnTo>
                  <a:cubicBezTo>
                    <a:pt x="0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4"/>
            <p:cNvSpPr/>
            <p:nvPr/>
          </p:nvSpPr>
          <p:spPr>
            <a:xfrm>
              <a:off x="6457750" y="2097650"/>
              <a:ext cx="1425" cy="1875"/>
            </a:xfrm>
            <a:custGeom>
              <a:avLst/>
              <a:gdLst/>
              <a:ahLst/>
              <a:cxnLst/>
              <a:rect l="l" t="t" r="r" b="b"/>
              <a:pathLst>
                <a:path w="57" h="75" extrusionOk="0">
                  <a:moveTo>
                    <a:pt x="37" y="0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37" y="38"/>
                  </a:lnTo>
                  <a:cubicBezTo>
                    <a:pt x="56" y="19"/>
                    <a:pt x="56" y="19"/>
                    <a:pt x="51" y="19"/>
                  </a:cubicBezTo>
                  <a:cubicBezTo>
                    <a:pt x="47" y="19"/>
                    <a:pt x="37" y="19"/>
                    <a:pt x="3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4"/>
            <p:cNvSpPr/>
            <p:nvPr/>
          </p:nvSpPr>
          <p:spPr>
            <a:xfrm>
              <a:off x="6459600" y="20976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4"/>
            <p:cNvSpPr/>
            <p:nvPr/>
          </p:nvSpPr>
          <p:spPr>
            <a:xfrm>
              <a:off x="6456800" y="20985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4"/>
            <p:cNvSpPr/>
            <p:nvPr/>
          </p:nvSpPr>
          <p:spPr>
            <a:xfrm>
              <a:off x="6462400" y="20957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8"/>
                  </a:moveTo>
                  <a:cubicBezTo>
                    <a:pt x="1" y="38"/>
                    <a:pt x="1" y="75"/>
                    <a:pt x="1" y="113"/>
                  </a:cubicBezTo>
                  <a:lnTo>
                    <a:pt x="1" y="113"/>
                  </a:lnTo>
                  <a:lnTo>
                    <a:pt x="1" y="113"/>
                  </a:lnTo>
                  <a:lnTo>
                    <a:pt x="1" y="75"/>
                  </a:lnTo>
                  <a:cubicBezTo>
                    <a:pt x="1" y="75"/>
                    <a:pt x="1" y="38"/>
                    <a:pt x="1" y="3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4"/>
            <p:cNvSpPr/>
            <p:nvPr/>
          </p:nvSpPr>
          <p:spPr>
            <a:xfrm>
              <a:off x="6462400" y="20957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38" y="75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4"/>
            <p:cNvSpPr/>
            <p:nvPr/>
          </p:nvSpPr>
          <p:spPr>
            <a:xfrm>
              <a:off x="6460550" y="20985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4"/>
            <p:cNvSpPr/>
            <p:nvPr/>
          </p:nvSpPr>
          <p:spPr>
            <a:xfrm>
              <a:off x="6465200" y="20957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1" y="1"/>
                    <a:pt x="1" y="38"/>
                    <a:pt x="38" y="75"/>
                  </a:cubicBezTo>
                  <a:cubicBezTo>
                    <a:pt x="38" y="54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4"/>
            <p:cNvSpPr/>
            <p:nvPr/>
          </p:nvSpPr>
          <p:spPr>
            <a:xfrm>
              <a:off x="6465200" y="20948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4"/>
            <p:cNvSpPr/>
            <p:nvPr/>
          </p:nvSpPr>
          <p:spPr>
            <a:xfrm>
              <a:off x="6463350" y="209857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1"/>
                  </a:moveTo>
                  <a:lnTo>
                    <a:pt x="0" y="38"/>
                  </a:lnTo>
                  <a:lnTo>
                    <a:pt x="75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4"/>
            <p:cNvSpPr/>
            <p:nvPr/>
          </p:nvSpPr>
          <p:spPr>
            <a:xfrm>
              <a:off x="6468950" y="20948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0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4"/>
            <p:cNvSpPr/>
            <p:nvPr/>
          </p:nvSpPr>
          <p:spPr>
            <a:xfrm>
              <a:off x="6469875" y="20929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4"/>
            <p:cNvSpPr/>
            <p:nvPr/>
          </p:nvSpPr>
          <p:spPr>
            <a:xfrm>
              <a:off x="6468000" y="20957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5"/>
                  </a:lnTo>
                  <a:lnTo>
                    <a:pt x="38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4"/>
            <p:cNvSpPr/>
            <p:nvPr/>
          </p:nvSpPr>
          <p:spPr>
            <a:xfrm>
              <a:off x="6472675" y="20929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"/>
                  </a:moveTo>
                  <a:lnTo>
                    <a:pt x="1" y="75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cubicBezTo>
                    <a:pt x="1" y="75"/>
                    <a:pt x="1" y="75"/>
                    <a:pt x="1" y="38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4"/>
            <p:cNvSpPr/>
            <p:nvPr/>
          </p:nvSpPr>
          <p:spPr>
            <a:xfrm>
              <a:off x="6472675" y="20929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1"/>
                  </a:moveTo>
                  <a:lnTo>
                    <a:pt x="75" y="38"/>
                  </a:lnTo>
                  <a:cubicBezTo>
                    <a:pt x="75" y="1"/>
                    <a:pt x="75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4"/>
            <p:cNvSpPr/>
            <p:nvPr/>
          </p:nvSpPr>
          <p:spPr>
            <a:xfrm>
              <a:off x="6469875" y="20948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0" y="38"/>
                    <a:pt x="0" y="38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4"/>
            <p:cNvSpPr/>
            <p:nvPr/>
          </p:nvSpPr>
          <p:spPr>
            <a:xfrm>
              <a:off x="6475475" y="2092975"/>
              <a:ext cx="2825" cy="1900"/>
            </a:xfrm>
            <a:custGeom>
              <a:avLst/>
              <a:gdLst/>
              <a:ahLst/>
              <a:cxnLst/>
              <a:rect l="l" t="t" r="r" b="b"/>
              <a:pathLst>
                <a:path w="113" h="76" extrusionOk="0">
                  <a:moveTo>
                    <a:pt x="75" y="1"/>
                  </a:moveTo>
                  <a:cubicBezTo>
                    <a:pt x="1" y="1"/>
                    <a:pt x="1" y="38"/>
                    <a:pt x="1" y="38"/>
                  </a:cubicBezTo>
                  <a:lnTo>
                    <a:pt x="1" y="75"/>
                  </a:lnTo>
                  <a:cubicBezTo>
                    <a:pt x="1" y="75"/>
                    <a:pt x="38" y="75"/>
                    <a:pt x="38" y="38"/>
                  </a:cubicBezTo>
                  <a:lnTo>
                    <a:pt x="113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4"/>
            <p:cNvSpPr/>
            <p:nvPr/>
          </p:nvSpPr>
          <p:spPr>
            <a:xfrm>
              <a:off x="6477350" y="20929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4"/>
            <p:cNvSpPr/>
            <p:nvPr/>
          </p:nvSpPr>
          <p:spPr>
            <a:xfrm>
              <a:off x="6474550" y="20939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1"/>
                  </a:lnTo>
                  <a:lnTo>
                    <a:pt x="37" y="1"/>
                  </a:lnTo>
                  <a:cubicBezTo>
                    <a:pt x="25" y="13"/>
                    <a:pt x="17" y="17"/>
                    <a:pt x="11" y="17"/>
                  </a:cubicBezTo>
                  <a:cubicBezTo>
                    <a:pt x="0" y="1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4"/>
            <p:cNvSpPr/>
            <p:nvPr/>
          </p:nvSpPr>
          <p:spPr>
            <a:xfrm>
              <a:off x="6477350" y="209577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2" y="1"/>
                  </a:moveTo>
                  <a:cubicBezTo>
                    <a:pt x="75" y="1"/>
                    <a:pt x="75" y="1"/>
                    <a:pt x="38" y="1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75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4"/>
            <p:cNvSpPr/>
            <p:nvPr/>
          </p:nvSpPr>
          <p:spPr>
            <a:xfrm>
              <a:off x="6479200" y="20967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4"/>
            <p:cNvSpPr/>
            <p:nvPr/>
          </p:nvSpPr>
          <p:spPr>
            <a:xfrm>
              <a:off x="6477350" y="20948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4"/>
            <p:cNvSpPr/>
            <p:nvPr/>
          </p:nvSpPr>
          <p:spPr>
            <a:xfrm>
              <a:off x="6480150" y="20995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cubicBezTo>
                    <a:pt x="38" y="1"/>
                    <a:pt x="0" y="38"/>
                    <a:pt x="0" y="38"/>
                  </a:cubicBezTo>
                  <a:lnTo>
                    <a:pt x="0" y="76"/>
                  </a:lnTo>
                  <a:lnTo>
                    <a:pt x="38" y="38"/>
                  </a:lnTo>
                  <a:cubicBezTo>
                    <a:pt x="38" y="1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4"/>
            <p:cNvSpPr/>
            <p:nvPr/>
          </p:nvSpPr>
          <p:spPr>
            <a:xfrm>
              <a:off x="6479200" y="21013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6" y="1"/>
                  </a:moveTo>
                  <a:lnTo>
                    <a:pt x="76" y="1"/>
                  </a:lnTo>
                  <a:lnTo>
                    <a:pt x="76" y="1"/>
                  </a:lnTo>
                  <a:lnTo>
                    <a:pt x="1" y="1"/>
                  </a:lnTo>
                  <a:lnTo>
                    <a:pt x="38" y="1"/>
                  </a:lnTo>
                  <a:cubicBezTo>
                    <a:pt x="38" y="1"/>
                    <a:pt x="76" y="1"/>
                    <a:pt x="76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4"/>
            <p:cNvSpPr/>
            <p:nvPr/>
          </p:nvSpPr>
          <p:spPr>
            <a:xfrm>
              <a:off x="6478275" y="20985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" y="1"/>
                  </a:lnTo>
                  <a:cubicBezTo>
                    <a:pt x="1" y="1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4"/>
            <p:cNvSpPr/>
            <p:nvPr/>
          </p:nvSpPr>
          <p:spPr>
            <a:xfrm>
              <a:off x="6477350" y="21004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0" y="38"/>
                    <a:pt x="0" y="38"/>
                    <a:pt x="38" y="75"/>
                  </a:cubicBezTo>
                  <a:lnTo>
                    <a:pt x="38" y="0"/>
                  </a:lnTo>
                  <a:close/>
                  <a:moveTo>
                    <a:pt x="38" y="75"/>
                  </a:moveTo>
                  <a:cubicBezTo>
                    <a:pt x="38" y="75"/>
                    <a:pt x="38" y="112"/>
                    <a:pt x="0" y="112"/>
                  </a:cubicBezTo>
                  <a:lnTo>
                    <a:pt x="38" y="112"/>
                  </a:lnTo>
                  <a:lnTo>
                    <a:pt x="38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4"/>
            <p:cNvSpPr/>
            <p:nvPr/>
          </p:nvSpPr>
          <p:spPr>
            <a:xfrm>
              <a:off x="6476400" y="210325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4"/>
            <p:cNvSpPr/>
            <p:nvPr/>
          </p:nvSpPr>
          <p:spPr>
            <a:xfrm>
              <a:off x="6478275" y="21004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5" y="0"/>
                  </a:lnTo>
                  <a:lnTo>
                    <a:pt x="38" y="0"/>
                  </a:lnTo>
                  <a:cubicBezTo>
                    <a:pt x="38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4"/>
            <p:cNvSpPr/>
            <p:nvPr/>
          </p:nvSpPr>
          <p:spPr>
            <a:xfrm>
              <a:off x="6472675" y="21023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38"/>
                    <a:pt x="38" y="76"/>
                    <a:pt x="1" y="76"/>
                  </a:cubicBezTo>
                  <a:lnTo>
                    <a:pt x="38" y="76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4"/>
            <p:cNvSpPr/>
            <p:nvPr/>
          </p:nvSpPr>
          <p:spPr>
            <a:xfrm>
              <a:off x="6472675" y="210325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lnTo>
                    <a:pt x="1" y="38"/>
                  </a:lnTo>
                  <a:lnTo>
                    <a:pt x="75" y="38"/>
                  </a:lnTo>
                  <a:cubicBezTo>
                    <a:pt x="38" y="38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4"/>
            <p:cNvSpPr/>
            <p:nvPr/>
          </p:nvSpPr>
          <p:spPr>
            <a:xfrm>
              <a:off x="6473600" y="21013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4"/>
            <p:cNvSpPr/>
            <p:nvPr/>
          </p:nvSpPr>
          <p:spPr>
            <a:xfrm>
              <a:off x="6469875" y="2101375"/>
              <a:ext cx="1425" cy="1900"/>
            </a:xfrm>
            <a:custGeom>
              <a:avLst/>
              <a:gdLst/>
              <a:ahLst/>
              <a:cxnLst/>
              <a:rect l="l" t="t" r="r" b="b"/>
              <a:pathLst>
                <a:path w="57" h="76" extrusionOk="0">
                  <a:moveTo>
                    <a:pt x="38" y="1"/>
                  </a:moveTo>
                  <a:cubicBezTo>
                    <a:pt x="38" y="1"/>
                    <a:pt x="0" y="38"/>
                    <a:pt x="0" y="75"/>
                  </a:cubicBezTo>
                  <a:lnTo>
                    <a:pt x="38" y="38"/>
                  </a:lnTo>
                  <a:cubicBezTo>
                    <a:pt x="56" y="19"/>
                    <a:pt x="56" y="19"/>
                    <a:pt x="52" y="19"/>
                  </a:cubicBezTo>
                  <a:cubicBezTo>
                    <a:pt x="47" y="19"/>
                    <a:pt x="38" y="19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24"/>
            <p:cNvSpPr/>
            <p:nvPr/>
          </p:nvSpPr>
          <p:spPr>
            <a:xfrm>
              <a:off x="6468950" y="21023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24"/>
            <p:cNvSpPr/>
            <p:nvPr/>
          </p:nvSpPr>
          <p:spPr>
            <a:xfrm>
              <a:off x="6471750" y="21013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4"/>
            <p:cNvSpPr/>
            <p:nvPr/>
          </p:nvSpPr>
          <p:spPr>
            <a:xfrm>
              <a:off x="6466150" y="21023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1"/>
                  </a:moveTo>
                  <a:cubicBezTo>
                    <a:pt x="0" y="1"/>
                    <a:pt x="0" y="1"/>
                    <a:pt x="0" y="38"/>
                  </a:cubicBezTo>
                  <a:cubicBezTo>
                    <a:pt x="0" y="38"/>
                    <a:pt x="37" y="1"/>
                    <a:pt x="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4"/>
            <p:cNvSpPr/>
            <p:nvPr/>
          </p:nvSpPr>
          <p:spPr>
            <a:xfrm>
              <a:off x="6465200" y="21023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4"/>
            <p:cNvSpPr/>
            <p:nvPr/>
          </p:nvSpPr>
          <p:spPr>
            <a:xfrm>
              <a:off x="6467075" y="21004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4"/>
            <p:cNvSpPr/>
            <p:nvPr/>
          </p:nvSpPr>
          <p:spPr>
            <a:xfrm>
              <a:off x="6462400" y="210137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cubicBezTo>
                    <a:pt x="1" y="1"/>
                    <a:pt x="1" y="1"/>
                    <a:pt x="1" y="38"/>
                  </a:cubicBezTo>
                  <a:lnTo>
                    <a:pt x="1" y="75"/>
                  </a:lnTo>
                  <a:cubicBezTo>
                    <a:pt x="1" y="75"/>
                    <a:pt x="1" y="38"/>
                    <a:pt x="38" y="38"/>
                  </a:cubicBezTo>
                  <a:cubicBezTo>
                    <a:pt x="75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4"/>
            <p:cNvSpPr/>
            <p:nvPr/>
          </p:nvSpPr>
          <p:spPr>
            <a:xfrm>
              <a:off x="6461475" y="21032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4"/>
            <p:cNvSpPr/>
            <p:nvPr/>
          </p:nvSpPr>
          <p:spPr>
            <a:xfrm>
              <a:off x="6464275" y="21004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38"/>
                    <a:pt x="0" y="38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4"/>
            <p:cNvSpPr/>
            <p:nvPr/>
          </p:nvSpPr>
          <p:spPr>
            <a:xfrm>
              <a:off x="6459600" y="21013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24"/>
            <p:cNvSpPr/>
            <p:nvPr/>
          </p:nvSpPr>
          <p:spPr>
            <a:xfrm>
              <a:off x="6456800" y="21041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5" y="1"/>
                  </a:moveTo>
                  <a:lnTo>
                    <a:pt x="75" y="1"/>
                  </a:lnTo>
                  <a:lnTo>
                    <a:pt x="38" y="1"/>
                  </a:lnTo>
                  <a:cubicBezTo>
                    <a:pt x="1" y="1"/>
                    <a:pt x="38" y="1"/>
                    <a:pt x="38" y="1"/>
                  </a:cubicBezTo>
                  <a:lnTo>
                    <a:pt x="38" y="1"/>
                  </a:lnTo>
                  <a:lnTo>
                    <a:pt x="38" y="1"/>
                  </a:lnTo>
                  <a:cubicBezTo>
                    <a:pt x="75" y="1"/>
                    <a:pt x="75" y="1"/>
                    <a:pt x="7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24"/>
            <p:cNvSpPr/>
            <p:nvPr/>
          </p:nvSpPr>
          <p:spPr>
            <a:xfrm>
              <a:off x="6460550" y="21013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4"/>
            <p:cNvSpPr/>
            <p:nvPr/>
          </p:nvSpPr>
          <p:spPr>
            <a:xfrm>
              <a:off x="6456800" y="21032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2"/>
                  </a:moveTo>
                  <a:cubicBezTo>
                    <a:pt x="1" y="75"/>
                    <a:pt x="1" y="75"/>
                    <a:pt x="1" y="38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4"/>
            <p:cNvSpPr/>
            <p:nvPr/>
          </p:nvSpPr>
          <p:spPr>
            <a:xfrm>
              <a:off x="6454950" y="210605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0"/>
                  </a:moveTo>
                  <a:lnTo>
                    <a:pt x="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4"/>
            <p:cNvSpPr/>
            <p:nvPr/>
          </p:nvSpPr>
          <p:spPr>
            <a:xfrm>
              <a:off x="6455875" y="21032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4"/>
            <p:cNvSpPr/>
            <p:nvPr/>
          </p:nvSpPr>
          <p:spPr>
            <a:xfrm>
              <a:off x="6454950" y="2106975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1"/>
                  </a:moveTo>
                  <a:lnTo>
                    <a:pt x="75" y="1"/>
                  </a:lnTo>
                  <a:lnTo>
                    <a:pt x="37" y="1"/>
                  </a:ln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7" y="1"/>
                  </a:lnTo>
                  <a:cubicBezTo>
                    <a:pt x="75" y="1"/>
                    <a:pt x="37" y="1"/>
                    <a:pt x="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4"/>
            <p:cNvSpPr/>
            <p:nvPr/>
          </p:nvSpPr>
          <p:spPr>
            <a:xfrm>
              <a:off x="6456800" y="2106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4"/>
            <p:cNvSpPr/>
            <p:nvPr/>
          </p:nvSpPr>
          <p:spPr>
            <a:xfrm>
              <a:off x="6454000" y="210605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cubicBezTo>
                    <a:pt x="1" y="0"/>
                    <a:pt x="1" y="38"/>
                    <a:pt x="1" y="38"/>
                  </a:cubicBezTo>
                  <a:lnTo>
                    <a:pt x="38" y="38"/>
                  </a:lnTo>
                  <a:cubicBezTo>
                    <a:pt x="38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4"/>
            <p:cNvSpPr/>
            <p:nvPr/>
          </p:nvSpPr>
          <p:spPr>
            <a:xfrm>
              <a:off x="6458675" y="21079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38"/>
                    <a:pt x="38" y="76"/>
                    <a:pt x="0" y="76"/>
                  </a:cubicBezTo>
                  <a:lnTo>
                    <a:pt x="38" y="76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4"/>
            <p:cNvSpPr/>
            <p:nvPr/>
          </p:nvSpPr>
          <p:spPr>
            <a:xfrm>
              <a:off x="6459600" y="21069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38"/>
                  </a:lnTo>
                  <a:cubicBezTo>
                    <a:pt x="1" y="38"/>
                    <a:pt x="1" y="1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4"/>
            <p:cNvSpPr/>
            <p:nvPr/>
          </p:nvSpPr>
          <p:spPr>
            <a:xfrm>
              <a:off x="6457750" y="21088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4"/>
            <p:cNvSpPr/>
            <p:nvPr/>
          </p:nvSpPr>
          <p:spPr>
            <a:xfrm>
              <a:off x="6462400" y="21069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75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4"/>
            <p:cNvSpPr/>
            <p:nvPr/>
          </p:nvSpPr>
          <p:spPr>
            <a:xfrm>
              <a:off x="6462400" y="21069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1"/>
                  </a:moveTo>
                  <a:lnTo>
                    <a:pt x="1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4"/>
            <p:cNvSpPr/>
            <p:nvPr/>
          </p:nvSpPr>
          <p:spPr>
            <a:xfrm>
              <a:off x="6461475" y="2109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4"/>
            <p:cNvSpPr/>
            <p:nvPr/>
          </p:nvSpPr>
          <p:spPr>
            <a:xfrm>
              <a:off x="6466150" y="21060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7" y="0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cubicBezTo>
                    <a:pt x="0" y="75"/>
                    <a:pt x="0" y="38"/>
                    <a:pt x="0" y="38"/>
                  </a:cubicBezTo>
                  <a:cubicBezTo>
                    <a:pt x="0" y="0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4"/>
            <p:cNvSpPr/>
            <p:nvPr/>
          </p:nvSpPr>
          <p:spPr>
            <a:xfrm>
              <a:off x="6467075" y="21060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4"/>
            <p:cNvSpPr/>
            <p:nvPr/>
          </p:nvSpPr>
          <p:spPr>
            <a:xfrm>
              <a:off x="6464275" y="21088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4"/>
            <p:cNvSpPr/>
            <p:nvPr/>
          </p:nvSpPr>
          <p:spPr>
            <a:xfrm>
              <a:off x="6469875" y="21051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lnTo>
                    <a:pt x="0" y="38"/>
                  </a:lnTo>
                  <a:lnTo>
                    <a:pt x="0" y="76"/>
                  </a:lnTo>
                  <a:lnTo>
                    <a:pt x="0" y="113"/>
                  </a:lnTo>
                  <a:cubicBezTo>
                    <a:pt x="0" y="113"/>
                    <a:pt x="0" y="76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4"/>
            <p:cNvSpPr/>
            <p:nvPr/>
          </p:nvSpPr>
          <p:spPr>
            <a:xfrm>
              <a:off x="6469875" y="21051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38"/>
                  </a:lnTo>
                  <a:cubicBezTo>
                    <a:pt x="38" y="113"/>
                    <a:pt x="38" y="38"/>
                    <a:pt x="38" y="38"/>
                  </a:cubicBez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4"/>
            <p:cNvSpPr/>
            <p:nvPr/>
          </p:nvSpPr>
          <p:spPr>
            <a:xfrm>
              <a:off x="6467075" y="21069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4"/>
            <p:cNvSpPr/>
            <p:nvPr/>
          </p:nvSpPr>
          <p:spPr>
            <a:xfrm>
              <a:off x="6473600" y="21051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76"/>
                  </a:lnTo>
                  <a:lnTo>
                    <a:pt x="1" y="76"/>
                  </a:lnTo>
                  <a:lnTo>
                    <a:pt x="1" y="76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4"/>
            <p:cNvSpPr/>
            <p:nvPr/>
          </p:nvSpPr>
          <p:spPr>
            <a:xfrm>
              <a:off x="6472675" y="21051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1" y="38"/>
                  </a:lnTo>
                  <a:cubicBezTo>
                    <a:pt x="13" y="26"/>
                    <a:pt x="21" y="22"/>
                    <a:pt x="27" y="22"/>
                  </a:cubicBezTo>
                  <a:cubicBezTo>
                    <a:pt x="38" y="22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4"/>
            <p:cNvSpPr/>
            <p:nvPr/>
          </p:nvSpPr>
          <p:spPr>
            <a:xfrm>
              <a:off x="6469875" y="21069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75" y="1"/>
                  </a:moveTo>
                  <a:cubicBezTo>
                    <a:pt x="75" y="38"/>
                    <a:pt x="0" y="38"/>
                    <a:pt x="75" y="38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4"/>
            <p:cNvSpPr/>
            <p:nvPr/>
          </p:nvSpPr>
          <p:spPr>
            <a:xfrm>
              <a:off x="6476400" y="21041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24"/>
            <p:cNvSpPr/>
            <p:nvPr/>
          </p:nvSpPr>
          <p:spPr>
            <a:xfrm>
              <a:off x="6478275" y="21041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24"/>
            <p:cNvSpPr/>
            <p:nvPr/>
          </p:nvSpPr>
          <p:spPr>
            <a:xfrm>
              <a:off x="6474550" y="2106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24"/>
            <p:cNvSpPr/>
            <p:nvPr/>
          </p:nvSpPr>
          <p:spPr>
            <a:xfrm>
              <a:off x="6479200" y="210510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38" y="1"/>
                    <a:pt x="38" y="1"/>
                  </a:cubicBezTo>
                  <a:lnTo>
                    <a:pt x="76" y="1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24"/>
            <p:cNvSpPr/>
            <p:nvPr/>
          </p:nvSpPr>
          <p:spPr>
            <a:xfrm>
              <a:off x="6482000" y="21051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24"/>
            <p:cNvSpPr/>
            <p:nvPr/>
          </p:nvSpPr>
          <p:spPr>
            <a:xfrm>
              <a:off x="6478275" y="2106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24"/>
            <p:cNvSpPr/>
            <p:nvPr/>
          </p:nvSpPr>
          <p:spPr>
            <a:xfrm>
              <a:off x="6482000" y="210790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1"/>
                  </a:moveTo>
                  <a:lnTo>
                    <a:pt x="1" y="38"/>
                  </a:lnTo>
                  <a:lnTo>
                    <a:pt x="1" y="113"/>
                  </a:lnTo>
                  <a:lnTo>
                    <a:pt x="38" y="113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24"/>
            <p:cNvSpPr/>
            <p:nvPr/>
          </p:nvSpPr>
          <p:spPr>
            <a:xfrm>
              <a:off x="6480150" y="2110000"/>
              <a:ext cx="950" cy="72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19" y="1"/>
                  </a:moveTo>
                  <a:cubicBezTo>
                    <a:pt x="10" y="1"/>
                    <a:pt x="0" y="10"/>
                    <a:pt x="0" y="29"/>
                  </a:cubicBezTo>
                  <a:lnTo>
                    <a:pt x="38" y="29"/>
                  </a:lnTo>
                  <a:cubicBezTo>
                    <a:pt x="38" y="10"/>
                    <a:pt x="28" y="1"/>
                    <a:pt x="19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24"/>
            <p:cNvSpPr/>
            <p:nvPr/>
          </p:nvSpPr>
          <p:spPr>
            <a:xfrm>
              <a:off x="6480150" y="21069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24"/>
            <p:cNvSpPr/>
            <p:nvPr/>
          </p:nvSpPr>
          <p:spPr>
            <a:xfrm>
              <a:off x="6478275" y="21107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cubicBezTo>
                    <a:pt x="38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24"/>
            <p:cNvSpPr/>
            <p:nvPr/>
          </p:nvSpPr>
          <p:spPr>
            <a:xfrm>
              <a:off x="6477350" y="21116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75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24"/>
            <p:cNvSpPr/>
            <p:nvPr/>
          </p:nvSpPr>
          <p:spPr>
            <a:xfrm>
              <a:off x="6478275" y="21088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cubicBezTo>
                    <a:pt x="38" y="0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24"/>
            <p:cNvSpPr/>
            <p:nvPr/>
          </p:nvSpPr>
          <p:spPr>
            <a:xfrm>
              <a:off x="6473600" y="211070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cubicBezTo>
                    <a:pt x="1" y="1"/>
                    <a:pt x="1" y="1"/>
                    <a:pt x="1" y="38"/>
                  </a:cubicBezTo>
                  <a:lnTo>
                    <a:pt x="1" y="76"/>
                  </a:lnTo>
                  <a:lnTo>
                    <a:pt x="1" y="113"/>
                  </a:lnTo>
                  <a:lnTo>
                    <a:pt x="38" y="113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24"/>
            <p:cNvSpPr/>
            <p:nvPr/>
          </p:nvSpPr>
          <p:spPr>
            <a:xfrm>
              <a:off x="6472675" y="21125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cubicBezTo>
                    <a:pt x="1" y="38"/>
                    <a:pt x="1" y="38"/>
                    <a:pt x="38" y="3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24"/>
            <p:cNvSpPr/>
            <p:nvPr/>
          </p:nvSpPr>
          <p:spPr>
            <a:xfrm>
              <a:off x="6474550" y="2110000"/>
              <a:ext cx="950" cy="72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33" y="1"/>
                  </a:moveTo>
                  <a:cubicBezTo>
                    <a:pt x="28" y="1"/>
                    <a:pt x="19" y="10"/>
                    <a:pt x="0" y="29"/>
                  </a:cubicBezTo>
                  <a:lnTo>
                    <a:pt x="38" y="29"/>
                  </a:lnTo>
                  <a:cubicBezTo>
                    <a:pt x="38" y="10"/>
                    <a:pt x="38" y="1"/>
                    <a:pt x="33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24"/>
            <p:cNvSpPr/>
            <p:nvPr/>
          </p:nvSpPr>
          <p:spPr>
            <a:xfrm>
              <a:off x="6470800" y="21125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1" y="1"/>
                    <a:pt x="1" y="75"/>
                    <a:pt x="1" y="75"/>
                  </a:cubicBezTo>
                  <a:lnTo>
                    <a:pt x="38" y="75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24"/>
            <p:cNvSpPr/>
            <p:nvPr/>
          </p:nvSpPr>
          <p:spPr>
            <a:xfrm>
              <a:off x="6469875" y="21135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24"/>
            <p:cNvSpPr/>
            <p:nvPr/>
          </p:nvSpPr>
          <p:spPr>
            <a:xfrm>
              <a:off x="6471750" y="211165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0" y="0"/>
                  </a:moveTo>
                  <a:lnTo>
                    <a:pt x="0" y="0"/>
                  </a:lnTo>
                  <a:lnTo>
                    <a:pt x="38" y="0"/>
                  </a:lnTo>
                  <a:cubicBezTo>
                    <a:pt x="75" y="0"/>
                    <a:pt x="38" y="0"/>
                    <a:pt x="38" y="0"/>
                  </a:cubicBez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24"/>
            <p:cNvSpPr/>
            <p:nvPr/>
          </p:nvSpPr>
          <p:spPr>
            <a:xfrm>
              <a:off x="6467075" y="21116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38" y="0"/>
                    <a:pt x="38" y="38"/>
                    <a:pt x="0" y="38"/>
                  </a:cubicBezTo>
                  <a:lnTo>
                    <a:pt x="0" y="112"/>
                  </a:lnTo>
                  <a:cubicBezTo>
                    <a:pt x="0" y="112"/>
                    <a:pt x="38" y="38"/>
                    <a:pt x="38" y="38"/>
                  </a:cubicBezTo>
                  <a:cubicBezTo>
                    <a:pt x="38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24"/>
            <p:cNvSpPr/>
            <p:nvPr/>
          </p:nvSpPr>
          <p:spPr>
            <a:xfrm>
              <a:off x="6466150" y="21125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24"/>
            <p:cNvSpPr/>
            <p:nvPr/>
          </p:nvSpPr>
          <p:spPr>
            <a:xfrm>
              <a:off x="6468000" y="21107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76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24"/>
            <p:cNvSpPr/>
            <p:nvPr/>
          </p:nvSpPr>
          <p:spPr>
            <a:xfrm>
              <a:off x="6463350" y="21116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7" y="0"/>
                  </a:moveTo>
                  <a:cubicBezTo>
                    <a:pt x="37" y="0"/>
                    <a:pt x="0" y="0"/>
                    <a:pt x="0" y="38"/>
                  </a:cubicBezTo>
                  <a:cubicBezTo>
                    <a:pt x="0" y="75"/>
                    <a:pt x="0" y="75"/>
                    <a:pt x="0" y="112"/>
                  </a:cubicBez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24"/>
            <p:cNvSpPr/>
            <p:nvPr/>
          </p:nvSpPr>
          <p:spPr>
            <a:xfrm>
              <a:off x="6462400" y="21125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cubicBezTo>
                    <a:pt x="1" y="38"/>
                    <a:pt x="1" y="38"/>
                    <a:pt x="1" y="1"/>
                  </a:cubicBez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24"/>
            <p:cNvSpPr/>
            <p:nvPr/>
          </p:nvSpPr>
          <p:spPr>
            <a:xfrm>
              <a:off x="6465200" y="21116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24"/>
            <p:cNvSpPr/>
            <p:nvPr/>
          </p:nvSpPr>
          <p:spPr>
            <a:xfrm>
              <a:off x="6459600" y="211165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0"/>
                  </a:moveTo>
                  <a:lnTo>
                    <a:pt x="1" y="75"/>
                  </a:lnTo>
                  <a:cubicBezTo>
                    <a:pt x="1" y="75"/>
                    <a:pt x="1" y="0"/>
                    <a:pt x="38" y="0"/>
                  </a:cubicBezTo>
                  <a:close/>
                  <a:moveTo>
                    <a:pt x="1" y="75"/>
                  </a:moveTo>
                  <a:lnTo>
                    <a:pt x="1" y="112"/>
                  </a:lnTo>
                  <a:cubicBezTo>
                    <a:pt x="38" y="112"/>
                    <a:pt x="38" y="75"/>
                    <a:pt x="1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24"/>
            <p:cNvSpPr/>
            <p:nvPr/>
          </p:nvSpPr>
          <p:spPr>
            <a:xfrm>
              <a:off x="6459600" y="211445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24"/>
            <p:cNvSpPr/>
            <p:nvPr/>
          </p:nvSpPr>
          <p:spPr>
            <a:xfrm>
              <a:off x="6461475" y="21116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lnTo>
                    <a:pt x="38" y="75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24"/>
            <p:cNvSpPr/>
            <p:nvPr/>
          </p:nvSpPr>
          <p:spPr>
            <a:xfrm>
              <a:off x="6457750" y="21144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38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24"/>
            <p:cNvSpPr/>
            <p:nvPr/>
          </p:nvSpPr>
          <p:spPr>
            <a:xfrm>
              <a:off x="6456800" y="211632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0"/>
                  </a:move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24"/>
            <p:cNvSpPr/>
            <p:nvPr/>
          </p:nvSpPr>
          <p:spPr>
            <a:xfrm>
              <a:off x="6457750" y="21144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24"/>
            <p:cNvSpPr/>
            <p:nvPr/>
          </p:nvSpPr>
          <p:spPr>
            <a:xfrm>
              <a:off x="6455875" y="2117250"/>
              <a:ext cx="1900" cy="425"/>
            </a:xfrm>
            <a:custGeom>
              <a:avLst/>
              <a:gdLst/>
              <a:ahLst/>
              <a:cxnLst/>
              <a:rect l="l" t="t" r="r" b="b"/>
              <a:pathLst>
                <a:path w="76" h="17" extrusionOk="0">
                  <a:moveTo>
                    <a:pt x="0" y="0"/>
                  </a:moveTo>
                  <a:cubicBezTo>
                    <a:pt x="0" y="13"/>
                    <a:pt x="5" y="17"/>
                    <a:pt x="11" y="17"/>
                  </a:cubicBezTo>
                  <a:cubicBezTo>
                    <a:pt x="25" y="17"/>
                    <a:pt x="50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24"/>
            <p:cNvSpPr/>
            <p:nvPr/>
          </p:nvSpPr>
          <p:spPr>
            <a:xfrm>
              <a:off x="6457750" y="21172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37" y="0"/>
                    <a:pt x="37" y="38"/>
                    <a:pt x="37" y="38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24"/>
            <p:cNvSpPr/>
            <p:nvPr/>
          </p:nvSpPr>
          <p:spPr>
            <a:xfrm>
              <a:off x="6456800" y="21172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cubicBezTo>
                    <a:pt x="1" y="0"/>
                    <a:pt x="1" y="38"/>
                    <a:pt x="1" y="38"/>
                  </a:cubicBezTo>
                  <a:lnTo>
                    <a:pt x="38" y="38"/>
                  </a:lnTo>
                  <a:cubicBezTo>
                    <a:pt x="1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24"/>
            <p:cNvSpPr/>
            <p:nvPr/>
          </p:nvSpPr>
          <p:spPr>
            <a:xfrm>
              <a:off x="6461475" y="21172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0"/>
                  </a:moveTo>
                  <a:lnTo>
                    <a:pt x="0" y="75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24"/>
            <p:cNvSpPr/>
            <p:nvPr/>
          </p:nvSpPr>
          <p:spPr>
            <a:xfrm>
              <a:off x="6462400" y="21172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24"/>
            <p:cNvSpPr/>
            <p:nvPr/>
          </p:nvSpPr>
          <p:spPr>
            <a:xfrm>
              <a:off x="6459600" y="21191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7"/>
                  </a:moveTo>
                  <a:lnTo>
                    <a:pt x="38" y="37"/>
                  </a:lnTo>
                  <a:lnTo>
                    <a:pt x="1" y="37"/>
                  </a:lnTo>
                  <a:lnTo>
                    <a:pt x="1" y="0"/>
                  </a:lnTo>
                  <a:lnTo>
                    <a:pt x="1" y="37"/>
                  </a:lnTo>
                  <a:cubicBezTo>
                    <a:pt x="1" y="37"/>
                    <a:pt x="38" y="37"/>
                    <a:pt x="38" y="3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24"/>
            <p:cNvSpPr/>
            <p:nvPr/>
          </p:nvSpPr>
          <p:spPr>
            <a:xfrm>
              <a:off x="6465200" y="21172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0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24"/>
            <p:cNvSpPr/>
            <p:nvPr/>
          </p:nvSpPr>
          <p:spPr>
            <a:xfrm>
              <a:off x="6466150" y="21163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24"/>
            <p:cNvSpPr/>
            <p:nvPr/>
          </p:nvSpPr>
          <p:spPr>
            <a:xfrm>
              <a:off x="6464275" y="21181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0" y="38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24"/>
            <p:cNvSpPr/>
            <p:nvPr/>
          </p:nvSpPr>
          <p:spPr>
            <a:xfrm>
              <a:off x="6468000" y="21153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"/>
                  </a:moveTo>
                  <a:cubicBezTo>
                    <a:pt x="1" y="38"/>
                    <a:pt x="1" y="38"/>
                    <a:pt x="1" y="75"/>
                  </a:cubicBezTo>
                  <a:lnTo>
                    <a:pt x="1" y="113"/>
                  </a:lnTo>
                  <a:lnTo>
                    <a:pt x="1" y="113"/>
                  </a:lnTo>
                  <a:cubicBezTo>
                    <a:pt x="1" y="75"/>
                    <a:pt x="1" y="75"/>
                    <a:pt x="1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24"/>
            <p:cNvSpPr/>
            <p:nvPr/>
          </p:nvSpPr>
          <p:spPr>
            <a:xfrm>
              <a:off x="6468950" y="21153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7" y="1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24"/>
            <p:cNvSpPr/>
            <p:nvPr/>
          </p:nvSpPr>
          <p:spPr>
            <a:xfrm>
              <a:off x="6467075" y="21181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38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24"/>
            <p:cNvSpPr/>
            <p:nvPr/>
          </p:nvSpPr>
          <p:spPr>
            <a:xfrm>
              <a:off x="6471750" y="21144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0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7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24"/>
            <p:cNvSpPr/>
            <p:nvPr/>
          </p:nvSpPr>
          <p:spPr>
            <a:xfrm>
              <a:off x="6471750" y="2113750"/>
              <a:ext cx="950" cy="72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5" y="0"/>
                  </a:moveTo>
                  <a:cubicBezTo>
                    <a:pt x="0" y="0"/>
                    <a:pt x="0" y="10"/>
                    <a:pt x="0" y="28"/>
                  </a:cubicBezTo>
                  <a:lnTo>
                    <a:pt x="38" y="28"/>
                  </a:lnTo>
                  <a:cubicBezTo>
                    <a:pt x="19" y="10"/>
                    <a:pt x="10" y="0"/>
                    <a:pt x="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24"/>
            <p:cNvSpPr/>
            <p:nvPr/>
          </p:nvSpPr>
          <p:spPr>
            <a:xfrm>
              <a:off x="6470800" y="21163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24"/>
            <p:cNvSpPr/>
            <p:nvPr/>
          </p:nvSpPr>
          <p:spPr>
            <a:xfrm>
              <a:off x="6475475" y="21144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1" y="0"/>
                  </a:moveTo>
                  <a:lnTo>
                    <a:pt x="1" y="38"/>
                  </a:lnTo>
                  <a:cubicBezTo>
                    <a:pt x="1" y="38"/>
                    <a:pt x="1" y="38"/>
                    <a:pt x="1" y="75"/>
                  </a:cubicBez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cubicBezTo>
                    <a:pt x="1" y="0"/>
                    <a:pt x="1" y="0"/>
                    <a:pt x="1" y="0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24"/>
            <p:cNvSpPr/>
            <p:nvPr/>
          </p:nvSpPr>
          <p:spPr>
            <a:xfrm>
              <a:off x="6475475" y="21144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38" y="0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24"/>
            <p:cNvSpPr/>
            <p:nvPr/>
          </p:nvSpPr>
          <p:spPr>
            <a:xfrm>
              <a:off x="6474550" y="21153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38"/>
                    <a:pt x="0" y="75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24"/>
            <p:cNvSpPr/>
            <p:nvPr/>
          </p:nvSpPr>
          <p:spPr>
            <a:xfrm>
              <a:off x="6478275" y="211257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38" y="1"/>
                  </a:moveTo>
                  <a:cubicBezTo>
                    <a:pt x="38" y="38"/>
                    <a:pt x="47" y="38"/>
                    <a:pt x="52" y="38"/>
                  </a:cubicBezTo>
                  <a:cubicBezTo>
                    <a:pt x="57" y="38"/>
                    <a:pt x="57" y="38"/>
                    <a:pt x="38" y="75"/>
                  </a:cubicBezTo>
                  <a:lnTo>
                    <a:pt x="1" y="113"/>
                  </a:lnTo>
                  <a:lnTo>
                    <a:pt x="1" y="113"/>
                  </a:lnTo>
                  <a:cubicBezTo>
                    <a:pt x="38" y="75"/>
                    <a:pt x="38" y="75"/>
                    <a:pt x="75" y="75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24"/>
            <p:cNvSpPr/>
            <p:nvPr/>
          </p:nvSpPr>
          <p:spPr>
            <a:xfrm>
              <a:off x="6480150" y="21144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24"/>
            <p:cNvSpPr/>
            <p:nvPr/>
          </p:nvSpPr>
          <p:spPr>
            <a:xfrm>
              <a:off x="6478275" y="2115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24"/>
            <p:cNvSpPr/>
            <p:nvPr/>
          </p:nvSpPr>
          <p:spPr>
            <a:xfrm>
              <a:off x="6481075" y="211632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0"/>
                  </a:moveTo>
                  <a:cubicBezTo>
                    <a:pt x="75" y="0"/>
                    <a:pt x="75" y="0"/>
                    <a:pt x="38" y="0"/>
                  </a:cubicBezTo>
                  <a:cubicBezTo>
                    <a:pt x="38" y="0"/>
                    <a:pt x="1" y="0"/>
                    <a:pt x="1" y="0"/>
                  </a:cubicBez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4"/>
            <p:cNvSpPr/>
            <p:nvPr/>
          </p:nvSpPr>
          <p:spPr>
            <a:xfrm>
              <a:off x="6483875" y="21172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4"/>
            <p:cNvSpPr/>
            <p:nvPr/>
          </p:nvSpPr>
          <p:spPr>
            <a:xfrm>
              <a:off x="6481075" y="21153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24"/>
            <p:cNvSpPr/>
            <p:nvPr/>
          </p:nvSpPr>
          <p:spPr>
            <a:xfrm>
              <a:off x="6481075" y="21181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24"/>
            <p:cNvSpPr/>
            <p:nvPr/>
          </p:nvSpPr>
          <p:spPr>
            <a:xfrm>
              <a:off x="6480150" y="21209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4"/>
            <p:cNvSpPr/>
            <p:nvPr/>
          </p:nvSpPr>
          <p:spPr>
            <a:xfrm>
              <a:off x="6480150" y="2118175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7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24"/>
            <p:cNvSpPr/>
            <p:nvPr/>
          </p:nvSpPr>
          <p:spPr>
            <a:xfrm>
              <a:off x="6477350" y="21191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0" y="37"/>
                    <a:pt x="0" y="37"/>
                  </a:cubicBezTo>
                  <a:cubicBezTo>
                    <a:pt x="0" y="75"/>
                    <a:pt x="0" y="75"/>
                    <a:pt x="0" y="75"/>
                  </a:cubicBez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24"/>
            <p:cNvSpPr/>
            <p:nvPr/>
          </p:nvSpPr>
          <p:spPr>
            <a:xfrm>
              <a:off x="6476400" y="21200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4"/>
            <p:cNvSpPr/>
            <p:nvPr/>
          </p:nvSpPr>
          <p:spPr>
            <a:xfrm>
              <a:off x="6478275" y="211817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1"/>
                  </a:moveTo>
                  <a:cubicBezTo>
                    <a:pt x="38" y="1"/>
                    <a:pt x="38" y="38"/>
                    <a:pt x="38" y="38"/>
                  </a:cubicBezTo>
                  <a:cubicBezTo>
                    <a:pt x="38" y="38"/>
                    <a:pt x="75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4"/>
            <p:cNvSpPr/>
            <p:nvPr/>
          </p:nvSpPr>
          <p:spPr>
            <a:xfrm>
              <a:off x="6473600" y="211912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1" y="0"/>
                    <a:pt x="1" y="37"/>
                    <a:pt x="1" y="37"/>
                  </a:cubicBezTo>
                  <a:lnTo>
                    <a:pt x="1" y="75"/>
                  </a:lnTo>
                  <a:cubicBezTo>
                    <a:pt x="1" y="75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4"/>
            <p:cNvSpPr/>
            <p:nvPr/>
          </p:nvSpPr>
          <p:spPr>
            <a:xfrm>
              <a:off x="6473600" y="21209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24"/>
            <p:cNvSpPr/>
            <p:nvPr/>
          </p:nvSpPr>
          <p:spPr>
            <a:xfrm>
              <a:off x="6475475" y="21191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37"/>
                    <a:pt x="1" y="37"/>
                  </a:cubicBezTo>
                  <a:lnTo>
                    <a:pt x="1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24"/>
            <p:cNvSpPr/>
            <p:nvPr/>
          </p:nvSpPr>
          <p:spPr>
            <a:xfrm>
              <a:off x="6469875" y="21200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0" y="38"/>
                    <a:pt x="0" y="75"/>
                    <a:pt x="0" y="75"/>
                  </a:cubicBezTo>
                  <a:lnTo>
                    <a:pt x="38" y="75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24"/>
            <p:cNvSpPr/>
            <p:nvPr/>
          </p:nvSpPr>
          <p:spPr>
            <a:xfrm>
              <a:off x="6469875" y="21219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24"/>
            <p:cNvSpPr/>
            <p:nvPr/>
          </p:nvSpPr>
          <p:spPr>
            <a:xfrm>
              <a:off x="6471750" y="21191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38" y="0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24"/>
            <p:cNvSpPr/>
            <p:nvPr/>
          </p:nvSpPr>
          <p:spPr>
            <a:xfrm>
              <a:off x="6466150" y="21200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7" y="0"/>
                  </a:moveTo>
                  <a:cubicBezTo>
                    <a:pt x="37" y="0"/>
                    <a:pt x="0" y="38"/>
                    <a:pt x="0" y="75"/>
                  </a:cubicBezTo>
                  <a:lnTo>
                    <a:pt x="0" y="112"/>
                  </a:lnTo>
                  <a:lnTo>
                    <a:pt x="37" y="112"/>
                  </a:lnTo>
                  <a:cubicBezTo>
                    <a:pt x="37" y="75"/>
                    <a:pt x="37" y="75"/>
                    <a:pt x="37" y="38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24"/>
            <p:cNvSpPr/>
            <p:nvPr/>
          </p:nvSpPr>
          <p:spPr>
            <a:xfrm>
              <a:off x="6466150" y="21228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24"/>
            <p:cNvSpPr/>
            <p:nvPr/>
          </p:nvSpPr>
          <p:spPr>
            <a:xfrm>
              <a:off x="6467075" y="21191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24"/>
            <p:cNvSpPr/>
            <p:nvPr/>
          </p:nvSpPr>
          <p:spPr>
            <a:xfrm>
              <a:off x="6463350" y="2120975"/>
              <a:ext cx="25" cy="3775"/>
            </a:xfrm>
            <a:custGeom>
              <a:avLst/>
              <a:gdLst/>
              <a:ahLst/>
              <a:cxnLst/>
              <a:rect l="l" t="t" r="r" b="b"/>
              <a:pathLst>
                <a:path w="1" h="151" extrusionOk="0">
                  <a:moveTo>
                    <a:pt x="0" y="113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75"/>
                    <a:pt x="0" y="75"/>
                    <a:pt x="0" y="113"/>
                  </a:cubicBezTo>
                  <a:lnTo>
                    <a:pt x="0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24"/>
            <p:cNvSpPr/>
            <p:nvPr/>
          </p:nvSpPr>
          <p:spPr>
            <a:xfrm>
              <a:off x="6462400" y="212472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24"/>
            <p:cNvSpPr/>
            <p:nvPr/>
          </p:nvSpPr>
          <p:spPr>
            <a:xfrm>
              <a:off x="6465200" y="21209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24"/>
            <p:cNvSpPr/>
            <p:nvPr/>
          </p:nvSpPr>
          <p:spPr>
            <a:xfrm>
              <a:off x="6460550" y="21256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24"/>
            <p:cNvSpPr/>
            <p:nvPr/>
          </p:nvSpPr>
          <p:spPr>
            <a:xfrm>
              <a:off x="6461475" y="21256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24"/>
            <p:cNvSpPr/>
            <p:nvPr/>
          </p:nvSpPr>
          <p:spPr>
            <a:xfrm>
              <a:off x="6459600" y="21237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24"/>
            <p:cNvSpPr/>
            <p:nvPr/>
          </p:nvSpPr>
          <p:spPr>
            <a:xfrm>
              <a:off x="6461475" y="2126575"/>
              <a:ext cx="2825" cy="1375"/>
            </a:xfrm>
            <a:custGeom>
              <a:avLst/>
              <a:gdLst/>
              <a:ahLst/>
              <a:cxnLst/>
              <a:rect l="l" t="t" r="r" b="b"/>
              <a:pathLst>
                <a:path w="113" h="55" extrusionOk="0">
                  <a:moveTo>
                    <a:pt x="75" y="1"/>
                  </a:moveTo>
                  <a:lnTo>
                    <a:pt x="38" y="38"/>
                  </a:lnTo>
                  <a:lnTo>
                    <a:pt x="75" y="38"/>
                  </a:lnTo>
                  <a:cubicBezTo>
                    <a:pt x="112" y="38"/>
                    <a:pt x="75" y="1"/>
                    <a:pt x="75" y="1"/>
                  </a:cubicBezTo>
                  <a:close/>
                  <a:moveTo>
                    <a:pt x="0" y="38"/>
                  </a:moveTo>
                  <a:cubicBezTo>
                    <a:pt x="25" y="38"/>
                    <a:pt x="17" y="55"/>
                    <a:pt x="20" y="55"/>
                  </a:cubicBezTo>
                  <a:cubicBezTo>
                    <a:pt x="21" y="55"/>
                    <a:pt x="25" y="51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24"/>
            <p:cNvSpPr/>
            <p:nvPr/>
          </p:nvSpPr>
          <p:spPr>
            <a:xfrm>
              <a:off x="6464275" y="21265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24"/>
            <p:cNvSpPr/>
            <p:nvPr/>
          </p:nvSpPr>
          <p:spPr>
            <a:xfrm>
              <a:off x="6460550" y="21275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0" y="37"/>
                    <a:pt x="0" y="37"/>
                  </a:cubicBez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24"/>
            <p:cNvSpPr/>
            <p:nvPr/>
          </p:nvSpPr>
          <p:spPr>
            <a:xfrm>
              <a:off x="6466150" y="21265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1"/>
                  </a:moveTo>
                  <a:cubicBezTo>
                    <a:pt x="37" y="1"/>
                    <a:pt x="37" y="38"/>
                    <a:pt x="0" y="38"/>
                  </a:cubicBezTo>
                  <a:lnTo>
                    <a:pt x="0" y="75"/>
                  </a:lnTo>
                  <a:cubicBezTo>
                    <a:pt x="0" y="75"/>
                    <a:pt x="37" y="38"/>
                    <a:pt x="37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24"/>
            <p:cNvSpPr/>
            <p:nvPr/>
          </p:nvSpPr>
          <p:spPr>
            <a:xfrm>
              <a:off x="6468000" y="21265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24"/>
            <p:cNvSpPr/>
            <p:nvPr/>
          </p:nvSpPr>
          <p:spPr>
            <a:xfrm>
              <a:off x="6466150" y="2128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24"/>
            <p:cNvSpPr/>
            <p:nvPr/>
          </p:nvSpPr>
          <p:spPr>
            <a:xfrm>
              <a:off x="6470800" y="212565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0"/>
                  </a:moveTo>
                  <a:cubicBezTo>
                    <a:pt x="1" y="38"/>
                    <a:pt x="1" y="38"/>
                    <a:pt x="1" y="75"/>
                  </a:cubicBezTo>
                  <a:lnTo>
                    <a:pt x="1" y="112"/>
                  </a:lnTo>
                  <a:cubicBezTo>
                    <a:pt x="1" y="112"/>
                    <a:pt x="1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24"/>
            <p:cNvSpPr/>
            <p:nvPr/>
          </p:nvSpPr>
          <p:spPr>
            <a:xfrm>
              <a:off x="6470800" y="21256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24"/>
            <p:cNvSpPr/>
            <p:nvPr/>
          </p:nvSpPr>
          <p:spPr>
            <a:xfrm>
              <a:off x="6469875" y="21284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24"/>
            <p:cNvSpPr/>
            <p:nvPr/>
          </p:nvSpPr>
          <p:spPr>
            <a:xfrm>
              <a:off x="6473600" y="21256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cubicBezTo>
                    <a:pt x="38" y="38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24"/>
            <p:cNvSpPr/>
            <p:nvPr/>
          </p:nvSpPr>
          <p:spPr>
            <a:xfrm>
              <a:off x="6474550" y="21247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24"/>
            <p:cNvSpPr/>
            <p:nvPr/>
          </p:nvSpPr>
          <p:spPr>
            <a:xfrm>
              <a:off x="6471750" y="21265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24"/>
            <p:cNvSpPr/>
            <p:nvPr/>
          </p:nvSpPr>
          <p:spPr>
            <a:xfrm>
              <a:off x="6477350" y="21237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38"/>
                    <a:pt x="0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24"/>
            <p:cNvSpPr/>
            <p:nvPr/>
          </p:nvSpPr>
          <p:spPr>
            <a:xfrm>
              <a:off x="6477350" y="21237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24"/>
            <p:cNvSpPr/>
            <p:nvPr/>
          </p:nvSpPr>
          <p:spPr>
            <a:xfrm>
              <a:off x="6475475" y="2125225"/>
              <a:ext cx="950" cy="1375"/>
            </a:xfrm>
            <a:custGeom>
              <a:avLst/>
              <a:gdLst/>
              <a:ahLst/>
              <a:cxnLst/>
              <a:rect l="l" t="t" r="r" b="b"/>
              <a:pathLst>
                <a:path w="38" h="55" extrusionOk="0">
                  <a:moveTo>
                    <a:pt x="28" y="1"/>
                  </a:moveTo>
                  <a:cubicBezTo>
                    <a:pt x="17" y="1"/>
                    <a:pt x="1" y="17"/>
                    <a:pt x="1" y="17"/>
                  </a:cubicBezTo>
                  <a:cubicBezTo>
                    <a:pt x="1" y="55"/>
                    <a:pt x="1" y="55"/>
                    <a:pt x="38" y="55"/>
                  </a:cubicBezTo>
                  <a:lnTo>
                    <a:pt x="38" y="17"/>
                  </a:lnTo>
                  <a:cubicBezTo>
                    <a:pt x="38" y="5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24"/>
            <p:cNvSpPr/>
            <p:nvPr/>
          </p:nvSpPr>
          <p:spPr>
            <a:xfrm>
              <a:off x="6481075" y="2122850"/>
              <a:ext cx="2825" cy="1900"/>
            </a:xfrm>
            <a:custGeom>
              <a:avLst/>
              <a:gdLst/>
              <a:ahLst/>
              <a:cxnLst/>
              <a:rect l="l" t="t" r="r" b="b"/>
              <a:pathLst>
                <a:path w="113" h="76" extrusionOk="0">
                  <a:moveTo>
                    <a:pt x="75" y="0"/>
                  </a:moveTo>
                  <a:lnTo>
                    <a:pt x="38" y="38"/>
                  </a:lnTo>
                  <a:lnTo>
                    <a:pt x="113" y="0"/>
                  </a:lnTo>
                  <a:close/>
                  <a:moveTo>
                    <a:pt x="1" y="38"/>
                  </a:moveTo>
                  <a:lnTo>
                    <a:pt x="1" y="75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24"/>
            <p:cNvSpPr/>
            <p:nvPr/>
          </p:nvSpPr>
          <p:spPr>
            <a:xfrm>
              <a:off x="6482950" y="21247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24"/>
            <p:cNvSpPr/>
            <p:nvPr/>
          </p:nvSpPr>
          <p:spPr>
            <a:xfrm>
              <a:off x="6479200" y="212472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37"/>
                  </a:lnTo>
                  <a:cubicBezTo>
                    <a:pt x="38" y="37"/>
                    <a:pt x="38" y="75"/>
                    <a:pt x="38" y="75"/>
                  </a:cubicBez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24"/>
            <p:cNvSpPr/>
            <p:nvPr/>
          </p:nvSpPr>
          <p:spPr>
            <a:xfrm>
              <a:off x="6482950" y="2127525"/>
              <a:ext cx="1425" cy="1875"/>
            </a:xfrm>
            <a:custGeom>
              <a:avLst/>
              <a:gdLst/>
              <a:ahLst/>
              <a:cxnLst/>
              <a:rect l="l" t="t" r="r" b="b"/>
              <a:pathLst>
                <a:path w="57" h="75" extrusionOk="0">
                  <a:moveTo>
                    <a:pt x="0" y="0"/>
                  </a:moveTo>
                  <a:cubicBezTo>
                    <a:pt x="0" y="0"/>
                    <a:pt x="38" y="0"/>
                    <a:pt x="38" y="37"/>
                  </a:cubicBezTo>
                  <a:lnTo>
                    <a:pt x="38" y="0"/>
                  </a:lnTo>
                  <a:close/>
                  <a:moveTo>
                    <a:pt x="38" y="37"/>
                  </a:moveTo>
                  <a:lnTo>
                    <a:pt x="38" y="75"/>
                  </a:lnTo>
                  <a:cubicBezTo>
                    <a:pt x="38" y="56"/>
                    <a:pt x="47" y="56"/>
                    <a:pt x="52" y="56"/>
                  </a:cubicBezTo>
                  <a:cubicBezTo>
                    <a:pt x="56" y="56"/>
                    <a:pt x="56" y="56"/>
                    <a:pt x="38" y="37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24"/>
            <p:cNvSpPr/>
            <p:nvPr/>
          </p:nvSpPr>
          <p:spPr>
            <a:xfrm>
              <a:off x="6481075" y="212845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38" y="38"/>
                    <a:pt x="1" y="0"/>
                    <a:pt x="1" y="0"/>
                  </a:cubicBezTo>
                  <a:close/>
                  <a:moveTo>
                    <a:pt x="75" y="0"/>
                  </a:moveTo>
                  <a:cubicBezTo>
                    <a:pt x="75" y="38"/>
                    <a:pt x="75" y="38"/>
                    <a:pt x="38" y="38"/>
                  </a:cubicBezTo>
                  <a:lnTo>
                    <a:pt x="75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24"/>
            <p:cNvSpPr/>
            <p:nvPr/>
          </p:nvSpPr>
          <p:spPr>
            <a:xfrm>
              <a:off x="6480150" y="21256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0"/>
                  </a:moveTo>
                  <a:lnTo>
                    <a:pt x="0" y="75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24"/>
            <p:cNvSpPr/>
            <p:nvPr/>
          </p:nvSpPr>
          <p:spPr>
            <a:xfrm>
              <a:off x="6479200" y="2128450"/>
              <a:ext cx="1900" cy="2300"/>
            </a:xfrm>
            <a:custGeom>
              <a:avLst/>
              <a:gdLst/>
              <a:ahLst/>
              <a:cxnLst/>
              <a:rect l="l" t="t" r="r" b="b"/>
              <a:pathLst>
                <a:path w="76" h="92" extrusionOk="0">
                  <a:moveTo>
                    <a:pt x="76" y="0"/>
                  </a:moveTo>
                  <a:cubicBezTo>
                    <a:pt x="38" y="0"/>
                    <a:pt x="38" y="38"/>
                    <a:pt x="38" y="38"/>
                  </a:cubicBezTo>
                  <a:lnTo>
                    <a:pt x="38" y="75"/>
                  </a:lnTo>
                  <a:cubicBezTo>
                    <a:pt x="38" y="75"/>
                    <a:pt x="76" y="38"/>
                    <a:pt x="76" y="38"/>
                  </a:cubicBezTo>
                  <a:lnTo>
                    <a:pt x="76" y="0"/>
                  </a:lnTo>
                  <a:close/>
                  <a:moveTo>
                    <a:pt x="1" y="75"/>
                  </a:moveTo>
                  <a:cubicBezTo>
                    <a:pt x="26" y="75"/>
                    <a:pt x="34" y="92"/>
                    <a:pt x="37" y="92"/>
                  </a:cubicBezTo>
                  <a:cubicBezTo>
                    <a:pt x="38" y="92"/>
                    <a:pt x="38" y="88"/>
                    <a:pt x="38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24"/>
            <p:cNvSpPr/>
            <p:nvPr/>
          </p:nvSpPr>
          <p:spPr>
            <a:xfrm>
              <a:off x="6478275" y="212937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38"/>
                  </a:moveTo>
                  <a:lnTo>
                    <a:pt x="75" y="38"/>
                  </a:lnTo>
                  <a:lnTo>
                    <a:pt x="38" y="38"/>
                  </a:lnTo>
                  <a:cubicBezTo>
                    <a:pt x="38" y="38"/>
                    <a:pt x="38" y="38"/>
                    <a:pt x="38" y="1"/>
                  </a:cubicBezTo>
                  <a:lnTo>
                    <a:pt x="38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24"/>
            <p:cNvSpPr/>
            <p:nvPr/>
          </p:nvSpPr>
          <p:spPr>
            <a:xfrm>
              <a:off x="6480150" y="2128025"/>
              <a:ext cx="950" cy="450"/>
            </a:xfrm>
            <a:custGeom>
              <a:avLst/>
              <a:gdLst/>
              <a:ahLst/>
              <a:cxnLst/>
              <a:rect l="l" t="t" r="r" b="b"/>
              <a:pathLst>
                <a:path w="38" h="18" extrusionOk="0">
                  <a:moveTo>
                    <a:pt x="26" y="1"/>
                  </a:moveTo>
                  <a:cubicBezTo>
                    <a:pt x="21" y="1"/>
                    <a:pt x="13" y="5"/>
                    <a:pt x="0" y="17"/>
                  </a:cubicBezTo>
                  <a:lnTo>
                    <a:pt x="38" y="17"/>
                  </a:lnTo>
                  <a:cubicBezTo>
                    <a:pt x="38" y="17"/>
                    <a:pt x="38" y="1"/>
                    <a:pt x="26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24"/>
            <p:cNvSpPr/>
            <p:nvPr/>
          </p:nvSpPr>
          <p:spPr>
            <a:xfrm>
              <a:off x="6475475" y="212845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0"/>
                  </a:moveTo>
                  <a:cubicBezTo>
                    <a:pt x="38" y="0"/>
                    <a:pt x="38" y="0"/>
                    <a:pt x="38" y="38"/>
                  </a:cubicBezTo>
                  <a:cubicBezTo>
                    <a:pt x="38" y="0"/>
                    <a:pt x="38" y="0"/>
                    <a:pt x="75" y="0"/>
                  </a:cubicBezTo>
                  <a:close/>
                  <a:moveTo>
                    <a:pt x="38" y="38"/>
                  </a:moveTo>
                  <a:cubicBezTo>
                    <a:pt x="1" y="38"/>
                    <a:pt x="1" y="38"/>
                    <a:pt x="1" y="75"/>
                  </a:cubicBez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24"/>
            <p:cNvSpPr/>
            <p:nvPr/>
          </p:nvSpPr>
          <p:spPr>
            <a:xfrm>
              <a:off x="6475475" y="21293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24"/>
            <p:cNvSpPr/>
            <p:nvPr/>
          </p:nvSpPr>
          <p:spPr>
            <a:xfrm>
              <a:off x="6478275" y="21265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38"/>
                  </a:lnTo>
                  <a:cubicBezTo>
                    <a:pt x="1" y="3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24"/>
            <p:cNvSpPr/>
            <p:nvPr/>
          </p:nvSpPr>
          <p:spPr>
            <a:xfrm>
              <a:off x="6471750" y="212845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38" y="0"/>
                  </a:moveTo>
                  <a:lnTo>
                    <a:pt x="38" y="38"/>
                  </a:lnTo>
                  <a:cubicBezTo>
                    <a:pt x="38" y="38"/>
                    <a:pt x="75" y="0"/>
                    <a:pt x="75" y="0"/>
                  </a:cubicBezTo>
                  <a:close/>
                  <a:moveTo>
                    <a:pt x="38" y="38"/>
                  </a:moveTo>
                  <a:lnTo>
                    <a:pt x="0" y="75"/>
                  </a:lnTo>
                  <a:cubicBezTo>
                    <a:pt x="37" y="75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24"/>
            <p:cNvSpPr/>
            <p:nvPr/>
          </p:nvSpPr>
          <p:spPr>
            <a:xfrm>
              <a:off x="6471750" y="21293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0" y="1"/>
                    <a:pt x="0" y="1"/>
                    <a:pt x="0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24"/>
            <p:cNvSpPr/>
            <p:nvPr/>
          </p:nvSpPr>
          <p:spPr>
            <a:xfrm>
              <a:off x="6473600" y="212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24"/>
            <p:cNvSpPr/>
            <p:nvPr/>
          </p:nvSpPr>
          <p:spPr>
            <a:xfrm>
              <a:off x="6468000" y="21284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38"/>
                  </a:lnTo>
                  <a:cubicBezTo>
                    <a:pt x="1" y="38"/>
                    <a:pt x="1" y="0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cubicBezTo>
                    <a:pt x="1" y="75"/>
                    <a:pt x="1" y="75"/>
                    <a:pt x="1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24"/>
            <p:cNvSpPr/>
            <p:nvPr/>
          </p:nvSpPr>
          <p:spPr>
            <a:xfrm>
              <a:off x="6468000" y="212937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24"/>
            <p:cNvSpPr/>
            <p:nvPr/>
          </p:nvSpPr>
          <p:spPr>
            <a:xfrm>
              <a:off x="6468950" y="21275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24"/>
            <p:cNvSpPr/>
            <p:nvPr/>
          </p:nvSpPr>
          <p:spPr>
            <a:xfrm>
              <a:off x="6466150" y="21293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75"/>
                  </a:lnTo>
                  <a:cubicBezTo>
                    <a:pt x="0" y="113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24"/>
            <p:cNvSpPr/>
            <p:nvPr/>
          </p:nvSpPr>
          <p:spPr>
            <a:xfrm>
              <a:off x="6465200" y="21312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24"/>
            <p:cNvSpPr/>
            <p:nvPr/>
          </p:nvSpPr>
          <p:spPr>
            <a:xfrm>
              <a:off x="6466150" y="212752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75"/>
                    <a:pt x="0" y="75"/>
                    <a:pt x="0" y="75"/>
                  </a:cubicBezTo>
                  <a:lnTo>
                    <a:pt x="37" y="75"/>
                  </a:lnTo>
                  <a:lnTo>
                    <a:pt x="37" y="37"/>
                  </a:lnTo>
                  <a:cubicBezTo>
                    <a:pt x="37" y="37"/>
                    <a:pt x="37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24"/>
            <p:cNvSpPr/>
            <p:nvPr/>
          </p:nvSpPr>
          <p:spPr>
            <a:xfrm>
              <a:off x="6467075" y="21321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38" y="1"/>
                    <a:pt x="0" y="38"/>
                    <a:pt x="0" y="38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24"/>
            <p:cNvSpPr/>
            <p:nvPr/>
          </p:nvSpPr>
          <p:spPr>
            <a:xfrm>
              <a:off x="6468000" y="213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24"/>
            <p:cNvSpPr/>
            <p:nvPr/>
          </p:nvSpPr>
          <p:spPr>
            <a:xfrm>
              <a:off x="6464275" y="213217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0" y="1"/>
                    <a:pt x="0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24"/>
            <p:cNvSpPr/>
            <p:nvPr/>
          </p:nvSpPr>
          <p:spPr>
            <a:xfrm>
              <a:off x="6468950" y="2132175"/>
              <a:ext cx="1875" cy="2325"/>
            </a:xfrm>
            <a:custGeom>
              <a:avLst/>
              <a:gdLst/>
              <a:ahLst/>
              <a:cxnLst/>
              <a:rect l="l" t="t" r="r" b="b"/>
              <a:pathLst>
                <a:path w="75" h="93" extrusionOk="0">
                  <a:moveTo>
                    <a:pt x="37" y="1"/>
                  </a:moveTo>
                  <a:lnTo>
                    <a:pt x="37" y="38"/>
                  </a:lnTo>
                  <a:cubicBezTo>
                    <a:pt x="37" y="75"/>
                    <a:pt x="37" y="75"/>
                    <a:pt x="0" y="75"/>
                  </a:cubicBezTo>
                  <a:cubicBezTo>
                    <a:pt x="25" y="75"/>
                    <a:pt x="33" y="92"/>
                    <a:pt x="36" y="92"/>
                  </a:cubicBezTo>
                  <a:cubicBezTo>
                    <a:pt x="37" y="92"/>
                    <a:pt x="37" y="88"/>
                    <a:pt x="37" y="75"/>
                  </a:cubicBezTo>
                  <a:cubicBezTo>
                    <a:pt x="37" y="75"/>
                    <a:pt x="75" y="38"/>
                    <a:pt x="75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24"/>
            <p:cNvSpPr/>
            <p:nvPr/>
          </p:nvSpPr>
          <p:spPr>
            <a:xfrm>
              <a:off x="6469875" y="21321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38"/>
                  </a:moveTo>
                  <a:lnTo>
                    <a:pt x="38" y="38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24"/>
            <p:cNvSpPr/>
            <p:nvPr/>
          </p:nvSpPr>
          <p:spPr>
            <a:xfrm>
              <a:off x="6468000" y="21340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cubicBezTo>
                    <a:pt x="1" y="75"/>
                    <a:pt x="1" y="75"/>
                    <a:pt x="1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24"/>
            <p:cNvSpPr/>
            <p:nvPr/>
          </p:nvSpPr>
          <p:spPr>
            <a:xfrm>
              <a:off x="6473600" y="213312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1" y="0"/>
                    <a:pt x="1" y="37"/>
                    <a:pt x="1" y="37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5"/>
                    <a:pt x="38" y="75"/>
                    <a:pt x="38" y="37"/>
                  </a:cubicBezTo>
                  <a:cubicBezTo>
                    <a:pt x="38" y="37"/>
                    <a:pt x="38" y="37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24"/>
            <p:cNvSpPr/>
            <p:nvPr/>
          </p:nvSpPr>
          <p:spPr>
            <a:xfrm>
              <a:off x="6474550" y="21331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37"/>
                    <a:pt x="0" y="37"/>
                    <a:pt x="0" y="37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24"/>
            <p:cNvSpPr/>
            <p:nvPr/>
          </p:nvSpPr>
          <p:spPr>
            <a:xfrm>
              <a:off x="6472675" y="21340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24"/>
            <p:cNvSpPr/>
            <p:nvPr/>
          </p:nvSpPr>
          <p:spPr>
            <a:xfrm>
              <a:off x="6692975" y="1962300"/>
              <a:ext cx="6550" cy="21475"/>
            </a:xfrm>
            <a:custGeom>
              <a:avLst/>
              <a:gdLst/>
              <a:ahLst/>
              <a:cxnLst/>
              <a:rect l="l" t="t" r="r" b="b"/>
              <a:pathLst>
                <a:path w="262" h="859" extrusionOk="0">
                  <a:moveTo>
                    <a:pt x="262" y="822"/>
                  </a:moveTo>
                  <a:lnTo>
                    <a:pt x="112" y="859"/>
                  </a:lnTo>
                  <a:lnTo>
                    <a:pt x="0" y="38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24"/>
            <p:cNvSpPr/>
            <p:nvPr/>
          </p:nvSpPr>
          <p:spPr>
            <a:xfrm>
              <a:off x="6689225" y="1954825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374" y="150"/>
                  </a:moveTo>
                  <a:cubicBezTo>
                    <a:pt x="337" y="75"/>
                    <a:pt x="262" y="1"/>
                    <a:pt x="150" y="1"/>
                  </a:cubicBezTo>
                  <a:cubicBezTo>
                    <a:pt x="76" y="38"/>
                    <a:pt x="1" y="113"/>
                    <a:pt x="1" y="225"/>
                  </a:cubicBezTo>
                  <a:cubicBezTo>
                    <a:pt x="38" y="299"/>
                    <a:pt x="113" y="374"/>
                    <a:pt x="225" y="374"/>
                  </a:cubicBezTo>
                  <a:cubicBezTo>
                    <a:pt x="300" y="337"/>
                    <a:pt x="374" y="262"/>
                    <a:pt x="374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24"/>
            <p:cNvSpPr/>
            <p:nvPr/>
          </p:nvSpPr>
          <p:spPr>
            <a:xfrm>
              <a:off x="6669625" y="1969750"/>
              <a:ext cx="12175" cy="19650"/>
            </a:xfrm>
            <a:custGeom>
              <a:avLst/>
              <a:gdLst/>
              <a:ahLst/>
              <a:cxnLst/>
              <a:rect l="l" t="t" r="r" b="b"/>
              <a:pathLst>
                <a:path w="487" h="786" extrusionOk="0">
                  <a:moveTo>
                    <a:pt x="486" y="710"/>
                  </a:moveTo>
                  <a:lnTo>
                    <a:pt x="374" y="785"/>
                  </a:lnTo>
                  <a:lnTo>
                    <a:pt x="1" y="76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24"/>
            <p:cNvSpPr/>
            <p:nvPr/>
          </p:nvSpPr>
          <p:spPr>
            <a:xfrm>
              <a:off x="6664975" y="1962300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374" y="112"/>
                  </a:moveTo>
                  <a:cubicBezTo>
                    <a:pt x="336" y="38"/>
                    <a:pt x="224" y="0"/>
                    <a:pt x="112" y="38"/>
                  </a:cubicBezTo>
                  <a:cubicBezTo>
                    <a:pt x="38" y="75"/>
                    <a:pt x="0" y="187"/>
                    <a:pt x="38" y="299"/>
                  </a:cubicBezTo>
                  <a:cubicBezTo>
                    <a:pt x="75" y="374"/>
                    <a:pt x="187" y="411"/>
                    <a:pt x="299" y="374"/>
                  </a:cubicBezTo>
                  <a:cubicBezTo>
                    <a:pt x="374" y="299"/>
                    <a:pt x="374" y="224"/>
                    <a:pt x="374" y="11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24"/>
            <p:cNvSpPr/>
            <p:nvPr/>
          </p:nvSpPr>
          <p:spPr>
            <a:xfrm>
              <a:off x="6650025" y="1982825"/>
              <a:ext cx="16825" cy="17775"/>
            </a:xfrm>
            <a:custGeom>
              <a:avLst/>
              <a:gdLst/>
              <a:ahLst/>
              <a:cxnLst/>
              <a:rect l="l" t="t" r="r" b="b"/>
              <a:pathLst>
                <a:path w="673" h="711" extrusionOk="0">
                  <a:moveTo>
                    <a:pt x="673" y="598"/>
                  </a:moveTo>
                  <a:lnTo>
                    <a:pt x="561" y="710"/>
                  </a:lnTo>
                  <a:lnTo>
                    <a:pt x="1" y="113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24"/>
            <p:cNvSpPr/>
            <p:nvPr/>
          </p:nvSpPr>
          <p:spPr>
            <a:xfrm>
              <a:off x="6644425" y="197722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99" y="38"/>
                  </a:moveTo>
                  <a:cubicBezTo>
                    <a:pt x="225" y="1"/>
                    <a:pt x="150" y="1"/>
                    <a:pt x="75" y="38"/>
                  </a:cubicBezTo>
                  <a:cubicBezTo>
                    <a:pt x="1" y="113"/>
                    <a:pt x="1" y="225"/>
                    <a:pt x="75" y="299"/>
                  </a:cubicBezTo>
                  <a:cubicBezTo>
                    <a:pt x="150" y="374"/>
                    <a:pt x="262" y="374"/>
                    <a:pt x="337" y="299"/>
                  </a:cubicBezTo>
                  <a:cubicBezTo>
                    <a:pt x="411" y="225"/>
                    <a:pt x="411" y="113"/>
                    <a:pt x="337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24"/>
            <p:cNvSpPr/>
            <p:nvPr/>
          </p:nvSpPr>
          <p:spPr>
            <a:xfrm>
              <a:off x="6636025" y="2001500"/>
              <a:ext cx="19625" cy="13100"/>
            </a:xfrm>
            <a:custGeom>
              <a:avLst/>
              <a:gdLst/>
              <a:ahLst/>
              <a:cxnLst/>
              <a:rect l="l" t="t" r="r" b="b"/>
              <a:pathLst>
                <a:path w="785" h="524" extrusionOk="0">
                  <a:moveTo>
                    <a:pt x="785" y="411"/>
                  </a:moveTo>
                  <a:lnTo>
                    <a:pt x="710" y="523"/>
                  </a:lnTo>
                  <a:lnTo>
                    <a:pt x="1" y="112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24"/>
            <p:cNvSpPr/>
            <p:nvPr/>
          </p:nvSpPr>
          <p:spPr>
            <a:xfrm>
              <a:off x="6628575" y="1996825"/>
              <a:ext cx="10275" cy="9375"/>
            </a:xfrm>
            <a:custGeom>
              <a:avLst/>
              <a:gdLst/>
              <a:ahLst/>
              <a:cxnLst/>
              <a:rect l="l" t="t" r="r" b="b"/>
              <a:pathLst>
                <a:path w="411" h="375" extrusionOk="0">
                  <a:moveTo>
                    <a:pt x="299" y="38"/>
                  </a:moveTo>
                  <a:cubicBezTo>
                    <a:pt x="224" y="1"/>
                    <a:pt x="112" y="1"/>
                    <a:pt x="37" y="113"/>
                  </a:cubicBezTo>
                  <a:cubicBezTo>
                    <a:pt x="0" y="187"/>
                    <a:pt x="37" y="299"/>
                    <a:pt x="149" y="337"/>
                  </a:cubicBezTo>
                  <a:cubicBezTo>
                    <a:pt x="224" y="374"/>
                    <a:pt x="299" y="374"/>
                    <a:pt x="373" y="262"/>
                  </a:cubicBezTo>
                  <a:cubicBezTo>
                    <a:pt x="411" y="187"/>
                    <a:pt x="373" y="75"/>
                    <a:pt x="299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24"/>
            <p:cNvSpPr/>
            <p:nvPr/>
          </p:nvSpPr>
          <p:spPr>
            <a:xfrm>
              <a:off x="6627625" y="2023900"/>
              <a:ext cx="20575" cy="8425"/>
            </a:xfrm>
            <a:custGeom>
              <a:avLst/>
              <a:gdLst/>
              <a:ahLst/>
              <a:cxnLst/>
              <a:rect l="l" t="t" r="r" b="b"/>
              <a:pathLst>
                <a:path w="823" h="337" extrusionOk="0">
                  <a:moveTo>
                    <a:pt x="822" y="187"/>
                  </a:moveTo>
                  <a:lnTo>
                    <a:pt x="822" y="337"/>
                  </a:lnTo>
                  <a:lnTo>
                    <a:pt x="1" y="15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24"/>
            <p:cNvSpPr/>
            <p:nvPr/>
          </p:nvSpPr>
          <p:spPr>
            <a:xfrm>
              <a:off x="6618300" y="2019225"/>
              <a:ext cx="11225" cy="10300"/>
            </a:xfrm>
            <a:custGeom>
              <a:avLst/>
              <a:gdLst/>
              <a:ahLst/>
              <a:cxnLst/>
              <a:rect l="l" t="t" r="r" b="b"/>
              <a:pathLst>
                <a:path w="449" h="412" extrusionOk="0">
                  <a:moveTo>
                    <a:pt x="299" y="76"/>
                  </a:moveTo>
                  <a:cubicBezTo>
                    <a:pt x="75" y="1"/>
                    <a:pt x="0" y="337"/>
                    <a:pt x="224" y="412"/>
                  </a:cubicBezTo>
                  <a:cubicBezTo>
                    <a:pt x="336" y="412"/>
                    <a:pt x="411" y="374"/>
                    <a:pt x="411" y="262"/>
                  </a:cubicBezTo>
                  <a:cubicBezTo>
                    <a:pt x="448" y="188"/>
                    <a:pt x="411" y="76"/>
                    <a:pt x="299" y="76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24"/>
            <p:cNvSpPr/>
            <p:nvPr/>
          </p:nvSpPr>
          <p:spPr>
            <a:xfrm>
              <a:off x="6626700" y="2047225"/>
              <a:ext cx="20550" cy="4700"/>
            </a:xfrm>
            <a:custGeom>
              <a:avLst/>
              <a:gdLst/>
              <a:ahLst/>
              <a:cxnLst/>
              <a:rect l="l" t="t" r="r" b="b"/>
              <a:pathLst>
                <a:path w="822" h="188" extrusionOk="0">
                  <a:moveTo>
                    <a:pt x="822" y="1"/>
                  </a:moveTo>
                  <a:lnTo>
                    <a:pt x="822" y="150"/>
                  </a:lnTo>
                  <a:lnTo>
                    <a:pt x="0" y="188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24"/>
            <p:cNvSpPr/>
            <p:nvPr/>
          </p:nvSpPr>
          <p:spPr>
            <a:xfrm>
              <a:off x="6618300" y="204630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187" y="1"/>
                  </a:moveTo>
                  <a:cubicBezTo>
                    <a:pt x="112" y="1"/>
                    <a:pt x="38" y="113"/>
                    <a:pt x="0" y="187"/>
                  </a:cubicBezTo>
                  <a:cubicBezTo>
                    <a:pt x="38" y="299"/>
                    <a:pt x="112" y="374"/>
                    <a:pt x="224" y="337"/>
                  </a:cubicBezTo>
                  <a:cubicBezTo>
                    <a:pt x="299" y="337"/>
                    <a:pt x="374" y="262"/>
                    <a:pt x="374" y="150"/>
                  </a:cubicBezTo>
                  <a:cubicBezTo>
                    <a:pt x="374" y="75"/>
                    <a:pt x="299" y="1"/>
                    <a:pt x="187" y="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24"/>
            <p:cNvSpPr/>
            <p:nvPr/>
          </p:nvSpPr>
          <p:spPr>
            <a:xfrm>
              <a:off x="6631375" y="2064050"/>
              <a:ext cx="20550" cy="11225"/>
            </a:xfrm>
            <a:custGeom>
              <a:avLst/>
              <a:gdLst/>
              <a:ahLst/>
              <a:cxnLst/>
              <a:rect l="l" t="t" r="r" b="b"/>
              <a:pathLst>
                <a:path w="822" h="449" extrusionOk="0">
                  <a:moveTo>
                    <a:pt x="747" y="0"/>
                  </a:moveTo>
                  <a:lnTo>
                    <a:pt x="821" y="112"/>
                  </a:lnTo>
                  <a:lnTo>
                    <a:pt x="75" y="448"/>
                  </a:lnTo>
                  <a:lnTo>
                    <a:pt x="0" y="299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24"/>
            <p:cNvSpPr/>
            <p:nvPr/>
          </p:nvSpPr>
          <p:spPr>
            <a:xfrm>
              <a:off x="6623900" y="2069650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150" y="37"/>
                  </a:moveTo>
                  <a:cubicBezTo>
                    <a:pt x="38" y="75"/>
                    <a:pt x="0" y="187"/>
                    <a:pt x="38" y="261"/>
                  </a:cubicBezTo>
                  <a:cubicBezTo>
                    <a:pt x="75" y="336"/>
                    <a:pt x="187" y="411"/>
                    <a:pt x="262" y="373"/>
                  </a:cubicBezTo>
                  <a:cubicBezTo>
                    <a:pt x="374" y="336"/>
                    <a:pt x="411" y="224"/>
                    <a:pt x="374" y="149"/>
                  </a:cubicBezTo>
                  <a:cubicBezTo>
                    <a:pt x="336" y="37"/>
                    <a:pt x="224" y="0"/>
                    <a:pt x="150" y="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24"/>
            <p:cNvSpPr/>
            <p:nvPr/>
          </p:nvSpPr>
          <p:spPr>
            <a:xfrm>
              <a:off x="6643500" y="2079900"/>
              <a:ext cx="17750" cy="15900"/>
            </a:xfrm>
            <a:custGeom>
              <a:avLst/>
              <a:gdLst/>
              <a:ahLst/>
              <a:cxnLst/>
              <a:rect l="l" t="t" r="r" b="b"/>
              <a:pathLst>
                <a:path w="710" h="636" extrusionOk="0">
                  <a:moveTo>
                    <a:pt x="635" y="1"/>
                  </a:moveTo>
                  <a:lnTo>
                    <a:pt x="710" y="113"/>
                  </a:lnTo>
                  <a:lnTo>
                    <a:pt x="112" y="636"/>
                  </a:lnTo>
                  <a:lnTo>
                    <a:pt x="0" y="524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24"/>
            <p:cNvSpPr/>
            <p:nvPr/>
          </p:nvSpPr>
          <p:spPr>
            <a:xfrm>
              <a:off x="6636975" y="20920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12" y="38"/>
                  </a:moveTo>
                  <a:cubicBezTo>
                    <a:pt x="37" y="112"/>
                    <a:pt x="0" y="224"/>
                    <a:pt x="75" y="299"/>
                  </a:cubicBezTo>
                  <a:cubicBezTo>
                    <a:pt x="149" y="374"/>
                    <a:pt x="224" y="374"/>
                    <a:pt x="299" y="336"/>
                  </a:cubicBezTo>
                  <a:cubicBezTo>
                    <a:pt x="373" y="262"/>
                    <a:pt x="373" y="150"/>
                    <a:pt x="299" y="75"/>
                  </a:cubicBezTo>
                  <a:cubicBezTo>
                    <a:pt x="261" y="0"/>
                    <a:pt x="149" y="0"/>
                    <a:pt x="75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24"/>
            <p:cNvSpPr/>
            <p:nvPr/>
          </p:nvSpPr>
          <p:spPr>
            <a:xfrm>
              <a:off x="6661225" y="2092975"/>
              <a:ext cx="14025" cy="18700"/>
            </a:xfrm>
            <a:custGeom>
              <a:avLst/>
              <a:gdLst/>
              <a:ahLst/>
              <a:cxnLst/>
              <a:rect l="l" t="t" r="r" b="b"/>
              <a:pathLst>
                <a:path w="561" h="748" extrusionOk="0">
                  <a:moveTo>
                    <a:pt x="449" y="1"/>
                  </a:moveTo>
                  <a:lnTo>
                    <a:pt x="561" y="75"/>
                  </a:lnTo>
                  <a:lnTo>
                    <a:pt x="113" y="747"/>
                  </a:lnTo>
                  <a:lnTo>
                    <a:pt x="1" y="67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24"/>
            <p:cNvSpPr/>
            <p:nvPr/>
          </p:nvSpPr>
          <p:spPr>
            <a:xfrm>
              <a:off x="6655625" y="210790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38" y="113"/>
                  </a:moveTo>
                  <a:cubicBezTo>
                    <a:pt x="1" y="188"/>
                    <a:pt x="38" y="300"/>
                    <a:pt x="113" y="374"/>
                  </a:cubicBezTo>
                  <a:cubicBezTo>
                    <a:pt x="188" y="412"/>
                    <a:pt x="300" y="412"/>
                    <a:pt x="337" y="300"/>
                  </a:cubicBezTo>
                  <a:cubicBezTo>
                    <a:pt x="412" y="225"/>
                    <a:pt x="374" y="113"/>
                    <a:pt x="300" y="76"/>
                  </a:cubicBezTo>
                  <a:cubicBezTo>
                    <a:pt x="225" y="1"/>
                    <a:pt x="113" y="38"/>
                    <a:pt x="38" y="11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24"/>
            <p:cNvSpPr/>
            <p:nvPr/>
          </p:nvSpPr>
          <p:spPr>
            <a:xfrm>
              <a:off x="6682700" y="2101375"/>
              <a:ext cx="9350" cy="19625"/>
            </a:xfrm>
            <a:custGeom>
              <a:avLst/>
              <a:gdLst/>
              <a:ahLst/>
              <a:cxnLst/>
              <a:rect l="l" t="t" r="r" b="b"/>
              <a:pathLst>
                <a:path w="374" h="785" extrusionOk="0">
                  <a:moveTo>
                    <a:pt x="225" y="1"/>
                  </a:moveTo>
                  <a:lnTo>
                    <a:pt x="374" y="38"/>
                  </a:lnTo>
                  <a:lnTo>
                    <a:pt x="150" y="785"/>
                  </a:lnTo>
                  <a:lnTo>
                    <a:pt x="1" y="74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24"/>
            <p:cNvSpPr/>
            <p:nvPr/>
          </p:nvSpPr>
          <p:spPr>
            <a:xfrm>
              <a:off x="6678025" y="2116325"/>
              <a:ext cx="10300" cy="14025"/>
            </a:xfrm>
            <a:custGeom>
              <a:avLst/>
              <a:gdLst/>
              <a:ahLst/>
              <a:cxnLst/>
              <a:rect l="l" t="t" r="r" b="b"/>
              <a:pathLst>
                <a:path w="412" h="561" extrusionOk="0">
                  <a:moveTo>
                    <a:pt x="38" y="261"/>
                  </a:moveTo>
                  <a:cubicBezTo>
                    <a:pt x="1" y="336"/>
                    <a:pt x="76" y="448"/>
                    <a:pt x="150" y="485"/>
                  </a:cubicBezTo>
                  <a:cubicBezTo>
                    <a:pt x="412" y="560"/>
                    <a:pt x="113" y="0"/>
                    <a:pt x="38" y="26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24"/>
            <p:cNvSpPr/>
            <p:nvPr/>
          </p:nvSpPr>
          <p:spPr>
            <a:xfrm>
              <a:off x="6706975" y="2104175"/>
              <a:ext cx="3750" cy="20575"/>
            </a:xfrm>
            <a:custGeom>
              <a:avLst/>
              <a:gdLst/>
              <a:ahLst/>
              <a:cxnLst/>
              <a:rect l="l" t="t" r="r" b="b"/>
              <a:pathLst>
                <a:path w="150" h="823" extrusionOk="0">
                  <a:moveTo>
                    <a:pt x="0" y="1"/>
                  </a:moveTo>
                  <a:lnTo>
                    <a:pt x="150" y="1"/>
                  </a:lnTo>
                  <a:lnTo>
                    <a:pt x="150" y="822"/>
                  </a:lnTo>
                  <a:lnTo>
                    <a:pt x="0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24"/>
            <p:cNvSpPr/>
            <p:nvPr/>
          </p:nvSpPr>
          <p:spPr>
            <a:xfrm>
              <a:off x="6704175" y="2122850"/>
              <a:ext cx="11225" cy="12150"/>
            </a:xfrm>
            <a:custGeom>
              <a:avLst/>
              <a:gdLst/>
              <a:ahLst/>
              <a:cxnLst/>
              <a:rect l="l" t="t" r="r" b="b"/>
              <a:pathLst>
                <a:path w="449" h="486" extrusionOk="0">
                  <a:moveTo>
                    <a:pt x="0" y="187"/>
                  </a:moveTo>
                  <a:cubicBezTo>
                    <a:pt x="0" y="486"/>
                    <a:pt x="448" y="0"/>
                    <a:pt x="187" y="0"/>
                  </a:cubicBezTo>
                  <a:cubicBezTo>
                    <a:pt x="75" y="0"/>
                    <a:pt x="0" y="112"/>
                    <a:pt x="0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24"/>
            <p:cNvSpPr/>
            <p:nvPr/>
          </p:nvSpPr>
          <p:spPr>
            <a:xfrm>
              <a:off x="6723775" y="2100450"/>
              <a:ext cx="9350" cy="20550"/>
            </a:xfrm>
            <a:custGeom>
              <a:avLst/>
              <a:gdLst/>
              <a:ahLst/>
              <a:cxnLst/>
              <a:rect l="l" t="t" r="r" b="b"/>
              <a:pathLst>
                <a:path w="374" h="822" extrusionOk="0">
                  <a:moveTo>
                    <a:pt x="1" y="38"/>
                  </a:moveTo>
                  <a:lnTo>
                    <a:pt x="150" y="0"/>
                  </a:lnTo>
                  <a:lnTo>
                    <a:pt x="374" y="784"/>
                  </a:lnTo>
                  <a:lnTo>
                    <a:pt x="262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24"/>
            <p:cNvSpPr/>
            <p:nvPr/>
          </p:nvSpPr>
          <p:spPr>
            <a:xfrm>
              <a:off x="6728450" y="211817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0" y="262"/>
                  </a:moveTo>
                  <a:cubicBezTo>
                    <a:pt x="38" y="374"/>
                    <a:pt x="150" y="411"/>
                    <a:pt x="224" y="374"/>
                  </a:cubicBezTo>
                  <a:cubicBezTo>
                    <a:pt x="336" y="337"/>
                    <a:pt x="374" y="262"/>
                    <a:pt x="336" y="150"/>
                  </a:cubicBezTo>
                  <a:cubicBezTo>
                    <a:pt x="299" y="75"/>
                    <a:pt x="224" y="1"/>
                    <a:pt x="112" y="38"/>
                  </a:cubicBezTo>
                  <a:cubicBezTo>
                    <a:pt x="38" y="75"/>
                    <a:pt x="0" y="187"/>
                    <a:pt x="0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24"/>
            <p:cNvSpPr/>
            <p:nvPr/>
          </p:nvSpPr>
          <p:spPr>
            <a:xfrm>
              <a:off x="6740575" y="2092050"/>
              <a:ext cx="14950" cy="18675"/>
            </a:xfrm>
            <a:custGeom>
              <a:avLst/>
              <a:gdLst/>
              <a:ahLst/>
              <a:cxnLst/>
              <a:rect l="l" t="t" r="r" b="b"/>
              <a:pathLst>
                <a:path w="598" h="747" extrusionOk="0">
                  <a:moveTo>
                    <a:pt x="1" y="75"/>
                  </a:moveTo>
                  <a:lnTo>
                    <a:pt x="113" y="0"/>
                  </a:lnTo>
                  <a:lnTo>
                    <a:pt x="598" y="635"/>
                  </a:lnTo>
                  <a:lnTo>
                    <a:pt x="486" y="74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24"/>
            <p:cNvSpPr/>
            <p:nvPr/>
          </p:nvSpPr>
          <p:spPr>
            <a:xfrm>
              <a:off x="6750850" y="2106975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75" y="299"/>
                  </a:moveTo>
                  <a:cubicBezTo>
                    <a:pt x="112" y="374"/>
                    <a:pt x="224" y="411"/>
                    <a:pt x="299" y="337"/>
                  </a:cubicBezTo>
                  <a:cubicBezTo>
                    <a:pt x="374" y="299"/>
                    <a:pt x="411" y="187"/>
                    <a:pt x="336" y="113"/>
                  </a:cubicBezTo>
                  <a:cubicBezTo>
                    <a:pt x="299" y="38"/>
                    <a:pt x="187" y="1"/>
                    <a:pt x="112" y="75"/>
                  </a:cubicBezTo>
                  <a:cubicBezTo>
                    <a:pt x="0" y="113"/>
                    <a:pt x="0" y="225"/>
                    <a:pt x="75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24"/>
            <p:cNvSpPr/>
            <p:nvPr/>
          </p:nvSpPr>
          <p:spPr>
            <a:xfrm>
              <a:off x="6754575" y="2078975"/>
              <a:ext cx="17775" cy="14950"/>
            </a:xfrm>
            <a:custGeom>
              <a:avLst/>
              <a:gdLst/>
              <a:ahLst/>
              <a:cxnLst/>
              <a:rect l="l" t="t" r="r" b="b"/>
              <a:pathLst>
                <a:path w="711" h="598" extrusionOk="0">
                  <a:moveTo>
                    <a:pt x="1" y="113"/>
                  </a:moveTo>
                  <a:lnTo>
                    <a:pt x="75" y="0"/>
                  </a:lnTo>
                  <a:lnTo>
                    <a:pt x="710" y="486"/>
                  </a:lnTo>
                  <a:lnTo>
                    <a:pt x="635" y="59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24"/>
            <p:cNvSpPr/>
            <p:nvPr/>
          </p:nvSpPr>
          <p:spPr>
            <a:xfrm>
              <a:off x="6769525" y="209017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75" y="337"/>
                  </a:moveTo>
                  <a:cubicBezTo>
                    <a:pt x="149" y="374"/>
                    <a:pt x="261" y="374"/>
                    <a:pt x="336" y="337"/>
                  </a:cubicBezTo>
                  <a:cubicBezTo>
                    <a:pt x="373" y="262"/>
                    <a:pt x="373" y="150"/>
                    <a:pt x="336" y="75"/>
                  </a:cubicBezTo>
                  <a:cubicBezTo>
                    <a:pt x="224" y="1"/>
                    <a:pt x="112" y="38"/>
                    <a:pt x="75" y="113"/>
                  </a:cubicBezTo>
                  <a:cubicBezTo>
                    <a:pt x="0" y="187"/>
                    <a:pt x="37" y="299"/>
                    <a:pt x="112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24"/>
            <p:cNvSpPr/>
            <p:nvPr/>
          </p:nvSpPr>
          <p:spPr>
            <a:xfrm>
              <a:off x="6763925" y="2063100"/>
              <a:ext cx="19625" cy="10300"/>
            </a:xfrm>
            <a:custGeom>
              <a:avLst/>
              <a:gdLst/>
              <a:ahLst/>
              <a:cxnLst/>
              <a:rect l="l" t="t" r="r" b="b"/>
              <a:pathLst>
                <a:path w="785" h="412" extrusionOk="0">
                  <a:moveTo>
                    <a:pt x="0" y="113"/>
                  </a:moveTo>
                  <a:lnTo>
                    <a:pt x="37" y="1"/>
                  </a:lnTo>
                  <a:lnTo>
                    <a:pt x="784" y="262"/>
                  </a:lnTo>
                  <a:lnTo>
                    <a:pt x="747" y="41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24"/>
            <p:cNvSpPr/>
            <p:nvPr/>
          </p:nvSpPr>
          <p:spPr>
            <a:xfrm>
              <a:off x="6781650" y="206777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113" y="374"/>
                  </a:moveTo>
                  <a:cubicBezTo>
                    <a:pt x="225" y="411"/>
                    <a:pt x="337" y="374"/>
                    <a:pt x="374" y="262"/>
                  </a:cubicBezTo>
                  <a:cubicBezTo>
                    <a:pt x="374" y="187"/>
                    <a:pt x="337" y="75"/>
                    <a:pt x="262" y="38"/>
                  </a:cubicBezTo>
                  <a:cubicBezTo>
                    <a:pt x="187" y="0"/>
                    <a:pt x="75" y="38"/>
                    <a:pt x="38" y="150"/>
                  </a:cubicBezTo>
                  <a:cubicBezTo>
                    <a:pt x="0" y="224"/>
                    <a:pt x="38" y="336"/>
                    <a:pt x="113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24"/>
            <p:cNvSpPr/>
            <p:nvPr/>
          </p:nvSpPr>
          <p:spPr>
            <a:xfrm>
              <a:off x="6767650" y="2044425"/>
              <a:ext cx="21500" cy="5650"/>
            </a:xfrm>
            <a:custGeom>
              <a:avLst/>
              <a:gdLst/>
              <a:ahLst/>
              <a:cxnLst/>
              <a:rect l="l" t="t" r="r" b="b"/>
              <a:pathLst>
                <a:path w="860" h="226" extrusionOk="0">
                  <a:moveTo>
                    <a:pt x="0" y="150"/>
                  </a:moveTo>
                  <a:lnTo>
                    <a:pt x="38" y="1"/>
                  </a:lnTo>
                  <a:lnTo>
                    <a:pt x="859" y="76"/>
                  </a:lnTo>
                  <a:lnTo>
                    <a:pt x="822" y="22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24"/>
            <p:cNvSpPr/>
            <p:nvPr/>
          </p:nvSpPr>
          <p:spPr>
            <a:xfrm>
              <a:off x="6787250" y="204350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187" y="374"/>
                  </a:moveTo>
                  <a:cubicBezTo>
                    <a:pt x="262" y="374"/>
                    <a:pt x="337" y="299"/>
                    <a:pt x="374" y="187"/>
                  </a:cubicBezTo>
                  <a:cubicBezTo>
                    <a:pt x="374" y="113"/>
                    <a:pt x="299" y="1"/>
                    <a:pt x="187" y="1"/>
                  </a:cubicBezTo>
                  <a:cubicBezTo>
                    <a:pt x="113" y="1"/>
                    <a:pt x="1" y="75"/>
                    <a:pt x="1" y="187"/>
                  </a:cubicBezTo>
                  <a:cubicBezTo>
                    <a:pt x="1" y="262"/>
                    <a:pt x="75" y="337"/>
                    <a:pt x="187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24"/>
            <p:cNvSpPr/>
            <p:nvPr/>
          </p:nvSpPr>
          <p:spPr>
            <a:xfrm>
              <a:off x="6766725" y="2022975"/>
              <a:ext cx="19625" cy="7475"/>
            </a:xfrm>
            <a:custGeom>
              <a:avLst/>
              <a:gdLst/>
              <a:ahLst/>
              <a:cxnLst/>
              <a:rect l="l" t="t" r="r" b="b"/>
              <a:pathLst>
                <a:path w="785" h="299" extrusionOk="0">
                  <a:moveTo>
                    <a:pt x="37" y="299"/>
                  </a:moveTo>
                  <a:lnTo>
                    <a:pt x="0" y="187"/>
                  </a:lnTo>
                  <a:lnTo>
                    <a:pt x="784" y="0"/>
                  </a:lnTo>
                  <a:lnTo>
                    <a:pt x="784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24"/>
            <p:cNvSpPr/>
            <p:nvPr/>
          </p:nvSpPr>
          <p:spPr>
            <a:xfrm>
              <a:off x="6784450" y="201830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262" y="374"/>
                  </a:moveTo>
                  <a:cubicBezTo>
                    <a:pt x="337" y="374"/>
                    <a:pt x="411" y="262"/>
                    <a:pt x="374" y="187"/>
                  </a:cubicBezTo>
                  <a:cubicBezTo>
                    <a:pt x="374" y="75"/>
                    <a:pt x="262" y="1"/>
                    <a:pt x="150" y="38"/>
                  </a:cubicBezTo>
                  <a:cubicBezTo>
                    <a:pt x="75" y="75"/>
                    <a:pt x="1" y="150"/>
                    <a:pt x="38" y="262"/>
                  </a:cubicBezTo>
                  <a:cubicBezTo>
                    <a:pt x="75" y="337"/>
                    <a:pt x="150" y="411"/>
                    <a:pt x="262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24"/>
            <p:cNvSpPr/>
            <p:nvPr/>
          </p:nvSpPr>
          <p:spPr>
            <a:xfrm>
              <a:off x="6758325" y="1999625"/>
              <a:ext cx="19625" cy="14025"/>
            </a:xfrm>
            <a:custGeom>
              <a:avLst/>
              <a:gdLst/>
              <a:ahLst/>
              <a:cxnLst/>
              <a:rect l="l" t="t" r="r" b="b"/>
              <a:pathLst>
                <a:path w="785" h="561" extrusionOk="0">
                  <a:moveTo>
                    <a:pt x="75" y="561"/>
                  </a:moveTo>
                  <a:lnTo>
                    <a:pt x="0" y="449"/>
                  </a:lnTo>
                  <a:lnTo>
                    <a:pt x="709" y="1"/>
                  </a:lnTo>
                  <a:lnTo>
                    <a:pt x="784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24"/>
            <p:cNvSpPr/>
            <p:nvPr/>
          </p:nvSpPr>
          <p:spPr>
            <a:xfrm>
              <a:off x="6775125" y="199497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99" y="336"/>
                  </a:moveTo>
                  <a:cubicBezTo>
                    <a:pt x="374" y="299"/>
                    <a:pt x="374" y="187"/>
                    <a:pt x="336" y="112"/>
                  </a:cubicBezTo>
                  <a:cubicBezTo>
                    <a:pt x="261" y="0"/>
                    <a:pt x="187" y="0"/>
                    <a:pt x="112" y="37"/>
                  </a:cubicBezTo>
                  <a:cubicBezTo>
                    <a:pt x="0" y="75"/>
                    <a:pt x="0" y="187"/>
                    <a:pt x="37" y="299"/>
                  </a:cubicBezTo>
                  <a:cubicBezTo>
                    <a:pt x="75" y="373"/>
                    <a:pt x="187" y="373"/>
                    <a:pt x="261" y="336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24"/>
            <p:cNvSpPr/>
            <p:nvPr/>
          </p:nvSpPr>
          <p:spPr>
            <a:xfrm>
              <a:off x="6747100" y="1981900"/>
              <a:ext cx="16850" cy="17750"/>
            </a:xfrm>
            <a:custGeom>
              <a:avLst/>
              <a:gdLst/>
              <a:ahLst/>
              <a:cxnLst/>
              <a:rect l="l" t="t" r="r" b="b"/>
              <a:pathLst>
                <a:path w="674" h="710" extrusionOk="0">
                  <a:moveTo>
                    <a:pt x="113" y="710"/>
                  </a:moveTo>
                  <a:lnTo>
                    <a:pt x="1" y="598"/>
                  </a:lnTo>
                  <a:lnTo>
                    <a:pt x="524" y="0"/>
                  </a:lnTo>
                  <a:lnTo>
                    <a:pt x="673" y="7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24"/>
            <p:cNvSpPr/>
            <p:nvPr/>
          </p:nvSpPr>
          <p:spPr>
            <a:xfrm>
              <a:off x="6760175" y="1975350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299" y="337"/>
                  </a:moveTo>
                  <a:cubicBezTo>
                    <a:pt x="374" y="262"/>
                    <a:pt x="374" y="150"/>
                    <a:pt x="299" y="76"/>
                  </a:cubicBezTo>
                  <a:cubicBezTo>
                    <a:pt x="225" y="1"/>
                    <a:pt x="113" y="1"/>
                    <a:pt x="38" y="76"/>
                  </a:cubicBezTo>
                  <a:cubicBezTo>
                    <a:pt x="1" y="150"/>
                    <a:pt x="1" y="225"/>
                    <a:pt x="38" y="300"/>
                  </a:cubicBezTo>
                  <a:cubicBezTo>
                    <a:pt x="113" y="374"/>
                    <a:pt x="225" y="374"/>
                    <a:pt x="299" y="30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24"/>
            <p:cNvSpPr/>
            <p:nvPr/>
          </p:nvSpPr>
          <p:spPr>
            <a:xfrm>
              <a:off x="6731250" y="1968825"/>
              <a:ext cx="12150" cy="19625"/>
            </a:xfrm>
            <a:custGeom>
              <a:avLst/>
              <a:gdLst/>
              <a:ahLst/>
              <a:cxnLst/>
              <a:rect l="l" t="t" r="r" b="b"/>
              <a:pathLst>
                <a:path w="486" h="785" extrusionOk="0">
                  <a:moveTo>
                    <a:pt x="150" y="785"/>
                  </a:moveTo>
                  <a:lnTo>
                    <a:pt x="0" y="747"/>
                  </a:lnTo>
                  <a:lnTo>
                    <a:pt x="374" y="1"/>
                  </a:lnTo>
                  <a:lnTo>
                    <a:pt x="486" y="7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24"/>
            <p:cNvSpPr/>
            <p:nvPr/>
          </p:nvSpPr>
          <p:spPr>
            <a:xfrm>
              <a:off x="6737775" y="1961350"/>
              <a:ext cx="11225" cy="9375"/>
            </a:xfrm>
            <a:custGeom>
              <a:avLst/>
              <a:gdLst/>
              <a:ahLst/>
              <a:cxnLst/>
              <a:rect l="l" t="t" r="r" b="b"/>
              <a:pathLst>
                <a:path w="449" h="375" extrusionOk="0">
                  <a:moveTo>
                    <a:pt x="374" y="300"/>
                  </a:moveTo>
                  <a:cubicBezTo>
                    <a:pt x="449" y="188"/>
                    <a:pt x="374" y="76"/>
                    <a:pt x="299" y="38"/>
                  </a:cubicBezTo>
                  <a:cubicBezTo>
                    <a:pt x="225" y="1"/>
                    <a:pt x="113" y="38"/>
                    <a:pt x="75" y="113"/>
                  </a:cubicBezTo>
                  <a:cubicBezTo>
                    <a:pt x="1" y="225"/>
                    <a:pt x="75" y="337"/>
                    <a:pt x="150" y="374"/>
                  </a:cubicBezTo>
                  <a:cubicBezTo>
                    <a:pt x="262" y="374"/>
                    <a:pt x="337" y="374"/>
                    <a:pt x="374" y="30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24"/>
            <p:cNvSpPr/>
            <p:nvPr/>
          </p:nvSpPr>
          <p:spPr>
            <a:xfrm>
              <a:off x="6713500" y="1962300"/>
              <a:ext cx="6575" cy="20550"/>
            </a:xfrm>
            <a:custGeom>
              <a:avLst/>
              <a:gdLst/>
              <a:ahLst/>
              <a:cxnLst/>
              <a:rect l="l" t="t" r="r" b="b"/>
              <a:pathLst>
                <a:path w="263" h="822" extrusionOk="0">
                  <a:moveTo>
                    <a:pt x="150" y="822"/>
                  </a:moveTo>
                  <a:lnTo>
                    <a:pt x="1" y="822"/>
                  </a:lnTo>
                  <a:lnTo>
                    <a:pt x="113" y="0"/>
                  </a:lnTo>
                  <a:lnTo>
                    <a:pt x="262" y="3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24"/>
            <p:cNvSpPr/>
            <p:nvPr/>
          </p:nvSpPr>
          <p:spPr>
            <a:xfrm>
              <a:off x="6714450" y="1954825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336" y="187"/>
                  </a:moveTo>
                  <a:cubicBezTo>
                    <a:pt x="336" y="113"/>
                    <a:pt x="299" y="1"/>
                    <a:pt x="187" y="1"/>
                  </a:cubicBezTo>
                  <a:cubicBezTo>
                    <a:pt x="112" y="1"/>
                    <a:pt x="37" y="75"/>
                    <a:pt x="0" y="150"/>
                  </a:cubicBezTo>
                  <a:cubicBezTo>
                    <a:pt x="0" y="262"/>
                    <a:pt x="75" y="337"/>
                    <a:pt x="149" y="337"/>
                  </a:cubicBezTo>
                  <a:cubicBezTo>
                    <a:pt x="262" y="374"/>
                    <a:pt x="336" y="299"/>
                    <a:pt x="336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24"/>
            <p:cNvSpPr/>
            <p:nvPr/>
          </p:nvSpPr>
          <p:spPr>
            <a:xfrm>
              <a:off x="6692975" y="1962300"/>
              <a:ext cx="6550" cy="21475"/>
            </a:xfrm>
            <a:custGeom>
              <a:avLst/>
              <a:gdLst/>
              <a:ahLst/>
              <a:cxnLst/>
              <a:rect l="l" t="t" r="r" b="b"/>
              <a:pathLst>
                <a:path w="262" h="859" extrusionOk="0">
                  <a:moveTo>
                    <a:pt x="262" y="822"/>
                  </a:moveTo>
                  <a:lnTo>
                    <a:pt x="112" y="859"/>
                  </a:lnTo>
                  <a:lnTo>
                    <a:pt x="0" y="38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24"/>
            <p:cNvSpPr/>
            <p:nvPr/>
          </p:nvSpPr>
          <p:spPr>
            <a:xfrm>
              <a:off x="6689225" y="1954825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374" y="150"/>
                  </a:moveTo>
                  <a:cubicBezTo>
                    <a:pt x="337" y="75"/>
                    <a:pt x="262" y="1"/>
                    <a:pt x="150" y="1"/>
                  </a:cubicBezTo>
                  <a:cubicBezTo>
                    <a:pt x="76" y="38"/>
                    <a:pt x="1" y="113"/>
                    <a:pt x="1" y="225"/>
                  </a:cubicBezTo>
                  <a:cubicBezTo>
                    <a:pt x="38" y="299"/>
                    <a:pt x="113" y="374"/>
                    <a:pt x="225" y="374"/>
                  </a:cubicBezTo>
                  <a:cubicBezTo>
                    <a:pt x="300" y="337"/>
                    <a:pt x="374" y="262"/>
                    <a:pt x="374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24"/>
            <p:cNvSpPr/>
            <p:nvPr/>
          </p:nvSpPr>
          <p:spPr>
            <a:xfrm>
              <a:off x="6623900" y="1973500"/>
              <a:ext cx="155900" cy="154050"/>
            </a:xfrm>
            <a:custGeom>
              <a:avLst/>
              <a:gdLst/>
              <a:ahLst/>
              <a:cxnLst/>
              <a:rect l="l" t="t" r="r" b="b"/>
              <a:pathLst>
                <a:path w="6236" h="6162" extrusionOk="0">
                  <a:moveTo>
                    <a:pt x="5862" y="2353"/>
                  </a:moveTo>
                  <a:cubicBezTo>
                    <a:pt x="6236" y="4593"/>
                    <a:pt x="3697" y="6161"/>
                    <a:pt x="1867" y="4854"/>
                  </a:cubicBezTo>
                  <a:cubicBezTo>
                    <a:pt x="0" y="3510"/>
                    <a:pt x="672" y="598"/>
                    <a:pt x="2913" y="224"/>
                  </a:cubicBezTo>
                  <a:cubicBezTo>
                    <a:pt x="4332" y="0"/>
                    <a:pt x="5638" y="971"/>
                    <a:pt x="5862" y="2353"/>
                  </a:cubicBezTo>
                  <a:close/>
                </a:path>
              </a:pathLst>
            </a:custGeom>
            <a:solidFill>
              <a:srgbClr val="BFDFE8"/>
            </a:solidFill>
            <a:ln w="9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24"/>
            <p:cNvSpPr/>
            <p:nvPr/>
          </p:nvSpPr>
          <p:spPr>
            <a:xfrm>
              <a:off x="6760175" y="2034175"/>
              <a:ext cx="7500" cy="8425"/>
            </a:xfrm>
            <a:custGeom>
              <a:avLst/>
              <a:gdLst/>
              <a:ahLst/>
              <a:cxnLst/>
              <a:rect l="l" t="t" r="r" b="b"/>
              <a:pathLst>
                <a:path w="300" h="337" extrusionOk="0">
                  <a:moveTo>
                    <a:pt x="1" y="187"/>
                  </a:moveTo>
                  <a:cubicBezTo>
                    <a:pt x="1" y="75"/>
                    <a:pt x="1" y="0"/>
                    <a:pt x="75" y="0"/>
                  </a:cubicBezTo>
                  <a:cubicBezTo>
                    <a:pt x="187" y="0"/>
                    <a:pt x="262" y="75"/>
                    <a:pt x="299" y="150"/>
                  </a:cubicBezTo>
                  <a:cubicBezTo>
                    <a:pt x="299" y="262"/>
                    <a:pt x="225" y="336"/>
                    <a:pt x="113" y="336"/>
                  </a:cubicBezTo>
                  <a:cubicBezTo>
                    <a:pt x="38" y="336"/>
                    <a:pt x="38" y="299"/>
                    <a:pt x="1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24"/>
            <p:cNvSpPr/>
            <p:nvPr/>
          </p:nvSpPr>
          <p:spPr>
            <a:xfrm>
              <a:off x="6759250" y="2043500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38" y="225"/>
                  </a:moveTo>
                  <a:cubicBezTo>
                    <a:pt x="38" y="113"/>
                    <a:pt x="75" y="1"/>
                    <a:pt x="187" y="1"/>
                  </a:cubicBezTo>
                  <a:cubicBezTo>
                    <a:pt x="262" y="38"/>
                    <a:pt x="336" y="113"/>
                    <a:pt x="336" y="225"/>
                  </a:cubicBezTo>
                  <a:cubicBezTo>
                    <a:pt x="336" y="299"/>
                    <a:pt x="224" y="374"/>
                    <a:pt x="150" y="374"/>
                  </a:cubicBezTo>
                  <a:cubicBezTo>
                    <a:pt x="38" y="374"/>
                    <a:pt x="0" y="299"/>
                    <a:pt x="38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24"/>
            <p:cNvSpPr/>
            <p:nvPr/>
          </p:nvSpPr>
          <p:spPr>
            <a:xfrm>
              <a:off x="6760175" y="2052850"/>
              <a:ext cx="5625" cy="10275"/>
            </a:xfrm>
            <a:custGeom>
              <a:avLst/>
              <a:gdLst/>
              <a:ahLst/>
              <a:cxnLst/>
              <a:rect l="l" t="t" r="r" b="b"/>
              <a:pathLst>
                <a:path w="225" h="411" extrusionOk="0">
                  <a:moveTo>
                    <a:pt x="1" y="112"/>
                  </a:moveTo>
                  <a:cubicBezTo>
                    <a:pt x="1" y="37"/>
                    <a:pt x="38" y="0"/>
                    <a:pt x="75" y="37"/>
                  </a:cubicBezTo>
                  <a:cubicBezTo>
                    <a:pt x="187" y="75"/>
                    <a:pt x="225" y="149"/>
                    <a:pt x="225" y="261"/>
                  </a:cubicBezTo>
                  <a:cubicBezTo>
                    <a:pt x="225" y="336"/>
                    <a:pt x="75" y="411"/>
                    <a:pt x="38" y="411"/>
                  </a:cubicBezTo>
                  <a:cubicBezTo>
                    <a:pt x="1" y="411"/>
                    <a:pt x="1" y="411"/>
                    <a:pt x="1" y="373"/>
                  </a:cubicBezTo>
                  <a:cubicBezTo>
                    <a:pt x="1" y="373"/>
                    <a:pt x="1" y="373"/>
                    <a:pt x="1" y="336"/>
                  </a:cubicBezTo>
                  <a:lnTo>
                    <a:pt x="1" y="261"/>
                  </a:lnTo>
                  <a:lnTo>
                    <a:pt x="1" y="187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24"/>
            <p:cNvSpPr/>
            <p:nvPr/>
          </p:nvSpPr>
          <p:spPr>
            <a:xfrm>
              <a:off x="6753650" y="206310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75" y="113"/>
                  </a:moveTo>
                  <a:cubicBezTo>
                    <a:pt x="112" y="38"/>
                    <a:pt x="150" y="1"/>
                    <a:pt x="224" y="1"/>
                  </a:cubicBezTo>
                  <a:cubicBezTo>
                    <a:pt x="336" y="38"/>
                    <a:pt x="374" y="150"/>
                    <a:pt x="299" y="225"/>
                  </a:cubicBezTo>
                  <a:cubicBezTo>
                    <a:pt x="299" y="337"/>
                    <a:pt x="187" y="374"/>
                    <a:pt x="75" y="337"/>
                  </a:cubicBezTo>
                  <a:cubicBezTo>
                    <a:pt x="0" y="299"/>
                    <a:pt x="38" y="225"/>
                    <a:pt x="75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24"/>
            <p:cNvSpPr/>
            <p:nvPr/>
          </p:nvSpPr>
          <p:spPr>
            <a:xfrm>
              <a:off x="6748975" y="2070575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38" y="38"/>
                  </a:moveTo>
                  <a:cubicBezTo>
                    <a:pt x="113" y="0"/>
                    <a:pt x="150" y="0"/>
                    <a:pt x="262" y="38"/>
                  </a:cubicBezTo>
                  <a:cubicBezTo>
                    <a:pt x="337" y="112"/>
                    <a:pt x="337" y="224"/>
                    <a:pt x="299" y="299"/>
                  </a:cubicBezTo>
                  <a:cubicBezTo>
                    <a:pt x="225" y="411"/>
                    <a:pt x="113" y="411"/>
                    <a:pt x="38" y="336"/>
                  </a:cubicBezTo>
                  <a:cubicBezTo>
                    <a:pt x="1" y="336"/>
                    <a:pt x="1" y="262"/>
                    <a:pt x="1" y="224"/>
                  </a:cubicBezTo>
                  <a:cubicBezTo>
                    <a:pt x="1" y="150"/>
                    <a:pt x="1" y="112"/>
                    <a:pt x="38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24"/>
            <p:cNvSpPr/>
            <p:nvPr/>
          </p:nvSpPr>
          <p:spPr>
            <a:xfrm>
              <a:off x="6743375" y="2078050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113" y="37"/>
                  </a:moveTo>
                  <a:cubicBezTo>
                    <a:pt x="113" y="37"/>
                    <a:pt x="150" y="0"/>
                    <a:pt x="262" y="37"/>
                  </a:cubicBezTo>
                  <a:cubicBezTo>
                    <a:pt x="299" y="112"/>
                    <a:pt x="299" y="224"/>
                    <a:pt x="262" y="299"/>
                  </a:cubicBezTo>
                  <a:cubicBezTo>
                    <a:pt x="225" y="336"/>
                    <a:pt x="150" y="374"/>
                    <a:pt x="75" y="336"/>
                  </a:cubicBezTo>
                  <a:cubicBezTo>
                    <a:pt x="38" y="336"/>
                    <a:pt x="1" y="336"/>
                    <a:pt x="1" y="299"/>
                  </a:cubicBezTo>
                  <a:cubicBezTo>
                    <a:pt x="1" y="262"/>
                    <a:pt x="1" y="224"/>
                    <a:pt x="75" y="187"/>
                  </a:cubicBezTo>
                  <a:cubicBezTo>
                    <a:pt x="75" y="150"/>
                    <a:pt x="113" y="112"/>
                    <a:pt x="113" y="75"/>
                  </a:cubicBezTo>
                  <a:cubicBezTo>
                    <a:pt x="113" y="37"/>
                    <a:pt x="150" y="37"/>
                    <a:pt x="150" y="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24"/>
            <p:cNvSpPr/>
            <p:nvPr/>
          </p:nvSpPr>
          <p:spPr>
            <a:xfrm>
              <a:off x="6734050" y="2084575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150" y="113"/>
                  </a:moveTo>
                  <a:cubicBezTo>
                    <a:pt x="262" y="38"/>
                    <a:pt x="299" y="1"/>
                    <a:pt x="336" y="38"/>
                  </a:cubicBezTo>
                  <a:cubicBezTo>
                    <a:pt x="411" y="150"/>
                    <a:pt x="374" y="262"/>
                    <a:pt x="299" y="299"/>
                  </a:cubicBezTo>
                  <a:cubicBezTo>
                    <a:pt x="224" y="374"/>
                    <a:pt x="112" y="337"/>
                    <a:pt x="38" y="262"/>
                  </a:cubicBezTo>
                  <a:cubicBezTo>
                    <a:pt x="0" y="187"/>
                    <a:pt x="38" y="150"/>
                    <a:pt x="150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24"/>
            <p:cNvSpPr/>
            <p:nvPr/>
          </p:nvSpPr>
          <p:spPr>
            <a:xfrm>
              <a:off x="6726575" y="2090175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75" y="38"/>
                  </a:moveTo>
                  <a:cubicBezTo>
                    <a:pt x="150" y="1"/>
                    <a:pt x="262" y="1"/>
                    <a:pt x="337" y="38"/>
                  </a:cubicBezTo>
                  <a:cubicBezTo>
                    <a:pt x="374" y="150"/>
                    <a:pt x="337" y="225"/>
                    <a:pt x="225" y="299"/>
                  </a:cubicBezTo>
                  <a:cubicBezTo>
                    <a:pt x="150" y="337"/>
                    <a:pt x="38" y="299"/>
                    <a:pt x="1" y="187"/>
                  </a:cubicBezTo>
                  <a:cubicBezTo>
                    <a:pt x="1" y="113"/>
                    <a:pt x="1" y="38"/>
                    <a:pt x="75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24"/>
            <p:cNvSpPr/>
            <p:nvPr/>
          </p:nvSpPr>
          <p:spPr>
            <a:xfrm>
              <a:off x="6716300" y="2094850"/>
              <a:ext cx="10300" cy="6550"/>
            </a:xfrm>
            <a:custGeom>
              <a:avLst/>
              <a:gdLst/>
              <a:ahLst/>
              <a:cxnLst/>
              <a:rect l="l" t="t" r="r" b="b"/>
              <a:pathLst>
                <a:path w="412" h="262" extrusionOk="0">
                  <a:moveTo>
                    <a:pt x="262" y="0"/>
                  </a:moveTo>
                  <a:lnTo>
                    <a:pt x="374" y="0"/>
                  </a:lnTo>
                  <a:cubicBezTo>
                    <a:pt x="412" y="112"/>
                    <a:pt x="337" y="224"/>
                    <a:pt x="262" y="224"/>
                  </a:cubicBezTo>
                  <a:cubicBezTo>
                    <a:pt x="150" y="262"/>
                    <a:pt x="75" y="224"/>
                    <a:pt x="38" y="150"/>
                  </a:cubicBezTo>
                  <a:cubicBezTo>
                    <a:pt x="1" y="150"/>
                    <a:pt x="1" y="112"/>
                    <a:pt x="38" y="112"/>
                  </a:cubicBezTo>
                  <a:lnTo>
                    <a:pt x="38" y="75"/>
                  </a:lnTo>
                  <a:cubicBezTo>
                    <a:pt x="38" y="38"/>
                    <a:pt x="75" y="38"/>
                    <a:pt x="113" y="38"/>
                  </a:cubicBezTo>
                  <a:cubicBezTo>
                    <a:pt x="150" y="38"/>
                    <a:pt x="150" y="38"/>
                    <a:pt x="188" y="38"/>
                  </a:cubicBezTo>
                  <a:cubicBezTo>
                    <a:pt x="188" y="38"/>
                    <a:pt x="225" y="38"/>
                    <a:pt x="262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24"/>
            <p:cNvSpPr/>
            <p:nvPr/>
          </p:nvSpPr>
          <p:spPr>
            <a:xfrm>
              <a:off x="6706975" y="2095775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187" y="1"/>
                  </a:moveTo>
                  <a:cubicBezTo>
                    <a:pt x="299" y="1"/>
                    <a:pt x="336" y="1"/>
                    <a:pt x="374" y="113"/>
                  </a:cubicBezTo>
                  <a:cubicBezTo>
                    <a:pt x="374" y="187"/>
                    <a:pt x="299" y="262"/>
                    <a:pt x="187" y="299"/>
                  </a:cubicBezTo>
                  <a:cubicBezTo>
                    <a:pt x="75" y="299"/>
                    <a:pt x="0" y="225"/>
                    <a:pt x="0" y="113"/>
                  </a:cubicBezTo>
                  <a:cubicBezTo>
                    <a:pt x="0" y="38"/>
                    <a:pt x="38" y="1"/>
                    <a:pt x="187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24"/>
            <p:cNvSpPr/>
            <p:nvPr/>
          </p:nvSpPr>
          <p:spPr>
            <a:xfrm>
              <a:off x="6696700" y="2094850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262" y="0"/>
                  </a:moveTo>
                  <a:cubicBezTo>
                    <a:pt x="337" y="0"/>
                    <a:pt x="374" y="38"/>
                    <a:pt x="374" y="150"/>
                  </a:cubicBezTo>
                  <a:cubicBezTo>
                    <a:pt x="374" y="262"/>
                    <a:pt x="262" y="336"/>
                    <a:pt x="187" y="299"/>
                  </a:cubicBezTo>
                  <a:cubicBezTo>
                    <a:pt x="75" y="299"/>
                    <a:pt x="1" y="224"/>
                    <a:pt x="1" y="150"/>
                  </a:cubicBezTo>
                  <a:cubicBezTo>
                    <a:pt x="1" y="75"/>
                    <a:pt x="75" y="38"/>
                    <a:pt x="113" y="0"/>
                  </a:cubicBezTo>
                  <a:cubicBezTo>
                    <a:pt x="150" y="0"/>
                    <a:pt x="225" y="0"/>
                    <a:pt x="262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24"/>
            <p:cNvSpPr/>
            <p:nvPr/>
          </p:nvSpPr>
          <p:spPr>
            <a:xfrm>
              <a:off x="6687375" y="2093900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336" y="38"/>
                  </a:moveTo>
                  <a:cubicBezTo>
                    <a:pt x="336" y="38"/>
                    <a:pt x="374" y="38"/>
                    <a:pt x="374" y="150"/>
                  </a:cubicBezTo>
                  <a:cubicBezTo>
                    <a:pt x="336" y="262"/>
                    <a:pt x="224" y="300"/>
                    <a:pt x="150" y="262"/>
                  </a:cubicBezTo>
                  <a:cubicBezTo>
                    <a:pt x="75" y="262"/>
                    <a:pt x="38" y="225"/>
                    <a:pt x="0" y="150"/>
                  </a:cubicBezTo>
                  <a:lnTo>
                    <a:pt x="0" y="38"/>
                  </a:lnTo>
                  <a:cubicBezTo>
                    <a:pt x="0" y="1"/>
                    <a:pt x="75" y="1"/>
                    <a:pt x="150" y="38"/>
                  </a:cubicBezTo>
                  <a:cubicBezTo>
                    <a:pt x="187" y="76"/>
                    <a:pt x="224" y="76"/>
                    <a:pt x="262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24"/>
            <p:cNvSpPr/>
            <p:nvPr/>
          </p:nvSpPr>
          <p:spPr>
            <a:xfrm>
              <a:off x="6677100" y="2089250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299" y="75"/>
                  </a:moveTo>
                  <a:cubicBezTo>
                    <a:pt x="411" y="112"/>
                    <a:pt x="449" y="150"/>
                    <a:pt x="411" y="224"/>
                  </a:cubicBezTo>
                  <a:cubicBezTo>
                    <a:pt x="299" y="448"/>
                    <a:pt x="1" y="299"/>
                    <a:pt x="113" y="75"/>
                  </a:cubicBezTo>
                  <a:cubicBezTo>
                    <a:pt x="150" y="0"/>
                    <a:pt x="187" y="38"/>
                    <a:pt x="299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24"/>
            <p:cNvSpPr/>
            <p:nvPr/>
          </p:nvSpPr>
          <p:spPr>
            <a:xfrm>
              <a:off x="6669625" y="208365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262" y="75"/>
                  </a:moveTo>
                  <a:cubicBezTo>
                    <a:pt x="337" y="112"/>
                    <a:pt x="412" y="224"/>
                    <a:pt x="374" y="299"/>
                  </a:cubicBezTo>
                  <a:cubicBezTo>
                    <a:pt x="300" y="374"/>
                    <a:pt x="188" y="374"/>
                    <a:pt x="113" y="336"/>
                  </a:cubicBezTo>
                  <a:cubicBezTo>
                    <a:pt x="38" y="262"/>
                    <a:pt x="1" y="150"/>
                    <a:pt x="76" y="75"/>
                  </a:cubicBezTo>
                  <a:cubicBezTo>
                    <a:pt x="113" y="0"/>
                    <a:pt x="225" y="0"/>
                    <a:pt x="26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24"/>
            <p:cNvSpPr/>
            <p:nvPr/>
          </p:nvSpPr>
          <p:spPr>
            <a:xfrm>
              <a:off x="6663100" y="2078975"/>
              <a:ext cx="8425" cy="8425"/>
            </a:xfrm>
            <a:custGeom>
              <a:avLst/>
              <a:gdLst/>
              <a:ahLst/>
              <a:cxnLst/>
              <a:rect l="l" t="t" r="r" b="b"/>
              <a:pathLst>
                <a:path w="337" h="337" extrusionOk="0">
                  <a:moveTo>
                    <a:pt x="262" y="150"/>
                  </a:moveTo>
                  <a:cubicBezTo>
                    <a:pt x="337" y="187"/>
                    <a:pt x="337" y="225"/>
                    <a:pt x="299" y="262"/>
                  </a:cubicBezTo>
                  <a:cubicBezTo>
                    <a:pt x="262" y="337"/>
                    <a:pt x="150" y="337"/>
                    <a:pt x="75" y="262"/>
                  </a:cubicBezTo>
                  <a:cubicBezTo>
                    <a:pt x="1" y="187"/>
                    <a:pt x="1" y="75"/>
                    <a:pt x="1" y="0"/>
                  </a:cubicBezTo>
                  <a:lnTo>
                    <a:pt x="38" y="0"/>
                  </a:lnTo>
                  <a:cubicBezTo>
                    <a:pt x="75" y="0"/>
                    <a:pt x="75" y="0"/>
                    <a:pt x="113" y="0"/>
                  </a:cubicBezTo>
                  <a:cubicBezTo>
                    <a:pt x="113" y="0"/>
                    <a:pt x="150" y="0"/>
                    <a:pt x="187" y="38"/>
                  </a:cubicBezTo>
                  <a:cubicBezTo>
                    <a:pt x="225" y="75"/>
                    <a:pt x="225" y="75"/>
                    <a:pt x="225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24"/>
            <p:cNvSpPr/>
            <p:nvPr/>
          </p:nvSpPr>
          <p:spPr>
            <a:xfrm>
              <a:off x="6655625" y="206965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00" y="112"/>
                  </a:moveTo>
                  <a:cubicBezTo>
                    <a:pt x="374" y="224"/>
                    <a:pt x="412" y="261"/>
                    <a:pt x="300" y="336"/>
                  </a:cubicBezTo>
                  <a:cubicBezTo>
                    <a:pt x="225" y="373"/>
                    <a:pt x="150" y="373"/>
                    <a:pt x="75" y="261"/>
                  </a:cubicBezTo>
                  <a:cubicBezTo>
                    <a:pt x="1" y="187"/>
                    <a:pt x="38" y="75"/>
                    <a:pt x="113" y="37"/>
                  </a:cubicBezTo>
                  <a:cubicBezTo>
                    <a:pt x="188" y="0"/>
                    <a:pt x="225" y="37"/>
                    <a:pt x="300" y="11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24"/>
            <p:cNvSpPr/>
            <p:nvPr/>
          </p:nvSpPr>
          <p:spPr>
            <a:xfrm>
              <a:off x="6651900" y="206125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74" y="187"/>
                  </a:moveTo>
                  <a:cubicBezTo>
                    <a:pt x="411" y="224"/>
                    <a:pt x="374" y="261"/>
                    <a:pt x="262" y="336"/>
                  </a:cubicBezTo>
                  <a:cubicBezTo>
                    <a:pt x="187" y="373"/>
                    <a:pt x="75" y="336"/>
                    <a:pt x="38" y="261"/>
                  </a:cubicBezTo>
                  <a:cubicBezTo>
                    <a:pt x="0" y="149"/>
                    <a:pt x="38" y="37"/>
                    <a:pt x="112" y="0"/>
                  </a:cubicBezTo>
                  <a:cubicBezTo>
                    <a:pt x="150" y="0"/>
                    <a:pt x="224" y="37"/>
                    <a:pt x="262" y="37"/>
                  </a:cubicBezTo>
                  <a:cubicBezTo>
                    <a:pt x="299" y="75"/>
                    <a:pt x="337" y="112"/>
                    <a:pt x="374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24"/>
            <p:cNvSpPr/>
            <p:nvPr/>
          </p:nvSpPr>
          <p:spPr>
            <a:xfrm>
              <a:off x="6649100" y="2051900"/>
              <a:ext cx="7500" cy="9375"/>
            </a:xfrm>
            <a:custGeom>
              <a:avLst/>
              <a:gdLst/>
              <a:ahLst/>
              <a:cxnLst/>
              <a:rect l="l" t="t" r="r" b="b"/>
              <a:pathLst>
                <a:path w="300" h="375" extrusionOk="0">
                  <a:moveTo>
                    <a:pt x="299" y="262"/>
                  </a:moveTo>
                  <a:cubicBezTo>
                    <a:pt x="299" y="262"/>
                    <a:pt x="299" y="337"/>
                    <a:pt x="224" y="374"/>
                  </a:cubicBezTo>
                  <a:cubicBezTo>
                    <a:pt x="112" y="374"/>
                    <a:pt x="0" y="337"/>
                    <a:pt x="0" y="225"/>
                  </a:cubicBezTo>
                  <a:cubicBezTo>
                    <a:pt x="0" y="150"/>
                    <a:pt x="0" y="113"/>
                    <a:pt x="38" y="38"/>
                  </a:cubicBezTo>
                  <a:cubicBezTo>
                    <a:pt x="75" y="38"/>
                    <a:pt x="75" y="1"/>
                    <a:pt x="112" y="1"/>
                  </a:cubicBezTo>
                  <a:cubicBezTo>
                    <a:pt x="187" y="1"/>
                    <a:pt x="187" y="1"/>
                    <a:pt x="224" y="113"/>
                  </a:cubicBezTo>
                  <a:cubicBezTo>
                    <a:pt x="224" y="150"/>
                    <a:pt x="224" y="187"/>
                    <a:pt x="262" y="225"/>
                  </a:cubicBezTo>
                  <a:cubicBezTo>
                    <a:pt x="262" y="225"/>
                    <a:pt x="299" y="262"/>
                    <a:pt x="299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24"/>
            <p:cNvSpPr/>
            <p:nvPr/>
          </p:nvSpPr>
          <p:spPr>
            <a:xfrm>
              <a:off x="6647225" y="2042575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262" y="187"/>
                  </a:moveTo>
                  <a:cubicBezTo>
                    <a:pt x="299" y="299"/>
                    <a:pt x="299" y="374"/>
                    <a:pt x="187" y="374"/>
                  </a:cubicBezTo>
                  <a:cubicBezTo>
                    <a:pt x="113" y="374"/>
                    <a:pt x="38" y="299"/>
                    <a:pt x="38" y="224"/>
                  </a:cubicBezTo>
                  <a:cubicBezTo>
                    <a:pt x="1" y="112"/>
                    <a:pt x="75" y="0"/>
                    <a:pt x="187" y="0"/>
                  </a:cubicBezTo>
                  <a:cubicBezTo>
                    <a:pt x="262" y="0"/>
                    <a:pt x="262" y="75"/>
                    <a:pt x="262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24"/>
            <p:cNvSpPr/>
            <p:nvPr/>
          </p:nvSpPr>
          <p:spPr>
            <a:xfrm>
              <a:off x="6647225" y="2032300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337" y="187"/>
                  </a:moveTo>
                  <a:cubicBezTo>
                    <a:pt x="337" y="299"/>
                    <a:pt x="262" y="411"/>
                    <a:pt x="187" y="411"/>
                  </a:cubicBezTo>
                  <a:cubicBezTo>
                    <a:pt x="75" y="411"/>
                    <a:pt x="1" y="299"/>
                    <a:pt x="38" y="187"/>
                  </a:cubicBezTo>
                  <a:cubicBezTo>
                    <a:pt x="38" y="75"/>
                    <a:pt x="113" y="1"/>
                    <a:pt x="225" y="38"/>
                  </a:cubicBezTo>
                  <a:cubicBezTo>
                    <a:pt x="299" y="38"/>
                    <a:pt x="337" y="113"/>
                    <a:pt x="337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24"/>
            <p:cNvSpPr/>
            <p:nvPr/>
          </p:nvSpPr>
          <p:spPr>
            <a:xfrm>
              <a:off x="6649100" y="2022975"/>
              <a:ext cx="6550" cy="10275"/>
            </a:xfrm>
            <a:custGeom>
              <a:avLst/>
              <a:gdLst/>
              <a:ahLst/>
              <a:cxnLst/>
              <a:rect l="l" t="t" r="r" b="b"/>
              <a:pathLst>
                <a:path w="262" h="411" extrusionOk="0">
                  <a:moveTo>
                    <a:pt x="224" y="299"/>
                  </a:moveTo>
                  <a:cubicBezTo>
                    <a:pt x="224" y="374"/>
                    <a:pt x="187" y="411"/>
                    <a:pt x="150" y="411"/>
                  </a:cubicBezTo>
                  <a:cubicBezTo>
                    <a:pt x="38" y="374"/>
                    <a:pt x="0" y="262"/>
                    <a:pt x="38" y="150"/>
                  </a:cubicBezTo>
                  <a:cubicBezTo>
                    <a:pt x="38" y="75"/>
                    <a:pt x="150" y="0"/>
                    <a:pt x="187" y="0"/>
                  </a:cubicBezTo>
                  <a:cubicBezTo>
                    <a:pt x="224" y="0"/>
                    <a:pt x="224" y="0"/>
                    <a:pt x="262" y="0"/>
                  </a:cubicBezTo>
                  <a:lnTo>
                    <a:pt x="262" y="38"/>
                  </a:lnTo>
                  <a:lnTo>
                    <a:pt x="262" y="150"/>
                  </a:lnTo>
                  <a:cubicBezTo>
                    <a:pt x="262" y="187"/>
                    <a:pt x="262" y="187"/>
                    <a:pt x="262" y="224"/>
                  </a:cubicBezTo>
                  <a:lnTo>
                    <a:pt x="262" y="262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24"/>
            <p:cNvSpPr/>
            <p:nvPr/>
          </p:nvSpPr>
          <p:spPr>
            <a:xfrm>
              <a:off x="6651900" y="201362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299" y="225"/>
                  </a:moveTo>
                  <a:cubicBezTo>
                    <a:pt x="262" y="337"/>
                    <a:pt x="224" y="412"/>
                    <a:pt x="150" y="374"/>
                  </a:cubicBezTo>
                  <a:cubicBezTo>
                    <a:pt x="38" y="337"/>
                    <a:pt x="0" y="225"/>
                    <a:pt x="75" y="113"/>
                  </a:cubicBezTo>
                  <a:cubicBezTo>
                    <a:pt x="112" y="38"/>
                    <a:pt x="224" y="1"/>
                    <a:pt x="299" y="38"/>
                  </a:cubicBezTo>
                  <a:cubicBezTo>
                    <a:pt x="374" y="76"/>
                    <a:pt x="374" y="150"/>
                    <a:pt x="299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24"/>
            <p:cNvSpPr/>
            <p:nvPr/>
          </p:nvSpPr>
          <p:spPr>
            <a:xfrm>
              <a:off x="6657500" y="2005225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299" y="337"/>
                  </a:moveTo>
                  <a:cubicBezTo>
                    <a:pt x="262" y="412"/>
                    <a:pt x="187" y="412"/>
                    <a:pt x="113" y="337"/>
                  </a:cubicBezTo>
                  <a:cubicBezTo>
                    <a:pt x="0" y="299"/>
                    <a:pt x="0" y="187"/>
                    <a:pt x="75" y="113"/>
                  </a:cubicBezTo>
                  <a:cubicBezTo>
                    <a:pt x="113" y="1"/>
                    <a:pt x="225" y="1"/>
                    <a:pt x="299" y="38"/>
                  </a:cubicBezTo>
                  <a:cubicBezTo>
                    <a:pt x="337" y="38"/>
                    <a:pt x="337" y="150"/>
                    <a:pt x="337" y="187"/>
                  </a:cubicBezTo>
                  <a:cubicBezTo>
                    <a:pt x="337" y="262"/>
                    <a:pt x="299" y="299"/>
                    <a:pt x="299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24"/>
            <p:cNvSpPr/>
            <p:nvPr/>
          </p:nvSpPr>
          <p:spPr>
            <a:xfrm>
              <a:off x="6664025" y="1998700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150" y="336"/>
                  </a:moveTo>
                  <a:cubicBezTo>
                    <a:pt x="150" y="336"/>
                    <a:pt x="150" y="374"/>
                    <a:pt x="76" y="336"/>
                  </a:cubicBezTo>
                  <a:cubicBezTo>
                    <a:pt x="1" y="262"/>
                    <a:pt x="1" y="112"/>
                    <a:pt x="76" y="75"/>
                  </a:cubicBezTo>
                  <a:cubicBezTo>
                    <a:pt x="113" y="38"/>
                    <a:pt x="188" y="0"/>
                    <a:pt x="225" y="0"/>
                  </a:cubicBezTo>
                  <a:cubicBezTo>
                    <a:pt x="262" y="0"/>
                    <a:pt x="300" y="0"/>
                    <a:pt x="300" y="75"/>
                  </a:cubicBezTo>
                  <a:cubicBezTo>
                    <a:pt x="337" y="112"/>
                    <a:pt x="300" y="112"/>
                    <a:pt x="262" y="187"/>
                  </a:cubicBezTo>
                  <a:cubicBezTo>
                    <a:pt x="225" y="224"/>
                    <a:pt x="225" y="262"/>
                    <a:pt x="188" y="262"/>
                  </a:cubicBezTo>
                  <a:cubicBezTo>
                    <a:pt x="188" y="262"/>
                    <a:pt x="188" y="336"/>
                    <a:pt x="150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24"/>
            <p:cNvSpPr/>
            <p:nvPr/>
          </p:nvSpPr>
          <p:spPr>
            <a:xfrm>
              <a:off x="6670575" y="1992175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262" y="261"/>
                  </a:moveTo>
                  <a:cubicBezTo>
                    <a:pt x="187" y="336"/>
                    <a:pt x="112" y="373"/>
                    <a:pt x="38" y="299"/>
                  </a:cubicBezTo>
                  <a:cubicBezTo>
                    <a:pt x="0" y="224"/>
                    <a:pt x="38" y="112"/>
                    <a:pt x="112" y="75"/>
                  </a:cubicBezTo>
                  <a:cubicBezTo>
                    <a:pt x="187" y="0"/>
                    <a:pt x="299" y="0"/>
                    <a:pt x="374" y="112"/>
                  </a:cubicBezTo>
                  <a:cubicBezTo>
                    <a:pt x="411" y="187"/>
                    <a:pt x="374" y="224"/>
                    <a:pt x="262" y="26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24"/>
            <p:cNvSpPr/>
            <p:nvPr/>
          </p:nvSpPr>
          <p:spPr>
            <a:xfrm>
              <a:off x="6678975" y="1987500"/>
              <a:ext cx="10275" cy="8425"/>
            </a:xfrm>
            <a:custGeom>
              <a:avLst/>
              <a:gdLst/>
              <a:ahLst/>
              <a:cxnLst/>
              <a:rect l="l" t="t" r="r" b="b"/>
              <a:pathLst>
                <a:path w="411" h="337" extrusionOk="0">
                  <a:moveTo>
                    <a:pt x="299" y="299"/>
                  </a:moveTo>
                  <a:cubicBezTo>
                    <a:pt x="224" y="336"/>
                    <a:pt x="75" y="336"/>
                    <a:pt x="38" y="262"/>
                  </a:cubicBezTo>
                  <a:cubicBezTo>
                    <a:pt x="0" y="187"/>
                    <a:pt x="75" y="75"/>
                    <a:pt x="150" y="38"/>
                  </a:cubicBezTo>
                  <a:cubicBezTo>
                    <a:pt x="224" y="0"/>
                    <a:pt x="336" y="38"/>
                    <a:pt x="374" y="112"/>
                  </a:cubicBezTo>
                  <a:cubicBezTo>
                    <a:pt x="411" y="187"/>
                    <a:pt x="374" y="262"/>
                    <a:pt x="299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24"/>
            <p:cNvSpPr/>
            <p:nvPr/>
          </p:nvSpPr>
          <p:spPr>
            <a:xfrm>
              <a:off x="6688300" y="1984700"/>
              <a:ext cx="9375" cy="6550"/>
            </a:xfrm>
            <a:custGeom>
              <a:avLst/>
              <a:gdLst/>
              <a:ahLst/>
              <a:cxnLst/>
              <a:rect l="l" t="t" r="r" b="b"/>
              <a:pathLst>
                <a:path w="375" h="262" extrusionOk="0">
                  <a:moveTo>
                    <a:pt x="150" y="224"/>
                  </a:moveTo>
                  <a:cubicBezTo>
                    <a:pt x="75" y="262"/>
                    <a:pt x="38" y="224"/>
                    <a:pt x="38" y="224"/>
                  </a:cubicBezTo>
                  <a:cubicBezTo>
                    <a:pt x="1" y="150"/>
                    <a:pt x="75" y="38"/>
                    <a:pt x="150" y="38"/>
                  </a:cubicBezTo>
                  <a:cubicBezTo>
                    <a:pt x="225" y="0"/>
                    <a:pt x="337" y="38"/>
                    <a:pt x="374" y="75"/>
                  </a:cubicBezTo>
                  <a:lnTo>
                    <a:pt x="374" y="150"/>
                  </a:lnTo>
                  <a:cubicBezTo>
                    <a:pt x="374" y="150"/>
                    <a:pt x="337" y="150"/>
                    <a:pt x="337" y="187"/>
                  </a:cubicBezTo>
                  <a:cubicBezTo>
                    <a:pt x="337" y="224"/>
                    <a:pt x="299" y="224"/>
                    <a:pt x="262" y="224"/>
                  </a:cubicBezTo>
                  <a:cubicBezTo>
                    <a:pt x="225" y="224"/>
                    <a:pt x="225" y="224"/>
                    <a:pt x="187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24"/>
            <p:cNvSpPr/>
            <p:nvPr/>
          </p:nvSpPr>
          <p:spPr>
            <a:xfrm>
              <a:off x="6698575" y="1982825"/>
              <a:ext cx="9350" cy="6575"/>
            </a:xfrm>
            <a:custGeom>
              <a:avLst/>
              <a:gdLst/>
              <a:ahLst/>
              <a:cxnLst/>
              <a:rect l="l" t="t" r="r" b="b"/>
              <a:pathLst>
                <a:path w="374" h="263" extrusionOk="0">
                  <a:moveTo>
                    <a:pt x="224" y="262"/>
                  </a:moveTo>
                  <a:cubicBezTo>
                    <a:pt x="112" y="262"/>
                    <a:pt x="38" y="262"/>
                    <a:pt x="38" y="187"/>
                  </a:cubicBezTo>
                  <a:cubicBezTo>
                    <a:pt x="0" y="113"/>
                    <a:pt x="75" y="38"/>
                    <a:pt x="187" y="1"/>
                  </a:cubicBezTo>
                  <a:cubicBezTo>
                    <a:pt x="299" y="1"/>
                    <a:pt x="374" y="75"/>
                    <a:pt x="374" y="187"/>
                  </a:cubicBezTo>
                  <a:cubicBezTo>
                    <a:pt x="374" y="262"/>
                    <a:pt x="299" y="262"/>
                    <a:pt x="224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24"/>
            <p:cNvSpPr/>
            <p:nvPr/>
          </p:nvSpPr>
          <p:spPr>
            <a:xfrm>
              <a:off x="6708850" y="1982825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112" y="337"/>
                  </a:moveTo>
                  <a:cubicBezTo>
                    <a:pt x="0" y="337"/>
                    <a:pt x="0" y="299"/>
                    <a:pt x="0" y="187"/>
                  </a:cubicBezTo>
                  <a:cubicBezTo>
                    <a:pt x="0" y="75"/>
                    <a:pt x="75" y="1"/>
                    <a:pt x="187" y="38"/>
                  </a:cubicBezTo>
                  <a:cubicBezTo>
                    <a:pt x="299" y="1"/>
                    <a:pt x="373" y="113"/>
                    <a:pt x="373" y="225"/>
                  </a:cubicBezTo>
                  <a:cubicBezTo>
                    <a:pt x="336" y="262"/>
                    <a:pt x="299" y="299"/>
                    <a:pt x="261" y="299"/>
                  </a:cubicBezTo>
                  <a:cubicBezTo>
                    <a:pt x="187" y="337"/>
                    <a:pt x="149" y="337"/>
                    <a:pt x="112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24"/>
            <p:cNvSpPr/>
            <p:nvPr/>
          </p:nvSpPr>
          <p:spPr>
            <a:xfrm>
              <a:off x="6718175" y="1983775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38" y="261"/>
                  </a:moveTo>
                  <a:cubicBezTo>
                    <a:pt x="38" y="261"/>
                    <a:pt x="0" y="261"/>
                    <a:pt x="0" y="187"/>
                  </a:cubicBezTo>
                  <a:cubicBezTo>
                    <a:pt x="38" y="75"/>
                    <a:pt x="150" y="0"/>
                    <a:pt x="225" y="75"/>
                  </a:cubicBezTo>
                  <a:cubicBezTo>
                    <a:pt x="299" y="75"/>
                    <a:pt x="337" y="112"/>
                    <a:pt x="374" y="187"/>
                  </a:cubicBezTo>
                  <a:cubicBezTo>
                    <a:pt x="374" y="224"/>
                    <a:pt x="374" y="261"/>
                    <a:pt x="374" y="261"/>
                  </a:cubicBezTo>
                  <a:cubicBezTo>
                    <a:pt x="337" y="336"/>
                    <a:pt x="337" y="299"/>
                    <a:pt x="225" y="261"/>
                  </a:cubicBezTo>
                  <a:cubicBezTo>
                    <a:pt x="187" y="261"/>
                    <a:pt x="150" y="261"/>
                    <a:pt x="113" y="26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24"/>
            <p:cNvSpPr/>
            <p:nvPr/>
          </p:nvSpPr>
          <p:spPr>
            <a:xfrm>
              <a:off x="6726575" y="198750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150" y="299"/>
                  </a:moveTo>
                  <a:cubicBezTo>
                    <a:pt x="38" y="262"/>
                    <a:pt x="1" y="187"/>
                    <a:pt x="38" y="112"/>
                  </a:cubicBezTo>
                  <a:cubicBezTo>
                    <a:pt x="75" y="38"/>
                    <a:pt x="187" y="0"/>
                    <a:pt x="262" y="38"/>
                  </a:cubicBezTo>
                  <a:cubicBezTo>
                    <a:pt x="374" y="75"/>
                    <a:pt x="411" y="187"/>
                    <a:pt x="337" y="299"/>
                  </a:cubicBezTo>
                  <a:cubicBezTo>
                    <a:pt x="299" y="374"/>
                    <a:pt x="262" y="336"/>
                    <a:pt x="150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24"/>
            <p:cNvSpPr/>
            <p:nvPr/>
          </p:nvSpPr>
          <p:spPr>
            <a:xfrm>
              <a:off x="6734975" y="1992175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150" y="336"/>
                  </a:moveTo>
                  <a:cubicBezTo>
                    <a:pt x="75" y="299"/>
                    <a:pt x="1" y="187"/>
                    <a:pt x="38" y="112"/>
                  </a:cubicBezTo>
                  <a:cubicBezTo>
                    <a:pt x="113" y="37"/>
                    <a:pt x="225" y="0"/>
                    <a:pt x="299" y="75"/>
                  </a:cubicBezTo>
                  <a:cubicBezTo>
                    <a:pt x="374" y="112"/>
                    <a:pt x="411" y="261"/>
                    <a:pt x="337" y="336"/>
                  </a:cubicBezTo>
                  <a:cubicBezTo>
                    <a:pt x="262" y="411"/>
                    <a:pt x="225" y="411"/>
                    <a:pt x="150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24"/>
            <p:cNvSpPr/>
            <p:nvPr/>
          </p:nvSpPr>
          <p:spPr>
            <a:xfrm>
              <a:off x="6743375" y="1998700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75" y="187"/>
                  </a:moveTo>
                  <a:cubicBezTo>
                    <a:pt x="1" y="150"/>
                    <a:pt x="1" y="112"/>
                    <a:pt x="38" y="75"/>
                  </a:cubicBezTo>
                  <a:cubicBezTo>
                    <a:pt x="75" y="0"/>
                    <a:pt x="225" y="0"/>
                    <a:pt x="262" y="75"/>
                  </a:cubicBezTo>
                  <a:cubicBezTo>
                    <a:pt x="337" y="150"/>
                    <a:pt x="374" y="224"/>
                    <a:pt x="337" y="336"/>
                  </a:cubicBezTo>
                  <a:cubicBezTo>
                    <a:pt x="337" y="336"/>
                    <a:pt x="299" y="336"/>
                    <a:pt x="262" y="336"/>
                  </a:cubicBezTo>
                  <a:lnTo>
                    <a:pt x="262" y="336"/>
                  </a:lnTo>
                  <a:cubicBezTo>
                    <a:pt x="187" y="336"/>
                    <a:pt x="187" y="336"/>
                    <a:pt x="150" y="262"/>
                  </a:cubicBezTo>
                  <a:lnTo>
                    <a:pt x="113" y="224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24"/>
            <p:cNvSpPr/>
            <p:nvPr/>
          </p:nvSpPr>
          <p:spPr>
            <a:xfrm>
              <a:off x="6749900" y="2006175"/>
              <a:ext cx="8450" cy="10275"/>
            </a:xfrm>
            <a:custGeom>
              <a:avLst/>
              <a:gdLst/>
              <a:ahLst/>
              <a:cxnLst/>
              <a:rect l="l" t="t" r="r" b="b"/>
              <a:pathLst>
                <a:path w="338" h="411" extrusionOk="0">
                  <a:moveTo>
                    <a:pt x="76" y="261"/>
                  </a:moveTo>
                  <a:cubicBezTo>
                    <a:pt x="1" y="187"/>
                    <a:pt x="1" y="149"/>
                    <a:pt x="38" y="75"/>
                  </a:cubicBezTo>
                  <a:cubicBezTo>
                    <a:pt x="113" y="0"/>
                    <a:pt x="225" y="37"/>
                    <a:pt x="300" y="149"/>
                  </a:cubicBezTo>
                  <a:cubicBezTo>
                    <a:pt x="337" y="224"/>
                    <a:pt x="337" y="336"/>
                    <a:pt x="262" y="374"/>
                  </a:cubicBezTo>
                  <a:cubicBezTo>
                    <a:pt x="188" y="411"/>
                    <a:pt x="150" y="374"/>
                    <a:pt x="76" y="26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24"/>
            <p:cNvSpPr/>
            <p:nvPr/>
          </p:nvSpPr>
          <p:spPr>
            <a:xfrm>
              <a:off x="6753650" y="2014575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38" y="262"/>
                  </a:moveTo>
                  <a:cubicBezTo>
                    <a:pt x="0" y="150"/>
                    <a:pt x="38" y="112"/>
                    <a:pt x="112" y="75"/>
                  </a:cubicBezTo>
                  <a:cubicBezTo>
                    <a:pt x="224" y="0"/>
                    <a:pt x="299" y="75"/>
                    <a:pt x="374" y="150"/>
                  </a:cubicBezTo>
                  <a:cubicBezTo>
                    <a:pt x="411" y="262"/>
                    <a:pt x="336" y="374"/>
                    <a:pt x="262" y="411"/>
                  </a:cubicBezTo>
                  <a:cubicBezTo>
                    <a:pt x="224" y="411"/>
                    <a:pt x="150" y="411"/>
                    <a:pt x="112" y="374"/>
                  </a:cubicBezTo>
                  <a:cubicBezTo>
                    <a:pt x="75" y="336"/>
                    <a:pt x="38" y="299"/>
                    <a:pt x="38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24"/>
            <p:cNvSpPr/>
            <p:nvPr/>
          </p:nvSpPr>
          <p:spPr>
            <a:xfrm>
              <a:off x="6758325" y="2024825"/>
              <a:ext cx="7475" cy="9375"/>
            </a:xfrm>
            <a:custGeom>
              <a:avLst/>
              <a:gdLst/>
              <a:ahLst/>
              <a:cxnLst/>
              <a:rect l="l" t="t" r="r" b="b"/>
              <a:pathLst>
                <a:path w="299" h="375" extrusionOk="0">
                  <a:moveTo>
                    <a:pt x="0" y="76"/>
                  </a:moveTo>
                  <a:cubicBezTo>
                    <a:pt x="0" y="76"/>
                    <a:pt x="0" y="38"/>
                    <a:pt x="75" y="1"/>
                  </a:cubicBezTo>
                  <a:cubicBezTo>
                    <a:pt x="187" y="1"/>
                    <a:pt x="261" y="38"/>
                    <a:pt x="299" y="150"/>
                  </a:cubicBezTo>
                  <a:cubicBezTo>
                    <a:pt x="299" y="188"/>
                    <a:pt x="299" y="262"/>
                    <a:pt x="261" y="300"/>
                  </a:cubicBezTo>
                  <a:cubicBezTo>
                    <a:pt x="261" y="337"/>
                    <a:pt x="224" y="374"/>
                    <a:pt x="149" y="374"/>
                  </a:cubicBezTo>
                  <a:cubicBezTo>
                    <a:pt x="112" y="374"/>
                    <a:pt x="112" y="374"/>
                    <a:pt x="75" y="225"/>
                  </a:cubicBezTo>
                  <a:cubicBezTo>
                    <a:pt x="75" y="225"/>
                    <a:pt x="75" y="188"/>
                    <a:pt x="37" y="150"/>
                  </a:cubicBezTo>
                  <a:cubicBezTo>
                    <a:pt x="37" y="113"/>
                    <a:pt x="0" y="113"/>
                    <a:pt x="0" y="7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24"/>
            <p:cNvSpPr/>
            <p:nvPr/>
          </p:nvSpPr>
          <p:spPr>
            <a:xfrm>
              <a:off x="6634175" y="1969750"/>
              <a:ext cx="146575" cy="146600"/>
            </a:xfrm>
            <a:custGeom>
              <a:avLst/>
              <a:gdLst/>
              <a:ahLst/>
              <a:cxnLst/>
              <a:rect l="l" t="t" r="r" b="b"/>
              <a:pathLst>
                <a:path w="5863" h="5864" extrusionOk="0">
                  <a:moveTo>
                    <a:pt x="2502" y="225"/>
                  </a:moveTo>
                  <a:cubicBezTo>
                    <a:pt x="1008" y="486"/>
                    <a:pt x="0" y="1868"/>
                    <a:pt x="224" y="3361"/>
                  </a:cubicBezTo>
                  <a:cubicBezTo>
                    <a:pt x="485" y="4855"/>
                    <a:pt x="1867" y="5863"/>
                    <a:pt x="3360" y="5639"/>
                  </a:cubicBezTo>
                  <a:cubicBezTo>
                    <a:pt x="4854" y="5378"/>
                    <a:pt x="5862" y="3996"/>
                    <a:pt x="5638" y="2503"/>
                  </a:cubicBezTo>
                  <a:cubicBezTo>
                    <a:pt x="5377" y="1009"/>
                    <a:pt x="3995" y="1"/>
                    <a:pt x="2502" y="262"/>
                  </a:cubicBezTo>
                  <a:close/>
                  <a:moveTo>
                    <a:pt x="3323" y="5378"/>
                  </a:moveTo>
                  <a:cubicBezTo>
                    <a:pt x="1942" y="5639"/>
                    <a:pt x="635" y="4706"/>
                    <a:pt x="411" y="3324"/>
                  </a:cubicBezTo>
                  <a:cubicBezTo>
                    <a:pt x="187" y="1943"/>
                    <a:pt x="1158" y="636"/>
                    <a:pt x="2539" y="449"/>
                  </a:cubicBezTo>
                  <a:cubicBezTo>
                    <a:pt x="3883" y="262"/>
                    <a:pt x="5115" y="1196"/>
                    <a:pt x="5339" y="2540"/>
                  </a:cubicBezTo>
                  <a:cubicBezTo>
                    <a:pt x="5563" y="3847"/>
                    <a:pt x="4667" y="5116"/>
                    <a:pt x="3323" y="5378"/>
                  </a:cubicBezTo>
                  <a:close/>
                </a:path>
              </a:pathLst>
            </a:custGeom>
            <a:solidFill>
              <a:srgbClr val="ECC0C4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24"/>
            <p:cNvSpPr/>
            <p:nvPr/>
          </p:nvSpPr>
          <p:spPr>
            <a:xfrm>
              <a:off x="6685500" y="2008025"/>
              <a:ext cx="43900" cy="70050"/>
            </a:xfrm>
            <a:custGeom>
              <a:avLst/>
              <a:gdLst/>
              <a:ahLst/>
              <a:cxnLst/>
              <a:rect l="l" t="t" r="r" b="b"/>
              <a:pathLst>
                <a:path w="1756" h="2802" extrusionOk="0">
                  <a:moveTo>
                    <a:pt x="673" y="1"/>
                  </a:moveTo>
                  <a:lnTo>
                    <a:pt x="1" y="524"/>
                  </a:lnTo>
                  <a:lnTo>
                    <a:pt x="337" y="2502"/>
                  </a:lnTo>
                  <a:lnTo>
                    <a:pt x="1121" y="2801"/>
                  </a:lnTo>
                  <a:lnTo>
                    <a:pt x="1756" y="2278"/>
                  </a:lnTo>
                  <a:lnTo>
                    <a:pt x="1420" y="300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24"/>
            <p:cNvSpPr/>
            <p:nvPr/>
          </p:nvSpPr>
          <p:spPr>
            <a:xfrm>
              <a:off x="6685500" y="2008025"/>
              <a:ext cx="43900" cy="70050"/>
            </a:xfrm>
            <a:custGeom>
              <a:avLst/>
              <a:gdLst/>
              <a:ahLst/>
              <a:cxnLst/>
              <a:rect l="l" t="t" r="r" b="b"/>
              <a:pathLst>
                <a:path w="1756" h="2802" fill="none" extrusionOk="0">
                  <a:moveTo>
                    <a:pt x="1756" y="2278"/>
                  </a:moveTo>
                  <a:lnTo>
                    <a:pt x="1121" y="2801"/>
                  </a:lnTo>
                  <a:lnTo>
                    <a:pt x="337" y="2502"/>
                  </a:lnTo>
                  <a:lnTo>
                    <a:pt x="1" y="524"/>
                  </a:lnTo>
                  <a:lnTo>
                    <a:pt x="673" y="1"/>
                  </a:lnTo>
                  <a:lnTo>
                    <a:pt x="1420" y="300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24"/>
            <p:cNvSpPr/>
            <p:nvPr/>
          </p:nvSpPr>
          <p:spPr>
            <a:xfrm>
              <a:off x="6685500" y="2008025"/>
              <a:ext cx="43900" cy="70050"/>
            </a:xfrm>
            <a:custGeom>
              <a:avLst/>
              <a:gdLst/>
              <a:ahLst/>
              <a:cxnLst/>
              <a:rect l="l" t="t" r="r" b="b"/>
              <a:pathLst>
                <a:path w="1756" h="2802" extrusionOk="0">
                  <a:moveTo>
                    <a:pt x="673" y="1"/>
                  </a:moveTo>
                  <a:lnTo>
                    <a:pt x="1" y="524"/>
                  </a:lnTo>
                  <a:lnTo>
                    <a:pt x="337" y="2502"/>
                  </a:lnTo>
                  <a:lnTo>
                    <a:pt x="1121" y="2801"/>
                  </a:lnTo>
                  <a:lnTo>
                    <a:pt x="1756" y="2278"/>
                  </a:lnTo>
                  <a:lnTo>
                    <a:pt x="1420" y="300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24"/>
            <p:cNvSpPr/>
            <p:nvPr/>
          </p:nvSpPr>
          <p:spPr>
            <a:xfrm>
              <a:off x="6685500" y="2008025"/>
              <a:ext cx="43900" cy="70050"/>
            </a:xfrm>
            <a:custGeom>
              <a:avLst/>
              <a:gdLst/>
              <a:ahLst/>
              <a:cxnLst/>
              <a:rect l="l" t="t" r="r" b="b"/>
              <a:pathLst>
                <a:path w="1756" h="2802" fill="none" extrusionOk="0">
                  <a:moveTo>
                    <a:pt x="1756" y="2278"/>
                  </a:moveTo>
                  <a:lnTo>
                    <a:pt x="1121" y="2801"/>
                  </a:lnTo>
                  <a:lnTo>
                    <a:pt x="337" y="2502"/>
                  </a:lnTo>
                  <a:lnTo>
                    <a:pt x="1" y="524"/>
                  </a:lnTo>
                  <a:lnTo>
                    <a:pt x="673" y="1"/>
                  </a:lnTo>
                  <a:lnTo>
                    <a:pt x="1420" y="300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24"/>
            <p:cNvSpPr/>
            <p:nvPr/>
          </p:nvSpPr>
          <p:spPr>
            <a:xfrm>
              <a:off x="6708850" y="20173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0"/>
                  </a:moveTo>
                  <a:lnTo>
                    <a:pt x="37" y="0"/>
                  </a:lnTo>
                  <a:cubicBezTo>
                    <a:pt x="37" y="19"/>
                    <a:pt x="28" y="19"/>
                    <a:pt x="19" y="19"/>
                  </a:cubicBezTo>
                  <a:cubicBezTo>
                    <a:pt x="9" y="19"/>
                    <a:pt x="0" y="19"/>
                    <a:pt x="0" y="38"/>
                  </a:cubicBezTo>
                  <a:cubicBezTo>
                    <a:pt x="37" y="38"/>
                    <a:pt x="37" y="38"/>
                    <a:pt x="3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24"/>
            <p:cNvSpPr/>
            <p:nvPr/>
          </p:nvSpPr>
          <p:spPr>
            <a:xfrm>
              <a:off x="6708850" y="20183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cubicBezTo>
                    <a:pt x="0" y="1"/>
                    <a:pt x="0" y="38"/>
                    <a:pt x="37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24"/>
            <p:cNvSpPr/>
            <p:nvPr/>
          </p:nvSpPr>
          <p:spPr>
            <a:xfrm>
              <a:off x="6709775" y="20145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24"/>
            <p:cNvSpPr/>
            <p:nvPr/>
          </p:nvSpPr>
          <p:spPr>
            <a:xfrm>
              <a:off x="6705100" y="20164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38" y="1"/>
                    <a:pt x="1" y="38"/>
                    <a:pt x="1" y="38"/>
                  </a:cubicBezTo>
                  <a:lnTo>
                    <a:pt x="1" y="76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24"/>
            <p:cNvSpPr/>
            <p:nvPr/>
          </p:nvSpPr>
          <p:spPr>
            <a:xfrm>
              <a:off x="6705100" y="20173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cubicBezTo>
                    <a:pt x="1" y="38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24"/>
            <p:cNvSpPr/>
            <p:nvPr/>
          </p:nvSpPr>
          <p:spPr>
            <a:xfrm>
              <a:off x="6706975" y="2016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24"/>
            <p:cNvSpPr/>
            <p:nvPr/>
          </p:nvSpPr>
          <p:spPr>
            <a:xfrm>
              <a:off x="6701375" y="20164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6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24"/>
            <p:cNvSpPr/>
            <p:nvPr/>
          </p:nvSpPr>
          <p:spPr>
            <a:xfrm>
              <a:off x="6700450" y="20183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24"/>
            <p:cNvSpPr/>
            <p:nvPr/>
          </p:nvSpPr>
          <p:spPr>
            <a:xfrm>
              <a:off x="6703250" y="20155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24"/>
            <p:cNvSpPr/>
            <p:nvPr/>
          </p:nvSpPr>
          <p:spPr>
            <a:xfrm>
              <a:off x="6698575" y="201642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38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75" y="1"/>
                  </a:cubicBezTo>
                  <a:close/>
                  <a:moveTo>
                    <a:pt x="38" y="38"/>
                  </a:moveTo>
                  <a:cubicBezTo>
                    <a:pt x="38" y="76"/>
                    <a:pt x="0" y="113"/>
                    <a:pt x="0" y="113"/>
                  </a:cubicBezTo>
                  <a:lnTo>
                    <a:pt x="38" y="76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24"/>
            <p:cNvSpPr/>
            <p:nvPr/>
          </p:nvSpPr>
          <p:spPr>
            <a:xfrm>
              <a:off x="6698575" y="20192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24"/>
            <p:cNvSpPr/>
            <p:nvPr/>
          </p:nvSpPr>
          <p:spPr>
            <a:xfrm>
              <a:off x="6700450" y="20164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24"/>
            <p:cNvSpPr/>
            <p:nvPr/>
          </p:nvSpPr>
          <p:spPr>
            <a:xfrm>
              <a:off x="6694850" y="2017375"/>
              <a:ext cx="0" cy="3750"/>
            </a:xfrm>
            <a:custGeom>
              <a:avLst/>
              <a:gdLst/>
              <a:ahLst/>
              <a:cxnLst/>
              <a:rect l="l" t="t" r="r" b="b"/>
              <a:pathLst>
                <a:path h="150" extrusionOk="0">
                  <a:moveTo>
                    <a:pt x="0" y="75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5"/>
                  </a:lnTo>
                  <a:lnTo>
                    <a:pt x="0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24"/>
            <p:cNvSpPr/>
            <p:nvPr/>
          </p:nvSpPr>
          <p:spPr>
            <a:xfrm>
              <a:off x="6693900" y="20211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24"/>
            <p:cNvSpPr/>
            <p:nvPr/>
          </p:nvSpPr>
          <p:spPr>
            <a:xfrm>
              <a:off x="6695775" y="2016950"/>
              <a:ext cx="950" cy="1375"/>
            </a:xfrm>
            <a:custGeom>
              <a:avLst/>
              <a:gdLst/>
              <a:ahLst/>
              <a:cxnLst/>
              <a:rect l="l" t="t" r="r" b="b"/>
              <a:pathLst>
                <a:path w="38" h="55" extrusionOk="0">
                  <a:moveTo>
                    <a:pt x="27" y="1"/>
                  </a:moveTo>
                  <a:cubicBezTo>
                    <a:pt x="21" y="1"/>
                    <a:pt x="13" y="5"/>
                    <a:pt x="0" y="17"/>
                  </a:cubicBezTo>
                  <a:cubicBezTo>
                    <a:pt x="38" y="17"/>
                    <a:pt x="38" y="17"/>
                    <a:pt x="38" y="55"/>
                  </a:cubicBezTo>
                  <a:lnTo>
                    <a:pt x="38" y="17"/>
                  </a:lnTo>
                  <a:cubicBezTo>
                    <a:pt x="38" y="17"/>
                    <a:pt x="38" y="1"/>
                    <a:pt x="2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24"/>
            <p:cNvSpPr/>
            <p:nvPr/>
          </p:nvSpPr>
          <p:spPr>
            <a:xfrm>
              <a:off x="6692975" y="20211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38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24"/>
            <p:cNvSpPr/>
            <p:nvPr/>
          </p:nvSpPr>
          <p:spPr>
            <a:xfrm>
              <a:off x="6692975" y="20211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cubicBezTo>
                    <a:pt x="38" y="38"/>
                    <a:pt x="0" y="38"/>
                    <a:pt x="0" y="38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24"/>
            <p:cNvSpPr/>
            <p:nvPr/>
          </p:nvSpPr>
          <p:spPr>
            <a:xfrm>
              <a:off x="6692050" y="2019225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0" y="1"/>
                  </a:moveTo>
                  <a:lnTo>
                    <a:pt x="75" y="1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24"/>
            <p:cNvSpPr/>
            <p:nvPr/>
          </p:nvSpPr>
          <p:spPr>
            <a:xfrm>
              <a:off x="6692975" y="202297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38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38"/>
                    <a:pt x="0" y="38"/>
                  </a:cubicBezTo>
                  <a:lnTo>
                    <a:pt x="38" y="38"/>
                  </a:lnTo>
                  <a:lnTo>
                    <a:pt x="75" y="38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24"/>
            <p:cNvSpPr/>
            <p:nvPr/>
          </p:nvSpPr>
          <p:spPr>
            <a:xfrm>
              <a:off x="6693900" y="202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24"/>
            <p:cNvSpPr/>
            <p:nvPr/>
          </p:nvSpPr>
          <p:spPr>
            <a:xfrm>
              <a:off x="6691100" y="20229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24"/>
            <p:cNvSpPr/>
            <p:nvPr/>
          </p:nvSpPr>
          <p:spPr>
            <a:xfrm>
              <a:off x="6695775" y="20239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cubicBezTo>
                    <a:pt x="0" y="1"/>
                    <a:pt x="0" y="1"/>
                    <a:pt x="0" y="38"/>
                  </a:cubicBezTo>
                  <a:cubicBezTo>
                    <a:pt x="0" y="38"/>
                    <a:pt x="0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24"/>
            <p:cNvSpPr/>
            <p:nvPr/>
          </p:nvSpPr>
          <p:spPr>
            <a:xfrm>
              <a:off x="6696700" y="2023200"/>
              <a:ext cx="975" cy="1650"/>
            </a:xfrm>
            <a:custGeom>
              <a:avLst/>
              <a:gdLst/>
              <a:ahLst/>
              <a:cxnLst/>
              <a:rect l="l" t="t" r="r" b="b"/>
              <a:pathLst>
                <a:path w="39" h="66" extrusionOk="0">
                  <a:moveTo>
                    <a:pt x="19" y="1"/>
                  </a:moveTo>
                  <a:cubicBezTo>
                    <a:pt x="10" y="1"/>
                    <a:pt x="1" y="10"/>
                    <a:pt x="1" y="29"/>
                  </a:cubicBezTo>
                  <a:cubicBezTo>
                    <a:pt x="38" y="29"/>
                    <a:pt x="1" y="29"/>
                    <a:pt x="38" y="66"/>
                  </a:cubicBezTo>
                  <a:lnTo>
                    <a:pt x="38" y="29"/>
                  </a:lnTo>
                  <a:cubicBezTo>
                    <a:pt x="38" y="10"/>
                    <a:pt x="29" y="1"/>
                    <a:pt x="19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24"/>
            <p:cNvSpPr/>
            <p:nvPr/>
          </p:nvSpPr>
          <p:spPr>
            <a:xfrm>
              <a:off x="6694850" y="20257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37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24"/>
            <p:cNvSpPr/>
            <p:nvPr/>
          </p:nvSpPr>
          <p:spPr>
            <a:xfrm>
              <a:off x="6699500" y="202202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cubicBezTo>
                    <a:pt x="1" y="38"/>
                    <a:pt x="1" y="38"/>
                    <a:pt x="37" y="74"/>
                  </a:cubicBezTo>
                  <a:lnTo>
                    <a:pt x="37" y="74"/>
                  </a:lnTo>
                  <a:cubicBezTo>
                    <a:pt x="38" y="63"/>
                    <a:pt x="38" y="51"/>
                    <a:pt x="38" y="38"/>
                  </a:cubicBezTo>
                  <a:lnTo>
                    <a:pt x="38" y="1"/>
                  </a:lnTo>
                  <a:close/>
                  <a:moveTo>
                    <a:pt x="37" y="74"/>
                  </a:moveTo>
                  <a:cubicBezTo>
                    <a:pt x="34" y="96"/>
                    <a:pt x="26" y="113"/>
                    <a:pt x="1" y="113"/>
                  </a:cubicBezTo>
                  <a:lnTo>
                    <a:pt x="38" y="113"/>
                  </a:lnTo>
                  <a:lnTo>
                    <a:pt x="38" y="76"/>
                  </a:lnTo>
                  <a:cubicBezTo>
                    <a:pt x="38" y="75"/>
                    <a:pt x="37" y="75"/>
                    <a:pt x="37" y="74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24"/>
            <p:cNvSpPr/>
            <p:nvPr/>
          </p:nvSpPr>
          <p:spPr>
            <a:xfrm>
              <a:off x="6699500" y="20211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24"/>
            <p:cNvSpPr/>
            <p:nvPr/>
          </p:nvSpPr>
          <p:spPr>
            <a:xfrm>
              <a:off x="6699500" y="20248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24"/>
            <p:cNvSpPr/>
            <p:nvPr/>
          </p:nvSpPr>
          <p:spPr>
            <a:xfrm>
              <a:off x="6703250" y="20211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1"/>
                  </a:moveTo>
                  <a:cubicBezTo>
                    <a:pt x="0" y="1"/>
                    <a:pt x="0" y="38"/>
                    <a:pt x="0" y="38"/>
                  </a:cubicBez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24"/>
            <p:cNvSpPr/>
            <p:nvPr/>
          </p:nvSpPr>
          <p:spPr>
            <a:xfrm>
              <a:off x="6704175" y="20211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24"/>
            <p:cNvSpPr/>
            <p:nvPr/>
          </p:nvSpPr>
          <p:spPr>
            <a:xfrm>
              <a:off x="6701375" y="20239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24"/>
            <p:cNvSpPr/>
            <p:nvPr/>
          </p:nvSpPr>
          <p:spPr>
            <a:xfrm>
              <a:off x="6706050" y="20211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1"/>
                    <a:pt x="37" y="1"/>
                    <a:pt x="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24"/>
            <p:cNvSpPr/>
            <p:nvPr/>
          </p:nvSpPr>
          <p:spPr>
            <a:xfrm>
              <a:off x="6706050" y="20201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24"/>
            <p:cNvSpPr/>
            <p:nvPr/>
          </p:nvSpPr>
          <p:spPr>
            <a:xfrm>
              <a:off x="6705100" y="20229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24"/>
            <p:cNvSpPr/>
            <p:nvPr/>
          </p:nvSpPr>
          <p:spPr>
            <a:xfrm>
              <a:off x="6710700" y="201922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1"/>
                  </a:moveTo>
                  <a:lnTo>
                    <a:pt x="1" y="76"/>
                  </a:lnTo>
                  <a:cubicBezTo>
                    <a:pt x="1" y="76"/>
                    <a:pt x="1" y="113"/>
                    <a:pt x="1" y="113"/>
                  </a:cubicBezTo>
                  <a:cubicBezTo>
                    <a:pt x="1" y="113"/>
                    <a:pt x="1" y="84"/>
                    <a:pt x="26" y="52"/>
                  </a:cubicBezTo>
                  <a:lnTo>
                    <a:pt x="26" y="52"/>
                  </a:lnTo>
                  <a:lnTo>
                    <a:pt x="38" y="76"/>
                  </a:lnTo>
                  <a:lnTo>
                    <a:pt x="38" y="38"/>
                  </a:lnTo>
                  <a:cubicBezTo>
                    <a:pt x="34" y="43"/>
                    <a:pt x="30" y="47"/>
                    <a:pt x="26" y="52"/>
                  </a:cubicBezTo>
                  <a:lnTo>
                    <a:pt x="26" y="5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24"/>
            <p:cNvSpPr/>
            <p:nvPr/>
          </p:nvSpPr>
          <p:spPr>
            <a:xfrm>
              <a:off x="6711650" y="20192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76"/>
                  </a:lnTo>
                  <a:lnTo>
                    <a:pt x="37" y="76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24"/>
            <p:cNvSpPr/>
            <p:nvPr/>
          </p:nvSpPr>
          <p:spPr>
            <a:xfrm>
              <a:off x="6708850" y="20220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37" y="38"/>
                  </a:lnTo>
                  <a:lnTo>
                    <a:pt x="37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24"/>
            <p:cNvSpPr/>
            <p:nvPr/>
          </p:nvSpPr>
          <p:spPr>
            <a:xfrm>
              <a:off x="6713500" y="201922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lnTo>
                    <a:pt x="1" y="76"/>
                  </a:lnTo>
                  <a:lnTo>
                    <a:pt x="1" y="113"/>
                  </a:lnTo>
                  <a:cubicBezTo>
                    <a:pt x="1" y="113"/>
                    <a:pt x="38" y="76"/>
                    <a:pt x="38" y="38"/>
                  </a:cubicBezTo>
                  <a:cubicBezTo>
                    <a:pt x="38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24"/>
            <p:cNvSpPr/>
            <p:nvPr/>
          </p:nvSpPr>
          <p:spPr>
            <a:xfrm>
              <a:off x="6714450" y="20192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1"/>
                  </a:moveTo>
                  <a:lnTo>
                    <a:pt x="37" y="1"/>
                  </a:lnTo>
                  <a:cubicBezTo>
                    <a:pt x="37" y="38"/>
                    <a:pt x="37" y="38"/>
                    <a:pt x="37" y="76"/>
                  </a:cubicBezTo>
                  <a:lnTo>
                    <a:pt x="37" y="76"/>
                  </a:lnTo>
                  <a:lnTo>
                    <a:pt x="3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24"/>
            <p:cNvSpPr/>
            <p:nvPr/>
          </p:nvSpPr>
          <p:spPr>
            <a:xfrm>
              <a:off x="6712575" y="20211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cubicBezTo>
                    <a:pt x="0" y="38"/>
                    <a:pt x="38" y="38"/>
                    <a:pt x="38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24"/>
            <p:cNvSpPr/>
            <p:nvPr/>
          </p:nvSpPr>
          <p:spPr>
            <a:xfrm>
              <a:off x="6717250" y="2021325"/>
              <a:ext cx="1875" cy="725"/>
            </a:xfrm>
            <a:custGeom>
              <a:avLst/>
              <a:gdLst/>
              <a:ahLst/>
              <a:cxnLst/>
              <a:rect l="l" t="t" r="r" b="b"/>
              <a:pathLst>
                <a:path w="75" h="29" extrusionOk="0">
                  <a:moveTo>
                    <a:pt x="5" y="1"/>
                  </a:moveTo>
                  <a:cubicBezTo>
                    <a:pt x="0" y="1"/>
                    <a:pt x="0" y="10"/>
                    <a:pt x="0" y="29"/>
                  </a:cubicBezTo>
                  <a:lnTo>
                    <a:pt x="37" y="29"/>
                  </a:lnTo>
                  <a:cubicBezTo>
                    <a:pt x="19" y="10"/>
                    <a:pt x="9" y="1"/>
                    <a:pt x="5" y="1"/>
                  </a:cubicBezTo>
                  <a:close/>
                  <a:moveTo>
                    <a:pt x="64" y="12"/>
                  </a:moveTo>
                  <a:cubicBezTo>
                    <a:pt x="58" y="12"/>
                    <a:pt x="50" y="16"/>
                    <a:pt x="37" y="29"/>
                  </a:cubicBezTo>
                  <a:lnTo>
                    <a:pt x="75" y="29"/>
                  </a:lnTo>
                  <a:cubicBezTo>
                    <a:pt x="75" y="29"/>
                    <a:pt x="75" y="12"/>
                    <a:pt x="64" y="1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24"/>
            <p:cNvSpPr/>
            <p:nvPr/>
          </p:nvSpPr>
          <p:spPr>
            <a:xfrm>
              <a:off x="6719100" y="20211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38"/>
                    <a:pt x="38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24"/>
            <p:cNvSpPr/>
            <p:nvPr/>
          </p:nvSpPr>
          <p:spPr>
            <a:xfrm>
              <a:off x="6716300" y="20211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24"/>
            <p:cNvSpPr/>
            <p:nvPr/>
          </p:nvSpPr>
          <p:spPr>
            <a:xfrm>
              <a:off x="6717250" y="20248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38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38"/>
                    <a:pt x="0" y="38"/>
                    <a:pt x="0" y="76"/>
                  </a:cubicBez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24"/>
            <p:cNvSpPr/>
            <p:nvPr/>
          </p:nvSpPr>
          <p:spPr>
            <a:xfrm>
              <a:off x="6716300" y="20267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24"/>
            <p:cNvSpPr/>
            <p:nvPr/>
          </p:nvSpPr>
          <p:spPr>
            <a:xfrm>
              <a:off x="6717250" y="20239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37" y="1"/>
                  </a:cubicBezTo>
                  <a:lnTo>
                    <a:pt x="37" y="1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24"/>
            <p:cNvSpPr/>
            <p:nvPr/>
          </p:nvSpPr>
          <p:spPr>
            <a:xfrm>
              <a:off x="6712575" y="20248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cubicBezTo>
                    <a:pt x="38" y="1"/>
                    <a:pt x="38" y="38"/>
                    <a:pt x="0" y="76"/>
                  </a:cubicBezTo>
                  <a:lnTo>
                    <a:pt x="0" y="113"/>
                  </a:lnTo>
                  <a:lnTo>
                    <a:pt x="38" y="113"/>
                  </a:lnTo>
                  <a:cubicBezTo>
                    <a:pt x="38" y="76"/>
                    <a:pt x="38" y="76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24"/>
            <p:cNvSpPr/>
            <p:nvPr/>
          </p:nvSpPr>
          <p:spPr>
            <a:xfrm>
              <a:off x="6711650" y="20267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cubicBezTo>
                    <a:pt x="0" y="38"/>
                    <a:pt x="37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24"/>
            <p:cNvSpPr/>
            <p:nvPr/>
          </p:nvSpPr>
          <p:spPr>
            <a:xfrm>
              <a:off x="6713500" y="20239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24"/>
            <p:cNvSpPr/>
            <p:nvPr/>
          </p:nvSpPr>
          <p:spPr>
            <a:xfrm>
              <a:off x="6708850" y="2025775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0" y="38"/>
                  </a:moveTo>
                  <a:cubicBezTo>
                    <a:pt x="25" y="38"/>
                    <a:pt x="33" y="54"/>
                    <a:pt x="36" y="54"/>
                  </a:cubicBezTo>
                  <a:cubicBezTo>
                    <a:pt x="37" y="54"/>
                    <a:pt x="37" y="50"/>
                    <a:pt x="37" y="38"/>
                  </a:cubicBezTo>
                  <a:close/>
                  <a:moveTo>
                    <a:pt x="75" y="0"/>
                  </a:moveTo>
                  <a:cubicBezTo>
                    <a:pt x="75" y="0"/>
                    <a:pt x="37" y="38"/>
                    <a:pt x="37" y="38"/>
                  </a:cubicBezTo>
                  <a:lnTo>
                    <a:pt x="37" y="75"/>
                  </a:lnTo>
                  <a:lnTo>
                    <a:pt x="75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24"/>
            <p:cNvSpPr/>
            <p:nvPr/>
          </p:nvSpPr>
          <p:spPr>
            <a:xfrm>
              <a:off x="6708850" y="20267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24"/>
            <p:cNvSpPr/>
            <p:nvPr/>
          </p:nvSpPr>
          <p:spPr>
            <a:xfrm>
              <a:off x="6710700" y="20248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cubicBezTo>
                    <a:pt x="1" y="1"/>
                    <a:pt x="1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24"/>
            <p:cNvSpPr/>
            <p:nvPr/>
          </p:nvSpPr>
          <p:spPr>
            <a:xfrm>
              <a:off x="6706050" y="20257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7" y="0"/>
                  </a:moveTo>
                  <a:cubicBezTo>
                    <a:pt x="37" y="0"/>
                    <a:pt x="37" y="38"/>
                    <a:pt x="0" y="38"/>
                  </a:cubicBezTo>
                  <a:lnTo>
                    <a:pt x="0" y="75"/>
                  </a:lnTo>
                  <a:cubicBezTo>
                    <a:pt x="0" y="75"/>
                    <a:pt x="37" y="38"/>
                    <a:pt x="37" y="38"/>
                  </a:cubicBezTo>
                  <a:cubicBezTo>
                    <a:pt x="37" y="0"/>
                    <a:pt x="37" y="0"/>
                    <a:pt x="3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24"/>
            <p:cNvSpPr/>
            <p:nvPr/>
          </p:nvSpPr>
          <p:spPr>
            <a:xfrm>
              <a:off x="6706050" y="20267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cubicBezTo>
                    <a:pt x="0" y="38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24"/>
            <p:cNvSpPr/>
            <p:nvPr/>
          </p:nvSpPr>
          <p:spPr>
            <a:xfrm>
              <a:off x="6706975" y="20239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24"/>
            <p:cNvSpPr/>
            <p:nvPr/>
          </p:nvSpPr>
          <p:spPr>
            <a:xfrm>
              <a:off x="6702300" y="20257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38" y="0"/>
                    <a:pt x="1" y="0"/>
                    <a:pt x="1" y="38"/>
                  </a:cubicBezTo>
                  <a:lnTo>
                    <a:pt x="1" y="75"/>
                  </a:lnTo>
                  <a:cubicBezTo>
                    <a:pt x="1" y="75"/>
                    <a:pt x="1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24"/>
            <p:cNvSpPr/>
            <p:nvPr/>
          </p:nvSpPr>
          <p:spPr>
            <a:xfrm>
              <a:off x="6701375" y="20267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24"/>
            <p:cNvSpPr/>
            <p:nvPr/>
          </p:nvSpPr>
          <p:spPr>
            <a:xfrm>
              <a:off x="6703250" y="2025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0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24"/>
            <p:cNvSpPr/>
            <p:nvPr/>
          </p:nvSpPr>
          <p:spPr>
            <a:xfrm>
              <a:off x="6698575" y="20257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38" y="0"/>
                    <a:pt x="0" y="38"/>
                    <a:pt x="0" y="75"/>
                  </a:cubicBezTo>
                  <a:lnTo>
                    <a:pt x="0" y="112"/>
                  </a:lnTo>
                  <a:lnTo>
                    <a:pt x="38" y="112"/>
                  </a:lnTo>
                  <a:cubicBezTo>
                    <a:pt x="38" y="75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24"/>
            <p:cNvSpPr/>
            <p:nvPr/>
          </p:nvSpPr>
          <p:spPr>
            <a:xfrm>
              <a:off x="6697650" y="2027625"/>
              <a:ext cx="1875" cy="975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0" y="1"/>
                  </a:moveTo>
                  <a:lnTo>
                    <a:pt x="0" y="38"/>
                  </a:lnTo>
                  <a:lnTo>
                    <a:pt x="75" y="38"/>
                  </a:lnTo>
                  <a:cubicBezTo>
                    <a:pt x="37" y="1"/>
                    <a:pt x="37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24"/>
            <p:cNvSpPr/>
            <p:nvPr/>
          </p:nvSpPr>
          <p:spPr>
            <a:xfrm>
              <a:off x="6700450" y="2025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24"/>
            <p:cNvSpPr/>
            <p:nvPr/>
          </p:nvSpPr>
          <p:spPr>
            <a:xfrm>
              <a:off x="6695775" y="20267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0" y="1"/>
                  </a:moveTo>
                  <a:lnTo>
                    <a:pt x="0" y="38"/>
                  </a:lnTo>
                  <a:lnTo>
                    <a:pt x="38" y="1"/>
                  </a:lnTo>
                  <a:close/>
                  <a:moveTo>
                    <a:pt x="0" y="75"/>
                  </a:moveTo>
                  <a:lnTo>
                    <a:pt x="0" y="113"/>
                  </a:lnTo>
                  <a:cubicBezTo>
                    <a:pt x="38" y="113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24"/>
            <p:cNvSpPr/>
            <p:nvPr/>
          </p:nvSpPr>
          <p:spPr>
            <a:xfrm>
              <a:off x="6694850" y="20295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1"/>
                  </a:moveTo>
                  <a:lnTo>
                    <a:pt x="37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37" y="1"/>
                    <a:pt x="3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24"/>
            <p:cNvSpPr/>
            <p:nvPr/>
          </p:nvSpPr>
          <p:spPr>
            <a:xfrm>
              <a:off x="6696700" y="20257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24"/>
            <p:cNvSpPr/>
            <p:nvPr/>
          </p:nvSpPr>
          <p:spPr>
            <a:xfrm>
              <a:off x="6693900" y="20304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cubicBezTo>
                    <a:pt x="1" y="1"/>
                    <a:pt x="1" y="38"/>
                    <a:pt x="1" y="38"/>
                  </a:cubicBez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24"/>
            <p:cNvSpPr/>
            <p:nvPr/>
          </p:nvSpPr>
          <p:spPr>
            <a:xfrm>
              <a:off x="6692975" y="20323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24"/>
            <p:cNvSpPr/>
            <p:nvPr/>
          </p:nvSpPr>
          <p:spPr>
            <a:xfrm>
              <a:off x="6692050" y="20285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0"/>
                  </a:move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cubicBezTo>
                    <a:pt x="37" y="0"/>
                    <a:pt x="37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24"/>
            <p:cNvSpPr/>
            <p:nvPr/>
          </p:nvSpPr>
          <p:spPr>
            <a:xfrm>
              <a:off x="6691100" y="203230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1"/>
                  </a:moveTo>
                  <a:cubicBezTo>
                    <a:pt x="113" y="1"/>
                    <a:pt x="113" y="1"/>
                    <a:pt x="75" y="1"/>
                  </a:cubicBez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75" y="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24"/>
            <p:cNvSpPr/>
            <p:nvPr/>
          </p:nvSpPr>
          <p:spPr>
            <a:xfrm>
              <a:off x="6694850" y="2032300"/>
              <a:ext cx="0" cy="1900"/>
            </a:xfrm>
            <a:custGeom>
              <a:avLst/>
              <a:gdLst/>
              <a:ahLst/>
              <a:cxnLst/>
              <a:rect l="l" t="t" r="r" b="b"/>
              <a:pathLst>
                <a:path h="76" extrusionOk="0">
                  <a:moveTo>
                    <a:pt x="0" y="1"/>
                  </a:moveTo>
                  <a:lnTo>
                    <a:pt x="0" y="1"/>
                  </a:lnTo>
                  <a:lnTo>
                    <a:pt x="0" y="7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24"/>
            <p:cNvSpPr/>
            <p:nvPr/>
          </p:nvSpPr>
          <p:spPr>
            <a:xfrm>
              <a:off x="6691100" y="20323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38" y="1"/>
                  </a:lnTo>
                  <a:lnTo>
                    <a:pt x="1" y="1"/>
                  </a:lnTo>
                  <a:cubicBezTo>
                    <a:pt x="1" y="1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24"/>
            <p:cNvSpPr/>
            <p:nvPr/>
          </p:nvSpPr>
          <p:spPr>
            <a:xfrm>
              <a:off x="6695775" y="203322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lnTo>
                    <a:pt x="38" y="38"/>
                  </a:lnTo>
                  <a:lnTo>
                    <a:pt x="75" y="1"/>
                  </a:lnTo>
                  <a:close/>
                  <a:moveTo>
                    <a:pt x="38" y="38"/>
                  </a:moveTo>
                  <a:lnTo>
                    <a:pt x="0" y="76"/>
                  </a:lnTo>
                  <a:cubicBezTo>
                    <a:pt x="38" y="76"/>
                    <a:pt x="38" y="76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24"/>
            <p:cNvSpPr/>
            <p:nvPr/>
          </p:nvSpPr>
          <p:spPr>
            <a:xfrm>
              <a:off x="6696700" y="20332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cubicBezTo>
                    <a:pt x="38" y="1"/>
                    <a:pt x="38" y="38"/>
                    <a:pt x="38" y="38"/>
                  </a:cubicBezTo>
                  <a:lnTo>
                    <a:pt x="38" y="1"/>
                  </a:lnTo>
                  <a:cubicBezTo>
                    <a:pt x="38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24"/>
            <p:cNvSpPr/>
            <p:nvPr/>
          </p:nvSpPr>
          <p:spPr>
            <a:xfrm>
              <a:off x="6694850" y="20351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cubicBezTo>
                    <a:pt x="0" y="38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24"/>
            <p:cNvSpPr/>
            <p:nvPr/>
          </p:nvSpPr>
          <p:spPr>
            <a:xfrm>
              <a:off x="6700450" y="20323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cubicBezTo>
                    <a:pt x="0" y="1"/>
                    <a:pt x="0" y="38"/>
                    <a:pt x="0" y="38"/>
                  </a:cubicBezTo>
                  <a:lnTo>
                    <a:pt x="0" y="75"/>
                  </a:lnTo>
                  <a:cubicBezTo>
                    <a:pt x="37" y="38"/>
                    <a:pt x="37" y="1"/>
                    <a:pt x="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24"/>
            <p:cNvSpPr/>
            <p:nvPr/>
          </p:nvSpPr>
          <p:spPr>
            <a:xfrm>
              <a:off x="6700450" y="20313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24"/>
            <p:cNvSpPr/>
            <p:nvPr/>
          </p:nvSpPr>
          <p:spPr>
            <a:xfrm>
              <a:off x="6698575" y="20351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38"/>
                  </a:lnTo>
                  <a:cubicBezTo>
                    <a:pt x="0" y="1"/>
                    <a:pt x="0" y="1"/>
                    <a:pt x="0" y="1"/>
                  </a:cubicBezTo>
                  <a:lnTo>
                    <a:pt x="0" y="38"/>
                  </a:lnTo>
                  <a:cubicBezTo>
                    <a:pt x="0" y="38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24"/>
            <p:cNvSpPr/>
            <p:nvPr/>
          </p:nvSpPr>
          <p:spPr>
            <a:xfrm>
              <a:off x="6704175" y="2031375"/>
              <a:ext cx="25" cy="3750"/>
            </a:xfrm>
            <a:custGeom>
              <a:avLst/>
              <a:gdLst/>
              <a:ahLst/>
              <a:cxnLst/>
              <a:rect l="l" t="t" r="r" b="b"/>
              <a:pathLst>
                <a:path w="1" h="150" extrusionOk="0">
                  <a:moveTo>
                    <a:pt x="0" y="38"/>
                  </a:moveTo>
                  <a:cubicBezTo>
                    <a:pt x="0" y="75"/>
                    <a:pt x="0" y="75"/>
                    <a:pt x="0" y="112"/>
                  </a:cubicBezTo>
                  <a:lnTo>
                    <a:pt x="0" y="150"/>
                  </a:lnTo>
                  <a:lnTo>
                    <a:pt x="0" y="150"/>
                  </a:lnTo>
                  <a:lnTo>
                    <a:pt x="0" y="150"/>
                  </a:lnTo>
                  <a:cubicBezTo>
                    <a:pt x="0" y="112"/>
                    <a:pt x="0" y="112"/>
                    <a:pt x="0" y="75"/>
                  </a:cubicBez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24"/>
            <p:cNvSpPr/>
            <p:nvPr/>
          </p:nvSpPr>
          <p:spPr>
            <a:xfrm>
              <a:off x="6704175" y="20323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lnTo>
                    <a:pt x="38" y="75"/>
                  </a:lnTo>
                  <a:lnTo>
                    <a:pt x="38" y="38"/>
                  </a:lnTo>
                  <a:cubicBezTo>
                    <a:pt x="38" y="1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24"/>
            <p:cNvSpPr/>
            <p:nvPr/>
          </p:nvSpPr>
          <p:spPr>
            <a:xfrm>
              <a:off x="6703250" y="20351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24"/>
            <p:cNvSpPr/>
            <p:nvPr/>
          </p:nvSpPr>
          <p:spPr>
            <a:xfrm>
              <a:off x="6707900" y="20304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cubicBezTo>
                    <a:pt x="1" y="1"/>
                    <a:pt x="1" y="38"/>
                    <a:pt x="1" y="38"/>
                  </a:cubicBezTo>
                  <a:lnTo>
                    <a:pt x="1" y="76"/>
                  </a:lnTo>
                  <a:cubicBezTo>
                    <a:pt x="38" y="76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24"/>
            <p:cNvSpPr/>
            <p:nvPr/>
          </p:nvSpPr>
          <p:spPr>
            <a:xfrm>
              <a:off x="6706975" y="20295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24"/>
            <p:cNvSpPr/>
            <p:nvPr/>
          </p:nvSpPr>
          <p:spPr>
            <a:xfrm>
              <a:off x="6706975" y="20323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38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24"/>
            <p:cNvSpPr/>
            <p:nvPr/>
          </p:nvSpPr>
          <p:spPr>
            <a:xfrm>
              <a:off x="6711650" y="2029500"/>
              <a:ext cx="950" cy="3750"/>
            </a:xfrm>
            <a:custGeom>
              <a:avLst/>
              <a:gdLst/>
              <a:ahLst/>
              <a:cxnLst/>
              <a:rect l="l" t="t" r="r" b="b"/>
              <a:pathLst>
                <a:path w="38" h="150" extrusionOk="0">
                  <a:moveTo>
                    <a:pt x="0" y="1"/>
                  </a:moveTo>
                  <a:lnTo>
                    <a:pt x="0" y="38"/>
                  </a:lnTo>
                  <a:lnTo>
                    <a:pt x="0" y="113"/>
                  </a:lnTo>
                  <a:lnTo>
                    <a:pt x="0" y="150"/>
                  </a:lnTo>
                  <a:cubicBezTo>
                    <a:pt x="0" y="113"/>
                    <a:pt x="0" y="113"/>
                    <a:pt x="37" y="75"/>
                  </a:cubicBezTo>
                  <a:lnTo>
                    <a:pt x="37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24"/>
            <p:cNvSpPr/>
            <p:nvPr/>
          </p:nvSpPr>
          <p:spPr>
            <a:xfrm>
              <a:off x="6711650" y="20285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24"/>
            <p:cNvSpPr/>
            <p:nvPr/>
          </p:nvSpPr>
          <p:spPr>
            <a:xfrm>
              <a:off x="6709775" y="20313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38"/>
                  </a:lnTo>
                  <a:cubicBezTo>
                    <a:pt x="0" y="75"/>
                    <a:pt x="38" y="75"/>
                    <a:pt x="38" y="75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24"/>
            <p:cNvSpPr/>
            <p:nvPr/>
          </p:nvSpPr>
          <p:spPr>
            <a:xfrm>
              <a:off x="6714450" y="20295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1"/>
                  </a:moveTo>
                  <a:cubicBezTo>
                    <a:pt x="0" y="1"/>
                    <a:pt x="0" y="1"/>
                    <a:pt x="0" y="38"/>
                  </a:cubicBezTo>
                  <a:cubicBezTo>
                    <a:pt x="0" y="38"/>
                    <a:pt x="0" y="75"/>
                    <a:pt x="0" y="75"/>
                  </a:cubicBezTo>
                  <a:cubicBezTo>
                    <a:pt x="0" y="75"/>
                    <a:pt x="37" y="38"/>
                    <a:pt x="37" y="38"/>
                  </a:cubicBezTo>
                  <a:cubicBezTo>
                    <a:pt x="37" y="38"/>
                    <a:pt x="37" y="1"/>
                    <a:pt x="37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24"/>
            <p:cNvSpPr/>
            <p:nvPr/>
          </p:nvSpPr>
          <p:spPr>
            <a:xfrm>
              <a:off x="6716300" y="20285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24"/>
            <p:cNvSpPr/>
            <p:nvPr/>
          </p:nvSpPr>
          <p:spPr>
            <a:xfrm>
              <a:off x="6713500" y="20304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24"/>
            <p:cNvSpPr/>
            <p:nvPr/>
          </p:nvSpPr>
          <p:spPr>
            <a:xfrm>
              <a:off x="6716300" y="2031375"/>
              <a:ext cx="2825" cy="950"/>
            </a:xfrm>
            <a:custGeom>
              <a:avLst/>
              <a:gdLst/>
              <a:ahLst/>
              <a:cxnLst/>
              <a:rect l="l" t="t" r="r" b="b"/>
              <a:pathLst>
                <a:path w="113" h="38" extrusionOk="0">
                  <a:moveTo>
                    <a:pt x="38" y="0"/>
                  </a:moveTo>
                  <a:lnTo>
                    <a:pt x="1" y="38"/>
                  </a:lnTo>
                  <a:lnTo>
                    <a:pt x="113" y="38"/>
                  </a:lnTo>
                  <a:cubicBezTo>
                    <a:pt x="75" y="38"/>
                    <a:pt x="75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24"/>
            <p:cNvSpPr/>
            <p:nvPr/>
          </p:nvSpPr>
          <p:spPr>
            <a:xfrm>
              <a:off x="6719100" y="20323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24"/>
            <p:cNvSpPr/>
            <p:nvPr/>
          </p:nvSpPr>
          <p:spPr>
            <a:xfrm>
              <a:off x="6716300" y="20313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24"/>
            <p:cNvSpPr/>
            <p:nvPr/>
          </p:nvSpPr>
          <p:spPr>
            <a:xfrm>
              <a:off x="6718175" y="20351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cubicBezTo>
                    <a:pt x="38" y="38"/>
                    <a:pt x="38" y="38"/>
                    <a:pt x="38" y="75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24"/>
            <p:cNvSpPr/>
            <p:nvPr/>
          </p:nvSpPr>
          <p:spPr>
            <a:xfrm>
              <a:off x="6718175" y="20369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24"/>
            <p:cNvSpPr/>
            <p:nvPr/>
          </p:nvSpPr>
          <p:spPr>
            <a:xfrm>
              <a:off x="6717250" y="20332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6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24"/>
            <p:cNvSpPr/>
            <p:nvPr/>
          </p:nvSpPr>
          <p:spPr>
            <a:xfrm>
              <a:off x="6715375" y="20379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4"/>
                    <a:pt x="38" y="28"/>
                    <a:pt x="36" y="40"/>
                  </a:cubicBezTo>
                  <a:lnTo>
                    <a:pt x="36" y="40"/>
                  </a:lnTo>
                  <a:lnTo>
                    <a:pt x="38" y="38"/>
                  </a:lnTo>
                  <a:lnTo>
                    <a:pt x="38" y="1"/>
                  </a:lnTo>
                  <a:close/>
                  <a:moveTo>
                    <a:pt x="36" y="40"/>
                  </a:moveTo>
                  <a:lnTo>
                    <a:pt x="0" y="75"/>
                  </a:lnTo>
                  <a:cubicBezTo>
                    <a:pt x="24" y="75"/>
                    <a:pt x="33" y="60"/>
                    <a:pt x="36" y="4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24"/>
            <p:cNvSpPr/>
            <p:nvPr/>
          </p:nvSpPr>
          <p:spPr>
            <a:xfrm>
              <a:off x="6714450" y="20388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24"/>
            <p:cNvSpPr/>
            <p:nvPr/>
          </p:nvSpPr>
          <p:spPr>
            <a:xfrm>
              <a:off x="6716300" y="20369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ubicBezTo>
                    <a:pt x="38" y="0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24"/>
            <p:cNvSpPr/>
            <p:nvPr/>
          </p:nvSpPr>
          <p:spPr>
            <a:xfrm>
              <a:off x="6710700" y="20397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24"/>
            <p:cNvSpPr/>
            <p:nvPr/>
          </p:nvSpPr>
          <p:spPr>
            <a:xfrm>
              <a:off x="6710700" y="20388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cubicBezTo>
                    <a:pt x="1" y="38"/>
                    <a:pt x="1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24"/>
            <p:cNvSpPr/>
            <p:nvPr/>
          </p:nvSpPr>
          <p:spPr>
            <a:xfrm>
              <a:off x="6713500" y="20379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24"/>
            <p:cNvSpPr/>
            <p:nvPr/>
          </p:nvSpPr>
          <p:spPr>
            <a:xfrm>
              <a:off x="6707900" y="2037900"/>
              <a:ext cx="2825" cy="1900"/>
            </a:xfrm>
            <a:custGeom>
              <a:avLst/>
              <a:gdLst/>
              <a:ahLst/>
              <a:cxnLst/>
              <a:rect l="l" t="t" r="r" b="b"/>
              <a:pathLst>
                <a:path w="113" h="76" extrusionOk="0">
                  <a:moveTo>
                    <a:pt x="38" y="1"/>
                  </a:moveTo>
                  <a:lnTo>
                    <a:pt x="38" y="38"/>
                  </a:lnTo>
                  <a:cubicBezTo>
                    <a:pt x="38" y="38"/>
                    <a:pt x="75" y="1"/>
                    <a:pt x="113" y="1"/>
                  </a:cubicBezTo>
                  <a:close/>
                  <a:moveTo>
                    <a:pt x="38" y="38"/>
                  </a:moveTo>
                  <a:lnTo>
                    <a:pt x="1" y="75"/>
                  </a:lnTo>
                  <a:cubicBezTo>
                    <a:pt x="38" y="75"/>
                    <a:pt x="38" y="75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24"/>
            <p:cNvSpPr/>
            <p:nvPr/>
          </p:nvSpPr>
          <p:spPr>
            <a:xfrm>
              <a:off x="6707900" y="20388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24"/>
            <p:cNvSpPr/>
            <p:nvPr/>
          </p:nvSpPr>
          <p:spPr>
            <a:xfrm>
              <a:off x="6710700" y="20369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24"/>
            <p:cNvSpPr/>
            <p:nvPr/>
          </p:nvSpPr>
          <p:spPr>
            <a:xfrm>
              <a:off x="6704175" y="20369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0" y="0"/>
                    <a:pt x="0" y="0"/>
                    <a:pt x="0" y="38"/>
                  </a:cubicBezTo>
                  <a:lnTo>
                    <a:pt x="0" y="75"/>
                  </a:lnTo>
                  <a:cubicBezTo>
                    <a:pt x="38" y="75"/>
                    <a:pt x="38" y="75"/>
                    <a:pt x="38" y="38"/>
                  </a:cubicBezTo>
                  <a:cubicBezTo>
                    <a:pt x="38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24"/>
            <p:cNvSpPr/>
            <p:nvPr/>
          </p:nvSpPr>
          <p:spPr>
            <a:xfrm>
              <a:off x="6704175" y="20379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24"/>
            <p:cNvSpPr/>
            <p:nvPr/>
          </p:nvSpPr>
          <p:spPr>
            <a:xfrm>
              <a:off x="6705100" y="20360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24"/>
            <p:cNvSpPr/>
            <p:nvPr/>
          </p:nvSpPr>
          <p:spPr>
            <a:xfrm>
              <a:off x="6701375" y="203697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38" y="0"/>
                  </a:moveTo>
                  <a:lnTo>
                    <a:pt x="38" y="38"/>
                  </a:lnTo>
                  <a:cubicBezTo>
                    <a:pt x="38" y="38"/>
                    <a:pt x="75" y="0"/>
                    <a:pt x="75" y="0"/>
                  </a:cubicBezTo>
                  <a:close/>
                  <a:moveTo>
                    <a:pt x="38" y="38"/>
                  </a:moveTo>
                  <a:cubicBezTo>
                    <a:pt x="0" y="38"/>
                    <a:pt x="0" y="75"/>
                    <a:pt x="0" y="75"/>
                  </a:cubicBezTo>
                  <a:lnTo>
                    <a:pt x="38" y="75"/>
                  </a:lnTo>
                  <a:cubicBezTo>
                    <a:pt x="38" y="75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24"/>
            <p:cNvSpPr/>
            <p:nvPr/>
          </p:nvSpPr>
          <p:spPr>
            <a:xfrm>
              <a:off x="6700450" y="20388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24"/>
            <p:cNvSpPr/>
            <p:nvPr/>
          </p:nvSpPr>
          <p:spPr>
            <a:xfrm>
              <a:off x="6703250" y="20369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24"/>
            <p:cNvSpPr/>
            <p:nvPr/>
          </p:nvSpPr>
          <p:spPr>
            <a:xfrm>
              <a:off x="6696700" y="20379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1"/>
                  </a:moveTo>
                  <a:cubicBezTo>
                    <a:pt x="1" y="1"/>
                    <a:pt x="1" y="38"/>
                    <a:pt x="1" y="38"/>
                  </a:cubicBezTo>
                  <a:cubicBezTo>
                    <a:pt x="38" y="75"/>
                    <a:pt x="38" y="75"/>
                    <a:pt x="1" y="75"/>
                  </a:cubicBezTo>
                  <a:lnTo>
                    <a:pt x="75" y="75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24"/>
            <p:cNvSpPr/>
            <p:nvPr/>
          </p:nvSpPr>
          <p:spPr>
            <a:xfrm>
              <a:off x="6695775" y="20397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5" y="0"/>
                  </a:moveTo>
                  <a:lnTo>
                    <a:pt x="75" y="0"/>
                  </a:lnTo>
                  <a:lnTo>
                    <a:pt x="38" y="0"/>
                  </a:ln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24"/>
            <p:cNvSpPr/>
            <p:nvPr/>
          </p:nvSpPr>
          <p:spPr>
            <a:xfrm>
              <a:off x="6698575" y="20369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38" y="0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24"/>
            <p:cNvSpPr/>
            <p:nvPr/>
          </p:nvSpPr>
          <p:spPr>
            <a:xfrm>
              <a:off x="6695775" y="20397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5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24"/>
            <p:cNvSpPr/>
            <p:nvPr/>
          </p:nvSpPr>
          <p:spPr>
            <a:xfrm>
              <a:off x="6693900" y="204162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5" y="1"/>
                  </a:moveTo>
                  <a:lnTo>
                    <a:pt x="1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24"/>
            <p:cNvSpPr/>
            <p:nvPr/>
          </p:nvSpPr>
          <p:spPr>
            <a:xfrm>
              <a:off x="6693900" y="203882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1"/>
                  </a:moveTo>
                  <a:lnTo>
                    <a:pt x="38" y="1"/>
                  </a:lnTo>
                  <a:lnTo>
                    <a:pt x="75" y="1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24"/>
            <p:cNvSpPr/>
            <p:nvPr/>
          </p:nvSpPr>
          <p:spPr>
            <a:xfrm>
              <a:off x="6692975" y="204442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2" y="1"/>
                  </a:move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24"/>
            <p:cNvSpPr/>
            <p:nvPr/>
          </p:nvSpPr>
          <p:spPr>
            <a:xfrm>
              <a:off x="6695775" y="2044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24"/>
            <p:cNvSpPr/>
            <p:nvPr/>
          </p:nvSpPr>
          <p:spPr>
            <a:xfrm>
              <a:off x="6692050" y="20416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1"/>
                  </a:moveTo>
                  <a:cubicBezTo>
                    <a:pt x="37" y="1"/>
                    <a:pt x="0" y="1"/>
                    <a:pt x="0" y="38"/>
                  </a:cubicBez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24"/>
            <p:cNvSpPr/>
            <p:nvPr/>
          </p:nvSpPr>
          <p:spPr>
            <a:xfrm>
              <a:off x="6696700" y="204442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cubicBezTo>
                    <a:pt x="38" y="8"/>
                    <a:pt x="37" y="15"/>
                    <a:pt x="35" y="21"/>
                  </a:cubicBezTo>
                  <a:lnTo>
                    <a:pt x="35" y="21"/>
                  </a:lnTo>
                  <a:lnTo>
                    <a:pt x="75" y="1"/>
                  </a:lnTo>
                  <a:close/>
                  <a:moveTo>
                    <a:pt x="35" y="21"/>
                  </a:moveTo>
                  <a:lnTo>
                    <a:pt x="1" y="38"/>
                  </a:lnTo>
                  <a:lnTo>
                    <a:pt x="1" y="76"/>
                  </a:lnTo>
                  <a:cubicBezTo>
                    <a:pt x="1" y="76"/>
                    <a:pt x="26" y="51"/>
                    <a:pt x="35" y="2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24"/>
            <p:cNvSpPr/>
            <p:nvPr/>
          </p:nvSpPr>
          <p:spPr>
            <a:xfrm>
              <a:off x="6698575" y="20444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24"/>
            <p:cNvSpPr/>
            <p:nvPr/>
          </p:nvSpPr>
          <p:spPr>
            <a:xfrm>
              <a:off x="6695775" y="20453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38"/>
                  </a:moveTo>
                  <a:lnTo>
                    <a:pt x="38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24"/>
            <p:cNvSpPr/>
            <p:nvPr/>
          </p:nvSpPr>
          <p:spPr>
            <a:xfrm>
              <a:off x="6701375" y="20425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0"/>
                  </a:moveTo>
                  <a:lnTo>
                    <a:pt x="0" y="75"/>
                  </a:lnTo>
                  <a:cubicBezTo>
                    <a:pt x="0" y="75"/>
                    <a:pt x="0" y="112"/>
                    <a:pt x="0" y="112"/>
                  </a:cubicBez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75"/>
                  </a:lnTo>
                  <a:lnTo>
                    <a:pt x="0" y="38"/>
                  </a:lnTo>
                  <a:cubicBezTo>
                    <a:pt x="0" y="0"/>
                    <a:pt x="0" y="38"/>
                    <a:pt x="0" y="38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24"/>
            <p:cNvSpPr/>
            <p:nvPr/>
          </p:nvSpPr>
          <p:spPr>
            <a:xfrm>
              <a:off x="6700450" y="20425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7" y="0"/>
                  </a:moveTo>
                  <a:lnTo>
                    <a:pt x="0" y="75"/>
                  </a:lnTo>
                  <a:lnTo>
                    <a:pt x="37" y="7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24"/>
            <p:cNvSpPr/>
            <p:nvPr/>
          </p:nvSpPr>
          <p:spPr>
            <a:xfrm>
              <a:off x="6699500" y="2044425"/>
              <a:ext cx="1900" cy="1675"/>
            </a:xfrm>
            <a:custGeom>
              <a:avLst/>
              <a:gdLst/>
              <a:ahLst/>
              <a:cxnLst/>
              <a:rect l="l" t="t" r="r" b="b"/>
              <a:pathLst>
                <a:path w="76" h="67" extrusionOk="0">
                  <a:moveTo>
                    <a:pt x="1" y="1"/>
                  </a:moveTo>
                  <a:lnTo>
                    <a:pt x="38" y="38"/>
                  </a:lnTo>
                  <a:cubicBezTo>
                    <a:pt x="38" y="38"/>
                    <a:pt x="38" y="38"/>
                    <a:pt x="38" y="1"/>
                  </a:cubicBezTo>
                  <a:close/>
                  <a:moveTo>
                    <a:pt x="38" y="38"/>
                  </a:moveTo>
                  <a:cubicBezTo>
                    <a:pt x="38" y="57"/>
                    <a:pt x="47" y="66"/>
                    <a:pt x="57" y="66"/>
                  </a:cubicBezTo>
                  <a:cubicBezTo>
                    <a:pt x="66" y="66"/>
                    <a:pt x="75" y="57"/>
                    <a:pt x="75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24"/>
            <p:cNvSpPr/>
            <p:nvPr/>
          </p:nvSpPr>
          <p:spPr>
            <a:xfrm>
              <a:off x="6704175" y="20425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0" y="0"/>
                    <a:pt x="0" y="38"/>
                  </a:cubicBezTo>
                  <a:lnTo>
                    <a:pt x="0" y="75"/>
                  </a:lnTo>
                  <a:cubicBezTo>
                    <a:pt x="0" y="75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24"/>
            <p:cNvSpPr/>
            <p:nvPr/>
          </p:nvSpPr>
          <p:spPr>
            <a:xfrm>
              <a:off x="6704175" y="20425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26" y="12"/>
                  </a:lnTo>
                  <a:lnTo>
                    <a:pt x="26" y="12"/>
                  </a:lnTo>
                  <a:cubicBezTo>
                    <a:pt x="24" y="10"/>
                    <a:pt x="22" y="10"/>
                    <a:pt x="19" y="10"/>
                  </a:cubicBezTo>
                  <a:cubicBezTo>
                    <a:pt x="10" y="10"/>
                    <a:pt x="0" y="19"/>
                    <a:pt x="0" y="38"/>
                  </a:cubicBezTo>
                  <a:lnTo>
                    <a:pt x="26" y="12"/>
                  </a:lnTo>
                  <a:lnTo>
                    <a:pt x="26" y="12"/>
                  </a:lnTo>
                  <a:cubicBezTo>
                    <a:pt x="33" y="15"/>
                    <a:pt x="38" y="24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24"/>
            <p:cNvSpPr/>
            <p:nvPr/>
          </p:nvSpPr>
          <p:spPr>
            <a:xfrm>
              <a:off x="6704175" y="20444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24"/>
            <p:cNvSpPr/>
            <p:nvPr/>
          </p:nvSpPr>
          <p:spPr>
            <a:xfrm>
              <a:off x="6708850" y="20407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38"/>
                  </a:moveTo>
                  <a:lnTo>
                    <a:pt x="0" y="75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75"/>
                  </a:lnTo>
                  <a:cubicBezTo>
                    <a:pt x="0" y="75"/>
                    <a:pt x="0" y="38"/>
                    <a:pt x="0" y="38"/>
                  </a:cubicBez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24"/>
            <p:cNvSpPr/>
            <p:nvPr/>
          </p:nvSpPr>
          <p:spPr>
            <a:xfrm>
              <a:off x="6708850" y="20407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38"/>
                    <a:pt x="37" y="38"/>
                    <a:pt x="37" y="75"/>
                  </a:cubicBezTo>
                  <a:lnTo>
                    <a:pt x="37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24"/>
            <p:cNvSpPr/>
            <p:nvPr/>
          </p:nvSpPr>
          <p:spPr>
            <a:xfrm>
              <a:off x="6706975" y="20444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24"/>
            <p:cNvSpPr/>
            <p:nvPr/>
          </p:nvSpPr>
          <p:spPr>
            <a:xfrm>
              <a:off x="6711650" y="2040700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0" y="1"/>
                  </a:moveTo>
                  <a:lnTo>
                    <a:pt x="0" y="75"/>
                  </a:lnTo>
                  <a:lnTo>
                    <a:pt x="0" y="113"/>
                  </a:lnTo>
                  <a:cubicBezTo>
                    <a:pt x="75" y="113"/>
                    <a:pt x="75" y="113"/>
                    <a:pt x="75" y="75"/>
                  </a:cubicBezTo>
                  <a:lnTo>
                    <a:pt x="75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24"/>
            <p:cNvSpPr/>
            <p:nvPr/>
          </p:nvSpPr>
          <p:spPr>
            <a:xfrm>
              <a:off x="6713500" y="20407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cubicBezTo>
                    <a:pt x="10" y="29"/>
                    <a:pt x="17" y="24"/>
                    <a:pt x="22" y="22"/>
                  </a:cubicBezTo>
                  <a:lnTo>
                    <a:pt x="22" y="22"/>
                  </a:lnTo>
                  <a:lnTo>
                    <a:pt x="38" y="38"/>
                  </a:lnTo>
                  <a:cubicBezTo>
                    <a:pt x="38" y="38"/>
                    <a:pt x="38" y="21"/>
                    <a:pt x="27" y="21"/>
                  </a:cubicBezTo>
                  <a:cubicBezTo>
                    <a:pt x="26" y="21"/>
                    <a:pt x="24" y="22"/>
                    <a:pt x="22" y="22"/>
                  </a:cubicBezTo>
                  <a:lnTo>
                    <a:pt x="22" y="2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24"/>
            <p:cNvSpPr/>
            <p:nvPr/>
          </p:nvSpPr>
          <p:spPr>
            <a:xfrm>
              <a:off x="6711650" y="20425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5"/>
                  </a:lnTo>
                  <a:cubicBezTo>
                    <a:pt x="0" y="75"/>
                    <a:pt x="0" y="75"/>
                    <a:pt x="37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24"/>
            <p:cNvSpPr/>
            <p:nvPr/>
          </p:nvSpPr>
          <p:spPr>
            <a:xfrm>
              <a:off x="6715375" y="20397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13" y="0"/>
                    <a:pt x="5" y="16"/>
                    <a:pt x="2" y="38"/>
                  </a:cubicBezTo>
                  <a:lnTo>
                    <a:pt x="38" y="38"/>
                  </a:lnTo>
                  <a:lnTo>
                    <a:pt x="38" y="0"/>
                  </a:lnTo>
                  <a:close/>
                  <a:moveTo>
                    <a:pt x="0" y="38"/>
                  </a:moveTo>
                  <a:lnTo>
                    <a:pt x="0" y="75"/>
                  </a:lnTo>
                  <a:cubicBezTo>
                    <a:pt x="0" y="62"/>
                    <a:pt x="0" y="49"/>
                    <a:pt x="2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24"/>
            <p:cNvSpPr/>
            <p:nvPr/>
          </p:nvSpPr>
          <p:spPr>
            <a:xfrm>
              <a:off x="6716300" y="2039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24"/>
            <p:cNvSpPr/>
            <p:nvPr/>
          </p:nvSpPr>
          <p:spPr>
            <a:xfrm>
              <a:off x="6712575" y="20416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38" y="38"/>
                    <a:pt x="0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24"/>
            <p:cNvSpPr/>
            <p:nvPr/>
          </p:nvSpPr>
          <p:spPr>
            <a:xfrm>
              <a:off x="6719100" y="2040925"/>
              <a:ext cx="975" cy="725"/>
            </a:xfrm>
            <a:custGeom>
              <a:avLst/>
              <a:gdLst/>
              <a:ahLst/>
              <a:cxnLst/>
              <a:rect l="l" t="t" r="r" b="b"/>
              <a:pathLst>
                <a:path w="39" h="29" extrusionOk="0">
                  <a:moveTo>
                    <a:pt x="19" y="1"/>
                  </a:moveTo>
                  <a:cubicBezTo>
                    <a:pt x="10" y="1"/>
                    <a:pt x="1" y="10"/>
                    <a:pt x="1" y="29"/>
                  </a:cubicBezTo>
                  <a:lnTo>
                    <a:pt x="38" y="29"/>
                  </a:lnTo>
                  <a:cubicBezTo>
                    <a:pt x="38" y="10"/>
                    <a:pt x="29" y="1"/>
                    <a:pt x="19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24"/>
            <p:cNvSpPr/>
            <p:nvPr/>
          </p:nvSpPr>
          <p:spPr>
            <a:xfrm>
              <a:off x="6720050" y="2041625"/>
              <a:ext cx="1875" cy="975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75" y="38"/>
                    <a:pt x="75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24"/>
            <p:cNvSpPr/>
            <p:nvPr/>
          </p:nvSpPr>
          <p:spPr>
            <a:xfrm>
              <a:off x="6717250" y="20407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75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24"/>
            <p:cNvSpPr/>
            <p:nvPr/>
          </p:nvSpPr>
          <p:spPr>
            <a:xfrm>
              <a:off x="6720050" y="20444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6"/>
                  </a:moveTo>
                  <a:cubicBezTo>
                    <a:pt x="0" y="38"/>
                    <a:pt x="0" y="38"/>
                    <a:pt x="0" y="1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24"/>
            <p:cNvSpPr/>
            <p:nvPr/>
          </p:nvSpPr>
          <p:spPr>
            <a:xfrm>
              <a:off x="6719100" y="204630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1"/>
                  </a:moveTo>
                  <a:lnTo>
                    <a:pt x="38" y="38"/>
                  </a:lnTo>
                  <a:lnTo>
                    <a:pt x="76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24"/>
            <p:cNvSpPr/>
            <p:nvPr/>
          </p:nvSpPr>
          <p:spPr>
            <a:xfrm>
              <a:off x="6719100" y="204442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24"/>
            <p:cNvSpPr/>
            <p:nvPr/>
          </p:nvSpPr>
          <p:spPr>
            <a:xfrm>
              <a:off x="6716300" y="20453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2"/>
                  </a:moveTo>
                  <a:lnTo>
                    <a:pt x="1" y="75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8"/>
                    <a:pt x="1" y="75"/>
                  </a:cubicBezTo>
                  <a:lnTo>
                    <a:pt x="1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24"/>
            <p:cNvSpPr/>
            <p:nvPr/>
          </p:nvSpPr>
          <p:spPr>
            <a:xfrm>
              <a:off x="6716300" y="20481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38"/>
                    <a:pt x="38" y="38"/>
                    <a:pt x="38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24"/>
            <p:cNvSpPr/>
            <p:nvPr/>
          </p:nvSpPr>
          <p:spPr>
            <a:xfrm>
              <a:off x="6717250" y="20444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24"/>
            <p:cNvSpPr/>
            <p:nvPr/>
          </p:nvSpPr>
          <p:spPr>
            <a:xfrm>
              <a:off x="6713500" y="20481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cubicBezTo>
                    <a:pt x="38" y="0"/>
                    <a:pt x="38" y="38"/>
                    <a:pt x="1" y="38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24"/>
            <p:cNvSpPr/>
            <p:nvPr/>
          </p:nvSpPr>
          <p:spPr>
            <a:xfrm>
              <a:off x="6712575" y="20491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24"/>
            <p:cNvSpPr/>
            <p:nvPr/>
          </p:nvSpPr>
          <p:spPr>
            <a:xfrm>
              <a:off x="6715375" y="20463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1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24"/>
            <p:cNvSpPr/>
            <p:nvPr/>
          </p:nvSpPr>
          <p:spPr>
            <a:xfrm>
              <a:off x="6708850" y="20491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1"/>
                  </a:moveTo>
                  <a:lnTo>
                    <a:pt x="37" y="1"/>
                  </a:lnTo>
                  <a:cubicBezTo>
                    <a:pt x="37" y="1"/>
                    <a:pt x="37" y="17"/>
                    <a:pt x="27" y="28"/>
                  </a:cubicBezTo>
                  <a:lnTo>
                    <a:pt x="27" y="28"/>
                  </a:lnTo>
                  <a:cubicBezTo>
                    <a:pt x="33" y="22"/>
                    <a:pt x="37" y="14"/>
                    <a:pt x="37" y="1"/>
                  </a:cubicBezTo>
                  <a:close/>
                  <a:moveTo>
                    <a:pt x="27" y="28"/>
                  </a:moveTo>
                  <a:lnTo>
                    <a:pt x="27" y="28"/>
                  </a:lnTo>
                  <a:cubicBezTo>
                    <a:pt x="16" y="38"/>
                    <a:pt x="0" y="38"/>
                    <a:pt x="0" y="38"/>
                  </a:cubicBezTo>
                  <a:cubicBezTo>
                    <a:pt x="13" y="38"/>
                    <a:pt x="22" y="34"/>
                    <a:pt x="27" y="2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24"/>
            <p:cNvSpPr/>
            <p:nvPr/>
          </p:nvSpPr>
          <p:spPr>
            <a:xfrm>
              <a:off x="6708850" y="2050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7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24"/>
            <p:cNvSpPr/>
            <p:nvPr/>
          </p:nvSpPr>
          <p:spPr>
            <a:xfrm>
              <a:off x="6709775" y="20472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38" y="1"/>
                  </a:lnTo>
                  <a:cubicBezTo>
                    <a:pt x="38" y="1"/>
                    <a:pt x="38" y="38"/>
                    <a:pt x="38" y="38"/>
                  </a:cubicBez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24"/>
            <p:cNvSpPr/>
            <p:nvPr/>
          </p:nvSpPr>
          <p:spPr>
            <a:xfrm>
              <a:off x="6705100" y="20481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0"/>
                  </a:moveTo>
                  <a:cubicBezTo>
                    <a:pt x="38" y="0"/>
                    <a:pt x="1" y="38"/>
                    <a:pt x="1" y="38"/>
                  </a:cubicBezTo>
                  <a:cubicBezTo>
                    <a:pt x="1" y="38"/>
                    <a:pt x="1" y="75"/>
                    <a:pt x="1" y="75"/>
                  </a:cubicBezTo>
                  <a:cubicBezTo>
                    <a:pt x="1" y="75"/>
                    <a:pt x="38" y="38"/>
                    <a:pt x="38" y="38"/>
                  </a:cubicBez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24"/>
            <p:cNvSpPr/>
            <p:nvPr/>
          </p:nvSpPr>
          <p:spPr>
            <a:xfrm>
              <a:off x="6705100" y="20491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24"/>
            <p:cNvSpPr/>
            <p:nvPr/>
          </p:nvSpPr>
          <p:spPr>
            <a:xfrm>
              <a:off x="6706975" y="20472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24"/>
            <p:cNvSpPr/>
            <p:nvPr/>
          </p:nvSpPr>
          <p:spPr>
            <a:xfrm>
              <a:off x="6700450" y="20481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0"/>
                  </a:moveTo>
                  <a:cubicBezTo>
                    <a:pt x="0" y="0"/>
                    <a:pt x="0" y="38"/>
                    <a:pt x="0" y="38"/>
                  </a:cubicBezTo>
                  <a:lnTo>
                    <a:pt x="37" y="75"/>
                  </a:ln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24"/>
            <p:cNvSpPr/>
            <p:nvPr/>
          </p:nvSpPr>
          <p:spPr>
            <a:xfrm>
              <a:off x="6701375" y="20491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24"/>
            <p:cNvSpPr/>
            <p:nvPr/>
          </p:nvSpPr>
          <p:spPr>
            <a:xfrm>
              <a:off x="6702300" y="20463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cubicBezTo>
                    <a:pt x="38" y="1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24"/>
            <p:cNvSpPr/>
            <p:nvPr/>
          </p:nvSpPr>
          <p:spPr>
            <a:xfrm>
              <a:off x="6697650" y="2047225"/>
              <a:ext cx="1875" cy="3775"/>
            </a:xfrm>
            <a:custGeom>
              <a:avLst/>
              <a:gdLst/>
              <a:ahLst/>
              <a:cxnLst/>
              <a:rect l="l" t="t" r="r" b="b"/>
              <a:pathLst>
                <a:path w="75" h="151" extrusionOk="0">
                  <a:moveTo>
                    <a:pt x="75" y="1"/>
                  </a:moveTo>
                  <a:cubicBezTo>
                    <a:pt x="0" y="1"/>
                    <a:pt x="0" y="76"/>
                    <a:pt x="0" y="76"/>
                  </a:cubicBezTo>
                  <a:lnTo>
                    <a:pt x="0" y="150"/>
                  </a:lnTo>
                  <a:lnTo>
                    <a:pt x="37" y="113"/>
                  </a:lnTo>
                  <a:lnTo>
                    <a:pt x="37" y="76"/>
                  </a:lnTo>
                  <a:lnTo>
                    <a:pt x="37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24"/>
            <p:cNvSpPr/>
            <p:nvPr/>
          </p:nvSpPr>
          <p:spPr>
            <a:xfrm>
              <a:off x="6698575" y="20509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24"/>
            <p:cNvSpPr/>
            <p:nvPr/>
          </p:nvSpPr>
          <p:spPr>
            <a:xfrm>
              <a:off x="6698575" y="20481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38" y="0"/>
                    <a:pt x="38" y="0"/>
                    <a:pt x="38" y="38"/>
                  </a:cubicBez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24"/>
            <p:cNvSpPr/>
            <p:nvPr/>
          </p:nvSpPr>
          <p:spPr>
            <a:xfrm>
              <a:off x="6695775" y="205097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0" y="0"/>
                  </a:moveTo>
                  <a:lnTo>
                    <a:pt x="0" y="38"/>
                  </a:lnTo>
                  <a:lnTo>
                    <a:pt x="34" y="54"/>
                  </a:lnTo>
                  <a:lnTo>
                    <a:pt x="34" y="54"/>
                  </a:lnTo>
                  <a:cubicBezTo>
                    <a:pt x="30" y="40"/>
                    <a:pt x="20" y="20"/>
                    <a:pt x="0" y="0"/>
                  </a:cubicBezTo>
                  <a:close/>
                  <a:moveTo>
                    <a:pt x="34" y="54"/>
                  </a:moveTo>
                  <a:lnTo>
                    <a:pt x="34" y="54"/>
                  </a:lnTo>
                  <a:cubicBezTo>
                    <a:pt x="38" y="67"/>
                    <a:pt x="38" y="75"/>
                    <a:pt x="38" y="75"/>
                  </a:cubicBezTo>
                  <a:lnTo>
                    <a:pt x="75" y="75"/>
                  </a:lnTo>
                  <a:lnTo>
                    <a:pt x="34" y="54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24"/>
            <p:cNvSpPr/>
            <p:nvPr/>
          </p:nvSpPr>
          <p:spPr>
            <a:xfrm>
              <a:off x="6694850" y="205285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0"/>
                  </a:moveTo>
                  <a:lnTo>
                    <a:pt x="0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24"/>
            <p:cNvSpPr/>
            <p:nvPr/>
          </p:nvSpPr>
          <p:spPr>
            <a:xfrm>
              <a:off x="6694850" y="2049350"/>
              <a:ext cx="1875" cy="725"/>
            </a:xfrm>
            <a:custGeom>
              <a:avLst/>
              <a:gdLst/>
              <a:ahLst/>
              <a:cxnLst/>
              <a:rect l="l" t="t" r="r" b="b"/>
              <a:pathLst>
                <a:path w="75" h="29" extrusionOk="0">
                  <a:moveTo>
                    <a:pt x="51" y="0"/>
                  </a:moveTo>
                  <a:cubicBezTo>
                    <a:pt x="37" y="0"/>
                    <a:pt x="19" y="9"/>
                    <a:pt x="0" y="28"/>
                  </a:cubicBezTo>
                  <a:lnTo>
                    <a:pt x="75" y="28"/>
                  </a:lnTo>
                  <a:cubicBezTo>
                    <a:pt x="75" y="9"/>
                    <a:pt x="65" y="0"/>
                    <a:pt x="5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24"/>
            <p:cNvSpPr/>
            <p:nvPr/>
          </p:nvSpPr>
          <p:spPr>
            <a:xfrm>
              <a:off x="6694850" y="2053775"/>
              <a:ext cx="1875" cy="425"/>
            </a:xfrm>
            <a:custGeom>
              <a:avLst/>
              <a:gdLst/>
              <a:ahLst/>
              <a:cxnLst/>
              <a:rect l="l" t="t" r="r" b="b"/>
              <a:pathLst>
                <a:path w="75" h="17" extrusionOk="0">
                  <a:moveTo>
                    <a:pt x="0" y="0"/>
                  </a:moveTo>
                  <a:cubicBezTo>
                    <a:pt x="0" y="13"/>
                    <a:pt x="4" y="17"/>
                    <a:pt x="11" y="17"/>
                  </a:cubicBezTo>
                  <a:cubicBezTo>
                    <a:pt x="25" y="17"/>
                    <a:pt x="50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24"/>
            <p:cNvSpPr/>
            <p:nvPr/>
          </p:nvSpPr>
          <p:spPr>
            <a:xfrm>
              <a:off x="6697650" y="20537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24"/>
            <p:cNvSpPr/>
            <p:nvPr/>
          </p:nvSpPr>
          <p:spPr>
            <a:xfrm>
              <a:off x="6694850" y="2052425"/>
              <a:ext cx="950" cy="450"/>
            </a:xfrm>
            <a:custGeom>
              <a:avLst/>
              <a:gdLst/>
              <a:ahLst/>
              <a:cxnLst/>
              <a:rect l="l" t="t" r="r" b="b"/>
              <a:pathLst>
                <a:path w="38" h="18" extrusionOk="0">
                  <a:moveTo>
                    <a:pt x="1" y="0"/>
                  </a:moveTo>
                  <a:cubicBezTo>
                    <a:pt x="0" y="0"/>
                    <a:pt x="0" y="5"/>
                    <a:pt x="0" y="17"/>
                  </a:cubicBezTo>
                  <a:lnTo>
                    <a:pt x="37" y="17"/>
                  </a:lnTo>
                  <a:cubicBezTo>
                    <a:pt x="12" y="17"/>
                    <a:pt x="4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24"/>
            <p:cNvSpPr/>
            <p:nvPr/>
          </p:nvSpPr>
          <p:spPr>
            <a:xfrm>
              <a:off x="6699500" y="2052850"/>
              <a:ext cx="1900" cy="2300"/>
            </a:xfrm>
            <a:custGeom>
              <a:avLst/>
              <a:gdLst/>
              <a:ahLst/>
              <a:cxnLst/>
              <a:rect l="l" t="t" r="r" b="b"/>
              <a:pathLst>
                <a:path w="76" h="92" extrusionOk="0">
                  <a:moveTo>
                    <a:pt x="75" y="0"/>
                  </a:moveTo>
                  <a:lnTo>
                    <a:pt x="38" y="37"/>
                  </a:lnTo>
                  <a:lnTo>
                    <a:pt x="38" y="74"/>
                  </a:lnTo>
                  <a:lnTo>
                    <a:pt x="38" y="74"/>
                  </a:lnTo>
                  <a:cubicBezTo>
                    <a:pt x="75" y="73"/>
                    <a:pt x="75" y="67"/>
                    <a:pt x="75" y="37"/>
                  </a:cubicBezTo>
                  <a:lnTo>
                    <a:pt x="75" y="0"/>
                  </a:lnTo>
                  <a:close/>
                  <a:moveTo>
                    <a:pt x="38" y="74"/>
                  </a:moveTo>
                  <a:lnTo>
                    <a:pt x="38" y="74"/>
                  </a:lnTo>
                  <a:cubicBezTo>
                    <a:pt x="28" y="75"/>
                    <a:pt x="16" y="75"/>
                    <a:pt x="1" y="75"/>
                  </a:cubicBezTo>
                  <a:cubicBezTo>
                    <a:pt x="1" y="75"/>
                    <a:pt x="17" y="91"/>
                    <a:pt x="28" y="91"/>
                  </a:cubicBezTo>
                  <a:cubicBezTo>
                    <a:pt x="34" y="91"/>
                    <a:pt x="38" y="87"/>
                    <a:pt x="38" y="75"/>
                  </a:cubicBezTo>
                  <a:lnTo>
                    <a:pt x="38" y="74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24"/>
            <p:cNvSpPr/>
            <p:nvPr/>
          </p:nvSpPr>
          <p:spPr>
            <a:xfrm>
              <a:off x="6701375" y="2053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24"/>
            <p:cNvSpPr/>
            <p:nvPr/>
          </p:nvSpPr>
          <p:spPr>
            <a:xfrm>
              <a:off x="6699500" y="2055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24"/>
            <p:cNvSpPr/>
            <p:nvPr/>
          </p:nvSpPr>
          <p:spPr>
            <a:xfrm>
              <a:off x="6704175" y="20528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0"/>
                  </a:moveTo>
                  <a:lnTo>
                    <a:pt x="0" y="37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24"/>
            <p:cNvSpPr/>
            <p:nvPr/>
          </p:nvSpPr>
          <p:spPr>
            <a:xfrm>
              <a:off x="6704175" y="20528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0"/>
                  </a:lnTo>
                  <a:cubicBezTo>
                    <a:pt x="38" y="0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24"/>
            <p:cNvSpPr/>
            <p:nvPr/>
          </p:nvSpPr>
          <p:spPr>
            <a:xfrm>
              <a:off x="6703250" y="20547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38"/>
                    <a:pt x="37" y="38"/>
                    <a:pt x="37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24"/>
            <p:cNvSpPr/>
            <p:nvPr/>
          </p:nvSpPr>
          <p:spPr>
            <a:xfrm>
              <a:off x="6706975" y="20528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cubicBezTo>
                    <a:pt x="38" y="37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24"/>
            <p:cNvSpPr/>
            <p:nvPr/>
          </p:nvSpPr>
          <p:spPr>
            <a:xfrm>
              <a:off x="6707900" y="20519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24"/>
            <p:cNvSpPr/>
            <p:nvPr/>
          </p:nvSpPr>
          <p:spPr>
            <a:xfrm>
              <a:off x="6705100" y="20547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24"/>
            <p:cNvSpPr/>
            <p:nvPr/>
          </p:nvSpPr>
          <p:spPr>
            <a:xfrm>
              <a:off x="6710700" y="20500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7"/>
                  </a:moveTo>
                  <a:lnTo>
                    <a:pt x="1" y="75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24"/>
            <p:cNvSpPr/>
            <p:nvPr/>
          </p:nvSpPr>
          <p:spPr>
            <a:xfrm>
              <a:off x="6712575" y="2050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0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24"/>
            <p:cNvSpPr/>
            <p:nvPr/>
          </p:nvSpPr>
          <p:spPr>
            <a:xfrm>
              <a:off x="6708850" y="20519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24"/>
            <p:cNvSpPr/>
            <p:nvPr/>
          </p:nvSpPr>
          <p:spPr>
            <a:xfrm>
              <a:off x="6713500" y="20500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24"/>
            <p:cNvSpPr/>
            <p:nvPr/>
          </p:nvSpPr>
          <p:spPr>
            <a:xfrm>
              <a:off x="6715375" y="20491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38"/>
                  </a:lnTo>
                  <a:cubicBezTo>
                    <a:pt x="0" y="38"/>
                    <a:pt x="0" y="1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24"/>
            <p:cNvSpPr/>
            <p:nvPr/>
          </p:nvSpPr>
          <p:spPr>
            <a:xfrm>
              <a:off x="6712575" y="2050550"/>
              <a:ext cx="950" cy="1800"/>
            </a:xfrm>
            <a:custGeom>
              <a:avLst/>
              <a:gdLst/>
              <a:ahLst/>
              <a:cxnLst/>
              <a:rect l="l" t="t" r="r" b="b"/>
              <a:pathLst>
                <a:path w="38" h="72" extrusionOk="0">
                  <a:moveTo>
                    <a:pt x="28" y="1"/>
                  </a:moveTo>
                  <a:cubicBezTo>
                    <a:pt x="17" y="1"/>
                    <a:pt x="0" y="17"/>
                    <a:pt x="0" y="17"/>
                  </a:cubicBezTo>
                  <a:lnTo>
                    <a:pt x="0" y="55"/>
                  </a:lnTo>
                  <a:cubicBezTo>
                    <a:pt x="25" y="55"/>
                    <a:pt x="34" y="71"/>
                    <a:pt x="36" y="71"/>
                  </a:cubicBezTo>
                  <a:cubicBezTo>
                    <a:pt x="38" y="71"/>
                    <a:pt x="38" y="67"/>
                    <a:pt x="38" y="55"/>
                  </a:cubicBezTo>
                  <a:lnTo>
                    <a:pt x="38" y="17"/>
                  </a:lnTo>
                  <a:cubicBezTo>
                    <a:pt x="38" y="5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24"/>
            <p:cNvSpPr/>
            <p:nvPr/>
          </p:nvSpPr>
          <p:spPr>
            <a:xfrm>
              <a:off x="6717250" y="20481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37" y="0"/>
                  </a:moveTo>
                  <a:lnTo>
                    <a:pt x="37" y="75"/>
                  </a:lnTo>
                  <a:cubicBezTo>
                    <a:pt x="56" y="38"/>
                    <a:pt x="56" y="38"/>
                    <a:pt x="51" y="38"/>
                  </a:cubicBezTo>
                  <a:cubicBezTo>
                    <a:pt x="47" y="38"/>
                    <a:pt x="37" y="38"/>
                    <a:pt x="37" y="0"/>
                  </a:cubicBezTo>
                  <a:close/>
                  <a:moveTo>
                    <a:pt x="37" y="75"/>
                  </a:moveTo>
                  <a:cubicBezTo>
                    <a:pt x="37" y="75"/>
                    <a:pt x="0" y="75"/>
                    <a:pt x="0" y="112"/>
                  </a:cubicBezTo>
                  <a:lnTo>
                    <a:pt x="37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24"/>
            <p:cNvSpPr/>
            <p:nvPr/>
          </p:nvSpPr>
          <p:spPr>
            <a:xfrm>
              <a:off x="6719100" y="20481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24"/>
            <p:cNvSpPr/>
            <p:nvPr/>
          </p:nvSpPr>
          <p:spPr>
            <a:xfrm>
              <a:off x="6716300" y="20519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24"/>
            <p:cNvSpPr/>
            <p:nvPr/>
          </p:nvSpPr>
          <p:spPr>
            <a:xfrm>
              <a:off x="6720050" y="205285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75" y="0"/>
                  </a:moveTo>
                  <a:lnTo>
                    <a:pt x="0" y="0"/>
                  </a:lnTo>
                  <a:lnTo>
                    <a:pt x="75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24"/>
            <p:cNvSpPr/>
            <p:nvPr/>
          </p:nvSpPr>
          <p:spPr>
            <a:xfrm>
              <a:off x="6720975" y="205285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75" y="0"/>
                  </a:moveTo>
                  <a:lnTo>
                    <a:pt x="75" y="0"/>
                  </a:lnTo>
                  <a:lnTo>
                    <a:pt x="75" y="0"/>
                  </a:lnTo>
                  <a:lnTo>
                    <a:pt x="75" y="37"/>
                  </a:lnTo>
                  <a:cubicBezTo>
                    <a:pt x="38" y="37"/>
                    <a:pt x="38" y="37"/>
                    <a:pt x="1" y="37"/>
                  </a:cubicBezTo>
                  <a:lnTo>
                    <a:pt x="75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24"/>
            <p:cNvSpPr/>
            <p:nvPr/>
          </p:nvSpPr>
          <p:spPr>
            <a:xfrm>
              <a:off x="6719100" y="20509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24"/>
            <p:cNvSpPr/>
            <p:nvPr/>
          </p:nvSpPr>
          <p:spPr>
            <a:xfrm>
              <a:off x="6719100" y="20556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cubicBezTo>
                    <a:pt x="38" y="0"/>
                    <a:pt x="38" y="37"/>
                    <a:pt x="1" y="37"/>
                  </a:cubicBez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24"/>
            <p:cNvSpPr/>
            <p:nvPr/>
          </p:nvSpPr>
          <p:spPr>
            <a:xfrm>
              <a:off x="6719100" y="20565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24"/>
            <p:cNvSpPr/>
            <p:nvPr/>
          </p:nvSpPr>
          <p:spPr>
            <a:xfrm>
              <a:off x="6719100" y="20537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0"/>
                  </a:moveTo>
                  <a:lnTo>
                    <a:pt x="38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24"/>
            <p:cNvSpPr/>
            <p:nvPr/>
          </p:nvSpPr>
          <p:spPr>
            <a:xfrm>
              <a:off x="6715375" y="20556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38" y="37"/>
                    <a:pt x="38" y="37"/>
                    <a:pt x="0" y="37"/>
                  </a:cubicBez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24"/>
            <p:cNvSpPr/>
            <p:nvPr/>
          </p:nvSpPr>
          <p:spPr>
            <a:xfrm>
              <a:off x="6715375" y="20556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0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24"/>
            <p:cNvSpPr/>
            <p:nvPr/>
          </p:nvSpPr>
          <p:spPr>
            <a:xfrm>
              <a:off x="6716300" y="20547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cubicBezTo>
                    <a:pt x="38" y="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24"/>
            <p:cNvSpPr/>
            <p:nvPr/>
          </p:nvSpPr>
          <p:spPr>
            <a:xfrm>
              <a:off x="6711650" y="2055650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75" y="0"/>
                  </a:moveTo>
                  <a:cubicBezTo>
                    <a:pt x="37" y="0"/>
                    <a:pt x="37" y="37"/>
                    <a:pt x="37" y="37"/>
                  </a:cubicBezTo>
                  <a:lnTo>
                    <a:pt x="0" y="75"/>
                  </a:lnTo>
                  <a:cubicBezTo>
                    <a:pt x="37" y="75"/>
                    <a:pt x="75" y="37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24"/>
            <p:cNvSpPr/>
            <p:nvPr/>
          </p:nvSpPr>
          <p:spPr>
            <a:xfrm>
              <a:off x="6711650" y="205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24"/>
            <p:cNvSpPr/>
            <p:nvPr/>
          </p:nvSpPr>
          <p:spPr>
            <a:xfrm>
              <a:off x="6712575" y="20556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0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24"/>
            <p:cNvSpPr/>
            <p:nvPr/>
          </p:nvSpPr>
          <p:spPr>
            <a:xfrm>
              <a:off x="6708850" y="20556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2"/>
                  </a:moveTo>
                  <a:lnTo>
                    <a:pt x="0" y="37"/>
                  </a:lnTo>
                  <a:cubicBezTo>
                    <a:pt x="0" y="0"/>
                    <a:pt x="0" y="37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37"/>
                  </a:cubicBezTo>
                  <a:lnTo>
                    <a:pt x="0" y="75"/>
                  </a:lnTo>
                  <a:cubicBezTo>
                    <a:pt x="0" y="112"/>
                    <a:pt x="0" y="75"/>
                    <a:pt x="0" y="75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24"/>
            <p:cNvSpPr/>
            <p:nvPr/>
          </p:nvSpPr>
          <p:spPr>
            <a:xfrm>
              <a:off x="6707900" y="205845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24"/>
            <p:cNvSpPr/>
            <p:nvPr/>
          </p:nvSpPr>
          <p:spPr>
            <a:xfrm>
              <a:off x="6708850" y="2054700"/>
              <a:ext cx="1875" cy="975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0" y="1"/>
                  </a:moveTo>
                  <a:lnTo>
                    <a:pt x="75" y="38"/>
                  </a:lnTo>
                  <a:cubicBezTo>
                    <a:pt x="75" y="38"/>
                    <a:pt x="75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24"/>
            <p:cNvSpPr/>
            <p:nvPr/>
          </p:nvSpPr>
          <p:spPr>
            <a:xfrm>
              <a:off x="6705100" y="20565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cubicBezTo>
                    <a:pt x="1" y="75"/>
                    <a:pt x="1" y="38"/>
                    <a:pt x="1" y="38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24"/>
            <p:cNvSpPr/>
            <p:nvPr/>
          </p:nvSpPr>
          <p:spPr>
            <a:xfrm>
              <a:off x="6704175" y="2058450"/>
              <a:ext cx="950" cy="72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0" y="0"/>
                  </a:moveTo>
                  <a:cubicBezTo>
                    <a:pt x="0" y="19"/>
                    <a:pt x="0" y="28"/>
                    <a:pt x="5" y="28"/>
                  </a:cubicBezTo>
                  <a:cubicBezTo>
                    <a:pt x="10" y="28"/>
                    <a:pt x="19" y="19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24"/>
            <p:cNvSpPr/>
            <p:nvPr/>
          </p:nvSpPr>
          <p:spPr>
            <a:xfrm>
              <a:off x="6706050" y="205565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0" y="0"/>
                  </a:moveTo>
                  <a:lnTo>
                    <a:pt x="0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24"/>
            <p:cNvSpPr/>
            <p:nvPr/>
          </p:nvSpPr>
          <p:spPr>
            <a:xfrm>
              <a:off x="6701375" y="2057500"/>
              <a:ext cx="25" cy="3775"/>
            </a:xfrm>
            <a:custGeom>
              <a:avLst/>
              <a:gdLst/>
              <a:ahLst/>
              <a:cxnLst/>
              <a:rect l="l" t="t" r="r" b="b"/>
              <a:pathLst>
                <a:path w="1" h="151" extrusionOk="0">
                  <a:moveTo>
                    <a:pt x="0" y="113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lnTo>
                    <a:pt x="0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24"/>
            <p:cNvSpPr/>
            <p:nvPr/>
          </p:nvSpPr>
          <p:spPr>
            <a:xfrm>
              <a:off x="6701375" y="20603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24"/>
            <p:cNvSpPr/>
            <p:nvPr/>
          </p:nvSpPr>
          <p:spPr>
            <a:xfrm>
              <a:off x="6703250" y="20565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24"/>
            <p:cNvSpPr/>
            <p:nvPr/>
          </p:nvSpPr>
          <p:spPr>
            <a:xfrm>
              <a:off x="6698575" y="205937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38" y="0"/>
                  </a:moveTo>
                  <a:cubicBezTo>
                    <a:pt x="38" y="75"/>
                    <a:pt x="0" y="38"/>
                    <a:pt x="38" y="75"/>
                  </a:cubicBezTo>
                  <a:cubicBezTo>
                    <a:pt x="38" y="60"/>
                    <a:pt x="38" y="42"/>
                    <a:pt x="38" y="0"/>
                  </a:cubicBezTo>
                  <a:close/>
                  <a:moveTo>
                    <a:pt x="38" y="75"/>
                  </a:moveTo>
                  <a:cubicBezTo>
                    <a:pt x="38" y="87"/>
                    <a:pt x="38" y="96"/>
                    <a:pt x="38" y="112"/>
                  </a:cubicBezTo>
                  <a:lnTo>
                    <a:pt x="75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24"/>
            <p:cNvSpPr/>
            <p:nvPr/>
          </p:nvSpPr>
          <p:spPr>
            <a:xfrm>
              <a:off x="6699500" y="20612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0"/>
                    <a:pt x="1" y="37"/>
                    <a:pt x="1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24"/>
            <p:cNvSpPr/>
            <p:nvPr/>
          </p:nvSpPr>
          <p:spPr>
            <a:xfrm>
              <a:off x="6699500" y="20593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ubicBezTo>
                    <a:pt x="38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24"/>
            <p:cNvSpPr/>
            <p:nvPr/>
          </p:nvSpPr>
          <p:spPr>
            <a:xfrm>
              <a:off x="6699500" y="2062175"/>
              <a:ext cx="2825" cy="1900"/>
            </a:xfrm>
            <a:custGeom>
              <a:avLst/>
              <a:gdLst/>
              <a:ahLst/>
              <a:cxnLst/>
              <a:rect l="l" t="t" r="r" b="b"/>
              <a:pathLst>
                <a:path w="113" h="76" extrusionOk="0">
                  <a:moveTo>
                    <a:pt x="75" y="0"/>
                  </a:moveTo>
                  <a:cubicBezTo>
                    <a:pt x="75" y="0"/>
                    <a:pt x="75" y="38"/>
                    <a:pt x="75" y="38"/>
                  </a:cubicBezTo>
                  <a:cubicBezTo>
                    <a:pt x="75" y="38"/>
                    <a:pt x="113" y="0"/>
                    <a:pt x="113" y="0"/>
                  </a:cubicBezTo>
                  <a:close/>
                  <a:moveTo>
                    <a:pt x="38" y="38"/>
                  </a:moveTo>
                  <a:cubicBezTo>
                    <a:pt x="1" y="38"/>
                    <a:pt x="38" y="75"/>
                    <a:pt x="38" y="75"/>
                  </a:cubicBezTo>
                  <a:lnTo>
                    <a:pt x="75" y="75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24"/>
            <p:cNvSpPr/>
            <p:nvPr/>
          </p:nvSpPr>
          <p:spPr>
            <a:xfrm>
              <a:off x="6701375" y="20621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38" y="0"/>
                    <a:pt x="38" y="0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24"/>
            <p:cNvSpPr/>
            <p:nvPr/>
          </p:nvSpPr>
          <p:spPr>
            <a:xfrm>
              <a:off x="6699500" y="20621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0"/>
                  </a:moveTo>
                  <a:cubicBezTo>
                    <a:pt x="1" y="38"/>
                    <a:pt x="1" y="38"/>
                    <a:pt x="38" y="75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24"/>
            <p:cNvSpPr/>
            <p:nvPr/>
          </p:nvSpPr>
          <p:spPr>
            <a:xfrm>
              <a:off x="6704175" y="206217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0"/>
                  </a:moveTo>
                  <a:lnTo>
                    <a:pt x="38" y="38"/>
                  </a:lnTo>
                  <a:cubicBezTo>
                    <a:pt x="38" y="38"/>
                    <a:pt x="38" y="0"/>
                    <a:pt x="75" y="0"/>
                  </a:cubicBezTo>
                  <a:close/>
                  <a:moveTo>
                    <a:pt x="38" y="38"/>
                  </a:moveTo>
                  <a:lnTo>
                    <a:pt x="0" y="75"/>
                  </a:lnTo>
                  <a:lnTo>
                    <a:pt x="38" y="75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24"/>
            <p:cNvSpPr/>
            <p:nvPr/>
          </p:nvSpPr>
          <p:spPr>
            <a:xfrm>
              <a:off x="6705100" y="20621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24"/>
            <p:cNvSpPr/>
            <p:nvPr/>
          </p:nvSpPr>
          <p:spPr>
            <a:xfrm>
              <a:off x="6704175" y="20640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24"/>
            <p:cNvSpPr/>
            <p:nvPr/>
          </p:nvSpPr>
          <p:spPr>
            <a:xfrm>
              <a:off x="6708850" y="20631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cubicBezTo>
                    <a:pt x="37" y="38"/>
                    <a:pt x="37" y="1"/>
                    <a:pt x="0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24"/>
            <p:cNvSpPr/>
            <p:nvPr/>
          </p:nvSpPr>
          <p:spPr>
            <a:xfrm>
              <a:off x="6708850" y="20603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24"/>
            <p:cNvSpPr/>
            <p:nvPr/>
          </p:nvSpPr>
          <p:spPr>
            <a:xfrm>
              <a:off x="6707900" y="20640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24"/>
            <p:cNvSpPr/>
            <p:nvPr/>
          </p:nvSpPr>
          <p:spPr>
            <a:xfrm>
              <a:off x="6712575" y="20603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cubicBezTo>
                    <a:pt x="0" y="1"/>
                    <a:pt x="0" y="38"/>
                    <a:pt x="0" y="75"/>
                  </a:cubicBezTo>
                  <a:lnTo>
                    <a:pt x="0" y="113"/>
                  </a:lnTo>
                  <a:cubicBezTo>
                    <a:pt x="0" y="113"/>
                    <a:pt x="0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24"/>
            <p:cNvSpPr/>
            <p:nvPr/>
          </p:nvSpPr>
          <p:spPr>
            <a:xfrm>
              <a:off x="6712575" y="20603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24"/>
            <p:cNvSpPr/>
            <p:nvPr/>
          </p:nvSpPr>
          <p:spPr>
            <a:xfrm>
              <a:off x="6711650" y="20631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7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24"/>
            <p:cNvSpPr/>
            <p:nvPr/>
          </p:nvSpPr>
          <p:spPr>
            <a:xfrm>
              <a:off x="6716300" y="20593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0"/>
                  </a:moveTo>
                  <a:lnTo>
                    <a:pt x="1" y="75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cubicBezTo>
                    <a:pt x="1" y="75"/>
                    <a:pt x="1" y="75"/>
                    <a:pt x="1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24"/>
            <p:cNvSpPr/>
            <p:nvPr/>
          </p:nvSpPr>
          <p:spPr>
            <a:xfrm>
              <a:off x="6716300" y="20593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24"/>
            <p:cNvSpPr/>
            <p:nvPr/>
          </p:nvSpPr>
          <p:spPr>
            <a:xfrm>
              <a:off x="6714450" y="20621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0"/>
                  </a:moveTo>
                  <a:lnTo>
                    <a:pt x="3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24"/>
            <p:cNvSpPr/>
            <p:nvPr/>
          </p:nvSpPr>
          <p:spPr>
            <a:xfrm>
              <a:off x="6719100" y="20584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lnTo>
                    <a:pt x="38" y="75"/>
                  </a:lnTo>
                  <a:lnTo>
                    <a:pt x="76" y="75"/>
                  </a:lnTo>
                  <a:lnTo>
                    <a:pt x="113" y="0"/>
                  </a:lnTo>
                  <a:close/>
                  <a:moveTo>
                    <a:pt x="1" y="75"/>
                  </a:moveTo>
                  <a:lnTo>
                    <a:pt x="1" y="112"/>
                  </a:lnTo>
                  <a:cubicBezTo>
                    <a:pt x="1" y="112"/>
                    <a:pt x="1" y="75"/>
                    <a:pt x="38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24"/>
            <p:cNvSpPr/>
            <p:nvPr/>
          </p:nvSpPr>
          <p:spPr>
            <a:xfrm>
              <a:off x="6720975" y="20603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1" y="1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38" y="75"/>
                  </a:lnTo>
                  <a:cubicBezTo>
                    <a:pt x="38" y="38"/>
                    <a:pt x="38" y="38"/>
                    <a:pt x="38" y="3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24"/>
            <p:cNvSpPr/>
            <p:nvPr/>
          </p:nvSpPr>
          <p:spPr>
            <a:xfrm>
              <a:off x="6718175" y="20612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cubicBezTo>
                    <a:pt x="0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24"/>
            <p:cNvSpPr/>
            <p:nvPr/>
          </p:nvSpPr>
          <p:spPr>
            <a:xfrm>
              <a:off x="6720975" y="206405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cubicBezTo>
                    <a:pt x="1" y="0"/>
                    <a:pt x="75" y="0"/>
                    <a:pt x="75" y="37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24"/>
            <p:cNvSpPr/>
            <p:nvPr/>
          </p:nvSpPr>
          <p:spPr>
            <a:xfrm>
              <a:off x="6720050" y="2064975"/>
              <a:ext cx="1875" cy="1650"/>
            </a:xfrm>
            <a:custGeom>
              <a:avLst/>
              <a:gdLst/>
              <a:ahLst/>
              <a:cxnLst/>
              <a:rect l="l" t="t" r="r" b="b"/>
              <a:pathLst>
                <a:path w="75" h="66" extrusionOk="0">
                  <a:moveTo>
                    <a:pt x="0" y="0"/>
                  </a:moveTo>
                  <a:lnTo>
                    <a:pt x="0" y="38"/>
                  </a:lnTo>
                  <a:cubicBezTo>
                    <a:pt x="0" y="56"/>
                    <a:pt x="9" y="66"/>
                    <a:pt x="19" y="66"/>
                  </a:cubicBezTo>
                  <a:cubicBezTo>
                    <a:pt x="28" y="66"/>
                    <a:pt x="38" y="56"/>
                    <a:pt x="38" y="38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24"/>
            <p:cNvSpPr/>
            <p:nvPr/>
          </p:nvSpPr>
          <p:spPr>
            <a:xfrm>
              <a:off x="6719100" y="20631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24"/>
            <p:cNvSpPr/>
            <p:nvPr/>
          </p:nvSpPr>
          <p:spPr>
            <a:xfrm>
              <a:off x="6718175" y="20640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0" y="0"/>
                    <a:pt x="0" y="37"/>
                    <a:pt x="0" y="37"/>
                  </a:cubicBezTo>
                  <a:lnTo>
                    <a:pt x="0" y="75"/>
                  </a:lnTo>
                  <a:lnTo>
                    <a:pt x="0" y="112"/>
                  </a:lnTo>
                  <a:cubicBezTo>
                    <a:pt x="0" y="112"/>
                    <a:pt x="0" y="75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24"/>
            <p:cNvSpPr/>
            <p:nvPr/>
          </p:nvSpPr>
          <p:spPr>
            <a:xfrm>
              <a:off x="6717250" y="20659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lnTo>
                    <a:pt x="0" y="38"/>
                  </a:lnTo>
                  <a:lnTo>
                    <a:pt x="37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24"/>
            <p:cNvSpPr/>
            <p:nvPr/>
          </p:nvSpPr>
          <p:spPr>
            <a:xfrm>
              <a:off x="6719100" y="20640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24"/>
            <p:cNvSpPr/>
            <p:nvPr/>
          </p:nvSpPr>
          <p:spPr>
            <a:xfrm>
              <a:off x="6713500" y="2064050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75" y="0"/>
                  </a:moveTo>
                  <a:cubicBezTo>
                    <a:pt x="75" y="0"/>
                    <a:pt x="38" y="0"/>
                    <a:pt x="1" y="37"/>
                  </a:cubicBezTo>
                  <a:lnTo>
                    <a:pt x="1" y="75"/>
                  </a:lnTo>
                  <a:lnTo>
                    <a:pt x="38" y="75"/>
                  </a:lnTo>
                  <a:lnTo>
                    <a:pt x="75" y="37"/>
                  </a:lnTo>
                  <a:cubicBezTo>
                    <a:pt x="75" y="37"/>
                    <a:pt x="75" y="37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24"/>
            <p:cNvSpPr/>
            <p:nvPr/>
          </p:nvSpPr>
          <p:spPr>
            <a:xfrm>
              <a:off x="6714450" y="20649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24"/>
            <p:cNvSpPr/>
            <p:nvPr/>
          </p:nvSpPr>
          <p:spPr>
            <a:xfrm>
              <a:off x="6715375" y="20640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38" y="0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24"/>
            <p:cNvSpPr/>
            <p:nvPr/>
          </p:nvSpPr>
          <p:spPr>
            <a:xfrm>
              <a:off x="6710700" y="206405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1" y="0"/>
                    <a:pt x="1" y="37"/>
                    <a:pt x="1" y="37"/>
                  </a:cubicBezTo>
                  <a:lnTo>
                    <a:pt x="1" y="75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24"/>
            <p:cNvSpPr/>
            <p:nvPr/>
          </p:nvSpPr>
          <p:spPr>
            <a:xfrm>
              <a:off x="6708850" y="206497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0"/>
                  </a:moveTo>
                  <a:lnTo>
                    <a:pt x="0" y="38"/>
                  </a:lnTo>
                  <a:lnTo>
                    <a:pt x="75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24"/>
            <p:cNvSpPr/>
            <p:nvPr/>
          </p:nvSpPr>
          <p:spPr>
            <a:xfrm>
              <a:off x="6711650" y="20640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37" y="0"/>
                  </a:lnTo>
                  <a:cubicBezTo>
                    <a:pt x="37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24"/>
            <p:cNvSpPr/>
            <p:nvPr/>
          </p:nvSpPr>
          <p:spPr>
            <a:xfrm>
              <a:off x="6706050" y="20649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7" y="0"/>
                  </a:moveTo>
                  <a:cubicBezTo>
                    <a:pt x="37" y="0"/>
                    <a:pt x="37" y="38"/>
                    <a:pt x="0" y="38"/>
                  </a:cubicBezTo>
                  <a:lnTo>
                    <a:pt x="0" y="75"/>
                  </a:lnTo>
                  <a:lnTo>
                    <a:pt x="37" y="75"/>
                  </a:ln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24"/>
            <p:cNvSpPr/>
            <p:nvPr/>
          </p:nvSpPr>
          <p:spPr>
            <a:xfrm>
              <a:off x="6706975" y="20649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38"/>
                  </a:lnTo>
                  <a:cubicBezTo>
                    <a:pt x="0" y="0"/>
                    <a:pt x="0" y="38"/>
                    <a:pt x="0" y="38"/>
                  </a:cubicBezTo>
                  <a:lnTo>
                    <a:pt x="0" y="75"/>
                  </a:lnTo>
                  <a:lnTo>
                    <a:pt x="38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24"/>
            <p:cNvSpPr/>
            <p:nvPr/>
          </p:nvSpPr>
          <p:spPr>
            <a:xfrm>
              <a:off x="6708850" y="20640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37"/>
                    <a:pt x="0" y="37"/>
                    <a:pt x="0" y="37"/>
                  </a:cubicBez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24"/>
            <p:cNvSpPr/>
            <p:nvPr/>
          </p:nvSpPr>
          <p:spPr>
            <a:xfrm>
              <a:off x="6705100" y="20649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2"/>
                  </a:moveTo>
                  <a:lnTo>
                    <a:pt x="1" y="112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24"/>
            <p:cNvSpPr/>
            <p:nvPr/>
          </p:nvSpPr>
          <p:spPr>
            <a:xfrm>
              <a:off x="6704175" y="2067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0" y="0"/>
                    <a:pt x="0" y="0"/>
                    <a:pt x="0" y="38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24"/>
            <p:cNvSpPr/>
            <p:nvPr/>
          </p:nvSpPr>
          <p:spPr>
            <a:xfrm>
              <a:off x="6705100" y="20649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24"/>
            <p:cNvSpPr/>
            <p:nvPr/>
          </p:nvSpPr>
          <p:spPr>
            <a:xfrm>
              <a:off x="6705100" y="20687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cubicBezTo>
                    <a:pt x="38" y="1"/>
                    <a:pt x="1" y="1"/>
                    <a:pt x="1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24"/>
            <p:cNvSpPr/>
            <p:nvPr/>
          </p:nvSpPr>
          <p:spPr>
            <a:xfrm>
              <a:off x="6706050" y="20687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24"/>
            <p:cNvSpPr/>
            <p:nvPr/>
          </p:nvSpPr>
          <p:spPr>
            <a:xfrm>
              <a:off x="6702300" y="20677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0"/>
                  </a:moveTo>
                  <a:cubicBezTo>
                    <a:pt x="1" y="0"/>
                    <a:pt x="1" y="38"/>
                    <a:pt x="1" y="38"/>
                  </a:cubicBezTo>
                  <a:lnTo>
                    <a:pt x="38" y="75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24"/>
            <p:cNvSpPr/>
            <p:nvPr/>
          </p:nvSpPr>
          <p:spPr>
            <a:xfrm>
              <a:off x="6707900" y="20687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38" y="1"/>
                    <a:pt x="38" y="38"/>
                    <a:pt x="1" y="75"/>
                  </a:cubicBezTo>
                  <a:cubicBezTo>
                    <a:pt x="38" y="75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24"/>
            <p:cNvSpPr/>
            <p:nvPr/>
          </p:nvSpPr>
          <p:spPr>
            <a:xfrm>
              <a:off x="6708850" y="2067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7" y="38"/>
                  </a:lnTo>
                  <a:cubicBezTo>
                    <a:pt x="37" y="38"/>
                    <a:pt x="37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24"/>
            <p:cNvSpPr/>
            <p:nvPr/>
          </p:nvSpPr>
          <p:spPr>
            <a:xfrm>
              <a:off x="6706975" y="20705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24"/>
            <p:cNvSpPr/>
            <p:nvPr/>
          </p:nvSpPr>
          <p:spPr>
            <a:xfrm>
              <a:off x="6712575" y="20696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0" y="0"/>
                    <a:pt x="0" y="0"/>
                    <a:pt x="0" y="37"/>
                  </a:cubicBezTo>
                  <a:cubicBezTo>
                    <a:pt x="0" y="37"/>
                    <a:pt x="0" y="75"/>
                    <a:pt x="0" y="75"/>
                  </a:cubicBez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24"/>
            <p:cNvSpPr/>
            <p:nvPr/>
          </p:nvSpPr>
          <p:spPr>
            <a:xfrm>
              <a:off x="6713500" y="20696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37"/>
                    <a:pt x="1" y="3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24"/>
            <p:cNvSpPr/>
            <p:nvPr/>
          </p:nvSpPr>
          <p:spPr>
            <a:xfrm>
              <a:off x="6710700" y="20705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cubicBezTo>
                    <a:pt x="1" y="0"/>
                    <a:pt x="1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24"/>
            <p:cNvSpPr/>
            <p:nvPr/>
          </p:nvSpPr>
          <p:spPr>
            <a:xfrm>
              <a:off x="6336400" y="1728000"/>
              <a:ext cx="6550" cy="21500"/>
            </a:xfrm>
            <a:custGeom>
              <a:avLst/>
              <a:gdLst/>
              <a:ahLst/>
              <a:cxnLst/>
              <a:rect l="l" t="t" r="r" b="b"/>
              <a:pathLst>
                <a:path w="262" h="860" extrusionOk="0">
                  <a:moveTo>
                    <a:pt x="261" y="822"/>
                  </a:moveTo>
                  <a:lnTo>
                    <a:pt x="112" y="859"/>
                  </a:lnTo>
                  <a:lnTo>
                    <a:pt x="0" y="38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24"/>
            <p:cNvSpPr/>
            <p:nvPr/>
          </p:nvSpPr>
          <p:spPr>
            <a:xfrm>
              <a:off x="6332650" y="1720525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374" y="150"/>
                  </a:moveTo>
                  <a:cubicBezTo>
                    <a:pt x="337" y="75"/>
                    <a:pt x="262" y="1"/>
                    <a:pt x="150" y="38"/>
                  </a:cubicBezTo>
                  <a:cubicBezTo>
                    <a:pt x="75" y="38"/>
                    <a:pt x="1" y="113"/>
                    <a:pt x="1" y="225"/>
                  </a:cubicBezTo>
                  <a:cubicBezTo>
                    <a:pt x="38" y="299"/>
                    <a:pt x="113" y="374"/>
                    <a:pt x="225" y="337"/>
                  </a:cubicBezTo>
                  <a:cubicBezTo>
                    <a:pt x="299" y="337"/>
                    <a:pt x="374" y="262"/>
                    <a:pt x="374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24"/>
            <p:cNvSpPr/>
            <p:nvPr/>
          </p:nvSpPr>
          <p:spPr>
            <a:xfrm>
              <a:off x="6313050" y="1735475"/>
              <a:ext cx="13100" cy="19625"/>
            </a:xfrm>
            <a:custGeom>
              <a:avLst/>
              <a:gdLst/>
              <a:ahLst/>
              <a:cxnLst/>
              <a:rect l="l" t="t" r="r" b="b"/>
              <a:pathLst>
                <a:path w="524" h="785" extrusionOk="0">
                  <a:moveTo>
                    <a:pt x="523" y="709"/>
                  </a:moveTo>
                  <a:lnTo>
                    <a:pt x="374" y="784"/>
                  </a:lnTo>
                  <a:lnTo>
                    <a:pt x="1" y="37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24"/>
            <p:cNvSpPr/>
            <p:nvPr/>
          </p:nvSpPr>
          <p:spPr>
            <a:xfrm>
              <a:off x="6308375" y="1728000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337" y="112"/>
                  </a:moveTo>
                  <a:cubicBezTo>
                    <a:pt x="300" y="38"/>
                    <a:pt x="188" y="0"/>
                    <a:pt x="113" y="38"/>
                  </a:cubicBezTo>
                  <a:cubicBezTo>
                    <a:pt x="1" y="75"/>
                    <a:pt x="1" y="187"/>
                    <a:pt x="38" y="299"/>
                  </a:cubicBezTo>
                  <a:cubicBezTo>
                    <a:pt x="76" y="374"/>
                    <a:pt x="150" y="374"/>
                    <a:pt x="262" y="374"/>
                  </a:cubicBezTo>
                  <a:cubicBezTo>
                    <a:pt x="337" y="299"/>
                    <a:pt x="374" y="187"/>
                    <a:pt x="337" y="11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24"/>
            <p:cNvSpPr/>
            <p:nvPr/>
          </p:nvSpPr>
          <p:spPr>
            <a:xfrm>
              <a:off x="6293450" y="1748525"/>
              <a:ext cx="16825" cy="16825"/>
            </a:xfrm>
            <a:custGeom>
              <a:avLst/>
              <a:gdLst/>
              <a:ahLst/>
              <a:cxnLst/>
              <a:rect l="l" t="t" r="r" b="b"/>
              <a:pathLst>
                <a:path w="673" h="673" extrusionOk="0">
                  <a:moveTo>
                    <a:pt x="673" y="598"/>
                  </a:moveTo>
                  <a:lnTo>
                    <a:pt x="598" y="673"/>
                  </a:lnTo>
                  <a:lnTo>
                    <a:pt x="1" y="113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24"/>
            <p:cNvSpPr/>
            <p:nvPr/>
          </p:nvSpPr>
          <p:spPr>
            <a:xfrm>
              <a:off x="6287850" y="1742925"/>
              <a:ext cx="12150" cy="12175"/>
            </a:xfrm>
            <a:custGeom>
              <a:avLst/>
              <a:gdLst/>
              <a:ahLst/>
              <a:cxnLst/>
              <a:rect l="l" t="t" r="r" b="b"/>
              <a:pathLst>
                <a:path w="486" h="487" extrusionOk="0">
                  <a:moveTo>
                    <a:pt x="337" y="38"/>
                  </a:moveTo>
                  <a:cubicBezTo>
                    <a:pt x="262" y="1"/>
                    <a:pt x="150" y="1"/>
                    <a:pt x="75" y="38"/>
                  </a:cubicBezTo>
                  <a:cubicBezTo>
                    <a:pt x="1" y="113"/>
                    <a:pt x="1" y="225"/>
                    <a:pt x="75" y="299"/>
                  </a:cubicBezTo>
                  <a:cubicBezTo>
                    <a:pt x="225" y="486"/>
                    <a:pt x="486" y="225"/>
                    <a:pt x="337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24"/>
            <p:cNvSpPr/>
            <p:nvPr/>
          </p:nvSpPr>
          <p:spPr>
            <a:xfrm>
              <a:off x="6279450" y="1767200"/>
              <a:ext cx="19625" cy="13100"/>
            </a:xfrm>
            <a:custGeom>
              <a:avLst/>
              <a:gdLst/>
              <a:ahLst/>
              <a:cxnLst/>
              <a:rect l="l" t="t" r="r" b="b"/>
              <a:pathLst>
                <a:path w="785" h="524" extrusionOk="0">
                  <a:moveTo>
                    <a:pt x="785" y="411"/>
                  </a:moveTo>
                  <a:lnTo>
                    <a:pt x="710" y="523"/>
                  </a:lnTo>
                  <a:lnTo>
                    <a:pt x="0" y="113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24"/>
            <p:cNvSpPr/>
            <p:nvPr/>
          </p:nvSpPr>
          <p:spPr>
            <a:xfrm>
              <a:off x="6271975" y="176252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99" y="38"/>
                  </a:moveTo>
                  <a:cubicBezTo>
                    <a:pt x="225" y="1"/>
                    <a:pt x="113" y="1"/>
                    <a:pt x="75" y="113"/>
                  </a:cubicBezTo>
                  <a:cubicBezTo>
                    <a:pt x="1" y="188"/>
                    <a:pt x="38" y="300"/>
                    <a:pt x="113" y="337"/>
                  </a:cubicBezTo>
                  <a:cubicBezTo>
                    <a:pt x="187" y="374"/>
                    <a:pt x="299" y="374"/>
                    <a:pt x="337" y="262"/>
                  </a:cubicBezTo>
                  <a:cubicBezTo>
                    <a:pt x="411" y="188"/>
                    <a:pt x="374" y="76"/>
                    <a:pt x="299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24"/>
            <p:cNvSpPr/>
            <p:nvPr/>
          </p:nvSpPr>
          <p:spPr>
            <a:xfrm>
              <a:off x="6271050" y="1789600"/>
              <a:ext cx="20550" cy="7500"/>
            </a:xfrm>
            <a:custGeom>
              <a:avLst/>
              <a:gdLst/>
              <a:ahLst/>
              <a:cxnLst/>
              <a:rect l="l" t="t" r="r" b="b"/>
              <a:pathLst>
                <a:path w="822" h="300" extrusionOk="0">
                  <a:moveTo>
                    <a:pt x="822" y="187"/>
                  </a:moveTo>
                  <a:lnTo>
                    <a:pt x="785" y="299"/>
                  </a:lnTo>
                  <a:lnTo>
                    <a:pt x="0" y="15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24"/>
            <p:cNvSpPr/>
            <p:nvPr/>
          </p:nvSpPr>
          <p:spPr>
            <a:xfrm>
              <a:off x="6262650" y="1785875"/>
              <a:ext cx="10300" cy="11225"/>
            </a:xfrm>
            <a:custGeom>
              <a:avLst/>
              <a:gdLst/>
              <a:ahLst/>
              <a:cxnLst/>
              <a:rect l="l" t="t" r="r" b="b"/>
              <a:pathLst>
                <a:path w="412" h="449" extrusionOk="0">
                  <a:moveTo>
                    <a:pt x="262" y="0"/>
                  </a:moveTo>
                  <a:cubicBezTo>
                    <a:pt x="150" y="0"/>
                    <a:pt x="75" y="75"/>
                    <a:pt x="38" y="150"/>
                  </a:cubicBezTo>
                  <a:cubicBezTo>
                    <a:pt x="0" y="374"/>
                    <a:pt x="336" y="448"/>
                    <a:pt x="411" y="224"/>
                  </a:cubicBezTo>
                  <a:cubicBezTo>
                    <a:pt x="411" y="150"/>
                    <a:pt x="374" y="38"/>
                    <a:pt x="262" y="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24"/>
            <p:cNvSpPr/>
            <p:nvPr/>
          </p:nvSpPr>
          <p:spPr>
            <a:xfrm>
              <a:off x="6270125" y="1812950"/>
              <a:ext cx="20550" cy="4675"/>
            </a:xfrm>
            <a:custGeom>
              <a:avLst/>
              <a:gdLst/>
              <a:ahLst/>
              <a:cxnLst/>
              <a:rect l="l" t="t" r="r" b="b"/>
              <a:pathLst>
                <a:path w="822" h="187" extrusionOk="0">
                  <a:moveTo>
                    <a:pt x="784" y="0"/>
                  </a:moveTo>
                  <a:lnTo>
                    <a:pt x="822" y="149"/>
                  </a:lnTo>
                  <a:lnTo>
                    <a:pt x="0" y="187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24"/>
            <p:cNvSpPr/>
            <p:nvPr/>
          </p:nvSpPr>
          <p:spPr>
            <a:xfrm>
              <a:off x="6259850" y="1812000"/>
              <a:ext cx="12150" cy="10300"/>
            </a:xfrm>
            <a:custGeom>
              <a:avLst/>
              <a:gdLst/>
              <a:ahLst/>
              <a:cxnLst/>
              <a:rect l="l" t="t" r="r" b="b"/>
              <a:pathLst>
                <a:path w="486" h="412" extrusionOk="0">
                  <a:moveTo>
                    <a:pt x="262" y="1"/>
                  </a:moveTo>
                  <a:cubicBezTo>
                    <a:pt x="0" y="38"/>
                    <a:pt x="486" y="412"/>
                    <a:pt x="448" y="150"/>
                  </a:cubicBezTo>
                  <a:cubicBezTo>
                    <a:pt x="448" y="75"/>
                    <a:pt x="336" y="1"/>
                    <a:pt x="262" y="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24"/>
            <p:cNvSpPr/>
            <p:nvPr/>
          </p:nvSpPr>
          <p:spPr>
            <a:xfrm>
              <a:off x="6274775" y="1829750"/>
              <a:ext cx="20575" cy="11225"/>
            </a:xfrm>
            <a:custGeom>
              <a:avLst/>
              <a:gdLst/>
              <a:ahLst/>
              <a:cxnLst/>
              <a:rect l="l" t="t" r="r" b="b"/>
              <a:pathLst>
                <a:path w="823" h="449" extrusionOk="0">
                  <a:moveTo>
                    <a:pt x="748" y="0"/>
                  </a:moveTo>
                  <a:lnTo>
                    <a:pt x="822" y="112"/>
                  </a:lnTo>
                  <a:lnTo>
                    <a:pt x="75" y="448"/>
                  </a:lnTo>
                  <a:lnTo>
                    <a:pt x="1" y="299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24"/>
            <p:cNvSpPr/>
            <p:nvPr/>
          </p:nvSpPr>
          <p:spPr>
            <a:xfrm>
              <a:off x="6267325" y="1835350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149" y="38"/>
                  </a:moveTo>
                  <a:cubicBezTo>
                    <a:pt x="37" y="75"/>
                    <a:pt x="0" y="187"/>
                    <a:pt x="37" y="262"/>
                  </a:cubicBezTo>
                  <a:cubicBezTo>
                    <a:pt x="37" y="336"/>
                    <a:pt x="187" y="374"/>
                    <a:pt x="261" y="374"/>
                  </a:cubicBezTo>
                  <a:cubicBezTo>
                    <a:pt x="373" y="336"/>
                    <a:pt x="411" y="224"/>
                    <a:pt x="373" y="150"/>
                  </a:cubicBezTo>
                  <a:cubicBezTo>
                    <a:pt x="336" y="38"/>
                    <a:pt x="224" y="0"/>
                    <a:pt x="149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24"/>
            <p:cNvSpPr/>
            <p:nvPr/>
          </p:nvSpPr>
          <p:spPr>
            <a:xfrm>
              <a:off x="6286925" y="1845600"/>
              <a:ext cx="17750" cy="15900"/>
            </a:xfrm>
            <a:custGeom>
              <a:avLst/>
              <a:gdLst/>
              <a:ahLst/>
              <a:cxnLst/>
              <a:rect l="l" t="t" r="r" b="b"/>
              <a:pathLst>
                <a:path w="710" h="636" extrusionOk="0">
                  <a:moveTo>
                    <a:pt x="635" y="1"/>
                  </a:moveTo>
                  <a:lnTo>
                    <a:pt x="710" y="113"/>
                  </a:lnTo>
                  <a:lnTo>
                    <a:pt x="112" y="636"/>
                  </a:lnTo>
                  <a:lnTo>
                    <a:pt x="0" y="524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24"/>
            <p:cNvSpPr/>
            <p:nvPr/>
          </p:nvSpPr>
          <p:spPr>
            <a:xfrm>
              <a:off x="6281325" y="18577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75" y="38"/>
                  </a:moveTo>
                  <a:cubicBezTo>
                    <a:pt x="0" y="112"/>
                    <a:pt x="0" y="224"/>
                    <a:pt x="75" y="299"/>
                  </a:cubicBezTo>
                  <a:cubicBezTo>
                    <a:pt x="112" y="374"/>
                    <a:pt x="224" y="374"/>
                    <a:pt x="299" y="299"/>
                  </a:cubicBezTo>
                  <a:cubicBezTo>
                    <a:pt x="374" y="262"/>
                    <a:pt x="374" y="150"/>
                    <a:pt x="336" y="75"/>
                  </a:cubicBezTo>
                  <a:cubicBezTo>
                    <a:pt x="262" y="0"/>
                    <a:pt x="150" y="0"/>
                    <a:pt x="75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24"/>
            <p:cNvSpPr/>
            <p:nvPr/>
          </p:nvSpPr>
          <p:spPr>
            <a:xfrm>
              <a:off x="6304650" y="1857750"/>
              <a:ext cx="14025" cy="19625"/>
            </a:xfrm>
            <a:custGeom>
              <a:avLst/>
              <a:gdLst/>
              <a:ahLst/>
              <a:cxnLst/>
              <a:rect l="l" t="t" r="r" b="b"/>
              <a:pathLst>
                <a:path w="561" h="785" extrusionOk="0">
                  <a:moveTo>
                    <a:pt x="449" y="0"/>
                  </a:moveTo>
                  <a:lnTo>
                    <a:pt x="561" y="112"/>
                  </a:lnTo>
                  <a:lnTo>
                    <a:pt x="113" y="784"/>
                  </a:lnTo>
                  <a:lnTo>
                    <a:pt x="1" y="67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24"/>
            <p:cNvSpPr/>
            <p:nvPr/>
          </p:nvSpPr>
          <p:spPr>
            <a:xfrm>
              <a:off x="6299050" y="1873625"/>
              <a:ext cx="12150" cy="12150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75" y="112"/>
                  </a:moveTo>
                  <a:cubicBezTo>
                    <a:pt x="1" y="187"/>
                    <a:pt x="38" y="299"/>
                    <a:pt x="113" y="373"/>
                  </a:cubicBezTo>
                  <a:cubicBezTo>
                    <a:pt x="299" y="485"/>
                    <a:pt x="486" y="187"/>
                    <a:pt x="299" y="75"/>
                  </a:cubicBezTo>
                  <a:cubicBezTo>
                    <a:pt x="225" y="0"/>
                    <a:pt x="113" y="37"/>
                    <a:pt x="75" y="11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24"/>
            <p:cNvSpPr/>
            <p:nvPr/>
          </p:nvSpPr>
          <p:spPr>
            <a:xfrm>
              <a:off x="6326125" y="1866150"/>
              <a:ext cx="9350" cy="20550"/>
            </a:xfrm>
            <a:custGeom>
              <a:avLst/>
              <a:gdLst/>
              <a:ahLst/>
              <a:cxnLst/>
              <a:rect l="l" t="t" r="r" b="b"/>
              <a:pathLst>
                <a:path w="374" h="822" extrusionOk="0">
                  <a:moveTo>
                    <a:pt x="224" y="0"/>
                  </a:moveTo>
                  <a:lnTo>
                    <a:pt x="374" y="75"/>
                  </a:lnTo>
                  <a:lnTo>
                    <a:pt x="150" y="822"/>
                  </a:lnTo>
                  <a:lnTo>
                    <a:pt x="0" y="784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24"/>
            <p:cNvSpPr/>
            <p:nvPr/>
          </p:nvSpPr>
          <p:spPr>
            <a:xfrm>
              <a:off x="6322400" y="1882950"/>
              <a:ext cx="10275" cy="11225"/>
            </a:xfrm>
            <a:custGeom>
              <a:avLst/>
              <a:gdLst/>
              <a:ahLst/>
              <a:cxnLst/>
              <a:rect l="l" t="t" r="r" b="b"/>
              <a:pathLst>
                <a:path w="411" h="449" extrusionOk="0">
                  <a:moveTo>
                    <a:pt x="0" y="225"/>
                  </a:moveTo>
                  <a:cubicBezTo>
                    <a:pt x="0" y="299"/>
                    <a:pt x="37" y="411"/>
                    <a:pt x="112" y="449"/>
                  </a:cubicBezTo>
                  <a:cubicBezTo>
                    <a:pt x="224" y="449"/>
                    <a:pt x="299" y="411"/>
                    <a:pt x="336" y="337"/>
                  </a:cubicBezTo>
                  <a:cubicBezTo>
                    <a:pt x="411" y="75"/>
                    <a:pt x="75" y="0"/>
                    <a:pt x="0" y="22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24"/>
            <p:cNvSpPr/>
            <p:nvPr/>
          </p:nvSpPr>
          <p:spPr>
            <a:xfrm>
              <a:off x="6350400" y="1868950"/>
              <a:ext cx="3750" cy="21500"/>
            </a:xfrm>
            <a:custGeom>
              <a:avLst/>
              <a:gdLst/>
              <a:ahLst/>
              <a:cxnLst/>
              <a:rect l="l" t="t" r="r" b="b"/>
              <a:pathLst>
                <a:path w="150" h="860" extrusionOk="0">
                  <a:moveTo>
                    <a:pt x="0" y="38"/>
                  </a:moveTo>
                  <a:lnTo>
                    <a:pt x="150" y="0"/>
                  </a:lnTo>
                  <a:lnTo>
                    <a:pt x="150" y="822"/>
                  </a:lnTo>
                  <a:lnTo>
                    <a:pt x="0" y="859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24"/>
            <p:cNvSpPr/>
            <p:nvPr/>
          </p:nvSpPr>
          <p:spPr>
            <a:xfrm>
              <a:off x="6347600" y="18885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38" y="187"/>
                  </a:moveTo>
                  <a:cubicBezTo>
                    <a:pt x="0" y="299"/>
                    <a:pt x="112" y="374"/>
                    <a:pt x="187" y="337"/>
                  </a:cubicBezTo>
                  <a:cubicBezTo>
                    <a:pt x="299" y="337"/>
                    <a:pt x="374" y="262"/>
                    <a:pt x="374" y="187"/>
                  </a:cubicBezTo>
                  <a:cubicBezTo>
                    <a:pt x="374" y="75"/>
                    <a:pt x="299" y="1"/>
                    <a:pt x="187" y="1"/>
                  </a:cubicBezTo>
                  <a:cubicBezTo>
                    <a:pt x="112" y="1"/>
                    <a:pt x="0" y="113"/>
                    <a:pt x="38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24"/>
            <p:cNvSpPr/>
            <p:nvPr/>
          </p:nvSpPr>
          <p:spPr>
            <a:xfrm>
              <a:off x="6367200" y="1866150"/>
              <a:ext cx="10275" cy="20550"/>
            </a:xfrm>
            <a:custGeom>
              <a:avLst/>
              <a:gdLst/>
              <a:ahLst/>
              <a:cxnLst/>
              <a:rect l="l" t="t" r="r" b="b"/>
              <a:pathLst>
                <a:path w="411" h="822" extrusionOk="0">
                  <a:moveTo>
                    <a:pt x="0" y="38"/>
                  </a:moveTo>
                  <a:lnTo>
                    <a:pt x="150" y="0"/>
                  </a:lnTo>
                  <a:lnTo>
                    <a:pt x="411" y="784"/>
                  </a:lnTo>
                  <a:lnTo>
                    <a:pt x="262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24"/>
            <p:cNvSpPr/>
            <p:nvPr/>
          </p:nvSpPr>
          <p:spPr>
            <a:xfrm>
              <a:off x="6371850" y="1883875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38" y="262"/>
                  </a:moveTo>
                  <a:cubicBezTo>
                    <a:pt x="38" y="374"/>
                    <a:pt x="150" y="412"/>
                    <a:pt x="225" y="374"/>
                  </a:cubicBezTo>
                  <a:cubicBezTo>
                    <a:pt x="300" y="337"/>
                    <a:pt x="374" y="262"/>
                    <a:pt x="337" y="150"/>
                  </a:cubicBezTo>
                  <a:cubicBezTo>
                    <a:pt x="300" y="75"/>
                    <a:pt x="225" y="1"/>
                    <a:pt x="113" y="38"/>
                  </a:cubicBezTo>
                  <a:cubicBezTo>
                    <a:pt x="38" y="75"/>
                    <a:pt x="1" y="188"/>
                    <a:pt x="38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24"/>
            <p:cNvSpPr/>
            <p:nvPr/>
          </p:nvSpPr>
          <p:spPr>
            <a:xfrm>
              <a:off x="6384000" y="1857750"/>
              <a:ext cx="14950" cy="17750"/>
            </a:xfrm>
            <a:custGeom>
              <a:avLst/>
              <a:gdLst/>
              <a:ahLst/>
              <a:cxnLst/>
              <a:rect l="l" t="t" r="r" b="b"/>
              <a:pathLst>
                <a:path w="598" h="710" extrusionOk="0">
                  <a:moveTo>
                    <a:pt x="0" y="75"/>
                  </a:moveTo>
                  <a:lnTo>
                    <a:pt x="150" y="0"/>
                  </a:lnTo>
                  <a:lnTo>
                    <a:pt x="598" y="635"/>
                  </a:lnTo>
                  <a:lnTo>
                    <a:pt x="486" y="71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24"/>
            <p:cNvSpPr/>
            <p:nvPr/>
          </p:nvSpPr>
          <p:spPr>
            <a:xfrm>
              <a:off x="6391475" y="1869875"/>
              <a:ext cx="14025" cy="14975"/>
            </a:xfrm>
            <a:custGeom>
              <a:avLst/>
              <a:gdLst/>
              <a:ahLst/>
              <a:cxnLst/>
              <a:rect l="l" t="t" r="r" b="b"/>
              <a:pathLst>
                <a:path w="561" h="599" extrusionOk="0">
                  <a:moveTo>
                    <a:pt x="187" y="449"/>
                  </a:moveTo>
                  <a:cubicBezTo>
                    <a:pt x="299" y="598"/>
                    <a:pt x="560" y="411"/>
                    <a:pt x="448" y="225"/>
                  </a:cubicBezTo>
                  <a:cubicBezTo>
                    <a:pt x="336" y="1"/>
                    <a:pt x="0" y="262"/>
                    <a:pt x="187" y="44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24"/>
            <p:cNvSpPr/>
            <p:nvPr/>
          </p:nvSpPr>
          <p:spPr>
            <a:xfrm>
              <a:off x="6398000" y="1844675"/>
              <a:ext cx="17750" cy="14975"/>
            </a:xfrm>
            <a:custGeom>
              <a:avLst/>
              <a:gdLst/>
              <a:ahLst/>
              <a:cxnLst/>
              <a:rect l="l" t="t" r="r" b="b"/>
              <a:pathLst>
                <a:path w="710" h="599" extrusionOk="0">
                  <a:moveTo>
                    <a:pt x="0" y="113"/>
                  </a:moveTo>
                  <a:lnTo>
                    <a:pt x="75" y="1"/>
                  </a:lnTo>
                  <a:lnTo>
                    <a:pt x="710" y="486"/>
                  </a:lnTo>
                  <a:lnTo>
                    <a:pt x="635" y="59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24"/>
            <p:cNvSpPr/>
            <p:nvPr/>
          </p:nvSpPr>
          <p:spPr>
            <a:xfrm>
              <a:off x="6412925" y="1855875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76" y="337"/>
                  </a:moveTo>
                  <a:cubicBezTo>
                    <a:pt x="150" y="374"/>
                    <a:pt x="262" y="374"/>
                    <a:pt x="337" y="299"/>
                  </a:cubicBezTo>
                  <a:cubicBezTo>
                    <a:pt x="374" y="225"/>
                    <a:pt x="374" y="113"/>
                    <a:pt x="300" y="38"/>
                  </a:cubicBezTo>
                  <a:cubicBezTo>
                    <a:pt x="225" y="1"/>
                    <a:pt x="113" y="1"/>
                    <a:pt x="76" y="75"/>
                  </a:cubicBezTo>
                  <a:cubicBezTo>
                    <a:pt x="1" y="150"/>
                    <a:pt x="1" y="262"/>
                    <a:pt x="76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24"/>
            <p:cNvSpPr/>
            <p:nvPr/>
          </p:nvSpPr>
          <p:spPr>
            <a:xfrm>
              <a:off x="6407325" y="1828800"/>
              <a:ext cx="20575" cy="10300"/>
            </a:xfrm>
            <a:custGeom>
              <a:avLst/>
              <a:gdLst/>
              <a:ahLst/>
              <a:cxnLst/>
              <a:rect l="l" t="t" r="r" b="b"/>
              <a:pathLst>
                <a:path w="823" h="412" extrusionOk="0">
                  <a:moveTo>
                    <a:pt x="1" y="113"/>
                  </a:moveTo>
                  <a:lnTo>
                    <a:pt x="38" y="1"/>
                  </a:lnTo>
                  <a:lnTo>
                    <a:pt x="822" y="262"/>
                  </a:lnTo>
                  <a:lnTo>
                    <a:pt x="748" y="4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24"/>
            <p:cNvSpPr/>
            <p:nvPr/>
          </p:nvSpPr>
          <p:spPr>
            <a:xfrm>
              <a:off x="6425075" y="183347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150" y="374"/>
                  </a:moveTo>
                  <a:cubicBezTo>
                    <a:pt x="224" y="411"/>
                    <a:pt x="336" y="337"/>
                    <a:pt x="336" y="262"/>
                  </a:cubicBezTo>
                  <a:cubicBezTo>
                    <a:pt x="374" y="187"/>
                    <a:pt x="336" y="75"/>
                    <a:pt x="262" y="38"/>
                  </a:cubicBezTo>
                  <a:cubicBezTo>
                    <a:pt x="150" y="1"/>
                    <a:pt x="75" y="38"/>
                    <a:pt x="38" y="150"/>
                  </a:cubicBezTo>
                  <a:cubicBezTo>
                    <a:pt x="0" y="225"/>
                    <a:pt x="38" y="337"/>
                    <a:pt x="150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24"/>
            <p:cNvSpPr/>
            <p:nvPr/>
          </p:nvSpPr>
          <p:spPr>
            <a:xfrm>
              <a:off x="6412000" y="1810150"/>
              <a:ext cx="19625" cy="5625"/>
            </a:xfrm>
            <a:custGeom>
              <a:avLst/>
              <a:gdLst/>
              <a:ahLst/>
              <a:cxnLst/>
              <a:rect l="l" t="t" r="r" b="b"/>
              <a:pathLst>
                <a:path w="785" h="225" extrusionOk="0">
                  <a:moveTo>
                    <a:pt x="1" y="149"/>
                  </a:moveTo>
                  <a:lnTo>
                    <a:pt x="1" y="0"/>
                  </a:lnTo>
                  <a:lnTo>
                    <a:pt x="785" y="75"/>
                  </a:lnTo>
                  <a:lnTo>
                    <a:pt x="785" y="224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24"/>
            <p:cNvSpPr/>
            <p:nvPr/>
          </p:nvSpPr>
          <p:spPr>
            <a:xfrm>
              <a:off x="6430675" y="1809200"/>
              <a:ext cx="10275" cy="9375"/>
            </a:xfrm>
            <a:custGeom>
              <a:avLst/>
              <a:gdLst/>
              <a:ahLst/>
              <a:cxnLst/>
              <a:rect l="l" t="t" r="r" b="b"/>
              <a:pathLst>
                <a:path w="411" h="375" extrusionOk="0">
                  <a:moveTo>
                    <a:pt x="150" y="337"/>
                  </a:moveTo>
                  <a:cubicBezTo>
                    <a:pt x="374" y="374"/>
                    <a:pt x="411" y="38"/>
                    <a:pt x="187" y="1"/>
                  </a:cubicBezTo>
                  <a:cubicBezTo>
                    <a:pt x="112" y="1"/>
                    <a:pt x="0" y="75"/>
                    <a:pt x="0" y="187"/>
                  </a:cubicBezTo>
                  <a:cubicBezTo>
                    <a:pt x="0" y="262"/>
                    <a:pt x="75" y="337"/>
                    <a:pt x="150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24"/>
            <p:cNvSpPr/>
            <p:nvPr/>
          </p:nvSpPr>
          <p:spPr>
            <a:xfrm>
              <a:off x="6409200" y="1788675"/>
              <a:ext cx="21500" cy="7500"/>
            </a:xfrm>
            <a:custGeom>
              <a:avLst/>
              <a:gdLst/>
              <a:ahLst/>
              <a:cxnLst/>
              <a:rect l="l" t="t" r="r" b="b"/>
              <a:pathLst>
                <a:path w="860" h="300" extrusionOk="0">
                  <a:moveTo>
                    <a:pt x="38" y="299"/>
                  </a:moveTo>
                  <a:lnTo>
                    <a:pt x="1" y="187"/>
                  </a:lnTo>
                  <a:lnTo>
                    <a:pt x="822" y="0"/>
                  </a:lnTo>
                  <a:lnTo>
                    <a:pt x="859" y="1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24"/>
            <p:cNvSpPr/>
            <p:nvPr/>
          </p:nvSpPr>
          <p:spPr>
            <a:xfrm>
              <a:off x="6426925" y="1784925"/>
              <a:ext cx="11225" cy="10300"/>
            </a:xfrm>
            <a:custGeom>
              <a:avLst/>
              <a:gdLst/>
              <a:ahLst/>
              <a:cxnLst/>
              <a:rect l="l" t="t" r="r" b="b"/>
              <a:pathLst>
                <a:path w="449" h="412" extrusionOk="0">
                  <a:moveTo>
                    <a:pt x="300" y="337"/>
                  </a:moveTo>
                  <a:cubicBezTo>
                    <a:pt x="374" y="337"/>
                    <a:pt x="449" y="225"/>
                    <a:pt x="412" y="113"/>
                  </a:cubicBezTo>
                  <a:cubicBezTo>
                    <a:pt x="412" y="38"/>
                    <a:pt x="300" y="1"/>
                    <a:pt x="225" y="1"/>
                  </a:cubicBezTo>
                  <a:cubicBezTo>
                    <a:pt x="1" y="38"/>
                    <a:pt x="76" y="412"/>
                    <a:pt x="300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24"/>
            <p:cNvSpPr/>
            <p:nvPr/>
          </p:nvSpPr>
          <p:spPr>
            <a:xfrm>
              <a:off x="6402675" y="1765325"/>
              <a:ext cx="18675" cy="14025"/>
            </a:xfrm>
            <a:custGeom>
              <a:avLst/>
              <a:gdLst/>
              <a:ahLst/>
              <a:cxnLst/>
              <a:rect l="l" t="t" r="r" b="b"/>
              <a:pathLst>
                <a:path w="747" h="561" extrusionOk="0">
                  <a:moveTo>
                    <a:pt x="75" y="561"/>
                  </a:moveTo>
                  <a:lnTo>
                    <a:pt x="0" y="449"/>
                  </a:lnTo>
                  <a:lnTo>
                    <a:pt x="672" y="1"/>
                  </a:lnTo>
                  <a:lnTo>
                    <a:pt x="747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24"/>
            <p:cNvSpPr/>
            <p:nvPr/>
          </p:nvSpPr>
          <p:spPr>
            <a:xfrm>
              <a:off x="6418525" y="176067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00" y="336"/>
                  </a:moveTo>
                  <a:cubicBezTo>
                    <a:pt x="374" y="262"/>
                    <a:pt x="412" y="187"/>
                    <a:pt x="374" y="112"/>
                  </a:cubicBezTo>
                  <a:cubicBezTo>
                    <a:pt x="300" y="38"/>
                    <a:pt x="188" y="0"/>
                    <a:pt x="113" y="38"/>
                  </a:cubicBezTo>
                  <a:cubicBezTo>
                    <a:pt x="38" y="75"/>
                    <a:pt x="1" y="187"/>
                    <a:pt x="38" y="262"/>
                  </a:cubicBezTo>
                  <a:cubicBezTo>
                    <a:pt x="113" y="374"/>
                    <a:pt x="225" y="374"/>
                    <a:pt x="300" y="336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24"/>
            <p:cNvSpPr/>
            <p:nvPr/>
          </p:nvSpPr>
          <p:spPr>
            <a:xfrm>
              <a:off x="6390525" y="1747600"/>
              <a:ext cx="15900" cy="16825"/>
            </a:xfrm>
            <a:custGeom>
              <a:avLst/>
              <a:gdLst/>
              <a:ahLst/>
              <a:cxnLst/>
              <a:rect l="l" t="t" r="r" b="b"/>
              <a:pathLst>
                <a:path w="636" h="673" extrusionOk="0">
                  <a:moveTo>
                    <a:pt x="113" y="673"/>
                  </a:moveTo>
                  <a:lnTo>
                    <a:pt x="1" y="598"/>
                  </a:lnTo>
                  <a:lnTo>
                    <a:pt x="523" y="0"/>
                  </a:lnTo>
                  <a:lnTo>
                    <a:pt x="635" y="7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24"/>
            <p:cNvSpPr/>
            <p:nvPr/>
          </p:nvSpPr>
          <p:spPr>
            <a:xfrm>
              <a:off x="6402675" y="1741075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336" y="299"/>
                  </a:moveTo>
                  <a:cubicBezTo>
                    <a:pt x="411" y="224"/>
                    <a:pt x="411" y="112"/>
                    <a:pt x="336" y="75"/>
                  </a:cubicBezTo>
                  <a:cubicBezTo>
                    <a:pt x="262" y="0"/>
                    <a:pt x="149" y="0"/>
                    <a:pt x="75" y="75"/>
                  </a:cubicBezTo>
                  <a:cubicBezTo>
                    <a:pt x="0" y="149"/>
                    <a:pt x="0" y="261"/>
                    <a:pt x="75" y="336"/>
                  </a:cubicBezTo>
                  <a:cubicBezTo>
                    <a:pt x="149" y="373"/>
                    <a:pt x="262" y="373"/>
                    <a:pt x="336" y="336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24"/>
            <p:cNvSpPr/>
            <p:nvPr/>
          </p:nvSpPr>
          <p:spPr>
            <a:xfrm>
              <a:off x="6375600" y="1734525"/>
              <a:ext cx="11225" cy="19625"/>
            </a:xfrm>
            <a:custGeom>
              <a:avLst/>
              <a:gdLst/>
              <a:ahLst/>
              <a:cxnLst/>
              <a:rect l="l" t="t" r="r" b="b"/>
              <a:pathLst>
                <a:path w="449" h="785" extrusionOk="0">
                  <a:moveTo>
                    <a:pt x="112" y="785"/>
                  </a:moveTo>
                  <a:lnTo>
                    <a:pt x="0" y="747"/>
                  </a:lnTo>
                  <a:lnTo>
                    <a:pt x="336" y="1"/>
                  </a:lnTo>
                  <a:lnTo>
                    <a:pt x="448" y="7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24"/>
            <p:cNvSpPr/>
            <p:nvPr/>
          </p:nvSpPr>
          <p:spPr>
            <a:xfrm>
              <a:off x="6382125" y="1725200"/>
              <a:ext cx="11225" cy="12150"/>
            </a:xfrm>
            <a:custGeom>
              <a:avLst/>
              <a:gdLst/>
              <a:ahLst/>
              <a:cxnLst/>
              <a:rect l="l" t="t" r="r" b="b"/>
              <a:pathLst>
                <a:path w="449" h="486" extrusionOk="0">
                  <a:moveTo>
                    <a:pt x="337" y="374"/>
                  </a:moveTo>
                  <a:cubicBezTo>
                    <a:pt x="449" y="150"/>
                    <a:pt x="150" y="0"/>
                    <a:pt x="38" y="187"/>
                  </a:cubicBezTo>
                  <a:cubicBezTo>
                    <a:pt x="1" y="299"/>
                    <a:pt x="38" y="374"/>
                    <a:pt x="113" y="448"/>
                  </a:cubicBezTo>
                  <a:cubicBezTo>
                    <a:pt x="187" y="486"/>
                    <a:pt x="299" y="448"/>
                    <a:pt x="337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24"/>
            <p:cNvSpPr/>
            <p:nvPr/>
          </p:nvSpPr>
          <p:spPr>
            <a:xfrm>
              <a:off x="6356925" y="1727075"/>
              <a:ext cx="6550" cy="21475"/>
            </a:xfrm>
            <a:custGeom>
              <a:avLst/>
              <a:gdLst/>
              <a:ahLst/>
              <a:cxnLst/>
              <a:rect l="l" t="t" r="r" b="b"/>
              <a:pathLst>
                <a:path w="262" h="859" extrusionOk="0">
                  <a:moveTo>
                    <a:pt x="113" y="0"/>
                  </a:moveTo>
                  <a:lnTo>
                    <a:pt x="1" y="821"/>
                  </a:lnTo>
                  <a:lnTo>
                    <a:pt x="113" y="859"/>
                  </a:lnTo>
                  <a:lnTo>
                    <a:pt x="262" y="37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24"/>
            <p:cNvSpPr/>
            <p:nvPr/>
          </p:nvSpPr>
          <p:spPr>
            <a:xfrm>
              <a:off x="6357850" y="1719600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374" y="224"/>
                  </a:moveTo>
                  <a:cubicBezTo>
                    <a:pt x="374" y="150"/>
                    <a:pt x="300" y="38"/>
                    <a:pt x="225" y="38"/>
                  </a:cubicBezTo>
                  <a:cubicBezTo>
                    <a:pt x="113" y="0"/>
                    <a:pt x="1" y="75"/>
                    <a:pt x="1" y="187"/>
                  </a:cubicBezTo>
                  <a:cubicBezTo>
                    <a:pt x="1" y="299"/>
                    <a:pt x="76" y="374"/>
                    <a:pt x="150" y="374"/>
                  </a:cubicBezTo>
                  <a:cubicBezTo>
                    <a:pt x="262" y="411"/>
                    <a:pt x="337" y="336"/>
                    <a:pt x="374" y="22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24"/>
            <p:cNvSpPr/>
            <p:nvPr/>
          </p:nvSpPr>
          <p:spPr>
            <a:xfrm>
              <a:off x="6336400" y="1728000"/>
              <a:ext cx="6550" cy="21500"/>
            </a:xfrm>
            <a:custGeom>
              <a:avLst/>
              <a:gdLst/>
              <a:ahLst/>
              <a:cxnLst/>
              <a:rect l="l" t="t" r="r" b="b"/>
              <a:pathLst>
                <a:path w="262" h="860" extrusionOk="0">
                  <a:moveTo>
                    <a:pt x="261" y="822"/>
                  </a:moveTo>
                  <a:lnTo>
                    <a:pt x="112" y="859"/>
                  </a:lnTo>
                  <a:lnTo>
                    <a:pt x="0" y="38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24"/>
            <p:cNvSpPr/>
            <p:nvPr/>
          </p:nvSpPr>
          <p:spPr>
            <a:xfrm>
              <a:off x="6332650" y="1720525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374" y="150"/>
                  </a:moveTo>
                  <a:cubicBezTo>
                    <a:pt x="337" y="75"/>
                    <a:pt x="262" y="1"/>
                    <a:pt x="150" y="38"/>
                  </a:cubicBezTo>
                  <a:cubicBezTo>
                    <a:pt x="75" y="38"/>
                    <a:pt x="1" y="113"/>
                    <a:pt x="1" y="225"/>
                  </a:cubicBezTo>
                  <a:cubicBezTo>
                    <a:pt x="38" y="299"/>
                    <a:pt x="113" y="374"/>
                    <a:pt x="225" y="337"/>
                  </a:cubicBezTo>
                  <a:cubicBezTo>
                    <a:pt x="299" y="337"/>
                    <a:pt x="374" y="262"/>
                    <a:pt x="374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24"/>
            <p:cNvSpPr/>
            <p:nvPr/>
          </p:nvSpPr>
          <p:spPr>
            <a:xfrm>
              <a:off x="6267325" y="1740125"/>
              <a:ext cx="155900" cy="154050"/>
            </a:xfrm>
            <a:custGeom>
              <a:avLst/>
              <a:gdLst/>
              <a:ahLst/>
              <a:cxnLst/>
              <a:rect l="l" t="t" r="r" b="b"/>
              <a:pathLst>
                <a:path w="6236" h="6162" extrusionOk="0">
                  <a:moveTo>
                    <a:pt x="5862" y="2353"/>
                  </a:moveTo>
                  <a:cubicBezTo>
                    <a:pt x="6236" y="4593"/>
                    <a:pt x="3697" y="6162"/>
                    <a:pt x="1867" y="4817"/>
                  </a:cubicBezTo>
                  <a:cubicBezTo>
                    <a:pt x="0" y="3511"/>
                    <a:pt x="710" y="598"/>
                    <a:pt x="2950" y="225"/>
                  </a:cubicBezTo>
                  <a:cubicBezTo>
                    <a:pt x="4331" y="1"/>
                    <a:pt x="5638" y="972"/>
                    <a:pt x="5862" y="2353"/>
                  </a:cubicBezTo>
                  <a:close/>
                </a:path>
              </a:pathLst>
            </a:custGeom>
            <a:solidFill>
              <a:srgbClr val="BFDFE8"/>
            </a:solidFill>
            <a:ln w="9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24"/>
            <p:cNvSpPr/>
            <p:nvPr/>
          </p:nvSpPr>
          <p:spPr>
            <a:xfrm>
              <a:off x="6404525" y="1798950"/>
              <a:ext cx="6575" cy="9350"/>
            </a:xfrm>
            <a:custGeom>
              <a:avLst/>
              <a:gdLst/>
              <a:ahLst/>
              <a:cxnLst/>
              <a:rect l="l" t="t" r="r" b="b"/>
              <a:pathLst>
                <a:path w="263" h="374" extrusionOk="0">
                  <a:moveTo>
                    <a:pt x="1" y="224"/>
                  </a:moveTo>
                  <a:cubicBezTo>
                    <a:pt x="1" y="75"/>
                    <a:pt x="1" y="37"/>
                    <a:pt x="75" y="0"/>
                  </a:cubicBezTo>
                  <a:cubicBezTo>
                    <a:pt x="150" y="0"/>
                    <a:pt x="225" y="112"/>
                    <a:pt x="225" y="187"/>
                  </a:cubicBezTo>
                  <a:cubicBezTo>
                    <a:pt x="262" y="299"/>
                    <a:pt x="188" y="373"/>
                    <a:pt x="75" y="373"/>
                  </a:cubicBezTo>
                  <a:cubicBezTo>
                    <a:pt x="1" y="373"/>
                    <a:pt x="1" y="336"/>
                    <a:pt x="1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24"/>
            <p:cNvSpPr/>
            <p:nvPr/>
          </p:nvSpPr>
          <p:spPr>
            <a:xfrm>
              <a:off x="6402675" y="1809200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37" y="187"/>
                  </a:moveTo>
                  <a:cubicBezTo>
                    <a:pt x="37" y="113"/>
                    <a:pt x="75" y="1"/>
                    <a:pt x="149" y="1"/>
                  </a:cubicBezTo>
                  <a:cubicBezTo>
                    <a:pt x="224" y="1"/>
                    <a:pt x="336" y="75"/>
                    <a:pt x="299" y="187"/>
                  </a:cubicBezTo>
                  <a:cubicBezTo>
                    <a:pt x="299" y="299"/>
                    <a:pt x="224" y="374"/>
                    <a:pt x="112" y="374"/>
                  </a:cubicBezTo>
                  <a:cubicBezTo>
                    <a:pt x="37" y="374"/>
                    <a:pt x="0" y="262"/>
                    <a:pt x="37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24"/>
            <p:cNvSpPr/>
            <p:nvPr/>
          </p:nvSpPr>
          <p:spPr>
            <a:xfrm>
              <a:off x="6402675" y="1818550"/>
              <a:ext cx="7475" cy="10275"/>
            </a:xfrm>
            <a:custGeom>
              <a:avLst/>
              <a:gdLst/>
              <a:ahLst/>
              <a:cxnLst/>
              <a:rect l="l" t="t" r="r" b="b"/>
              <a:pathLst>
                <a:path w="299" h="411" extrusionOk="0">
                  <a:moveTo>
                    <a:pt x="37" y="112"/>
                  </a:moveTo>
                  <a:cubicBezTo>
                    <a:pt x="37" y="37"/>
                    <a:pt x="75" y="0"/>
                    <a:pt x="112" y="37"/>
                  </a:cubicBezTo>
                  <a:cubicBezTo>
                    <a:pt x="224" y="37"/>
                    <a:pt x="299" y="150"/>
                    <a:pt x="224" y="262"/>
                  </a:cubicBezTo>
                  <a:cubicBezTo>
                    <a:pt x="224" y="336"/>
                    <a:pt x="149" y="411"/>
                    <a:pt x="75" y="411"/>
                  </a:cubicBezTo>
                  <a:cubicBezTo>
                    <a:pt x="75" y="411"/>
                    <a:pt x="37" y="411"/>
                    <a:pt x="37" y="411"/>
                  </a:cubicBezTo>
                  <a:cubicBezTo>
                    <a:pt x="37" y="374"/>
                    <a:pt x="37" y="374"/>
                    <a:pt x="37" y="374"/>
                  </a:cubicBezTo>
                  <a:cubicBezTo>
                    <a:pt x="37" y="336"/>
                    <a:pt x="0" y="336"/>
                    <a:pt x="37" y="224"/>
                  </a:cubicBezTo>
                  <a:lnTo>
                    <a:pt x="37" y="150"/>
                  </a:lnTo>
                  <a:cubicBezTo>
                    <a:pt x="37" y="150"/>
                    <a:pt x="37" y="112"/>
                    <a:pt x="37" y="11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24"/>
            <p:cNvSpPr/>
            <p:nvPr/>
          </p:nvSpPr>
          <p:spPr>
            <a:xfrm>
              <a:off x="6397075" y="182787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75" y="150"/>
                  </a:moveTo>
                  <a:cubicBezTo>
                    <a:pt x="112" y="75"/>
                    <a:pt x="149" y="1"/>
                    <a:pt x="224" y="38"/>
                  </a:cubicBezTo>
                  <a:cubicBezTo>
                    <a:pt x="336" y="75"/>
                    <a:pt x="373" y="187"/>
                    <a:pt x="299" y="262"/>
                  </a:cubicBezTo>
                  <a:cubicBezTo>
                    <a:pt x="261" y="374"/>
                    <a:pt x="149" y="411"/>
                    <a:pt x="75" y="374"/>
                  </a:cubicBezTo>
                  <a:cubicBezTo>
                    <a:pt x="0" y="337"/>
                    <a:pt x="0" y="262"/>
                    <a:pt x="75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24"/>
            <p:cNvSpPr/>
            <p:nvPr/>
          </p:nvSpPr>
          <p:spPr>
            <a:xfrm>
              <a:off x="6392400" y="1836275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38" y="38"/>
                  </a:moveTo>
                  <a:cubicBezTo>
                    <a:pt x="75" y="1"/>
                    <a:pt x="150" y="1"/>
                    <a:pt x="262" y="38"/>
                  </a:cubicBezTo>
                  <a:cubicBezTo>
                    <a:pt x="336" y="113"/>
                    <a:pt x="336" y="225"/>
                    <a:pt x="299" y="299"/>
                  </a:cubicBezTo>
                  <a:cubicBezTo>
                    <a:pt x="224" y="374"/>
                    <a:pt x="112" y="411"/>
                    <a:pt x="38" y="337"/>
                  </a:cubicBezTo>
                  <a:cubicBezTo>
                    <a:pt x="0" y="299"/>
                    <a:pt x="0" y="262"/>
                    <a:pt x="38" y="225"/>
                  </a:cubicBezTo>
                  <a:cubicBezTo>
                    <a:pt x="38" y="150"/>
                    <a:pt x="38" y="113"/>
                    <a:pt x="75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24"/>
            <p:cNvSpPr/>
            <p:nvPr/>
          </p:nvSpPr>
          <p:spPr>
            <a:xfrm>
              <a:off x="6385875" y="1843750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187" y="38"/>
                  </a:moveTo>
                  <a:cubicBezTo>
                    <a:pt x="187" y="38"/>
                    <a:pt x="224" y="0"/>
                    <a:pt x="261" y="38"/>
                  </a:cubicBezTo>
                  <a:cubicBezTo>
                    <a:pt x="336" y="112"/>
                    <a:pt x="336" y="224"/>
                    <a:pt x="261" y="299"/>
                  </a:cubicBezTo>
                  <a:cubicBezTo>
                    <a:pt x="224" y="336"/>
                    <a:pt x="149" y="374"/>
                    <a:pt x="75" y="374"/>
                  </a:cubicBezTo>
                  <a:cubicBezTo>
                    <a:pt x="75" y="374"/>
                    <a:pt x="37" y="374"/>
                    <a:pt x="37" y="299"/>
                  </a:cubicBezTo>
                  <a:cubicBezTo>
                    <a:pt x="0" y="224"/>
                    <a:pt x="37" y="224"/>
                    <a:pt x="75" y="187"/>
                  </a:cubicBezTo>
                  <a:cubicBezTo>
                    <a:pt x="112" y="150"/>
                    <a:pt x="112" y="112"/>
                    <a:pt x="149" y="75"/>
                  </a:cubicBezTo>
                  <a:cubicBezTo>
                    <a:pt x="149" y="75"/>
                    <a:pt x="149" y="38"/>
                    <a:pt x="187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24"/>
            <p:cNvSpPr/>
            <p:nvPr/>
          </p:nvSpPr>
          <p:spPr>
            <a:xfrm>
              <a:off x="6377450" y="185027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150" y="113"/>
                  </a:moveTo>
                  <a:cubicBezTo>
                    <a:pt x="225" y="38"/>
                    <a:pt x="300" y="1"/>
                    <a:pt x="374" y="38"/>
                  </a:cubicBezTo>
                  <a:cubicBezTo>
                    <a:pt x="412" y="150"/>
                    <a:pt x="374" y="262"/>
                    <a:pt x="300" y="299"/>
                  </a:cubicBezTo>
                  <a:cubicBezTo>
                    <a:pt x="225" y="374"/>
                    <a:pt x="113" y="337"/>
                    <a:pt x="38" y="262"/>
                  </a:cubicBezTo>
                  <a:cubicBezTo>
                    <a:pt x="1" y="187"/>
                    <a:pt x="76" y="150"/>
                    <a:pt x="150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24"/>
            <p:cNvSpPr/>
            <p:nvPr/>
          </p:nvSpPr>
          <p:spPr>
            <a:xfrm>
              <a:off x="6369050" y="1855875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113" y="38"/>
                  </a:moveTo>
                  <a:cubicBezTo>
                    <a:pt x="225" y="1"/>
                    <a:pt x="337" y="1"/>
                    <a:pt x="374" y="75"/>
                  </a:cubicBezTo>
                  <a:cubicBezTo>
                    <a:pt x="412" y="150"/>
                    <a:pt x="374" y="225"/>
                    <a:pt x="262" y="299"/>
                  </a:cubicBezTo>
                  <a:cubicBezTo>
                    <a:pt x="188" y="337"/>
                    <a:pt x="76" y="299"/>
                    <a:pt x="38" y="187"/>
                  </a:cubicBezTo>
                  <a:cubicBezTo>
                    <a:pt x="1" y="113"/>
                    <a:pt x="38" y="75"/>
                    <a:pt x="113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24"/>
            <p:cNvSpPr/>
            <p:nvPr/>
          </p:nvSpPr>
          <p:spPr>
            <a:xfrm>
              <a:off x="6359725" y="1859625"/>
              <a:ext cx="10300" cy="6550"/>
            </a:xfrm>
            <a:custGeom>
              <a:avLst/>
              <a:gdLst/>
              <a:ahLst/>
              <a:cxnLst/>
              <a:rect l="l" t="t" r="r" b="b"/>
              <a:pathLst>
                <a:path w="412" h="262" extrusionOk="0">
                  <a:moveTo>
                    <a:pt x="262" y="37"/>
                  </a:moveTo>
                  <a:cubicBezTo>
                    <a:pt x="299" y="0"/>
                    <a:pt x="374" y="0"/>
                    <a:pt x="374" y="37"/>
                  </a:cubicBezTo>
                  <a:cubicBezTo>
                    <a:pt x="411" y="149"/>
                    <a:pt x="337" y="224"/>
                    <a:pt x="262" y="261"/>
                  </a:cubicBezTo>
                  <a:cubicBezTo>
                    <a:pt x="187" y="261"/>
                    <a:pt x="75" y="261"/>
                    <a:pt x="38" y="224"/>
                  </a:cubicBezTo>
                  <a:cubicBezTo>
                    <a:pt x="1" y="187"/>
                    <a:pt x="1" y="149"/>
                    <a:pt x="38" y="149"/>
                  </a:cubicBezTo>
                  <a:lnTo>
                    <a:pt x="38" y="112"/>
                  </a:lnTo>
                  <a:cubicBezTo>
                    <a:pt x="38" y="75"/>
                    <a:pt x="38" y="75"/>
                    <a:pt x="113" y="37"/>
                  </a:cubicBezTo>
                  <a:lnTo>
                    <a:pt x="187" y="37"/>
                  </a:lnTo>
                  <a:cubicBezTo>
                    <a:pt x="187" y="37"/>
                    <a:pt x="225" y="37"/>
                    <a:pt x="225" y="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24"/>
            <p:cNvSpPr/>
            <p:nvPr/>
          </p:nvSpPr>
          <p:spPr>
            <a:xfrm>
              <a:off x="6350400" y="1861475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150" y="1"/>
                  </a:moveTo>
                  <a:cubicBezTo>
                    <a:pt x="262" y="1"/>
                    <a:pt x="336" y="1"/>
                    <a:pt x="336" y="75"/>
                  </a:cubicBezTo>
                  <a:cubicBezTo>
                    <a:pt x="374" y="187"/>
                    <a:pt x="299" y="262"/>
                    <a:pt x="187" y="299"/>
                  </a:cubicBezTo>
                  <a:cubicBezTo>
                    <a:pt x="75" y="299"/>
                    <a:pt x="0" y="225"/>
                    <a:pt x="0" y="113"/>
                  </a:cubicBezTo>
                  <a:cubicBezTo>
                    <a:pt x="0" y="38"/>
                    <a:pt x="75" y="1"/>
                    <a:pt x="150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24"/>
            <p:cNvSpPr/>
            <p:nvPr/>
          </p:nvSpPr>
          <p:spPr>
            <a:xfrm>
              <a:off x="6340125" y="1860550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262" y="0"/>
                  </a:moveTo>
                  <a:cubicBezTo>
                    <a:pt x="374" y="0"/>
                    <a:pt x="374" y="38"/>
                    <a:pt x="374" y="150"/>
                  </a:cubicBezTo>
                  <a:cubicBezTo>
                    <a:pt x="374" y="262"/>
                    <a:pt x="299" y="336"/>
                    <a:pt x="187" y="299"/>
                  </a:cubicBezTo>
                  <a:cubicBezTo>
                    <a:pt x="75" y="299"/>
                    <a:pt x="0" y="224"/>
                    <a:pt x="0" y="112"/>
                  </a:cubicBezTo>
                  <a:cubicBezTo>
                    <a:pt x="38" y="75"/>
                    <a:pt x="75" y="38"/>
                    <a:pt x="112" y="0"/>
                  </a:cubicBezTo>
                  <a:cubicBezTo>
                    <a:pt x="187" y="0"/>
                    <a:pt x="224" y="0"/>
                    <a:pt x="299" y="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24"/>
            <p:cNvSpPr/>
            <p:nvPr/>
          </p:nvSpPr>
          <p:spPr>
            <a:xfrm>
              <a:off x="6330800" y="1859625"/>
              <a:ext cx="10275" cy="7475"/>
            </a:xfrm>
            <a:custGeom>
              <a:avLst/>
              <a:gdLst/>
              <a:ahLst/>
              <a:cxnLst/>
              <a:rect l="l" t="t" r="r" b="b"/>
              <a:pathLst>
                <a:path w="411" h="299" extrusionOk="0">
                  <a:moveTo>
                    <a:pt x="373" y="37"/>
                  </a:moveTo>
                  <a:cubicBezTo>
                    <a:pt x="373" y="37"/>
                    <a:pt x="411" y="37"/>
                    <a:pt x="373" y="149"/>
                  </a:cubicBezTo>
                  <a:cubicBezTo>
                    <a:pt x="336" y="261"/>
                    <a:pt x="224" y="299"/>
                    <a:pt x="149" y="261"/>
                  </a:cubicBezTo>
                  <a:cubicBezTo>
                    <a:pt x="75" y="261"/>
                    <a:pt x="37" y="187"/>
                    <a:pt x="0" y="149"/>
                  </a:cubicBezTo>
                  <a:cubicBezTo>
                    <a:pt x="0" y="112"/>
                    <a:pt x="0" y="75"/>
                    <a:pt x="0" y="37"/>
                  </a:cubicBezTo>
                  <a:cubicBezTo>
                    <a:pt x="37" y="0"/>
                    <a:pt x="37" y="0"/>
                    <a:pt x="149" y="37"/>
                  </a:cubicBezTo>
                  <a:cubicBezTo>
                    <a:pt x="187" y="75"/>
                    <a:pt x="224" y="75"/>
                    <a:pt x="261" y="37"/>
                  </a:cubicBezTo>
                  <a:lnTo>
                    <a:pt x="336" y="37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24"/>
            <p:cNvSpPr/>
            <p:nvPr/>
          </p:nvSpPr>
          <p:spPr>
            <a:xfrm>
              <a:off x="6321450" y="185495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262" y="112"/>
                  </a:moveTo>
                  <a:cubicBezTo>
                    <a:pt x="374" y="150"/>
                    <a:pt x="411" y="187"/>
                    <a:pt x="374" y="262"/>
                  </a:cubicBezTo>
                  <a:cubicBezTo>
                    <a:pt x="337" y="336"/>
                    <a:pt x="225" y="374"/>
                    <a:pt x="150" y="336"/>
                  </a:cubicBezTo>
                  <a:cubicBezTo>
                    <a:pt x="75" y="299"/>
                    <a:pt x="1" y="187"/>
                    <a:pt x="75" y="112"/>
                  </a:cubicBezTo>
                  <a:cubicBezTo>
                    <a:pt x="113" y="0"/>
                    <a:pt x="150" y="38"/>
                    <a:pt x="262" y="11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24"/>
            <p:cNvSpPr/>
            <p:nvPr/>
          </p:nvSpPr>
          <p:spPr>
            <a:xfrm>
              <a:off x="6313050" y="184935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262" y="75"/>
                  </a:moveTo>
                  <a:cubicBezTo>
                    <a:pt x="337" y="112"/>
                    <a:pt x="411" y="224"/>
                    <a:pt x="374" y="299"/>
                  </a:cubicBezTo>
                  <a:cubicBezTo>
                    <a:pt x="299" y="374"/>
                    <a:pt x="187" y="374"/>
                    <a:pt x="113" y="336"/>
                  </a:cubicBezTo>
                  <a:cubicBezTo>
                    <a:pt x="38" y="262"/>
                    <a:pt x="1" y="150"/>
                    <a:pt x="75" y="75"/>
                  </a:cubicBezTo>
                  <a:cubicBezTo>
                    <a:pt x="150" y="0"/>
                    <a:pt x="187" y="0"/>
                    <a:pt x="26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24"/>
            <p:cNvSpPr/>
            <p:nvPr/>
          </p:nvSpPr>
          <p:spPr>
            <a:xfrm>
              <a:off x="6305575" y="1844675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337" y="113"/>
                  </a:moveTo>
                  <a:cubicBezTo>
                    <a:pt x="374" y="187"/>
                    <a:pt x="374" y="225"/>
                    <a:pt x="337" y="262"/>
                  </a:cubicBezTo>
                  <a:cubicBezTo>
                    <a:pt x="262" y="337"/>
                    <a:pt x="150" y="337"/>
                    <a:pt x="76" y="262"/>
                  </a:cubicBezTo>
                  <a:cubicBezTo>
                    <a:pt x="38" y="187"/>
                    <a:pt x="1" y="75"/>
                    <a:pt x="1" y="1"/>
                  </a:cubicBezTo>
                  <a:cubicBezTo>
                    <a:pt x="38" y="1"/>
                    <a:pt x="38" y="1"/>
                    <a:pt x="76" y="1"/>
                  </a:cubicBezTo>
                  <a:lnTo>
                    <a:pt x="113" y="1"/>
                  </a:lnTo>
                  <a:cubicBezTo>
                    <a:pt x="150" y="1"/>
                    <a:pt x="150" y="1"/>
                    <a:pt x="225" y="75"/>
                  </a:cubicBezTo>
                  <a:cubicBezTo>
                    <a:pt x="262" y="113"/>
                    <a:pt x="225" y="113"/>
                    <a:pt x="262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24"/>
            <p:cNvSpPr/>
            <p:nvPr/>
          </p:nvSpPr>
          <p:spPr>
            <a:xfrm>
              <a:off x="6299975" y="1834400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262" y="188"/>
                  </a:moveTo>
                  <a:cubicBezTo>
                    <a:pt x="337" y="262"/>
                    <a:pt x="374" y="300"/>
                    <a:pt x="300" y="374"/>
                  </a:cubicBezTo>
                  <a:cubicBezTo>
                    <a:pt x="225" y="412"/>
                    <a:pt x="113" y="412"/>
                    <a:pt x="38" y="300"/>
                  </a:cubicBezTo>
                  <a:cubicBezTo>
                    <a:pt x="1" y="225"/>
                    <a:pt x="1" y="113"/>
                    <a:pt x="76" y="76"/>
                  </a:cubicBezTo>
                  <a:cubicBezTo>
                    <a:pt x="150" y="1"/>
                    <a:pt x="188" y="76"/>
                    <a:pt x="262" y="18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24"/>
            <p:cNvSpPr/>
            <p:nvPr/>
          </p:nvSpPr>
          <p:spPr>
            <a:xfrm>
              <a:off x="6294375" y="182695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74" y="150"/>
                  </a:moveTo>
                  <a:cubicBezTo>
                    <a:pt x="412" y="224"/>
                    <a:pt x="412" y="262"/>
                    <a:pt x="300" y="336"/>
                  </a:cubicBezTo>
                  <a:cubicBezTo>
                    <a:pt x="225" y="374"/>
                    <a:pt x="76" y="336"/>
                    <a:pt x="76" y="224"/>
                  </a:cubicBezTo>
                  <a:cubicBezTo>
                    <a:pt x="1" y="150"/>
                    <a:pt x="76" y="38"/>
                    <a:pt x="150" y="0"/>
                  </a:cubicBezTo>
                  <a:cubicBezTo>
                    <a:pt x="188" y="0"/>
                    <a:pt x="262" y="0"/>
                    <a:pt x="300" y="38"/>
                  </a:cubicBezTo>
                  <a:cubicBezTo>
                    <a:pt x="337" y="75"/>
                    <a:pt x="374" y="112"/>
                    <a:pt x="374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24"/>
            <p:cNvSpPr/>
            <p:nvPr/>
          </p:nvSpPr>
          <p:spPr>
            <a:xfrm>
              <a:off x="6292525" y="1817600"/>
              <a:ext cx="7475" cy="9375"/>
            </a:xfrm>
            <a:custGeom>
              <a:avLst/>
              <a:gdLst/>
              <a:ahLst/>
              <a:cxnLst/>
              <a:rect l="l" t="t" r="r" b="b"/>
              <a:pathLst>
                <a:path w="299" h="375" extrusionOk="0">
                  <a:moveTo>
                    <a:pt x="299" y="262"/>
                  </a:moveTo>
                  <a:cubicBezTo>
                    <a:pt x="299" y="262"/>
                    <a:pt x="299" y="337"/>
                    <a:pt x="224" y="337"/>
                  </a:cubicBezTo>
                  <a:cubicBezTo>
                    <a:pt x="112" y="374"/>
                    <a:pt x="38" y="300"/>
                    <a:pt x="0" y="225"/>
                  </a:cubicBezTo>
                  <a:cubicBezTo>
                    <a:pt x="0" y="150"/>
                    <a:pt x="0" y="113"/>
                    <a:pt x="38" y="38"/>
                  </a:cubicBezTo>
                  <a:cubicBezTo>
                    <a:pt x="38" y="1"/>
                    <a:pt x="75" y="1"/>
                    <a:pt x="150" y="1"/>
                  </a:cubicBezTo>
                  <a:cubicBezTo>
                    <a:pt x="187" y="1"/>
                    <a:pt x="187" y="1"/>
                    <a:pt x="224" y="113"/>
                  </a:cubicBezTo>
                  <a:cubicBezTo>
                    <a:pt x="224" y="150"/>
                    <a:pt x="224" y="188"/>
                    <a:pt x="262" y="188"/>
                  </a:cubicBezTo>
                  <a:cubicBezTo>
                    <a:pt x="262" y="225"/>
                    <a:pt x="299" y="262"/>
                    <a:pt x="299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24"/>
            <p:cNvSpPr/>
            <p:nvPr/>
          </p:nvSpPr>
          <p:spPr>
            <a:xfrm>
              <a:off x="6290650" y="1808275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299" y="187"/>
                  </a:moveTo>
                  <a:cubicBezTo>
                    <a:pt x="299" y="299"/>
                    <a:pt x="299" y="374"/>
                    <a:pt x="225" y="374"/>
                  </a:cubicBezTo>
                  <a:cubicBezTo>
                    <a:pt x="113" y="374"/>
                    <a:pt x="38" y="336"/>
                    <a:pt x="1" y="187"/>
                  </a:cubicBezTo>
                  <a:cubicBezTo>
                    <a:pt x="1" y="112"/>
                    <a:pt x="75" y="38"/>
                    <a:pt x="187" y="0"/>
                  </a:cubicBezTo>
                  <a:cubicBezTo>
                    <a:pt x="262" y="0"/>
                    <a:pt x="262" y="75"/>
                    <a:pt x="299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24"/>
            <p:cNvSpPr/>
            <p:nvPr/>
          </p:nvSpPr>
          <p:spPr>
            <a:xfrm>
              <a:off x="6290650" y="1798000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337" y="187"/>
                  </a:moveTo>
                  <a:cubicBezTo>
                    <a:pt x="337" y="299"/>
                    <a:pt x="262" y="374"/>
                    <a:pt x="150" y="374"/>
                  </a:cubicBezTo>
                  <a:cubicBezTo>
                    <a:pt x="75" y="374"/>
                    <a:pt x="1" y="299"/>
                    <a:pt x="1" y="187"/>
                  </a:cubicBezTo>
                  <a:cubicBezTo>
                    <a:pt x="38" y="113"/>
                    <a:pt x="113" y="1"/>
                    <a:pt x="187" y="38"/>
                  </a:cubicBezTo>
                  <a:cubicBezTo>
                    <a:pt x="299" y="75"/>
                    <a:pt x="337" y="113"/>
                    <a:pt x="337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2" name="Google Shape;7812;p24"/>
            <p:cNvSpPr/>
            <p:nvPr/>
          </p:nvSpPr>
          <p:spPr>
            <a:xfrm>
              <a:off x="6292525" y="1788675"/>
              <a:ext cx="5625" cy="9350"/>
            </a:xfrm>
            <a:custGeom>
              <a:avLst/>
              <a:gdLst/>
              <a:ahLst/>
              <a:cxnLst/>
              <a:rect l="l" t="t" r="r" b="b"/>
              <a:pathLst>
                <a:path w="225" h="374" extrusionOk="0">
                  <a:moveTo>
                    <a:pt x="224" y="299"/>
                  </a:moveTo>
                  <a:cubicBezTo>
                    <a:pt x="224" y="336"/>
                    <a:pt x="187" y="374"/>
                    <a:pt x="112" y="374"/>
                  </a:cubicBezTo>
                  <a:cubicBezTo>
                    <a:pt x="75" y="336"/>
                    <a:pt x="0" y="262"/>
                    <a:pt x="0" y="150"/>
                  </a:cubicBezTo>
                  <a:cubicBezTo>
                    <a:pt x="38" y="75"/>
                    <a:pt x="112" y="0"/>
                    <a:pt x="187" y="0"/>
                  </a:cubicBezTo>
                  <a:cubicBezTo>
                    <a:pt x="224" y="0"/>
                    <a:pt x="224" y="0"/>
                    <a:pt x="224" y="38"/>
                  </a:cubicBezTo>
                  <a:cubicBezTo>
                    <a:pt x="224" y="38"/>
                    <a:pt x="224" y="38"/>
                    <a:pt x="224" y="75"/>
                  </a:cubicBezTo>
                  <a:lnTo>
                    <a:pt x="224" y="187"/>
                  </a:lnTo>
                  <a:cubicBezTo>
                    <a:pt x="224" y="187"/>
                    <a:pt x="224" y="224"/>
                    <a:pt x="224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3" name="Google Shape;7813;p24"/>
            <p:cNvSpPr/>
            <p:nvPr/>
          </p:nvSpPr>
          <p:spPr>
            <a:xfrm>
              <a:off x="6295325" y="177932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299" y="225"/>
                  </a:moveTo>
                  <a:cubicBezTo>
                    <a:pt x="262" y="337"/>
                    <a:pt x="224" y="412"/>
                    <a:pt x="150" y="374"/>
                  </a:cubicBezTo>
                  <a:cubicBezTo>
                    <a:pt x="38" y="300"/>
                    <a:pt x="0" y="225"/>
                    <a:pt x="75" y="113"/>
                  </a:cubicBezTo>
                  <a:cubicBezTo>
                    <a:pt x="112" y="38"/>
                    <a:pt x="224" y="1"/>
                    <a:pt x="299" y="38"/>
                  </a:cubicBezTo>
                  <a:cubicBezTo>
                    <a:pt x="374" y="76"/>
                    <a:pt x="336" y="150"/>
                    <a:pt x="299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24"/>
            <p:cNvSpPr/>
            <p:nvPr/>
          </p:nvSpPr>
          <p:spPr>
            <a:xfrm>
              <a:off x="6300925" y="1770925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299" y="337"/>
                  </a:moveTo>
                  <a:cubicBezTo>
                    <a:pt x="224" y="412"/>
                    <a:pt x="187" y="412"/>
                    <a:pt x="75" y="337"/>
                  </a:cubicBezTo>
                  <a:cubicBezTo>
                    <a:pt x="0" y="300"/>
                    <a:pt x="0" y="188"/>
                    <a:pt x="38" y="113"/>
                  </a:cubicBezTo>
                  <a:cubicBezTo>
                    <a:pt x="112" y="1"/>
                    <a:pt x="224" y="1"/>
                    <a:pt x="299" y="38"/>
                  </a:cubicBezTo>
                  <a:cubicBezTo>
                    <a:pt x="336" y="38"/>
                    <a:pt x="336" y="150"/>
                    <a:pt x="336" y="188"/>
                  </a:cubicBezTo>
                  <a:cubicBezTo>
                    <a:pt x="336" y="262"/>
                    <a:pt x="336" y="300"/>
                    <a:pt x="299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24"/>
            <p:cNvSpPr/>
            <p:nvPr/>
          </p:nvSpPr>
          <p:spPr>
            <a:xfrm>
              <a:off x="6307450" y="1764400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187" y="299"/>
                  </a:moveTo>
                  <a:cubicBezTo>
                    <a:pt x="187" y="299"/>
                    <a:pt x="150" y="374"/>
                    <a:pt x="75" y="299"/>
                  </a:cubicBezTo>
                  <a:cubicBezTo>
                    <a:pt x="1" y="225"/>
                    <a:pt x="1" y="150"/>
                    <a:pt x="75" y="75"/>
                  </a:cubicBezTo>
                  <a:cubicBezTo>
                    <a:pt x="113" y="1"/>
                    <a:pt x="150" y="1"/>
                    <a:pt x="225" y="1"/>
                  </a:cubicBezTo>
                  <a:cubicBezTo>
                    <a:pt x="262" y="1"/>
                    <a:pt x="299" y="38"/>
                    <a:pt x="299" y="75"/>
                  </a:cubicBezTo>
                  <a:cubicBezTo>
                    <a:pt x="299" y="113"/>
                    <a:pt x="299" y="113"/>
                    <a:pt x="262" y="187"/>
                  </a:cubicBezTo>
                  <a:cubicBezTo>
                    <a:pt x="225" y="187"/>
                    <a:pt x="187" y="225"/>
                    <a:pt x="187" y="262"/>
                  </a:cubicBezTo>
                  <a:cubicBezTo>
                    <a:pt x="187" y="262"/>
                    <a:pt x="150" y="299"/>
                    <a:pt x="150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24"/>
            <p:cNvSpPr/>
            <p:nvPr/>
          </p:nvSpPr>
          <p:spPr>
            <a:xfrm>
              <a:off x="6313975" y="175787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262" y="262"/>
                  </a:moveTo>
                  <a:cubicBezTo>
                    <a:pt x="188" y="336"/>
                    <a:pt x="113" y="374"/>
                    <a:pt x="76" y="299"/>
                  </a:cubicBezTo>
                  <a:cubicBezTo>
                    <a:pt x="1" y="224"/>
                    <a:pt x="38" y="112"/>
                    <a:pt x="113" y="38"/>
                  </a:cubicBezTo>
                  <a:cubicBezTo>
                    <a:pt x="188" y="0"/>
                    <a:pt x="300" y="0"/>
                    <a:pt x="374" y="112"/>
                  </a:cubicBezTo>
                  <a:cubicBezTo>
                    <a:pt x="412" y="187"/>
                    <a:pt x="374" y="224"/>
                    <a:pt x="262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24"/>
            <p:cNvSpPr/>
            <p:nvPr/>
          </p:nvSpPr>
          <p:spPr>
            <a:xfrm>
              <a:off x="6322400" y="1753200"/>
              <a:ext cx="10275" cy="8425"/>
            </a:xfrm>
            <a:custGeom>
              <a:avLst/>
              <a:gdLst/>
              <a:ahLst/>
              <a:cxnLst/>
              <a:rect l="l" t="t" r="r" b="b"/>
              <a:pathLst>
                <a:path w="411" h="337" extrusionOk="0">
                  <a:moveTo>
                    <a:pt x="299" y="299"/>
                  </a:moveTo>
                  <a:cubicBezTo>
                    <a:pt x="224" y="337"/>
                    <a:pt x="112" y="337"/>
                    <a:pt x="37" y="299"/>
                  </a:cubicBezTo>
                  <a:cubicBezTo>
                    <a:pt x="0" y="187"/>
                    <a:pt x="37" y="75"/>
                    <a:pt x="149" y="38"/>
                  </a:cubicBezTo>
                  <a:cubicBezTo>
                    <a:pt x="224" y="0"/>
                    <a:pt x="336" y="38"/>
                    <a:pt x="373" y="112"/>
                  </a:cubicBezTo>
                  <a:cubicBezTo>
                    <a:pt x="411" y="225"/>
                    <a:pt x="373" y="299"/>
                    <a:pt x="299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24"/>
            <p:cNvSpPr/>
            <p:nvPr/>
          </p:nvSpPr>
          <p:spPr>
            <a:xfrm>
              <a:off x="6331725" y="1750400"/>
              <a:ext cx="10300" cy="5625"/>
            </a:xfrm>
            <a:custGeom>
              <a:avLst/>
              <a:gdLst/>
              <a:ahLst/>
              <a:cxnLst/>
              <a:rect l="l" t="t" r="r" b="b"/>
              <a:pathLst>
                <a:path w="412" h="225" extrusionOk="0">
                  <a:moveTo>
                    <a:pt x="150" y="224"/>
                  </a:moveTo>
                  <a:lnTo>
                    <a:pt x="38" y="224"/>
                  </a:lnTo>
                  <a:cubicBezTo>
                    <a:pt x="0" y="150"/>
                    <a:pt x="75" y="38"/>
                    <a:pt x="150" y="38"/>
                  </a:cubicBezTo>
                  <a:cubicBezTo>
                    <a:pt x="262" y="0"/>
                    <a:pt x="336" y="38"/>
                    <a:pt x="374" y="75"/>
                  </a:cubicBezTo>
                  <a:cubicBezTo>
                    <a:pt x="411" y="112"/>
                    <a:pt x="411" y="112"/>
                    <a:pt x="374" y="150"/>
                  </a:cubicBezTo>
                  <a:lnTo>
                    <a:pt x="374" y="187"/>
                  </a:lnTo>
                  <a:cubicBezTo>
                    <a:pt x="374" y="224"/>
                    <a:pt x="374" y="224"/>
                    <a:pt x="299" y="224"/>
                  </a:cubicBezTo>
                  <a:cubicBezTo>
                    <a:pt x="262" y="224"/>
                    <a:pt x="262" y="224"/>
                    <a:pt x="224" y="224"/>
                  </a:cubicBezTo>
                  <a:cubicBezTo>
                    <a:pt x="224" y="224"/>
                    <a:pt x="187" y="224"/>
                    <a:pt x="150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24"/>
            <p:cNvSpPr/>
            <p:nvPr/>
          </p:nvSpPr>
          <p:spPr>
            <a:xfrm>
              <a:off x="6342000" y="1748525"/>
              <a:ext cx="9350" cy="6575"/>
            </a:xfrm>
            <a:custGeom>
              <a:avLst/>
              <a:gdLst/>
              <a:ahLst/>
              <a:cxnLst/>
              <a:rect l="l" t="t" r="r" b="b"/>
              <a:pathLst>
                <a:path w="374" h="263" extrusionOk="0">
                  <a:moveTo>
                    <a:pt x="187" y="262"/>
                  </a:moveTo>
                  <a:cubicBezTo>
                    <a:pt x="75" y="262"/>
                    <a:pt x="37" y="262"/>
                    <a:pt x="0" y="187"/>
                  </a:cubicBezTo>
                  <a:cubicBezTo>
                    <a:pt x="0" y="113"/>
                    <a:pt x="75" y="1"/>
                    <a:pt x="187" y="1"/>
                  </a:cubicBezTo>
                  <a:cubicBezTo>
                    <a:pt x="299" y="1"/>
                    <a:pt x="374" y="75"/>
                    <a:pt x="374" y="187"/>
                  </a:cubicBezTo>
                  <a:cubicBezTo>
                    <a:pt x="374" y="262"/>
                    <a:pt x="336" y="262"/>
                    <a:pt x="187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24"/>
            <p:cNvSpPr/>
            <p:nvPr/>
          </p:nvSpPr>
          <p:spPr>
            <a:xfrm>
              <a:off x="6352250" y="1748525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113" y="337"/>
                  </a:moveTo>
                  <a:cubicBezTo>
                    <a:pt x="38" y="337"/>
                    <a:pt x="1" y="299"/>
                    <a:pt x="1" y="187"/>
                  </a:cubicBezTo>
                  <a:cubicBezTo>
                    <a:pt x="1" y="75"/>
                    <a:pt x="113" y="1"/>
                    <a:pt x="188" y="1"/>
                  </a:cubicBezTo>
                  <a:cubicBezTo>
                    <a:pt x="300" y="38"/>
                    <a:pt x="374" y="113"/>
                    <a:pt x="374" y="225"/>
                  </a:cubicBezTo>
                  <a:cubicBezTo>
                    <a:pt x="374" y="262"/>
                    <a:pt x="300" y="299"/>
                    <a:pt x="262" y="299"/>
                  </a:cubicBezTo>
                  <a:cubicBezTo>
                    <a:pt x="225" y="337"/>
                    <a:pt x="150" y="337"/>
                    <a:pt x="113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24"/>
            <p:cNvSpPr/>
            <p:nvPr/>
          </p:nvSpPr>
          <p:spPr>
            <a:xfrm>
              <a:off x="6362525" y="1749475"/>
              <a:ext cx="9350" cy="7475"/>
            </a:xfrm>
            <a:custGeom>
              <a:avLst/>
              <a:gdLst/>
              <a:ahLst/>
              <a:cxnLst/>
              <a:rect l="l" t="t" r="r" b="b"/>
              <a:pathLst>
                <a:path w="374" h="299" extrusionOk="0">
                  <a:moveTo>
                    <a:pt x="38" y="261"/>
                  </a:moveTo>
                  <a:cubicBezTo>
                    <a:pt x="1" y="261"/>
                    <a:pt x="1" y="261"/>
                    <a:pt x="1" y="187"/>
                  </a:cubicBezTo>
                  <a:cubicBezTo>
                    <a:pt x="1" y="75"/>
                    <a:pt x="113" y="0"/>
                    <a:pt x="225" y="75"/>
                  </a:cubicBezTo>
                  <a:cubicBezTo>
                    <a:pt x="299" y="75"/>
                    <a:pt x="337" y="112"/>
                    <a:pt x="374" y="187"/>
                  </a:cubicBezTo>
                  <a:cubicBezTo>
                    <a:pt x="374" y="224"/>
                    <a:pt x="374" y="224"/>
                    <a:pt x="374" y="261"/>
                  </a:cubicBezTo>
                  <a:cubicBezTo>
                    <a:pt x="299" y="299"/>
                    <a:pt x="299" y="299"/>
                    <a:pt x="187" y="261"/>
                  </a:cubicBezTo>
                  <a:lnTo>
                    <a:pt x="113" y="261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24"/>
            <p:cNvSpPr/>
            <p:nvPr/>
          </p:nvSpPr>
          <p:spPr>
            <a:xfrm>
              <a:off x="6370000" y="1753200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150" y="299"/>
                  </a:moveTo>
                  <a:cubicBezTo>
                    <a:pt x="38" y="225"/>
                    <a:pt x="0" y="187"/>
                    <a:pt x="38" y="112"/>
                  </a:cubicBezTo>
                  <a:cubicBezTo>
                    <a:pt x="75" y="38"/>
                    <a:pt x="187" y="0"/>
                    <a:pt x="262" y="38"/>
                  </a:cubicBezTo>
                  <a:cubicBezTo>
                    <a:pt x="374" y="75"/>
                    <a:pt x="411" y="187"/>
                    <a:pt x="374" y="299"/>
                  </a:cubicBezTo>
                  <a:cubicBezTo>
                    <a:pt x="299" y="374"/>
                    <a:pt x="262" y="337"/>
                    <a:pt x="150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24"/>
            <p:cNvSpPr/>
            <p:nvPr/>
          </p:nvSpPr>
          <p:spPr>
            <a:xfrm>
              <a:off x="6378400" y="1757875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150" y="336"/>
                  </a:moveTo>
                  <a:cubicBezTo>
                    <a:pt x="75" y="299"/>
                    <a:pt x="0" y="187"/>
                    <a:pt x="38" y="112"/>
                  </a:cubicBezTo>
                  <a:cubicBezTo>
                    <a:pt x="112" y="38"/>
                    <a:pt x="224" y="0"/>
                    <a:pt x="299" y="75"/>
                  </a:cubicBezTo>
                  <a:cubicBezTo>
                    <a:pt x="374" y="150"/>
                    <a:pt x="374" y="262"/>
                    <a:pt x="336" y="336"/>
                  </a:cubicBezTo>
                  <a:cubicBezTo>
                    <a:pt x="299" y="374"/>
                    <a:pt x="187" y="411"/>
                    <a:pt x="150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24"/>
            <p:cNvSpPr/>
            <p:nvPr/>
          </p:nvSpPr>
          <p:spPr>
            <a:xfrm>
              <a:off x="6386800" y="1764400"/>
              <a:ext cx="9350" cy="7500"/>
            </a:xfrm>
            <a:custGeom>
              <a:avLst/>
              <a:gdLst/>
              <a:ahLst/>
              <a:cxnLst/>
              <a:rect l="l" t="t" r="r" b="b"/>
              <a:pathLst>
                <a:path w="374" h="300" extrusionOk="0">
                  <a:moveTo>
                    <a:pt x="38" y="187"/>
                  </a:moveTo>
                  <a:cubicBezTo>
                    <a:pt x="0" y="150"/>
                    <a:pt x="0" y="113"/>
                    <a:pt x="38" y="75"/>
                  </a:cubicBezTo>
                  <a:cubicBezTo>
                    <a:pt x="75" y="1"/>
                    <a:pt x="224" y="1"/>
                    <a:pt x="262" y="75"/>
                  </a:cubicBezTo>
                  <a:cubicBezTo>
                    <a:pt x="336" y="150"/>
                    <a:pt x="374" y="225"/>
                    <a:pt x="336" y="299"/>
                  </a:cubicBezTo>
                  <a:lnTo>
                    <a:pt x="299" y="299"/>
                  </a:lnTo>
                  <a:lnTo>
                    <a:pt x="224" y="299"/>
                  </a:lnTo>
                  <a:cubicBezTo>
                    <a:pt x="224" y="299"/>
                    <a:pt x="187" y="299"/>
                    <a:pt x="150" y="262"/>
                  </a:cubicBezTo>
                  <a:cubicBezTo>
                    <a:pt x="112" y="187"/>
                    <a:pt x="112" y="225"/>
                    <a:pt x="112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24"/>
            <p:cNvSpPr/>
            <p:nvPr/>
          </p:nvSpPr>
          <p:spPr>
            <a:xfrm>
              <a:off x="6393325" y="1771875"/>
              <a:ext cx="9375" cy="10275"/>
            </a:xfrm>
            <a:custGeom>
              <a:avLst/>
              <a:gdLst/>
              <a:ahLst/>
              <a:cxnLst/>
              <a:rect l="l" t="t" r="r" b="b"/>
              <a:pathLst>
                <a:path w="375" h="411" extrusionOk="0">
                  <a:moveTo>
                    <a:pt x="75" y="262"/>
                  </a:moveTo>
                  <a:cubicBezTo>
                    <a:pt x="1" y="187"/>
                    <a:pt x="1" y="150"/>
                    <a:pt x="38" y="75"/>
                  </a:cubicBezTo>
                  <a:cubicBezTo>
                    <a:pt x="113" y="0"/>
                    <a:pt x="262" y="38"/>
                    <a:pt x="299" y="150"/>
                  </a:cubicBezTo>
                  <a:cubicBezTo>
                    <a:pt x="374" y="224"/>
                    <a:pt x="337" y="336"/>
                    <a:pt x="262" y="374"/>
                  </a:cubicBezTo>
                  <a:cubicBezTo>
                    <a:pt x="187" y="411"/>
                    <a:pt x="113" y="374"/>
                    <a:pt x="75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24"/>
            <p:cNvSpPr/>
            <p:nvPr/>
          </p:nvSpPr>
          <p:spPr>
            <a:xfrm>
              <a:off x="6397075" y="178027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0" y="224"/>
                  </a:moveTo>
                  <a:cubicBezTo>
                    <a:pt x="0" y="150"/>
                    <a:pt x="0" y="112"/>
                    <a:pt x="112" y="75"/>
                  </a:cubicBezTo>
                  <a:cubicBezTo>
                    <a:pt x="187" y="0"/>
                    <a:pt x="336" y="75"/>
                    <a:pt x="336" y="150"/>
                  </a:cubicBezTo>
                  <a:cubicBezTo>
                    <a:pt x="373" y="262"/>
                    <a:pt x="336" y="336"/>
                    <a:pt x="261" y="411"/>
                  </a:cubicBezTo>
                  <a:cubicBezTo>
                    <a:pt x="224" y="411"/>
                    <a:pt x="187" y="411"/>
                    <a:pt x="149" y="374"/>
                  </a:cubicBezTo>
                  <a:cubicBezTo>
                    <a:pt x="75" y="336"/>
                    <a:pt x="37" y="299"/>
                    <a:pt x="0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24"/>
            <p:cNvSpPr/>
            <p:nvPr/>
          </p:nvSpPr>
          <p:spPr>
            <a:xfrm>
              <a:off x="6401725" y="1790550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1" y="75"/>
                  </a:moveTo>
                  <a:cubicBezTo>
                    <a:pt x="1" y="75"/>
                    <a:pt x="1" y="37"/>
                    <a:pt x="75" y="0"/>
                  </a:cubicBezTo>
                  <a:cubicBezTo>
                    <a:pt x="187" y="0"/>
                    <a:pt x="262" y="37"/>
                    <a:pt x="300" y="149"/>
                  </a:cubicBezTo>
                  <a:cubicBezTo>
                    <a:pt x="300" y="187"/>
                    <a:pt x="300" y="261"/>
                    <a:pt x="262" y="299"/>
                  </a:cubicBezTo>
                  <a:cubicBezTo>
                    <a:pt x="225" y="336"/>
                    <a:pt x="225" y="373"/>
                    <a:pt x="187" y="373"/>
                  </a:cubicBezTo>
                  <a:cubicBezTo>
                    <a:pt x="113" y="373"/>
                    <a:pt x="113" y="373"/>
                    <a:pt x="113" y="224"/>
                  </a:cubicBezTo>
                  <a:cubicBezTo>
                    <a:pt x="113" y="224"/>
                    <a:pt x="75" y="187"/>
                    <a:pt x="38" y="149"/>
                  </a:cubicBezTo>
                  <a:cubicBezTo>
                    <a:pt x="38" y="149"/>
                    <a:pt x="1" y="112"/>
                    <a:pt x="1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24"/>
            <p:cNvSpPr/>
            <p:nvPr/>
          </p:nvSpPr>
          <p:spPr>
            <a:xfrm>
              <a:off x="6268250" y="1727075"/>
              <a:ext cx="173650" cy="170825"/>
            </a:xfrm>
            <a:custGeom>
              <a:avLst/>
              <a:gdLst/>
              <a:ahLst/>
              <a:cxnLst/>
              <a:rect l="l" t="t" r="r" b="b"/>
              <a:pathLst>
                <a:path w="6946" h="6833" extrusionOk="0">
                  <a:moveTo>
                    <a:pt x="2875" y="560"/>
                  </a:moveTo>
                  <a:cubicBezTo>
                    <a:pt x="1382" y="784"/>
                    <a:pt x="374" y="2203"/>
                    <a:pt x="598" y="3696"/>
                  </a:cubicBezTo>
                  <a:cubicBezTo>
                    <a:pt x="1009" y="6086"/>
                    <a:pt x="4108" y="6833"/>
                    <a:pt x="5526" y="4854"/>
                  </a:cubicBezTo>
                  <a:cubicBezTo>
                    <a:pt x="6945" y="2875"/>
                    <a:pt x="5265" y="149"/>
                    <a:pt x="2875" y="560"/>
                  </a:cubicBezTo>
                  <a:close/>
                  <a:moveTo>
                    <a:pt x="3697" y="5713"/>
                  </a:moveTo>
                  <a:cubicBezTo>
                    <a:pt x="1494" y="6049"/>
                    <a:pt x="0" y="3584"/>
                    <a:pt x="1307" y="1792"/>
                  </a:cubicBezTo>
                  <a:cubicBezTo>
                    <a:pt x="2577" y="0"/>
                    <a:pt x="5414" y="672"/>
                    <a:pt x="5788" y="2838"/>
                  </a:cubicBezTo>
                  <a:cubicBezTo>
                    <a:pt x="5975" y="4219"/>
                    <a:pt x="5041" y="5489"/>
                    <a:pt x="3697" y="5713"/>
                  </a:cubicBezTo>
                  <a:close/>
                </a:path>
              </a:pathLst>
            </a:custGeom>
            <a:solidFill>
              <a:srgbClr val="ECC0C4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24"/>
            <p:cNvSpPr/>
            <p:nvPr/>
          </p:nvSpPr>
          <p:spPr>
            <a:xfrm>
              <a:off x="6328925" y="1773725"/>
              <a:ext cx="43900" cy="70050"/>
            </a:xfrm>
            <a:custGeom>
              <a:avLst/>
              <a:gdLst/>
              <a:ahLst/>
              <a:cxnLst/>
              <a:rect l="l" t="t" r="r" b="b"/>
              <a:pathLst>
                <a:path w="1756" h="2802" extrusionOk="0">
                  <a:moveTo>
                    <a:pt x="635" y="1"/>
                  </a:moveTo>
                  <a:lnTo>
                    <a:pt x="0" y="524"/>
                  </a:lnTo>
                  <a:lnTo>
                    <a:pt x="299" y="2503"/>
                  </a:lnTo>
                  <a:lnTo>
                    <a:pt x="1121" y="2801"/>
                  </a:lnTo>
                  <a:lnTo>
                    <a:pt x="1755" y="2279"/>
                  </a:lnTo>
                  <a:lnTo>
                    <a:pt x="1419" y="300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24"/>
            <p:cNvSpPr/>
            <p:nvPr/>
          </p:nvSpPr>
          <p:spPr>
            <a:xfrm>
              <a:off x="6328925" y="1773725"/>
              <a:ext cx="43900" cy="70050"/>
            </a:xfrm>
            <a:custGeom>
              <a:avLst/>
              <a:gdLst/>
              <a:ahLst/>
              <a:cxnLst/>
              <a:rect l="l" t="t" r="r" b="b"/>
              <a:pathLst>
                <a:path w="1756" h="2802" fill="none" extrusionOk="0">
                  <a:moveTo>
                    <a:pt x="1755" y="2279"/>
                  </a:moveTo>
                  <a:lnTo>
                    <a:pt x="1121" y="2801"/>
                  </a:lnTo>
                  <a:lnTo>
                    <a:pt x="299" y="2503"/>
                  </a:lnTo>
                  <a:lnTo>
                    <a:pt x="0" y="524"/>
                  </a:lnTo>
                  <a:lnTo>
                    <a:pt x="635" y="1"/>
                  </a:lnTo>
                  <a:lnTo>
                    <a:pt x="1419" y="300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24"/>
            <p:cNvSpPr/>
            <p:nvPr/>
          </p:nvSpPr>
          <p:spPr>
            <a:xfrm>
              <a:off x="6328925" y="1773725"/>
              <a:ext cx="43900" cy="70050"/>
            </a:xfrm>
            <a:custGeom>
              <a:avLst/>
              <a:gdLst/>
              <a:ahLst/>
              <a:cxnLst/>
              <a:rect l="l" t="t" r="r" b="b"/>
              <a:pathLst>
                <a:path w="1756" h="2802" extrusionOk="0">
                  <a:moveTo>
                    <a:pt x="635" y="1"/>
                  </a:moveTo>
                  <a:lnTo>
                    <a:pt x="0" y="524"/>
                  </a:lnTo>
                  <a:lnTo>
                    <a:pt x="299" y="2503"/>
                  </a:lnTo>
                  <a:lnTo>
                    <a:pt x="1121" y="2801"/>
                  </a:lnTo>
                  <a:lnTo>
                    <a:pt x="1755" y="2279"/>
                  </a:lnTo>
                  <a:lnTo>
                    <a:pt x="1419" y="300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24"/>
            <p:cNvSpPr/>
            <p:nvPr/>
          </p:nvSpPr>
          <p:spPr>
            <a:xfrm>
              <a:off x="6328925" y="1773725"/>
              <a:ext cx="43900" cy="70050"/>
            </a:xfrm>
            <a:custGeom>
              <a:avLst/>
              <a:gdLst/>
              <a:ahLst/>
              <a:cxnLst/>
              <a:rect l="l" t="t" r="r" b="b"/>
              <a:pathLst>
                <a:path w="1756" h="2802" fill="none" extrusionOk="0">
                  <a:moveTo>
                    <a:pt x="1755" y="2279"/>
                  </a:moveTo>
                  <a:lnTo>
                    <a:pt x="1121" y="2801"/>
                  </a:lnTo>
                  <a:lnTo>
                    <a:pt x="299" y="2503"/>
                  </a:lnTo>
                  <a:lnTo>
                    <a:pt x="0" y="524"/>
                  </a:lnTo>
                  <a:lnTo>
                    <a:pt x="635" y="1"/>
                  </a:lnTo>
                  <a:lnTo>
                    <a:pt x="1419" y="300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24"/>
            <p:cNvSpPr/>
            <p:nvPr/>
          </p:nvSpPr>
          <p:spPr>
            <a:xfrm>
              <a:off x="6352250" y="17821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38" y="1"/>
                    <a:pt x="1" y="38"/>
                    <a:pt x="1" y="38"/>
                  </a:cubicBezTo>
                  <a:lnTo>
                    <a:pt x="1" y="76"/>
                  </a:lnTo>
                  <a:cubicBezTo>
                    <a:pt x="38" y="76"/>
                    <a:pt x="38" y="76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24"/>
            <p:cNvSpPr/>
            <p:nvPr/>
          </p:nvSpPr>
          <p:spPr>
            <a:xfrm>
              <a:off x="6352250" y="17830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24"/>
            <p:cNvSpPr/>
            <p:nvPr/>
          </p:nvSpPr>
          <p:spPr>
            <a:xfrm>
              <a:off x="6353200" y="1781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lnTo>
                    <a:pt x="38" y="1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24"/>
            <p:cNvSpPr/>
            <p:nvPr/>
          </p:nvSpPr>
          <p:spPr>
            <a:xfrm>
              <a:off x="6349450" y="17821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6"/>
                  </a:moveTo>
                  <a:cubicBezTo>
                    <a:pt x="1" y="76"/>
                    <a:pt x="1" y="38"/>
                    <a:pt x="1" y="38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1" y="76"/>
                    <a:pt x="1" y="38"/>
                    <a:pt x="1" y="7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24"/>
            <p:cNvSpPr/>
            <p:nvPr/>
          </p:nvSpPr>
          <p:spPr>
            <a:xfrm>
              <a:off x="6347600" y="17840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cubicBezTo>
                    <a:pt x="0" y="1"/>
                    <a:pt x="0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24"/>
            <p:cNvSpPr/>
            <p:nvPr/>
          </p:nvSpPr>
          <p:spPr>
            <a:xfrm>
              <a:off x="6350400" y="1781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24"/>
            <p:cNvSpPr/>
            <p:nvPr/>
          </p:nvSpPr>
          <p:spPr>
            <a:xfrm>
              <a:off x="6344800" y="1782125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75" y="1"/>
                  </a:moveTo>
                  <a:cubicBezTo>
                    <a:pt x="37" y="1"/>
                    <a:pt x="37" y="1"/>
                    <a:pt x="37" y="38"/>
                  </a:cubicBezTo>
                  <a:cubicBezTo>
                    <a:pt x="37" y="38"/>
                    <a:pt x="37" y="1"/>
                    <a:pt x="75" y="1"/>
                  </a:cubicBezTo>
                  <a:close/>
                  <a:moveTo>
                    <a:pt x="37" y="38"/>
                  </a:moveTo>
                  <a:lnTo>
                    <a:pt x="0" y="76"/>
                  </a:lnTo>
                  <a:lnTo>
                    <a:pt x="37" y="76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24"/>
            <p:cNvSpPr/>
            <p:nvPr/>
          </p:nvSpPr>
          <p:spPr>
            <a:xfrm>
              <a:off x="6344800" y="1784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24"/>
            <p:cNvSpPr/>
            <p:nvPr/>
          </p:nvSpPr>
          <p:spPr>
            <a:xfrm>
              <a:off x="6346650" y="178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24"/>
            <p:cNvSpPr/>
            <p:nvPr/>
          </p:nvSpPr>
          <p:spPr>
            <a:xfrm>
              <a:off x="6342000" y="17821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cubicBezTo>
                    <a:pt x="0" y="76"/>
                    <a:pt x="0" y="76"/>
                    <a:pt x="0" y="38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lnTo>
                    <a:pt x="0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24"/>
            <p:cNvSpPr/>
            <p:nvPr/>
          </p:nvSpPr>
          <p:spPr>
            <a:xfrm>
              <a:off x="6341050" y="17840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24"/>
            <p:cNvSpPr/>
            <p:nvPr/>
          </p:nvSpPr>
          <p:spPr>
            <a:xfrm>
              <a:off x="6342000" y="1781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37" y="38"/>
                  </a:lnTo>
                  <a:cubicBezTo>
                    <a:pt x="37" y="38"/>
                    <a:pt x="37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24"/>
            <p:cNvSpPr/>
            <p:nvPr/>
          </p:nvSpPr>
          <p:spPr>
            <a:xfrm>
              <a:off x="6338250" y="17821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lnTo>
                    <a:pt x="1" y="76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76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24"/>
            <p:cNvSpPr/>
            <p:nvPr/>
          </p:nvSpPr>
          <p:spPr>
            <a:xfrm>
              <a:off x="6338250" y="17858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24"/>
            <p:cNvSpPr/>
            <p:nvPr/>
          </p:nvSpPr>
          <p:spPr>
            <a:xfrm>
              <a:off x="6339200" y="17821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0" y="1"/>
                    <a:pt x="37" y="38"/>
                    <a:pt x="37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24"/>
            <p:cNvSpPr/>
            <p:nvPr/>
          </p:nvSpPr>
          <p:spPr>
            <a:xfrm>
              <a:off x="6336400" y="17858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cubicBezTo>
                    <a:pt x="0" y="13"/>
                    <a:pt x="0" y="17"/>
                    <a:pt x="1" y="17"/>
                  </a:cubicBezTo>
                  <a:cubicBezTo>
                    <a:pt x="3" y="17"/>
                    <a:pt x="7" y="11"/>
                    <a:pt x="16" y="6"/>
                  </a:cubicBezTo>
                  <a:lnTo>
                    <a:pt x="16" y="6"/>
                  </a:lnTo>
                  <a:cubicBezTo>
                    <a:pt x="37" y="23"/>
                    <a:pt x="37" y="75"/>
                    <a:pt x="37" y="75"/>
                  </a:cubicBezTo>
                  <a:lnTo>
                    <a:pt x="37" y="0"/>
                  </a:lnTo>
                  <a:cubicBezTo>
                    <a:pt x="28" y="0"/>
                    <a:pt x="21" y="3"/>
                    <a:pt x="16" y="6"/>
                  </a:cubicBezTo>
                  <a:lnTo>
                    <a:pt x="16" y="6"/>
                  </a:lnTo>
                  <a:cubicBezTo>
                    <a:pt x="11" y="2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24"/>
            <p:cNvSpPr/>
            <p:nvPr/>
          </p:nvSpPr>
          <p:spPr>
            <a:xfrm>
              <a:off x="6337325" y="178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24"/>
            <p:cNvSpPr/>
            <p:nvPr/>
          </p:nvSpPr>
          <p:spPr>
            <a:xfrm>
              <a:off x="6335450" y="178492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38" y="1"/>
                    <a:pt x="38" y="1"/>
                  </a:cubicBez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24"/>
            <p:cNvSpPr/>
            <p:nvPr/>
          </p:nvSpPr>
          <p:spPr>
            <a:xfrm>
              <a:off x="6335450" y="1789600"/>
              <a:ext cx="1900" cy="1375"/>
            </a:xfrm>
            <a:custGeom>
              <a:avLst/>
              <a:gdLst/>
              <a:ahLst/>
              <a:cxnLst/>
              <a:rect l="l" t="t" r="r" b="b"/>
              <a:pathLst>
                <a:path w="76" h="55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50"/>
                    <a:pt x="1" y="55"/>
                    <a:pt x="2" y="55"/>
                  </a:cubicBezTo>
                  <a:cubicBezTo>
                    <a:pt x="5" y="55"/>
                    <a:pt x="13" y="38"/>
                    <a:pt x="38" y="38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24"/>
            <p:cNvSpPr/>
            <p:nvPr/>
          </p:nvSpPr>
          <p:spPr>
            <a:xfrm>
              <a:off x="6337325" y="1789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24"/>
            <p:cNvSpPr/>
            <p:nvPr/>
          </p:nvSpPr>
          <p:spPr>
            <a:xfrm>
              <a:off x="6333600" y="17896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1"/>
                  </a:moveTo>
                  <a:cubicBezTo>
                    <a:pt x="37" y="1"/>
                    <a:pt x="0" y="1"/>
                    <a:pt x="0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24"/>
            <p:cNvSpPr/>
            <p:nvPr/>
          </p:nvSpPr>
          <p:spPr>
            <a:xfrm>
              <a:off x="6340125" y="17886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38"/>
                  </a:moveTo>
                  <a:lnTo>
                    <a:pt x="0" y="75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24"/>
            <p:cNvSpPr/>
            <p:nvPr/>
          </p:nvSpPr>
          <p:spPr>
            <a:xfrm>
              <a:off x="6340125" y="17877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24"/>
            <p:cNvSpPr/>
            <p:nvPr/>
          </p:nvSpPr>
          <p:spPr>
            <a:xfrm>
              <a:off x="6339200" y="1790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7" y="0"/>
                  </a:lnTo>
                  <a:lnTo>
                    <a:pt x="37" y="0"/>
                  </a:lnTo>
                  <a:cubicBezTo>
                    <a:pt x="25" y="12"/>
                    <a:pt x="17" y="17"/>
                    <a:pt x="11" y="17"/>
                  </a:cubicBezTo>
                  <a:cubicBezTo>
                    <a:pt x="0" y="1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24"/>
            <p:cNvSpPr/>
            <p:nvPr/>
          </p:nvSpPr>
          <p:spPr>
            <a:xfrm>
              <a:off x="6342925" y="17886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cubicBezTo>
                    <a:pt x="38" y="38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24"/>
            <p:cNvSpPr/>
            <p:nvPr/>
          </p:nvSpPr>
          <p:spPr>
            <a:xfrm>
              <a:off x="6343850" y="17858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75"/>
                  </a:lnTo>
                  <a:lnTo>
                    <a:pt x="38" y="7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24"/>
            <p:cNvSpPr/>
            <p:nvPr/>
          </p:nvSpPr>
          <p:spPr>
            <a:xfrm>
              <a:off x="6342000" y="17905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24"/>
            <p:cNvSpPr/>
            <p:nvPr/>
          </p:nvSpPr>
          <p:spPr>
            <a:xfrm>
              <a:off x="6346650" y="17886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38"/>
                  </a:cubicBezTo>
                  <a:cubicBezTo>
                    <a:pt x="1" y="38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24"/>
            <p:cNvSpPr/>
            <p:nvPr/>
          </p:nvSpPr>
          <p:spPr>
            <a:xfrm>
              <a:off x="6346650" y="178772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1"/>
                  </a:moveTo>
                  <a:lnTo>
                    <a:pt x="76" y="38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24"/>
            <p:cNvSpPr/>
            <p:nvPr/>
          </p:nvSpPr>
          <p:spPr>
            <a:xfrm>
              <a:off x="6345725" y="17896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24"/>
            <p:cNvSpPr/>
            <p:nvPr/>
          </p:nvSpPr>
          <p:spPr>
            <a:xfrm>
              <a:off x="6350400" y="17858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0" y="0"/>
                  </a:moveTo>
                  <a:cubicBezTo>
                    <a:pt x="0" y="0"/>
                    <a:pt x="0" y="38"/>
                    <a:pt x="0" y="75"/>
                  </a:cubicBezTo>
                  <a:lnTo>
                    <a:pt x="0" y="112"/>
                  </a:lnTo>
                  <a:cubicBezTo>
                    <a:pt x="0" y="112"/>
                    <a:pt x="0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24"/>
            <p:cNvSpPr/>
            <p:nvPr/>
          </p:nvSpPr>
          <p:spPr>
            <a:xfrm>
              <a:off x="6351325" y="17858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0"/>
                  </a:move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24"/>
            <p:cNvSpPr/>
            <p:nvPr/>
          </p:nvSpPr>
          <p:spPr>
            <a:xfrm>
              <a:off x="6349450" y="17886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24"/>
            <p:cNvSpPr/>
            <p:nvPr/>
          </p:nvSpPr>
          <p:spPr>
            <a:xfrm>
              <a:off x="6353200" y="17849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lnTo>
                    <a:pt x="0" y="76"/>
                  </a:lnTo>
                  <a:cubicBezTo>
                    <a:pt x="0" y="76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24"/>
            <p:cNvSpPr/>
            <p:nvPr/>
          </p:nvSpPr>
          <p:spPr>
            <a:xfrm>
              <a:off x="6355050" y="1784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24"/>
            <p:cNvSpPr/>
            <p:nvPr/>
          </p:nvSpPr>
          <p:spPr>
            <a:xfrm>
              <a:off x="6353200" y="17858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75"/>
                  </a:lnTo>
                  <a:lnTo>
                    <a:pt x="37" y="0"/>
                  </a:lnTo>
                  <a:lnTo>
                    <a:pt x="37" y="0"/>
                  </a:lnTo>
                  <a:cubicBezTo>
                    <a:pt x="25" y="25"/>
                    <a:pt x="17" y="34"/>
                    <a:pt x="11" y="34"/>
                  </a:cubicBezTo>
                  <a:cubicBezTo>
                    <a:pt x="0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24"/>
            <p:cNvSpPr/>
            <p:nvPr/>
          </p:nvSpPr>
          <p:spPr>
            <a:xfrm>
              <a:off x="6356925" y="1784525"/>
              <a:ext cx="950" cy="1375"/>
            </a:xfrm>
            <a:custGeom>
              <a:avLst/>
              <a:gdLst/>
              <a:ahLst/>
              <a:cxnLst/>
              <a:rect l="l" t="t" r="r" b="b"/>
              <a:pathLst>
                <a:path w="38" h="55" extrusionOk="0">
                  <a:moveTo>
                    <a:pt x="2" y="0"/>
                  </a:moveTo>
                  <a:cubicBezTo>
                    <a:pt x="1" y="0"/>
                    <a:pt x="1" y="5"/>
                    <a:pt x="1" y="17"/>
                  </a:cubicBezTo>
                  <a:lnTo>
                    <a:pt x="1" y="54"/>
                  </a:lnTo>
                  <a:cubicBezTo>
                    <a:pt x="1" y="54"/>
                    <a:pt x="1" y="17"/>
                    <a:pt x="38" y="17"/>
                  </a:cubicBezTo>
                  <a:cubicBezTo>
                    <a:pt x="13" y="17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24"/>
            <p:cNvSpPr/>
            <p:nvPr/>
          </p:nvSpPr>
          <p:spPr>
            <a:xfrm>
              <a:off x="6358800" y="17840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24"/>
            <p:cNvSpPr/>
            <p:nvPr/>
          </p:nvSpPr>
          <p:spPr>
            <a:xfrm>
              <a:off x="6356000" y="1787725"/>
              <a:ext cx="1875" cy="450"/>
            </a:xfrm>
            <a:custGeom>
              <a:avLst/>
              <a:gdLst/>
              <a:ahLst/>
              <a:cxnLst/>
              <a:rect l="l" t="t" r="r" b="b"/>
              <a:pathLst>
                <a:path w="75" h="18" extrusionOk="0">
                  <a:moveTo>
                    <a:pt x="0" y="1"/>
                  </a:moveTo>
                  <a:cubicBezTo>
                    <a:pt x="0" y="1"/>
                    <a:pt x="0" y="18"/>
                    <a:pt x="22" y="18"/>
                  </a:cubicBezTo>
                  <a:cubicBezTo>
                    <a:pt x="33" y="18"/>
                    <a:pt x="50" y="13"/>
                    <a:pt x="7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24"/>
            <p:cNvSpPr/>
            <p:nvPr/>
          </p:nvSpPr>
          <p:spPr>
            <a:xfrm>
              <a:off x="6362525" y="1787025"/>
              <a:ext cx="950" cy="1675"/>
            </a:xfrm>
            <a:custGeom>
              <a:avLst/>
              <a:gdLst/>
              <a:ahLst/>
              <a:cxnLst/>
              <a:rect l="l" t="t" r="r" b="b"/>
              <a:pathLst>
                <a:path w="38" h="67" extrusionOk="0">
                  <a:moveTo>
                    <a:pt x="5" y="1"/>
                  </a:moveTo>
                  <a:cubicBezTo>
                    <a:pt x="1" y="1"/>
                    <a:pt x="1" y="10"/>
                    <a:pt x="1" y="29"/>
                  </a:cubicBezTo>
                  <a:cubicBezTo>
                    <a:pt x="38" y="29"/>
                    <a:pt x="38" y="29"/>
                    <a:pt x="38" y="66"/>
                  </a:cubicBezTo>
                  <a:lnTo>
                    <a:pt x="38" y="29"/>
                  </a:lnTo>
                  <a:cubicBezTo>
                    <a:pt x="19" y="10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24"/>
            <p:cNvSpPr/>
            <p:nvPr/>
          </p:nvSpPr>
          <p:spPr>
            <a:xfrm>
              <a:off x="6362525" y="178772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38" y="1"/>
                  </a:moveTo>
                  <a:cubicBezTo>
                    <a:pt x="38" y="1"/>
                    <a:pt x="38" y="38"/>
                    <a:pt x="1" y="38"/>
                  </a:cubicBezTo>
                  <a:lnTo>
                    <a:pt x="38" y="38"/>
                  </a:lnTo>
                  <a:cubicBezTo>
                    <a:pt x="38" y="38"/>
                    <a:pt x="75" y="38"/>
                    <a:pt x="7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24"/>
            <p:cNvSpPr/>
            <p:nvPr/>
          </p:nvSpPr>
          <p:spPr>
            <a:xfrm>
              <a:off x="6358800" y="17858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cubicBezTo>
                    <a:pt x="0" y="75"/>
                    <a:pt x="0" y="75"/>
                    <a:pt x="38" y="75"/>
                  </a:cubicBezTo>
                  <a:cubicBezTo>
                    <a:pt x="1" y="7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24"/>
            <p:cNvSpPr/>
            <p:nvPr/>
          </p:nvSpPr>
          <p:spPr>
            <a:xfrm>
              <a:off x="6360650" y="17905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cubicBezTo>
                    <a:pt x="38" y="3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24"/>
            <p:cNvSpPr/>
            <p:nvPr/>
          </p:nvSpPr>
          <p:spPr>
            <a:xfrm>
              <a:off x="6358800" y="179240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1"/>
                  </a:moveTo>
                  <a:lnTo>
                    <a:pt x="75" y="1"/>
                  </a:lnTo>
                  <a:lnTo>
                    <a:pt x="75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38" y="1"/>
                    <a:pt x="38" y="1"/>
                    <a:pt x="7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24"/>
            <p:cNvSpPr/>
            <p:nvPr/>
          </p:nvSpPr>
          <p:spPr>
            <a:xfrm>
              <a:off x="6360650" y="178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8" name="Google Shape;7878;p24"/>
            <p:cNvSpPr/>
            <p:nvPr/>
          </p:nvSpPr>
          <p:spPr>
            <a:xfrm>
              <a:off x="6356925" y="17914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38" y="38"/>
                    <a:pt x="1" y="38"/>
                    <a:pt x="1" y="38"/>
                  </a:cubicBezTo>
                  <a:lnTo>
                    <a:pt x="38" y="75"/>
                  </a:lnTo>
                  <a:cubicBezTo>
                    <a:pt x="38" y="38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9" name="Google Shape;7879;p24"/>
            <p:cNvSpPr/>
            <p:nvPr/>
          </p:nvSpPr>
          <p:spPr>
            <a:xfrm>
              <a:off x="6356000" y="17924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38"/>
                    <a:pt x="0" y="38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24"/>
            <p:cNvSpPr/>
            <p:nvPr/>
          </p:nvSpPr>
          <p:spPr>
            <a:xfrm>
              <a:off x="6357850" y="179055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24"/>
            <p:cNvSpPr/>
            <p:nvPr/>
          </p:nvSpPr>
          <p:spPr>
            <a:xfrm>
              <a:off x="6353200" y="17914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38" y="0"/>
                    <a:pt x="38" y="38"/>
                    <a:pt x="0" y="38"/>
                  </a:cubicBezTo>
                  <a:lnTo>
                    <a:pt x="0" y="75"/>
                  </a:lnTo>
                  <a:cubicBezTo>
                    <a:pt x="38" y="75"/>
                    <a:pt x="38" y="75"/>
                    <a:pt x="38" y="38"/>
                  </a:cubicBez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24"/>
            <p:cNvSpPr/>
            <p:nvPr/>
          </p:nvSpPr>
          <p:spPr>
            <a:xfrm>
              <a:off x="6353200" y="17924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24"/>
            <p:cNvSpPr/>
            <p:nvPr/>
          </p:nvSpPr>
          <p:spPr>
            <a:xfrm>
              <a:off x="6355050" y="17896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24"/>
            <p:cNvSpPr/>
            <p:nvPr/>
          </p:nvSpPr>
          <p:spPr>
            <a:xfrm>
              <a:off x="6349450" y="17914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0"/>
                  </a:moveTo>
                  <a:cubicBezTo>
                    <a:pt x="38" y="0"/>
                    <a:pt x="1" y="38"/>
                    <a:pt x="1" y="38"/>
                  </a:cubicBezTo>
                  <a:lnTo>
                    <a:pt x="1" y="75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24"/>
            <p:cNvSpPr/>
            <p:nvPr/>
          </p:nvSpPr>
          <p:spPr>
            <a:xfrm>
              <a:off x="6348525" y="17924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1" y="1"/>
                    <a:pt x="1" y="1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7886;p24"/>
            <p:cNvSpPr/>
            <p:nvPr/>
          </p:nvSpPr>
          <p:spPr>
            <a:xfrm>
              <a:off x="6350400" y="1790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38" y="0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24"/>
            <p:cNvSpPr/>
            <p:nvPr/>
          </p:nvSpPr>
          <p:spPr>
            <a:xfrm>
              <a:off x="6345725" y="17914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38" y="0"/>
                    <a:pt x="38" y="38"/>
                    <a:pt x="0" y="38"/>
                  </a:cubicBezTo>
                  <a:lnTo>
                    <a:pt x="0" y="75"/>
                  </a:lnTo>
                  <a:cubicBezTo>
                    <a:pt x="0" y="75"/>
                    <a:pt x="38" y="38"/>
                    <a:pt x="38" y="38"/>
                  </a:cubicBez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24"/>
            <p:cNvSpPr/>
            <p:nvPr/>
          </p:nvSpPr>
          <p:spPr>
            <a:xfrm>
              <a:off x="6345725" y="17933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1" y="37"/>
                    <a:pt x="38" y="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24"/>
            <p:cNvSpPr/>
            <p:nvPr/>
          </p:nvSpPr>
          <p:spPr>
            <a:xfrm>
              <a:off x="6346650" y="17905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38" y="0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24"/>
            <p:cNvSpPr/>
            <p:nvPr/>
          </p:nvSpPr>
          <p:spPr>
            <a:xfrm>
              <a:off x="6342925" y="17914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5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24"/>
            <p:cNvSpPr/>
            <p:nvPr/>
          </p:nvSpPr>
          <p:spPr>
            <a:xfrm>
              <a:off x="6341050" y="17942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2" name="Google Shape;7892;p24"/>
            <p:cNvSpPr/>
            <p:nvPr/>
          </p:nvSpPr>
          <p:spPr>
            <a:xfrm>
              <a:off x="6343850" y="17914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3" name="Google Shape;7893;p24"/>
            <p:cNvSpPr/>
            <p:nvPr/>
          </p:nvSpPr>
          <p:spPr>
            <a:xfrm>
              <a:off x="6340125" y="17924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7894;p24"/>
            <p:cNvSpPr/>
            <p:nvPr/>
          </p:nvSpPr>
          <p:spPr>
            <a:xfrm>
              <a:off x="6339200" y="179520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37" y="1"/>
                  </a:moveTo>
                  <a:lnTo>
                    <a:pt x="37" y="1"/>
                  </a:lnTo>
                  <a:lnTo>
                    <a:pt x="37" y="1"/>
                  </a:lnTo>
                  <a:cubicBezTo>
                    <a:pt x="37" y="1"/>
                    <a:pt x="37" y="1"/>
                    <a:pt x="37" y="1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37" y="1"/>
                  </a:lnTo>
                  <a:cubicBezTo>
                    <a:pt x="37" y="1"/>
                    <a:pt x="37" y="1"/>
                    <a:pt x="7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7895;p24"/>
            <p:cNvSpPr/>
            <p:nvPr/>
          </p:nvSpPr>
          <p:spPr>
            <a:xfrm>
              <a:off x="6339200" y="17914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7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24"/>
            <p:cNvSpPr/>
            <p:nvPr/>
          </p:nvSpPr>
          <p:spPr>
            <a:xfrm>
              <a:off x="6337325" y="17952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cubicBezTo>
                    <a:pt x="0" y="75"/>
                    <a:pt x="0" y="38"/>
                    <a:pt x="0" y="38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7" name="Google Shape;7897;p24"/>
            <p:cNvSpPr/>
            <p:nvPr/>
          </p:nvSpPr>
          <p:spPr>
            <a:xfrm>
              <a:off x="6337325" y="1797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7898;p24"/>
            <p:cNvSpPr/>
            <p:nvPr/>
          </p:nvSpPr>
          <p:spPr>
            <a:xfrm>
              <a:off x="6335450" y="17942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24"/>
            <p:cNvSpPr/>
            <p:nvPr/>
          </p:nvSpPr>
          <p:spPr>
            <a:xfrm>
              <a:off x="6336400" y="1798950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37" y="0"/>
                  </a:moveTo>
                  <a:lnTo>
                    <a:pt x="37" y="27"/>
                  </a:lnTo>
                  <a:lnTo>
                    <a:pt x="37" y="27"/>
                  </a:lnTo>
                  <a:cubicBezTo>
                    <a:pt x="59" y="16"/>
                    <a:pt x="75" y="0"/>
                    <a:pt x="75" y="0"/>
                  </a:cubicBezTo>
                  <a:close/>
                  <a:moveTo>
                    <a:pt x="37" y="27"/>
                  </a:moveTo>
                  <a:cubicBezTo>
                    <a:pt x="26" y="33"/>
                    <a:pt x="13" y="37"/>
                    <a:pt x="0" y="37"/>
                  </a:cubicBezTo>
                  <a:lnTo>
                    <a:pt x="37" y="37"/>
                  </a:lnTo>
                  <a:lnTo>
                    <a:pt x="37" y="2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24"/>
            <p:cNvSpPr/>
            <p:nvPr/>
          </p:nvSpPr>
          <p:spPr>
            <a:xfrm>
              <a:off x="6338250" y="17989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24"/>
            <p:cNvSpPr/>
            <p:nvPr/>
          </p:nvSpPr>
          <p:spPr>
            <a:xfrm>
              <a:off x="6332650" y="1798000"/>
              <a:ext cx="2825" cy="975"/>
            </a:xfrm>
            <a:custGeom>
              <a:avLst/>
              <a:gdLst/>
              <a:ahLst/>
              <a:cxnLst/>
              <a:rect l="l" t="t" r="r" b="b"/>
              <a:pathLst>
                <a:path w="113" h="39" extrusionOk="0">
                  <a:moveTo>
                    <a:pt x="75" y="1"/>
                  </a:moveTo>
                  <a:cubicBezTo>
                    <a:pt x="75" y="1"/>
                    <a:pt x="1" y="1"/>
                    <a:pt x="75" y="38"/>
                  </a:cubicBezTo>
                  <a:lnTo>
                    <a:pt x="113" y="38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7902;p24"/>
            <p:cNvSpPr/>
            <p:nvPr/>
          </p:nvSpPr>
          <p:spPr>
            <a:xfrm>
              <a:off x="6339200" y="1798950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37" y="0"/>
                  </a:moveTo>
                  <a:cubicBezTo>
                    <a:pt x="37" y="0"/>
                    <a:pt x="37" y="37"/>
                    <a:pt x="37" y="37"/>
                  </a:cubicBezTo>
                  <a:lnTo>
                    <a:pt x="75" y="0"/>
                  </a:lnTo>
                  <a:close/>
                  <a:moveTo>
                    <a:pt x="37" y="37"/>
                  </a:moveTo>
                  <a:lnTo>
                    <a:pt x="0" y="75"/>
                  </a:lnTo>
                  <a:lnTo>
                    <a:pt x="37" y="75"/>
                  </a:lnTo>
                  <a:lnTo>
                    <a:pt x="37" y="3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24"/>
            <p:cNvSpPr/>
            <p:nvPr/>
          </p:nvSpPr>
          <p:spPr>
            <a:xfrm>
              <a:off x="6341050" y="17980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24"/>
            <p:cNvSpPr/>
            <p:nvPr/>
          </p:nvSpPr>
          <p:spPr>
            <a:xfrm>
              <a:off x="6339200" y="17998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7905;p24"/>
            <p:cNvSpPr/>
            <p:nvPr/>
          </p:nvSpPr>
          <p:spPr>
            <a:xfrm>
              <a:off x="6343850" y="1798000"/>
              <a:ext cx="975" cy="3775"/>
            </a:xfrm>
            <a:custGeom>
              <a:avLst/>
              <a:gdLst/>
              <a:ahLst/>
              <a:cxnLst/>
              <a:rect l="l" t="t" r="r" b="b"/>
              <a:pathLst>
                <a:path w="39" h="151" extrusionOk="0">
                  <a:moveTo>
                    <a:pt x="38" y="1"/>
                  </a:moveTo>
                  <a:lnTo>
                    <a:pt x="1" y="38"/>
                  </a:lnTo>
                  <a:lnTo>
                    <a:pt x="1" y="113"/>
                  </a:lnTo>
                  <a:cubicBezTo>
                    <a:pt x="1" y="113"/>
                    <a:pt x="1" y="113"/>
                    <a:pt x="1" y="150"/>
                  </a:cubicBezTo>
                  <a:cubicBezTo>
                    <a:pt x="1" y="150"/>
                    <a:pt x="1" y="113"/>
                    <a:pt x="38" y="75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7906;p24"/>
            <p:cNvSpPr/>
            <p:nvPr/>
          </p:nvSpPr>
          <p:spPr>
            <a:xfrm>
              <a:off x="6344800" y="1798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7" y="37"/>
                  </a:lnTo>
                  <a:cubicBezTo>
                    <a:pt x="37" y="0"/>
                    <a:pt x="37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24"/>
            <p:cNvSpPr/>
            <p:nvPr/>
          </p:nvSpPr>
          <p:spPr>
            <a:xfrm>
              <a:off x="6342925" y="17998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24"/>
            <p:cNvSpPr/>
            <p:nvPr/>
          </p:nvSpPr>
          <p:spPr>
            <a:xfrm>
              <a:off x="6347600" y="17970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0"/>
                  </a:moveTo>
                  <a:lnTo>
                    <a:pt x="0" y="75"/>
                  </a:lnTo>
                  <a:lnTo>
                    <a:pt x="0" y="112"/>
                  </a:lnTo>
                  <a:lnTo>
                    <a:pt x="0" y="112"/>
                  </a:lnTo>
                  <a:cubicBezTo>
                    <a:pt x="0" y="112"/>
                    <a:pt x="0" y="75"/>
                    <a:pt x="0" y="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24"/>
            <p:cNvSpPr/>
            <p:nvPr/>
          </p:nvSpPr>
          <p:spPr>
            <a:xfrm>
              <a:off x="6348525" y="17970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cubicBezTo>
                    <a:pt x="1" y="25"/>
                    <a:pt x="5" y="21"/>
                    <a:pt x="10" y="21"/>
                  </a:cubicBezTo>
                  <a:cubicBezTo>
                    <a:pt x="21" y="21"/>
                    <a:pt x="38" y="38"/>
                    <a:pt x="38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24"/>
            <p:cNvSpPr/>
            <p:nvPr/>
          </p:nvSpPr>
          <p:spPr>
            <a:xfrm>
              <a:off x="6345725" y="18008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24"/>
            <p:cNvSpPr/>
            <p:nvPr/>
          </p:nvSpPr>
          <p:spPr>
            <a:xfrm>
              <a:off x="6351325" y="1796150"/>
              <a:ext cx="25" cy="3750"/>
            </a:xfrm>
            <a:custGeom>
              <a:avLst/>
              <a:gdLst/>
              <a:ahLst/>
              <a:cxnLst/>
              <a:rect l="l" t="t" r="r" b="b"/>
              <a:pathLst>
                <a:path w="1" h="150" extrusionOk="0">
                  <a:moveTo>
                    <a:pt x="1" y="0"/>
                  </a:moveTo>
                  <a:cubicBezTo>
                    <a:pt x="1" y="0"/>
                    <a:pt x="1" y="37"/>
                    <a:pt x="1" y="37"/>
                  </a:cubicBezTo>
                  <a:lnTo>
                    <a:pt x="1" y="112"/>
                  </a:lnTo>
                  <a:lnTo>
                    <a:pt x="1" y="149"/>
                  </a:lnTo>
                  <a:lnTo>
                    <a:pt x="1" y="149"/>
                  </a:lnTo>
                  <a:lnTo>
                    <a:pt x="1" y="75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24"/>
            <p:cNvSpPr/>
            <p:nvPr/>
          </p:nvSpPr>
          <p:spPr>
            <a:xfrm>
              <a:off x="6351325" y="17961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3" name="Google Shape;7913;p24"/>
            <p:cNvSpPr/>
            <p:nvPr/>
          </p:nvSpPr>
          <p:spPr>
            <a:xfrm>
              <a:off x="6349450" y="17980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4" name="Google Shape;7914;p24"/>
            <p:cNvSpPr/>
            <p:nvPr/>
          </p:nvSpPr>
          <p:spPr>
            <a:xfrm>
              <a:off x="6354125" y="17942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1" y="0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75"/>
                    <a:pt x="1" y="38"/>
                    <a:pt x="38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5" name="Google Shape;7915;p24"/>
            <p:cNvSpPr/>
            <p:nvPr/>
          </p:nvSpPr>
          <p:spPr>
            <a:xfrm>
              <a:off x="6354125" y="17942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6" name="Google Shape;7916;p24"/>
            <p:cNvSpPr/>
            <p:nvPr/>
          </p:nvSpPr>
          <p:spPr>
            <a:xfrm>
              <a:off x="6352250" y="17980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7" name="Google Shape;7917;p24"/>
            <p:cNvSpPr/>
            <p:nvPr/>
          </p:nvSpPr>
          <p:spPr>
            <a:xfrm>
              <a:off x="6357850" y="17942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0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38"/>
                    <a:pt x="38" y="38"/>
                    <a:pt x="38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8" name="Google Shape;7918;p24"/>
            <p:cNvSpPr/>
            <p:nvPr/>
          </p:nvSpPr>
          <p:spPr>
            <a:xfrm>
              <a:off x="6358800" y="17952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75"/>
                  </a:lnTo>
                  <a:lnTo>
                    <a:pt x="38" y="38"/>
                  </a:lnTo>
                  <a:cubicBezTo>
                    <a:pt x="38" y="38"/>
                    <a:pt x="38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9" name="Google Shape;7919;p24"/>
            <p:cNvSpPr/>
            <p:nvPr/>
          </p:nvSpPr>
          <p:spPr>
            <a:xfrm>
              <a:off x="6356925" y="17970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0" name="Google Shape;7920;p24"/>
            <p:cNvSpPr/>
            <p:nvPr/>
          </p:nvSpPr>
          <p:spPr>
            <a:xfrm>
              <a:off x="6358800" y="179800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2" y="1"/>
                  </a:moveTo>
                  <a:lnTo>
                    <a:pt x="75" y="1"/>
                  </a:ln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1" name="Google Shape;7921;p24"/>
            <p:cNvSpPr/>
            <p:nvPr/>
          </p:nvSpPr>
          <p:spPr>
            <a:xfrm>
              <a:off x="6361600" y="1798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37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2" name="Google Shape;7922;p24"/>
            <p:cNvSpPr/>
            <p:nvPr/>
          </p:nvSpPr>
          <p:spPr>
            <a:xfrm>
              <a:off x="6358800" y="17961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0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3" name="Google Shape;7923;p24"/>
            <p:cNvSpPr/>
            <p:nvPr/>
          </p:nvSpPr>
          <p:spPr>
            <a:xfrm>
              <a:off x="6362525" y="180080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1" y="1"/>
                  </a:moveTo>
                  <a:cubicBezTo>
                    <a:pt x="1" y="37"/>
                    <a:pt x="1" y="38"/>
                    <a:pt x="34" y="38"/>
                  </a:cubicBezTo>
                  <a:lnTo>
                    <a:pt x="34" y="38"/>
                  </a:lnTo>
                  <a:cubicBezTo>
                    <a:pt x="24" y="1"/>
                    <a:pt x="1" y="1"/>
                    <a:pt x="1" y="1"/>
                  </a:cubicBezTo>
                  <a:close/>
                  <a:moveTo>
                    <a:pt x="34" y="38"/>
                  </a:moveTo>
                  <a:cubicBezTo>
                    <a:pt x="36" y="48"/>
                    <a:pt x="38" y="60"/>
                    <a:pt x="38" y="75"/>
                  </a:cubicBezTo>
                  <a:lnTo>
                    <a:pt x="75" y="113"/>
                  </a:lnTo>
                  <a:lnTo>
                    <a:pt x="75" y="75"/>
                  </a:lnTo>
                  <a:cubicBezTo>
                    <a:pt x="38" y="75"/>
                    <a:pt x="38" y="38"/>
                    <a:pt x="38" y="38"/>
                  </a:cubicBezTo>
                  <a:cubicBezTo>
                    <a:pt x="36" y="38"/>
                    <a:pt x="35" y="38"/>
                    <a:pt x="34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4" name="Google Shape;7924;p24"/>
            <p:cNvSpPr/>
            <p:nvPr/>
          </p:nvSpPr>
          <p:spPr>
            <a:xfrm>
              <a:off x="6361600" y="180267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0"/>
                  </a:moveTo>
                  <a:lnTo>
                    <a:pt x="38" y="38"/>
                  </a:lnTo>
                  <a:lnTo>
                    <a:pt x="75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5" name="Google Shape;7925;p24"/>
            <p:cNvSpPr/>
            <p:nvPr/>
          </p:nvSpPr>
          <p:spPr>
            <a:xfrm>
              <a:off x="6360650" y="18008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6" name="Google Shape;7926;p24"/>
            <p:cNvSpPr/>
            <p:nvPr/>
          </p:nvSpPr>
          <p:spPr>
            <a:xfrm>
              <a:off x="6358800" y="18026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38" y="0"/>
                    <a:pt x="0" y="38"/>
                    <a:pt x="0" y="38"/>
                  </a:cubicBezTo>
                  <a:lnTo>
                    <a:pt x="0" y="75"/>
                  </a:lnTo>
                  <a:lnTo>
                    <a:pt x="0" y="112"/>
                  </a:lnTo>
                  <a:cubicBezTo>
                    <a:pt x="38" y="112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7" name="Google Shape;7927;p24"/>
            <p:cNvSpPr/>
            <p:nvPr/>
          </p:nvSpPr>
          <p:spPr>
            <a:xfrm>
              <a:off x="6357850" y="18054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0"/>
                  </a:move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8" name="Google Shape;7928;p24"/>
            <p:cNvSpPr/>
            <p:nvPr/>
          </p:nvSpPr>
          <p:spPr>
            <a:xfrm>
              <a:off x="6359725" y="18017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9" name="Google Shape;7929;p24"/>
            <p:cNvSpPr/>
            <p:nvPr/>
          </p:nvSpPr>
          <p:spPr>
            <a:xfrm>
              <a:off x="6355050" y="18036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38" y="1"/>
                    <a:pt x="1" y="38"/>
                    <a:pt x="1" y="38"/>
                  </a:cubicBezTo>
                  <a:cubicBezTo>
                    <a:pt x="1" y="38"/>
                    <a:pt x="1" y="75"/>
                    <a:pt x="1" y="75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0" name="Google Shape;7930;p24"/>
            <p:cNvSpPr/>
            <p:nvPr/>
          </p:nvSpPr>
          <p:spPr>
            <a:xfrm>
              <a:off x="6355050" y="18045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37"/>
                  </a:moveTo>
                  <a:lnTo>
                    <a:pt x="1" y="37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lnTo>
                    <a:pt x="1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1" name="Google Shape;7931;p24"/>
            <p:cNvSpPr/>
            <p:nvPr/>
          </p:nvSpPr>
          <p:spPr>
            <a:xfrm>
              <a:off x="6356000" y="18026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38" y="0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2" name="Google Shape;7932;p24"/>
            <p:cNvSpPr/>
            <p:nvPr/>
          </p:nvSpPr>
          <p:spPr>
            <a:xfrm>
              <a:off x="6350400" y="180360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75" y="1"/>
                  </a:moveTo>
                  <a:cubicBezTo>
                    <a:pt x="75" y="1"/>
                    <a:pt x="75" y="38"/>
                    <a:pt x="38" y="38"/>
                  </a:cubicBezTo>
                  <a:cubicBezTo>
                    <a:pt x="0" y="38"/>
                    <a:pt x="38" y="75"/>
                    <a:pt x="38" y="75"/>
                  </a:cubicBezTo>
                  <a:cubicBezTo>
                    <a:pt x="75" y="75"/>
                    <a:pt x="75" y="38"/>
                    <a:pt x="75" y="38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3" name="Google Shape;7933;p24"/>
            <p:cNvSpPr/>
            <p:nvPr/>
          </p:nvSpPr>
          <p:spPr>
            <a:xfrm>
              <a:off x="6351325" y="18045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4" name="Google Shape;7934;p24"/>
            <p:cNvSpPr/>
            <p:nvPr/>
          </p:nvSpPr>
          <p:spPr>
            <a:xfrm>
              <a:off x="6352250" y="18017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cubicBezTo>
                    <a:pt x="38" y="37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5" name="Google Shape;7935;p24"/>
            <p:cNvSpPr/>
            <p:nvPr/>
          </p:nvSpPr>
          <p:spPr>
            <a:xfrm>
              <a:off x="6347600" y="1802675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75" y="0"/>
                  </a:moveTo>
                  <a:cubicBezTo>
                    <a:pt x="75" y="0"/>
                    <a:pt x="41" y="35"/>
                    <a:pt x="38" y="70"/>
                  </a:cubicBezTo>
                  <a:lnTo>
                    <a:pt x="38" y="70"/>
                  </a:lnTo>
                  <a:cubicBezTo>
                    <a:pt x="47" y="66"/>
                    <a:pt x="56" y="56"/>
                    <a:pt x="75" y="38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5" y="19"/>
                    <a:pt x="75" y="19"/>
                    <a:pt x="75" y="0"/>
                  </a:cubicBezTo>
                  <a:close/>
                  <a:moveTo>
                    <a:pt x="38" y="70"/>
                  </a:moveTo>
                  <a:cubicBezTo>
                    <a:pt x="28" y="75"/>
                    <a:pt x="19" y="75"/>
                    <a:pt x="0" y="75"/>
                  </a:cubicBezTo>
                  <a:lnTo>
                    <a:pt x="38" y="75"/>
                  </a:lnTo>
                  <a:cubicBezTo>
                    <a:pt x="38" y="73"/>
                    <a:pt x="38" y="72"/>
                    <a:pt x="38" y="7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6" name="Google Shape;7936;p24"/>
            <p:cNvSpPr/>
            <p:nvPr/>
          </p:nvSpPr>
          <p:spPr>
            <a:xfrm>
              <a:off x="6347600" y="1804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0" y="37"/>
                    <a:pt x="38" y="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7" name="Google Shape;7937;p24"/>
            <p:cNvSpPr/>
            <p:nvPr/>
          </p:nvSpPr>
          <p:spPr>
            <a:xfrm>
              <a:off x="6350400" y="18026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8" name="Google Shape;7938;p24"/>
            <p:cNvSpPr/>
            <p:nvPr/>
          </p:nvSpPr>
          <p:spPr>
            <a:xfrm>
              <a:off x="6343850" y="180267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75"/>
                  </a:moveTo>
                  <a:cubicBezTo>
                    <a:pt x="1" y="75"/>
                    <a:pt x="38" y="38"/>
                    <a:pt x="38" y="38"/>
                  </a:cubicBezTo>
                  <a:cubicBezTo>
                    <a:pt x="38" y="0"/>
                    <a:pt x="38" y="38"/>
                    <a:pt x="38" y="38"/>
                  </a:cubicBezTo>
                  <a:lnTo>
                    <a:pt x="38" y="38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9" name="Google Shape;7939;p24"/>
            <p:cNvSpPr/>
            <p:nvPr/>
          </p:nvSpPr>
          <p:spPr>
            <a:xfrm>
              <a:off x="6342925" y="18036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0" name="Google Shape;7940;p24"/>
            <p:cNvSpPr/>
            <p:nvPr/>
          </p:nvSpPr>
          <p:spPr>
            <a:xfrm>
              <a:off x="6345725" y="18017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1" name="Google Shape;7941;p24"/>
            <p:cNvSpPr/>
            <p:nvPr/>
          </p:nvSpPr>
          <p:spPr>
            <a:xfrm>
              <a:off x="6341050" y="18036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cubicBezTo>
                    <a:pt x="1" y="75"/>
                    <a:pt x="1" y="38"/>
                    <a:pt x="1" y="38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2" name="Google Shape;7942;p24"/>
            <p:cNvSpPr/>
            <p:nvPr/>
          </p:nvSpPr>
          <p:spPr>
            <a:xfrm>
              <a:off x="6340125" y="18054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3" name="Google Shape;7943;p24"/>
            <p:cNvSpPr/>
            <p:nvPr/>
          </p:nvSpPr>
          <p:spPr>
            <a:xfrm>
              <a:off x="6342000" y="18026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cubicBezTo>
                    <a:pt x="9" y="28"/>
                    <a:pt x="16" y="24"/>
                    <a:pt x="22" y="22"/>
                  </a:cubicBezTo>
                  <a:lnTo>
                    <a:pt x="22" y="22"/>
                  </a:lnTo>
                  <a:lnTo>
                    <a:pt x="37" y="38"/>
                  </a:lnTo>
                  <a:cubicBezTo>
                    <a:pt x="37" y="38"/>
                    <a:pt x="37" y="21"/>
                    <a:pt x="26" y="21"/>
                  </a:cubicBezTo>
                  <a:cubicBezTo>
                    <a:pt x="25" y="21"/>
                    <a:pt x="23" y="21"/>
                    <a:pt x="22" y="22"/>
                  </a:cubicBezTo>
                  <a:lnTo>
                    <a:pt x="22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4" name="Google Shape;7944;p24"/>
            <p:cNvSpPr/>
            <p:nvPr/>
          </p:nvSpPr>
          <p:spPr>
            <a:xfrm>
              <a:off x="6338250" y="18045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cubicBezTo>
                    <a:pt x="1" y="0"/>
                    <a:pt x="1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5" name="Google Shape;7945;p24"/>
            <p:cNvSpPr/>
            <p:nvPr/>
          </p:nvSpPr>
          <p:spPr>
            <a:xfrm>
              <a:off x="6339200" y="180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6" name="Google Shape;7946;p24"/>
            <p:cNvSpPr/>
            <p:nvPr/>
          </p:nvSpPr>
          <p:spPr>
            <a:xfrm>
              <a:off x="6338250" y="18026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0"/>
                  </a:moveTo>
                  <a:lnTo>
                    <a:pt x="1" y="75"/>
                  </a:lnTo>
                  <a:lnTo>
                    <a:pt x="38" y="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7" name="Google Shape;7947;p24"/>
            <p:cNvSpPr/>
            <p:nvPr/>
          </p:nvSpPr>
          <p:spPr>
            <a:xfrm>
              <a:off x="6335450" y="1808275"/>
              <a:ext cx="3775" cy="950"/>
            </a:xfrm>
            <a:custGeom>
              <a:avLst/>
              <a:gdLst/>
              <a:ahLst/>
              <a:cxnLst/>
              <a:rect l="l" t="t" r="r" b="b"/>
              <a:pathLst>
                <a:path w="151" h="38" extrusionOk="0">
                  <a:moveTo>
                    <a:pt x="75" y="0"/>
                  </a:moveTo>
                  <a:cubicBezTo>
                    <a:pt x="1" y="38"/>
                    <a:pt x="75" y="38"/>
                    <a:pt x="75" y="38"/>
                  </a:cubicBezTo>
                  <a:lnTo>
                    <a:pt x="150" y="38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8" name="Google Shape;7948;p24"/>
            <p:cNvSpPr/>
            <p:nvPr/>
          </p:nvSpPr>
          <p:spPr>
            <a:xfrm>
              <a:off x="6339200" y="18082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38"/>
                  </a:moveTo>
                  <a:lnTo>
                    <a:pt x="0" y="38"/>
                  </a:lnTo>
                  <a:lnTo>
                    <a:pt x="0" y="112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9" name="Google Shape;7949;p24"/>
            <p:cNvSpPr/>
            <p:nvPr/>
          </p:nvSpPr>
          <p:spPr>
            <a:xfrm>
              <a:off x="6336400" y="18073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37"/>
                    <a:pt x="0" y="37"/>
                    <a:pt x="0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0" name="Google Shape;7950;p24"/>
            <p:cNvSpPr/>
            <p:nvPr/>
          </p:nvSpPr>
          <p:spPr>
            <a:xfrm>
              <a:off x="6341050" y="180920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1"/>
                  </a:moveTo>
                  <a:cubicBezTo>
                    <a:pt x="1" y="1"/>
                    <a:pt x="1" y="38"/>
                    <a:pt x="1" y="38"/>
                  </a:cubicBezTo>
                  <a:lnTo>
                    <a:pt x="1" y="113"/>
                  </a:lnTo>
                  <a:cubicBezTo>
                    <a:pt x="1" y="113"/>
                    <a:pt x="1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1" name="Google Shape;7951;p24"/>
            <p:cNvSpPr/>
            <p:nvPr/>
          </p:nvSpPr>
          <p:spPr>
            <a:xfrm>
              <a:off x="6342000" y="18092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2" name="Google Shape;7952;p24"/>
            <p:cNvSpPr/>
            <p:nvPr/>
          </p:nvSpPr>
          <p:spPr>
            <a:xfrm>
              <a:off x="6339200" y="18120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0" y="1"/>
                    <a:pt x="0" y="1"/>
                    <a:pt x="37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3" name="Google Shape;7953;p24"/>
            <p:cNvSpPr/>
            <p:nvPr/>
          </p:nvSpPr>
          <p:spPr>
            <a:xfrm>
              <a:off x="6343850" y="18082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0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38"/>
                    <a:pt x="1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4" name="Google Shape;7954;p24"/>
            <p:cNvSpPr/>
            <p:nvPr/>
          </p:nvSpPr>
          <p:spPr>
            <a:xfrm>
              <a:off x="6343850" y="18082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5" name="Google Shape;7955;p24"/>
            <p:cNvSpPr/>
            <p:nvPr/>
          </p:nvSpPr>
          <p:spPr>
            <a:xfrm>
              <a:off x="6342925" y="18101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75"/>
                  </a:moveTo>
                  <a:lnTo>
                    <a:pt x="38" y="37"/>
                  </a:lnTo>
                  <a:lnTo>
                    <a:pt x="0" y="37"/>
                  </a:lnTo>
                  <a:lnTo>
                    <a:pt x="0" y="0"/>
                  </a:lnTo>
                  <a:lnTo>
                    <a:pt x="0" y="37"/>
                  </a:lnTo>
                  <a:cubicBezTo>
                    <a:pt x="0" y="37"/>
                    <a:pt x="0" y="37"/>
                    <a:pt x="38" y="3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6" name="Google Shape;7956;p24"/>
            <p:cNvSpPr/>
            <p:nvPr/>
          </p:nvSpPr>
          <p:spPr>
            <a:xfrm>
              <a:off x="6348525" y="18073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7"/>
                  </a:moveTo>
                  <a:lnTo>
                    <a:pt x="1" y="75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37"/>
                  </a:lnTo>
                  <a:cubicBezTo>
                    <a:pt x="1" y="37"/>
                    <a:pt x="1" y="37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7" name="Google Shape;7957;p24"/>
            <p:cNvSpPr/>
            <p:nvPr/>
          </p:nvSpPr>
          <p:spPr>
            <a:xfrm>
              <a:off x="6348525" y="18064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8" name="Google Shape;7958;p24"/>
            <p:cNvSpPr/>
            <p:nvPr/>
          </p:nvSpPr>
          <p:spPr>
            <a:xfrm>
              <a:off x="6346650" y="18110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9" name="Google Shape;7959;p24"/>
            <p:cNvSpPr/>
            <p:nvPr/>
          </p:nvSpPr>
          <p:spPr>
            <a:xfrm>
              <a:off x="6351325" y="18073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1" y="0"/>
                  </a:moveTo>
                  <a:cubicBezTo>
                    <a:pt x="1" y="0"/>
                    <a:pt x="1" y="37"/>
                    <a:pt x="1" y="37"/>
                  </a:cubicBezTo>
                  <a:lnTo>
                    <a:pt x="1" y="75"/>
                  </a:lnTo>
                  <a:cubicBezTo>
                    <a:pt x="1" y="75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24"/>
            <p:cNvSpPr/>
            <p:nvPr/>
          </p:nvSpPr>
          <p:spPr>
            <a:xfrm>
              <a:off x="6352250" y="180735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24"/>
            <p:cNvSpPr/>
            <p:nvPr/>
          </p:nvSpPr>
          <p:spPr>
            <a:xfrm>
              <a:off x="6351325" y="18110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2" name="Google Shape;7962;p24"/>
            <p:cNvSpPr/>
            <p:nvPr/>
          </p:nvSpPr>
          <p:spPr>
            <a:xfrm>
              <a:off x="6355050" y="18064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1"/>
                    <a:pt x="1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3" name="Google Shape;7963;p24"/>
            <p:cNvSpPr/>
            <p:nvPr/>
          </p:nvSpPr>
          <p:spPr>
            <a:xfrm>
              <a:off x="6355050" y="18064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4" name="Google Shape;7964;p24"/>
            <p:cNvSpPr/>
            <p:nvPr/>
          </p:nvSpPr>
          <p:spPr>
            <a:xfrm>
              <a:off x="6353200" y="18082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28" y="10"/>
                    <a:pt x="21" y="14"/>
                    <a:pt x="16" y="16"/>
                  </a:cubicBezTo>
                  <a:lnTo>
                    <a:pt x="16" y="1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17"/>
                    <a:pt x="11" y="17"/>
                  </a:cubicBezTo>
                  <a:cubicBezTo>
                    <a:pt x="13" y="17"/>
                    <a:pt x="14" y="17"/>
                    <a:pt x="16" y="16"/>
                  </a:cubicBezTo>
                  <a:lnTo>
                    <a:pt x="16" y="16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5" name="Google Shape;7965;p24"/>
            <p:cNvSpPr/>
            <p:nvPr/>
          </p:nvSpPr>
          <p:spPr>
            <a:xfrm>
              <a:off x="6358800" y="18054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0"/>
                  </a:moveTo>
                  <a:lnTo>
                    <a:pt x="0" y="38"/>
                  </a:lnTo>
                  <a:cubicBezTo>
                    <a:pt x="0" y="75"/>
                    <a:pt x="0" y="75"/>
                    <a:pt x="0" y="75"/>
                  </a:cubicBezTo>
                  <a:lnTo>
                    <a:pt x="0" y="75"/>
                  </a:lnTo>
                  <a:lnTo>
                    <a:pt x="0" y="75"/>
                  </a:lnTo>
                  <a:lnTo>
                    <a:pt x="0" y="38"/>
                  </a:lnTo>
                  <a:cubicBezTo>
                    <a:pt x="0" y="38"/>
                    <a:pt x="0" y="38"/>
                    <a:pt x="0" y="0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6" name="Google Shape;7966;p24"/>
            <p:cNvSpPr/>
            <p:nvPr/>
          </p:nvSpPr>
          <p:spPr>
            <a:xfrm>
              <a:off x="6359725" y="1804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7" name="Google Shape;7967;p24"/>
            <p:cNvSpPr/>
            <p:nvPr/>
          </p:nvSpPr>
          <p:spPr>
            <a:xfrm>
              <a:off x="6357850" y="18073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37"/>
                  </a:lnTo>
                  <a:cubicBezTo>
                    <a:pt x="1" y="37"/>
                    <a:pt x="1" y="75"/>
                    <a:pt x="1" y="3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8" name="Google Shape;7968;p24"/>
            <p:cNvSpPr/>
            <p:nvPr/>
          </p:nvSpPr>
          <p:spPr>
            <a:xfrm>
              <a:off x="6361600" y="180640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75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5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9" name="Google Shape;7969;p24"/>
            <p:cNvSpPr/>
            <p:nvPr/>
          </p:nvSpPr>
          <p:spPr>
            <a:xfrm>
              <a:off x="6364400" y="18073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37"/>
                  </a:cubicBez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0" name="Google Shape;7970;p24"/>
            <p:cNvSpPr/>
            <p:nvPr/>
          </p:nvSpPr>
          <p:spPr>
            <a:xfrm>
              <a:off x="6361600" y="18073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1" name="Google Shape;7971;p24"/>
            <p:cNvSpPr/>
            <p:nvPr/>
          </p:nvSpPr>
          <p:spPr>
            <a:xfrm>
              <a:off x="6362525" y="18101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1" y="0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2" name="Google Shape;7972;p24"/>
            <p:cNvSpPr/>
            <p:nvPr/>
          </p:nvSpPr>
          <p:spPr>
            <a:xfrm>
              <a:off x="6361600" y="1812000"/>
              <a:ext cx="1875" cy="975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3" name="Google Shape;7973;p24"/>
            <p:cNvSpPr/>
            <p:nvPr/>
          </p:nvSpPr>
          <p:spPr>
            <a:xfrm>
              <a:off x="6363450" y="18092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4" name="Google Shape;7974;p24"/>
            <p:cNvSpPr/>
            <p:nvPr/>
          </p:nvSpPr>
          <p:spPr>
            <a:xfrm>
              <a:off x="6360650" y="18110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2"/>
                  </a:moveTo>
                  <a:lnTo>
                    <a:pt x="1" y="7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5" name="Google Shape;7975;p24"/>
            <p:cNvSpPr/>
            <p:nvPr/>
          </p:nvSpPr>
          <p:spPr>
            <a:xfrm>
              <a:off x="6358800" y="1812950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38" y="37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75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6" name="Google Shape;7976;p24"/>
            <p:cNvSpPr/>
            <p:nvPr/>
          </p:nvSpPr>
          <p:spPr>
            <a:xfrm>
              <a:off x="6360650" y="18101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7" name="Google Shape;7977;p24"/>
            <p:cNvSpPr/>
            <p:nvPr/>
          </p:nvSpPr>
          <p:spPr>
            <a:xfrm>
              <a:off x="6356000" y="18129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5"/>
                  </a:moveTo>
                  <a:lnTo>
                    <a:pt x="0" y="37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37"/>
                    <a:pt x="0" y="37"/>
                  </a:cubicBezTo>
                  <a:lnTo>
                    <a:pt x="0" y="75"/>
                  </a:lnTo>
                  <a:lnTo>
                    <a:pt x="0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8" name="Google Shape;7978;p24"/>
            <p:cNvSpPr/>
            <p:nvPr/>
          </p:nvSpPr>
          <p:spPr>
            <a:xfrm>
              <a:off x="6356000" y="18148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9" name="Google Shape;7979;p24"/>
            <p:cNvSpPr/>
            <p:nvPr/>
          </p:nvSpPr>
          <p:spPr>
            <a:xfrm>
              <a:off x="6357850" y="18110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0" name="Google Shape;7980;p24"/>
            <p:cNvSpPr/>
            <p:nvPr/>
          </p:nvSpPr>
          <p:spPr>
            <a:xfrm>
              <a:off x="6352250" y="18138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0"/>
                  </a:moveTo>
                  <a:cubicBezTo>
                    <a:pt x="38" y="0"/>
                    <a:pt x="1" y="0"/>
                    <a:pt x="1" y="38"/>
                  </a:cubicBezTo>
                  <a:lnTo>
                    <a:pt x="1" y="75"/>
                  </a:lnTo>
                  <a:cubicBezTo>
                    <a:pt x="1" y="75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1" name="Google Shape;7981;p24"/>
            <p:cNvSpPr/>
            <p:nvPr/>
          </p:nvSpPr>
          <p:spPr>
            <a:xfrm>
              <a:off x="6352250" y="18148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1" y="38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2" name="Google Shape;7982;p24"/>
            <p:cNvSpPr/>
            <p:nvPr/>
          </p:nvSpPr>
          <p:spPr>
            <a:xfrm>
              <a:off x="6353200" y="1812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0" y="37"/>
                  </a:lnTo>
                  <a:cubicBezTo>
                    <a:pt x="13" y="25"/>
                    <a:pt x="21" y="21"/>
                    <a:pt x="26" y="21"/>
                  </a:cubicBezTo>
                  <a:cubicBezTo>
                    <a:pt x="38" y="21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3" name="Google Shape;7983;p24"/>
            <p:cNvSpPr/>
            <p:nvPr/>
          </p:nvSpPr>
          <p:spPr>
            <a:xfrm>
              <a:off x="6349450" y="18129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2"/>
                  </a:moveTo>
                  <a:cubicBezTo>
                    <a:pt x="1" y="112"/>
                    <a:pt x="1" y="112"/>
                    <a:pt x="1" y="37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4" name="Google Shape;7984;p24"/>
            <p:cNvSpPr/>
            <p:nvPr/>
          </p:nvSpPr>
          <p:spPr>
            <a:xfrm>
              <a:off x="6348525" y="18138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lnTo>
                    <a:pt x="38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5" name="Google Shape;7985;p24"/>
            <p:cNvSpPr/>
            <p:nvPr/>
          </p:nvSpPr>
          <p:spPr>
            <a:xfrm>
              <a:off x="6350400" y="1812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38" y="0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6" name="Google Shape;7986;p24"/>
            <p:cNvSpPr/>
            <p:nvPr/>
          </p:nvSpPr>
          <p:spPr>
            <a:xfrm>
              <a:off x="6344800" y="1812950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75" y="0"/>
                  </a:moveTo>
                  <a:cubicBezTo>
                    <a:pt x="51" y="0"/>
                    <a:pt x="42" y="15"/>
                    <a:pt x="39" y="36"/>
                  </a:cubicBezTo>
                  <a:lnTo>
                    <a:pt x="39" y="36"/>
                  </a:lnTo>
                  <a:lnTo>
                    <a:pt x="75" y="0"/>
                  </a:lnTo>
                  <a:close/>
                  <a:moveTo>
                    <a:pt x="39" y="36"/>
                  </a:moveTo>
                  <a:lnTo>
                    <a:pt x="37" y="37"/>
                  </a:lnTo>
                  <a:cubicBezTo>
                    <a:pt x="37" y="50"/>
                    <a:pt x="37" y="63"/>
                    <a:pt x="36" y="75"/>
                  </a:cubicBezTo>
                  <a:lnTo>
                    <a:pt x="36" y="75"/>
                  </a:lnTo>
                  <a:cubicBezTo>
                    <a:pt x="36" y="75"/>
                    <a:pt x="37" y="75"/>
                    <a:pt x="37" y="75"/>
                  </a:cubicBezTo>
                  <a:cubicBezTo>
                    <a:pt x="37" y="61"/>
                    <a:pt x="37" y="47"/>
                    <a:pt x="39" y="36"/>
                  </a:cubicBezTo>
                  <a:close/>
                  <a:moveTo>
                    <a:pt x="36" y="75"/>
                  </a:moveTo>
                  <a:lnTo>
                    <a:pt x="36" y="75"/>
                  </a:lnTo>
                  <a:cubicBezTo>
                    <a:pt x="15" y="75"/>
                    <a:pt x="20" y="89"/>
                    <a:pt x="27" y="100"/>
                  </a:cubicBezTo>
                  <a:lnTo>
                    <a:pt x="27" y="100"/>
                  </a:lnTo>
                  <a:cubicBezTo>
                    <a:pt x="32" y="93"/>
                    <a:pt x="35" y="85"/>
                    <a:pt x="36" y="75"/>
                  </a:cubicBezTo>
                  <a:close/>
                  <a:moveTo>
                    <a:pt x="27" y="100"/>
                  </a:moveTo>
                  <a:cubicBezTo>
                    <a:pt x="22" y="108"/>
                    <a:pt x="13" y="112"/>
                    <a:pt x="0" y="112"/>
                  </a:cubicBezTo>
                  <a:lnTo>
                    <a:pt x="37" y="112"/>
                  </a:lnTo>
                  <a:cubicBezTo>
                    <a:pt x="37" y="112"/>
                    <a:pt x="32" y="107"/>
                    <a:pt x="27" y="10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7" name="Google Shape;7987;p24"/>
            <p:cNvSpPr/>
            <p:nvPr/>
          </p:nvSpPr>
          <p:spPr>
            <a:xfrm>
              <a:off x="6344800" y="18148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8" name="Google Shape;7988;p24"/>
            <p:cNvSpPr/>
            <p:nvPr/>
          </p:nvSpPr>
          <p:spPr>
            <a:xfrm>
              <a:off x="6346650" y="18129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9" name="Google Shape;7989;p24"/>
            <p:cNvSpPr/>
            <p:nvPr/>
          </p:nvSpPr>
          <p:spPr>
            <a:xfrm>
              <a:off x="6342000" y="18138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5"/>
                  </a:moveTo>
                  <a:lnTo>
                    <a:pt x="0" y="38"/>
                  </a:lnTo>
                  <a:cubicBezTo>
                    <a:pt x="0" y="38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0" name="Google Shape;7990;p24"/>
            <p:cNvSpPr/>
            <p:nvPr/>
          </p:nvSpPr>
          <p:spPr>
            <a:xfrm>
              <a:off x="6341050" y="18166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1" name="Google Shape;7991;p24"/>
            <p:cNvSpPr/>
            <p:nvPr/>
          </p:nvSpPr>
          <p:spPr>
            <a:xfrm>
              <a:off x="6342000" y="1813450"/>
              <a:ext cx="950" cy="450"/>
            </a:xfrm>
            <a:custGeom>
              <a:avLst/>
              <a:gdLst/>
              <a:ahLst/>
              <a:cxnLst/>
              <a:rect l="l" t="t" r="r" b="b"/>
              <a:pathLst>
                <a:path w="38" h="18" extrusionOk="0">
                  <a:moveTo>
                    <a:pt x="26" y="1"/>
                  </a:moveTo>
                  <a:cubicBezTo>
                    <a:pt x="21" y="1"/>
                    <a:pt x="13" y="5"/>
                    <a:pt x="0" y="17"/>
                  </a:cubicBezTo>
                  <a:lnTo>
                    <a:pt x="37" y="17"/>
                  </a:lnTo>
                  <a:cubicBezTo>
                    <a:pt x="37" y="17"/>
                    <a:pt x="37" y="1"/>
                    <a:pt x="26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2" name="Google Shape;7992;p24"/>
            <p:cNvSpPr/>
            <p:nvPr/>
          </p:nvSpPr>
          <p:spPr>
            <a:xfrm>
              <a:off x="6339200" y="18157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7" y="0"/>
                  </a:moveTo>
                  <a:cubicBezTo>
                    <a:pt x="0" y="37"/>
                    <a:pt x="0" y="37"/>
                    <a:pt x="37" y="75"/>
                  </a:cubicBezTo>
                  <a:cubicBezTo>
                    <a:pt x="37" y="75"/>
                    <a:pt x="37" y="37"/>
                    <a:pt x="37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24"/>
            <p:cNvSpPr/>
            <p:nvPr/>
          </p:nvSpPr>
          <p:spPr>
            <a:xfrm>
              <a:off x="6339200" y="181855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37" y="0"/>
                  </a:move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24"/>
            <p:cNvSpPr/>
            <p:nvPr/>
          </p:nvSpPr>
          <p:spPr>
            <a:xfrm>
              <a:off x="6340125" y="18148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24"/>
            <p:cNvSpPr/>
            <p:nvPr/>
          </p:nvSpPr>
          <p:spPr>
            <a:xfrm>
              <a:off x="6338250" y="1818550"/>
              <a:ext cx="2825" cy="1375"/>
            </a:xfrm>
            <a:custGeom>
              <a:avLst/>
              <a:gdLst/>
              <a:ahLst/>
              <a:cxnLst/>
              <a:rect l="l" t="t" r="r" b="b"/>
              <a:pathLst>
                <a:path w="113" h="55" extrusionOk="0">
                  <a:moveTo>
                    <a:pt x="75" y="0"/>
                  </a:moveTo>
                  <a:lnTo>
                    <a:pt x="38" y="37"/>
                  </a:lnTo>
                  <a:lnTo>
                    <a:pt x="113" y="37"/>
                  </a:lnTo>
                  <a:lnTo>
                    <a:pt x="75" y="0"/>
                  </a:lnTo>
                  <a:close/>
                  <a:moveTo>
                    <a:pt x="1" y="37"/>
                  </a:moveTo>
                  <a:cubicBezTo>
                    <a:pt x="13" y="50"/>
                    <a:pt x="22" y="54"/>
                    <a:pt x="27" y="54"/>
                  </a:cubicBezTo>
                  <a:cubicBezTo>
                    <a:pt x="38" y="54"/>
                    <a:pt x="38" y="37"/>
                    <a:pt x="38" y="37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24"/>
            <p:cNvSpPr/>
            <p:nvPr/>
          </p:nvSpPr>
          <p:spPr>
            <a:xfrm>
              <a:off x="6341050" y="18185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7"/>
                  </a:moveTo>
                  <a:lnTo>
                    <a:pt x="1" y="37"/>
                  </a:lnTo>
                  <a:lnTo>
                    <a:pt x="1" y="37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24"/>
            <p:cNvSpPr/>
            <p:nvPr/>
          </p:nvSpPr>
          <p:spPr>
            <a:xfrm>
              <a:off x="6338250" y="18185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24"/>
            <p:cNvSpPr/>
            <p:nvPr/>
          </p:nvSpPr>
          <p:spPr>
            <a:xfrm>
              <a:off x="6342925" y="18194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lnTo>
                    <a:pt x="0" y="38"/>
                  </a:lnTo>
                  <a:lnTo>
                    <a:pt x="0" y="75"/>
                  </a:lnTo>
                  <a:cubicBezTo>
                    <a:pt x="38" y="75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24"/>
            <p:cNvSpPr/>
            <p:nvPr/>
          </p:nvSpPr>
          <p:spPr>
            <a:xfrm>
              <a:off x="6342925" y="18194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24"/>
            <p:cNvSpPr/>
            <p:nvPr/>
          </p:nvSpPr>
          <p:spPr>
            <a:xfrm>
              <a:off x="6342000" y="18213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24"/>
            <p:cNvSpPr/>
            <p:nvPr/>
          </p:nvSpPr>
          <p:spPr>
            <a:xfrm>
              <a:off x="6346650" y="18185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cubicBezTo>
                    <a:pt x="1" y="0"/>
                    <a:pt x="1" y="37"/>
                    <a:pt x="1" y="37"/>
                  </a:cubicBezTo>
                  <a:lnTo>
                    <a:pt x="1" y="75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24"/>
            <p:cNvSpPr/>
            <p:nvPr/>
          </p:nvSpPr>
          <p:spPr>
            <a:xfrm>
              <a:off x="6347600" y="18176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24"/>
            <p:cNvSpPr/>
            <p:nvPr/>
          </p:nvSpPr>
          <p:spPr>
            <a:xfrm>
              <a:off x="6345725" y="18213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24"/>
            <p:cNvSpPr/>
            <p:nvPr/>
          </p:nvSpPr>
          <p:spPr>
            <a:xfrm>
              <a:off x="6350400" y="18176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0" y="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24"/>
            <p:cNvSpPr/>
            <p:nvPr/>
          </p:nvSpPr>
          <p:spPr>
            <a:xfrm>
              <a:off x="6350400" y="18166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24"/>
            <p:cNvSpPr/>
            <p:nvPr/>
          </p:nvSpPr>
          <p:spPr>
            <a:xfrm>
              <a:off x="6349450" y="18204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24"/>
            <p:cNvSpPr/>
            <p:nvPr/>
          </p:nvSpPr>
          <p:spPr>
            <a:xfrm>
              <a:off x="6354125" y="18157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0"/>
                  </a:moveTo>
                  <a:cubicBezTo>
                    <a:pt x="1" y="37"/>
                    <a:pt x="1" y="37"/>
                    <a:pt x="1" y="75"/>
                  </a:cubicBez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37"/>
                  </a:lnTo>
                  <a:cubicBezTo>
                    <a:pt x="1" y="3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24"/>
            <p:cNvSpPr/>
            <p:nvPr/>
          </p:nvSpPr>
          <p:spPr>
            <a:xfrm>
              <a:off x="6353200" y="18148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24"/>
            <p:cNvSpPr/>
            <p:nvPr/>
          </p:nvSpPr>
          <p:spPr>
            <a:xfrm>
              <a:off x="6353200" y="1818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24"/>
            <p:cNvSpPr/>
            <p:nvPr/>
          </p:nvSpPr>
          <p:spPr>
            <a:xfrm>
              <a:off x="6357850" y="181480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113"/>
                  </a:lnTo>
                  <a:cubicBezTo>
                    <a:pt x="1" y="113"/>
                    <a:pt x="38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24"/>
            <p:cNvSpPr/>
            <p:nvPr/>
          </p:nvSpPr>
          <p:spPr>
            <a:xfrm>
              <a:off x="6357850" y="1814800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1"/>
                  </a:moveTo>
                  <a:cubicBezTo>
                    <a:pt x="38" y="1"/>
                    <a:pt x="38" y="38"/>
                    <a:pt x="38" y="38"/>
                  </a:cubicBezTo>
                  <a:cubicBezTo>
                    <a:pt x="38" y="1"/>
                    <a:pt x="76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2" name="Google Shape;8012;p24"/>
            <p:cNvSpPr/>
            <p:nvPr/>
          </p:nvSpPr>
          <p:spPr>
            <a:xfrm>
              <a:off x="6356925" y="18176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3" name="Google Shape;8013;p24"/>
            <p:cNvSpPr/>
            <p:nvPr/>
          </p:nvSpPr>
          <p:spPr>
            <a:xfrm>
              <a:off x="6360650" y="18157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cubicBezTo>
                    <a:pt x="38" y="37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24"/>
            <p:cNvSpPr/>
            <p:nvPr/>
          </p:nvSpPr>
          <p:spPr>
            <a:xfrm>
              <a:off x="6362525" y="18148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38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75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24"/>
            <p:cNvSpPr/>
            <p:nvPr/>
          </p:nvSpPr>
          <p:spPr>
            <a:xfrm>
              <a:off x="6359725" y="18176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24"/>
            <p:cNvSpPr/>
            <p:nvPr/>
          </p:nvSpPr>
          <p:spPr>
            <a:xfrm>
              <a:off x="6363450" y="18185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6" y="0"/>
                  </a:moveTo>
                  <a:cubicBezTo>
                    <a:pt x="76" y="0"/>
                    <a:pt x="38" y="0"/>
                    <a:pt x="38" y="0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7" name="Google Shape;8017;p24"/>
            <p:cNvSpPr/>
            <p:nvPr/>
          </p:nvSpPr>
          <p:spPr>
            <a:xfrm>
              <a:off x="6365325" y="18185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8" name="Google Shape;8018;p24"/>
            <p:cNvSpPr/>
            <p:nvPr/>
          </p:nvSpPr>
          <p:spPr>
            <a:xfrm>
              <a:off x="6363450" y="18166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24"/>
            <p:cNvSpPr/>
            <p:nvPr/>
          </p:nvSpPr>
          <p:spPr>
            <a:xfrm>
              <a:off x="6363450" y="18194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3"/>
                  </a:moveTo>
                  <a:cubicBezTo>
                    <a:pt x="1" y="113"/>
                    <a:pt x="1" y="75"/>
                    <a:pt x="1" y="75"/>
                  </a:cubicBez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0" name="Google Shape;8020;p24"/>
            <p:cNvSpPr/>
            <p:nvPr/>
          </p:nvSpPr>
          <p:spPr>
            <a:xfrm>
              <a:off x="6362525" y="18213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38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24"/>
            <p:cNvSpPr/>
            <p:nvPr/>
          </p:nvSpPr>
          <p:spPr>
            <a:xfrm>
              <a:off x="6363450" y="18194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24"/>
            <p:cNvSpPr/>
            <p:nvPr/>
          </p:nvSpPr>
          <p:spPr>
            <a:xfrm>
              <a:off x="6358800" y="182040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75" y="1"/>
                  </a:moveTo>
                  <a:cubicBezTo>
                    <a:pt x="75" y="1"/>
                    <a:pt x="0" y="38"/>
                    <a:pt x="0" y="38"/>
                  </a:cubicBezTo>
                  <a:lnTo>
                    <a:pt x="0" y="76"/>
                  </a:lnTo>
                  <a:cubicBezTo>
                    <a:pt x="38" y="76"/>
                    <a:pt x="38" y="76"/>
                    <a:pt x="75" y="38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5" y="19"/>
                    <a:pt x="75" y="19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3" name="Google Shape;8023;p24"/>
            <p:cNvSpPr/>
            <p:nvPr/>
          </p:nvSpPr>
          <p:spPr>
            <a:xfrm>
              <a:off x="6358800" y="1822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4" name="Google Shape;8024;p24"/>
            <p:cNvSpPr/>
            <p:nvPr/>
          </p:nvSpPr>
          <p:spPr>
            <a:xfrm>
              <a:off x="6361600" y="18204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5" name="Google Shape;8025;p24"/>
            <p:cNvSpPr/>
            <p:nvPr/>
          </p:nvSpPr>
          <p:spPr>
            <a:xfrm>
              <a:off x="6356000" y="18204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lnTo>
                    <a:pt x="0" y="38"/>
                  </a:lnTo>
                  <a:cubicBezTo>
                    <a:pt x="0" y="38"/>
                    <a:pt x="0" y="38"/>
                    <a:pt x="0" y="1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24"/>
            <p:cNvSpPr/>
            <p:nvPr/>
          </p:nvSpPr>
          <p:spPr>
            <a:xfrm>
              <a:off x="6355050" y="18222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24"/>
            <p:cNvSpPr/>
            <p:nvPr/>
          </p:nvSpPr>
          <p:spPr>
            <a:xfrm>
              <a:off x="6356000" y="18194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cubicBezTo>
                    <a:pt x="38" y="38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24"/>
            <p:cNvSpPr/>
            <p:nvPr/>
          </p:nvSpPr>
          <p:spPr>
            <a:xfrm>
              <a:off x="6351325" y="18213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1" y="0"/>
                    <a:pt x="1" y="38"/>
                    <a:pt x="1" y="38"/>
                  </a:cubicBezTo>
                  <a:lnTo>
                    <a:pt x="1" y="75"/>
                  </a:lnTo>
                  <a:cubicBezTo>
                    <a:pt x="1" y="75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24"/>
            <p:cNvSpPr/>
            <p:nvPr/>
          </p:nvSpPr>
          <p:spPr>
            <a:xfrm>
              <a:off x="6351325" y="18232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38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24"/>
            <p:cNvSpPr/>
            <p:nvPr/>
          </p:nvSpPr>
          <p:spPr>
            <a:xfrm>
              <a:off x="6352250" y="18204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24"/>
            <p:cNvSpPr/>
            <p:nvPr/>
          </p:nvSpPr>
          <p:spPr>
            <a:xfrm>
              <a:off x="6348525" y="18222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cubicBezTo>
                    <a:pt x="1" y="1"/>
                    <a:pt x="1" y="38"/>
                    <a:pt x="1" y="38"/>
                  </a:cubicBezTo>
                  <a:cubicBezTo>
                    <a:pt x="1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24"/>
            <p:cNvSpPr/>
            <p:nvPr/>
          </p:nvSpPr>
          <p:spPr>
            <a:xfrm>
              <a:off x="6348525" y="18241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1" y="0"/>
                  </a:moveTo>
                  <a:lnTo>
                    <a:pt x="1" y="75"/>
                  </a:lnTo>
                  <a:lnTo>
                    <a:pt x="38" y="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24"/>
            <p:cNvSpPr/>
            <p:nvPr/>
          </p:nvSpPr>
          <p:spPr>
            <a:xfrm>
              <a:off x="6349450" y="1821850"/>
              <a:ext cx="975" cy="450"/>
            </a:xfrm>
            <a:custGeom>
              <a:avLst/>
              <a:gdLst/>
              <a:ahLst/>
              <a:cxnLst/>
              <a:rect l="l" t="t" r="r" b="b"/>
              <a:pathLst>
                <a:path w="39" h="18" extrusionOk="0">
                  <a:moveTo>
                    <a:pt x="11" y="1"/>
                  </a:moveTo>
                  <a:cubicBezTo>
                    <a:pt x="5" y="1"/>
                    <a:pt x="1" y="5"/>
                    <a:pt x="1" y="18"/>
                  </a:cubicBezTo>
                  <a:lnTo>
                    <a:pt x="38" y="18"/>
                  </a:lnTo>
                  <a:cubicBezTo>
                    <a:pt x="38" y="18"/>
                    <a:pt x="22" y="1"/>
                    <a:pt x="1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24"/>
            <p:cNvSpPr/>
            <p:nvPr/>
          </p:nvSpPr>
          <p:spPr>
            <a:xfrm>
              <a:off x="6345725" y="18232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24"/>
            <p:cNvSpPr/>
            <p:nvPr/>
          </p:nvSpPr>
          <p:spPr>
            <a:xfrm>
              <a:off x="6343850" y="18260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24"/>
            <p:cNvSpPr/>
            <p:nvPr/>
          </p:nvSpPr>
          <p:spPr>
            <a:xfrm>
              <a:off x="6345725" y="18213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24"/>
            <p:cNvSpPr/>
            <p:nvPr/>
          </p:nvSpPr>
          <p:spPr>
            <a:xfrm>
              <a:off x="6342925" y="1826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12"/>
                    <a:pt x="0" y="25"/>
                    <a:pt x="0" y="38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8" name="Google Shape;8038;p24"/>
            <p:cNvSpPr/>
            <p:nvPr/>
          </p:nvSpPr>
          <p:spPr>
            <a:xfrm>
              <a:off x="6343850" y="18269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9" name="Google Shape;8039;p24"/>
            <p:cNvSpPr/>
            <p:nvPr/>
          </p:nvSpPr>
          <p:spPr>
            <a:xfrm>
              <a:off x="6342000" y="1824150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0"/>
                  </a:moveTo>
                  <a:lnTo>
                    <a:pt x="37" y="38"/>
                  </a:lnTo>
                  <a:lnTo>
                    <a:pt x="75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24"/>
            <p:cNvSpPr/>
            <p:nvPr/>
          </p:nvSpPr>
          <p:spPr>
            <a:xfrm>
              <a:off x="6344800" y="18278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24"/>
            <p:cNvSpPr/>
            <p:nvPr/>
          </p:nvSpPr>
          <p:spPr>
            <a:xfrm>
              <a:off x="6345725" y="18278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cubicBezTo>
                    <a:pt x="0" y="1"/>
                    <a:pt x="38" y="1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24"/>
            <p:cNvSpPr/>
            <p:nvPr/>
          </p:nvSpPr>
          <p:spPr>
            <a:xfrm>
              <a:off x="6342925" y="18288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24"/>
            <p:cNvSpPr/>
            <p:nvPr/>
          </p:nvSpPr>
          <p:spPr>
            <a:xfrm>
              <a:off x="6349450" y="18278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cubicBezTo>
                    <a:pt x="1" y="1"/>
                    <a:pt x="1" y="38"/>
                    <a:pt x="1" y="38"/>
                  </a:cubicBezTo>
                  <a:lnTo>
                    <a:pt x="1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24"/>
            <p:cNvSpPr/>
            <p:nvPr/>
          </p:nvSpPr>
          <p:spPr>
            <a:xfrm>
              <a:off x="6348525" y="1827450"/>
              <a:ext cx="950" cy="450"/>
            </a:xfrm>
            <a:custGeom>
              <a:avLst/>
              <a:gdLst/>
              <a:ahLst/>
              <a:cxnLst/>
              <a:rect l="l" t="t" r="r" b="b"/>
              <a:pathLst>
                <a:path w="38" h="18" extrusionOk="0">
                  <a:moveTo>
                    <a:pt x="27" y="1"/>
                  </a:moveTo>
                  <a:cubicBezTo>
                    <a:pt x="21" y="1"/>
                    <a:pt x="13" y="5"/>
                    <a:pt x="1" y="18"/>
                  </a:cubicBezTo>
                  <a:lnTo>
                    <a:pt x="38" y="18"/>
                  </a:lnTo>
                  <a:cubicBezTo>
                    <a:pt x="38" y="18"/>
                    <a:pt x="38" y="1"/>
                    <a:pt x="2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24"/>
            <p:cNvSpPr/>
            <p:nvPr/>
          </p:nvSpPr>
          <p:spPr>
            <a:xfrm>
              <a:off x="6347600" y="18297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24"/>
            <p:cNvSpPr/>
            <p:nvPr/>
          </p:nvSpPr>
          <p:spPr>
            <a:xfrm>
              <a:off x="6352250" y="182695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0"/>
                  </a:moveTo>
                  <a:lnTo>
                    <a:pt x="1" y="75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cubicBezTo>
                    <a:pt x="1" y="75"/>
                    <a:pt x="1" y="75"/>
                    <a:pt x="1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24"/>
            <p:cNvSpPr/>
            <p:nvPr/>
          </p:nvSpPr>
          <p:spPr>
            <a:xfrm>
              <a:off x="6354125" y="1826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cubicBezTo>
                    <a:pt x="1" y="38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24"/>
            <p:cNvSpPr/>
            <p:nvPr/>
          </p:nvSpPr>
          <p:spPr>
            <a:xfrm>
              <a:off x="6350400" y="18297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24"/>
            <p:cNvSpPr/>
            <p:nvPr/>
          </p:nvSpPr>
          <p:spPr>
            <a:xfrm>
              <a:off x="6355050" y="18260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57"/>
                    <a:pt x="1" y="66"/>
                    <a:pt x="1" y="76"/>
                  </a:cubicBezTo>
                  <a:cubicBezTo>
                    <a:pt x="1" y="38"/>
                    <a:pt x="1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24"/>
            <p:cNvSpPr/>
            <p:nvPr/>
          </p:nvSpPr>
          <p:spPr>
            <a:xfrm>
              <a:off x="6355050" y="18250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24"/>
            <p:cNvSpPr/>
            <p:nvPr/>
          </p:nvSpPr>
          <p:spPr>
            <a:xfrm>
              <a:off x="6354125" y="18288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24"/>
            <p:cNvSpPr/>
            <p:nvPr/>
          </p:nvSpPr>
          <p:spPr>
            <a:xfrm>
              <a:off x="6358800" y="18250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cubicBezTo>
                    <a:pt x="0" y="1"/>
                    <a:pt x="0" y="38"/>
                    <a:pt x="0" y="75"/>
                  </a:cubicBezTo>
                  <a:lnTo>
                    <a:pt x="38" y="38"/>
                  </a:lnTo>
                  <a:lnTo>
                    <a:pt x="38" y="1"/>
                  </a:lnTo>
                  <a:close/>
                  <a:moveTo>
                    <a:pt x="0" y="75"/>
                  </a:moveTo>
                  <a:lnTo>
                    <a:pt x="0" y="113"/>
                  </a:lnTo>
                  <a:cubicBezTo>
                    <a:pt x="38" y="113"/>
                    <a:pt x="38" y="75"/>
                    <a:pt x="0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24"/>
            <p:cNvSpPr/>
            <p:nvPr/>
          </p:nvSpPr>
          <p:spPr>
            <a:xfrm>
              <a:off x="6358800" y="1824150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0"/>
                  </a:moveTo>
                  <a:lnTo>
                    <a:pt x="75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24"/>
            <p:cNvSpPr/>
            <p:nvPr/>
          </p:nvSpPr>
          <p:spPr>
            <a:xfrm>
              <a:off x="6358800" y="18278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24"/>
            <p:cNvSpPr/>
            <p:nvPr/>
          </p:nvSpPr>
          <p:spPr>
            <a:xfrm>
              <a:off x="6362525" y="18260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cubicBezTo>
                    <a:pt x="1" y="1"/>
                    <a:pt x="1" y="1"/>
                    <a:pt x="1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24"/>
            <p:cNvSpPr/>
            <p:nvPr/>
          </p:nvSpPr>
          <p:spPr>
            <a:xfrm>
              <a:off x="6364400" y="18260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0" y="1"/>
                    <a:pt x="0" y="38"/>
                    <a:pt x="0" y="38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24"/>
            <p:cNvSpPr/>
            <p:nvPr/>
          </p:nvSpPr>
          <p:spPr>
            <a:xfrm>
              <a:off x="6361600" y="18260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38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24"/>
            <p:cNvSpPr/>
            <p:nvPr/>
          </p:nvSpPr>
          <p:spPr>
            <a:xfrm>
              <a:off x="6364400" y="18288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24"/>
            <p:cNvSpPr/>
            <p:nvPr/>
          </p:nvSpPr>
          <p:spPr>
            <a:xfrm>
              <a:off x="6364400" y="183067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0" y="1"/>
                  </a:moveTo>
                  <a:lnTo>
                    <a:pt x="0" y="38"/>
                  </a:lnTo>
                  <a:lnTo>
                    <a:pt x="75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24"/>
            <p:cNvSpPr/>
            <p:nvPr/>
          </p:nvSpPr>
          <p:spPr>
            <a:xfrm>
              <a:off x="6362525" y="18278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24"/>
            <p:cNvSpPr/>
            <p:nvPr/>
          </p:nvSpPr>
          <p:spPr>
            <a:xfrm>
              <a:off x="6361600" y="18297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38" y="38"/>
                    <a:pt x="0" y="75"/>
                  </a:cubicBezTo>
                  <a:cubicBezTo>
                    <a:pt x="0" y="75"/>
                    <a:pt x="0" y="75"/>
                    <a:pt x="38" y="38"/>
                  </a:cubicBezTo>
                  <a:cubicBezTo>
                    <a:pt x="38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24"/>
            <p:cNvSpPr/>
            <p:nvPr/>
          </p:nvSpPr>
          <p:spPr>
            <a:xfrm>
              <a:off x="6360650" y="183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24"/>
            <p:cNvSpPr/>
            <p:nvPr/>
          </p:nvSpPr>
          <p:spPr>
            <a:xfrm>
              <a:off x="6363450" y="18297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24"/>
            <p:cNvSpPr/>
            <p:nvPr/>
          </p:nvSpPr>
          <p:spPr>
            <a:xfrm>
              <a:off x="6357850" y="18306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cubicBezTo>
                    <a:pt x="1" y="1"/>
                    <a:pt x="1" y="1"/>
                    <a:pt x="1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5" name="Google Shape;8065;p24"/>
            <p:cNvSpPr/>
            <p:nvPr/>
          </p:nvSpPr>
          <p:spPr>
            <a:xfrm>
              <a:off x="6356925" y="18306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24"/>
            <p:cNvSpPr/>
            <p:nvPr/>
          </p:nvSpPr>
          <p:spPr>
            <a:xfrm>
              <a:off x="6358800" y="18288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38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76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24"/>
            <p:cNvSpPr/>
            <p:nvPr/>
          </p:nvSpPr>
          <p:spPr>
            <a:xfrm>
              <a:off x="6353200" y="18297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38" y="75"/>
                  </a:lnTo>
                  <a:lnTo>
                    <a:pt x="38" y="38"/>
                  </a:lnTo>
                  <a:cubicBezTo>
                    <a:pt x="38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24"/>
            <p:cNvSpPr/>
            <p:nvPr/>
          </p:nvSpPr>
          <p:spPr>
            <a:xfrm>
              <a:off x="6353200" y="18316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9" name="Google Shape;8069;p24"/>
            <p:cNvSpPr/>
            <p:nvPr/>
          </p:nvSpPr>
          <p:spPr>
            <a:xfrm>
              <a:off x="6356000" y="18288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0" name="Google Shape;8070;p24"/>
            <p:cNvSpPr/>
            <p:nvPr/>
          </p:nvSpPr>
          <p:spPr>
            <a:xfrm>
              <a:off x="6350400" y="18306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0" y="1"/>
                    <a:pt x="0" y="1"/>
                    <a:pt x="0" y="38"/>
                  </a:cubicBezTo>
                  <a:lnTo>
                    <a:pt x="0" y="75"/>
                  </a:lnTo>
                  <a:cubicBezTo>
                    <a:pt x="0" y="75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24"/>
            <p:cNvSpPr/>
            <p:nvPr/>
          </p:nvSpPr>
          <p:spPr>
            <a:xfrm>
              <a:off x="6349450" y="183255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lnTo>
                    <a:pt x="38" y="38"/>
                  </a:lnTo>
                  <a:lnTo>
                    <a:pt x="76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24"/>
            <p:cNvSpPr/>
            <p:nvPr/>
          </p:nvSpPr>
          <p:spPr>
            <a:xfrm>
              <a:off x="6350400" y="18297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26" y="12"/>
                  </a:lnTo>
                  <a:lnTo>
                    <a:pt x="26" y="12"/>
                  </a:lnTo>
                  <a:cubicBezTo>
                    <a:pt x="24" y="10"/>
                    <a:pt x="21" y="10"/>
                    <a:pt x="19" y="10"/>
                  </a:cubicBezTo>
                  <a:cubicBezTo>
                    <a:pt x="10" y="10"/>
                    <a:pt x="0" y="19"/>
                    <a:pt x="0" y="38"/>
                  </a:cubicBezTo>
                  <a:lnTo>
                    <a:pt x="26" y="12"/>
                  </a:lnTo>
                  <a:lnTo>
                    <a:pt x="26" y="12"/>
                  </a:lnTo>
                  <a:cubicBezTo>
                    <a:pt x="33" y="15"/>
                    <a:pt x="38" y="24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24"/>
            <p:cNvSpPr/>
            <p:nvPr/>
          </p:nvSpPr>
          <p:spPr>
            <a:xfrm>
              <a:off x="6347600" y="18316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0" y="1"/>
                    <a:pt x="0" y="38"/>
                    <a:pt x="38" y="76"/>
                  </a:cubicBezTo>
                  <a:lnTo>
                    <a:pt x="38" y="38"/>
                  </a:lnTo>
                  <a:cubicBezTo>
                    <a:pt x="38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24"/>
            <p:cNvSpPr/>
            <p:nvPr/>
          </p:nvSpPr>
          <p:spPr>
            <a:xfrm>
              <a:off x="6347600" y="1832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38"/>
                  </a:lnTo>
                  <a:lnTo>
                    <a:pt x="38" y="38"/>
                  </a:lnTo>
                  <a:cubicBezTo>
                    <a:pt x="38" y="38"/>
                    <a:pt x="38" y="0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24"/>
            <p:cNvSpPr/>
            <p:nvPr/>
          </p:nvSpPr>
          <p:spPr>
            <a:xfrm>
              <a:off x="6346650" y="182975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lnTo>
                    <a:pt x="76" y="38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24"/>
            <p:cNvSpPr/>
            <p:nvPr/>
          </p:nvSpPr>
          <p:spPr>
            <a:xfrm>
              <a:off x="6347600" y="183440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75" y="1"/>
                  </a:moveTo>
                  <a:cubicBezTo>
                    <a:pt x="75" y="1"/>
                    <a:pt x="38" y="1"/>
                    <a:pt x="38" y="1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38" y="1"/>
                    <a:pt x="75" y="1"/>
                  </a:cubicBezTo>
                  <a:lnTo>
                    <a:pt x="112" y="1"/>
                  </a:lnTo>
                  <a:lnTo>
                    <a:pt x="112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7" name="Google Shape;8077;p24"/>
            <p:cNvSpPr/>
            <p:nvPr/>
          </p:nvSpPr>
          <p:spPr>
            <a:xfrm>
              <a:off x="6350400" y="18334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24"/>
            <p:cNvSpPr/>
            <p:nvPr/>
          </p:nvSpPr>
          <p:spPr>
            <a:xfrm>
              <a:off x="6346650" y="18344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24"/>
            <p:cNvSpPr/>
            <p:nvPr/>
          </p:nvSpPr>
          <p:spPr>
            <a:xfrm>
              <a:off x="6352250" y="18344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lnTo>
                    <a:pt x="1" y="38"/>
                  </a:lnTo>
                  <a:cubicBezTo>
                    <a:pt x="1" y="76"/>
                    <a:pt x="1" y="76"/>
                    <a:pt x="1" y="76"/>
                  </a:cubicBezTo>
                  <a:cubicBezTo>
                    <a:pt x="38" y="76"/>
                    <a:pt x="38" y="76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24"/>
            <p:cNvSpPr/>
            <p:nvPr/>
          </p:nvSpPr>
          <p:spPr>
            <a:xfrm>
              <a:off x="6353200" y="18344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1" name="Google Shape;8081;p24"/>
            <p:cNvSpPr/>
            <p:nvPr/>
          </p:nvSpPr>
          <p:spPr>
            <a:xfrm>
              <a:off x="6351325" y="18362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38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2" name="Google Shape;8082;p24"/>
            <p:cNvSpPr/>
            <p:nvPr/>
          </p:nvSpPr>
          <p:spPr>
            <a:xfrm>
              <a:off x="6355050" y="18344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38" y="1"/>
                    <a:pt x="38" y="38"/>
                    <a:pt x="1" y="76"/>
                  </a:cubicBezTo>
                  <a:cubicBezTo>
                    <a:pt x="38" y="76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24"/>
            <p:cNvSpPr/>
            <p:nvPr/>
          </p:nvSpPr>
          <p:spPr>
            <a:xfrm>
              <a:off x="6356925" y="18344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24"/>
            <p:cNvSpPr/>
            <p:nvPr/>
          </p:nvSpPr>
          <p:spPr>
            <a:xfrm>
              <a:off x="6355050" y="18372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24"/>
            <p:cNvSpPr/>
            <p:nvPr/>
          </p:nvSpPr>
          <p:spPr>
            <a:xfrm>
              <a:off x="4602950" y="1907225"/>
              <a:ext cx="3775" cy="19625"/>
            </a:xfrm>
            <a:custGeom>
              <a:avLst/>
              <a:gdLst/>
              <a:ahLst/>
              <a:cxnLst/>
              <a:rect l="l" t="t" r="r" b="b"/>
              <a:pathLst>
                <a:path w="151" h="785" extrusionOk="0">
                  <a:moveTo>
                    <a:pt x="1" y="0"/>
                  </a:moveTo>
                  <a:lnTo>
                    <a:pt x="1" y="784"/>
                  </a:lnTo>
                  <a:lnTo>
                    <a:pt x="150" y="784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6" name="Google Shape;8086;p24"/>
            <p:cNvSpPr/>
            <p:nvPr/>
          </p:nvSpPr>
          <p:spPr>
            <a:xfrm>
              <a:off x="4598300" y="1896950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448" y="299"/>
                  </a:moveTo>
                  <a:cubicBezTo>
                    <a:pt x="448" y="1"/>
                    <a:pt x="0" y="449"/>
                    <a:pt x="262" y="449"/>
                  </a:cubicBezTo>
                  <a:cubicBezTo>
                    <a:pt x="374" y="449"/>
                    <a:pt x="448" y="374"/>
                    <a:pt x="448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7" name="Google Shape;8087;p24"/>
            <p:cNvSpPr/>
            <p:nvPr/>
          </p:nvSpPr>
          <p:spPr>
            <a:xfrm>
              <a:off x="4579625" y="1910025"/>
              <a:ext cx="9350" cy="20550"/>
            </a:xfrm>
            <a:custGeom>
              <a:avLst/>
              <a:gdLst/>
              <a:ahLst/>
              <a:cxnLst/>
              <a:rect l="l" t="t" r="r" b="b"/>
              <a:pathLst>
                <a:path w="374" h="822" extrusionOk="0">
                  <a:moveTo>
                    <a:pt x="374" y="784"/>
                  </a:moveTo>
                  <a:lnTo>
                    <a:pt x="224" y="822"/>
                  </a:lnTo>
                  <a:lnTo>
                    <a:pt x="0" y="38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24"/>
            <p:cNvSpPr/>
            <p:nvPr/>
          </p:nvSpPr>
          <p:spPr>
            <a:xfrm>
              <a:off x="4574950" y="190255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374" y="150"/>
                  </a:moveTo>
                  <a:cubicBezTo>
                    <a:pt x="337" y="38"/>
                    <a:pt x="262" y="1"/>
                    <a:pt x="150" y="1"/>
                  </a:cubicBezTo>
                  <a:cubicBezTo>
                    <a:pt x="75" y="38"/>
                    <a:pt x="1" y="150"/>
                    <a:pt x="38" y="225"/>
                  </a:cubicBezTo>
                  <a:cubicBezTo>
                    <a:pt x="75" y="337"/>
                    <a:pt x="150" y="374"/>
                    <a:pt x="262" y="337"/>
                  </a:cubicBezTo>
                  <a:cubicBezTo>
                    <a:pt x="337" y="337"/>
                    <a:pt x="411" y="225"/>
                    <a:pt x="374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24"/>
            <p:cNvSpPr/>
            <p:nvPr/>
          </p:nvSpPr>
          <p:spPr>
            <a:xfrm>
              <a:off x="4557225" y="1920300"/>
              <a:ext cx="14950" cy="18675"/>
            </a:xfrm>
            <a:custGeom>
              <a:avLst/>
              <a:gdLst/>
              <a:ahLst/>
              <a:cxnLst/>
              <a:rect l="l" t="t" r="r" b="b"/>
              <a:pathLst>
                <a:path w="598" h="747" extrusionOk="0">
                  <a:moveTo>
                    <a:pt x="598" y="672"/>
                  </a:moveTo>
                  <a:lnTo>
                    <a:pt x="486" y="747"/>
                  </a:lnTo>
                  <a:lnTo>
                    <a:pt x="0" y="75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24"/>
            <p:cNvSpPr/>
            <p:nvPr/>
          </p:nvSpPr>
          <p:spPr>
            <a:xfrm>
              <a:off x="4552550" y="191282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337" y="112"/>
                  </a:moveTo>
                  <a:cubicBezTo>
                    <a:pt x="262" y="38"/>
                    <a:pt x="150" y="0"/>
                    <a:pt x="75" y="75"/>
                  </a:cubicBezTo>
                  <a:cubicBezTo>
                    <a:pt x="1" y="112"/>
                    <a:pt x="1" y="224"/>
                    <a:pt x="38" y="299"/>
                  </a:cubicBezTo>
                  <a:cubicBezTo>
                    <a:pt x="75" y="374"/>
                    <a:pt x="187" y="411"/>
                    <a:pt x="299" y="374"/>
                  </a:cubicBezTo>
                  <a:cubicBezTo>
                    <a:pt x="374" y="299"/>
                    <a:pt x="374" y="187"/>
                    <a:pt x="337" y="11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24"/>
            <p:cNvSpPr/>
            <p:nvPr/>
          </p:nvSpPr>
          <p:spPr>
            <a:xfrm>
              <a:off x="4540425" y="1936150"/>
              <a:ext cx="18675" cy="14975"/>
            </a:xfrm>
            <a:custGeom>
              <a:avLst/>
              <a:gdLst/>
              <a:ahLst/>
              <a:cxnLst/>
              <a:rect l="l" t="t" r="r" b="b"/>
              <a:pathLst>
                <a:path w="747" h="599" extrusionOk="0">
                  <a:moveTo>
                    <a:pt x="747" y="486"/>
                  </a:moveTo>
                  <a:lnTo>
                    <a:pt x="635" y="598"/>
                  </a:lnTo>
                  <a:lnTo>
                    <a:pt x="0" y="113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24"/>
            <p:cNvSpPr/>
            <p:nvPr/>
          </p:nvSpPr>
          <p:spPr>
            <a:xfrm>
              <a:off x="4533875" y="1929625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300" y="75"/>
                  </a:moveTo>
                  <a:cubicBezTo>
                    <a:pt x="225" y="0"/>
                    <a:pt x="113" y="38"/>
                    <a:pt x="76" y="112"/>
                  </a:cubicBezTo>
                  <a:cubicBezTo>
                    <a:pt x="1" y="187"/>
                    <a:pt x="1" y="299"/>
                    <a:pt x="113" y="336"/>
                  </a:cubicBezTo>
                  <a:cubicBezTo>
                    <a:pt x="150" y="411"/>
                    <a:pt x="262" y="411"/>
                    <a:pt x="337" y="336"/>
                  </a:cubicBezTo>
                  <a:cubicBezTo>
                    <a:pt x="412" y="262"/>
                    <a:pt x="412" y="187"/>
                    <a:pt x="337" y="11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24"/>
            <p:cNvSpPr/>
            <p:nvPr/>
          </p:nvSpPr>
          <p:spPr>
            <a:xfrm>
              <a:off x="4528275" y="1956700"/>
              <a:ext cx="20575" cy="11225"/>
            </a:xfrm>
            <a:custGeom>
              <a:avLst/>
              <a:gdLst/>
              <a:ahLst/>
              <a:cxnLst/>
              <a:rect l="l" t="t" r="r" b="b"/>
              <a:pathLst>
                <a:path w="823" h="449" extrusionOk="0">
                  <a:moveTo>
                    <a:pt x="822" y="299"/>
                  </a:moveTo>
                  <a:lnTo>
                    <a:pt x="785" y="448"/>
                  </a:lnTo>
                  <a:lnTo>
                    <a:pt x="1" y="15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24"/>
            <p:cNvSpPr/>
            <p:nvPr/>
          </p:nvSpPr>
          <p:spPr>
            <a:xfrm>
              <a:off x="4519875" y="1952025"/>
              <a:ext cx="11225" cy="10300"/>
            </a:xfrm>
            <a:custGeom>
              <a:avLst/>
              <a:gdLst/>
              <a:ahLst/>
              <a:cxnLst/>
              <a:rect l="l" t="t" r="r" b="b"/>
              <a:pathLst>
                <a:path w="449" h="412" extrusionOk="0">
                  <a:moveTo>
                    <a:pt x="299" y="38"/>
                  </a:moveTo>
                  <a:cubicBezTo>
                    <a:pt x="113" y="1"/>
                    <a:pt x="1" y="262"/>
                    <a:pt x="187" y="374"/>
                  </a:cubicBezTo>
                  <a:cubicBezTo>
                    <a:pt x="262" y="411"/>
                    <a:pt x="374" y="337"/>
                    <a:pt x="412" y="262"/>
                  </a:cubicBezTo>
                  <a:cubicBezTo>
                    <a:pt x="449" y="187"/>
                    <a:pt x="412" y="75"/>
                    <a:pt x="299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24"/>
            <p:cNvSpPr/>
            <p:nvPr/>
          </p:nvSpPr>
          <p:spPr>
            <a:xfrm>
              <a:off x="4523625" y="1980950"/>
              <a:ext cx="20550" cy="4700"/>
            </a:xfrm>
            <a:custGeom>
              <a:avLst/>
              <a:gdLst/>
              <a:ahLst/>
              <a:cxnLst/>
              <a:rect l="l" t="t" r="r" b="b"/>
              <a:pathLst>
                <a:path w="822" h="188" extrusionOk="0">
                  <a:moveTo>
                    <a:pt x="822" y="38"/>
                  </a:moveTo>
                  <a:lnTo>
                    <a:pt x="822" y="188"/>
                  </a:lnTo>
                  <a:lnTo>
                    <a:pt x="0" y="15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24"/>
            <p:cNvSpPr/>
            <p:nvPr/>
          </p:nvSpPr>
          <p:spPr>
            <a:xfrm>
              <a:off x="4516150" y="197722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187" y="1"/>
                  </a:moveTo>
                  <a:cubicBezTo>
                    <a:pt x="75" y="38"/>
                    <a:pt x="0" y="75"/>
                    <a:pt x="0" y="187"/>
                  </a:cubicBezTo>
                  <a:cubicBezTo>
                    <a:pt x="0" y="299"/>
                    <a:pt x="75" y="374"/>
                    <a:pt x="187" y="374"/>
                  </a:cubicBezTo>
                  <a:cubicBezTo>
                    <a:pt x="262" y="374"/>
                    <a:pt x="336" y="299"/>
                    <a:pt x="336" y="187"/>
                  </a:cubicBezTo>
                  <a:cubicBezTo>
                    <a:pt x="374" y="113"/>
                    <a:pt x="299" y="38"/>
                    <a:pt x="187" y="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24"/>
            <p:cNvSpPr/>
            <p:nvPr/>
          </p:nvSpPr>
          <p:spPr>
            <a:xfrm>
              <a:off x="4525475" y="1999625"/>
              <a:ext cx="20575" cy="8425"/>
            </a:xfrm>
            <a:custGeom>
              <a:avLst/>
              <a:gdLst/>
              <a:ahLst/>
              <a:cxnLst/>
              <a:rect l="l" t="t" r="r" b="b"/>
              <a:pathLst>
                <a:path w="823" h="337" extrusionOk="0">
                  <a:moveTo>
                    <a:pt x="785" y="1"/>
                  </a:moveTo>
                  <a:lnTo>
                    <a:pt x="822" y="113"/>
                  </a:lnTo>
                  <a:lnTo>
                    <a:pt x="38" y="337"/>
                  </a:lnTo>
                  <a:lnTo>
                    <a:pt x="1" y="18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24"/>
            <p:cNvSpPr/>
            <p:nvPr/>
          </p:nvSpPr>
          <p:spPr>
            <a:xfrm>
              <a:off x="4517075" y="200150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187" y="38"/>
                  </a:moveTo>
                  <a:cubicBezTo>
                    <a:pt x="75" y="38"/>
                    <a:pt x="1" y="150"/>
                    <a:pt x="75" y="262"/>
                  </a:cubicBezTo>
                  <a:cubicBezTo>
                    <a:pt x="75" y="336"/>
                    <a:pt x="150" y="411"/>
                    <a:pt x="262" y="374"/>
                  </a:cubicBezTo>
                  <a:cubicBezTo>
                    <a:pt x="337" y="336"/>
                    <a:pt x="411" y="262"/>
                    <a:pt x="374" y="150"/>
                  </a:cubicBezTo>
                  <a:cubicBezTo>
                    <a:pt x="374" y="75"/>
                    <a:pt x="262" y="0"/>
                    <a:pt x="187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9" name="Google Shape;8099;p24"/>
            <p:cNvSpPr/>
            <p:nvPr/>
          </p:nvSpPr>
          <p:spPr>
            <a:xfrm>
              <a:off x="4533875" y="2016425"/>
              <a:ext cx="19625" cy="14025"/>
            </a:xfrm>
            <a:custGeom>
              <a:avLst/>
              <a:gdLst/>
              <a:ahLst/>
              <a:cxnLst/>
              <a:rect l="l" t="t" r="r" b="b"/>
              <a:pathLst>
                <a:path w="785" h="561" extrusionOk="0">
                  <a:moveTo>
                    <a:pt x="710" y="1"/>
                  </a:moveTo>
                  <a:lnTo>
                    <a:pt x="785" y="150"/>
                  </a:lnTo>
                  <a:lnTo>
                    <a:pt x="76" y="561"/>
                  </a:lnTo>
                  <a:lnTo>
                    <a:pt x="1" y="41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24"/>
            <p:cNvSpPr/>
            <p:nvPr/>
          </p:nvSpPr>
          <p:spPr>
            <a:xfrm>
              <a:off x="4525475" y="2022975"/>
              <a:ext cx="14025" cy="13075"/>
            </a:xfrm>
            <a:custGeom>
              <a:avLst/>
              <a:gdLst/>
              <a:ahLst/>
              <a:cxnLst/>
              <a:rect l="l" t="t" r="r" b="b"/>
              <a:pathLst>
                <a:path w="561" h="523" extrusionOk="0">
                  <a:moveTo>
                    <a:pt x="150" y="150"/>
                  </a:moveTo>
                  <a:cubicBezTo>
                    <a:pt x="1" y="262"/>
                    <a:pt x="150" y="523"/>
                    <a:pt x="337" y="448"/>
                  </a:cubicBezTo>
                  <a:cubicBezTo>
                    <a:pt x="561" y="336"/>
                    <a:pt x="374" y="0"/>
                    <a:pt x="150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24"/>
            <p:cNvSpPr/>
            <p:nvPr/>
          </p:nvSpPr>
          <p:spPr>
            <a:xfrm>
              <a:off x="4548825" y="2031375"/>
              <a:ext cx="15900" cy="17750"/>
            </a:xfrm>
            <a:custGeom>
              <a:avLst/>
              <a:gdLst/>
              <a:ahLst/>
              <a:cxnLst/>
              <a:rect l="l" t="t" r="r" b="b"/>
              <a:pathLst>
                <a:path w="636" h="710" extrusionOk="0">
                  <a:moveTo>
                    <a:pt x="523" y="0"/>
                  </a:moveTo>
                  <a:lnTo>
                    <a:pt x="635" y="75"/>
                  </a:lnTo>
                  <a:lnTo>
                    <a:pt x="75" y="710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24"/>
            <p:cNvSpPr/>
            <p:nvPr/>
          </p:nvSpPr>
          <p:spPr>
            <a:xfrm>
              <a:off x="4542275" y="204537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76" y="75"/>
                  </a:moveTo>
                  <a:cubicBezTo>
                    <a:pt x="1" y="150"/>
                    <a:pt x="38" y="262"/>
                    <a:pt x="113" y="299"/>
                  </a:cubicBezTo>
                  <a:cubicBezTo>
                    <a:pt x="150" y="374"/>
                    <a:pt x="262" y="374"/>
                    <a:pt x="337" y="299"/>
                  </a:cubicBezTo>
                  <a:cubicBezTo>
                    <a:pt x="412" y="262"/>
                    <a:pt x="412" y="150"/>
                    <a:pt x="337" y="75"/>
                  </a:cubicBezTo>
                  <a:cubicBezTo>
                    <a:pt x="262" y="0"/>
                    <a:pt x="150" y="0"/>
                    <a:pt x="76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24"/>
            <p:cNvSpPr/>
            <p:nvPr/>
          </p:nvSpPr>
          <p:spPr>
            <a:xfrm>
              <a:off x="4567500" y="2041625"/>
              <a:ext cx="13075" cy="20575"/>
            </a:xfrm>
            <a:custGeom>
              <a:avLst/>
              <a:gdLst/>
              <a:ahLst/>
              <a:cxnLst/>
              <a:rect l="l" t="t" r="r" b="b"/>
              <a:pathLst>
                <a:path w="523" h="823" extrusionOk="0">
                  <a:moveTo>
                    <a:pt x="373" y="1"/>
                  </a:moveTo>
                  <a:lnTo>
                    <a:pt x="523" y="76"/>
                  </a:lnTo>
                  <a:lnTo>
                    <a:pt x="149" y="822"/>
                  </a:lnTo>
                  <a:lnTo>
                    <a:pt x="0" y="74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24"/>
            <p:cNvSpPr/>
            <p:nvPr/>
          </p:nvSpPr>
          <p:spPr>
            <a:xfrm>
              <a:off x="4562825" y="2058450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75" y="149"/>
                  </a:moveTo>
                  <a:cubicBezTo>
                    <a:pt x="0" y="224"/>
                    <a:pt x="38" y="336"/>
                    <a:pt x="150" y="373"/>
                  </a:cubicBezTo>
                  <a:cubicBezTo>
                    <a:pt x="224" y="411"/>
                    <a:pt x="336" y="373"/>
                    <a:pt x="374" y="299"/>
                  </a:cubicBezTo>
                  <a:cubicBezTo>
                    <a:pt x="411" y="224"/>
                    <a:pt x="374" y="112"/>
                    <a:pt x="299" y="75"/>
                  </a:cubicBezTo>
                  <a:cubicBezTo>
                    <a:pt x="224" y="0"/>
                    <a:pt x="112" y="75"/>
                    <a:pt x="75" y="14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24"/>
            <p:cNvSpPr/>
            <p:nvPr/>
          </p:nvSpPr>
          <p:spPr>
            <a:xfrm>
              <a:off x="4591750" y="2048175"/>
              <a:ext cx="6575" cy="20550"/>
            </a:xfrm>
            <a:custGeom>
              <a:avLst/>
              <a:gdLst/>
              <a:ahLst/>
              <a:cxnLst/>
              <a:rect l="l" t="t" r="r" b="b"/>
              <a:pathLst>
                <a:path w="263" h="822" extrusionOk="0">
                  <a:moveTo>
                    <a:pt x="113" y="0"/>
                  </a:moveTo>
                  <a:lnTo>
                    <a:pt x="262" y="0"/>
                  </a:lnTo>
                  <a:lnTo>
                    <a:pt x="113" y="822"/>
                  </a:lnTo>
                  <a:lnTo>
                    <a:pt x="1" y="784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24"/>
            <p:cNvSpPr/>
            <p:nvPr/>
          </p:nvSpPr>
          <p:spPr>
            <a:xfrm>
              <a:off x="4588025" y="20668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38" y="187"/>
                  </a:moveTo>
                  <a:cubicBezTo>
                    <a:pt x="0" y="261"/>
                    <a:pt x="75" y="336"/>
                    <a:pt x="150" y="373"/>
                  </a:cubicBezTo>
                  <a:cubicBezTo>
                    <a:pt x="262" y="373"/>
                    <a:pt x="337" y="336"/>
                    <a:pt x="374" y="224"/>
                  </a:cubicBezTo>
                  <a:cubicBezTo>
                    <a:pt x="374" y="112"/>
                    <a:pt x="299" y="37"/>
                    <a:pt x="225" y="0"/>
                  </a:cubicBezTo>
                  <a:cubicBezTo>
                    <a:pt x="112" y="0"/>
                    <a:pt x="38" y="75"/>
                    <a:pt x="38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24"/>
            <p:cNvSpPr/>
            <p:nvPr/>
          </p:nvSpPr>
          <p:spPr>
            <a:xfrm>
              <a:off x="4611350" y="2048175"/>
              <a:ext cx="6575" cy="20550"/>
            </a:xfrm>
            <a:custGeom>
              <a:avLst/>
              <a:gdLst/>
              <a:ahLst/>
              <a:cxnLst/>
              <a:rect l="l" t="t" r="r" b="b"/>
              <a:pathLst>
                <a:path w="263" h="822" extrusionOk="0">
                  <a:moveTo>
                    <a:pt x="1" y="0"/>
                  </a:moveTo>
                  <a:lnTo>
                    <a:pt x="150" y="0"/>
                  </a:lnTo>
                  <a:lnTo>
                    <a:pt x="262" y="784"/>
                  </a:lnTo>
                  <a:lnTo>
                    <a:pt x="150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24"/>
            <p:cNvSpPr/>
            <p:nvPr/>
          </p:nvSpPr>
          <p:spPr>
            <a:xfrm>
              <a:off x="4612300" y="20668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38" y="224"/>
                  </a:moveTo>
                  <a:cubicBezTo>
                    <a:pt x="38" y="336"/>
                    <a:pt x="112" y="373"/>
                    <a:pt x="224" y="373"/>
                  </a:cubicBezTo>
                  <a:cubicBezTo>
                    <a:pt x="299" y="336"/>
                    <a:pt x="374" y="261"/>
                    <a:pt x="374" y="187"/>
                  </a:cubicBezTo>
                  <a:cubicBezTo>
                    <a:pt x="336" y="75"/>
                    <a:pt x="262" y="0"/>
                    <a:pt x="150" y="0"/>
                  </a:cubicBezTo>
                  <a:cubicBezTo>
                    <a:pt x="75" y="37"/>
                    <a:pt x="0" y="112"/>
                    <a:pt x="38" y="22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24"/>
            <p:cNvSpPr/>
            <p:nvPr/>
          </p:nvSpPr>
          <p:spPr>
            <a:xfrm>
              <a:off x="4630025" y="2041625"/>
              <a:ext cx="12175" cy="20575"/>
            </a:xfrm>
            <a:custGeom>
              <a:avLst/>
              <a:gdLst/>
              <a:ahLst/>
              <a:cxnLst/>
              <a:rect l="l" t="t" r="r" b="b"/>
              <a:pathLst>
                <a:path w="487" h="823" extrusionOk="0">
                  <a:moveTo>
                    <a:pt x="1" y="76"/>
                  </a:moveTo>
                  <a:lnTo>
                    <a:pt x="113" y="1"/>
                  </a:lnTo>
                  <a:lnTo>
                    <a:pt x="486" y="748"/>
                  </a:lnTo>
                  <a:lnTo>
                    <a:pt x="337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24"/>
            <p:cNvSpPr/>
            <p:nvPr/>
          </p:nvSpPr>
          <p:spPr>
            <a:xfrm>
              <a:off x="4636575" y="2059375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75" y="262"/>
                  </a:moveTo>
                  <a:cubicBezTo>
                    <a:pt x="112" y="336"/>
                    <a:pt x="187" y="374"/>
                    <a:pt x="299" y="336"/>
                  </a:cubicBezTo>
                  <a:cubicBezTo>
                    <a:pt x="373" y="299"/>
                    <a:pt x="411" y="187"/>
                    <a:pt x="373" y="112"/>
                  </a:cubicBezTo>
                  <a:cubicBezTo>
                    <a:pt x="336" y="38"/>
                    <a:pt x="224" y="0"/>
                    <a:pt x="149" y="38"/>
                  </a:cubicBezTo>
                  <a:cubicBezTo>
                    <a:pt x="37" y="75"/>
                    <a:pt x="0" y="187"/>
                    <a:pt x="75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24"/>
            <p:cNvSpPr/>
            <p:nvPr/>
          </p:nvSpPr>
          <p:spPr>
            <a:xfrm>
              <a:off x="4644975" y="2031375"/>
              <a:ext cx="16825" cy="17750"/>
            </a:xfrm>
            <a:custGeom>
              <a:avLst/>
              <a:gdLst/>
              <a:ahLst/>
              <a:cxnLst/>
              <a:rect l="l" t="t" r="r" b="b"/>
              <a:pathLst>
                <a:path w="673" h="710" extrusionOk="0">
                  <a:moveTo>
                    <a:pt x="0" y="75"/>
                  </a:moveTo>
                  <a:lnTo>
                    <a:pt x="112" y="0"/>
                  </a:lnTo>
                  <a:lnTo>
                    <a:pt x="672" y="598"/>
                  </a:lnTo>
                  <a:lnTo>
                    <a:pt x="560" y="71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24"/>
            <p:cNvSpPr/>
            <p:nvPr/>
          </p:nvSpPr>
          <p:spPr>
            <a:xfrm>
              <a:off x="4656175" y="2042575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150" y="411"/>
                  </a:moveTo>
                  <a:cubicBezTo>
                    <a:pt x="224" y="448"/>
                    <a:pt x="336" y="448"/>
                    <a:pt x="374" y="411"/>
                  </a:cubicBezTo>
                  <a:cubicBezTo>
                    <a:pt x="448" y="336"/>
                    <a:pt x="448" y="224"/>
                    <a:pt x="374" y="150"/>
                  </a:cubicBezTo>
                  <a:cubicBezTo>
                    <a:pt x="224" y="0"/>
                    <a:pt x="0" y="224"/>
                    <a:pt x="150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24"/>
            <p:cNvSpPr/>
            <p:nvPr/>
          </p:nvSpPr>
          <p:spPr>
            <a:xfrm>
              <a:off x="4657100" y="2016425"/>
              <a:ext cx="19625" cy="14025"/>
            </a:xfrm>
            <a:custGeom>
              <a:avLst/>
              <a:gdLst/>
              <a:ahLst/>
              <a:cxnLst/>
              <a:rect l="l" t="t" r="r" b="b"/>
              <a:pathLst>
                <a:path w="785" h="561" extrusionOk="0">
                  <a:moveTo>
                    <a:pt x="1" y="150"/>
                  </a:moveTo>
                  <a:lnTo>
                    <a:pt x="38" y="1"/>
                  </a:lnTo>
                  <a:lnTo>
                    <a:pt x="785" y="412"/>
                  </a:lnTo>
                  <a:lnTo>
                    <a:pt x="673" y="56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24"/>
            <p:cNvSpPr/>
            <p:nvPr/>
          </p:nvSpPr>
          <p:spPr>
            <a:xfrm>
              <a:off x="4672975" y="2025775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112" y="336"/>
                  </a:moveTo>
                  <a:cubicBezTo>
                    <a:pt x="187" y="374"/>
                    <a:pt x="299" y="336"/>
                    <a:pt x="374" y="262"/>
                  </a:cubicBezTo>
                  <a:cubicBezTo>
                    <a:pt x="411" y="187"/>
                    <a:pt x="374" y="75"/>
                    <a:pt x="299" y="38"/>
                  </a:cubicBezTo>
                  <a:cubicBezTo>
                    <a:pt x="187" y="0"/>
                    <a:pt x="112" y="0"/>
                    <a:pt x="75" y="75"/>
                  </a:cubicBezTo>
                  <a:cubicBezTo>
                    <a:pt x="0" y="187"/>
                    <a:pt x="38" y="299"/>
                    <a:pt x="112" y="336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24"/>
            <p:cNvSpPr/>
            <p:nvPr/>
          </p:nvSpPr>
          <p:spPr>
            <a:xfrm>
              <a:off x="4663625" y="1999625"/>
              <a:ext cx="20575" cy="8425"/>
            </a:xfrm>
            <a:custGeom>
              <a:avLst/>
              <a:gdLst/>
              <a:ahLst/>
              <a:cxnLst/>
              <a:rect l="l" t="t" r="r" b="b"/>
              <a:pathLst>
                <a:path w="823" h="337" extrusionOk="0">
                  <a:moveTo>
                    <a:pt x="1" y="113"/>
                  </a:moveTo>
                  <a:lnTo>
                    <a:pt x="38" y="1"/>
                  </a:lnTo>
                  <a:lnTo>
                    <a:pt x="822" y="187"/>
                  </a:lnTo>
                  <a:lnTo>
                    <a:pt x="785" y="33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24"/>
            <p:cNvSpPr/>
            <p:nvPr/>
          </p:nvSpPr>
          <p:spPr>
            <a:xfrm>
              <a:off x="4682300" y="1999625"/>
              <a:ext cx="11225" cy="12175"/>
            </a:xfrm>
            <a:custGeom>
              <a:avLst/>
              <a:gdLst/>
              <a:ahLst/>
              <a:cxnLst/>
              <a:rect l="l" t="t" r="r" b="b"/>
              <a:pathLst>
                <a:path w="449" h="487" extrusionOk="0">
                  <a:moveTo>
                    <a:pt x="150" y="449"/>
                  </a:moveTo>
                  <a:cubicBezTo>
                    <a:pt x="262" y="486"/>
                    <a:pt x="374" y="411"/>
                    <a:pt x="374" y="337"/>
                  </a:cubicBezTo>
                  <a:cubicBezTo>
                    <a:pt x="449" y="75"/>
                    <a:pt x="75" y="1"/>
                    <a:pt x="38" y="225"/>
                  </a:cubicBezTo>
                  <a:cubicBezTo>
                    <a:pt x="1" y="337"/>
                    <a:pt x="75" y="411"/>
                    <a:pt x="150" y="44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24"/>
            <p:cNvSpPr/>
            <p:nvPr/>
          </p:nvSpPr>
          <p:spPr>
            <a:xfrm>
              <a:off x="4665500" y="1980950"/>
              <a:ext cx="20550" cy="4700"/>
            </a:xfrm>
            <a:custGeom>
              <a:avLst/>
              <a:gdLst/>
              <a:ahLst/>
              <a:cxnLst/>
              <a:rect l="l" t="t" r="r" b="b"/>
              <a:pathLst>
                <a:path w="822" h="188" extrusionOk="0">
                  <a:moveTo>
                    <a:pt x="1" y="188"/>
                  </a:moveTo>
                  <a:lnTo>
                    <a:pt x="1" y="38"/>
                  </a:lnTo>
                  <a:lnTo>
                    <a:pt x="822" y="1"/>
                  </a:lnTo>
                  <a:lnTo>
                    <a:pt x="822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24"/>
            <p:cNvSpPr/>
            <p:nvPr/>
          </p:nvSpPr>
          <p:spPr>
            <a:xfrm>
              <a:off x="4685100" y="1977225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187" y="374"/>
                  </a:moveTo>
                  <a:cubicBezTo>
                    <a:pt x="299" y="374"/>
                    <a:pt x="337" y="262"/>
                    <a:pt x="337" y="187"/>
                  </a:cubicBezTo>
                  <a:cubicBezTo>
                    <a:pt x="337" y="75"/>
                    <a:pt x="262" y="38"/>
                    <a:pt x="150" y="1"/>
                  </a:cubicBezTo>
                  <a:cubicBezTo>
                    <a:pt x="75" y="38"/>
                    <a:pt x="1" y="113"/>
                    <a:pt x="1" y="187"/>
                  </a:cubicBezTo>
                  <a:cubicBezTo>
                    <a:pt x="1" y="299"/>
                    <a:pt x="75" y="374"/>
                    <a:pt x="187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24"/>
            <p:cNvSpPr/>
            <p:nvPr/>
          </p:nvSpPr>
          <p:spPr>
            <a:xfrm>
              <a:off x="4660825" y="1956700"/>
              <a:ext cx="20575" cy="11225"/>
            </a:xfrm>
            <a:custGeom>
              <a:avLst/>
              <a:gdLst/>
              <a:ahLst/>
              <a:cxnLst/>
              <a:rect l="l" t="t" r="r" b="b"/>
              <a:pathLst>
                <a:path w="823" h="449" extrusionOk="0">
                  <a:moveTo>
                    <a:pt x="76" y="448"/>
                  </a:moveTo>
                  <a:lnTo>
                    <a:pt x="1" y="299"/>
                  </a:lnTo>
                  <a:lnTo>
                    <a:pt x="748" y="0"/>
                  </a:lnTo>
                  <a:lnTo>
                    <a:pt x="822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24"/>
            <p:cNvSpPr/>
            <p:nvPr/>
          </p:nvSpPr>
          <p:spPr>
            <a:xfrm>
              <a:off x="4678575" y="1952025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262" y="374"/>
                  </a:moveTo>
                  <a:cubicBezTo>
                    <a:pt x="336" y="337"/>
                    <a:pt x="411" y="225"/>
                    <a:pt x="374" y="113"/>
                  </a:cubicBezTo>
                  <a:cubicBezTo>
                    <a:pt x="336" y="38"/>
                    <a:pt x="224" y="1"/>
                    <a:pt x="150" y="38"/>
                  </a:cubicBezTo>
                  <a:cubicBezTo>
                    <a:pt x="38" y="75"/>
                    <a:pt x="0" y="187"/>
                    <a:pt x="38" y="262"/>
                  </a:cubicBezTo>
                  <a:cubicBezTo>
                    <a:pt x="75" y="337"/>
                    <a:pt x="187" y="374"/>
                    <a:pt x="262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24"/>
            <p:cNvSpPr/>
            <p:nvPr/>
          </p:nvSpPr>
          <p:spPr>
            <a:xfrm>
              <a:off x="4651500" y="1936150"/>
              <a:ext cx="17750" cy="14975"/>
            </a:xfrm>
            <a:custGeom>
              <a:avLst/>
              <a:gdLst/>
              <a:ahLst/>
              <a:cxnLst/>
              <a:rect l="l" t="t" r="r" b="b"/>
              <a:pathLst>
                <a:path w="710" h="599" extrusionOk="0">
                  <a:moveTo>
                    <a:pt x="75" y="598"/>
                  </a:moveTo>
                  <a:lnTo>
                    <a:pt x="0" y="486"/>
                  </a:lnTo>
                  <a:lnTo>
                    <a:pt x="635" y="1"/>
                  </a:lnTo>
                  <a:lnTo>
                    <a:pt x="710" y="11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24"/>
            <p:cNvSpPr/>
            <p:nvPr/>
          </p:nvSpPr>
          <p:spPr>
            <a:xfrm>
              <a:off x="4665500" y="193055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337" y="337"/>
                  </a:moveTo>
                  <a:cubicBezTo>
                    <a:pt x="411" y="262"/>
                    <a:pt x="411" y="150"/>
                    <a:pt x="337" y="113"/>
                  </a:cubicBezTo>
                  <a:cubicBezTo>
                    <a:pt x="262" y="38"/>
                    <a:pt x="150" y="1"/>
                    <a:pt x="75" y="75"/>
                  </a:cubicBezTo>
                  <a:cubicBezTo>
                    <a:pt x="1" y="150"/>
                    <a:pt x="1" y="262"/>
                    <a:pt x="75" y="337"/>
                  </a:cubicBezTo>
                  <a:cubicBezTo>
                    <a:pt x="150" y="411"/>
                    <a:pt x="262" y="411"/>
                    <a:pt x="337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24"/>
            <p:cNvSpPr/>
            <p:nvPr/>
          </p:nvSpPr>
          <p:spPr>
            <a:xfrm>
              <a:off x="4637500" y="1920300"/>
              <a:ext cx="14950" cy="18675"/>
            </a:xfrm>
            <a:custGeom>
              <a:avLst/>
              <a:gdLst/>
              <a:ahLst/>
              <a:cxnLst/>
              <a:rect l="l" t="t" r="r" b="b"/>
              <a:pathLst>
                <a:path w="598" h="747" extrusionOk="0">
                  <a:moveTo>
                    <a:pt x="150" y="747"/>
                  </a:moveTo>
                  <a:lnTo>
                    <a:pt x="0" y="672"/>
                  </a:lnTo>
                  <a:lnTo>
                    <a:pt x="486" y="0"/>
                  </a:lnTo>
                  <a:lnTo>
                    <a:pt x="598" y="7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24"/>
            <p:cNvSpPr/>
            <p:nvPr/>
          </p:nvSpPr>
          <p:spPr>
            <a:xfrm>
              <a:off x="4647775" y="191282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336" y="299"/>
                  </a:moveTo>
                  <a:cubicBezTo>
                    <a:pt x="374" y="224"/>
                    <a:pt x="374" y="112"/>
                    <a:pt x="299" y="75"/>
                  </a:cubicBezTo>
                  <a:cubicBezTo>
                    <a:pt x="224" y="0"/>
                    <a:pt x="112" y="38"/>
                    <a:pt x="75" y="112"/>
                  </a:cubicBezTo>
                  <a:cubicBezTo>
                    <a:pt x="0" y="187"/>
                    <a:pt x="0" y="299"/>
                    <a:pt x="112" y="374"/>
                  </a:cubicBezTo>
                  <a:cubicBezTo>
                    <a:pt x="187" y="411"/>
                    <a:pt x="299" y="374"/>
                    <a:pt x="336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24"/>
            <p:cNvSpPr/>
            <p:nvPr/>
          </p:nvSpPr>
          <p:spPr>
            <a:xfrm>
              <a:off x="4620700" y="1910025"/>
              <a:ext cx="9350" cy="20550"/>
            </a:xfrm>
            <a:custGeom>
              <a:avLst/>
              <a:gdLst/>
              <a:ahLst/>
              <a:cxnLst/>
              <a:rect l="l" t="t" r="r" b="b"/>
              <a:pathLst>
                <a:path w="374" h="822" extrusionOk="0">
                  <a:moveTo>
                    <a:pt x="150" y="822"/>
                  </a:moveTo>
                  <a:lnTo>
                    <a:pt x="0" y="784"/>
                  </a:lnTo>
                  <a:lnTo>
                    <a:pt x="262" y="0"/>
                  </a:lnTo>
                  <a:lnTo>
                    <a:pt x="374" y="3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24"/>
            <p:cNvSpPr/>
            <p:nvPr/>
          </p:nvSpPr>
          <p:spPr>
            <a:xfrm>
              <a:off x="4623500" y="1902550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411" y="225"/>
                  </a:moveTo>
                  <a:cubicBezTo>
                    <a:pt x="448" y="150"/>
                    <a:pt x="374" y="38"/>
                    <a:pt x="299" y="38"/>
                  </a:cubicBezTo>
                  <a:cubicBezTo>
                    <a:pt x="224" y="1"/>
                    <a:pt x="112" y="38"/>
                    <a:pt x="75" y="150"/>
                  </a:cubicBezTo>
                  <a:cubicBezTo>
                    <a:pt x="0" y="374"/>
                    <a:pt x="374" y="449"/>
                    <a:pt x="411" y="22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24"/>
            <p:cNvSpPr/>
            <p:nvPr/>
          </p:nvSpPr>
          <p:spPr>
            <a:xfrm>
              <a:off x="4602950" y="1907225"/>
              <a:ext cx="3775" cy="19625"/>
            </a:xfrm>
            <a:custGeom>
              <a:avLst/>
              <a:gdLst/>
              <a:ahLst/>
              <a:cxnLst/>
              <a:rect l="l" t="t" r="r" b="b"/>
              <a:pathLst>
                <a:path w="151" h="785" extrusionOk="0">
                  <a:moveTo>
                    <a:pt x="1" y="0"/>
                  </a:moveTo>
                  <a:lnTo>
                    <a:pt x="1" y="784"/>
                  </a:lnTo>
                  <a:lnTo>
                    <a:pt x="150" y="784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24"/>
            <p:cNvSpPr/>
            <p:nvPr/>
          </p:nvSpPr>
          <p:spPr>
            <a:xfrm>
              <a:off x="4598300" y="1896950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448" y="299"/>
                  </a:moveTo>
                  <a:cubicBezTo>
                    <a:pt x="448" y="1"/>
                    <a:pt x="0" y="449"/>
                    <a:pt x="262" y="449"/>
                  </a:cubicBezTo>
                  <a:cubicBezTo>
                    <a:pt x="374" y="449"/>
                    <a:pt x="448" y="374"/>
                    <a:pt x="448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24"/>
            <p:cNvSpPr/>
            <p:nvPr/>
          </p:nvSpPr>
          <p:spPr>
            <a:xfrm>
              <a:off x="4519875" y="1924025"/>
              <a:ext cx="149375" cy="149375"/>
            </a:xfrm>
            <a:custGeom>
              <a:avLst/>
              <a:gdLst/>
              <a:ahLst/>
              <a:cxnLst/>
              <a:rect l="l" t="t" r="r" b="b"/>
              <a:pathLst>
                <a:path w="5975" h="5975" extrusionOk="0">
                  <a:moveTo>
                    <a:pt x="5975" y="2539"/>
                  </a:moveTo>
                  <a:cubicBezTo>
                    <a:pt x="5975" y="4817"/>
                    <a:pt x="3212" y="5974"/>
                    <a:pt x="1606" y="4369"/>
                  </a:cubicBezTo>
                  <a:cubicBezTo>
                    <a:pt x="1" y="2763"/>
                    <a:pt x="1121" y="0"/>
                    <a:pt x="3399" y="0"/>
                  </a:cubicBezTo>
                  <a:cubicBezTo>
                    <a:pt x="4817" y="0"/>
                    <a:pt x="5975" y="1121"/>
                    <a:pt x="5975" y="2539"/>
                  </a:cubicBezTo>
                  <a:close/>
                </a:path>
              </a:pathLst>
            </a:custGeom>
            <a:solidFill>
              <a:srgbClr val="BFDFE8"/>
            </a:solidFill>
            <a:ln w="9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24"/>
            <p:cNvSpPr/>
            <p:nvPr/>
          </p:nvSpPr>
          <p:spPr>
            <a:xfrm>
              <a:off x="4658025" y="1987500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1" y="187"/>
                  </a:moveTo>
                  <a:cubicBezTo>
                    <a:pt x="1" y="75"/>
                    <a:pt x="1" y="0"/>
                    <a:pt x="113" y="0"/>
                  </a:cubicBezTo>
                  <a:cubicBezTo>
                    <a:pt x="300" y="38"/>
                    <a:pt x="300" y="336"/>
                    <a:pt x="113" y="374"/>
                  </a:cubicBezTo>
                  <a:cubicBezTo>
                    <a:pt x="1" y="374"/>
                    <a:pt x="1" y="299"/>
                    <a:pt x="38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24"/>
            <p:cNvSpPr/>
            <p:nvPr/>
          </p:nvSpPr>
          <p:spPr>
            <a:xfrm>
              <a:off x="4655225" y="1997775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1" y="187"/>
                  </a:moveTo>
                  <a:cubicBezTo>
                    <a:pt x="1" y="75"/>
                    <a:pt x="113" y="0"/>
                    <a:pt x="188" y="0"/>
                  </a:cubicBezTo>
                  <a:cubicBezTo>
                    <a:pt x="262" y="37"/>
                    <a:pt x="337" y="112"/>
                    <a:pt x="300" y="224"/>
                  </a:cubicBezTo>
                  <a:cubicBezTo>
                    <a:pt x="300" y="299"/>
                    <a:pt x="188" y="373"/>
                    <a:pt x="113" y="336"/>
                  </a:cubicBezTo>
                  <a:cubicBezTo>
                    <a:pt x="1" y="299"/>
                    <a:pt x="1" y="261"/>
                    <a:pt x="1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24"/>
            <p:cNvSpPr/>
            <p:nvPr/>
          </p:nvSpPr>
          <p:spPr>
            <a:xfrm>
              <a:off x="4653375" y="2007100"/>
              <a:ext cx="7475" cy="9350"/>
            </a:xfrm>
            <a:custGeom>
              <a:avLst/>
              <a:gdLst/>
              <a:ahLst/>
              <a:cxnLst/>
              <a:rect l="l" t="t" r="r" b="b"/>
              <a:pathLst>
                <a:path w="299" h="374" extrusionOk="0">
                  <a:moveTo>
                    <a:pt x="75" y="75"/>
                  </a:moveTo>
                  <a:cubicBezTo>
                    <a:pt x="112" y="0"/>
                    <a:pt x="112" y="0"/>
                    <a:pt x="150" y="0"/>
                  </a:cubicBezTo>
                  <a:cubicBezTo>
                    <a:pt x="262" y="38"/>
                    <a:pt x="299" y="150"/>
                    <a:pt x="224" y="224"/>
                  </a:cubicBezTo>
                  <a:cubicBezTo>
                    <a:pt x="224" y="299"/>
                    <a:pt x="112" y="374"/>
                    <a:pt x="37" y="374"/>
                  </a:cubicBezTo>
                  <a:cubicBezTo>
                    <a:pt x="0" y="337"/>
                    <a:pt x="37" y="374"/>
                    <a:pt x="37" y="337"/>
                  </a:cubicBezTo>
                  <a:lnTo>
                    <a:pt x="37" y="299"/>
                  </a:lnTo>
                  <a:lnTo>
                    <a:pt x="37" y="187"/>
                  </a:lnTo>
                  <a:lnTo>
                    <a:pt x="37" y="150"/>
                  </a:lnTo>
                  <a:lnTo>
                    <a:pt x="37" y="75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24"/>
            <p:cNvSpPr/>
            <p:nvPr/>
          </p:nvSpPr>
          <p:spPr>
            <a:xfrm>
              <a:off x="4645900" y="2015500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112" y="113"/>
                  </a:moveTo>
                  <a:cubicBezTo>
                    <a:pt x="150" y="38"/>
                    <a:pt x="224" y="1"/>
                    <a:pt x="299" y="38"/>
                  </a:cubicBezTo>
                  <a:cubicBezTo>
                    <a:pt x="374" y="75"/>
                    <a:pt x="374" y="187"/>
                    <a:pt x="336" y="299"/>
                  </a:cubicBezTo>
                  <a:cubicBezTo>
                    <a:pt x="262" y="374"/>
                    <a:pt x="150" y="411"/>
                    <a:pt x="75" y="337"/>
                  </a:cubicBezTo>
                  <a:cubicBezTo>
                    <a:pt x="0" y="299"/>
                    <a:pt x="38" y="225"/>
                    <a:pt x="112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24"/>
            <p:cNvSpPr/>
            <p:nvPr/>
          </p:nvSpPr>
          <p:spPr>
            <a:xfrm>
              <a:off x="4640300" y="2022025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75" y="76"/>
                  </a:moveTo>
                  <a:cubicBezTo>
                    <a:pt x="150" y="1"/>
                    <a:pt x="187" y="38"/>
                    <a:pt x="262" y="113"/>
                  </a:cubicBezTo>
                  <a:cubicBezTo>
                    <a:pt x="336" y="150"/>
                    <a:pt x="336" y="300"/>
                    <a:pt x="262" y="337"/>
                  </a:cubicBezTo>
                  <a:cubicBezTo>
                    <a:pt x="224" y="412"/>
                    <a:pt x="75" y="412"/>
                    <a:pt x="38" y="337"/>
                  </a:cubicBezTo>
                  <a:cubicBezTo>
                    <a:pt x="0" y="300"/>
                    <a:pt x="38" y="262"/>
                    <a:pt x="38" y="188"/>
                  </a:cubicBezTo>
                  <a:cubicBezTo>
                    <a:pt x="38" y="150"/>
                    <a:pt x="75" y="113"/>
                    <a:pt x="112" y="7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24"/>
            <p:cNvSpPr/>
            <p:nvPr/>
          </p:nvSpPr>
          <p:spPr>
            <a:xfrm>
              <a:off x="4632825" y="2029500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225" y="1"/>
                  </a:moveTo>
                  <a:cubicBezTo>
                    <a:pt x="225" y="1"/>
                    <a:pt x="262" y="1"/>
                    <a:pt x="299" y="75"/>
                  </a:cubicBezTo>
                  <a:cubicBezTo>
                    <a:pt x="374" y="150"/>
                    <a:pt x="337" y="262"/>
                    <a:pt x="262" y="299"/>
                  </a:cubicBezTo>
                  <a:cubicBezTo>
                    <a:pt x="187" y="337"/>
                    <a:pt x="150" y="374"/>
                    <a:pt x="75" y="337"/>
                  </a:cubicBezTo>
                  <a:cubicBezTo>
                    <a:pt x="38" y="337"/>
                    <a:pt x="1" y="299"/>
                    <a:pt x="1" y="262"/>
                  </a:cubicBezTo>
                  <a:cubicBezTo>
                    <a:pt x="1" y="225"/>
                    <a:pt x="1" y="225"/>
                    <a:pt x="113" y="150"/>
                  </a:cubicBezTo>
                  <a:cubicBezTo>
                    <a:pt x="113" y="113"/>
                    <a:pt x="150" y="113"/>
                    <a:pt x="150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24"/>
            <p:cNvSpPr/>
            <p:nvPr/>
          </p:nvSpPr>
          <p:spPr>
            <a:xfrm>
              <a:off x="4624425" y="2035100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150" y="38"/>
                  </a:moveTo>
                  <a:cubicBezTo>
                    <a:pt x="225" y="1"/>
                    <a:pt x="299" y="1"/>
                    <a:pt x="337" y="38"/>
                  </a:cubicBezTo>
                  <a:cubicBezTo>
                    <a:pt x="374" y="150"/>
                    <a:pt x="337" y="262"/>
                    <a:pt x="262" y="299"/>
                  </a:cubicBezTo>
                  <a:cubicBezTo>
                    <a:pt x="150" y="337"/>
                    <a:pt x="38" y="299"/>
                    <a:pt x="1" y="187"/>
                  </a:cubicBezTo>
                  <a:cubicBezTo>
                    <a:pt x="1" y="113"/>
                    <a:pt x="38" y="75"/>
                    <a:pt x="150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24"/>
            <p:cNvSpPr/>
            <p:nvPr/>
          </p:nvSpPr>
          <p:spPr>
            <a:xfrm>
              <a:off x="4614150" y="2037900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150" y="38"/>
                  </a:moveTo>
                  <a:cubicBezTo>
                    <a:pt x="225" y="1"/>
                    <a:pt x="337" y="38"/>
                    <a:pt x="412" y="113"/>
                  </a:cubicBezTo>
                  <a:cubicBezTo>
                    <a:pt x="412" y="187"/>
                    <a:pt x="374" y="299"/>
                    <a:pt x="262" y="337"/>
                  </a:cubicBezTo>
                  <a:cubicBezTo>
                    <a:pt x="150" y="337"/>
                    <a:pt x="76" y="299"/>
                    <a:pt x="38" y="187"/>
                  </a:cubicBezTo>
                  <a:cubicBezTo>
                    <a:pt x="1" y="113"/>
                    <a:pt x="76" y="38"/>
                    <a:pt x="150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24"/>
            <p:cNvSpPr/>
            <p:nvPr/>
          </p:nvSpPr>
          <p:spPr>
            <a:xfrm>
              <a:off x="4604825" y="2041625"/>
              <a:ext cx="10300" cy="6575"/>
            </a:xfrm>
            <a:custGeom>
              <a:avLst/>
              <a:gdLst/>
              <a:ahLst/>
              <a:cxnLst/>
              <a:rect l="l" t="t" r="r" b="b"/>
              <a:pathLst>
                <a:path w="412" h="263" extrusionOk="0">
                  <a:moveTo>
                    <a:pt x="299" y="1"/>
                  </a:moveTo>
                  <a:cubicBezTo>
                    <a:pt x="374" y="1"/>
                    <a:pt x="374" y="1"/>
                    <a:pt x="411" y="38"/>
                  </a:cubicBezTo>
                  <a:cubicBezTo>
                    <a:pt x="411" y="150"/>
                    <a:pt x="337" y="225"/>
                    <a:pt x="225" y="262"/>
                  </a:cubicBezTo>
                  <a:cubicBezTo>
                    <a:pt x="150" y="262"/>
                    <a:pt x="38" y="225"/>
                    <a:pt x="1" y="150"/>
                  </a:cubicBezTo>
                  <a:cubicBezTo>
                    <a:pt x="1" y="113"/>
                    <a:pt x="1" y="113"/>
                    <a:pt x="1" y="76"/>
                  </a:cubicBezTo>
                  <a:lnTo>
                    <a:pt x="38" y="76"/>
                  </a:lnTo>
                  <a:cubicBezTo>
                    <a:pt x="75" y="76"/>
                    <a:pt x="38" y="38"/>
                    <a:pt x="150" y="38"/>
                  </a:cubicBezTo>
                  <a:lnTo>
                    <a:pt x="187" y="38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24"/>
            <p:cNvSpPr/>
            <p:nvPr/>
          </p:nvSpPr>
          <p:spPr>
            <a:xfrm>
              <a:off x="4595500" y="2040700"/>
              <a:ext cx="8425" cy="7500"/>
            </a:xfrm>
            <a:custGeom>
              <a:avLst/>
              <a:gdLst/>
              <a:ahLst/>
              <a:cxnLst/>
              <a:rect l="l" t="t" r="r" b="b"/>
              <a:pathLst>
                <a:path w="337" h="300" extrusionOk="0">
                  <a:moveTo>
                    <a:pt x="187" y="1"/>
                  </a:moveTo>
                  <a:cubicBezTo>
                    <a:pt x="299" y="1"/>
                    <a:pt x="336" y="1"/>
                    <a:pt x="336" y="113"/>
                  </a:cubicBezTo>
                  <a:cubicBezTo>
                    <a:pt x="336" y="262"/>
                    <a:pt x="262" y="299"/>
                    <a:pt x="150" y="299"/>
                  </a:cubicBezTo>
                  <a:cubicBezTo>
                    <a:pt x="38" y="262"/>
                    <a:pt x="0" y="187"/>
                    <a:pt x="0" y="75"/>
                  </a:cubicBezTo>
                  <a:cubicBezTo>
                    <a:pt x="0" y="1"/>
                    <a:pt x="75" y="1"/>
                    <a:pt x="187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24"/>
            <p:cNvSpPr/>
            <p:nvPr/>
          </p:nvSpPr>
          <p:spPr>
            <a:xfrm>
              <a:off x="4585225" y="203790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99" y="38"/>
                  </a:moveTo>
                  <a:cubicBezTo>
                    <a:pt x="374" y="38"/>
                    <a:pt x="374" y="75"/>
                    <a:pt x="374" y="187"/>
                  </a:cubicBezTo>
                  <a:cubicBezTo>
                    <a:pt x="374" y="299"/>
                    <a:pt x="262" y="374"/>
                    <a:pt x="150" y="299"/>
                  </a:cubicBezTo>
                  <a:cubicBezTo>
                    <a:pt x="75" y="299"/>
                    <a:pt x="0" y="187"/>
                    <a:pt x="38" y="113"/>
                  </a:cubicBezTo>
                  <a:cubicBezTo>
                    <a:pt x="38" y="75"/>
                    <a:pt x="75" y="38"/>
                    <a:pt x="150" y="38"/>
                  </a:cubicBezTo>
                  <a:cubicBezTo>
                    <a:pt x="187" y="1"/>
                    <a:pt x="262" y="1"/>
                    <a:pt x="299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24"/>
            <p:cNvSpPr/>
            <p:nvPr/>
          </p:nvSpPr>
          <p:spPr>
            <a:xfrm>
              <a:off x="4575900" y="2035100"/>
              <a:ext cx="10275" cy="8425"/>
            </a:xfrm>
            <a:custGeom>
              <a:avLst/>
              <a:gdLst/>
              <a:ahLst/>
              <a:cxnLst/>
              <a:rect l="l" t="t" r="r" b="b"/>
              <a:pathLst>
                <a:path w="411" h="337" extrusionOk="0">
                  <a:moveTo>
                    <a:pt x="373" y="113"/>
                  </a:moveTo>
                  <a:cubicBezTo>
                    <a:pt x="373" y="113"/>
                    <a:pt x="411" y="113"/>
                    <a:pt x="373" y="187"/>
                  </a:cubicBezTo>
                  <a:cubicBezTo>
                    <a:pt x="336" y="299"/>
                    <a:pt x="224" y="337"/>
                    <a:pt x="112" y="299"/>
                  </a:cubicBezTo>
                  <a:cubicBezTo>
                    <a:pt x="75" y="262"/>
                    <a:pt x="37" y="225"/>
                    <a:pt x="0" y="150"/>
                  </a:cubicBezTo>
                  <a:cubicBezTo>
                    <a:pt x="0" y="113"/>
                    <a:pt x="0" y="75"/>
                    <a:pt x="37" y="75"/>
                  </a:cubicBezTo>
                  <a:cubicBezTo>
                    <a:pt x="75" y="1"/>
                    <a:pt x="75" y="38"/>
                    <a:pt x="149" y="75"/>
                  </a:cubicBezTo>
                  <a:cubicBezTo>
                    <a:pt x="187" y="75"/>
                    <a:pt x="224" y="75"/>
                    <a:pt x="299" y="75"/>
                  </a:cubicBezTo>
                  <a:cubicBezTo>
                    <a:pt x="299" y="38"/>
                    <a:pt x="336" y="38"/>
                    <a:pt x="336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24"/>
            <p:cNvSpPr/>
            <p:nvPr/>
          </p:nvSpPr>
          <p:spPr>
            <a:xfrm>
              <a:off x="4568425" y="203042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262" y="76"/>
                  </a:moveTo>
                  <a:cubicBezTo>
                    <a:pt x="336" y="150"/>
                    <a:pt x="374" y="188"/>
                    <a:pt x="336" y="262"/>
                  </a:cubicBezTo>
                  <a:cubicBezTo>
                    <a:pt x="299" y="337"/>
                    <a:pt x="187" y="374"/>
                    <a:pt x="75" y="300"/>
                  </a:cubicBezTo>
                  <a:cubicBezTo>
                    <a:pt x="0" y="262"/>
                    <a:pt x="0" y="150"/>
                    <a:pt x="38" y="76"/>
                  </a:cubicBezTo>
                  <a:cubicBezTo>
                    <a:pt x="75" y="1"/>
                    <a:pt x="150" y="38"/>
                    <a:pt x="262" y="7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24"/>
            <p:cNvSpPr/>
            <p:nvPr/>
          </p:nvSpPr>
          <p:spPr>
            <a:xfrm>
              <a:off x="4560950" y="2022975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262" y="75"/>
                  </a:moveTo>
                  <a:cubicBezTo>
                    <a:pt x="337" y="150"/>
                    <a:pt x="374" y="224"/>
                    <a:pt x="299" y="299"/>
                  </a:cubicBezTo>
                  <a:cubicBezTo>
                    <a:pt x="262" y="374"/>
                    <a:pt x="113" y="374"/>
                    <a:pt x="75" y="299"/>
                  </a:cubicBezTo>
                  <a:cubicBezTo>
                    <a:pt x="1" y="262"/>
                    <a:pt x="1" y="112"/>
                    <a:pt x="75" y="75"/>
                  </a:cubicBezTo>
                  <a:cubicBezTo>
                    <a:pt x="113" y="0"/>
                    <a:pt x="225" y="0"/>
                    <a:pt x="26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24"/>
            <p:cNvSpPr/>
            <p:nvPr/>
          </p:nvSpPr>
          <p:spPr>
            <a:xfrm>
              <a:off x="4554425" y="2016425"/>
              <a:ext cx="8425" cy="8425"/>
            </a:xfrm>
            <a:custGeom>
              <a:avLst/>
              <a:gdLst/>
              <a:ahLst/>
              <a:cxnLst/>
              <a:rect l="l" t="t" r="r" b="b"/>
              <a:pathLst>
                <a:path w="337" h="337" extrusionOk="0">
                  <a:moveTo>
                    <a:pt x="299" y="188"/>
                  </a:moveTo>
                  <a:cubicBezTo>
                    <a:pt x="336" y="225"/>
                    <a:pt x="336" y="262"/>
                    <a:pt x="299" y="300"/>
                  </a:cubicBezTo>
                  <a:cubicBezTo>
                    <a:pt x="224" y="337"/>
                    <a:pt x="112" y="337"/>
                    <a:pt x="38" y="262"/>
                  </a:cubicBezTo>
                  <a:cubicBezTo>
                    <a:pt x="0" y="188"/>
                    <a:pt x="0" y="76"/>
                    <a:pt x="38" y="1"/>
                  </a:cubicBezTo>
                  <a:cubicBezTo>
                    <a:pt x="38" y="1"/>
                    <a:pt x="75" y="1"/>
                    <a:pt x="75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50" y="1"/>
                    <a:pt x="150" y="1"/>
                    <a:pt x="187" y="76"/>
                  </a:cubicBezTo>
                  <a:cubicBezTo>
                    <a:pt x="262" y="113"/>
                    <a:pt x="262" y="113"/>
                    <a:pt x="262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5" name="Google Shape;8145;p24"/>
            <p:cNvSpPr/>
            <p:nvPr/>
          </p:nvSpPr>
          <p:spPr>
            <a:xfrm>
              <a:off x="4549750" y="2007100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262" y="150"/>
                  </a:moveTo>
                  <a:cubicBezTo>
                    <a:pt x="337" y="224"/>
                    <a:pt x="337" y="299"/>
                    <a:pt x="262" y="337"/>
                  </a:cubicBezTo>
                  <a:cubicBezTo>
                    <a:pt x="187" y="374"/>
                    <a:pt x="75" y="337"/>
                    <a:pt x="38" y="224"/>
                  </a:cubicBezTo>
                  <a:cubicBezTo>
                    <a:pt x="1" y="150"/>
                    <a:pt x="38" y="38"/>
                    <a:pt x="113" y="0"/>
                  </a:cubicBezTo>
                  <a:cubicBezTo>
                    <a:pt x="187" y="0"/>
                    <a:pt x="225" y="0"/>
                    <a:pt x="299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6" name="Google Shape;8146;p24"/>
            <p:cNvSpPr/>
            <p:nvPr/>
          </p:nvSpPr>
          <p:spPr>
            <a:xfrm>
              <a:off x="4546025" y="199777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374" y="187"/>
                  </a:moveTo>
                  <a:cubicBezTo>
                    <a:pt x="374" y="261"/>
                    <a:pt x="374" y="299"/>
                    <a:pt x="262" y="373"/>
                  </a:cubicBezTo>
                  <a:cubicBezTo>
                    <a:pt x="150" y="373"/>
                    <a:pt x="75" y="299"/>
                    <a:pt x="38" y="224"/>
                  </a:cubicBezTo>
                  <a:cubicBezTo>
                    <a:pt x="0" y="112"/>
                    <a:pt x="38" y="37"/>
                    <a:pt x="150" y="0"/>
                  </a:cubicBezTo>
                  <a:cubicBezTo>
                    <a:pt x="187" y="0"/>
                    <a:pt x="262" y="0"/>
                    <a:pt x="299" y="75"/>
                  </a:cubicBezTo>
                  <a:cubicBezTo>
                    <a:pt x="336" y="112"/>
                    <a:pt x="336" y="149"/>
                    <a:pt x="374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7" name="Google Shape;8147;p24"/>
            <p:cNvSpPr/>
            <p:nvPr/>
          </p:nvSpPr>
          <p:spPr>
            <a:xfrm>
              <a:off x="4545075" y="1987500"/>
              <a:ext cx="6575" cy="10300"/>
            </a:xfrm>
            <a:custGeom>
              <a:avLst/>
              <a:gdLst/>
              <a:ahLst/>
              <a:cxnLst/>
              <a:rect l="l" t="t" r="r" b="b"/>
              <a:pathLst>
                <a:path w="263" h="412" extrusionOk="0">
                  <a:moveTo>
                    <a:pt x="262" y="299"/>
                  </a:moveTo>
                  <a:cubicBezTo>
                    <a:pt x="262" y="299"/>
                    <a:pt x="262" y="374"/>
                    <a:pt x="188" y="374"/>
                  </a:cubicBezTo>
                  <a:cubicBezTo>
                    <a:pt x="113" y="411"/>
                    <a:pt x="1" y="336"/>
                    <a:pt x="1" y="224"/>
                  </a:cubicBezTo>
                  <a:cubicBezTo>
                    <a:pt x="1" y="150"/>
                    <a:pt x="1" y="112"/>
                    <a:pt x="38" y="38"/>
                  </a:cubicBezTo>
                  <a:cubicBezTo>
                    <a:pt x="113" y="38"/>
                    <a:pt x="150" y="0"/>
                    <a:pt x="150" y="38"/>
                  </a:cubicBezTo>
                  <a:cubicBezTo>
                    <a:pt x="188" y="75"/>
                    <a:pt x="225" y="38"/>
                    <a:pt x="225" y="150"/>
                  </a:cubicBezTo>
                  <a:cubicBezTo>
                    <a:pt x="225" y="187"/>
                    <a:pt x="225" y="224"/>
                    <a:pt x="262" y="262"/>
                  </a:cubicBezTo>
                  <a:cubicBezTo>
                    <a:pt x="262" y="299"/>
                    <a:pt x="262" y="299"/>
                    <a:pt x="262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8" name="Google Shape;8148;p24"/>
            <p:cNvSpPr/>
            <p:nvPr/>
          </p:nvSpPr>
          <p:spPr>
            <a:xfrm>
              <a:off x="4545075" y="1978150"/>
              <a:ext cx="6575" cy="9375"/>
            </a:xfrm>
            <a:custGeom>
              <a:avLst/>
              <a:gdLst/>
              <a:ahLst/>
              <a:cxnLst/>
              <a:rect l="l" t="t" r="r" b="b"/>
              <a:pathLst>
                <a:path w="263" h="375" extrusionOk="0">
                  <a:moveTo>
                    <a:pt x="262" y="225"/>
                  </a:moveTo>
                  <a:cubicBezTo>
                    <a:pt x="262" y="337"/>
                    <a:pt x="262" y="374"/>
                    <a:pt x="150" y="374"/>
                  </a:cubicBezTo>
                  <a:cubicBezTo>
                    <a:pt x="38" y="374"/>
                    <a:pt x="1" y="300"/>
                    <a:pt x="1" y="188"/>
                  </a:cubicBezTo>
                  <a:cubicBezTo>
                    <a:pt x="1" y="76"/>
                    <a:pt x="113" y="1"/>
                    <a:pt x="188" y="38"/>
                  </a:cubicBezTo>
                  <a:cubicBezTo>
                    <a:pt x="262" y="38"/>
                    <a:pt x="262" y="113"/>
                    <a:pt x="262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9" name="Google Shape;8149;p24"/>
            <p:cNvSpPr/>
            <p:nvPr/>
          </p:nvSpPr>
          <p:spPr>
            <a:xfrm>
              <a:off x="4546025" y="196882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336" y="225"/>
                  </a:moveTo>
                  <a:cubicBezTo>
                    <a:pt x="336" y="299"/>
                    <a:pt x="262" y="411"/>
                    <a:pt x="187" y="374"/>
                  </a:cubicBezTo>
                  <a:cubicBezTo>
                    <a:pt x="75" y="374"/>
                    <a:pt x="0" y="262"/>
                    <a:pt x="38" y="150"/>
                  </a:cubicBezTo>
                  <a:cubicBezTo>
                    <a:pt x="75" y="75"/>
                    <a:pt x="187" y="1"/>
                    <a:pt x="262" y="38"/>
                  </a:cubicBezTo>
                  <a:cubicBezTo>
                    <a:pt x="336" y="75"/>
                    <a:pt x="374" y="113"/>
                    <a:pt x="336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0" name="Google Shape;8150;p24"/>
            <p:cNvSpPr/>
            <p:nvPr/>
          </p:nvSpPr>
          <p:spPr>
            <a:xfrm>
              <a:off x="4548825" y="1959500"/>
              <a:ext cx="7475" cy="9350"/>
            </a:xfrm>
            <a:custGeom>
              <a:avLst/>
              <a:gdLst/>
              <a:ahLst/>
              <a:cxnLst/>
              <a:rect l="l" t="t" r="r" b="b"/>
              <a:pathLst>
                <a:path w="299" h="374" extrusionOk="0">
                  <a:moveTo>
                    <a:pt x="224" y="299"/>
                  </a:moveTo>
                  <a:cubicBezTo>
                    <a:pt x="224" y="374"/>
                    <a:pt x="187" y="374"/>
                    <a:pt x="150" y="374"/>
                  </a:cubicBezTo>
                  <a:cubicBezTo>
                    <a:pt x="38" y="336"/>
                    <a:pt x="0" y="224"/>
                    <a:pt x="75" y="150"/>
                  </a:cubicBezTo>
                  <a:cubicBezTo>
                    <a:pt x="112" y="75"/>
                    <a:pt x="187" y="0"/>
                    <a:pt x="262" y="0"/>
                  </a:cubicBezTo>
                  <a:cubicBezTo>
                    <a:pt x="299" y="38"/>
                    <a:pt x="299" y="0"/>
                    <a:pt x="299" y="0"/>
                  </a:cubicBezTo>
                  <a:lnTo>
                    <a:pt x="299" y="75"/>
                  </a:lnTo>
                  <a:lnTo>
                    <a:pt x="299" y="150"/>
                  </a:lnTo>
                  <a:cubicBezTo>
                    <a:pt x="299" y="224"/>
                    <a:pt x="299" y="187"/>
                    <a:pt x="262" y="224"/>
                  </a:cubicBezTo>
                  <a:cubicBezTo>
                    <a:pt x="224" y="224"/>
                    <a:pt x="262" y="262"/>
                    <a:pt x="262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1" name="Google Shape;8151;p24"/>
            <p:cNvSpPr/>
            <p:nvPr/>
          </p:nvSpPr>
          <p:spPr>
            <a:xfrm>
              <a:off x="4554425" y="1950150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299" y="300"/>
                  </a:moveTo>
                  <a:cubicBezTo>
                    <a:pt x="187" y="374"/>
                    <a:pt x="187" y="412"/>
                    <a:pt x="75" y="374"/>
                  </a:cubicBezTo>
                  <a:cubicBezTo>
                    <a:pt x="0" y="300"/>
                    <a:pt x="0" y="225"/>
                    <a:pt x="38" y="113"/>
                  </a:cubicBezTo>
                  <a:cubicBezTo>
                    <a:pt x="150" y="38"/>
                    <a:pt x="262" y="1"/>
                    <a:pt x="299" y="76"/>
                  </a:cubicBezTo>
                  <a:cubicBezTo>
                    <a:pt x="374" y="113"/>
                    <a:pt x="336" y="188"/>
                    <a:pt x="299" y="30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2" name="Google Shape;8152;p24"/>
            <p:cNvSpPr/>
            <p:nvPr/>
          </p:nvSpPr>
          <p:spPr>
            <a:xfrm>
              <a:off x="4560950" y="1943625"/>
              <a:ext cx="8425" cy="10300"/>
            </a:xfrm>
            <a:custGeom>
              <a:avLst/>
              <a:gdLst/>
              <a:ahLst/>
              <a:cxnLst/>
              <a:rect l="l" t="t" r="r" b="b"/>
              <a:pathLst>
                <a:path w="337" h="412" extrusionOk="0">
                  <a:moveTo>
                    <a:pt x="262" y="337"/>
                  </a:moveTo>
                  <a:cubicBezTo>
                    <a:pt x="187" y="411"/>
                    <a:pt x="150" y="374"/>
                    <a:pt x="75" y="299"/>
                  </a:cubicBezTo>
                  <a:cubicBezTo>
                    <a:pt x="1" y="262"/>
                    <a:pt x="1" y="112"/>
                    <a:pt x="75" y="75"/>
                  </a:cubicBezTo>
                  <a:cubicBezTo>
                    <a:pt x="113" y="0"/>
                    <a:pt x="262" y="0"/>
                    <a:pt x="299" y="75"/>
                  </a:cubicBezTo>
                  <a:cubicBezTo>
                    <a:pt x="337" y="112"/>
                    <a:pt x="337" y="150"/>
                    <a:pt x="299" y="224"/>
                  </a:cubicBezTo>
                  <a:cubicBezTo>
                    <a:pt x="299" y="262"/>
                    <a:pt x="262" y="299"/>
                    <a:pt x="225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3" name="Google Shape;8153;p24"/>
            <p:cNvSpPr/>
            <p:nvPr/>
          </p:nvSpPr>
          <p:spPr>
            <a:xfrm>
              <a:off x="4567500" y="1938025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187" y="336"/>
                  </a:moveTo>
                  <a:cubicBezTo>
                    <a:pt x="187" y="336"/>
                    <a:pt x="149" y="336"/>
                    <a:pt x="75" y="262"/>
                  </a:cubicBezTo>
                  <a:cubicBezTo>
                    <a:pt x="0" y="187"/>
                    <a:pt x="37" y="75"/>
                    <a:pt x="149" y="0"/>
                  </a:cubicBezTo>
                  <a:cubicBezTo>
                    <a:pt x="187" y="0"/>
                    <a:pt x="261" y="0"/>
                    <a:pt x="299" y="0"/>
                  </a:cubicBezTo>
                  <a:cubicBezTo>
                    <a:pt x="336" y="38"/>
                    <a:pt x="373" y="38"/>
                    <a:pt x="373" y="75"/>
                  </a:cubicBezTo>
                  <a:cubicBezTo>
                    <a:pt x="373" y="112"/>
                    <a:pt x="373" y="150"/>
                    <a:pt x="299" y="224"/>
                  </a:cubicBezTo>
                  <a:cubicBezTo>
                    <a:pt x="224" y="262"/>
                    <a:pt x="261" y="262"/>
                    <a:pt x="224" y="262"/>
                  </a:cubicBezTo>
                  <a:cubicBezTo>
                    <a:pt x="187" y="299"/>
                    <a:pt x="187" y="336"/>
                    <a:pt x="187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4" name="Google Shape;8154;p24"/>
            <p:cNvSpPr/>
            <p:nvPr/>
          </p:nvSpPr>
          <p:spPr>
            <a:xfrm>
              <a:off x="4575900" y="193242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24" y="299"/>
                  </a:moveTo>
                  <a:cubicBezTo>
                    <a:pt x="149" y="336"/>
                    <a:pt x="75" y="374"/>
                    <a:pt x="37" y="299"/>
                  </a:cubicBezTo>
                  <a:cubicBezTo>
                    <a:pt x="0" y="224"/>
                    <a:pt x="37" y="112"/>
                    <a:pt x="149" y="38"/>
                  </a:cubicBezTo>
                  <a:cubicBezTo>
                    <a:pt x="224" y="0"/>
                    <a:pt x="336" y="38"/>
                    <a:pt x="373" y="112"/>
                  </a:cubicBezTo>
                  <a:cubicBezTo>
                    <a:pt x="373" y="224"/>
                    <a:pt x="373" y="224"/>
                    <a:pt x="224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5" name="Google Shape;8155;p24"/>
            <p:cNvSpPr/>
            <p:nvPr/>
          </p:nvSpPr>
          <p:spPr>
            <a:xfrm>
              <a:off x="4585225" y="192870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262" y="336"/>
                  </a:moveTo>
                  <a:cubicBezTo>
                    <a:pt x="187" y="373"/>
                    <a:pt x="75" y="336"/>
                    <a:pt x="38" y="261"/>
                  </a:cubicBezTo>
                  <a:cubicBezTo>
                    <a:pt x="0" y="187"/>
                    <a:pt x="38" y="75"/>
                    <a:pt x="150" y="37"/>
                  </a:cubicBezTo>
                  <a:cubicBezTo>
                    <a:pt x="262" y="0"/>
                    <a:pt x="337" y="75"/>
                    <a:pt x="374" y="187"/>
                  </a:cubicBezTo>
                  <a:cubicBezTo>
                    <a:pt x="374" y="261"/>
                    <a:pt x="374" y="299"/>
                    <a:pt x="262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6" name="Google Shape;8156;p24"/>
            <p:cNvSpPr/>
            <p:nvPr/>
          </p:nvSpPr>
          <p:spPr>
            <a:xfrm>
              <a:off x="4594550" y="1927750"/>
              <a:ext cx="10300" cy="6575"/>
            </a:xfrm>
            <a:custGeom>
              <a:avLst/>
              <a:gdLst/>
              <a:ahLst/>
              <a:cxnLst/>
              <a:rect l="l" t="t" r="r" b="b"/>
              <a:pathLst>
                <a:path w="412" h="263" extrusionOk="0">
                  <a:moveTo>
                    <a:pt x="150" y="262"/>
                  </a:moveTo>
                  <a:cubicBezTo>
                    <a:pt x="76" y="262"/>
                    <a:pt x="38" y="262"/>
                    <a:pt x="38" y="225"/>
                  </a:cubicBezTo>
                  <a:cubicBezTo>
                    <a:pt x="1" y="113"/>
                    <a:pt x="76" y="38"/>
                    <a:pt x="188" y="1"/>
                  </a:cubicBezTo>
                  <a:cubicBezTo>
                    <a:pt x="262" y="1"/>
                    <a:pt x="374" y="38"/>
                    <a:pt x="412" y="113"/>
                  </a:cubicBezTo>
                  <a:cubicBezTo>
                    <a:pt x="412" y="150"/>
                    <a:pt x="412" y="150"/>
                    <a:pt x="412" y="187"/>
                  </a:cubicBezTo>
                  <a:cubicBezTo>
                    <a:pt x="374" y="187"/>
                    <a:pt x="374" y="187"/>
                    <a:pt x="374" y="187"/>
                  </a:cubicBezTo>
                  <a:cubicBezTo>
                    <a:pt x="374" y="225"/>
                    <a:pt x="337" y="225"/>
                    <a:pt x="262" y="225"/>
                  </a:cubicBezTo>
                  <a:cubicBezTo>
                    <a:pt x="262" y="187"/>
                    <a:pt x="225" y="187"/>
                    <a:pt x="225" y="22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7" name="Google Shape;8157;p24"/>
            <p:cNvSpPr/>
            <p:nvPr/>
          </p:nvSpPr>
          <p:spPr>
            <a:xfrm>
              <a:off x="4605750" y="1927750"/>
              <a:ext cx="9375" cy="7500"/>
            </a:xfrm>
            <a:custGeom>
              <a:avLst/>
              <a:gdLst/>
              <a:ahLst/>
              <a:cxnLst/>
              <a:rect l="l" t="t" r="r" b="b"/>
              <a:pathLst>
                <a:path w="375" h="300" extrusionOk="0">
                  <a:moveTo>
                    <a:pt x="188" y="299"/>
                  </a:moveTo>
                  <a:cubicBezTo>
                    <a:pt x="38" y="299"/>
                    <a:pt x="1" y="262"/>
                    <a:pt x="1" y="187"/>
                  </a:cubicBezTo>
                  <a:cubicBezTo>
                    <a:pt x="1" y="75"/>
                    <a:pt x="76" y="1"/>
                    <a:pt x="188" y="1"/>
                  </a:cubicBezTo>
                  <a:cubicBezTo>
                    <a:pt x="300" y="1"/>
                    <a:pt x="374" y="113"/>
                    <a:pt x="337" y="225"/>
                  </a:cubicBezTo>
                  <a:cubicBezTo>
                    <a:pt x="337" y="299"/>
                    <a:pt x="262" y="299"/>
                    <a:pt x="188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8" name="Google Shape;8158;p24"/>
            <p:cNvSpPr/>
            <p:nvPr/>
          </p:nvSpPr>
          <p:spPr>
            <a:xfrm>
              <a:off x="4615100" y="1927750"/>
              <a:ext cx="10275" cy="10300"/>
            </a:xfrm>
            <a:custGeom>
              <a:avLst/>
              <a:gdLst/>
              <a:ahLst/>
              <a:cxnLst/>
              <a:rect l="l" t="t" r="r" b="b"/>
              <a:pathLst>
                <a:path w="411" h="412" extrusionOk="0">
                  <a:moveTo>
                    <a:pt x="75" y="374"/>
                  </a:moveTo>
                  <a:cubicBezTo>
                    <a:pt x="0" y="374"/>
                    <a:pt x="0" y="337"/>
                    <a:pt x="0" y="225"/>
                  </a:cubicBezTo>
                  <a:cubicBezTo>
                    <a:pt x="75" y="1"/>
                    <a:pt x="411" y="75"/>
                    <a:pt x="374" y="299"/>
                  </a:cubicBezTo>
                  <a:cubicBezTo>
                    <a:pt x="374" y="337"/>
                    <a:pt x="299" y="374"/>
                    <a:pt x="224" y="374"/>
                  </a:cubicBezTo>
                  <a:cubicBezTo>
                    <a:pt x="187" y="411"/>
                    <a:pt x="150" y="411"/>
                    <a:pt x="75" y="37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9" name="Google Shape;8159;p24"/>
            <p:cNvSpPr/>
            <p:nvPr/>
          </p:nvSpPr>
          <p:spPr>
            <a:xfrm>
              <a:off x="4623500" y="1933350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38" y="225"/>
                  </a:moveTo>
                  <a:cubicBezTo>
                    <a:pt x="38" y="225"/>
                    <a:pt x="0" y="225"/>
                    <a:pt x="38" y="113"/>
                  </a:cubicBezTo>
                  <a:cubicBezTo>
                    <a:pt x="112" y="38"/>
                    <a:pt x="224" y="1"/>
                    <a:pt x="299" y="38"/>
                  </a:cubicBezTo>
                  <a:cubicBezTo>
                    <a:pt x="336" y="75"/>
                    <a:pt x="411" y="113"/>
                    <a:pt x="411" y="150"/>
                  </a:cubicBezTo>
                  <a:cubicBezTo>
                    <a:pt x="411" y="187"/>
                    <a:pt x="411" y="225"/>
                    <a:pt x="411" y="262"/>
                  </a:cubicBezTo>
                  <a:cubicBezTo>
                    <a:pt x="374" y="337"/>
                    <a:pt x="374" y="299"/>
                    <a:pt x="262" y="262"/>
                  </a:cubicBezTo>
                  <a:cubicBezTo>
                    <a:pt x="224" y="262"/>
                    <a:pt x="187" y="262"/>
                    <a:pt x="150" y="262"/>
                  </a:cubicBezTo>
                  <a:lnTo>
                    <a:pt x="75" y="262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0" name="Google Shape;8160;p24"/>
            <p:cNvSpPr/>
            <p:nvPr/>
          </p:nvSpPr>
          <p:spPr>
            <a:xfrm>
              <a:off x="4631900" y="1937100"/>
              <a:ext cx="10300" cy="9350"/>
            </a:xfrm>
            <a:custGeom>
              <a:avLst/>
              <a:gdLst/>
              <a:ahLst/>
              <a:cxnLst/>
              <a:rect l="l" t="t" r="r" b="b"/>
              <a:pathLst>
                <a:path w="412" h="374" extrusionOk="0">
                  <a:moveTo>
                    <a:pt x="150" y="299"/>
                  </a:moveTo>
                  <a:cubicBezTo>
                    <a:pt x="38" y="224"/>
                    <a:pt x="0" y="187"/>
                    <a:pt x="38" y="112"/>
                  </a:cubicBezTo>
                  <a:cubicBezTo>
                    <a:pt x="75" y="0"/>
                    <a:pt x="187" y="0"/>
                    <a:pt x="299" y="37"/>
                  </a:cubicBezTo>
                  <a:cubicBezTo>
                    <a:pt x="374" y="112"/>
                    <a:pt x="411" y="224"/>
                    <a:pt x="336" y="299"/>
                  </a:cubicBezTo>
                  <a:cubicBezTo>
                    <a:pt x="299" y="373"/>
                    <a:pt x="224" y="336"/>
                    <a:pt x="150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1" name="Google Shape;8161;p24"/>
            <p:cNvSpPr/>
            <p:nvPr/>
          </p:nvSpPr>
          <p:spPr>
            <a:xfrm>
              <a:off x="4639375" y="1940825"/>
              <a:ext cx="12150" cy="12150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112" y="411"/>
                  </a:moveTo>
                  <a:cubicBezTo>
                    <a:pt x="75" y="336"/>
                    <a:pt x="0" y="262"/>
                    <a:pt x="75" y="187"/>
                  </a:cubicBezTo>
                  <a:cubicBezTo>
                    <a:pt x="224" y="0"/>
                    <a:pt x="485" y="262"/>
                    <a:pt x="299" y="411"/>
                  </a:cubicBezTo>
                  <a:cubicBezTo>
                    <a:pt x="261" y="486"/>
                    <a:pt x="187" y="486"/>
                    <a:pt x="112" y="41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2" name="Google Shape;8162;p24"/>
            <p:cNvSpPr/>
            <p:nvPr/>
          </p:nvSpPr>
          <p:spPr>
            <a:xfrm>
              <a:off x="4646825" y="1950150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38" y="188"/>
                  </a:moveTo>
                  <a:cubicBezTo>
                    <a:pt x="1" y="113"/>
                    <a:pt x="1" y="113"/>
                    <a:pt x="38" y="76"/>
                  </a:cubicBezTo>
                  <a:cubicBezTo>
                    <a:pt x="113" y="1"/>
                    <a:pt x="262" y="38"/>
                    <a:pt x="299" y="113"/>
                  </a:cubicBezTo>
                  <a:cubicBezTo>
                    <a:pt x="337" y="188"/>
                    <a:pt x="374" y="337"/>
                    <a:pt x="299" y="374"/>
                  </a:cubicBezTo>
                  <a:cubicBezTo>
                    <a:pt x="262" y="374"/>
                    <a:pt x="262" y="374"/>
                    <a:pt x="225" y="374"/>
                  </a:cubicBezTo>
                  <a:lnTo>
                    <a:pt x="187" y="374"/>
                  </a:lnTo>
                  <a:cubicBezTo>
                    <a:pt x="150" y="374"/>
                    <a:pt x="150" y="374"/>
                    <a:pt x="113" y="300"/>
                  </a:cubicBezTo>
                  <a:cubicBezTo>
                    <a:pt x="75" y="262"/>
                    <a:pt x="113" y="262"/>
                    <a:pt x="75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3" name="Google Shape;8163;p24"/>
            <p:cNvSpPr/>
            <p:nvPr/>
          </p:nvSpPr>
          <p:spPr>
            <a:xfrm>
              <a:off x="4651500" y="195950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75" y="224"/>
                  </a:moveTo>
                  <a:cubicBezTo>
                    <a:pt x="38" y="150"/>
                    <a:pt x="0" y="75"/>
                    <a:pt x="75" y="38"/>
                  </a:cubicBezTo>
                  <a:cubicBezTo>
                    <a:pt x="150" y="0"/>
                    <a:pt x="262" y="38"/>
                    <a:pt x="299" y="112"/>
                  </a:cubicBezTo>
                  <a:cubicBezTo>
                    <a:pt x="374" y="224"/>
                    <a:pt x="337" y="336"/>
                    <a:pt x="225" y="374"/>
                  </a:cubicBezTo>
                  <a:cubicBezTo>
                    <a:pt x="150" y="374"/>
                    <a:pt x="112" y="336"/>
                    <a:pt x="75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4" name="Google Shape;8164;p24"/>
            <p:cNvSpPr/>
            <p:nvPr/>
          </p:nvSpPr>
          <p:spPr>
            <a:xfrm>
              <a:off x="4654300" y="1967900"/>
              <a:ext cx="11225" cy="10275"/>
            </a:xfrm>
            <a:custGeom>
              <a:avLst/>
              <a:gdLst/>
              <a:ahLst/>
              <a:cxnLst/>
              <a:rect l="l" t="t" r="r" b="b"/>
              <a:pathLst>
                <a:path w="449" h="411" extrusionOk="0">
                  <a:moveTo>
                    <a:pt x="0" y="224"/>
                  </a:moveTo>
                  <a:cubicBezTo>
                    <a:pt x="0" y="150"/>
                    <a:pt x="0" y="112"/>
                    <a:pt x="150" y="38"/>
                  </a:cubicBezTo>
                  <a:cubicBezTo>
                    <a:pt x="374" y="0"/>
                    <a:pt x="449" y="374"/>
                    <a:pt x="225" y="411"/>
                  </a:cubicBezTo>
                  <a:cubicBezTo>
                    <a:pt x="187" y="411"/>
                    <a:pt x="150" y="411"/>
                    <a:pt x="113" y="336"/>
                  </a:cubicBezTo>
                  <a:cubicBezTo>
                    <a:pt x="75" y="299"/>
                    <a:pt x="38" y="262"/>
                    <a:pt x="0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5" name="Google Shape;8165;p24"/>
            <p:cNvSpPr/>
            <p:nvPr/>
          </p:nvSpPr>
          <p:spPr>
            <a:xfrm>
              <a:off x="4658025" y="1979100"/>
              <a:ext cx="6575" cy="9350"/>
            </a:xfrm>
            <a:custGeom>
              <a:avLst/>
              <a:gdLst/>
              <a:ahLst/>
              <a:cxnLst/>
              <a:rect l="l" t="t" r="r" b="b"/>
              <a:pathLst>
                <a:path w="263" h="374" extrusionOk="0">
                  <a:moveTo>
                    <a:pt x="1" y="75"/>
                  </a:moveTo>
                  <a:cubicBezTo>
                    <a:pt x="1" y="38"/>
                    <a:pt x="1" y="0"/>
                    <a:pt x="76" y="0"/>
                  </a:cubicBezTo>
                  <a:cubicBezTo>
                    <a:pt x="188" y="0"/>
                    <a:pt x="262" y="38"/>
                    <a:pt x="262" y="150"/>
                  </a:cubicBezTo>
                  <a:cubicBezTo>
                    <a:pt x="262" y="224"/>
                    <a:pt x="262" y="299"/>
                    <a:pt x="225" y="336"/>
                  </a:cubicBezTo>
                  <a:cubicBezTo>
                    <a:pt x="188" y="336"/>
                    <a:pt x="150" y="374"/>
                    <a:pt x="113" y="336"/>
                  </a:cubicBezTo>
                  <a:cubicBezTo>
                    <a:pt x="76" y="299"/>
                    <a:pt x="38" y="336"/>
                    <a:pt x="38" y="224"/>
                  </a:cubicBezTo>
                  <a:cubicBezTo>
                    <a:pt x="38" y="187"/>
                    <a:pt x="38" y="150"/>
                    <a:pt x="1" y="112"/>
                  </a:cubicBezTo>
                  <a:lnTo>
                    <a:pt x="1" y="38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6" name="Google Shape;8166;p24"/>
            <p:cNvSpPr/>
            <p:nvPr/>
          </p:nvSpPr>
          <p:spPr>
            <a:xfrm>
              <a:off x="4513350" y="1919350"/>
              <a:ext cx="160575" cy="160575"/>
            </a:xfrm>
            <a:custGeom>
              <a:avLst/>
              <a:gdLst/>
              <a:ahLst/>
              <a:cxnLst/>
              <a:rect l="l" t="t" r="r" b="b"/>
              <a:pathLst>
                <a:path w="6423" h="6423" extrusionOk="0">
                  <a:moveTo>
                    <a:pt x="3660" y="1"/>
                  </a:moveTo>
                  <a:cubicBezTo>
                    <a:pt x="1233" y="1"/>
                    <a:pt x="0" y="2950"/>
                    <a:pt x="1718" y="4668"/>
                  </a:cubicBezTo>
                  <a:cubicBezTo>
                    <a:pt x="3436" y="6423"/>
                    <a:pt x="6423" y="5191"/>
                    <a:pt x="6385" y="2726"/>
                  </a:cubicBezTo>
                  <a:cubicBezTo>
                    <a:pt x="6385" y="1233"/>
                    <a:pt x="5190" y="1"/>
                    <a:pt x="3660" y="1"/>
                  </a:cubicBezTo>
                  <a:close/>
                  <a:moveTo>
                    <a:pt x="3660" y="5228"/>
                  </a:moveTo>
                  <a:cubicBezTo>
                    <a:pt x="336" y="5228"/>
                    <a:pt x="336" y="262"/>
                    <a:pt x="3660" y="262"/>
                  </a:cubicBezTo>
                  <a:cubicBezTo>
                    <a:pt x="5041" y="262"/>
                    <a:pt x="6161" y="1382"/>
                    <a:pt x="6161" y="2764"/>
                  </a:cubicBezTo>
                  <a:cubicBezTo>
                    <a:pt x="6161" y="4108"/>
                    <a:pt x="5041" y="5228"/>
                    <a:pt x="3660" y="5228"/>
                  </a:cubicBezTo>
                  <a:close/>
                </a:path>
              </a:pathLst>
            </a:custGeom>
            <a:solidFill>
              <a:srgbClr val="ECC0C4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7" name="Google Shape;8167;p24"/>
            <p:cNvSpPr/>
            <p:nvPr/>
          </p:nvSpPr>
          <p:spPr>
            <a:xfrm>
              <a:off x="4587100" y="1952950"/>
              <a:ext cx="36425" cy="70050"/>
            </a:xfrm>
            <a:custGeom>
              <a:avLst/>
              <a:gdLst/>
              <a:ahLst/>
              <a:cxnLst/>
              <a:rect l="l" t="t" r="r" b="b"/>
              <a:pathLst>
                <a:path w="1457" h="2802" extrusionOk="0">
                  <a:moveTo>
                    <a:pt x="710" y="1"/>
                  </a:moveTo>
                  <a:lnTo>
                    <a:pt x="0" y="412"/>
                  </a:lnTo>
                  <a:lnTo>
                    <a:pt x="0" y="2390"/>
                  </a:lnTo>
                  <a:lnTo>
                    <a:pt x="710" y="2801"/>
                  </a:lnTo>
                  <a:lnTo>
                    <a:pt x="1456" y="2390"/>
                  </a:lnTo>
                  <a:lnTo>
                    <a:pt x="1456" y="412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8" name="Google Shape;8168;p24"/>
            <p:cNvSpPr/>
            <p:nvPr/>
          </p:nvSpPr>
          <p:spPr>
            <a:xfrm>
              <a:off x="4587100" y="1952950"/>
              <a:ext cx="36425" cy="70050"/>
            </a:xfrm>
            <a:custGeom>
              <a:avLst/>
              <a:gdLst/>
              <a:ahLst/>
              <a:cxnLst/>
              <a:rect l="l" t="t" r="r" b="b"/>
              <a:pathLst>
                <a:path w="1457" h="2802" fill="none" extrusionOk="0">
                  <a:moveTo>
                    <a:pt x="1456" y="2390"/>
                  </a:moveTo>
                  <a:lnTo>
                    <a:pt x="710" y="2801"/>
                  </a:lnTo>
                  <a:lnTo>
                    <a:pt x="0" y="2390"/>
                  </a:lnTo>
                  <a:lnTo>
                    <a:pt x="0" y="412"/>
                  </a:lnTo>
                  <a:lnTo>
                    <a:pt x="710" y="1"/>
                  </a:lnTo>
                  <a:lnTo>
                    <a:pt x="1456" y="412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9" name="Google Shape;8169;p24"/>
            <p:cNvSpPr/>
            <p:nvPr/>
          </p:nvSpPr>
          <p:spPr>
            <a:xfrm>
              <a:off x="4587100" y="1952950"/>
              <a:ext cx="36425" cy="70050"/>
            </a:xfrm>
            <a:custGeom>
              <a:avLst/>
              <a:gdLst/>
              <a:ahLst/>
              <a:cxnLst/>
              <a:rect l="l" t="t" r="r" b="b"/>
              <a:pathLst>
                <a:path w="1457" h="2802" extrusionOk="0">
                  <a:moveTo>
                    <a:pt x="710" y="1"/>
                  </a:moveTo>
                  <a:lnTo>
                    <a:pt x="0" y="412"/>
                  </a:lnTo>
                  <a:lnTo>
                    <a:pt x="0" y="2390"/>
                  </a:lnTo>
                  <a:lnTo>
                    <a:pt x="710" y="2801"/>
                  </a:lnTo>
                  <a:lnTo>
                    <a:pt x="1456" y="2390"/>
                  </a:lnTo>
                  <a:lnTo>
                    <a:pt x="1456" y="412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0" name="Google Shape;8170;p24"/>
            <p:cNvSpPr/>
            <p:nvPr/>
          </p:nvSpPr>
          <p:spPr>
            <a:xfrm>
              <a:off x="4587100" y="1952950"/>
              <a:ext cx="36425" cy="70050"/>
            </a:xfrm>
            <a:custGeom>
              <a:avLst/>
              <a:gdLst/>
              <a:ahLst/>
              <a:cxnLst/>
              <a:rect l="l" t="t" r="r" b="b"/>
              <a:pathLst>
                <a:path w="1457" h="2802" fill="none" extrusionOk="0">
                  <a:moveTo>
                    <a:pt x="1456" y="2390"/>
                  </a:moveTo>
                  <a:lnTo>
                    <a:pt x="710" y="2801"/>
                  </a:lnTo>
                  <a:lnTo>
                    <a:pt x="0" y="2390"/>
                  </a:lnTo>
                  <a:lnTo>
                    <a:pt x="0" y="412"/>
                  </a:lnTo>
                  <a:lnTo>
                    <a:pt x="710" y="1"/>
                  </a:lnTo>
                  <a:lnTo>
                    <a:pt x="1456" y="412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1" name="Google Shape;8171;p24"/>
            <p:cNvSpPr/>
            <p:nvPr/>
          </p:nvSpPr>
          <p:spPr>
            <a:xfrm>
              <a:off x="4610425" y="19632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1"/>
                  </a:moveTo>
                  <a:cubicBezTo>
                    <a:pt x="38" y="1"/>
                    <a:pt x="38" y="38"/>
                    <a:pt x="1" y="38"/>
                  </a:cubicBezTo>
                  <a:lnTo>
                    <a:pt x="38" y="38"/>
                  </a:lnTo>
                  <a:cubicBezTo>
                    <a:pt x="38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2" name="Google Shape;8172;p24"/>
            <p:cNvSpPr/>
            <p:nvPr/>
          </p:nvSpPr>
          <p:spPr>
            <a:xfrm>
              <a:off x="4610425" y="19623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cubicBezTo>
                    <a:pt x="1" y="75"/>
                    <a:pt x="1" y="75"/>
                    <a:pt x="38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3" name="Google Shape;8173;p24"/>
            <p:cNvSpPr/>
            <p:nvPr/>
          </p:nvSpPr>
          <p:spPr>
            <a:xfrm>
              <a:off x="4612300" y="19613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38" y="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4" name="Google Shape;8174;p24"/>
            <p:cNvSpPr/>
            <p:nvPr/>
          </p:nvSpPr>
          <p:spPr>
            <a:xfrm>
              <a:off x="4606700" y="196135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0" y="76"/>
                  </a:moveTo>
                  <a:lnTo>
                    <a:pt x="38" y="38"/>
                  </a:lnTo>
                  <a:cubicBezTo>
                    <a:pt x="75" y="1"/>
                    <a:pt x="38" y="38"/>
                    <a:pt x="38" y="38"/>
                  </a:cubicBezTo>
                  <a:lnTo>
                    <a:pt x="38" y="38"/>
                  </a:lnTo>
                  <a:cubicBezTo>
                    <a:pt x="38" y="38"/>
                    <a:pt x="0" y="76"/>
                    <a:pt x="0" y="7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5" name="Google Shape;8175;p24"/>
            <p:cNvSpPr/>
            <p:nvPr/>
          </p:nvSpPr>
          <p:spPr>
            <a:xfrm>
              <a:off x="4606700" y="1963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6" name="Google Shape;8176;p24"/>
            <p:cNvSpPr/>
            <p:nvPr/>
          </p:nvSpPr>
          <p:spPr>
            <a:xfrm>
              <a:off x="4608550" y="196135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7" name="Google Shape;8177;p24"/>
            <p:cNvSpPr/>
            <p:nvPr/>
          </p:nvSpPr>
          <p:spPr>
            <a:xfrm>
              <a:off x="4602950" y="19623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cubicBezTo>
                    <a:pt x="38" y="0"/>
                    <a:pt x="1" y="0"/>
                    <a:pt x="1" y="38"/>
                  </a:cubicBezTo>
                  <a:cubicBezTo>
                    <a:pt x="38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8" name="Google Shape;8178;p24"/>
            <p:cNvSpPr/>
            <p:nvPr/>
          </p:nvSpPr>
          <p:spPr>
            <a:xfrm>
              <a:off x="4602025" y="19623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24"/>
            <p:cNvSpPr/>
            <p:nvPr/>
          </p:nvSpPr>
          <p:spPr>
            <a:xfrm>
              <a:off x="4604825" y="1960650"/>
              <a:ext cx="950" cy="1675"/>
            </a:xfrm>
            <a:custGeom>
              <a:avLst/>
              <a:gdLst/>
              <a:ahLst/>
              <a:cxnLst/>
              <a:rect l="l" t="t" r="r" b="b"/>
              <a:pathLst>
                <a:path w="38" h="67" extrusionOk="0">
                  <a:moveTo>
                    <a:pt x="19" y="1"/>
                  </a:moveTo>
                  <a:cubicBezTo>
                    <a:pt x="10" y="1"/>
                    <a:pt x="1" y="10"/>
                    <a:pt x="1" y="29"/>
                  </a:cubicBezTo>
                  <a:lnTo>
                    <a:pt x="1" y="66"/>
                  </a:lnTo>
                  <a:lnTo>
                    <a:pt x="38" y="66"/>
                  </a:lnTo>
                  <a:lnTo>
                    <a:pt x="38" y="29"/>
                  </a:lnTo>
                  <a:cubicBezTo>
                    <a:pt x="38" y="10"/>
                    <a:pt x="29" y="1"/>
                    <a:pt x="19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0" name="Google Shape;8180;p24"/>
            <p:cNvSpPr/>
            <p:nvPr/>
          </p:nvSpPr>
          <p:spPr>
            <a:xfrm>
              <a:off x="4599225" y="1961350"/>
              <a:ext cx="1900" cy="2325"/>
            </a:xfrm>
            <a:custGeom>
              <a:avLst/>
              <a:gdLst/>
              <a:ahLst/>
              <a:cxnLst/>
              <a:rect l="l" t="t" r="r" b="b"/>
              <a:pathLst>
                <a:path w="76" h="93" extrusionOk="0">
                  <a:moveTo>
                    <a:pt x="75" y="1"/>
                  </a:moveTo>
                  <a:cubicBezTo>
                    <a:pt x="38" y="1"/>
                    <a:pt x="38" y="38"/>
                    <a:pt x="38" y="38"/>
                  </a:cubicBezTo>
                  <a:lnTo>
                    <a:pt x="38" y="76"/>
                  </a:lnTo>
                  <a:cubicBezTo>
                    <a:pt x="38" y="76"/>
                    <a:pt x="38" y="38"/>
                    <a:pt x="75" y="1"/>
                  </a:cubicBezTo>
                  <a:close/>
                  <a:moveTo>
                    <a:pt x="1" y="76"/>
                  </a:moveTo>
                  <a:cubicBezTo>
                    <a:pt x="25" y="76"/>
                    <a:pt x="34" y="92"/>
                    <a:pt x="36" y="92"/>
                  </a:cubicBezTo>
                  <a:cubicBezTo>
                    <a:pt x="38" y="92"/>
                    <a:pt x="38" y="88"/>
                    <a:pt x="38" y="7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1" name="Google Shape;8181;p24"/>
            <p:cNvSpPr/>
            <p:nvPr/>
          </p:nvSpPr>
          <p:spPr>
            <a:xfrm>
              <a:off x="4599225" y="19623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38"/>
                  </a:moveTo>
                  <a:lnTo>
                    <a:pt x="38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24"/>
            <p:cNvSpPr/>
            <p:nvPr/>
          </p:nvSpPr>
          <p:spPr>
            <a:xfrm>
              <a:off x="4601100" y="19604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38"/>
                    <a:pt x="0" y="38"/>
                    <a:pt x="0" y="38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3" name="Google Shape;8183;p24"/>
            <p:cNvSpPr/>
            <p:nvPr/>
          </p:nvSpPr>
          <p:spPr>
            <a:xfrm>
              <a:off x="4596425" y="19613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6"/>
                  </a:moveTo>
                  <a:lnTo>
                    <a:pt x="1" y="38"/>
                  </a:ln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4" name="Google Shape;8184;p24"/>
            <p:cNvSpPr/>
            <p:nvPr/>
          </p:nvSpPr>
          <p:spPr>
            <a:xfrm>
              <a:off x="4595500" y="19632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5" name="Google Shape;8185;p24"/>
            <p:cNvSpPr/>
            <p:nvPr/>
          </p:nvSpPr>
          <p:spPr>
            <a:xfrm>
              <a:off x="4597350" y="19595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6" name="Google Shape;8186;p24"/>
            <p:cNvSpPr/>
            <p:nvPr/>
          </p:nvSpPr>
          <p:spPr>
            <a:xfrm>
              <a:off x="4593625" y="19641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cubicBezTo>
                    <a:pt x="38" y="1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7" name="Google Shape;8187;p24"/>
            <p:cNvSpPr/>
            <p:nvPr/>
          </p:nvSpPr>
          <p:spPr>
            <a:xfrm>
              <a:off x="4593625" y="19651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38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8" name="Google Shape;8188;p24"/>
            <p:cNvSpPr/>
            <p:nvPr/>
          </p:nvSpPr>
          <p:spPr>
            <a:xfrm>
              <a:off x="4593625" y="1961350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75" y="1"/>
                  </a:moveTo>
                  <a:lnTo>
                    <a:pt x="1" y="38"/>
                  </a:lnTo>
                  <a:lnTo>
                    <a:pt x="75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9" name="Google Shape;8189;p24"/>
            <p:cNvSpPr/>
            <p:nvPr/>
          </p:nvSpPr>
          <p:spPr>
            <a:xfrm>
              <a:off x="4593625" y="1966950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  <a:moveTo>
                    <a:pt x="38" y="1"/>
                  </a:moveTo>
                  <a:lnTo>
                    <a:pt x="38" y="38"/>
                  </a:lnTo>
                  <a:lnTo>
                    <a:pt x="75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0" name="Google Shape;8190;p24"/>
            <p:cNvSpPr/>
            <p:nvPr/>
          </p:nvSpPr>
          <p:spPr>
            <a:xfrm>
              <a:off x="4594550" y="19669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76"/>
                  </a:lnTo>
                  <a:lnTo>
                    <a:pt x="1" y="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1" name="Google Shape;8191;p24"/>
            <p:cNvSpPr/>
            <p:nvPr/>
          </p:nvSpPr>
          <p:spPr>
            <a:xfrm>
              <a:off x="4591750" y="19651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cubicBezTo>
                    <a:pt x="1" y="38"/>
                    <a:pt x="1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2" name="Google Shape;8192;p24"/>
            <p:cNvSpPr/>
            <p:nvPr/>
          </p:nvSpPr>
          <p:spPr>
            <a:xfrm>
              <a:off x="4595500" y="196695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75" y="1"/>
                  </a:moveTo>
                  <a:cubicBezTo>
                    <a:pt x="75" y="2"/>
                    <a:pt x="75" y="38"/>
                    <a:pt x="38" y="75"/>
                  </a:cubicBezTo>
                  <a:lnTo>
                    <a:pt x="38" y="75"/>
                  </a:lnTo>
                  <a:cubicBezTo>
                    <a:pt x="75" y="72"/>
                    <a:pt x="75" y="60"/>
                    <a:pt x="75" y="1"/>
                  </a:cubicBezTo>
                  <a:close/>
                  <a:moveTo>
                    <a:pt x="38" y="75"/>
                  </a:moveTo>
                  <a:cubicBezTo>
                    <a:pt x="28" y="76"/>
                    <a:pt x="16" y="76"/>
                    <a:pt x="0" y="76"/>
                  </a:cubicBezTo>
                  <a:lnTo>
                    <a:pt x="38" y="76"/>
                  </a:lnTo>
                  <a:cubicBezTo>
                    <a:pt x="38" y="75"/>
                    <a:pt x="38" y="75"/>
                    <a:pt x="38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3" name="Google Shape;8193;p24"/>
            <p:cNvSpPr/>
            <p:nvPr/>
          </p:nvSpPr>
          <p:spPr>
            <a:xfrm>
              <a:off x="4596425" y="19660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4" name="Google Shape;8194;p24"/>
            <p:cNvSpPr/>
            <p:nvPr/>
          </p:nvSpPr>
          <p:spPr>
            <a:xfrm>
              <a:off x="4595500" y="19688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5" name="Google Shape;8195;p24"/>
            <p:cNvSpPr/>
            <p:nvPr/>
          </p:nvSpPr>
          <p:spPr>
            <a:xfrm>
              <a:off x="4601100" y="19660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0" y="1"/>
                  </a:moveTo>
                  <a:lnTo>
                    <a:pt x="0" y="75"/>
                  </a:lnTo>
                  <a:lnTo>
                    <a:pt x="0" y="113"/>
                  </a:lnTo>
                  <a:cubicBezTo>
                    <a:pt x="0" y="113"/>
                    <a:pt x="0" y="75"/>
                    <a:pt x="38" y="75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6" name="Google Shape;8196;p24"/>
            <p:cNvSpPr/>
            <p:nvPr/>
          </p:nvSpPr>
          <p:spPr>
            <a:xfrm>
              <a:off x="4600150" y="19660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7" name="Google Shape;8197;p24"/>
            <p:cNvSpPr/>
            <p:nvPr/>
          </p:nvSpPr>
          <p:spPr>
            <a:xfrm>
              <a:off x="4599225" y="19688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8" name="Google Shape;8198;p24"/>
            <p:cNvSpPr/>
            <p:nvPr/>
          </p:nvSpPr>
          <p:spPr>
            <a:xfrm>
              <a:off x="4603900" y="19660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38" y="38"/>
                    <a:pt x="0" y="38"/>
                  </a:cubicBezTo>
                  <a:lnTo>
                    <a:pt x="0" y="75"/>
                  </a:lnTo>
                  <a:cubicBezTo>
                    <a:pt x="38" y="75"/>
                    <a:pt x="38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9" name="Google Shape;8199;p24"/>
            <p:cNvSpPr/>
            <p:nvPr/>
          </p:nvSpPr>
          <p:spPr>
            <a:xfrm>
              <a:off x="4604825" y="1966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0" name="Google Shape;8200;p24"/>
            <p:cNvSpPr/>
            <p:nvPr/>
          </p:nvSpPr>
          <p:spPr>
            <a:xfrm>
              <a:off x="4602950" y="196882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1" name="Google Shape;8201;p24"/>
            <p:cNvSpPr/>
            <p:nvPr/>
          </p:nvSpPr>
          <p:spPr>
            <a:xfrm>
              <a:off x="4607625" y="19651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1" y="0"/>
                    <a:pt x="1" y="38"/>
                    <a:pt x="1" y="75"/>
                  </a:cubicBezTo>
                  <a:cubicBezTo>
                    <a:pt x="1" y="75"/>
                    <a:pt x="1" y="112"/>
                    <a:pt x="1" y="112"/>
                  </a:cubicBezTo>
                  <a:cubicBezTo>
                    <a:pt x="1" y="112"/>
                    <a:pt x="1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2" name="Google Shape;8202;p24"/>
            <p:cNvSpPr/>
            <p:nvPr/>
          </p:nvSpPr>
          <p:spPr>
            <a:xfrm>
              <a:off x="4607625" y="196510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cubicBezTo>
                    <a:pt x="38" y="0"/>
                    <a:pt x="38" y="38"/>
                    <a:pt x="75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3" name="Google Shape;8203;p24"/>
            <p:cNvSpPr/>
            <p:nvPr/>
          </p:nvSpPr>
          <p:spPr>
            <a:xfrm>
              <a:off x="4605750" y="1966950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1" y="1"/>
                  </a:moveTo>
                  <a:lnTo>
                    <a:pt x="1" y="76"/>
                  </a:lnTo>
                  <a:cubicBezTo>
                    <a:pt x="38" y="76"/>
                    <a:pt x="38" y="113"/>
                    <a:pt x="38" y="113"/>
                  </a:cubicBezTo>
                  <a:lnTo>
                    <a:pt x="38" y="76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4" name="Google Shape;8204;p24"/>
            <p:cNvSpPr/>
            <p:nvPr/>
          </p:nvSpPr>
          <p:spPr>
            <a:xfrm>
              <a:off x="4610425" y="196510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38" y="0"/>
                  </a:moveTo>
                  <a:lnTo>
                    <a:pt x="38" y="38"/>
                  </a:lnTo>
                  <a:cubicBezTo>
                    <a:pt x="38" y="75"/>
                    <a:pt x="1" y="75"/>
                    <a:pt x="1" y="112"/>
                  </a:cubicBezTo>
                  <a:lnTo>
                    <a:pt x="38" y="112"/>
                  </a:lnTo>
                  <a:lnTo>
                    <a:pt x="38" y="75"/>
                  </a:lnTo>
                  <a:cubicBezTo>
                    <a:pt x="75" y="38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5" name="Google Shape;8205;p24"/>
            <p:cNvSpPr/>
            <p:nvPr/>
          </p:nvSpPr>
          <p:spPr>
            <a:xfrm>
              <a:off x="4612300" y="19651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6" name="Google Shape;8206;p24"/>
            <p:cNvSpPr/>
            <p:nvPr/>
          </p:nvSpPr>
          <p:spPr>
            <a:xfrm>
              <a:off x="4610425" y="19669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7" name="Google Shape;8207;p24"/>
            <p:cNvSpPr/>
            <p:nvPr/>
          </p:nvSpPr>
          <p:spPr>
            <a:xfrm>
              <a:off x="4615100" y="1966025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38" y="1"/>
                  </a:moveTo>
                  <a:cubicBezTo>
                    <a:pt x="0" y="1"/>
                    <a:pt x="0" y="1"/>
                    <a:pt x="0" y="38"/>
                  </a:cubicBezTo>
                  <a:cubicBezTo>
                    <a:pt x="0" y="38"/>
                    <a:pt x="0" y="75"/>
                    <a:pt x="0" y="75"/>
                  </a:cubicBezTo>
                  <a:cubicBezTo>
                    <a:pt x="0" y="75"/>
                    <a:pt x="38" y="75"/>
                    <a:pt x="38" y="38"/>
                  </a:cubicBezTo>
                  <a:cubicBezTo>
                    <a:pt x="50" y="25"/>
                    <a:pt x="54" y="21"/>
                    <a:pt x="56" y="21"/>
                  </a:cubicBezTo>
                  <a:lnTo>
                    <a:pt x="56" y="21"/>
                  </a:lnTo>
                  <a:cubicBezTo>
                    <a:pt x="58" y="21"/>
                    <a:pt x="50" y="38"/>
                    <a:pt x="75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8" name="Google Shape;8208;p24"/>
            <p:cNvSpPr/>
            <p:nvPr/>
          </p:nvSpPr>
          <p:spPr>
            <a:xfrm>
              <a:off x="4616025" y="19651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9" name="Google Shape;8209;p24"/>
            <p:cNvSpPr/>
            <p:nvPr/>
          </p:nvSpPr>
          <p:spPr>
            <a:xfrm>
              <a:off x="4614150" y="19679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0" name="Google Shape;8210;p24"/>
            <p:cNvSpPr/>
            <p:nvPr/>
          </p:nvSpPr>
          <p:spPr>
            <a:xfrm>
              <a:off x="4617900" y="1968125"/>
              <a:ext cx="950" cy="72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5" y="1"/>
                  </a:moveTo>
                  <a:cubicBezTo>
                    <a:pt x="0" y="1"/>
                    <a:pt x="0" y="10"/>
                    <a:pt x="0" y="29"/>
                  </a:cubicBezTo>
                  <a:lnTo>
                    <a:pt x="38" y="29"/>
                  </a:lnTo>
                  <a:cubicBezTo>
                    <a:pt x="19" y="10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1" name="Google Shape;8211;p24"/>
            <p:cNvSpPr/>
            <p:nvPr/>
          </p:nvSpPr>
          <p:spPr>
            <a:xfrm>
              <a:off x="4618825" y="196882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1"/>
                  </a:moveTo>
                  <a:lnTo>
                    <a:pt x="38" y="1"/>
                  </a:lnTo>
                  <a:cubicBezTo>
                    <a:pt x="38" y="1"/>
                    <a:pt x="38" y="1"/>
                    <a:pt x="38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cubicBezTo>
                    <a:pt x="38" y="1"/>
                    <a:pt x="75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2" name="Google Shape;8212;p24"/>
            <p:cNvSpPr/>
            <p:nvPr/>
          </p:nvSpPr>
          <p:spPr>
            <a:xfrm>
              <a:off x="4616950" y="1968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3" name="Google Shape;8213;p24"/>
            <p:cNvSpPr/>
            <p:nvPr/>
          </p:nvSpPr>
          <p:spPr>
            <a:xfrm>
              <a:off x="4616950" y="19716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4" name="Google Shape;8214;p24"/>
            <p:cNvSpPr/>
            <p:nvPr/>
          </p:nvSpPr>
          <p:spPr>
            <a:xfrm>
              <a:off x="4616950" y="19725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38" y="38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5" name="Google Shape;8215;p24"/>
            <p:cNvSpPr/>
            <p:nvPr/>
          </p:nvSpPr>
          <p:spPr>
            <a:xfrm>
              <a:off x="4616950" y="19707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1" y="0"/>
                  </a:moveTo>
                  <a:lnTo>
                    <a:pt x="76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6" name="Google Shape;8216;p24"/>
            <p:cNvSpPr/>
            <p:nvPr/>
          </p:nvSpPr>
          <p:spPr>
            <a:xfrm>
              <a:off x="4613225" y="19716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38" y="38"/>
                    <a:pt x="1" y="38"/>
                  </a:cubicBezTo>
                  <a:lnTo>
                    <a:pt x="1" y="75"/>
                  </a:lnTo>
                  <a:cubicBezTo>
                    <a:pt x="1" y="75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7" name="Google Shape;8217;p24"/>
            <p:cNvSpPr/>
            <p:nvPr/>
          </p:nvSpPr>
          <p:spPr>
            <a:xfrm>
              <a:off x="4613225" y="19725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8" name="Google Shape;8218;p24"/>
            <p:cNvSpPr/>
            <p:nvPr/>
          </p:nvSpPr>
          <p:spPr>
            <a:xfrm>
              <a:off x="4615100" y="19697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cubicBezTo>
                    <a:pt x="0" y="38"/>
                    <a:pt x="38" y="38"/>
                    <a:pt x="38" y="76"/>
                  </a:cubicBez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9" name="Google Shape;8219;p24"/>
            <p:cNvSpPr/>
            <p:nvPr/>
          </p:nvSpPr>
          <p:spPr>
            <a:xfrm>
              <a:off x="4609500" y="1971225"/>
              <a:ext cx="1875" cy="2300"/>
            </a:xfrm>
            <a:custGeom>
              <a:avLst/>
              <a:gdLst/>
              <a:ahLst/>
              <a:cxnLst/>
              <a:rect l="l" t="t" r="r" b="b"/>
              <a:pathLst>
                <a:path w="75" h="92" extrusionOk="0">
                  <a:moveTo>
                    <a:pt x="39" y="0"/>
                  </a:moveTo>
                  <a:cubicBezTo>
                    <a:pt x="38" y="0"/>
                    <a:pt x="38" y="4"/>
                    <a:pt x="38" y="17"/>
                  </a:cubicBezTo>
                  <a:lnTo>
                    <a:pt x="38" y="54"/>
                  </a:lnTo>
                  <a:cubicBezTo>
                    <a:pt x="38" y="17"/>
                    <a:pt x="38" y="17"/>
                    <a:pt x="75" y="17"/>
                  </a:cubicBezTo>
                  <a:cubicBezTo>
                    <a:pt x="50" y="17"/>
                    <a:pt x="42" y="0"/>
                    <a:pt x="39" y="0"/>
                  </a:cubicBezTo>
                  <a:close/>
                  <a:moveTo>
                    <a:pt x="38" y="54"/>
                  </a:moveTo>
                  <a:lnTo>
                    <a:pt x="0" y="91"/>
                  </a:lnTo>
                  <a:lnTo>
                    <a:pt x="38" y="91"/>
                  </a:lnTo>
                  <a:lnTo>
                    <a:pt x="38" y="54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0" name="Google Shape;8220;p24"/>
            <p:cNvSpPr/>
            <p:nvPr/>
          </p:nvSpPr>
          <p:spPr>
            <a:xfrm>
              <a:off x="4608550" y="197255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38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1" name="Google Shape;8221;p24"/>
            <p:cNvSpPr/>
            <p:nvPr/>
          </p:nvSpPr>
          <p:spPr>
            <a:xfrm>
              <a:off x="4612300" y="196975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2" name="Google Shape;8222;p24"/>
            <p:cNvSpPr/>
            <p:nvPr/>
          </p:nvSpPr>
          <p:spPr>
            <a:xfrm>
              <a:off x="4604825" y="1970700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75" y="0"/>
                  </a:moveTo>
                  <a:cubicBezTo>
                    <a:pt x="75" y="0"/>
                    <a:pt x="75" y="38"/>
                    <a:pt x="38" y="38"/>
                  </a:cubicBezTo>
                  <a:cubicBezTo>
                    <a:pt x="1" y="38"/>
                    <a:pt x="38" y="38"/>
                    <a:pt x="38" y="75"/>
                  </a:cubicBezTo>
                  <a:cubicBezTo>
                    <a:pt x="75" y="75"/>
                    <a:pt x="75" y="75"/>
                    <a:pt x="75" y="38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3" name="Google Shape;8223;p24"/>
            <p:cNvSpPr/>
            <p:nvPr/>
          </p:nvSpPr>
          <p:spPr>
            <a:xfrm>
              <a:off x="4605750" y="19716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4" name="Google Shape;8224;p24"/>
            <p:cNvSpPr/>
            <p:nvPr/>
          </p:nvSpPr>
          <p:spPr>
            <a:xfrm>
              <a:off x="4606700" y="19688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75"/>
                  </a:moveTo>
                  <a:lnTo>
                    <a:pt x="38" y="75"/>
                  </a:lnTo>
                  <a:lnTo>
                    <a:pt x="38" y="75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5" name="Google Shape;8225;p24"/>
            <p:cNvSpPr/>
            <p:nvPr/>
          </p:nvSpPr>
          <p:spPr>
            <a:xfrm>
              <a:off x="4602025" y="1969750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75" y="1"/>
                  </a:moveTo>
                  <a:cubicBezTo>
                    <a:pt x="38" y="38"/>
                    <a:pt x="38" y="38"/>
                    <a:pt x="38" y="76"/>
                  </a:cubicBezTo>
                  <a:lnTo>
                    <a:pt x="38" y="94"/>
                  </a:lnTo>
                  <a:lnTo>
                    <a:pt x="38" y="94"/>
                  </a:lnTo>
                  <a:cubicBezTo>
                    <a:pt x="47" y="85"/>
                    <a:pt x="57" y="76"/>
                    <a:pt x="75" y="76"/>
                  </a:cubicBezTo>
                  <a:cubicBezTo>
                    <a:pt x="75" y="76"/>
                    <a:pt x="75" y="76"/>
                    <a:pt x="75" y="1"/>
                  </a:cubicBezTo>
                  <a:close/>
                  <a:moveTo>
                    <a:pt x="38" y="94"/>
                  </a:moveTo>
                  <a:cubicBezTo>
                    <a:pt x="29" y="104"/>
                    <a:pt x="19" y="113"/>
                    <a:pt x="1" y="113"/>
                  </a:cubicBezTo>
                  <a:lnTo>
                    <a:pt x="38" y="113"/>
                  </a:lnTo>
                  <a:lnTo>
                    <a:pt x="38" y="94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24"/>
            <p:cNvSpPr/>
            <p:nvPr/>
          </p:nvSpPr>
          <p:spPr>
            <a:xfrm>
              <a:off x="4602025" y="197162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24"/>
            <p:cNvSpPr/>
            <p:nvPr/>
          </p:nvSpPr>
          <p:spPr>
            <a:xfrm>
              <a:off x="4604825" y="19697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24"/>
            <p:cNvSpPr/>
            <p:nvPr/>
          </p:nvSpPr>
          <p:spPr>
            <a:xfrm>
              <a:off x="4599225" y="19697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cubicBezTo>
                    <a:pt x="38" y="1"/>
                    <a:pt x="1" y="38"/>
                    <a:pt x="1" y="76"/>
                  </a:cubicBezTo>
                  <a:lnTo>
                    <a:pt x="1" y="113"/>
                  </a:lnTo>
                  <a:cubicBezTo>
                    <a:pt x="1" y="76"/>
                    <a:pt x="38" y="76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24"/>
            <p:cNvSpPr/>
            <p:nvPr/>
          </p:nvSpPr>
          <p:spPr>
            <a:xfrm>
              <a:off x="4597350" y="197162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cubicBezTo>
                    <a:pt x="38" y="38"/>
                    <a:pt x="1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24"/>
            <p:cNvSpPr/>
            <p:nvPr/>
          </p:nvSpPr>
          <p:spPr>
            <a:xfrm>
              <a:off x="4600150" y="19688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lnTo>
                    <a:pt x="38" y="1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1"/>
                  </a:lnTo>
                  <a:cubicBezTo>
                    <a:pt x="38" y="1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24"/>
            <p:cNvSpPr/>
            <p:nvPr/>
          </p:nvSpPr>
          <p:spPr>
            <a:xfrm>
              <a:off x="4595500" y="19707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0" y="0"/>
                    <a:pt x="0" y="38"/>
                    <a:pt x="0" y="75"/>
                  </a:cubicBezTo>
                  <a:cubicBezTo>
                    <a:pt x="38" y="75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24"/>
            <p:cNvSpPr/>
            <p:nvPr/>
          </p:nvSpPr>
          <p:spPr>
            <a:xfrm>
              <a:off x="4594550" y="19735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24"/>
            <p:cNvSpPr/>
            <p:nvPr/>
          </p:nvSpPr>
          <p:spPr>
            <a:xfrm>
              <a:off x="4597350" y="19707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cubicBezTo>
                    <a:pt x="10" y="28"/>
                    <a:pt x="17" y="24"/>
                    <a:pt x="22" y="22"/>
                  </a:cubicBezTo>
                  <a:lnTo>
                    <a:pt x="22" y="22"/>
                  </a:lnTo>
                  <a:lnTo>
                    <a:pt x="38" y="38"/>
                  </a:lnTo>
                  <a:cubicBezTo>
                    <a:pt x="38" y="38"/>
                    <a:pt x="38" y="21"/>
                    <a:pt x="27" y="21"/>
                  </a:cubicBezTo>
                  <a:cubicBezTo>
                    <a:pt x="26" y="21"/>
                    <a:pt x="24" y="21"/>
                    <a:pt x="22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24"/>
            <p:cNvSpPr/>
            <p:nvPr/>
          </p:nvSpPr>
          <p:spPr>
            <a:xfrm>
              <a:off x="4592700" y="19716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cubicBezTo>
                    <a:pt x="0" y="1"/>
                    <a:pt x="0" y="38"/>
                    <a:pt x="0" y="75"/>
                  </a:cubicBezTo>
                  <a:cubicBezTo>
                    <a:pt x="0" y="75"/>
                    <a:pt x="38" y="75"/>
                    <a:pt x="38" y="113"/>
                  </a:cubicBezTo>
                  <a:lnTo>
                    <a:pt x="38" y="75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24"/>
            <p:cNvSpPr/>
            <p:nvPr/>
          </p:nvSpPr>
          <p:spPr>
            <a:xfrm>
              <a:off x="4591750" y="197442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6" y="1"/>
                  </a:moveTo>
                  <a:lnTo>
                    <a:pt x="76" y="1"/>
                  </a:lnTo>
                  <a:lnTo>
                    <a:pt x="76" y="1"/>
                  </a:ln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24"/>
            <p:cNvSpPr/>
            <p:nvPr/>
          </p:nvSpPr>
          <p:spPr>
            <a:xfrm>
              <a:off x="4592700" y="19707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24"/>
            <p:cNvSpPr/>
            <p:nvPr/>
          </p:nvSpPr>
          <p:spPr>
            <a:xfrm>
              <a:off x="4590825" y="1975350"/>
              <a:ext cx="2825" cy="975"/>
            </a:xfrm>
            <a:custGeom>
              <a:avLst/>
              <a:gdLst/>
              <a:ahLst/>
              <a:cxnLst/>
              <a:rect l="l" t="t" r="r" b="b"/>
              <a:pathLst>
                <a:path w="113" h="39" extrusionOk="0">
                  <a:moveTo>
                    <a:pt x="0" y="1"/>
                  </a:moveTo>
                  <a:cubicBezTo>
                    <a:pt x="0" y="1"/>
                    <a:pt x="0" y="38"/>
                    <a:pt x="0" y="38"/>
                  </a:cubicBezTo>
                  <a:cubicBezTo>
                    <a:pt x="0" y="38"/>
                    <a:pt x="0" y="22"/>
                    <a:pt x="11" y="11"/>
                  </a:cubicBezTo>
                  <a:lnTo>
                    <a:pt x="11" y="11"/>
                  </a:lnTo>
                  <a:lnTo>
                    <a:pt x="38" y="38"/>
                  </a:lnTo>
                  <a:lnTo>
                    <a:pt x="113" y="38"/>
                  </a:lnTo>
                  <a:lnTo>
                    <a:pt x="75" y="1"/>
                  </a:lnTo>
                  <a:lnTo>
                    <a:pt x="38" y="1"/>
                  </a:lnTo>
                  <a:cubicBezTo>
                    <a:pt x="25" y="1"/>
                    <a:pt x="16" y="5"/>
                    <a:pt x="11" y="11"/>
                  </a:cubicBezTo>
                  <a:lnTo>
                    <a:pt x="11" y="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24"/>
            <p:cNvSpPr/>
            <p:nvPr/>
          </p:nvSpPr>
          <p:spPr>
            <a:xfrm>
              <a:off x="4593625" y="1976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24"/>
            <p:cNvSpPr/>
            <p:nvPr/>
          </p:nvSpPr>
          <p:spPr>
            <a:xfrm>
              <a:off x="4589900" y="19753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1"/>
                  </a:moveTo>
                  <a:cubicBezTo>
                    <a:pt x="0" y="1"/>
                    <a:pt x="0" y="38"/>
                    <a:pt x="0" y="38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24"/>
            <p:cNvSpPr/>
            <p:nvPr/>
          </p:nvSpPr>
          <p:spPr>
            <a:xfrm>
              <a:off x="4594550" y="1976300"/>
              <a:ext cx="2825" cy="1875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113" y="0"/>
                  </a:moveTo>
                  <a:cubicBezTo>
                    <a:pt x="113" y="0"/>
                    <a:pt x="38" y="38"/>
                    <a:pt x="38" y="38"/>
                  </a:cubicBezTo>
                  <a:cubicBezTo>
                    <a:pt x="1" y="38"/>
                    <a:pt x="38" y="38"/>
                    <a:pt x="38" y="75"/>
                  </a:cubicBezTo>
                  <a:cubicBezTo>
                    <a:pt x="38" y="75"/>
                    <a:pt x="76" y="75"/>
                    <a:pt x="76" y="38"/>
                  </a:cubicBezTo>
                  <a:cubicBezTo>
                    <a:pt x="76" y="38"/>
                    <a:pt x="113" y="38"/>
                    <a:pt x="113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24"/>
            <p:cNvSpPr/>
            <p:nvPr/>
          </p:nvSpPr>
          <p:spPr>
            <a:xfrm>
              <a:off x="4596425" y="19763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38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38"/>
                  </a:lnTo>
                  <a:cubicBezTo>
                    <a:pt x="38" y="38"/>
                    <a:pt x="38" y="75"/>
                    <a:pt x="38" y="75"/>
                  </a:cubicBezTo>
                  <a:lnTo>
                    <a:pt x="38" y="75"/>
                  </a:lnTo>
                  <a:lnTo>
                    <a:pt x="38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2" name="Google Shape;8242;p24"/>
            <p:cNvSpPr/>
            <p:nvPr/>
          </p:nvSpPr>
          <p:spPr>
            <a:xfrm>
              <a:off x="4594550" y="19772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38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24"/>
            <p:cNvSpPr/>
            <p:nvPr/>
          </p:nvSpPr>
          <p:spPr>
            <a:xfrm>
              <a:off x="4599225" y="19772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1" y="1"/>
                    <a:pt x="1" y="38"/>
                  </a:cubicBezTo>
                  <a:lnTo>
                    <a:pt x="1" y="75"/>
                  </a:lnTo>
                  <a:cubicBezTo>
                    <a:pt x="1" y="75"/>
                    <a:pt x="1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24"/>
            <p:cNvSpPr/>
            <p:nvPr/>
          </p:nvSpPr>
          <p:spPr>
            <a:xfrm>
              <a:off x="4599225" y="19772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24"/>
            <p:cNvSpPr/>
            <p:nvPr/>
          </p:nvSpPr>
          <p:spPr>
            <a:xfrm>
              <a:off x="4597350" y="19791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0"/>
                    <a:pt x="1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24"/>
            <p:cNvSpPr/>
            <p:nvPr/>
          </p:nvSpPr>
          <p:spPr>
            <a:xfrm>
              <a:off x="4602950" y="19763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cubicBezTo>
                    <a:pt x="1" y="38"/>
                    <a:pt x="1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24"/>
            <p:cNvSpPr/>
            <p:nvPr/>
          </p:nvSpPr>
          <p:spPr>
            <a:xfrm>
              <a:off x="4602950" y="1975875"/>
              <a:ext cx="975" cy="450"/>
            </a:xfrm>
            <a:custGeom>
              <a:avLst/>
              <a:gdLst/>
              <a:ahLst/>
              <a:cxnLst/>
              <a:rect l="l" t="t" r="r" b="b"/>
              <a:pathLst>
                <a:path w="39" h="18" extrusionOk="0">
                  <a:moveTo>
                    <a:pt x="27" y="1"/>
                  </a:moveTo>
                  <a:cubicBezTo>
                    <a:pt x="22" y="1"/>
                    <a:pt x="13" y="5"/>
                    <a:pt x="1" y="17"/>
                  </a:cubicBezTo>
                  <a:lnTo>
                    <a:pt x="38" y="17"/>
                  </a:lnTo>
                  <a:cubicBezTo>
                    <a:pt x="38" y="17"/>
                    <a:pt x="38" y="1"/>
                    <a:pt x="2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24"/>
            <p:cNvSpPr/>
            <p:nvPr/>
          </p:nvSpPr>
          <p:spPr>
            <a:xfrm>
              <a:off x="4602025" y="19791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0"/>
                  </a:move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24"/>
            <p:cNvSpPr/>
            <p:nvPr/>
          </p:nvSpPr>
          <p:spPr>
            <a:xfrm>
              <a:off x="4606700" y="19763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38"/>
                  </a:lnTo>
                  <a:cubicBezTo>
                    <a:pt x="0" y="38"/>
                    <a:pt x="0" y="75"/>
                    <a:pt x="0" y="75"/>
                  </a:cubicBezTo>
                  <a:cubicBezTo>
                    <a:pt x="38" y="38"/>
                    <a:pt x="38" y="38"/>
                    <a:pt x="0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24"/>
            <p:cNvSpPr/>
            <p:nvPr/>
          </p:nvSpPr>
          <p:spPr>
            <a:xfrm>
              <a:off x="4606700" y="197535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1" name="Google Shape;8251;p24"/>
            <p:cNvSpPr/>
            <p:nvPr/>
          </p:nvSpPr>
          <p:spPr>
            <a:xfrm>
              <a:off x="4605750" y="19781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2" name="Google Shape;8252;p24"/>
            <p:cNvSpPr/>
            <p:nvPr/>
          </p:nvSpPr>
          <p:spPr>
            <a:xfrm>
              <a:off x="4610425" y="19753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1" y="38"/>
                    <a:pt x="1" y="38"/>
                  </a:cubicBezTo>
                  <a:lnTo>
                    <a:pt x="1" y="76"/>
                  </a:lnTo>
                  <a:cubicBezTo>
                    <a:pt x="1" y="76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3" name="Google Shape;8253;p24"/>
            <p:cNvSpPr/>
            <p:nvPr/>
          </p:nvSpPr>
          <p:spPr>
            <a:xfrm>
              <a:off x="4611350" y="19753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24"/>
            <p:cNvSpPr/>
            <p:nvPr/>
          </p:nvSpPr>
          <p:spPr>
            <a:xfrm>
              <a:off x="4608550" y="19763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38"/>
                  </a:lnTo>
                  <a:cubicBezTo>
                    <a:pt x="38" y="38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24"/>
            <p:cNvSpPr/>
            <p:nvPr/>
          </p:nvSpPr>
          <p:spPr>
            <a:xfrm>
              <a:off x="4614150" y="197535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cubicBezTo>
                    <a:pt x="1" y="1"/>
                    <a:pt x="1" y="38"/>
                    <a:pt x="1" y="38"/>
                  </a:cubicBezTo>
                  <a:lnTo>
                    <a:pt x="1" y="76"/>
                  </a:lnTo>
                  <a:cubicBezTo>
                    <a:pt x="1" y="76"/>
                    <a:pt x="38" y="38"/>
                    <a:pt x="38" y="38"/>
                  </a:cubicBezTo>
                  <a:lnTo>
                    <a:pt x="76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6" name="Google Shape;8256;p24"/>
            <p:cNvSpPr/>
            <p:nvPr/>
          </p:nvSpPr>
          <p:spPr>
            <a:xfrm>
              <a:off x="4615100" y="197535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76"/>
                  </a:lnTo>
                  <a:lnTo>
                    <a:pt x="38" y="76"/>
                  </a:lnTo>
                  <a:cubicBezTo>
                    <a:pt x="38" y="38"/>
                    <a:pt x="38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24"/>
            <p:cNvSpPr/>
            <p:nvPr/>
          </p:nvSpPr>
          <p:spPr>
            <a:xfrm>
              <a:off x="4612300" y="19763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75"/>
                  </a:lnTo>
                  <a:lnTo>
                    <a:pt x="38" y="75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24"/>
            <p:cNvSpPr/>
            <p:nvPr/>
          </p:nvSpPr>
          <p:spPr>
            <a:xfrm>
              <a:off x="4615100" y="197910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2" y="0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9" name="Google Shape;8259;p24"/>
            <p:cNvSpPr/>
            <p:nvPr/>
          </p:nvSpPr>
          <p:spPr>
            <a:xfrm>
              <a:off x="4616950" y="19791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0"/>
                    <a:pt x="1" y="38"/>
                    <a:pt x="1" y="38"/>
                  </a:cubicBezTo>
                  <a:cubicBezTo>
                    <a:pt x="38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0" name="Google Shape;8260;p24"/>
            <p:cNvSpPr/>
            <p:nvPr/>
          </p:nvSpPr>
          <p:spPr>
            <a:xfrm>
              <a:off x="4615100" y="19781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38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24"/>
            <p:cNvSpPr/>
            <p:nvPr/>
          </p:nvSpPr>
          <p:spPr>
            <a:xfrm>
              <a:off x="4616950" y="198190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cubicBezTo>
                    <a:pt x="1" y="38"/>
                    <a:pt x="1" y="38"/>
                    <a:pt x="38" y="75"/>
                  </a:cubicBezTo>
                  <a:cubicBezTo>
                    <a:pt x="38" y="38"/>
                    <a:pt x="38" y="38"/>
                    <a:pt x="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24"/>
            <p:cNvSpPr/>
            <p:nvPr/>
          </p:nvSpPr>
          <p:spPr>
            <a:xfrm>
              <a:off x="4616025" y="1983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24"/>
            <p:cNvSpPr/>
            <p:nvPr/>
          </p:nvSpPr>
          <p:spPr>
            <a:xfrm>
              <a:off x="4615100" y="19819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24"/>
            <p:cNvSpPr/>
            <p:nvPr/>
          </p:nvSpPr>
          <p:spPr>
            <a:xfrm>
              <a:off x="4613225" y="19837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38" y="37"/>
                    <a:pt x="1" y="37"/>
                  </a:cubicBezTo>
                  <a:lnTo>
                    <a:pt x="1" y="75"/>
                  </a:lnTo>
                  <a:cubicBezTo>
                    <a:pt x="1" y="75"/>
                    <a:pt x="38" y="75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24"/>
            <p:cNvSpPr/>
            <p:nvPr/>
          </p:nvSpPr>
          <p:spPr>
            <a:xfrm>
              <a:off x="4613225" y="19856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6" name="Google Shape;8266;p24"/>
            <p:cNvSpPr/>
            <p:nvPr/>
          </p:nvSpPr>
          <p:spPr>
            <a:xfrm>
              <a:off x="4614150" y="1982425"/>
              <a:ext cx="975" cy="1350"/>
            </a:xfrm>
            <a:custGeom>
              <a:avLst/>
              <a:gdLst/>
              <a:ahLst/>
              <a:cxnLst/>
              <a:rect l="l" t="t" r="r" b="b"/>
              <a:pathLst>
                <a:path w="39" h="54" extrusionOk="0">
                  <a:moveTo>
                    <a:pt x="11" y="0"/>
                  </a:moveTo>
                  <a:cubicBezTo>
                    <a:pt x="5" y="0"/>
                    <a:pt x="1" y="4"/>
                    <a:pt x="1" y="17"/>
                  </a:cubicBezTo>
                  <a:lnTo>
                    <a:pt x="38" y="54"/>
                  </a:lnTo>
                  <a:lnTo>
                    <a:pt x="38" y="17"/>
                  </a:lnTo>
                  <a:cubicBezTo>
                    <a:pt x="38" y="17"/>
                    <a:pt x="22" y="0"/>
                    <a:pt x="1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7" name="Google Shape;8267;p24"/>
            <p:cNvSpPr/>
            <p:nvPr/>
          </p:nvSpPr>
          <p:spPr>
            <a:xfrm>
              <a:off x="4609500" y="198470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75" y="0"/>
                  </a:moveTo>
                  <a:cubicBezTo>
                    <a:pt x="39" y="0"/>
                    <a:pt x="38" y="0"/>
                    <a:pt x="38" y="33"/>
                  </a:cubicBezTo>
                  <a:lnTo>
                    <a:pt x="38" y="33"/>
                  </a:lnTo>
                  <a:cubicBezTo>
                    <a:pt x="47" y="28"/>
                    <a:pt x="56" y="19"/>
                    <a:pt x="75" y="0"/>
                  </a:cubicBezTo>
                  <a:close/>
                  <a:moveTo>
                    <a:pt x="38" y="33"/>
                  </a:moveTo>
                  <a:lnTo>
                    <a:pt x="38" y="33"/>
                  </a:lnTo>
                  <a:cubicBezTo>
                    <a:pt x="28" y="38"/>
                    <a:pt x="19" y="38"/>
                    <a:pt x="0" y="38"/>
                  </a:cubicBezTo>
                  <a:lnTo>
                    <a:pt x="38" y="75"/>
                  </a:lnTo>
                  <a:lnTo>
                    <a:pt x="38" y="38"/>
                  </a:lnTo>
                  <a:cubicBezTo>
                    <a:pt x="38" y="36"/>
                    <a:pt x="38" y="34"/>
                    <a:pt x="38" y="33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24"/>
            <p:cNvSpPr/>
            <p:nvPr/>
          </p:nvSpPr>
          <p:spPr>
            <a:xfrm>
              <a:off x="4608550" y="19847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24"/>
            <p:cNvSpPr/>
            <p:nvPr/>
          </p:nvSpPr>
          <p:spPr>
            <a:xfrm>
              <a:off x="4612300" y="19837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37"/>
                  </a:cubicBezTo>
                  <a:lnTo>
                    <a:pt x="0" y="37"/>
                  </a:lnTo>
                  <a:cubicBezTo>
                    <a:pt x="0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24"/>
            <p:cNvSpPr/>
            <p:nvPr/>
          </p:nvSpPr>
          <p:spPr>
            <a:xfrm>
              <a:off x="4604825" y="1982825"/>
              <a:ext cx="1900" cy="2300"/>
            </a:xfrm>
            <a:custGeom>
              <a:avLst/>
              <a:gdLst/>
              <a:ahLst/>
              <a:cxnLst/>
              <a:rect l="l" t="t" r="r" b="b"/>
              <a:pathLst>
                <a:path w="76" h="92" extrusionOk="0">
                  <a:moveTo>
                    <a:pt x="75" y="1"/>
                  </a:moveTo>
                  <a:lnTo>
                    <a:pt x="38" y="38"/>
                  </a:lnTo>
                  <a:lnTo>
                    <a:pt x="38" y="75"/>
                  </a:lnTo>
                  <a:cubicBezTo>
                    <a:pt x="75" y="75"/>
                    <a:pt x="75" y="75"/>
                    <a:pt x="75" y="38"/>
                  </a:cubicBezTo>
                  <a:lnTo>
                    <a:pt x="75" y="1"/>
                  </a:lnTo>
                  <a:close/>
                  <a:moveTo>
                    <a:pt x="1" y="75"/>
                  </a:moveTo>
                  <a:cubicBezTo>
                    <a:pt x="25" y="75"/>
                    <a:pt x="34" y="92"/>
                    <a:pt x="37" y="92"/>
                  </a:cubicBezTo>
                  <a:cubicBezTo>
                    <a:pt x="38" y="92"/>
                    <a:pt x="38" y="88"/>
                    <a:pt x="38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24"/>
            <p:cNvSpPr/>
            <p:nvPr/>
          </p:nvSpPr>
          <p:spPr>
            <a:xfrm>
              <a:off x="4605750" y="19828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1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2" name="Google Shape;8272;p24"/>
            <p:cNvSpPr/>
            <p:nvPr/>
          </p:nvSpPr>
          <p:spPr>
            <a:xfrm>
              <a:off x="4608550" y="19828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38"/>
                  </a:lnTo>
                  <a:cubicBezTo>
                    <a:pt x="1" y="3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24"/>
            <p:cNvSpPr/>
            <p:nvPr/>
          </p:nvSpPr>
          <p:spPr>
            <a:xfrm>
              <a:off x="4602025" y="1981900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1" y="0"/>
                  </a:moveTo>
                  <a:cubicBezTo>
                    <a:pt x="1" y="0"/>
                    <a:pt x="1" y="0"/>
                    <a:pt x="1" y="38"/>
                  </a:cubicBezTo>
                  <a:lnTo>
                    <a:pt x="38" y="75"/>
                  </a:lnTo>
                  <a:cubicBezTo>
                    <a:pt x="38" y="75"/>
                    <a:pt x="75" y="75"/>
                    <a:pt x="75" y="38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24"/>
            <p:cNvSpPr/>
            <p:nvPr/>
          </p:nvSpPr>
          <p:spPr>
            <a:xfrm>
              <a:off x="4602025" y="19819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1" y="75"/>
                  </a:moveTo>
                  <a:lnTo>
                    <a:pt x="1" y="75"/>
                  </a:lnTo>
                  <a:lnTo>
                    <a:pt x="38" y="75"/>
                  </a:lnTo>
                  <a:lnTo>
                    <a:pt x="1" y="7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24"/>
            <p:cNvSpPr/>
            <p:nvPr/>
          </p:nvSpPr>
          <p:spPr>
            <a:xfrm>
              <a:off x="4604825" y="198190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lnTo>
                    <a:pt x="1" y="0"/>
                  </a:lnTo>
                  <a:lnTo>
                    <a:pt x="1" y="75"/>
                  </a:ln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24"/>
            <p:cNvSpPr/>
            <p:nvPr/>
          </p:nvSpPr>
          <p:spPr>
            <a:xfrm>
              <a:off x="4599225" y="198095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1"/>
                  </a:moveTo>
                  <a:cubicBezTo>
                    <a:pt x="75" y="1"/>
                    <a:pt x="38" y="1"/>
                    <a:pt x="38" y="38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0"/>
                    <a:pt x="57" y="20"/>
                    <a:pt x="75" y="1"/>
                  </a:cubicBezTo>
                  <a:close/>
                  <a:moveTo>
                    <a:pt x="1" y="38"/>
                  </a:moveTo>
                  <a:lnTo>
                    <a:pt x="1" y="76"/>
                  </a:lnTo>
                  <a:cubicBezTo>
                    <a:pt x="38" y="76"/>
                    <a:pt x="38" y="76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24"/>
            <p:cNvSpPr/>
            <p:nvPr/>
          </p:nvSpPr>
          <p:spPr>
            <a:xfrm>
              <a:off x="4599225" y="198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24"/>
            <p:cNvSpPr/>
            <p:nvPr/>
          </p:nvSpPr>
          <p:spPr>
            <a:xfrm>
              <a:off x="4601100" y="19809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24"/>
            <p:cNvSpPr/>
            <p:nvPr/>
          </p:nvSpPr>
          <p:spPr>
            <a:xfrm>
              <a:off x="4595500" y="19819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0" y="0"/>
                    <a:pt x="0" y="0"/>
                    <a:pt x="0" y="75"/>
                  </a:cubicBezTo>
                  <a:cubicBezTo>
                    <a:pt x="38" y="75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24"/>
            <p:cNvSpPr/>
            <p:nvPr/>
          </p:nvSpPr>
          <p:spPr>
            <a:xfrm>
              <a:off x="4595500" y="1983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37"/>
                    <a:pt x="0" y="37"/>
                    <a:pt x="38" y="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24"/>
            <p:cNvSpPr/>
            <p:nvPr/>
          </p:nvSpPr>
          <p:spPr>
            <a:xfrm>
              <a:off x="4596425" y="19791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1" y="0"/>
                  </a:moveTo>
                  <a:lnTo>
                    <a:pt x="38" y="75"/>
                  </a:lnTo>
                  <a:cubicBezTo>
                    <a:pt x="38" y="75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24"/>
            <p:cNvSpPr/>
            <p:nvPr/>
          </p:nvSpPr>
          <p:spPr>
            <a:xfrm>
              <a:off x="4592700" y="198190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0" y="0"/>
                    <a:pt x="0" y="75"/>
                    <a:pt x="38" y="75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24"/>
            <p:cNvSpPr/>
            <p:nvPr/>
          </p:nvSpPr>
          <p:spPr>
            <a:xfrm>
              <a:off x="4591750" y="19847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6" y="0"/>
                  </a:moveTo>
                  <a:lnTo>
                    <a:pt x="1" y="0"/>
                  </a:lnTo>
                  <a:lnTo>
                    <a:pt x="38" y="0"/>
                  </a:lnTo>
                  <a:cubicBezTo>
                    <a:pt x="38" y="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24"/>
            <p:cNvSpPr/>
            <p:nvPr/>
          </p:nvSpPr>
          <p:spPr>
            <a:xfrm>
              <a:off x="4592700" y="19819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38" y="0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5" name="Google Shape;8285;p24"/>
            <p:cNvSpPr/>
            <p:nvPr/>
          </p:nvSpPr>
          <p:spPr>
            <a:xfrm>
              <a:off x="4590825" y="198562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75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6" name="Google Shape;8286;p24"/>
            <p:cNvSpPr/>
            <p:nvPr/>
          </p:nvSpPr>
          <p:spPr>
            <a:xfrm>
              <a:off x="4592700" y="19865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24"/>
            <p:cNvSpPr/>
            <p:nvPr/>
          </p:nvSpPr>
          <p:spPr>
            <a:xfrm>
              <a:off x="4589900" y="1985625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37" y="1"/>
                  </a:move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3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8" name="Google Shape;8288;p24"/>
            <p:cNvSpPr/>
            <p:nvPr/>
          </p:nvSpPr>
          <p:spPr>
            <a:xfrm>
              <a:off x="4594100" y="1987500"/>
              <a:ext cx="1425" cy="1900"/>
            </a:xfrm>
            <a:custGeom>
              <a:avLst/>
              <a:gdLst/>
              <a:ahLst/>
              <a:cxnLst/>
              <a:rect l="l" t="t" r="r" b="b"/>
              <a:pathLst>
                <a:path w="57" h="76" extrusionOk="0">
                  <a:moveTo>
                    <a:pt x="56" y="0"/>
                  </a:moveTo>
                  <a:lnTo>
                    <a:pt x="19" y="38"/>
                  </a:lnTo>
                  <a:cubicBezTo>
                    <a:pt x="0" y="56"/>
                    <a:pt x="0" y="56"/>
                    <a:pt x="5" y="56"/>
                  </a:cubicBezTo>
                  <a:cubicBezTo>
                    <a:pt x="10" y="56"/>
                    <a:pt x="19" y="56"/>
                    <a:pt x="19" y="75"/>
                  </a:cubicBezTo>
                  <a:cubicBezTo>
                    <a:pt x="19" y="75"/>
                    <a:pt x="56" y="75"/>
                    <a:pt x="56" y="38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9" name="Google Shape;8289;p24"/>
            <p:cNvSpPr/>
            <p:nvPr/>
          </p:nvSpPr>
          <p:spPr>
            <a:xfrm>
              <a:off x="4595500" y="19865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24"/>
            <p:cNvSpPr/>
            <p:nvPr/>
          </p:nvSpPr>
          <p:spPr>
            <a:xfrm>
              <a:off x="4593625" y="19884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1" name="Google Shape;8291;p24"/>
            <p:cNvSpPr/>
            <p:nvPr/>
          </p:nvSpPr>
          <p:spPr>
            <a:xfrm>
              <a:off x="4598300" y="1986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0" y="0"/>
                    <a:pt x="0" y="37"/>
                    <a:pt x="0" y="75"/>
                  </a:cubicBezTo>
                  <a:cubicBezTo>
                    <a:pt x="0" y="75"/>
                    <a:pt x="0" y="75"/>
                    <a:pt x="0" y="112"/>
                  </a:cubicBezTo>
                  <a:cubicBezTo>
                    <a:pt x="0" y="112"/>
                    <a:pt x="0" y="75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2" name="Google Shape;8292;p24"/>
            <p:cNvSpPr/>
            <p:nvPr/>
          </p:nvSpPr>
          <p:spPr>
            <a:xfrm>
              <a:off x="4599225" y="19865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1" y="0"/>
                    <a:pt x="38" y="37"/>
                    <a:pt x="38" y="37"/>
                  </a:cubicBez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3" name="Google Shape;8293;p24"/>
            <p:cNvSpPr/>
            <p:nvPr/>
          </p:nvSpPr>
          <p:spPr>
            <a:xfrm>
              <a:off x="4597350" y="19884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4" name="Google Shape;8294;p24"/>
            <p:cNvSpPr/>
            <p:nvPr/>
          </p:nvSpPr>
          <p:spPr>
            <a:xfrm>
              <a:off x="4601100" y="1986575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38" y="0"/>
                  </a:moveTo>
                  <a:cubicBezTo>
                    <a:pt x="38" y="37"/>
                    <a:pt x="38" y="37"/>
                    <a:pt x="38" y="37"/>
                  </a:cubicBezTo>
                  <a:cubicBezTo>
                    <a:pt x="38" y="37"/>
                    <a:pt x="0" y="75"/>
                    <a:pt x="0" y="75"/>
                  </a:cubicBezTo>
                  <a:lnTo>
                    <a:pt x="38" y="75"/>
                  </a:lnTo>
                  <a:cubicBezTo>
                    <a:pt x="38" y="37"/>
                    <a:pt x="38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24"/>
            <p:cNvSpPr/>
            <p:nvPr/>
          </p:nvSpPr>
          <p:spPr>
            <a:xfrm>
              <a:off x="4602950" y="19865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6" name="Google Shape;8296;p24"/>
            <p:cNvSpPr/>
            <p:nvPr/>
          </p:nvSpPr>
          <p:spPr>
            <a:xfrm>
              <a:off x="4601100" y="198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7" name="Google Shape;8297;p24"/>
            <p:cNvSpPr/>
            <p:nvPr/>
          </p:nvSpPr>
          <p:spPr>
            <a:xfrm>
              <a:off x="4605750" y="19865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38" y="0"/>
                  </a:moveTo>
                  <a:cubicBezTo>
                    <a:pt x="38" y="0"/>
                    <a:pt x="1" y="37"/>
                    <a:pt x="1" y="75"/>
                  </a:cubicBez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24"/>
            <p:cNvSpPr/>
            <p:nvPr/>
          </p:nvSpPr>
          <p:spPr>
            <a:xfrm>
              <a:off x="4605750" y="19865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0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24"/>
            <p:cNvSpPr/>
            <p:nvPr/>
          </p:nvSpPr>
          <p:spPr>
            <a:xfrm>
              <a:off x="4604825" y="19893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24"/>
            <p:cNvSpPr/>
            <p:nvPr/>
          </p:nvSpPr>
          <p:spPr>
            <a:xfrm>
              <a:off x="4608550" y="198657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76" y="0"/>
                  </a:moveTo>
                  <a:lnTo>
                    <a:pt x="1" y="37"/>
                  </a:lnTo>
                  <a:lnTo>
                    <a:pt x="1" y="75"/>
                  </a:lnTo>
                  <a:cubicBezTo>
                    <a:pt x="76" y="75"/>
                    <a:pt x="76" y="37"/>
                    <a:pt x="76" y="37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24"/>
            <p:cNvSpPr/>
            <p:nvPr/>
          </p:nvSpPr>
          <p:spPr>
            <a:xfrm>
              <a:off x="4610425" y="19865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37"/>
                    <a:pt x="1" y="37"/>
                    <a:pt x="1" y="3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2" name="Google Shape;8302;p24"/>
            <p:cNvSpPr/>
            <p:nvPr/>
          </p:nvSpPr>
          <p:spPr>
            <a:xfrm>
              <a:off x="4608550" y="19893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3" name="Google Shape;8303;p24"/>
            <p:cNvSpPr/>
            <p:nvPr/>
          </p:nvSpPr>
          <p:spPr>
            <a:xfrm>
              <a:off x="4614150" y="19856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4" name="Google Shape;8304;p24"/>
            <p:cNvSpPr/>
            <p:nvPr/>
          </p:nvSpPr>
          <p:spPr>
            <a:xfrm>
              <a:off x="4614150" y="19865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5" name="Google Shape;8305;p24"/>
            <p:cNvSpPr/>
            <p:nvPr/>
          </p:nvSpPr>
          <p:spPr>
            <a:xfrm>
              <a:off x="4612300" y="19884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6" name="Google Shape;8306;p24"/>
            <p:cNvSpPr/>
            <p:nvPr/>
          </p:nvSpPr>
          <p:spPr>
            <a:xfrm>
              <a:off x="4615100" y="198842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2" y="1"/>
                  </a:moveTo>
                  <a:lnTo>
                    <a:pt x="3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cubicBezTo>
                    <a:pt x="75" y="1"/>
                    <a:pt x="75" y="1"/>
                    <a:pt x="75" y="1"/>
                  </a:cubicBezTo>
                  <a:lnTo>
                    <a:pt x="112" y="1"/>
                  </a:lnTo>
                  <a:lnTo>
                    <a:pt x="112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7" name="Google Shape;8307;p24"/>
            <p:cNvSpPr/>
            <p:nvPr/>
          </p:nvSpPr>
          <p:spPr>
            <a:xfrm>
              <a:off x="4617900" y="19884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8" name="Google Shape;8308;p24"/>
            <p:cNvSpPr/>
            <p:nvPr/>
          </p:nvSpPr>
          <p:spPr>
            <a:xfrm>
              <a:off x="4615100" y="19884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9" name="Google Shape;8309;p24"/>
            <p:cNvSpPr/>
            <p:nvPr/>
          </p:nvSpPr>
          <p:spPr>
            <a:xfrm>
              <a:off x="4616950" y="19912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1" y="75"/>
                  </a:lnTo>
                  <a:cubicBezTo>
                    <a:pt x="38" y="75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0" name="Google Shape;8310;p24"/>
            <p:cNvSpPr/>
            <p:nvPr/>
          </p:nvSpPr>
          <p:spPr>
            <a:xfrm>
              <a:off x="4616025" y="19940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1" name="Google Shape;8311;p24"/>
            <p:cNvSpPr/>
            <p:nvPr/>
          </p:nvSpPr>
          <p:spPr>
            <a:xfrm>
              <a:off x="4615100" y="19903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2" name="Google Shape;8312;p24"/>
            <p:cNvSpPr/>
            <p:nvPr/>
          </p:nvSpPr>
          <p:spPr>
            <a:xfrm>
              <a:off x="4613225" y="19931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38" y="16"/>
                    <a:pt x="38" y="28"/>
                    <a:pt x="38" y="38"/>
                  </a:cubicBezTo>
                  <a:lnTo>
                    <a:pt x="38" y="38"/>
                  </a:lnTo>
                  <a:lnTo>
                    <a:pt x="38" y="38"/>
                  </a:lnTo>
                  <a:lnTo>
                    <a:pt x="38" y="0"/>
                  </a:lnTo>
                  <a:close/>
                  <a:moveTo>
                    <a:pt x="38" y="38"/>
                  </a:moveTo>
                  <a:lnTo>
                    <a:pt x="1" y="75"/>
                  </a:lnTo>
                  <a:cubicBezTo>
                    <a:pt x="30" y="75"/>
                    <a:pt x="36" y="75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3" name="Google Shape;8313;p24"/>
            <p:cNvSpPr/>
            <p:nvPr/>
          </p:nvSpPr>
          <p:spPr>
            <a:xfrm>
              <a:off x="4612300" y="19931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38" y="19"/>
                    <a:pt x="28" y="28"/>
                    <a:pt x="19" y="28"/>
                  </a:cubicBezTo>
                  <a:cubicBezTo>
                    <a:pt x="10" y="28"/>
                    <a:pt x="0" y="19"/>
                    <a:pt x="0" y="0"/>
                  </a:cubicBezTo>
                  <a:lnTo>
                    <a:pt x="0" y="0"/>
                  </a:lnTo>
                  <a:cubicBezTo>
                    <a:pt x="0" y="75"/>
                    <a:pt x="38" y="75"/>
                    <a:pt x="38" y="75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4" name="Google Shape;8314;p24"/>
            <p:cNvSpPr/>
            <p:nvPr/>
          </p:nvSpPr>
          <p:spPr>
            <a:xfrm>
              <a:off x="4614150" y="19921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0"/>
                  </a:moveTo>
                  <a:lnTo>
                    <a:pt x="38" y="37"/>
                  </a:lnTo>
                  <a:lnTo>
                    <a:pt x="76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5" name="Google Shape;8315;p24"/>
            <p:cNvSpPr/>
            <p:nvPr/>
          </p:nvSpPr>
          <p:spPr>
            <a:xfrm>
              <a:off x="4608550" y="19931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75"/>
                  </a:moveTo>
                  <a:lnTo>
                    <a:pt x="38" y="38"/>
                  </a:lnTo>
                  <a:cubicBezTo>
                    <a:pt x="38" y="38"/>
                    <a:pt x="38" y="0"/>
                    <a:pt x="38" y="0"/>
                  </a:cubicBezTo>
                  <a:lnTo>
                    <a:pt x="38" y="0"/>
                  </a:lnTo>
                  <a:lnTo>
                    <a:pt x="38" y="0"/>
                  </a:lnTo>
                  <a:lnTo>
                    <a:pt x="38" y="38"/>
                  </a:lnTo>
                  <a:cubicBezTo>
                    <a:pt x="38" y="38"/>
                    <a:pt x="38" y="75"/>
                    <a:pt x="38" y="75"/>
                  </a:cubicBezTo>
                  <a:lnTo>
                    <a:pt x="1" y="75"/>
                  </a:lnTo>
                  <a:lnTo>
                    <a:pt x="38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6" name="Google Shape;8316;p24"/>
            <p:cNvSpPr/>
            <p:nvPr/>
          </p:nvSpPr>
          <p:spPr>
            <a:xfrm>
              <a:off x="4608550" y="19940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38"/>
                  </a:moveTo>
                  <a:lnTo>
                    <a:pt x="38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7" name="Google Shape;8317;p24"/>
            <p:cNvSpPr/>
            <p:nvPr/>
          </p:nvSpPr>
          <p:spPr>
            <a:xfrm>
              <a:off x="4611350" y="19912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8" name="Google Shape;8318;p24"/>
            <p:cNvSpPr/>
            <p:nvPr/>
          </p:nvSpPr>
          <p:spPr>
            <a:xfrm>
              <a:off x="4604825" y="19931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0"/>
                  </a:moveTo>
                  <a:lnTo>
                    <a:pt x="38" y="38"/>
                  </a:lnTo>
                  <a:cubicBezTo>
                    <a:pt x="19" y="56"/>
                    <a:pt x="19" y="56"/>
                    <a:pt x="19" y="56"/>
                  </a:cubicBezTo>
                  <a:cubicBezTo>
                    <a:pt x="19" y="56"/>
                    <a:pt x="19" y="56"/>
                    <a:pt x="1" y="75"/>
                  </a:cubicBezTo>
                  <a:lnTo>
                    <a:pt x="38" y="75"/>
                  </a:lnTo>
                  <a:cubicBezTo>
                    <a:pt x="38" y="75"/>
                    <a:pt x="75" y="38"/>
                    <a:pt x="75" y="38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9" name="Google Shape;8319;p24"/>
            <p:cNvSpPr/>
            <p:nvPr/>
          </p:nvSpPr>
          <p:spPr>
            <a:xfrm>
              <a:off x="4604825" y="19940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0" name="Google Shape;8320;p24"/>
            <p:cNvSpPr/>
            <p:nvPr/>
          </p:nvSpPr>
          <p:spPr>
            <a:xfrm>
              <a:off x="4607625" y="19921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37"/>
                    <a:pt x="1" y="37"/>
                    <a:pt x="1" y="3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1" name="Google Shape;8321;p24"/>
            <p:cNvSpPr/>
            <p:nvPr/>
          </p:nvSpPr>
          <p:spPr>
            <a:xfrm>
              <a:off x="4601100" y="1991750"/>
              <a:ext cx="1875" cy="3250"/>
            </a:xfrm>
            <a:custGeom>
              <a:avLst/>
              <a:gdLst/>
              <a:ahLst/>
              <a:cxnLst/>
              <a:rect l="l" t="t" r="r" b="b"/>
              <a:pathLst>
                <a:path w="75" h="130" extrusionOk="0">
                  <a:moveTo>
                    <a:pt x="39" y="0"/>
                  </a:moveTo>
                  <a:cubicBezTo>
                    <a:pt x="38" y="0"/>
                    <a:pt x="38" y="5"/>
                    <a:pt x="38" y="17"/>
                  </a:cubicBezTo>
                  <a:lnTo>
                    <a:pt x="38" y="54"/>
                  </a:lnTo>
                  <a:cubicBezTo>
                    <a:pt x="38" y="73"/>
                    <a:pt x="38" y="82"/>
                    <a:pt x="33" y="92"/>
                  </a:cubicBezTo>
                  <a:lnTo>
                    <a:pt x="38" y="92"/>
                  </a:lnTo>
                  <a:cubicBezTo>
                    <a:pt x="38" y="54"/>
                    <a:pt x="75" y="17"/>
                    <a:pt x="75" y="17"/>
                  </a:cubicBezTo>
                  <a:cubicBezTo>
                    <a:pt x="50" y="17"/>
                    <a:pt x="42" y="0"/>
                    <a:pt x="39" y="0"/>
                  </a:cubicBezTo>
                  <a:close/>
                  <a:moveTo>
                    <a:pt x="0" y="92"/>
                  </a:moveTo>
                  <a:lnTo>
                    <a:pt x="0" y="129"/>
                  </a:lnTo>
                  <a:cubicBezTo>
                    <a:pt x="19" y="110"/>
                    <a:pt x="28" y="101"/>
                    <a:pt x="33" y="9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24"/>
            <p:cNvSpPr/>
            <p:nvPr/>
          </p:nvSpPr>
          <p:spPr>
            <a:xfrm>
              <a:off x="4601100" y="19931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0" y="38"/>
                  </a:lnTo>
                  <a:cubicBezTo>
                    <a:pt x="0" y="38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3" name="Google Shape;8323;p24"/>
            <p:cNvSpPr/>
            <p:nvPr/>
          </p:nvSpPr>
          <p:spPr>
            <a:xfrm>
              <a:off x="4603900" y="19921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4" name="Google Shape;8324;p24"/>
            <p:cNvSpPr/>
            <p:nvPr/>
          </p:nvSpPr>
          <p:spPr>
            <a:xfrm>
              <a:off x="4598300" y="1992175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75" y="0"/>
                  </a:moveTo>
                  <a:cubicBezTo>
                    <a:pt x="38" y="0"/>
                    <a:pt x="38" y="0"/>
                    <a:pt x="0" y="3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75"/>
                  </a:cubicBezTo>
                  <a:cubicBezTo>
                    <a:pt x="0" y="75"/>
                    <a:pt x="0" y="37"/>
                    <a:pt x="38" y="37"/>
                  </a:cubicBezTo>
                  <a:cubicBezTo>
                    <a:pt x="75" y="37"/>
                    <a:pt x="75" y="37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24"/>
            <p:cNvSpPr/>
            <p:nvPr/>
          </p:nvSpPr>
          <p:spPr>
            <a:xfrm>
              <a:off x="4598300" y="19931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38"/>
                    <a:pt x="0" y="0"/>
                    <a:pt x="0" y="0"/>
                  </a:cubicBezTo>
                  <a:lnTo>
                    <a:pt x="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6" name="Google Shape;8326;p24"/>
            <p:cNvSpPr/>
            <p:nvPr/>
          </p:nvSpPr>
          <p:spPr>
            <a:xfrm>
              <a:off x="4599225" y="19912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7" name="Google Shape;8327;p24"/>
            <p:cNvSpPr/>
            <p:nvPr/>
          </p:nvSpPr>
          <p:spPr>
            <a:xfrm>
              <a:off x="4594550" y="199122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38" y="1"/>
                  </a:moveTo>
                  <a:lnTo>
                    <a:pt x="38" y="38"/>
                  </a:lnTo>
                  <a:cubicBezTo>
                    <a:pt x="1" y="75"/>
                    <a:pt x="1" y="113"/>
                    <a:pt x="1" y="113"/>
                  </a:cubicBezTo>
                  <a:lnTo>
                    <a:pt x="38" y="113"/>
                  </a:lnTo>
                  <a:lnTo>
                    <a:pt x="38" y="75"/>
                  </a:lnTo>
                  <a:cubicBezTo>
                    <a:pt x="38" y="38"/>
                    <a:pt x="38" y="1"/>
                    <a:pt x="7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24"/>
            <p:cNvSpPr/>
            <p:nvPr/>
          </p:nvSpPr>
          <p:spPr>
            <a:xfrm>
              <a:off x="4594550" y="19940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24"/>
            <p:cNvSpPr/>
            <p:nvPr/>
          </p:nvSpPr>
          <p:spPr>
            <a:xfrm>
              <a:off x="4595500" y="19912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38" y="1"/>
                    <a:pt x="38" y="1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24"/>
            <p:cNvSpPr/>
            <p:nvPr/>
          </p:nvSpPr>
          <p:spPr>
            <a:xfrm>
              <a:off x="4592700" y="19931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5"/>
                  </a:moveTo>
                  <a:cubicBezTo>
                    <a:pt x="0" y="75"/>
                    <a:pt x="0" y="75"/>
                    <a:pt x="0" y="38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0" y="38"/>
                    <a:pt x="0" y="38"/>
                    <a:pt x="0" y="75"/>
                  </a:cubicBezTo>
                  <a:cubicBezTo>
                    <a:pt x="0" y="112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1" name="Google Shape;8331;p24"/>
            <p:cNvSpPr/>
            <p:nvPr/>
          </p:nvSpPr>
          <p:spPr>
            <a:xfrm>
              <a:off x="4591750" y="19959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0"/>
                  </a:moveTo>
                  <a:lnTo>
                    <a:pt x="38" y="0"/>
                  </a:lnTo>
                  <a:lnTo>
                    <a:pt x="1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2" name="Google Shape;8332;p24"/>
            <p:cNvSpPr/>
            <p:nvPr/>
          </p:nvSpPr>
          <p:spPr>
            <a:xfrm>
              <a:off x="4592700" y="19912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24"/>
            <p:cNvSpPr/>
            <p:nvPr/>
          </p:nvSpPr>
          <p:spPr>
            <a:xfrm>
              <a:off x="4590825" y="1997775"/>
              <a:ext cx="1900" cy="425"/>
            </a:xfrm>
            <a:custGeom>
              <a:avLst/>
              <a:gdLst/>
              <a:ahLst/>
              <a:cxnLst/>
              <a:rect l="l" t="t" r="r" b="b"/>
              <a:pathLst>
                <a:path w="76" h="17" extrusionOk="0">
                  <a:moveTo>
                    <a:pt x="0" y="0"/>
                  </a:moveTo>
                  <a:cubicBezTo>
                    <a:pt x="13" y="13"/>
                    <a:pt x="25" y="17"/>
                    <a:pt x="36" y="17"/>
                  </a:cubicBezTo>
                  <a:cubicBezTo>
                    <a:pt x="59" y="17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24"/>
            <p:cNvSpPr/>
            <p:nvPr/>
          </p:nvSpPr>
          <p:spPr>
            <a:xfrm>
              <a:off x="4593625" y="19968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24"/>
            <p:cNvSpPr/>
            <p:nvPr/>
          </p:nvSpPr>
          <p:spPr>
            <a:xfrm>
              <a:off x="4590825" y="19959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0"/>
                  </a:moveTo>
                  <a:lnTo>
                    <a:pt x="0" y="75"/>
                  </a:lnTo>
                  <a:lnTo>
                    <a:pt x="38" y="38"/>
                  </a:lnTo>
                  <a:cubicBezTo>
                    <a:pt x="0" y="38"/>
                    <a:pt x="0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24"/>
            <p:cNvSpPr/>
            <p:nvPr/>
          </p:nvSpPr>
          <p:spPr>
            <a:xfrm>
              <a:off x="4595025" y="1997775"/>
              <a:ext cx="2350" cy="1875"/>
            </a:xfrm>
            <a:custGeom>
              <a:avLst/>
              <a:gdLst/>
              <a:ahLst/>
              <a:cxnLst/>
              <a:rect l="l" t="t" r="r" b="b"/>
              <a:pathLst>
                <a:path w="94" h="75" extrusionOk="0">
                  <a:moveTo>
                    <a:pt x="57" y="0"/>
                  </a:moveTo>
                  <a:cubicBezTo>
                    <a:pt x="19" y="0"/>
                    <a:pt x="19" y="0"/>
                    <a:pt x="19" y="37"/>
                  </a:cubicBezTo>
                  <a:cubicBezTo>
                    <a:pt x="1" y="56"/>
                    <a:pt x="1" y="56"/>
                    <a:pt x="5" y="56"/>
                  </a:cubicBezTo>
                  <a:cubicBezTo>
                    <a:pt x="10" y="56"/>
                    <a:pt x="19" y="56"/>
                    <a:pt x="19" y="75"/>
                  </a:cubicBezTo>
                  <a:cubicBezTo>
                    <a:pt x="19" y="75"/>
                    <a:pt x="19" y="37"/>
                    <a:pt x="57" y="37"/>
                  </a:cubicBezTo>
                  <a:cubicBezTo>
                    <a:pt x="94" y="37"/>
                    <a:pt x="57" y="0"/>
                    <a:pt x="94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24"/>
            <p:cNvSpPr/>
            <p:nvPr/>
          </p:nvSpPr>
          <p:spPr>
            <a:xfrm>
              <a:off x="4597350" y="19977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0"/>
                    <a:pt x="1" y="3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24"/>
            <p:cNvSpPr/>
            <p:nvPr/>
          </p:nvSpPr>
          <p:spPr>
            <a:xfrm>
              <a:off x="4594550" y="19987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24"/>
            <p:cNvSpPr/>
            <p:nvPr/>
          </p:nvSpPr>
          <p:spPr>
            <a:xfrm>
              <a:off x="4599225" y="1997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1" y="0"/>
                    <a:pt x="1" y="0"/>
                    <a:pt x="1" y="37"/>
                  </a:cubicBezTo>
                  <a:cubicBezTo>
                    <a:pt x="1" y="37"/>
                    <a:pt x="38" y="37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24"/>
            <p:cNvSpPr/>
            <p:nvPr/>
          </p:nvSpPr>
          <p:spPr>
            <a:xfrm>
              <a:off x="4599225" y="19977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lnTo>
                    <a:pt x="38" y="0"/>
                  </a:lnTo>
                  <a:lnTo>
                    <a:pt x="38" y="37"/>
                  </a:lnTo>
                  <a:cubicBezTo>
                    <a:pt x="38" y="75"/>
                    <a:pt x="38" y="37"/>
                    <a:pt x="38" y="37"/>
                  </a:cubicBez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24"/>
            <p:cNvSpPr/>
            <p:nvPr/>
          </p:nvSpPr>
          <p:spPr>
            <a:xfrm>
              <a:off x="4598300" y="19996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0" y="1"/>
                    <a:pt x="0" y="38"/>
                    <a:pt x="38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24"/>
            <p:cNvSpPr/>
            <p:nvPr/>
          </p:nvSpPr>
          <p:spPr>
            <a:xfrm>
              <a:off x="4602025" y="199682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1"/>
                  </a:moveTo>
                  <a:cubicBezTo>
                    <a:pt x="38" y="1"/>
                    <a:pt x="38" y="38"/>
                    <a:pt x="38" y="38"/>
                  </a:cubicBezTo>
                  <a:lnTo>
                    <a:pt x="75" y="1"/>
                  </a:lnTo>
                  <a:close/>
                  <a:moveTo>
                    <a:pt x="38" y="38"/>
                  </a:moveTo>
                  <a:cubicBezTo>
                    <a:pt x="38" y="38"/>
                    <a:pt x="38" y="75"/>
                    <a:pt x="1" y="75"/>
                  </a:cubicBezTo>
                  <a:lnTo>
                    <a:pt x="38" y="75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24"/>
            <p:cNvSpPr/>
            <p:nvPr/>
          </p:nvSpPr>
          <p:spPr>
            <a:xfrm>
              <a:off x="4602950" y="199682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24"/>
            <p:cNvSpPr/>
            <p:nvPr/>
          </p:nvSpPr>
          <p:spPr>
            <a:xfrm>
              <a:off x="4602025" y="19987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38"/>
                  </a:lnTo>
                  <a:cubicBezTo>
                    <a:pt x="1" y="38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24"/>
            <p:cNvSpPr/>
            <p:nvPr/>
          </p:nvSpPr>
          <p:spPr>
            <a:xfrm>
              <a:off x="4605750" y="19949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37"/>
                  </a:lnTo>
                  <a:cubicBezTo>
                    <a:pt x="1" y="37"/>
                    <a:pt x="1" y="75"/>
                    <a:pt x="1" y="75"/>
                  </a:cubicBezTo>
                  <a:cubicBezTo>
                    <a:pt x="38" y="75"/>
                    <a:pt x="38" y="37"/>
                    <a:pt x="38" y="3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24"/>
            <p:cNvSpPr/>
            <p:nvPr/>
          </p:nvSpPr>
          <p:spPr>
            <a:xfrm>
              <a:off x="4607625" y="19949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7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24"/>
            <p:cNvSpPr/>
            <p:nvPr/>
          </p:nvSpPr>
          <p:spPr>
            <a:xfrm>
              <a:off x="4605750" y="19977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24"/>
            <p:cNvSpPr/>
            <p:nvPr/>
          </p:nvSpPr>
          <p:spPr>
            <a:xfrm>
              <a:off x="4609500" y="1994975"/>
              <a:ext cx="1875" cy="2300"/>
            </a:xfrm>
            <a:custGeom>
              <a:avLst/>
              <a:gdLst/>
              <a:ahLst/>
              <a:cxnLst/>
              <a:rect l="l" t="t" r="r" b="b"/>
              <a:pathLst>
                <a:path w="75" h="92" extrusionOk="0">
                  <a:moveTo>
                    <a:pt x="75" y="0"/>
                  </a:moveTo>
                  <a:cubicBezTo>
                    <a:pt x="75" y="0"/>
                    <a:pt x="38" y="75"/>
                    <a:pt x="38" y="75"/>
                  </a:cubicBezTo>
                  <a:lnTo>
                    <a:pt x="75" y="37"/>
                  </a:lnTo>
                  <a:lnTo>
                    <a:pt x="75" y="0"/>
                  </a:lnTo>
                  <a:close/>
                  <a:moveTo>
                    <a:pt x="0" y="75"/>
                  </a:moveTo>
                  <a:cubicBezTo>
                    <a:pt x="25" y="75"/>
                    <a:pt x="33" y="91"/>
                    <a:pt x="36" y="91"/>
                  </a:cubicBezTo>
                  <a:cubicBezTo>
                    <a:pt x="38" y="91"/>
                    <a:pt x="38" y="87"/>
                    <a:pt x="38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24"/>
            <p:cNvSpPr/>
            <p:nvPr/>
          </p:nvSpPr>
          <p:spPr>
            <a:xfrm>
              <a:off x="4611350" y="19949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75"/>
                  </a:lnTo>
                  <a:lnTo>
                    <a:pt x="1" y="75"/>
                  </a:lnTo>
                  <a:cubicBezTo>
                    <a:pt x="1" y="37"/>
                    <a:pt x="1" y="37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24"/>
            <p:cNvSpPr/>
            <p:nvPr/>
          </p:nvSpPr>
          <p:spPr>
            <a:xfrm>
              <a:off x="4608550" y="19968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cubicBezTo>
                    <a:pt x="1" y="3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24"/>
            <p:cNvSpPr/>
            <p:nvPr/>
          </p:nvSpPr>
          <p:spPr>
            <a:xfrm>
              <a:off x="4613225" y="1996425"/>
              <a:ext cx="1900" cy="1375"/>
            </a:xfrm>
            <a:custGeom>
              <a:avLst/>
              <a:gdLst/>
              <a:ahLst/>
              <a:cxnLst/>
              <a:rect l="l" t="t" r="r" b="b"/>
              <a:pathLst>
                <a:path w="76" h="55" extrusionOk="0">
                  <a:moveTo>
                    <a:pt x="66" y="0"/>
                  </a:moveTo>
                  <a:cubicBezTo>
                    <a:pt x="55" y="0"/>
                    <a:pt x="38" y="17"/>
                    <a:pt x="38" y="17"/>
                  </a:cubicBezTo>
                  <a:lnTo>
                    <a:pt x="75" y="17"/>
                  </a:lnTo>
                  <a:cubicBezTo>
                    <a:pt x="75" y="4"/>
                    <a:pt x="71" y="0"/>
                    <a:pt x="66" y="0"/>
                  </a:cubicBezTo>
                  <a:close/>
                  <a:moveTo>
                    <a:pt x="38" y="17"/>
                  </a:moveTo>
                  <a:lnTo>
                    <a:pt x="1" y="54"/>
                  </a:lnTo>
                  <a:lnTo>
                    <a:pt x="38" y="54"/>
                  </a:lnTo>
                  <a:lnTo>
                    <a:pt x="38" y="1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24"/>
            <p:cNvSpPr/>
            <p:nvPr/>
          </p:nvSpPr>
          <p:spPr>
            <a:xfrm>
              <a:off x="4615100" y="19959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0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38" y="38"/>
                  </a:lnTo>
                  <a:cubicBezTo>
                    <a:pt x="38" y="38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24"/>
            <p:cNvSpPr/>
            <p:nvPr/>
          </p:nvSpPr>
          <p:spPr>
            <a:xfrm>
              <a:off x="4612300" y="19977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4" name="Google Shape;8354;p24"/>
            <p:cNvSpPr/>
            <p:nvPr/>
          </p:nvSpPr>
          <p:spPr>
            <a:xfrm>
              <a:off x="4616025" y="199962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5" y="1"/>
                  </a:moveTo>
                  <a:cubicBezTo>
                    <a:pt x="75" y="1"/>
                    <a:pt x="38" y="1"/>
                    <a:pt x="1" y="1"/>
                  </a:cubicBez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5" name="Google Shape;8355;p24"/>
            <p:cNvSpPr/>
            <p:nvPr/>
          </p:nvSpPr>
          <p:spPr>
            <a:xfrm>
              <a:off x="4617900" y="19996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24"/>
            <p:cNvSpPr/>
            <p:nvPr/>
          </p:nvSpPr>
          <p:spPr>
            <a:xfrm>
              <a:off x="4615100" y="19987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24"/>
            <p:cNvSpPr/>
            <p:nvPr/>
          </p:nvSpPr>
          <p:spPr>
            <a:xfrm>
              <a:off x="4615100" y="20015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0"/>
                  </a:moveTo>
                  <a:lnTo>
                    <a:pt x="0" y="38"/>
                  </a:lnTo>
                  <a:lnTo>
                    <a:pt x="0" y="75"/>
                  </a:lnTo>
                  <a:cubicBezTo>
                    <a:pt x="0" y="75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24"/>
            <p:cNvSpPr/>
            <p:nvPr/>
          </p:nvSpPr>
          <p:spPr>
            <a:xfrm>
              <a:off x="4614150" y="20033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cubicBezTo>
                    <a:pt x="1" y="0"/>
                    <a:pt x="1" y="37"/>
                    <a:pt x="38" y="3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24"/>
            <p:cNvSpPr/>
            <p:nvPr/>
          </p:nvSpPr>
          <p:spPr>
            <a:xfrm>
              <a:off x="4615100" y="20005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24"/>
            <p:cNvSpPr/>
            <p:nvPr/>
          </p:nvSpPr>
          <p:spPr>
            <a:xfrm>
              <a:off x="4611350" y="20015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0"/>
                  </a:moveTo>
                  <a:cubicBezTo>
                    <a:pt x="1" y="0"/>
                    <a:pt x="1" y="0"/>
                    <a:pt x="1" y="38"/>
                  </a:cubicBezTo>
                  <a:lnTo>
                    <a:pt x="1" y="75"/>
                  </a:lnTo>
                  <a:cubicBezTo>
                    <a:pt x="1" y="75"/>
                    <a:pt x="38" y="38"/>
                    <a:pt x="38" y="38"/>
                  </a:cubicBezTo>
                  <a:cubicBezTo>
                    <a:pt x="38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1" name="Google Shape;8361;p24"/>
            <p:cNvSpPr/>
            <p:nvPr/>
          </p:nvSpPr>
          <p:spPr>
            <a:xfrm>
              <a:off x="4610425" y="20024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2" name="Google Shape;8362;p24"/>
            <p:cNvSpPr/>
            <p:nvPr/>
          </p:nvSpPr>
          <p:spPr>
            <a:xfrm>
              <a:off x="4612300" y="20015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38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3" name="Google Shape;8363;p24"/>
            <p:cNvSpPr/>
            <p:nvPr/>
          </p:nvSpPr>
          <p:spPr>
            <a:xfrm>
              <a:off x="4607625" y="20015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1" y="38"/>
                  </a:moveTo>
                  <a:cubicBezTo>
                    <a:pt x="1" y="38"/>
                    <a:pt x="1" y="38"/>
                    <a:pt x="38" y="0"/>
                  </a:cubicBezTo>
                  <a:lnTo>
                    <a:pt x="38" y="0"/>
                  </a:lnTo>
                  <a:lnTo>
                    <a:pt x="75" y="0"/>
                  </a:lnTo>
                  <a:lnTo>
                    <a:pt x="38" y="0"/>
                  </a:lnTo>
                  <a:cubicBezTo>
                    <a:pt x="38" y="0"/>
                    <a:pt x="1" y="38"/>
                    <a:pt x="1" y="38"/>
                  </a:cubicBezTo>
                  <a:cubicBezTo>
                    <a:pt x="1" y="75"/>
                    <a:pt x="1" y="75"/>
                    <a:pt x="1" y="75"/>
                  </a:cubicBezTo>
                  <a:lnTo>
                    <a:pt x="1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4" name="Google Shape;8364;p24"/>
            <p:cNvSpPr/>
            <p:nvPr/>
          </p:nvSpPr>
          <p:spPr>
            <a:xfrm>
              <a:off x="4606700" y="20024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0" y="38"/>
                    <a:pt x="0" y="38"/>
                    <a:pt x="38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5" name="Google Shape;8365;p24"/>
            <p:cNvSpPr/>
            <p:nvPr/>
          </p:nvSpPr>
          <p:spPr>
            <a:xfrm>
              <a:off x="4608550" y="20005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0"/>
                  </a:moveTo>
                  <a:lnTo>
                    <a:pt x="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6" name="Google Shape;8366;p24"/>
            <p:cNvSpPr/>
            <p:nvPr/>
          </p:nvSpPr>
          <p:spPr>
            <a:xfrm>
              <a:off x="4603900" y="20005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38" y="37"/>
                    <a:pt x="0" y="75"/>
                  </a:cubicBezTo>
                  <a:cubicBezTo>
                    <a:pt x="0" y="75"/>
                    <a:pt x="38" y="75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7" name="Google Shape;8367;p24"/>
            <p:cNvSpPr/>
            <p:nvPr/>
          </p:nvSpPr>
          <p:spPr>
            <a:xfrm>
              <a:off x="4603900" y="20024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8" name="Google Shape;8368;p24"/>
            <p:cNvSpPr/>
            <p:nvPr/>
          </p:nvSpPr>
          <p:spPr>
            <a:xfrm>
              <a:off x="4604825" y="19996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9" name="Google Shape;8369;p24"/>
            <p:cNvSpPr/>
            <p:nvPr/>
          </p:nvSpPr>
          <p:spPr>
            <a:xfrm>
              <a:off x="4600150" y="200057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0"/>
                  </a:moveTo>
                  <a:cubicBezTo>
                    <a:pt x="1" y="0"/>
                    <a:pt x="1" y="0"/>
                    <a:pt x="1" y="37"/>
                  </a:cubicBezTo>
                  <a:lnTo>
                    <a:pt x="1" y="75"/>
                  </a:lnTo>
                  <a:lnTo>
                    <a:pt x="1" y="112"/>
                  </a:lnTo>
                  <a:cubicBezTo>
                    <a:pt x="1" y="112"/>
                    <a:pt x="1" y="75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0" name="Google Shape;8370;p24"/>
            <p:cNvSpPr/>
            <p:nvPr/>
          </p:nvSpPr>
          <p:spPr>
            <a:xfrm>
              <a:off x="4599225" y="20024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1" name="Google Shape;8371;p24"/>
            <p:cNvSpPr/>
            <p:nvPr/>
          </p:nvSpPr>
          <p:spPr>
            <a:xfrm>
              <a:off x="4601100" y="20005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7"/>
                  </a:lnTo>
                  <a:cubicBezTo>
                    <a:pt x="38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2" name="Google Shape;8372;p24"/>
            <p:cNvSpPr/>
            <p:nvPr/>
          </p:nvSpPr>
          <p:spPr>
            <a:xfrm>
              <a:off x="4596425" y="20015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1" y="0"/>
                    <a:pt x="1" y="38"/>
                    <a:pt x="1" y="75"/>
                  </a:cubicBezTo>
                  <a:lnTo>
                    <a:pt x="1" y="112"/>
                  </a:lnTo>
                  <a:lnTo>
                    <a:pt x="38" y="75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3" name="Google Shape;8373;p24"/>
            <p:cNvSpPr/>
            <p:nvPr/>
          </p:nvSpPr>
          <p:spPr>
            <a:xfrm>
              <a:off x="4596425" y="20043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4" name="Google Shape;8374;p24"/>
            <p:cNvSpPr/>
            <p:nvPr/>
          </p:nvSpPr>
          <p:spPr>
            <a:xfrm>
              <a:off x="4597350" y="2001075"/>
              <a:ext cx="975" cy="450"/>
            </a:xfrm>
            <a:custGeom>
              <a:avLst/>
              <a:gdLst/>
              <a:ahLst/>
              <a:cxnLst/>
              <a:rect l="l" t="t" r="r" b="b"/>
              <a:pathLst>
                <a:path w="39" h="18" extrusionOk="0">
                  <a:moveTo>
                    <a:pt x="27" y="1"/>
                  </a:moveTo>
                  <a:cubicBezTo>
                    <a:pt x="22" y="1"/>
                    <a:pt x="13" y="5"/>
                    <a:pt x="1" y="17"/>
                  </a:cubicBezTo>
                  <a:lnTo>
                    <a:pt x="38" y="17"/>
                  </a:lnTo>
                  <a:cubicBezTo>
                    <a:pt x="38" y="17"/>
                    <a:pt x="38" y="1"/>
                    <a:pt x="27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5" name="Google Shape;8375;p24"/>
            <p:cNvSpPr/>
            <p:nvPr/>
          </p:nvSpPr>
          <p:spPr>
            <a:xfrm>
              <a:off x="4593625" y="20033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1" y="0"/>
                  </a:moveTo>
                  <a:lnTo>
                    <a:pt x="1" y="75"/>
                  </a:lnTo>
                  <a:lnTo>
                    <a:pt x="38" y="75"/>
                  </a:lnTo>
                  <a:cubicBezTo>
                    <a:pt x="38" y="37"/>
                    <a:pt x="38" y="37"/>
                    <a:pt x="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24"/>
            <p:cNvSpPr/>
            <p:nvPr/>
          </p:nvSpPr>
          <p:spPr>
            <a:xfrm>
              <a:off x="4593625" y="20052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38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24"/>
            <p:cNvSpPr/>
            <p:nvPr/>
          </p:nvSpPr>
          <p:spPr>
            <a:xfrm>
              <a:off x="4594550" y="20015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24"/>
            <p:cNvSpPr/>
            <p:nvPr/>
          </p:nvSpPr>
          <p:spPr>
            <a:xfrm>
              <a:off x="4595500" y="200617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75" y="0"/>
                  </a:moveTo>
                  <a:cubicBezTo>
                    <a:pt x="38" y="0"/>
                    <a:pt x="0" y="0"/>
                    <a:pt x="0" y="37"/>
                  </a:cubicBezTo>
                  <a:lnTo>
                    <a:pt x="75" y="3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9" name="Google Shape;8379;p24"/>
            <p:cNvSpPr/>
            <p:nvPr/>
          </p:nvSpPr>
          <p:spPr>
            <a:xfrm>
              <a:off x="4597350" y="20052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13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0" name="Google Shape;8380;p24"/>
            <p:cNvSpPr/>
            <p:nvPr/>
          </p:nvSpPr>
          <p:spPr>
            <a:xfrm>
              <a:off x="4592700" y="20061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lnTo>
                    <a:pt x="0" y="37"/>
                  </a:lnTo>
                  <a:lnTo>
                    <a:pt x="0" y="75"/>
                  </a:lnTo>
                  <a:lnTo>
                    <a:pt x="38" y="7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24"/>
            <p:cNvSpPr/>
            <p:nvPr/>
          </p:nvSpPr>
          <p:spPr>
            <a:xfrm>
              <a:off x="4599225" y="20071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0"/>
                  </a:moveTo>
                  <a:cubicBezTo>
                    <a:pt x="38" y="0"/>
                    <a:pt x="1" y="0"/>
                    <a:pt x="1" y="38"/>
                  </a:cubicBezTo>
                  <a:cubicBezTo>
                    <a:pt x="1" y="38"/>
                    <a:pt x="1" y="38"/>
                    <a:pt x="1" y="75"/>
                  </a:cubicBezTo>
                  <a:cubicBezTo>
                    <a:pt x="38" y="75"/>
                    <a:pt x="38" y="38"/>
                    <a:pt x="75" y="38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24"/>
            <p:cNvSpPr/>
            <p:nvPr/>
          </p:nvSpPr>
          <p:spPr>
            <a:xfrm>
              <a:off x="4599225" y="2006400"/>
              <a:ext cx="950" cy="72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19" y="0"/>
                  </a:moveTo>
                  <a:cubicBezTo>
                    <a:pt x="10" y="0"/>
                    <a:pt x="1" y="10"/>
                    <a:pt x="1" y="28"/>
                  </a:cubicBezTo>
                  <a:lnTo>
                    <a:pt x="38" y="28"/>
                  </a:lnTo>
                  <a:cubicBezTo>
                    <a:pt x="38" y="10"/>
                    <a:pt x="29" y="0"/>
                    <a:pt x="19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24"/>
            <p:cNvSpPr/>
            <p:nvPr/>
          </p:nvSpPr>
          <p:spPr>
            <a:xfrm>
              <a:off x="4598300" y="20080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cubicBezTo>
                    <a:pt x="0" y="38"/>
                    <a:pt x="0" y="38"/>
                    <a:pt x="38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24"/>
            <p:cNvSpPr/>
            <p:nvPr/>
          </p:nvSpPr>
          <p:spPr>
            <a:xfrm>
              <a:off x="4602025" y="20080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38" y="1"/>
                    <a:pt x="38" y="38"/>
                    <a:pt x="1" y="38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24"/>
            <p:cNvSpPr/>
            <p:nvPr/>
          </p:nvSpPr>
          <p:spPr>
            <a:xfrm>
              <a:off x="4603900" y="200522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5"/>
                  </a:moveTo>
                  <a:lnTo>
                    <a:pt x="0" y="75"/>
                  </a:lnTo>
                  <a:lnTo>
                    <a:pt x="0" y="113"/>
                  </a:lnTo>
                  <a:lnTo>
                    <a:pt x="0" y="75"/>
                  </a:lnTo>
                  <a:cubicBezTo>
                    <a:pt x="0" y="75"/>
                    <a:pt x="0" y="1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24"/>
            <p:cNvSpPr/>
            <p:nvPr/>
          </p:nvSpPr>
          <p:spPr>
            <a:xfrm>
              <a:off x="4602025" y="20080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1"/>
                    <a:pt x="1" y="1"/>
                  </a:cubicBezTo>
                  <a:lnTo>
                    <a:pt x="1" y="38"/>
                  </a:lnTo>
                  <a:cubicBezTo>
                    <a:pt x="1" y="38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24"/>
            <p:cNvSpPr/>
            <p:nvPr/>
          </p:nvSpPr>
          <p:spPr>
            <a:xfrm>
              <a:off x="4606700" y="20061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37"/>
                    <a:pt x="0" y="75"/>
                    <a:pt x="0" y="75"/>
                  </a:cubicBezTo>
                  <a:cubicBezTo>
                    <a:pt x="0" y="75"/>
                    <a:pt x="0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24"/>
            <p:cNvSpPr/>
            <p:nvPr/>
          </p:nvSpPr>
          <p:spPr>
            <a:xfrm>
              <a:off x="4607625" y="20061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0"/>
                  </a:moveTo>
                  <a:lnTo>
                    <a:pt x="1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24"/>
            <p:cNvSpPr/>
            <p:nvPr/>
          </p:nvSpPr>
          <p:spPr>
            <a:xfrm>
              <a:off x="4605750" y="20089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24"/>
            <p:cNvSpPr/>
            <p:nvPr/>
          </p:nvSpPr>
          <p:spPr>
            <a:xfrm>
              <a:off x="4610425" y="20052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lnTo>
                    <a:pt x="1" y="75"/>
                  </a:lnTo>
                  <a:lnTo>
                    <a:pt x="1" y="113"/>
                  </a:lnTo>
                  <a:cubicBezTo>
                    <a:pt x="38" y="113"/>
                    <a:pt x="38" y="113"/>
                    <a:pt x="38" y="75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24"/>
            <p:cNvSpPr/>
            <p:nvPr/>
          </p:nvSpPr>
          <p:spPr>
            <a:xfrm>
              <a:off x="4611350" y="200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2" name="Google Shape;8392;p24"/>
            <p:cNvSpPr/>
            <p:nvPr/>
          </p:nvSpPr>
          <p:spPr>
            <a:xfrm>
              <a:off x="4608550" y="20071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3" name="Google Shape;8393;p24"/>
            <p:cNvSpPr/>
            <p:nvPr/>
          </p:nvSpPr>
          <p:spPr>
            <a:xfrm>
              <a:off x="4613225" y="200522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cubicBezTo>
                    <a:pt x="38" y="38"/>
                    <a:pt x="1" y="38"/>
                    <a:pt x="1" y="75"/>
                  </a:cubicBezTo>
                  <a:lnTo>
                    <a:pt x="38" y="75"/>
                  </a:lnTo>
                  <a:cubicBezTo>
                    <a:pt x="38" y="57"/>
                    <a:pt x="47" y="47"/>
                    <a:pt x="57" y="47"/>
                  </a:cubicBezTo>
                  <a:cubicBezTo>
                    <a:pt x="66" y="47"/>
                    <a:pt x="75" y="57"/>
                    <a:pt x="75" y="75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24"/>
            <p:cNvSpPr/>
            <p:nvPr/>
          </p:nvSpPr>
          <p:spPr>
            <a:xfrm>
              <a:off x="4615100" y="20071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0"/>
                  </a:moveTo>
                  <a:cubicBezTo>
                    <a:pt x="38" y="0"/>
                    <a:pt x="38" y="38"/>
                    <a:pt x="0" y="38"/>
                  </a:cubicBezTo>
                  <a:cubicBezTo>
                    <a:pt x="0" y="38"/>
                    <a:pt x="0" y="38"/>
                    <a:pt x="0" y="75"/>
                  </a:cubicBezTo>
                  <a:lnTo>
                    <a:pt x="38" y="75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24"/>
            <p:cNvSpPr/>
            <p:nvPr/>
          </p:nvSpPr>
          <p:spPr>
            <a:xfrm>
              <a:off x="4612300" y="20071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0"/>
                  </a:moveTo>
                  <a:lnTo>
                    <a:pt x="0" y="38"/>
                  </a:lnTo>
                  <a:cubicBezTo>
                    <a:pt x="0" y="38"/>
                    <a:pt x="38" y="75"/>
                    <a:pt x="38" y="75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24"/>
            <p:cNvSpPr/>
            <p:nvPr/>
          </p:nvSpPr>
          <p:spPr>
            <a:xfrm>
              <a:off x="4615100" y="2010825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0" y="1"/>
                  </a:moveTo>
                  <a:cubicBezTo>
                    <a:pt x="0" y="1"/>
                    <a:pt x="38" y="1"/>
                    <a:pt x="38" y="38"/>
                  </a:cubicBezTo>
                  <a:lnTo>
                    <a:pt x="38" y="1"/>
                  </a:lnTo>
                  <a:close/>
                  <a:moveTo>
                    <a:pt x="38" y="38"/>
                  </a:moveTo>
                  <a:lnTo>
                    <a:pt x="75" y="75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24"/>
            <p:cNvSpPr/>
            <p:nvPr/>
          </p:nvSpPr>
          <p:spPr>
            <a:xfrm>
              <a:off x="4614150" y="2011775"/>
              <a:ext cx="1900" cy="1650"/>
            </a:xfrm>
            <a:custGeom>
              <a:avLst/>
              <a:gdLst/>
              <a:ahLst/>
              <a:cxnLst/>
              <a:rect l="l" t="t" r="r" b="b"/>
              <a:pathLst>
                <a:path w="76" h="66" extrusionOk="0">
                  <a:moveTo>
                    <a:pt x="1" y="0"/>
                  </a:moveTo>
                  <a:lnTo>
                    <a:pt x="1" y="37"/>
                  </a:lnTo>
                  <a:cubicBezTo>
                    <a:pt x="1" y="56"/>
                    <a:pt x="10" y="65"/>
                    <a:pt x="20" y="65"/>
                  </a:cubicBezTo>
                  <a:cubicBezTo>
                    <a:pt x="29" y="65"/>
                    <a:pt x="38" y="56"/>
                    <a:pt x="38" y="37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24"/>
            <p:cNvSpPr/>
            <p:nvPr/>
          </p:nvSpPr>
          <p:spPr>
            <a:xfrm>
              <a:off x="4614150" y="2008550"/>
              <a:ext cx="975" cy="450"/>
            </a:xfrm>
            <a:custGeom>
              <a:avLst/>
              <a:gdLst/>
              <a:ahLst/>
              <a:cxnLst/>
              <a:rect l="l" t="t" r="r" b="b"/>
              <a:pathLst>
                <a:path w="39" h="18" extrusionOk="0">
                  <a:moveTo>
                    <a:pt x="2" y="1"/>
                  </a:moveTo>
                  <a:cubicBezTo>
                    <a:pt x="1" y="1"/>
                    <a:pt x="1" y="5"/>
                    <a:pt x="1" y="17"/>
                  </a:cubicBezTo>
                  <a:lnTo>
                    <a:pt x="38" y="17"/>
                  </a:lnTo>
                  <a:cubicBezTo>
                    <a:pt x="13" y="17"/>
                    <a:pt x="5" y="1"/>
                    <a:pt x="2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24"/>
            <p:cNvSpPr/>
            <p:nvPr/>
          </p:nvSpPr>
          <p:spPr>
            <a:xfrm>
              <a:off x="4610425" y="2010825"/>
              <a:ext cx="1900" cy="2325"/>
            </a:xfrm>
            <a:custGeom>
              <a:avLst/>
              <a:gdLst/>
              <a:ahLst/>
              <a:cxnLst/>
              <a:rect l="l" t="t" r="r" b="b"/>
              <a:pathLst>
                <a:path w="76" h="93" extrusionOk="0">
                  <a:moveTo>
                    <a:pt x="75" y="1"/>
                  </a:moveTo>
                  <a:lnTo>
                    <a:pt x="38" y="38"/>
                  </a:lnTo>
                  <a:cubicBezTo>
                    <a:pt x="38" y="38"/>
                    <a:pt x="38" y="38"/>
                    <a:pt x="38" y="75"/>
                  </a:cubicBezTo>
                  <a:cubicBezTo>
                    <a:pt x="75" y="75"/>
                    <a:pt x="75" y="75"/>
                    <a:pt x="75" y="38"/>
                  </a:cubicBezTo>
                  <a:lnTo>
                    <a:pt x="75" y="1"/>
                  </a:lnTo>
                  <a:close/>
                  <a:moveTo>
                    <a:pt x="1" y="75"/>
                  </a:moveTo>
                  <a:cubicBezTo>
                    <a:pt x="25" y="75"/>
                    <a:pt x="34" y="92"/>
                    <a:pt x="37" y="92"/>
                  </a:cubicBezTo>
                  <a:cubicBezTo>
                    <a:pt x="38" y="92"/>
                    <a:pt x="38" y="88"/>
                    <a:pt x="38" y="7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24"/>
            <p:cNvSpPr/>
            <p:nvPr/>
          </p:nvSpPr>
          <p:spPr>
            <a:xfrm>
              <a:off x="4611350" y="20117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37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24"/>
            <p:cNvSpPr/>
            <p:nvPr/>
          </p:nvSpPr>
          <p:spPr>
            <a:xfrm>
              <a:off x="4613225" y="20108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24"/>
            <p:cNvSpPr/>
            <p:nvPr/>
          </p:nvSpPr>
          <p:spPr>
            <a:xfrm>
              <a:off x="4607625" y="20099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1" y="0"/>
                  </a:moveTo>
                  <a:cubicBezTo>
                    <a:pt x="1" y="0"/>
                    <a:pt x="1" y="0"/>
                    <a:pt x="1" y="38"/>
                  </a:cubicBezTo>
                  <a:lnTo>
                    <a:pt x="1" y="75"/>
                  </a:lnTo>
                  <a:lnTo>
                    <a:pt x="38" y="38"/>
                  </a:lnTo>
                  <a:cubicBezTo>
                    <a:pt x="57" y="19"/>
                    <a:pt x="66" y="19"/>
                    <a:pt x="71" y="19"/>
                  </a:cubicBezTo>
                  <a:cubicBezTo>
                    <a:pt x="75" y="19"/>
                    <a:pt x="75" y="19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24"/>
            <p:cNvSpPr/>
            <p:nvPr/>
          </p:nvSpPr>
          <p:spPr>
            <a:xfrm>
              <a:off x="4607625" y="20108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24"/>
            <p:cNvSpPr/>
            <p:nvPr/>
          </p:nvSpPr>
          <p:spPr>
            <a:xfrm>
              <a:off x="4610425" y="20099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0"/>
                  </a:moveTo>
                  <a:lnTo>
                    <a:pt x="1" y="0"/>
                  </a:lnTo>
                  <a:lnTo>
                    <a:pt x="1" y="75"/>
                  </a:lnTo>
                  <a:lnTo>
                    <a:pt x="1" y="38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24"/>
            <p:cNvSpPr/>
            <p:nvPr/>
          </p:nvSpPr>
          <p:spPr>
            <a:xfrm>
              <a:off x="4604825" y="200897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1" y="112"/>
                  </a:moveTo>
                  <a:lnTo>
                    <a:pt x="38" y="75"/>
                  </a:lnTo>
                  <a:lnTo>
                    <a:pt x="38" y="37"/>
                  </a:lnTo>
                  <a:cubicBezTo>
                    <a:pt x="38" y="37"/>
                    <a:pt x="38" y="0"/>
                    <a:pt x="75" y="0"/>
                  </a:cubicBezTo>
                  <a:lnTo>
                    <a:pt x="75" y="0"/>
                  </a:lnTo>
                  <a:cubicBezTo>
                    <a:pt x="38" y="0"/>
                    <a:pt x="38" y="37"/>
                    <a:pt x="38" y="37"/>
                  </a:cubicBezTo>
                  <a:cubicBezTo>
                    <a:pt x="38" y="37"/>
                    <a:pt x="38" y="75"/>
                    <a:pt x="38" y="75"/>
                  </a:cubicBezTo>
                  <a:lnTo>
                    <a:pt x="38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24"/>
            <p:cNvSpPr/>
            <p:nvPr/>
          </p:nvSpPr>
          <p:spPr>
            <a:xfrm>
              <a:off x="4603900" y="2011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cubicBezTo>
                    <a:pt x="0" y="0"/>
                    <a:pt x="0" y="37"/>
                    <a:pt x="38" y="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24"/>
            <p:cNvSpPr/>
            <p:nvPr/>
          </p:nvSpPr>
          <p:spPr>
            <a:xfrm>
              <a:off x="4606700" y="20089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0"/>
                  </a:moveTo>
                  <a:lnTo>
                    <a:pt x="0" y="0"/>
                  </a:lnTo>
                  <a:lnTo>
                    <a:pt x="0" y="37"/>
                  </a:lnTo>
                  <a:lnTo>
                    <a:pt x="0" y="75"/>
                  </a:lnTo>
                  <a:lnTo>
                    <a:pt x="0" y="75"/>
                  </a:lnTo>
                  <a:cubicBezTo>
                    <a:pt x="0" y="37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24"/>
            <p:cNvSpPr/>
            <p:nvPr/>
          </p:nvSpPr>
          <p:spPr>
            <a:xfrm>
              <a:off x="4601100" y="2008975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38" y="0"/>
                  </a:moveTo>
                  <a:cubicBezTo>
                    <a:pt x="38" y="0"/>
                    <a:pt x="38" y="37"/>
                    <a:pt x="0" y="75"/>
                  </a:cubicBezTo>
                  <a:lnTo>
                    <a:pt x="0" y="112"/>
                  </a:lnTo>
                  <a:cubicBezTo>
                    <a:pt x="0" y="112"/>
                    <a:pt x="38" y="75"/>
                    <a:pt x="38" y="37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24"/>
            <p:cNvSpPr/>
            <p:nvPr/>
          </p:nvSpPr>
          <p:spPr>
            <a:xfrm>
              <a:off x="4601100" y="20108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cubicBezTo>
                    <a:pt x="0" y="1"/>
                    <a:pt x="0" y="1"/>
                    <a:pt x="0" y="1"/>
                  </a:cubicBezTo>
                  <a:lnTo>
                    <a:pt x="0" y="38"/>
                  </a:lnTo>
                  <a:cubicBezTo>
                    <a:pt x="38" y="38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24"/>
            <p:cNvSpPr/>
            <p:nvPr/>
          </p:nvSpPr>
          <p:spPr>
            <a:xfrm>
              <a:off x="4602025" y="20080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1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1" y="1"/>
                  </a:cubicBezTo>
                  <a:close/>
                  <a:moveTo>
                    <a:pt x="1" y="38"/>
                  </a:moveTo>
                  <a:cubicBezTo>
                    <a:pt x="38" y="38"/>
                    <a:pt x="38" y="38"/>
                    <a:pt x="38" y="75"/>
                  </a:cubicBez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24"/>
            <p:cNvSpPr/>
            <p:nvPr/>
          </p:nvSpPr>
          <p:spPr>
            <a:xfrm>
              <a:off x="4598300" y="20089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0" y="37"/>
                    <a:pt x="0" y="75"/>
                    <a:pt x="38" y="75"/>
                  </a:cubicBez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24"/>
            <p:cNvSpPr/>
            <p:nvPr/>
          </p:nvSpPr>
          <p:spPr>
            <a:xfrm>
              <a:off x="4598300" y="20117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24"/>
            <p:cNvSpPr/>
            <p:nvPr/>
          </p:nvSpPr>
          <p:spPr>
            <a:xfrm>
              <a:off x="4599225" y="20089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1" y="0"/>
                  </a:moveTo>
                  <a:cubicBezTo>
                    <a:pt x="1" y="0"/>
                    <a:pt x="1" y="37"/>
                    <a:pt x="1" y="37"/>
                  </a:cubicBezTo>
                  <a:cubicBezTo>
                    <a:pt x="38" y="37"/>
                    <a:pt x="38" y="37"/>
                    <a:pt x="38" y="75"/>
                  </a:cubicBezTo>
                  <a:lnTo>
                    <a:pt x="38" y="37"/>
                  </a:lnTo>
                  <a:cubicBezTo>
                    <a:pt x="1" y="3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24"/>
            <p:cNvSpPr/>
            <p:nvPr/>
          </p:nvSpPr>
          <p:spPr>
            <a:xfrm>
              <a:off x="4597350" y="201362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76" y="1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24"/>
            <p:cNvSpPr/>
            <p:nvPr/>
          </p:nvSpPr>
          <p:spPr>
            <a:xfrm>
              <a:off x="4600150" y="20136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76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24"/>
            <p:cNvSpPr/>
            <p:nvPr/>
          </p:nvSpPr>
          <p:spPr>
            <a:xfrm>
              <a:off x="4595500" y="2011775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75" y="0"/>
                  </a:moveTo>
                  <a:lnTo>
                    <a:pt x="38" y="37"/>
                  </a:lnTo>
                  <a:cubicBezTo>
                    <a:pt x="0" y="37"/>
                    <a:pt x="0" y="37"/>
                    <a:pt x="38" y="75"/>
                  </a:cubicBezTo>
                  <a:lnTo>
                    <a:pt x="75" y="75"/>
                  </a:lnTo>
                  <a:lnTo>
                    <a:pt x="75" y="3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24"/>
            <p:cNvSpPr/>
            <p:nvPr/>
          </p:nvSpPr>
          <p:spPr>
            <a:xfrm>
              <a:off x="4601100" y="2013625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38" y="1"/>
                  </a:moveTo>
                  <a:lnTo>
                    <a:pt x="38" y="38"/>
                  </a:lnTo>
                  <a:cubicBezTo>
                    <a:pt x="38" y="76"/>
                    <a:pt x="0" y="76"/>
                    <a:pt x="0" y="76"/>
                  </a:cubicBezTo>
                  <a:lnTo>
                    <a:pt x="38" y="76"/>
                  </a:lnTo>
                  <a:cubicBezTo>
                    <a:pt x="38" y="38"/>
                    <a:pt x="38" y="38"/>
                    <a:pt x="75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24"/>
            <p:cNvSpPr/>
            <p:nvPr/>
          </p:nvSpPr>
          <p:spPr>
            <a:xfrm>
              <a:off x="4602950" y="20136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76"/>
                  </a:lnTo>
                  <a:lnTo>
                    <a:pt x="1" y="38"/>
                  </a:lnTo>
                  <a:cubicBezTo>
                    <a:pt x="1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24"/>
            <p:cNvSpPr/>
            <p:nvPr/>
          </p:nvSpPr>
          <p:spPr>
            <a:xfrm>
              <a:off x="4600150" y="20145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0"/>
                  </a:lnTo>
                  <a:lnTo>
                    <a:pt x="1" y="38"/>
                  </a:lnTo>
                  <a:cubicBezTo>
                    <a:pt x="1" y="75"/>
                    <a:pt x="1" y="75"/>
                    <a:pt x="1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24"/>
            <p:cNvSpPr/>
            <p:nvPr/>
          </p:nvSpPr>
          <p:spPr>
            <a:xfrm>
              <a:off x="4604825" y="201457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38" y="0"/>
                  </a:moveTo>
                  <a:cubicBezTo>
                    <a:pt x="38" y="0"/>
                    <a:pt x="38" y="0"/>
                    <a:pt x="1" y="38"/>
                  </a:cubicBezTo>
                  <a:cubicBezTo>
                    <a:pt x="1" y="65"/>
                    <a:pt x="1" y="72"/>
                    <a:pt x="1" y="72"/>
                  </a:cubicBezTo>
                  <a:cubicBezTo>
                    <a:pt x="1" y="73"/>
                    <a:pt x="1" y="74"/>
                    <a:pt x="1" y="75"/>
                  </a:cubicBezTo>
                  <a:cubicBezTo>
                    <a:pt x="38" y="75"/>
                    <a:pt x="38" y="75"/>
                    <a:pt x="75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24"/>
            <p:cNvSpPr/>
            <p:nvPr/>
          </p:nvSpPr>
          <p:spPr>
            <a:xfrm>
              <a:off x="4606700" y="20145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24"/>
            <p:cNvSpPr/>
            <p:nvPr/>
          </p:nvSpPr>
          <p:spPr>
            <a:xfrm>
              <a:off x="4603900" y="20164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24"/>
            <p:cNvSpPr/>
            <p:nvPr/>
          </p:nvSpPr>
          <p:spPr>
            <a:xfrm>
              <a:off x="4227700" y="1716800"/>
              <a:ext cx="2825" cy="20550"/>
            </a:xfrm>
            <a:custGeom>
              <a:avLst/>
              <a:gdLst/>
              <a:ahLst/>
              <a:cxnLst/>
              <a:rect l="l" t="t" r="r" b="b"/>
              <a:pathLst>
                <a:path w="113" h="822" extrusionOk="0">
                  <a:moveTo>
                    <a:pt x="1" y="0"/>
                  </a:moveTo>
                  <a:lnTo>
                    <a:pt x="1" y="822"/>
                  </a:lnTo>
                  <a:lnTo>
                    <a:pt x="113" y="822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24"/>
            <p:cNvSpPr/>
            <p:nvPr/>
          </p:nvSpPr>
          <p:spPr>
            <a:xfrm>
              <a:off x="4223975" y="1709325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374" y="187"/>
                  </a:moveTo>
                  <a:cubicBezTo>
                    <a:pt x="374" y="75"/>
                    <a:pt x="299" y="1"/>
                    <a:pt x="187" y="1"/>
                  </a:cubicBezTo>
                  <a:cubicBezTo>
                    <a:pt x="1" y="38"/>
                    <a:pt x="1" y="337"/>
                    <a:pt x="187" y="337"/>
                  </a:cubicBezTo>
                  <a:cubicBezTo>
                    <a:pt x="299" y="337"/>
                    <a:pt x="374" y="262"/>
                    <a:pt x="374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24"/>
            <p:cNvSpPr/>
            <p:nvPr/>
          </p:nvSpPr>
          <p:spPr>
            <a:xfrm>
              <a:off x="4203450" y="1719600"/>
              <a:ext cx="9350" cy="20550"/>
            </a:xfrm>
            <a:custGeom>
              <a:avLst/>
              <a:gdLst/>
              <a:ahLst/>
              <a:cxnLst/>
              <a:rect l="l" t="t" r="r" b="b"/>
              <a:pathLst>
                <a:path w="374" h="822" extrusionOk="0">
                  <a:moveTo>
                    <a:pt x="373" y="784"/>
                  </a:moveTo>
                  <a:lnTo>
                    <a:pt x="261" y="822"/>
                  </a:lnTo>
                  <a:lnTo>
                    <a:pt x="0" y="75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24"/>
            <p:cNvSpPr/>
            <p:nvPr/>
          </p:nvSpPr>
          <p:spPr>
            <a:xfrm>
              <a:off x="4198775" y="1712125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411" y="150"/>
                  </a:moveTo>
                  <a:cubicBezTo>
                    <a:pt x="374" y="75"/>
                    <a:pt x="262" y="1"/>
                    <a:pt x="150" y="38"/>
                  </a:cubicBezTo>
                  <a:cubicBezTo>
                    <a:pt x="75" y="75"/>
                    <a:pt x="0" y="150"/>
                    <a:pt x="38" y="262"/>
                  </a:cubicBezTo>
                  <a:cubicBezTo>
                    <a:pt x="75" y="337"/>
                    <a:pt x="187" y="411"/>
                    <a:pt x="262" y="374"/>
                  </a:cubicBezTo>
                  <a:cubicBezTo>
                    <a:pt x="374" y="337"/>
                    <a:pt x="411" y="262"/>
                    <a:pt x="411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24"/>
            <p:cNvSpPr/>
            <p:nvPr/>
          </p:nvSpPr>
          <p:spPr>
            <a:xfrm>
              <a:off x="4181975" y="1729875"/>
              <a:ext cx="14950" cy="19625"/>
            </a:xfrm>
            <a:custGeom>
              <a:avLst/>
              <a:gdLst/>
              <a:ahLst/>
              <a:cxnLst/>
              <a:rect l="l" t="t" r="r" b="b"/>
              <a:pathLst>
                <a:path w="598" h="785" extrusionOk="0">
                  <a:moveTo>
                    <a:pt x="598" y="672"/>
                  </a:moveTo>
                  <a:lnTo>
                    <a:pt x="448" y="784"/>
                  </a:lnTo>
                  <a:lnTo>
                    <a:pt x="0" y="75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24"/>
            <p:cNvSpPr/>
            <p:nvPr/>
          </p:nvSpPr>
          <p:spPr>
            <a:xfrm>
              <a:off x="4176375" y="1723325"/>
              <a:ext cx="10275" cy="9375"/>
            </a:xfrm>
            <a:custGeom>
              <a:avLst/>
              <a:gdLst/>
              <a:ahLst/>
              <a:cxnLst/>
              <a:rect l="l" t="t" r="r" b="b"/>
              <a:pathLst>
                <a:path w="411" h="375" extrusionOk="0">
                  <a:moveTo>
                    <a:pt x="336" y="113"/>
                  </a:moveTo>
                  <a:cubicBezTo>
                    <a:pt x="299" y="1"/>
                    <a:pt x="187" y="1"/>
                    <a:pt x="112" y="75"/>
                  </a:cubicBezTo>
                  <a:cubicBezTo>
                    <a:pt x="38" y="113"/>
                    <a:pt x="0" y="225"/>
                    <a:pt x="38" y="299"/>
                  </a:cubicBezTo>
                  <a:cubicBezTo>
                    <a:pt x="112" y="374"/>
                    <a:pt x="224" y="374"/>
                    <a:pt x="299" y="337"/>
                  </a:cubicBezTo>
                  <a:cubicBezTo>
                    <a:pt x="374" y="299"/>
                    <a:pt x="411" y="187"/>
                    <a:pt x="336" y="113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24"/>
            <p:cNvSpPr/>
            <p:nvPr/>
          </p:nvSpPr>
          <p:spPr>
            <a:xfrm>
              <a:off x="4164225" y="1745725"/>
              <a:ext cx="18700" cy="15900"/>
            </a:xfrm>
            <a:custGeom>
              <a:avLst/>
              <a:gdLst/>
              <a:ahLst/>
              <a:cxnLst/>
              <a:rect l="l" t="t" r="r" b="b"/>
              <a:pathLst>
                <a:path w="748" h="636" extrusionOk="0">
                  <a:moveTo>
                    <a:pt x="748" y="524"/>
                  </a:moveTo>
                  <a:lnTo>
                    <a:pt x="636" y="636"/>
                  </a:lnTo>
                  <a:lnTo>
                    <a:pt x="1" y="150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24"/>
            <p:cNvSpPr/>
            <p:nvPr/>
          </p:nvSpPr>
          <p:spPr>
            <a:xfrm>
              <a:off x="4157700" y="1740125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299" y="75"/>
                  </a:moveTo>
                  <a:cubicBezTo>
                    <a:pt x="225" y="1"/>
                    <a:pt x="150" y="38"/>
                    <a:pt x="75" y="113"/>
                  </a:cubicBezTo>
                  <a:cubicBezTo>
                    <a:pt x="1" y="150"/>
                    <a:pt x="1" y="262"/>
                    <a:pt x="75" y="337"/>
                  </a:cubicBezTo>
                  <a:cubicBezTo>
                    <a:pt x="150" y="411"/>
                    <a:pt x="262" y="411"/>
                    <a:pt x="337" y="337"/>
                  </a:cubicBezTo>
                  <a:cubicBezTo>
                    <a:pt x="374" y="262"/>
                    <a:pt x="374" y="150"/>
                    <a:pt x="299" y="7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24"/>
            <p:cNvSpPr/>
            <p:nvPr/>
          </p:nvSpPr>
          <p:spPr>
            <a:xfrm>
              <a:off x="4153025" y="1767200"/>
              <a:ext cx="20575" cy="10300"/>
            </a:xfrm>
            <a:custGeom>
              <a:avLst/>
              <a:gdLst/>
              <a:ahLst/>
              <a:cxnLst/>
              <a:rect l="l" t="t" r="r" b="b"/>
              <a:pathLst>
                <a:path w="823" h="412" extrusionOk="0">
                  <a:moveTo>
                    <a:pt x="822" y="299"/>
                  </a:moveTo>
                  <a:lnTo>
                    <a:pt x="748" y="411"/>
                  </a:lnTo>
                  <a:lnTo>
                    <a:pt x="1" y="113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24"/>
            <p:cNvSpPr/>
            <p:nvPr/>
          </p:nvSpPr>
          <p:spPr>
            <a:xfrm>
              <a:off x="4145575" y="1762525"/>
              <a:ext cx="10275" cy="9375"/>
            </a:xfrm>
            <a:custGeom>
              <a:avLst/>
              <a:gdLst/>
              <a:ahLst/>
              <a:cxnLst/>
              <a:rect l="l" t="t" r="r" b="b"/>
              <a:pathLst>
                <a:path w="411" h="375" extrusionOk="0">
                  <a:moveTo>
                    <a:pt x="261" y="38"/>
                  </a:moveTo>
                  <a:cubicBezTo>
                    <a:pt x="149" y="1"/>
                    <a:pt x="75" y="38"/>
                    <a:pt x="37" y="113"/>
                  </a:cubicBezTo>
                  <a:cubicBezTo>
                    <a:pt x="0" y="225"/>
                    <a:pt x="37" y="300"/>
                    <a:pt x="112" y="337"/>
                  </a:cubicBezTo>
                  <a:cubicBezTo>
                    <a:pt x="224" y="374"/>
                    <a:pt x="299" y="337"/>
                    <a:pt x="336" y="262"/>
                  </a:cubicBezTo>
                  <a:cubicBezTo>
                    <a:pt x="411" y="150"/>
                    <a:pt x="336" y="38"/>
                    <a:pt x="261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24"/>
            <p:cNvSpPr/>
            <p:nvPr/>
          </p:nvSpPr>
          <p:spPr>
            <a:xfrm>
              <a:off x="4148375" y="1790550"/>
              <a:ext cx="19625" cy="5625"/>
            </a:xfrm>
            <a:custGeom>
              <a:avLst/>
              <a:gdLst/>
              <a:ahLst/>
              <a:cxnLst/>
              <a:rect l="l" t="t" r="r" b="b"/>
              <a:pathLst>
                <a:path w="785" h="225" extrusionOk="0">
                  <a:moveTo>
                    <a:pt x="784" y="75"/>
                  </a:moveTo>
                  <a:lnTo>
                    <a:pt x="784" y="224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24"/>
            <p:cNvSpPr/>
            <p:nvPr/>
          </p:nvSpPr>
          <p:spPr>
            <a:xfrm>
              <a:off x="4139975" y="178680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224" y="38"/>
                  </a:moveTo>
                  <a:cubicBezTo>
                    <a:pt x="112" y="1"/>
                    <a:pt x="37" y="75"/>
                    <a:pt x="0" y="187"/>
                  </a:cubicBezTo>
                  <a:cubicBezTo>
                    <a:pt x="0" y="299"/>
                    <a:pt x="75" y="374"/>
                    <a:pt x="149" y="374"/>
                  </a:cubicBezTo>
                  <a:cubicBezTo>
                    <a:pt x="261" y="374"/>
                    <a:pt x="373" y="299"/>
                    <a:pt x="373" y="225"/>
                  </a:cubicBezTo>
                  <a:cubicBezTo>
                    <a:pt x="373" y="113"/>
                    <a:pt x="299" y="38"/>
                    <a:pt x="224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24"/>
            <p:cNvSpPr/>
            <p:nvPr/>
          </p:nvSpPr>
          <p:spPr>
            <a:xfrm>
              <a:off x="4149300" y="1809200"/>
              <a:ext cx="21500" cy="8425"/>
            </a:xfrm>
            <a:custGeom>
              <a:avLst/>
              <a:gdLst/>
              <a:ahLst/>
              <a:cxnLst/>
              <a:rect l="l" t="t" r="r" b="b"/>
              <a:pathLst>
                <a:path w="860" h="337" extrusionOk="0">
                  <a:moveTo>
                    <a:pt x="822" y="1"/>
                  </a:moveTo>
                  <a:lnTo>
                    <a:pt x="859" y="150"/>
                  </a:lnTo>
                  <a:lnTo>
                    <a:pt x="38" y="337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24"/>
            <p:cNvSpPr/>
            <p:nvPr/>
          </p:nvSpPr>
          <p:spPr>
            <a:xfrm>
              <a:off x="4141825" y="181200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187" y="38"/>
                  </a:moveTo>
                  <a:cubicBezTo>
                    <a:pt x="75" y="38"/>
                    <a:pt x="1" y="150"/>
                    <a:pt x="38" y="225"/>
                  </a:cubicBezTo>
                  <a:cubicBezTo>
                    <a:pt x="38" y="337"/>
                    <a:pt x="150" y="374"/>
                    <a:pt x="262" y="337"/>
                  </a:cubicBezTo>
                  <a:cubicBezTo>
                    <a:pt x="337" y="337"/>
                    <a:pt x="411" y="262"/>
                    <a:pt x="374" y="150"/>
                  </a:cubicBezTo>
                  <a:cubicBezTo>
                    <a:pt x="374" y="75"/>
                    <a:pt x="262" y="1"/>
                    <a:pt x="187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24"/>
            <p:cNvSpPr/>
            <p:nvPr/>
          </p:nvSpPr>
          <p:spPr>
            <a:xfrm>
              <a:off x="4157700" y="1826950"/>
              <a:ext cx="19625" cy="14025"/>
            </a:xfrm>
            <a:custGeom>
              <a:avLst/>
              <a:gdLst/>
              <a:ahLst/>
              <a:cxnLst/>
              <a:rect l="l" t="t" r="r" b="b"/>
              <a:pathLst>
                <a:path w="785" h="561" extrusionOk="0">
                  <a:moveTo>
                    <a:pt x="710" y="0"/>
                  </a:moveTo>
                  <a:lnTo>
                    <a:pt x="785" y="112"/>
                  </a:lnTo>
                  <a:lnTo>
                    <a:pt x="75" y="560"/>
                  </a:lnTo>
                  <a:lnTo>
                    <a:pt x="1" y="411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24"/>
            <p:cNvSpPr/>
            <p:nvPr/>
          </p:nvSpPr>
          <p:spPr>
            <a:xfrm>
              <a:off x="4151175" y="1835350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112" y="38"/>
                  </a:moveTo>
                  <a:cubicBezTo>
                    <a:pt x="37" y="112"/>
                    <a:pt x="0" y="187"/>
                    <a:pt x="37" y="299"/>
                  </a:cubicBezTo>
                  <a:cubicBezTo>
                    <a:pt x="75" y="374"/>
                    <a:pt x="187" y="411"/>
                    <a:pt x="299" y="374"/>
                  </a:cubicBezTo>
                  <a:cubicBezTo>
                    <a:pt x="374" y="299"/>
                    <a:pt x="374" y="187"/>
                    <a:pt x="336" y="112"/>
                  </a:cubicBezTo>
                  <a:cubicBezTo>
                    <a:pt x="299" y="38"/>
                    <a:pt x="187" y="0"/>
                    <a:pt x="112" y="38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24"/>
            <p:cNvSpPr/>
            <p:nvPr/>
          </p:nvSpPr>
          <p:spPr>
            <a:xfrm>
              <a:off x="4172625" y="1841875"/>
              <a:ext cx="16850" cy="16825"/>
            </a:xfrm>
            <a:custGeom>
              <a:avLst/>
              <a:gdLst/>
              <a:ahLst/>
              <a:cxnLst/>
              <a:rect l="l" t="t" r="r" b="b"/>
              <a:pathLst>
                <a:path w="674" h="673" extrusionOk="0">
                  <a:moveTo>
                    <a:pt x="561" y="1"/>
                  </a:moveTo>
                  <a:lnTo>
                    <a:pt x="673" y="75"/>
                  </a:lnTo>
                  <a:lnTo>
                    <a:pt x="113" y="673"/>
                  </a:lnTo>
                  <a:lnTo>
                    <a:pt x="1" y="598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24"/>
            <p:cNvSpPr/>
            <p:nvPr/>
          </p:nvSpPr>
          <p:spPr>
            <a:xfrm>
              <a:off x="4164225" y="1854950"/>
              <a:ext cx="12175" cy="12150"/>
            </a:xfrm>
            <a:custGeom>
              <a:avLst/>
              <a:gdLst/>
              <a:ahLst/>
              <a:cxnLst/>
              <a:rect l="l" t="t" r="r" b="b"/>
              <a:pathLst>
                <a:path w="487" h="486" extrusionOk="0">
                  <a:moveTo>
                    <a:pt x="188" y="112"/>
                  </a:moveTo>
                  <a:cubicBezTo>
                    <a:pt x="1" y="262"/>
                    <a:pt x="262" y="486"/>
                    <a:pt x="412" y="336"/>
                  </a:cubicBezTo>
                  <a:cubicBezTo>
                    <a:pt x="486" y="262"/>
                    <a:pt x="486" y="150"/>
                    <a:pt x="412" y="112"/>
                  </a:cubicBezTo>
                  <a:cubicBezTo>
                    <a:pt x="337" y="0"/>
                    <a:pt x="225" y="0"/>
                    <a:pt x="188" y="11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24"/>
            <p:cNvSpPr/>
            <p:nvPr/>
          </p:nvSpPr>
          <p:spPr>
            <a:xfrm>
              <a:off x="4192250" y="1852150"/>
              <a:ext cx="12150" cy="19625"/>
            </a:xfrm>
            <a:custGeom>
              <a:avLst/>
              <a:gdLst/>
              <a:ahLst/>
              <a:cxnLst/>
              <a:rect l="l" t="t" r="r" b="b"/>
              <a:pathLst>
                <a:path w="486" h="785" extrusionOk="0">
                  <a:moveTo>
                    <a:pt x="373" y="0"/>
                  </a:moveTo>
                  <a:lnTo>
                    <a:pt x="485" y="75"/>
                  </a:lnTo>
                  <a:lnTo>
                    <a:pt x="149" y="784"/>
                  </a:lnTo>
                  <a:lnTo>
                    <a:pt x="0" y="74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24"/>
            <p:cNvSpPr/>
            <p:nvPr/>
          </p:nvSpPr>
          <p:spPr>
            <a:xfrm>
              <a:off x="4187575" y="1867075"/>
              <a:ext cx="11225" cy="12175"/>
            </a:xfrm>
            <a:custGeom>
              <a:avLst/>
              <a:gdLst/>
              <a:ahLst/>
              <a:cxnLst/>
              <a:rect l="l" t="t" r="r" b="b"/>
              <a:pathLst>
                <a:path w="449" h="487" extrusionOk="0">
                  <a:moveTo>
                    <a:pt x="38" y="225"/>
                  </a:moveTo>
                  <a:cubicBezTo>
                    <a:pt x="0" y="299"/>
                    <a:pt x="38" y="411"/>
                    <a:pt x="112" y="449"/>
                  </a:cubicBezTo>
                  <a:cubicBezTo>
                    <a:pt x="187" y="486"/>
                    <a:pt x="299" y="449"/>
                    <a:pt x="336" y="374"/>
                  </a:cubicBezTo>
                  <a:cubicBezTo>
                    <a:pt x="448" y="187"/>
                    <a:pt x="150" y="1"/>
                    <a:pt x="38" y="225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24"/>
            <p:cNvSpPr/>
            <p:nvPr/>
          </p:nvSpPr>
          <p:spPr>
            <a:xfrm>
              <a:off x="4215575" y="1857750"/>
              <a:ext cx="7500" cy="20550"/>
            </a:xfrm>
            <a:custGeom>
              <a:avLst/>
              <a:gdLst/>
              <a:ahLst/>
              <a:cxnLst/>
              <a:rect l="l" t="t" r="r" b="b"/>
              <a:pathLst>
                <a:path w="300" h="822" extrusionOk="0">
                  <a:moveTo>
                    <a:pt x="113" y="0"/>
                  </a:moveTo>
                  <a:lnTo>
                    <a:pt x="299" y="38"/>
                  </a:lnTo>
                  <a:lnTo>
                    <a:pt x="150" y="822"/>
                  </a:lnTo>
                  <a:lnTo>
                    <a:pt x="0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24"/>
            <p:cNvSpPr/>
            <p:nvPr/>
          </p:nvSpPr>
          <p:spPr>
            <a:xfrm>
              <a:off x="4212775" y="1877350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0" y="150"/>
                  </a:moveTo>
                  <a:cubicBezTo>
                    <a:pt x="0" y="262"/>
                    <a:pt x="38" y="336"/>
                    <a:pt x="150" y="336"/>
                  </a:cubicBezTo>
                  <a:cubicBezTo>
                    <a:pt x="225" y="374"/>
                    <a:pt x="337" y="299"/>
                    <a:pt x="337" y="187"/>
                  </a:cubicBezTo>
                  <a:cubicBezTo>
                    <a:pt x="337" y="112"/>
                    <a:pt x="299" y="0"/>
                    <a:pt x="187" y="0"/>
                  </a:cubicBezTo>
                  <a:cubicBezTo>
                    <a:pt x="112" y="0"/>
                    <a:pt x="0" y="38"/>
                    <a:pt x="0" y="150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24"/>
            <p:cNvSpPr/>
            <p:nvPr/>
          </p:nvSpPr>
          <p:spPr>
            <a:xfrm>
              <a:off x="4236100" y="1857750"/>
              <a:ext cx="6575" cy="20550"/>
            </a:xfrm>
            <a:custGeom>
              <a:avLst/>
              <a:gdLst/>
              <a:ahLst/>
              <a:cxnLst/>
              <a:rect l="l" t="t" r="r" b="b"/>
              <a:pathLst>
                <a:path w="263" h="822" extrusionOk="0">
                  <a:moveTo>
                    <a:pt x="1" y="38"/>
                  </a:moveTo>
                  <a:lnTo>
                    <a:pt x="150" y="0"/>
                  </a:lnTo>
                  <a:lnTo>
                    <a:pt x="262" y="822"/>
                  </a:lnTo>
                  <a:lnTo>
                    <a:pt x="113" y="822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24"/>
            <p:cNvSpPr/>
            <p:nvPr/>
          </p:nvSpPr>
          <p:spPr>
            <a:xfrm>
              <a:off x="4237050" y="1877350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0" y="187"/>
                  </a:moveTo>
                  <a:cubicBezTo>
                    <a:pt x="0" y="299"/>
                    <a:pt x="112" y="374"/>
                    <a:pt x="187" y="336"/>
                  </a:cubicBezTo>
                  <a:cubicBezTo>
                    <a:pt x="299" y="336"/>
                    <a:pt x="336" y="262"/>
                    <a:pt x="336" y="150"/>
                  </a:cubicBezTo>
                  <a:cubicBezTo>
                    <a:pt x="336" y="75"/>
                    <a:pt x="224" y="0"/>
                    <a:pt x="150" y="0"/>
                  </a:cubicBezTo>
                  <a:cubicBezTo>
                    <a:pt x="38" y="38"/>
                    <a:pt x="0" y="112"/>
                    <a:pt x="0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24"/>
            <p:cNvSpPr/>
            <p:nvPr/>
          </p:nvSpPr>
          <p:spPr>
            <a:xfrm>
              <a:off x="4253850" y="1852150"/>
              <a:ext cx="12150" cy="19625"/>
            </a:xfrm>
            <a:custGeom>
              <a:avLst/>
              <a:gdLst/>
              <a:ahLst/>
              <a:cxnLst/>
              <a:rect l="l" t="t" r="r" b="b"/>
              <a:pathLst>
                <a:path w="486" h="785" extrusionOk="0">
                  <a:moveTo>
                    <a:pt x="0" y="75"/>
                  </a:moveTo>
                  <a:lnTo>
                    <a:pt x="112" y="0"/>
                  </a:lnTo>
                  <a:lnTo>
                    <a:pt x="486" y="747"/>
                  </a:lnTo>
                  <a:lnTo>
                    <a:pt x="374" y="784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24"/>
            <p:cNvSpPr/>
            <p:nvPr/>
          </p:nvSpPr>
          <p:spPr>
            <a:xfrm>
              <a:off x="4261325" y="1868950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37" y="299"/>
                  </a:moveTo>
                  <a:cubicBezTo>
                    <a:pt x="75" y="374"/>
                    <a:pt x="149" y="411"/>
                    <a:pt x="261" y="374"/>
                  </a:cubicBezTo>
                  <a:cubicBezTo>
                    <a:pt x="336" y="336"/>
                    <a:pt x="373" y="224"/>
                    <a:pt x="336" y="150"/>
                  </a:cubicBezTo>
                  <a:cubicBezTo>
                    <a:pt x="299" y="38"/>
                    <a:pt x="187" y="0"/>
                    <a:pt x="112" y="38"/>
                  </a:cubicBezTo>
                  <a:cubicBezTo>
                    <a:pt x="0" y="112"/>
                    <a:pt x="0" y="224"/>
                    <a:pt x="37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24"/>
            <p:cNvSpPr/>
            <p:nvPr/>
          </p:nvSpPr>
          <p:spPr>
            <a:xfrm>
              <a:off x="4268775" y="1841875"/>
              <a:ext cx="16825" cy="16825"/>
            </a:xfrm>
            <a:custGeom>
              <a:avLst/>
              <a:gdLst/>
              <a:ahLst/>
              <a:cxnLst/>
              <a:rect l="l" t="t" r="r" b="b"/>
              <a:pathLst>
                <a:path w="673" h="673" extrusionOk="0">
                  <a:moveTo>
                    <a:pt x="1" y="75"/>
                  </a:moveTo>
                  <a:lnTo>
                    <a:pt x="113" y="1"/>
                  </a:lnTo>
                  <a:lnTo>
                    <a:pt x="673" y="598"/>
                  </a:lnTo>
                  <a:lnTo>
                    <a:pt x="561" y="67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24"/>
            <p:cNvSpPr/>
            <p:nvPr/>
          </p:nvSpPr>
          <p:spPr>
            <a:xfrm>
              <a:off x="4280925" y="1854950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112" y="299"/>
                  </a:moveTo>
                  <a:cubicBezTo>
                    <a:pt x="187" y="374"/>
                    <a:pt x="262" y="374"/>
                    <a:pt x="336" y="299"/>
                  </a:cubicBezTo>
                  <a:cubicBezTo>
                    <a:pt x="411" y="262"/>
                    <a:pt x="411" y="150"/>
                    <a:pt x="336" y="75"/>
                  </a:cubicBezTo>
                  <a:cubicBezTo>
                    <a:pt x="262" y="0"/>
                    <a:pt x="150" y="0"/>
                    <a:pt x="75" y="75"/>
                  </a:cubicBezTo>
                  <a:cubicBezTo>
                    <a:pt x="0" y="112"/>
                    <a:pt x="0" y="224"/>
                    <a:pt x="75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24"/>
            <p:cNvSpPr/>
            <p:nvPr/>
          </p:nvSpPr>
          <p:spPr>
            <a:xfrm>
              <a:off x="4280925" y="1826950"/>
              <a:ext cx="19625" cy="14025"/>
            </a:xfrm>
            <a:custGeom>
              <a:avLst/>
              <a:gdLst/>
              <a:ahLst/>
              <a:cxnLst/>
              <a:rect l="l" t="t" r="r" b="b"/>
              <a:pathLst>
                <a:path w="785" h="561" extrusionOk="0">
                  <a:moveTo>
                    <a:pt x="0" y="112"/>
                  </a:moveTo>
                  <a:lnTo>
                    <a:pt x="75" y="0"/>
                  </a:lnTo>
                  <a:lnTo>
                    <a:pt x="784" y="411"/>
                  </a:lnTo>
                  <a:lnTo>
                    <a:pt x="672" y="56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24"/>
            <p:cNvSpPr/>
            <p:nvPr/>
          </p:nvSpPr>
          <p:spPr>
            <a:xfrm>
              <a:off x="4297725" y="1835350"/>
              <a:ext cx="11225" cy="11225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112" y="374"/>
                  </a:moveTo>
                  <a:cubicBezTo>
                    <a:pt x="299" y="448"/>
                    <a:pt x="448" y="187"/>
                    <a:pt x="262" y="38"/>
                  </a:cubicBezTo>
                  <a:cubicBezTo>
                    <a:pt x="187" y="0"/>
                    <a:pt x="75" y="38"/>
                    <a:pt x="38" y="112"/>
                  </a:cubicBezTo>
                  <a:cubicBezTo>
                    <a:pt x="0" y="187"/>
                    <a:pt x="0" y="299"/>
                    <a:pt x="112" y="374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24"/>
            <p:cNvSpPr/>
            <p:nvPr/>
          </p:nvSpPr>
          <p:spPr>
            <a:xfrm>
              <a:off x="4288375" y="1809200"/>
              <a:ext cx="20575" cy="8425"/>
            </a:xfrm>
            <a:custGeom>
              <a:avLst/>
              <a:gdLst/>
              <a:ahLst/>
              <a:cxnLst/>
              <a:rect l="l" t="t" r="r" b="b"/>
              <a:pathLst>
                <a:path w="823" h="337" extrusionOk="0">
                  <a:moveTo>
                    <a:pt x="1" y="150"/>
                  </a:moveTo>
                  <a:lnTo>
                    <a:pt x="38" y="1"/>
                  </a:lnTo>
                  <a:lnTo>
                    <a:pt x="822" y="187"/>
                  </a:lnTo>
                  <a:lnTo>
                    <a:pt x="785" y="337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24"/>
            <p:cNvSpPr/>
            <p:nvPr/>
          </p:nvSpPr>
          <p:spPr>
            <a:xfrm>
              <a:off x="4307050" y="1812000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150" y="337"/>
                  </a:moveTo>
                  <a:cubicBezTo>
                    <a:pt x="225" y="374"/>
                    <a:pt x="337" y="337"/>
                    <a:pt x="337" y="225"/>
                  </a:cubicBezTo>
                  <a:cubicBezTo>
                    <a:pt x="374" y="150"/>
                    <a:pt x="337" y="38"/>
                    <a:pt x="225" y="38"/>
                  </a:cubicBezTo>
                  <a:cubicBezTo>
                    <a:pt x="113" y="1"/>
                    <a:pt x="38" y="75"/>
                    <a:pt x="1" y="150"/>
                  </a:cubicBezTo>
                  <a:cubicBezTo>
                    <a:pt x="1" y="262"/>
                    <a:pt x="75" y="337"/>
                    <a:pt x="150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24"/>
            <p:cNvSpPr/>
            <p:nvPr/>
          </p:nvSpPr>
          <p:spPr>
            <a:xfrm>
              <a:off x="4289325" y="1790550"/>
              <a:ext cx="20550" cy="5625"/>
            </a:xfrm>
            <a:custGeom>
              <a:avLst/>
              <a:gdLst/>
              <a:ahLst/>
              <a:cxnLst/>
              <a:rect l="l" t="t" r="r" b="b"/>
              <a:pathLst>
                <a:path w="822" h="225" extrusionOk="0">
                  <a:moveTo>
                    <a:pt x="38" y="224"/>
                  </a:moveTo>
                  <a:lnTo>
                    <a:pt x="0" y="75"/>
                  </a:lnTo>
                  <a:lnTo>
                    <a:pt x="822" y="0"/>
                  </a:lnTo>
                  <a:lnTo>
                    <a:pt x="822" y="149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24"/>
            <p:cNvSpPr/>
            <p:nvPr/>
          </p:nvSpPr>
          <p:spPr>
            <a:xfrm>
              <a:off x="4308925" y="1787725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187" y="337"/>
                  </a:moveTo>
                  <a:cubicBezTo>
                    <a:pt x="299" y="337"/>
                    <a:pt x="374" y="262"/>
                    <a:pt x="336" y="188"/>
                  </a:cubicBezTo>
                  <a:cubicBezTo>
                    <a:pt x="336" y="76"/>
                    <a:pt x="262" y="1"/>
                    <a:pt x="150" y="1"/>
                  </a:cubicBezTo>
                  <a:cubicBezTo>
                    <a:pt x="75" y="1"/>
                    <a:pt x="0" y="113"/>
                    <a:pt x="0" y="188"/>
                  </a:cubicBezTo>
                  <a:cubicBezTo>
                    <a:pt x="0" y="300"/>
                    <a:pt x="112" y="374"/>
                    <a:pt x="187" y="33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24"/>
            <p:cNvSpPr/>
            <p:nvPr/>
          </p:nvSpPr>
          <p:spPr>
            <a:xfrm>
              <a:off x="4284650" y="1767200"/>
              <a:ext cx="20550" cy="10300"/>
            </a:xfrm>
            <a:custGeom>
              <a:avLst/>
              <a:gdLst/>
              <a:ahLst/>
              <a:cxnLst/>
              <a:rect l="l" t="t" r="r" b="b"/>
              <a:pathLst>
                <a:path w="822" h="412" extrusionOk="0">
                  <a:moveTo>
                    <a:pt x="75" y="411"/>
                  </a:moveTo>
                  <a:lnTo>
                    <a:pt x="1" y="299"/>
                  </a:lnTo>
                  <a:lnTo>
                    <a:pt x="785" y="1"/>
                  </a:lnTo>
                  <a:lnTo>
                    <a:pt x="822" y="113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24"/>
            <p:cNvSpPr/>
            <p:nvPr/>
          </p:nvSpPr>
          <p:spPr>
            <a:xfrm>
              <a:off x="4303325" y="1760675"/>
              <a:ext cx="12150" cy="11225"/>
            </a:xfrm>
            <a:custGeom>
              <a:avLst/>
              <a:gdLst/>
              <a:ahLst/>
              <a:cxnLst/>
              <a:rect l="l" t="t" r="r" b="b"/>
              <a:pathLst>
                <a:path w="486" h="449" extrusionOk="0">
                  <a:moveTo>
                    <a:pt x="262" y="411"/>
                  </a:moveTo>
                  <a:cubicBezTo>
                    <a:pt x="486" y="336"/>
                    <a:pt x="336" y="0"/>
                    <a:pt x="112" y="112"/>
                  </a:cubicBezTo>
                  <a:cubicBezTo>
                    <a:pt x="38" y="150"/>
                    <a:pt x="0" y="224"/>
                    <a:pt x="38" y="336"/>
                  </a:cubicBezTo>
                  <a:cubicBezTo>
                    <a:pt x="75" y="411"/>
                    <a:pt x="150" y="448"/>
                    <a:pt x="262" y="411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24"/>
            <p:cNvSpPr/>
            <p:nvPr/>
          </p:nvSpPr>
          <p:spPr>
            <a:xfrm>
              <a:off x="4275325" y="1745725"/>
              <a:ext cx="18675" cy="15900"/>
            </a:xfrm>
            <a:custGeom>
              <a:avLst/>
              <a:gdLst/>
              <a:ahLst/>
              <a:cxnLst/>
              <a:rect l="l" t="t" r="r" b="b"/>
              <a:pathLst>
                <a:path w="747" h="636" extrusionOk="0">
                  <a:moveTo>
                    <a:pt x="112" y="636"/>
                  </a:moveTo>
                  <a:lnTo>
                    <a:pt x="0" y="524"/>
                  </a:lnTo>
                  <a:lnTo>
                    <a:pt x="635" y="1"/>
                  </a:lnTo>
                  <a:lnTo>
                    <a:pt x="747" y="15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24"/>
            <p:cNvSpPr/>
            <p:nvPr/>
          </p:nvSpPr>
          <p:spPr>
            <a:xfrm>
              <a:off x="4291175" y="1740125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262" y="337"/>
                  </a:moveTo>
                  <a:cubicBezTo>
                    <a:pt x="337" y="299"/>
                    <a:pt x="374" y="187"/>
                    <a:pt x="300" y="113"/>
                  </a:cubicBezTo>
                  <a:cubicBezTo>
                    <a:pt x="262" y="38"/>
                    <a:pt x="150" y="1"/>
                    <a:pt x="76" y="75"/>
                  </a:cubicBezTo>
                  <a:cubicBezTo>
                    <a:pt x="1" y="150"/>
                    <a:pt x="1" y="262"/>
                    <a:pt x="76" y="299"/>
                  </a:cubicBezTo>
                  <a:cubicBezTo>
                    <a:pt x="113" y="374"/>
                    <a:pt x="225" y="374"/>
                    <a:pt x="300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24"/>
            <p:cNvSpPr/>
            <p:nvPr/>
          </p:nvSpPr>
          <p:spPr>
            <a:xfrm>
              <a:off x="4262250" y="1729875"/>
              <a:ext cx="14025" cy="19625"/>
            </a:xfrm>
            <a:custGeom>
              <a:avLst/>
              <a:gdLst/>
              <a:ahLst/>
              <a:cxnLst/>
              <a:rect l="l" t="t" r="r" b="b"/>
              <a:pathLst>
                <a:path w="561" h="785" extrusionOk="0">
                  <a:moveTo>
                    <a:pt x="112" y="784"/>
                  </a:moveTo>
                  <a:lnTo>
                    <a:pt x="0" y="672"/>
                  </a:lnTo>
                  <a:lnTo>
                    <a:pt x="448" y="0"/>
                  </a:lnTo>
                  <a:lnTo>
                    <a:pt x="560" y="7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24"/>
            <p:cNvSpPr/>
            <p:nvPr/>
          </p:nvSpPr>
          <p:spPr>
            <a:xfrm>
              <a:off x="4271575" y="172332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337" y="299"/>
                  </a:moveTo>
                  <a:cubicBezTo>
                    <a:pt x="412" y="225"/>
                    <a:pt x="374" y="113"/>
                    <a:pt x="300" y="75"/>
                  </a:cubicBezTo>
                  <a:cubicBezTo>
                    <a:pt x="225" y="1"/>
                    <a:pt x="113" y="1"/>
                    <a:pt x="75" y="113"/>
                  </a:cubicBezTo>
                  <a:cubicBezTo>
                    <a:pt x="1" y="187"/>
                    <a:pt x="38" y="299"/>
                    <a:pt x="113" y="337"/>
                  </a:cubicBezTo>
                  <a:cubicBezTo>
                    <a:pt x="187" y="374"/>
                    <a:pt x="300" y="374"/>
                    <a:pt x="337" y="299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24"/>
            <p:cNvSpPr/>
            <p:nvPr/>
          </p:nvSpPr>
          <p:spPr>
            <a:xfrm>
              <a:off x="4244500" y="1719600"/>
              <a:ext cx="10300" cy="20550"/>
            </a:xfrm>
            <a:custGeom>
              <a:avLst/>
              <a:gdLst/>
              <a:ahLst/>
              <a:cxnLst/>
              <a:rect l="l" t="t" r="r" b="b"/>
              <a:pathLst>
                <a:path w="412" h="822" extrusionOk="0">
                  <a:moveTo>
                    <a:pt x="150" y="822"/>
                  </a:moveTo>
                  <a:lnTo>
                    <a:pt x="1" y="784"/>
                  </a:lnTo>
                  <a:lnTo>
                    <a:pt x="262" y="0"/>
                  </a:lnTo>
                  <a:lnTo>
                    <a:pt x="412" y="75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24"/>
            <p:cNvSpPr/>
            <p:nvPr/>
          </p:nvSpPr>
          <p:spPr>
            <a:xfrm>
              <a:off x="4249175" y="1712125"/>
              <a:ext cx="9375" cy="10300"/>
            </a:xfrm>
            <a:custGeom>
              <a:avLst/>
              <a:gdLst/>
              <a:ahLst/>
              <a:cxnLst/>
              <a:rect l="l" t="t" r="r" b="b"/>
              <a:pathLst>
                <a:path w="375" h="412" extrusionOk="0">
                  <a:moveTo>
                    <a:pt x="337" y="262"/>
                  </a:moveTo>
                  <a:cubicBezTo>
                    <a:pt x="374" y="150"/>
                    <a:pt x="337" y="75"/>
                    <a:pt x="225" y="38"/>
                  </a:cubicBezTo>
                  <a:cubicBezTo>
                    <a:pt x="150" y="1"/>
                    <a:pt x="38" y="75"/>
                    <a:pt x="38" y="150"/>
                  </a:cubicBezTo>
                  <a:cubicBezTo>
                    <a:pt x="1" y="262"/>
                    <a:pt x="38" y="337"/>
                    <a:pt x="150" y="374"/>
                  </a:cubicBezTo>
                  <a:cubicBezTo>
                    <a:pt x="225" y="411"/>
                    <a:pt x="337" y="337"/>
                    <a:pt x="337" y="262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24"/>
            <p:cNvSpPr/>
            <p:nvPr/>
          </p:nvSpPr>
          <p:spPr>
            <a:xfrm>
              <a:off x="4227700" y="1716800"/>
              <a:ext cx="2825" cy="20550"/>
            </a:xfrm>
            <a:custGeom>
              <a:avLst/>
              <a:gdLst/>
              <a:ahLst/>
              <a:cxnLst/>
              <a:rect l="l" t="t" r="r" b="b"/>
              <a:pathLst>
                <a:path w="113" h="822" extrusionOk="0">
                  <a:moveTo>
                    <a:pt x="1" y="0"/>
                  </a:moveTo>
                  <a:lnTo>
                    <a:pt x="1" y="822"/>
                  </a:lnTo>
                  <a:lnTo>
                    <a:pt x="113" y="822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88BA3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24"/>
            <p:cNvSpPr/>
            <p:nvPr/>
          </p:nvSpPr>
          <p:spPr>
            <a:xfrm>
              <a:off x="4223975" y="1709325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374" y="187"/>
                  </a:moveTo>
                  <a:cubicBezTo>
                    <a:pt x="374" y="75"/>
                    <a:pt x="299" y="1"/>
                    <a:pt x="187" y="1"/>
                  </a:cubicBezTo>
                  <a:cubicBezTo>
                    <a:pt x="1" y="38"/>
                    <a:pt x="1" y="337"/>
                    <a:pt x="187" y="337"/>
                  </a:cubicBezTo>
                  <a:cubicBezTo>
                    <a:pt x="299" y="337"/>
                    <a:pt x="374" y="262"/>
                    <a:pt x="374" y="187"/>
                  </a:cubicBezTo>
                  <a:close/>
                </a:path>
              </a:pathLst>
            </a:custGeom>
            <a:solidFill>
              <a:srgbClr val="B1CF6E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24"/>
            <p:cNvSpPr/>
            <p:nvPr/>
          </p:nvSpPr>
          <p:spPr>
            <a:xfrm>
              <a:off x="4143700" y="1733600"/>
              <a:ext cx="149375" cy="150300"/>
            </a:xfrm>
            <a:custGeom>
              <a:avLst/>
              <a:gdLst/>
              <a:ahLst/>
              <a:cxnLst/>
              <a:rect l="l" t="t" r="r" b="b"/>
              <a:pathLst>
                <a:path w="5975" h="6012" extrusionOk="0">
                  <a:moveTo>
                    <a:pt x="5975" y="2577"/>
                  </a:moveTo>
                  <a:cubicBezTo>
                    <a:pt x="5975" y="4854"/>
                    <a:pt x="3212" y="6012"/>
                    <a:pt x="1606" y="4369"/>
                  </a:cubicBezTo>
                  <a:cubicBezTo>
                    <a:pt x="0" y="2763"/>
                    <a:pt x="1121" y="38"/>
                    <a:pt x="3398" y="38"/>
                  </a:cubicBezTo>
                  <a:cubicBezTo>
                    <a:pt x="4817" y="0"/>
                    <a:pt x="5975" y="1158"/>
                    <a:pt x="5975" y="2577"/>
                  </a:cubicBezTo>
                  <a:close/>
                </a:path>
              </a:pathLst>
            </a:custGeom>
            <a:solidFill>
              <a:srgbClr val="BFDFE8"/>
            </a:solidFill>
            <a:ln w="9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24"/>
            <p:cNvSpPr/>
            <p:nvPr/>
          </p:nvSpPr>
          <p:spPr>
            <a:xfrm>
              <a:off x="4281850" y="1798000"/>
              <a:ext cx="7500" cy="9375"/>
            </a:xfrm>
            <a:custGeom>
              <a:avLst/>
              <a:gdLst/>
              <a:ahLst/>
              <a:cxnLst/>
              <a:rect l="l" t="t" r="r" b="b"/>
              <a:pathLst>
                <a:path w="300" h="375" extrusionOk="0">
                  <a:moveTo>
                    <a:pt x="1" y="187"/>
                  </a:moveTo>
                  <a:cubicBezTo>
                    <a:pt x="1" y="75"/>
                    <a:pt x="1" y="1"/>
                    <a:pt x="150" y="1"/>
                  </a:cubicBezTo>
                  <a:cubicBezTo>
                    <a:pt x="262" y="1"/>
                    <a:pt x="299" y="113"/>
                    <a:pt x="299" y="187"/>
                  </a:cubicBezTo>
                  <a:cubicBezTo>
                    <a:pt x="299" y="299"/>
                    <a:pt x="187" y="374"/>
                    <a:pt x="75" y="374"/>
                  </a:cubicBezTo>
                  <a:cubicBezTo>
                    <a:pt x="1" y="337"/>
                    <a:pt x="1" y="299"/>
                    <a:pt x="1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24"/>
            <p:cNvSpPr/>
            <p:nvPr/>
          </p:nvSpPr>
          <p:spPr>
            <a:xfrm>
              <a:off x="4279050" y="1807350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38" y="224"/>
                  </a:moveTo>
                  <a:cubicBezTo>
                    <a:pt x="38" y="112"/>
                    <a:pt x="113" y="0"/>
                    <a:pt x="187" y="0"/>
                  </a:cubicBezTo>
                  <a:cubicBezTo>
                    <a:pt x="299" y="37"/>
                    <a:pt x="374" y="149"/>
                    <a:pt x="337" y="261"/>
                  </a:cubicBezTo>
                  <a:cubicBezTo>
                    <a:pt x="299" y="336"/>
                    <a:pt x="187" y="411"/>
                    <a:pt x="113" y="373"/>
                  </a:cubicBezTo>
                  <a:cubicBezTo>
                    <a:pt x="38" y="336"/>
                    <a:pt x="1" y="261"/>
                    <a:pt x="38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24"/>
            <p:cNvSpPr/>
            <p:nvPr/>
          </p:nvSpPr>
          <p:spPr>
            <a:xfrm>
              <a:off x="4278125" y="1816675"/>
              <a:ext cx="6550" cy="10300"/>
            </a:xfrm>
            <a:custGeom>
              <a:avLst/>
              <a:gdLst/>
              <a:ahLst/>
              <a:cxnLst/>
              <a:rect l="l" t="t" r="r" b="b"/>
              <a:pathLst>
                <a:path w="262" h="412" extrusionOk="0">
                  <a:moveTo>
                    <a:pt x="38" y="112"/>
                  </a:moveTo>
                  <a:cubicBezTo>
                    <a:pt x="38" y="38"/>
                    <a:pt x="112" y="0"/>
                    <a:pt x="150" y="38"/>
                  </a:cubicBezTo>
                  <a:cubicBezTo>
                    <a:pt x="187" y="38"/>
                    <a:pt x="262" y="150"/>
                    <a:pt x="224" y="262"/>
                  </a:cubicBezTo>
                  <a:cubicBezTo>
                    <a:pt x="187" y="374"/>
                    <a:pt x="75" y="411"/>
                    <a:pt x="38" y="411"/>
                  </a:cubicBezTo>
                  <a:cubicBezTo>
                    <a:pt x="0" y="411"/>
                    <a:pt x="0" y="374"/>
                    <a:pt x="0" y="374"/>
                  </a:cubicBezTo>
                  <a:lnTo>
                    <a:pt x="0" y="299"/>
                  </a:lnTo>
                  <a:lnTo>
                    <a:pt x="0" y="225"/>
                  </a:lnTo>
                  <a:cubicBezTo>
                    <a:pt x="0" y="150"/>
                    <a:pt x="0" y="187"/>
                    <a:pt x="38" y="150"/>
                  </a:cubicBezTo>
                  <a:cubicBezTo>
                    <a:pt x="38" y="150"/>
                    <a:pt x="38" y="112"/>
                    <a:pt x="38" y="11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24"/>
            <p:cNvSpPr/>
            <p:nvPr/>
          </p:nvSpPr>
          <p:spPr>
            <a:xfrm>
              <a:off x="4270650" y="1826000"/>
              <a:ext cx="9350" cy="9375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75" y="113"/>
                  </a:moveTo>
                  <a:cubicBezTo>
                    <a:pt x="150" y="1"/>
                    <a:pt x="187" y="1"/>
                    <a:pt x="262" y="1"/>
                  </a:cubicBezTo>
                  <a:cubicBezTo>
                    <a:pt x="337" y="76"/>
                    <a:pt x="374" y="188"/>
                    <a:pt x="299" y="262"/>
                  </a:cubicBezTo>
                  <a:cubicBezTo>
                    <a:pt x="262" y="337"/>
                    <a:pt x="150" y="374"/>
                    <a:pt x="75" y="300"/>
                  </a:cubicBezTo>
                  <a:cubicBezTo>
                    <a:pt x="0" y="262"/>
                    <a:pt x="0" y="225"/>
                    <a:pt x="75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24"/>
            <p:cNvSpPr/>
            <p:nvPr/>
          </p:nvSpPr>
          <p:spPr>
            <a:xfrm>
              <a:off x="4264125" y="1832550"/>
              <a:ext cx="9350" cy="10275"/>
            </a:xfrm>
            <a:custGeom>
              <a:avLst/>
              <a:gdLst/>
              <a:ahLst/>
              <a:cxnLst/>
              <a:rect l="l" t="t" r="r" b="b"/>
              <a:pathLst>
                <a:path w="374" h="411" extrusionOk="0">
                  <a:moveTo>
                    <a:pt x="112" y="75"/>
                  </a:moveTo>
                  <a:cubicBezTo>
                    <a:pt x="149" y="0"/>
                    <a:pt x="187" y="0"/>
                    <a:pt x="299" y="75"/>
                  </a:cubicBezTo>
                  <a:cubicBezTo>
                    <a:pt x="373" y="150"/>
                    <a:pt x="373" y="262"/>
                    <a:pt x="299" y="336"/>
                  </a:cubicBezTo>
                  <a:cubicBezTo>
                    <a:pt x="224" y="411"/>
                    <a:pt x="112" y="411"/>
                    <a:pt x="37" y="336"/>
                  </a:cubicBezTo>
                  <a:cubicBezTo>
                    <a:pt x="0" y="299"/>
                    <a:pt x="0" y="224"/>
                    <a:pt x="37" y="187"/>
                  </a:cubicBezTo>
                  <a:cubicBezTo>
                    <a:pt x="75" y="150"/>
                    <a:pt x="75" y="112"/>
                    <a:pt x="11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24"/>
            <p:cNvSpPr/>
            <p:nvPr/>
          </p:nvSpPr>
          <p:spPr>
            <a:xfrm>
              <a:off x="4256650" y="1840000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224" y="1"/>
                  </a:moveTo>
                  <a:cubicBezTo>
                    <a:pt x="224" y="1"/>
                    <a:pt x="262" y="1"/>
                    <a:pt x="299" y="76"/>
                  </a:cubicBezTo>
                  <a:cubicBezTo>
                    <a:pt x="374" y="113"/>
                    <a:pt x="374" y="225"/>
                    <a:pt x="262" y="300"/>
                  </a:cubicBezTo>
                  <a:cubicBezTo>
                    <a:pt x="224" y="337"/>
                    <a:pt x="150" y="337"/>
                    <a:pt x="75" y="337"/>
                  </a:cubicBezTo>
                  <a:cubicBezTo>
                    <a:pt x="38" y="300"/>
                    <a:pt x="38" y="300"/>
                    <a:pt x="0" y="262"/>
                  </a:cubicBezTo>
                  <a:cubicBezTo>
                    <a:pt x="0" y="188"/>
                    <a:pt x="0" y="188"/>
                    <a:pt x="75" y="150"/>
                  </a:cubicBezTo>
                  <a:cubicBezTo>
                    <a:pt x="112" y="113"/>
                    <a:pt x="150" y="113"/>
                    <a:pt x="187" y="76"/>
                  </a:cubicBezTo>
                  <a:cubicBezTo>
                    <a:pt x="187" y="38"/>
                    <a:pt x="187" y="38"/>
                    <a:pt x="224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24"/>
            <p:cNvSpPr/>
            <p:nvPr/>
          </p:nvSpPr>
          <p:spPr>
            <a:xfrm>
              <a:off x="4249175" y="1844675"/>
              <a:ext cx="9375" cy="9350"/>
            </a:xfrm>
            <a:custGeom>
              <a:avLst/>
              <a:gdLst/>
              <a:ahLst/>
              <a:cxnLst/>
              <a:rect l="l" t="t" r="r" b="b"/>
              <a:pathLst>
                <a:path w="375" h="374" extrusionOk="0">
                  <a:moveTo>
                    <a:pt x="113" y="75"/>
                  </a:moveTo>
                  <a:cubicBezTo>
                    <a:pt x="225" y="38"/>
                    <a:pt x="262" y="1"/>
                    <a:pt x="299" y="75"/>
                  </a:cubicBezTo>
                  <a:cubicBezTo>
                    <a:pt x="374" y="150"/>
                    <a:pt x="299" y="262"/>
                    <a:pt x="225" y="299"/>
                  </a:cubicBezTo>
                  <a:cubicBezTo>
                    <a:pt x="113" y="374"/>
                    <a:pt x="1" y="299"/>
                    <a:pt x="1" y="225"/>
                  </a:cubicBezTo>
                  <a:cubicBezTo>
                    <a:pt x="1" y="150"/>
                    <a:pt x="1" y="113"/>
                    <a:pt x="113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24"/>
            <p:cNvSpPr/>
            <p:nvPr/>
          </p:nvSpPr>
          <p:spPr>
            <a:xfrm>
              <a:off x="4239850" y="1848400"/>
              <a:ext cx="9350" cy="8450"/>
            </a:xfrm>
            <a:custGeom>
              <a:avLst/>
              <a:gdLst/>
              <a:ahLst/>
              <a:cxnLst/>
              <a:rect l="l" t="t" r="r" b="b"/>
              <a:pathLst>
                <a:path w="374" h="338" extrusionOk="0">
                  <a:moveTo>
                    <a:pt x="75" y="1"/>
                  </a:moveTo>
                  <a:cubicBezTo>
                    <a:pt x="187" y="1"/>
                    <a:pt x="299" y="1"/>
                    <a:pt x="336" y="113"/>
                  </a:cubicBezTo>
                  <a:cubicBezTo>
                    <a:pt x="374" y="188"/>
                    <a:pt x="299" y="300"/>
                    <a:pt x="187" y="300"/>
                  </a:cubicBezTo>
                  <a:cubicBezTo>
                    <a:pt x="112" y="337"/>
                    <a:pt x="0" y="262"/>
                    <a:pt x="0" y="188"/>
                  </a:cubicBezTo>
                  <a:cubicBezTo>
                    <a:pt x="0" y="113"/>
                    <a:pt x="0" y="38"/>
                    <a:pt x="75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24"/>
            <p:cNvSpPr/>
            <p:nvPr/>
          </p:nvSpPr>
          <p:spPr>
            <a:xfrm>
              <a:off x="4229575" y="1852150"/>
              <a:ext cx="9350" cy="5625"/>
            </a:xfrm>
            <a:custGeom>
              <a:avLst/>
              <a:gdLst/>
              <a:ahLst/>
              <a:cxnLst/>
              <a:rect l="l" t="t" r="r" b="b"/>
              <a:pathLst>
                <a:path w="374" h="225" extrusionOk="0">
                  <a:moveTo>
                    <a:pt x="262" y="0"/>
                  </a:moveTo>
                  <a:cubicBezTo>
                    <a:pt x="337" y="0"/>
                    <a:pt x="374" y="0"/>
                    <a:pt x="374" y="38"/>
                  </a:cubicBezTo>
                  <a:cubicBezTo>
                    <a:pt x="374" y="150"/>
                    <a:pt x="299" y="224"/>
                    <a:pt x="225" y="224"/>
                  </a:cubicBezTo>
                  <a:cubicBezTo>
                    <a:pt x="113" y="224"/>
                    <a:pt x="38" y="187"/>
                    <a:pt x="1" y="150"/>
                  </a:cubicBezTo>
                  <a:lnTo>
                    <a:pt x="1" y="75"/>
                  </a:lnTo>
                  <a:cubicBezTo>
                    <a:pt x="1" y="75"/>
                    <a:pt x="38" y="75"/>
                    <a:pt x="38" y="38"/>
                  </a:cubicBezTo>
                  <a:cubicBezTo>
                    <a:pt x="38" y="0"/>
                    <a:pt x="75" y="38"/>
                    <a:pt x="113" y="38"/>
                  </a:cubicBezTo>
                  <a:cubicBezTo>
                    <a:pt x="150" y="38"/>
                    <a:pt x="150" y="38"/>
                    <a:pt x="187" y="3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24"/>
            <p:cNvSpPr/>
            <p:nvPr/>
          </p:nvSpPr>
          <p:spPr>
            <a:xfrm>
              <a:off x="4219300" y="1851200"/>
              <a:ext cx="9375" cy="6575"/>
            </a:xfrm>
            <a:custGeom>
              <a:avLst/>
              <a:gdLst/>
              <a:ahLst/>
              <a:cxnLst/>
              <a:rect l="l" t="t" r="r" b="b"/>
              <a:pathLst>
                <a:path w="375" h="263" extrusionOk="0">
                  <a:moveTo>
                    <a:pt x="188" y="1"/>
                  </a:moveTo>
                  <a:cubicBezTo>
                    <a:pt x="300" y="1"/>
                    <a:pt x="374" y="1"/>
                    <a:pt x="374" y="113"/>
                  </a:cubicBezTo>
                  <a:cubicBezTo>
                    <a:pt x="337" y="225"/>
                    <a:pt x="262" y="262"/>
                    <a:pt x="188" y="262"/>
                  </a:cubicBezTo>
                  <a:cubicBezTo>
                    <a:pt x="76" y="262"/>
                    <a:pt x="1" y="188"/>
                    <a:pt x="1" y="76"/>
                  </a:cubicBezTo>
                  <a:cubicBezTo>
                    <a:pt x="1" y="1"/>
                    <a:pt x="113" y="1"/>
                    <a:pt x="188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24"/>
            <p:cNvSpPr/>
            <p:nvPr/>
          </p:nvSpPr>
          <p:spPr>
            <a:xfrm>
              <a:off x="4209050" y="1848400"/>
              <a:ext cx="9350" cy="8450"/>
            </a:xfrm>
            <a:custGeom>
              <a:avLst/>
              <a:gdLst/>
              <a:ahLst/>
              <a:cxnLst/>
              <a:rect l="l" t="t" r="r" b="b"/>
              <a:pathLst>
                <a:path w="374" h="338" extrusionOk="0">
                  <a:moveTo>
                    <a:pt x="299" y="1"/>
                  </a:moveTo>
                  <a:cubicBezTo>
                    <a:pt x="374" y="1"/>
                    <a:pt x="374" y="76"/>
                    <a:pt x="374" y="188"/>
                  </a:cubicBezTo>
                  <a:cubicBezTo>
                    <a:pt x="336" y="262"/>
                    <a:pt x="261" y="337"/>
                    <a:pt x="149" y="300"/>
                  </a:cubicBezTo>
                  <a:cubicBezTo>
                    <a:pt x="37" y="300"/>
                    <a:pt x="0" y="188"/>
                    <a:pt x="37" y="113"/>
                  </a:cubicBezTo>
                  <a:cubicBezTo>
                    <a:pt x="37" y="38"/>
                    <a:pt x="75" y="1"/>
                    <a:pt x="149" y="1"/>
                  </a:cubicBezTo>
                  <a:cubicBezTo>
                    <a:pt x="187" y="1"/>
                    <a:pt x="224" y="1"/>
                    <a:pt x="299" y="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9" name="Google Shape;8479;p24"/>
            <p:cNvSpPr/>
            <p:nvPr/>
          </p:nvSpPr>
          <p:spPr>
            <a:xfrm>
              <a:off x="4199700" y="1845600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374" y="76"/>
                  </a:moveTo>
                  <a:cubicBezTo>
                    <a:pt x="374" y="76"/>
                    <a:pt x="411" y="76"/>
                    <a:pt x="374" y="188"/>
                  </a:cubicBezTo>
                  <a:cubicBezTo>
                    <a:pt x="337" y="300"/>
                    <a:pt x="225" y="337"/>
                    <a:pt x="113" y="262"/>
                  </a:cubicBezTo>
                  <a:cubicBezTo>
                    <a:pt x="75" y="225"/>
                    <a:pt x="38" y="188"/>
                    <a:pt x="38" y="113"/>
                  </a:cubicBezTo>
                  <a:cubicBezTo>
                    <a:pt x="1" y="76"/>
                    <a:pt x="38" y="76"/>
                    <a:pt x="38" y="38"/>
                  </a:cubicBezTo>
                  <a:cubicBezTo>
                    <a:pt x="38" y="1"/>
                    <a:pt x="75" y="1"/>
                    <a:pt x="150" y="38"/>
                  </a:cubicBezTo>
                  <a:cubicBezTo>
                    <a:pt x="150" y="38"/>
                    <a:pt x="225" y="38"/>
                    <a:pt x="262" y="38"/>
                  </a:cubicBezTo>
                  <a:lnTo>
                    <a:pt x="337" y="38"/>
                  </a:ln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0" name="Google Shape;8480;p24"/>
            <p:cNvSpPr/>
            <p:nvPr/>
          </p:nvSpPr>
          <p:spPr>
            <a:xfrm>
              <a:off x="4192250" y="1840000"/>
              <a:ext cx="10275" cy="9375"/>
            </a:xfrm>
            <a:custGeom>
              <a:avLst/>
              <a:gdLst/>
              <a:ahLst/>
              <a:cxnLst/>
              <a:rect l="l" t="t" r="r" b="b"/>
              <a:pathLst>
                <a:path w="411" h="375" extrusionOk="0">
                  <a:moveTo>
                    <a:pt x="261" y="76"/>
                  </a:moveTo>
                  <a:cubicBezTo>
                    <a:pt x="336" y="150"/>
                    <a:pt x="411" y="188"/>
                    <a:pt x="373" y="262"/>
                  </a:cubicBezTo>
                  <a:cubicBezTo>
                    <a:pt x="299" y="337"/>
                    <a:pt x="187" y="374"/>
                    <a:pt x="112" y="300"/>
                  </a:cubicBezTo>
                  <a:cubicBezTo>
                    <a:pt x="37" y="262"/>
                    <a:pt x="0" y="150"/>
                    <a:pt x="37" y="76"/>
                  </a:cubicBezTo>
                  <a:cubicBezTo>
                    <a:pt x="112" y="1"/>
                    <a:pt x="149" y="38"/>
                    <a:pt x="261" y="7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1" name="Google Shape;8481;p24"/>
            <p:cNvSpPr/>
            <p:nvPr/>
          </p:nvSpPr>
          <p:spPr>
            <a:xfrm>
              <a:off x="4184775" y="1832550"/>
              <a:ext cx="10300" cy="10275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262" y="75"/>
                  </a:moveTo>
                  <a:cubicBezTo>
                    <a:pt x="336" y="150"/>
                    <a:pt x="411" y="262"/>
                    <a:pt x="336" y="336"/>
                  </a:cubicBezTo>
                  <a:cubicBezTo>
                    <a:pt x="262" y="411"/>
                    <a:pt x="150" y="411"/>
                    <a:pt x="75" y="336"/>
                  </a:cubicBezTo>
                  <a:cubicBezTo>
                    <a:pt x="0" y="262"/>
                    <a:pt x="0" y="150"/>
                    <a:pt x="75" y="75"/>
                  </a:cubicBezTo>
                  <a:cubicBezTo>
                    <a:pt x="150" y="0"/>
                    <a:pt x="187" y="38"/>
                    <a:pt x="262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2" name="Google Shape;8482;p24"/>
            <p:cNvSpPr/>
            <p:nvPr/>
          </p:nvSpPr>
          <p:spPr>
            <a:xfrm>
              <a:off x="4178225" y="1826950"/>
              <a:ext cx="9375" cy="8425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300" y="150"/>
                  </a:moveTo>
                  <a:cubicBezTo>
                    <a:pt x="337" y="224"/>
                    <a:pt x="374" y="262"/>
                    <a:pt x="300" y="262"/>
                  </a:cubicBezTo>
                  <a:cubicBezTo>
                    <a:pt x="225" y="336"/>
                    <a:pt x="113" y="336"/>
                    <a:pt x="38" y="224"/>
                  </a:cubicBezTo>
                  <a:cubicBezTo>
                    <a:pt x="1" y="150"/>
                    <a:pt x="1" y="75"/>
                    <a:pt x="38" y="0"/>
                  </a:cubicBezTo>
                  <a:lnTo>
                    <a:pt x="76" y="0"/>
                  </a:lnTo>
                  <a:lnTo>
                    <a:pt x="150" y="0"/>
                  </a:lnTo>
                  <a:cubicBezTo>
                    <a:pt x="188" y="0"/>
                    <a:pt x="188" y="0"/>
                    <a:pt x="225" y="75"/>
                  </a:cubicBezTo>
                  <a:cubicBezTo>
                    <a:pt x="262" y="112"/>
                    <a:pt x="225" y="112"/>
                    <a:pt x="262" y="11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3" name="Google Shape;8483;p24"/>
            <p:cNvSpPr/>
            <p:nvPr/>
          </p:nvSpPr>
          <p:spPr>
            <a:xfrm>
              <a:off x="4173575" y="1817600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262" y="113"/>
                  </a:moveTo>
                  <a:cubicBezTo>
                    <a:pt x="336" y="225"/>
                    <a:pt x="374" y="262"/>
                    <a:pt x="262" y="337"/>
                  </a:cubicBezTo>
                  <a:cubicBezTo>
                    <a:pt x="187" y="337"/>
                    <a:pt x="75" y="300"/>
                    <a:pt x="38" y="225"/>
                  </a:cubicBezTo>
                  <a:cubicBezTo>
                    <a:pt x="0" y="150"/>
                    <a:pt x="38" y="1"/>
                    <a:pt x="112" y="1"/>
                  </a:cubicBezTo>
                  <a:cubicBezTo>
                    <a:pt x="187" y="1"/>
                    <a:pt x="224" y="1"/>
                    <a:pt x="262" y="113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4" name="Google Shape;8484;p24"/>
            <p:cNvSpPr/>
            <p:nvPr/>
          </p:nvSpPr>
          <p:spPr>
            <a:xfrm>
              <a:off x="4170775" y="1808275"/>
              <a:ext cx="8425" cy="8425"/>
            </a:xfrm>
            <a:custGeom>
              <a:avLst/>
              <a:gdLst/>
              <a:ahLst/>
              <a:cxnLst/>
              <a:rect l="l" t="t" r="r" b="b"/>
              <a:pathLst>
                <a:path w="337" h="337" extrusionOk="0">
                  <a:moveTo>
                    <a:pt x="336" y="187"/>
                  </a:moveTo>
                  <a:cubicBezTo>
                    <a:pt x="336" y="224"/>
                    <a:pt x="336" y="299"/>
                    <a:pt x="224" y="336"/>
                  </a:cubicBezTo>
                  <a:cubicBezTo>
                    <a:pt x="112" y="336"/>
                    <a:pt x="38" y="299"/>
                    <a:pt x="0" y="224"/>
                  </a:cubicBezTo>
                  <a:cubicBezTo>
                    <a:pt x="0" y="75"/>
                    <a:pt x="38" y="0"/>
                    <a:pt x="150" y="0"/>
                  </a:cubicBezTo>
                  <a:cubicBezTo>
                    <a:pt x="224" y="0"/>
                    <a:pt x="224" y="0"/>
                    <a:pt x="262" y="38"/>
                  </a:cubicBezTo>
                  <a:cubicBezTo>
                    <a:pt x="299" y="75"/>
                    <a:pt x="336" y="150"/>
                    <a:pt x="336" y="18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5" name="Google Shape;8485;p24"/>
            <p:cNvSpPr/>
            <p:nvPr/>
          </p:nvSpPr>
          <p:spPr>
            <a:xfrm>
              <a:off x="4167975" y="1798000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336" y="299"/>
                  </a:moveTo>
                  <a:cubicBezTo>
                    <a:pt x="336" y="299"/>
                    <a:pt x="336" y="337"/>
                    <a:pt x="224" y="374"/>
                  </a:cubicBezTo>
                  <a:cubicBezTo>
                    <a:pt x="75" y="337"/>
                    <a:pt x="0" y="150"/>
                    <a:pt x="112" y="38"/>
                  </a:cubicBezTo>
                  <a:cubicBezTo>
                    <a:pt x="150" y="1"/>
                    <a:pt x="187" y="1"/>
                    <a:pt x="224" y="1"/>
                  </a:cubicBezTo>
                  <a:cubicBezTo>
                    <a:pt x="262" y="1"/>
                    <a:pt x="262" y="38"/>
                    <a:pt x="262" y="150"/>
                  </a:cubicBezTo>
                  <a:cubicBezTo>
                    <a:pt x="262" y="225"/>
                    <a:pt x="299" y="187"/>
                    <a:pt x="299" y="225"/>
                  </a:cubicBezTo>
                  <a:cubicBezTo>
                    <a:pt x="336" y="262"/>
                    <a:pt x="299" y="299"/>
                    <a:pt x="299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6" name="Google Shape;8486;p24"/>
            <p:cNvSpPr/>
            <p:nvPr/>
          </p:nvSpPr>
          <p:spPr>
            <a:xfrm>
              <a:off x="4167025" y="1789600"/>
              <a:ext cx="8425" cy="8425"/>
            </a:xfrm>
            <a:custGeom>
              <a:avLst/>
              <a:gdLst/>
              <a:ahLst/>
              <a:cxnLst/>
              <a:rect l="l" t="t" r="r" b="b"/>
              <a:pathLst>
                <a:path w="337" h="337" extrusionOk="0">
                  <a:moveTo>
                    <a:pt x="337" y="150"/>
                  </a:moveTo>
                  <a:cubicBezTo>
                    <a:pt x="337" y="262"/>
                    <a:pt x="337" y="337"/>
                    <a:pt x="262" y="337"/>
                  </a:cubicBezTo>
                  <a:cubicBezTo>
                    <a:pt x="1" y="337"/>
                    <a:pt x="1" y="1"/>
                    <a:pt x="262" y="1"/>
                  </a:cubicBezTo>
                  <a:cubicBezTo>
                    <a:pt x="337" y="1"/>
                    <a:pt x="337" y="75"/>
                    <a:pt x="337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7" name="Google Shape;8487;p24"/>
            <p:cNvSpPr/>
            <p:nvPr/>
          </p:nvSpPr>
          <p:spPr>
            <a:xfrm>
              <a:off x="4170775" y="1779325"/>
              <a:ext cx="8425" cy="9375"/>
            </a:xfrm>
            <a:custGeom>
              <a:avLst/>
              <a:gdLst/>
              <a:ahLst/>
              <a:cxnLst/>
              <a:rect l="l" t="t" r="r" b="b"/>
              <a:pathLst>
                <a:path w="337" h="375" extrusionOk="0">
                  <a:moveTo>
                    <a:pt x="299" y="188"/>
                  </a:moveTo>
                  <a:cubicBezTo>
                    <a:pt x="262" y="300"/>
                    <a:pt x="224" y="374"/>
                    <a:pt x="150" y="374"/>
                  </a:cubicBezTo>
                  <a:cubicBezTo>
                    <a:pt x="38" y="337"/>
                    <a:pt x="0" y="225"/>
                    <a:pt x="0" y="150"/>
                  </a:cubicBezTo>
                  <a:cubicBezTo>
                    <a:pt x="38" y="38"/>
                    <a:pt x="112" y="1"/>
                    <a:pt x="224" y="1"/>
                  </a:cubicBezTo>
                  <a:cubicBezTo>
                    <a:pt x="299" y="38"/>
                    <a:pt x="336" y="76"/>
                    <a:pt x="299" y="188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8" name="Google Shape;8488;p24"/>
            <p:cNvSpPr/>
            <p:nvPr/>
          </p:nvSpPr>
          <p:spPr>
            <a:xfrm>
              <a:off x="4172625" y="1769075"/>
              <a:ext cx="8425" cy="10275"/>
            </a:xfrm>
            <a:custGeom>
              <a:avLst/>
              <a:gdLst/>
              <a:ahLst/>
              <a:cxnLst/>
              <a:rect l="l" t="t" r="r" b="b"/>
              <a:pathLst>
                <a:path w="337" h="411" extrusionOk="0">
                  <a:moveTo>
                    <a:pt x="262" y="336"/>
                  </a:moveTo>
                  <a:cubicBezTo>
                    <a:pt x="225" y="374"/>
                    <a:pt x="188" y="411"/>
                    <a:pt x="150" y="411"/>
                  </a:cubicBezTo>
                  <a:cubicBezTo>
                    <a:pt x="76" y="374"/>
                    <a:pt x="1" y="224"/>
                    <a:pt x="76" y="150"/>
                  </a:cubicBezTo>
                  <a:cubicBezTo>
                    <a:pt x="113" y="75"/>
                    <a:pt x="225" y="0"/>
                    <a:pt x="262" y="38"/>
                  </a:cubicBezTo>
                  <a:cubicBezTo>
                    <a:pt x="337" y="38"/>
                    <a:pt x="262" y="38"/>
                    <a:pt x="262" y="38"/>
                  </a:cubicBezTo>
                  <a:cubicBezTo>
                    <a:pt x="300" y="38"/>
                    <a:pt x="300" y="75"/>
                    <a:pt x="262" y="75"/>
                  </a:cubicBezTo>
                  <a:lnTo>
                    <a:pt x="262" y="187"/>
                  </a:lnTo>
                  <a:lnTo>
                    <a:pt x="262" y="262"/>
                  </a:lnTo>
                  <a:cubicBezTo>
                    <a:pt x="262" y="262"/>
                    <a:pt x="262" y="299"/>
                    <a:pt x="262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9" name="Google Shape;8489;p24"/>
            <p:cNvSpPr/>
            <p:nvPr/>
          </p:nvSpPr>
          <p:spPr>
            <a:xfrm>
              <a:off x="4178225" y="1760675"/>
              <a:ext cx="9375" cy="10275"/>
            </a:xfrm>
            <a:custGeom>
              <a:avLst/>
              <a:gdLst/>
              <a:ahLst/>
              <a:cxnLst/>
              <a:rect l="l" t="t" r="r" b="b"/>
              <a:pathLst>
                <a:path w="375" h="411" extrusionOk="0">
                  <a:moveTo>
                    <a:pt x="300" y="262"/>
                  </a:moveTo>
                  <a:cubicBezTo>
                    <a:pt x="225" y="336"/>
                    <a:pt x="188" y="411"/>
                    <a:pt x="113" y="374"/>
                  </a:cubicBezTo>
                  <a:cubicBezTo>
                    <a:pt x="38" y="299"/>
                    <a:pt x="1" y="187"/>
                    <a:pt x="76" y="112"/>
                  </a:cubicBezTo>
                  <a:cubicBezTo>
                    <a:pt x="113" y="38"/>
                    <a:pt x="225" y="0"/>
                    <a:pt x="337" y="75"/>
                  </a:cubicBezTo>
                  <a:cubicBezTo>
                    <a:pt x="374" y="112"/>
                    <a:pt x="374" y="187"/>
                    <a:pt x="300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0" name="Google Shape;8490;p24"/>
            <p:cNvSpPr/>
            <p:nvPr/>
          </p:nvSpPr>
          <p:spPr>
            <a:xfrm>
              <a:off x="4182900" y="1751325"/>
              <a:ext cx="11225" cy="12175"/>
            </a:xfrm>
            <a:custGeom>
              <a:avLst/>
              <a:gdLst/>
              <a:ahLst/>
              <a:cxnLst/>
              <a:rect l="l" t="t" r="r" b="b"/>
              <a:pathLst>
                <a:path w="449" h="487" extrusionOk="0">
                  <a:moveTo>
                    <a:pt x="337" y="449"/>
                  </a:moveTo>
                  <a:cubicBezTo>
                    <a:pt x="299" y="486"/>
                    <a:pt x="225" y="486"/>
                    <a:pt x="150" y="412"/>
                  </a:cubicBezTo>
                  <a:cubicBezTo>
                    <a:pt x="1" y="262"/>
                    <a:pt x="225" y="1"/>
                    <a:pt x="411" y="150"/>
                  </a:cubicBezTo>
                  <a:cubicBezTo>
                    <a:pt x="449" y="187"/>
                    <a:pt x="411" y="262"/>
                    <a:pt x="411" y="300"/>
                  </a:cubicBezTo>
                  <a:cubicBezTo>
                    <a:pt x="374" y="337"/>
                    <a:pt x="374" y="412"/>
                    <a:pt x="337" y="44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1" name="Google Shape;8491;p24"/>
            <p:cNvSpPr/>
            <p:nvPr/>
          </p:nvSpPr>
          <p:spPr>
            <a:xfrm>
              <a:off x="4192250" y="1747600"/>
              <a:ext cx="8425" cy="9350"/>
            </a:xfrm>
            <a:custGeom>
              <a:avLst/>
              <a:gdLst/>
              <a:ahLst/>
              <a:cxnLst/>
              <a:rect l="l" t="t" r="r" b="b"/>
              <a:pathLst>
                <a:path w="337" h="374" extrusionOk="0">
                  <a:moveTo>
                    <a:pt x="149" y="336"/>
                  </a:moveTo>
                  <a:cubicBezTo>
                    <a:pt x="149" y="336"/>
                    <a:pt x="112" y="374"/>
                    <a:pt x="37" y="299"/>
                  </a:cubicBezTo>
                  <a:cubicBezTo>
                    <a:pt x="0" y="224"/>
                    <a:pt x="0" y="112"/>
                    <a:pt x="112" y="38"/>
                  </a:cubicBezTo>
                  <a:cubicBezTo>
                    <a:pt x="149" y="0"/>
                    <a:pt x="224" y="0"/>
                    <a:pt x="299" y="38"/>
                  </a:cubicBezTo>
                  <a:cubicBezTo>
                    <a:pt x="336" y="38"/>
                    <a:pt x="336" y="75"/>
                    <a:pt x="336" y="112"/>
                  </a:cubicBezTo>
                  <a:cubicBezTo>
                    <a:pt x="336" y="112"/>
                    <a:pt x="336" y="150"/>
                    <a:pt x="261" y="224"/>
                  </a:cubicBezTo>
                  <a:cubicBezTo>
                    <a:pt x="261" y="224"/>
                    <a:pt x="224" y="262"/>
                    <a:pt x="224" y="299"/>
                  </a:cubicBezTo>
                  <a:cubicBezTo>
                    <a:pt x="187" y="299"/>
                    <a:pt x="187" y="336"/>
                    <a:pt x="149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2" name="Google Shape;8492;p24"/>
            <p:cNvSpPr/>
            <p:nvPr/>
          </p:nvSpPr>
          <p:spPr>
            <a:xfrm>
              <a:off x="4200650" y="1742925"/>
              <a:ext cx="9350" cy="8425"/>
            </a:xfrm>
            <a:custGeom>
              <a:avLst/>
              <a:gdLst/>
              <a:ahLst/>
              <a:cxnLst/>
              <a:rect l="l" t="t" r="r" b="b"/>
              <a:pathLst>
                <a:path w="374" h="337" extrusionOk="0">
                  <a:moveTo>
                    <a:pt x="224" y="299"/>
                  </a:moveTo>
                  <a:cubicBezTo>
                    <a:pt x="112" y="337"/>
                    <a:pt x="75" y="337"/>
                    <a:pt x="37" y="262"/>
                  </a:cubicBezTo>
                  <a:cubicBezTo>
                    <a:pt x="0" y="187"/>
                    <a:pt x="37" y="75"/>
                    <a:pt x="112" y="38"/>
                  </a:cubicBezTo>
                  <a:cubicBezTo>
                    <a:pt x="187" y="1"/>
                    <a:pt x="299" y="38"/>
                    <a:pt x="336" y="113"/>
                  </a:cubicBezTo>
                  <a:cubicBezTo>
                    <a:pt x="373" y="187"/>
                    <a:pt x="336" y="225"/>
                    <a:pt x="224" y="299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3" name="Google Shape;8493;p24"/>
            <p:cNvSpPr/>
            <p:nvPr/>
          </p:nvSpPr>
          <p:spPr>
            <a:xfrm>
              <a:off x="4209050" y="1739200"/>
              <a:ext cx="10275" cy="8425"/>
            </a:xfrm>
            <a:custGeom>
              <a:avLst/>
              <a:gdLst/>
              <a:ahLst/>
              <a:cxnLst/>
              <a:rect l="l" t="t" r="r" b="b"/>
              <a:pathLst>
                <a:path w="411" h="337" extrusionOk="0">
                  <a:moveTo>
                    <a:pt x="299" y="336"/>
                  </a:moveTo>
                  <a:cubicBezTo>
                    <a:pt x="187" y="336"/>
                    <a:pt x="75" y="336"/>
                    <a:pt x="37" y="262"/>
                  </a:cubicBezTo>
                  <a:cubicBezTo>
                    <a:pt x="0" y="150"/>
                    <a:pt x="75" y="75"/>
                    <a:pt x="149" y="38"/>
                  </a:cubicBezTo>
                  <a:cubicBezTo>
                    <a:pt x="261" y="0"/>
                    <a:pt x="374" y="75"/>
                    <a:pt x="374" y="150"/>
                  </a:cubicBezTo>
                  <a:cubicBezTo>
                    <a:pt x="411" y="224"/>
                    <a:pt x="374" y="299"/>
                    <a:pt x="299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4" name="Google Shape;8494;p24"/>
            <p:cNvSpPr/>
            <p:nvPr/>
          </p:nvSpPr>
          <p:spPr>
            <a:xfrm>
              <a:off x="4218375" y="1738275"/>
              <a:ext cx="10300" cy="5625"/>
            </a:xfrm>
            <a:custGeom>
              <a:avLst/>
              <a:gdLst/>
              <a:ahLst/>
              <a:cxnLst/>
              <a:rect l="l" t="t" r="r" b="b"/>
              <a:pathLst>
                <a:path w="412" h="225" extrusionOk="0">
                  <a:moveTo>
                    <a:pt x="150" y="224"/>
                  </a:moveTo>
                  <a:cubicBezTo>
                    <a:pt x="75" y="224"/>
                    <a:pt x="38" y="224"/>
                    <a:pt x="38" y="187"/>
                  </a:cubicBezTo>
                  <a:cubicBezTo>
                    <a:pt x="1" y="75"/>
                    <a:pt x="113" y="0"/>
                    <a:pt x="225" y="0"/>
                  </a:cubicBezTo>
                  <a:cubicBezTo>
                    <a:pt x="299" y="0"/>
                    <a:pt x="374" y="37"/>
                    <a:pt x="411" y="112"/>
                  </a:cubicBezTo>
                  <a:lnTo>
                    <a:pt x="411" y="149"/>
                  </a:lnTo>
                  <a:cubicBezTo>
                    <a:pt x="411" y="149"/>
                    <a:pt x="411" y="187"/>
                    <a:pt x="374" y="187"/>
                  </a:cubicBezTo>
                  <a:cubicBezTo>
                    <a:pt x="337" y="187"/>
                    <a:pt x="374" y="224"/>
                    <a:pt x="299" y="224"/>
                  </a:cubicBezTo>
                  <a:lnTo>
                    <a:pt x="225" y="224"/>
                  </a:lnTo>
                  <a:cubicBezTo>
                    <a:pt x="225" y="224"/>
                    <a:pt x="187" y="224"/>
                    <a:pt x="187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5" name="Google Shape;8495;p24"/>
            <p:cNvSpPr/>
            <p:nvPr/>
          </p:nvSpPr>
          <p:spPr>
            <a:xfrm>
              <a:off x="4229575" y="1738275"/>
              <a:ext cx="9350" cy="6550"/>
            </a:xfrm>
            <a:custGeom>
              <a:avLst/>
              <a:gdLst/>
              <a:ahLst/>
              <a:cxnLst/>
              <a:rect l="l" t="t" r="r" b="b"/>
              <a:pathLst>
                <a:path w="374" h="262" extrusionOk="0">
                  <a:moveTo>
                    <a:pt x="187" y="261"/>
                  </a:moveTo>
                  <a:cubicBezTo>
                    <a:pt x="75" y="261"/>
                    <a:pt x="1" y="224"/>
                    <a:pt x="1" y="149"/>
                  </a:cubicBezTo>
                  <a:cubicBezTo>
                    <a:pt x="38" y="75"/>
                    <a:pt x="75" y="0"/>
                    <a:pt x="225" y="0"/>
                  </a:cubicBezTo>
                  <a:cubicBezTo>
                    <a:pt x="299" y="0"/>
                    <a:pt x="374" y="112"/>
                    <a:pt x="374" y="187"/>
                  </a:cubicBezTo>
                  <a:cubicBezTo>
                    <a:pt x="374" y="261"/>
                    <a:pt x="299" y="261"/>
                    <a:pt x="187" y="261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24"/>
            <p:cNvSpPr/>
            <p:nvPr/>
          </p:nvSpPr>
          <p:spPr>
            <a:xfrm>
              <a:off x="4238900" y="1739200"/>
              <a:ext cx="10300" cy="8425"/>
            </a:xfrm>
            <a:custGeom>
              <a:avLst/>
              <a:gdLst/>
              <a:ahLst/>
              <a:cxnLst/>
              <a:rect l="l" t="t" r="r" b="b"/>
              <a:pathLst>
                <a:path w="412" h="337" extrusionOk="0">
                  <a:moveTo>
                    <a:pt x="76" y="336"/>
                  </a:moveTo>
                  <a:cubicBezTo>
                    <a:pt x="38" y="336"/>
                    <a:pt x="1" y="262"/>
                    <a:pt x="38" y="150"/>
                  </a:cubicBezTo>
                  <a:cubicBezTo>
                    <a:pt x="38" y="75"/>
                    <a:pt x="150" y="0"/>
                    <a:pt x="225" y="38"/>
                  </a:cubicBezTo>
                  <a:cubicBezTo>
                    <a:pt x="337" y="75"/>
                    <a:pt x="412" y="150"/>
                    <a:pt x="374" y="262"/>
                  </a:cubicBezTo>
                  <a:cubicBezTo>
                    <a:pt x="374" y="299"/>
                    <a:pt x="300" y="299"/>
                    <a:pt x="262" y="336"/>
                  </a:cubicBezTo>
                  <a:cubicBezTo>
                    <a:pt x="188" y="336"/>
                    <a:pt x="150" y="336"/>
                    <a:pt x="76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24"/>
            <p:cNvSpPr/>
            <p:nvPr/>
          </p:nvSpPr>
          <p:spPr>
            <a:xfrm>
              <a:off x="4248250" y="1742925"/>
              <a:ext cx="10300" cy="7500"/>
            </a:xfrm>
            <a:custGeom>
              <a:avLst/>
              <a:gdLst/>
              <a:ahLst/>
              <a:cxnLst/>
              <a:rect l="l" t="t" r="r" b="b"/>
              <a:pathLst>
                <a:path w="412" h="300" extrusionOk="0">
                  <a:moveTo>
                    <a:pt x="38" y="225"/>
                  </a:moveTo>
                  <a:cubicBezTo>
                    <a:pt x="38" y="225"/>
                    <a:pt x="0" y="225"/>
                    <a:pt x="38" y="113"/>
                  </a:cubicBezTo>
                  <a:cubicBezTo>
                    <a:pt x="75" y="38"/>
                    <a:pt x="187" y="1"/>
                    <a:pt x="262" y="38"/>
                  </a:cubicBezTo>
                  <a:cubicBezTo>
                    <a:pt x="336" y="38"/>
                    <a:pt x="374" y="113"/>
                    <a:pt x="374" y="187"/>
                  </a:cubicBezTo>
                  <a:cubicBezTo>
                    <a:pt x="411" y="187"/>
                    <a:pt x="411" y="225"/>
                    <a:pt x="374" y="262"/>
                  </a:cubicBezTo>
                  <a:cubicBezTo>
                    <a:pt x="336" y="299"/>
                    <a:pt x="336" y="299"/>
                    <a:pt x="262" y="262"/>
                  </a:cubicBezTo>
                  <a:cubicBezTo>
                    <a:pt x="224" y="262"/>
                    <a:pt x="187" y="262"/>
                    <a:pt x="150" y="262"/>
                  </a:cubicBezTo>
                  <a:cubicBezTo>
                    <a:pt x="112" y="262"/>
                    <a:pt x="112" y="262"/>
                    <a:pt x="75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8" name="Google Shape;8498;p24"/>
            <p:cNvSpPr/>
            <p:nvPr/>
          </p:nvSpPr>
          <p:spPr>
            <a:xfrm>
              <a:off x="4255725" y="1746675"/>
              <a:ext cx="10275" cy="9350"/>
            </a:xfrm>
            <a:custGeom>
              <a:avLst/>
              <a:gdLst/>
              <a:ahLst/>
              <a:cxnLst/>
              <a:rect l="l" t="t" r="r" b="b"/>
              <a:pathLst>
                <a:path w="411" h="374" extrusionOk="0">
                  <a:moveTo>
                    <a:pt x="149" y="299"/>
                  </a:moveTo>
                  <a:cubicBezTo>
                    <a:pt x="37" y="224"/>
                    <a:pt x="0" y="187"/>
                    <a:pt x="37" y="112"/>
                  </a:cubicBezTo>
                  <a:cubicBezTo>
                    <a:pt x="112" y="37"/>
                    <a:pt x="224" y="0"/>
                    <a:pt x="299" y="75"/>
                  </a:cubicBezTo>
                  <a:cubicBezTo>
                    <a:pt x="373" y="149"/>
                    <a:pt x="411" y="261"/>
                    <a:pt x="336" y="336"/>
                  </a:cubicBezTo>
                  <a:cubicBezTo>
                    <a:pt x="299" y="373"/>
                    <a:pt x="261" y="373"/>
                    <a:pt x="149" y="336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9" name="Google Shape;8499;p24"/>
            <p:cNvSpPr/>
            <p:nvPr/>
          </p:nvSpPr>
          <p:spPr>
            <a:xfrm>
              <a:off x="4264125" y="1753200"/>
              <a:ext cx="9350" cy="10300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112" y="337"/>
                  </a:moveTo>
                  <a:cubicBezTo>
                    <a:pt x="37" y="262"/>
                    <a:pt x="0" y="187"/>
                    <a:pt x="37" y="75"/>
                  </a:cubicBezTo>
                  <a:cubicBezTo>
                    <a:pt x="112" y="0"/>
                    <a:pt x="224" y="0"/>
                    <a:pt x="299" y="75"/>
                  </a:cubicBezTo>
                  <a:cubicBezTo>
                    <a:pt x="373" y="150"/>
                    <a:pt x="373" y="262"/>
                    <a:pt x="299" y="337"/>
                  </a:cubicBezTo>
                  <a:cubicBezTo>
                    <a:pt x="224" y="411"/>
                    <a:pt x="149" y="411"/>
                    <a:pt x="112" y="337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0" name="Google Shape;8500;p24"/>
            <p:cNvSpPr/>
            <p:nvPr/>
          </p:nvSpPr>
          <p:spPr>
            <a:xfrm>
              <a:off x="4270650" y="176067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75" y="187"/>
                  </a:moveTo>
                  <a:cubicBezTo>
                    <a:pt x="0" y="112"/>
                    <a:pt x="0" y="112"/>
                    <a:pt x="75" y="75"/>
                  </a:cubicBezTo>
                  <a:cubicBezTo>
                    <a:pt x="150" y="0"/>
                    <a:pt x="262" y="0"/>
                    <a:pt x="337" y="112"/>
                  </a:cubicBezTo>
                  <a:cubicBezTo>
                    <a:pt x="374" y="187"/>
                    <a:pt x="374" y="262"/>
                    <a:pt x="337" y="336"/>
                  </a:cubicBezTo>
                  <a:cubicBezTo>
                    <a:pt x="337" y="374"/>
                    <a:pt x="299" y="374"/>
                    <a:pt x="299" y="336"/>
                  </a:cubicBezTo>
                  <a:lnTo>
                    <a:pt x="262" y="336"/>
                  </a:lnTo>
                  <a:cubicBezTo>
                    <a:pt x="224" y="336"/>
                    <a:pt x="224" y="336"/>
                    <a:pt x="187" y="262"/>
                  </a:cubicBezTo>
                  <a:cubicBezTo>
                    <a:pt x="150" y="262"/>
                    <a:pt x="150" y="262"/>
                    <a:pt x="150" y="224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24"/>
            <p:cNvSpPr/>
            <p:nvPr/>
          </p:nvSpPr>
          <p:spPr>
            <a:xfrm>
              <a:off x="4276250" y="1769075"/>
              <a:ext cx="7500" cy="10275"/>
            </a:xfrm>
            <a:custGeom>
              <a:avLst/>
              <a:gdLst/>
              <a:ahLst/>
              <a:cxnLst/>
              <a:rect l="l" t="t" r="r" b="b"/>
              <a:pathLst>
                <a:path w="300" h="411" extrusionOk="0">
                  <a:moveTo>
                    <a:pt x="38" y="262"/>
                  </a:moveTo>
                  <a:cubicBezTo>
                    <a:pt x="0" y="187"/>
                    <a:pt x="0" y="112"/>
                    <a:pt x="38" y="75"/>
                  </a:cubicBezTo>
                  <a:cubicBezTo>
                    <a:pt x="113" y="0"/>
                    <a:pt x="225" y="38"/>
                    <a:pt x="262" y="150"/>
                  </a:cubicBezTo>
                  <a:cubicBezTo>
                    <a:pt x="299" y="224"/>
                    <a:pt x="299" y="336"/>
                    <a:pt x="187" y="411"/>
                  </a:cubicBezTo>
                  <a:cubicBezTo>
                    <a:pt x="113" y="411"/>
                    <a:pt x="75" y="374"/>
                    <a:pt x="38" y="262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24"/>
            <p:cNvSpPr/>
            <p:nvPr/>
          </p:nvSpPr>
          <p:spPr>
            <a:xfrm>
              <a:off x="4278125" y="1779325"/>
              <a:ext cx="10275" cy="8425"/>
            </a:xfrm>
            <a:custGeom>
              <a:avLst/>
              <a:gdLst/>
              <a:ahLst/>
              <a:cxnLst/>
              <a:rect l="l" t="t" r="r" b="b"/>
              <a:pathLst>
                <a:path w="411" h="337" extrusionOk="0">
                  <a:moveTo>
                    <a:pt x="38" y="150"/>
                  </a:moveTo>
                  <a:cubicBezTo>
                    <a:pt x="0" y="76"/>
                    <a:pt x="38" y="38"/>
                    <a:pt x="150" y="1"/>
                  </a:cubicBezTo>
                  <a:cubicBezTo>
                    <a:pt x="336" y="1"/>
                    <a:pt x="411" y="262"/>
                    <a:pt x="224" y="337"/>
                  </a:cubicBezTo>
                  <a:cubicBezTo>
                    <a:pt x="187" y="337"/>
                    <a:pt x="150" y="337"/>
                    <a:pt x="112" y="300"/>
                  </a:cubicBezTo>
                  <a:cubicBezTo>
                    <a:pt x="75" y="262"/>
                    <a:pt x="38" y="225"/>
                    <a:pt x="38" y="150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3" name="Google Shape;8503;p24"/>
            <p:cNvSpPr/>
            <p:nvPr/>
          </p:nvSpPr>
          <p:spPr>
            <a:xfrm>
              <a:off x="4281850" y="1788675"/>
              <a:ext cx="7500" cy="9350"/>
            </a:xfrm>
            <a:custGeom>
              <a:avLst/>
              <a:gdLst/>
              <a:ahLst/>
              <a:cxnLst/>
              <a:rect l="l" t="t" r="r" b="b"/>
              <a:pathLst>
                <a:path w="300" h="374" extrusionOk="0">
                  <a:moveTo>
                    <a:pt x="1" y="75"/>
                  </a:moveTo>
                  <a:cubicBezTo>
                    <a:pt x="1" y="75"/>
                    <a:pt x="1" y="38"/>
                    <a:pt x="75" y="38"/>
                  </a:cubicBezTo>
                  <a:cubicBezTo>
                    <a:pt x="187" y="0"/>
                    <a:pt x="262" y="75"/>
                    <a:pt x="299" y="187"/>
                  </a:cubicBezTo>
                  <a:cubicBezTo>
                    <a:pt x="299" y="224"/>
                    <a:pt x="262" y="299"/>
                    <a:pt x="225" y="336"/>
                  </a:cubicBezTo>
                  <a:cubicBezTo>
                    <a:pt x="187" y="336"/>
                    <a:pt x="150" y="374"/>
                    <a:pt x="150" y="336"/>
                  </a:cubicBezTo>
                  <a:cubicBezTo>
                    <a:pt x="113" y="299"/>
                    <a:pt x="75" y="336"/>
                    <a:pt x="75" y="224"/>
                  </a:cubicBezTo>
                  <a:cubicBezTo>
                    <a:pt x="75" y="112"/>
                    <a:pt x="75" y="150"/>
                    <a:pt x="38" y="150"/>
                  </a:cubicBezTo>
                  <a:cubicBezTo>
                    <a:pt x="38" y="112"/>
                    <a:pt x="38" y="75"/>
                    <a:pt x="38" y="75"/>
                  </a:cubicBezTo>
                  <a:close/>
                </a:path>
              </a:pathLst>
            </a:custGeom>
            <a:solidFill>
              <a:srgbClr val="76C9E6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4" name="Google Shape;8504;p24"/>
            <p:cNvSpPr/>
            <p:nvPr/>
          </p:nvSpPr>
          <p:spPr>
            <a:xfrm>
              <a:off x="4140900" y="1714925"/>
              <a:ext cx="159650" cy="153125"/>
            </a:xfrm>
            <a:custGeom>
              <a:avLst/>
              <a:gdLst/>
              <a:ahLst/>
              <a:cxnLst/>
              <a:rect l="l" t="t" r="r" b="b"/>
              <a:pathLst>
                <a:path w="6386" h="6125" extrusionOk="0">
                  <a:moveTo>
                    <a:pt x="3510" y="598"/>
                  </a:moveTo>
                  <a:cubicBezTo>
                    <a:pt x="0" y="747"/>
                    <a:pt x="0" y="5937"/>
                    <a:pt x="3510" y="6087"/>
                  </a:cubicBezTo>
                  <a:cubicBezTo>
                    <a:pt x="5078" y="6124"/>
                    <a:pt x="6385" y="4892"/>
                    <a:pt x="6385" y="3324"/>
                  </a:cubicBezTo>
                  <a:cubicBezTo>
                    <a:pt x="6385" y="1756"/>
                    <a:pt x="5078" y="523"/>
                    <a:pt x="3510" y="598"/>
                  </a:cubicBezTo>
                  <a:close/>
                  <a:moveTo>
                    <a:pt x="3510" y="5825"/>
                  </a:moveTo>
                  <a:cubicBezTo>
                    <a:pt x="1307" y="5825"/>
                    <a:pt x="187" y="3137"/>
                    <a:pt x="1755" y="1569"/>
                  </a:cubicBezTo>
                  <a:cubicBezTo>
                    <a:pt x="3324" y="1"/>
                    <a:pt x="6012" y="1083"/>
                    <a:pt x="6012" y="3324"/>
                  </a:cubicBezTo>
                  <a:cubicBezTo>
                    <a:pt x="6012" y="4705"/>
                    <a:pt x="4892" y="5825"/>
                    <a:pt x="3510" y="5825"/>
                  </a:cubicBezTo>
                  <a:close/>
                </a:path>
              </a:pathLst>
            </a:custGeom>
            <a:solidFill>
              <a:srgbClr val="ECC0C4"/>
            </a:solidFill>
            <a:ln w="925" cap="flat" cmpd="sng">
              <a:solidFill>
                <a:srgbClr val="575756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5" name="Google Shape;8505;p24"/>
            <p:cNvSpPr/>
            <p:nvPr/>
          </p:nvSpPr>
          <p:spPr>
            <a:xfrm>
              <a:off x="4210900" y="1762525"/>
              <a:ext cx="36425" cy="70975"/>
            </a:xfrm>
            <a:custGeom>
              <a:avLst/>
              <a:gdLst/>
              <a:ahLst/>
              <a:cxnLst/>
              <a:rect l="l" t="t" r="r" b="b"/>
              <a:pathLst>
                <a:path w="1457" h="2839" extrusionOk="0">
                  <a:moveTo>
                    <a:pt x="710" y="1"/>
                  </a:moveTo>
                  <a:lnTo>
                    <a:pt x="1" y="449"/>
                  </a:lnTo>
                  <a:lnTo>
                    <a:pt x="1" y="2428"/>
                  </a:lnTo>
                  <a:lnTo>
                    <a:pt x="710" y="2839"/>
                  </a:lnTo>
                  <a:lnTo>
                    <a:pt x="1457" y="2428"/>
                  </a:lnTo>
                  <a:lnTo>
                    <a:pt x="1457" y="449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6" name="Google Shape;8506;p24"/>
            <p:cNvSpPr/>
            <p:nvPr/>
          </p:nvSpPr>
          <p:spPr>
            <a:xfrm>
              <a:off x="4210900" y="1762525"/>
              <a:ext cx="36425" cy="70975"/>
            </a:xfrm>
            <a:custGeom>
              <a:avLst/>
              <a:gdLst/>
              <a:ahLst/>
              <a:cxnLst/>
              <a:rect l="l" t="t" r="r" b="b"/>
              <a:pathLst>
                <a:path w="1457" h="2839" fill="none" extrusionOk="0">
                  <a:moveTo>
                    <a:pt x="1457" y="2428"/>
                  </a:moveTo>
                  <a:lnTo>
                    <a:pt x="710" y="2839"/>
                  </a:lnTo>
                  <a:lnTo>
                    <a:pt x="1" y="2428"/>
                  </a:lnTo>
                  <a:lnTo>
                    <a:pt x="1" y="449"/>
                  </a:lnTo>
                  <a:lnTo>
                    <a:pt x="710" y="1"/>
                  </a:lnTo>
                  <a:lnTo>
                    <a:pt x="1457" y="449"/>
                  </a:lnTo>
                  <a:close/>
                </a:path>
              </a:pathLst>
            </a:custGeom>
            <a:noFill/>
            <a:ln w="925" cap="flat" cmpd="sng">
              <a:solidFill>
                <a:srgbClr val="662483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7" name="Google Shape;8507;p24"/>
            <p:cNvSpPr/>
            <p:nvPr/>
          </p:nvSpPr>
          <p:spPr>
            <a:xfrm>
              <a:off x="4210900" y="1762525"/>
              <a:ext cx="36425" cy="70975"/>
            </a:xfrm>
            <a:custGeom>
              <a:avLst/>
              <a:gdLst/>
              <a:ahLst/>
              <a:cxnLst/>
              <a:rect l="l" t="t" r="r" b="b"/>
              <a:pathLst>
                <a:path w="1457" h="2839" extrusionOk="0">
                  <a:moveTo>
                    <a:pt x="710" y="1"/>
                  </a:moveTo>
                  <a:lnTo>
                    <a:pt x="1" y="449"/>
                  </a:lnTo>
                  <a:lnTo>
                    <a:pt x="1" y="2428"/>
                  </a:lnTo>
                  <a:lnTo>
                    <a:pt x="710" y="2839"/>
                  </a:lnTo>
                  <a:lnTo>
                    <a:pt x="1457" y="2428"/>
                  </a:lnTo>
                  <a:lnTo>
                    <a:pt x="1457" y="449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rgbClr val="9E8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8" name="Google Shape;8508;p24"/>
            <p:cNvSpPr/>
            <p:nvPr/>
          </p:nvSpPr>
          <p:spPr>
            <a:xfrm>
              <a:off x="4210900" y="1762525"/>
              <a:ext cx="36425" cy="70975"/>
            </a:xfrm>
            <a:custGeom>
              <a:avLst/>
              <a:gdLst/>
              <a:ahLst/>
              <a:cxnLst/>
              <a:rect l="l" t="t" r="r" b="b"/>
              <a:pathLst>
                <a:path w="1457" h="2839" fill="none" extrusionOk="0">
                  <a:moveTo>
                    <a:pt x="1457" y="2428"/>
                  </a:moveTo>
                  <a:lnTo>
                    <a:pt x="710" y="2839"/>
                  </a:lnTo>
                  <a:lnTo>
                    <a:pt x="1" y="2428"/>
                  </a:lnTo>
                  <a:lnTo>
                    <a:pt x="1" y="449"/>
                  </a:lnTo>
                  <a:lnTo>
                    <a:pt x="710" y="1"/>
                  </a:lnTo>
                  <a:lnTo>
                    <a:pt x="1457" y="449"/>
                  </a:lnTo>
                  <a:close/>
                </a:path>
              </a:pathLst>
            </a:custGeom>
            <a:noFill/>
            <a:ln w="925" cap="flat" cmpd="sng">
              <a:solidFill>
                <a:srgbClr val="9E88BF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9" name="Google Shape;8509;p24"/>
            <p:cNvSpPr/>
            <p:nvPr/>
          </p:nvSpPr>
          <p:spPr>
            <a:xfrm>
              <a:off x="4234250" y="1771875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75" y="0"/>
                  </a:moveTo>
                  <a:lnTo>
                    <a:pt x="38" y="38"/>
                  </a:lnTo>
                  <a:cubicBezTo>
                    <a:pt x="0" y="112"/>
                    <a:pt x="38" y="112"/>
                    <a:pt x="38" y="112"/>
                  </a:cubicBezTo>
                  <a:lnTo>
                    <a:pt x="75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0" name="Google Shape;8510;p24"/>
            <p:cNvSpPr/>
            <p:nvPr/>
          </p:nvSpPr>
          <p:spPr>
            <a:xfrm>
              <a:off x="4234250" y="17728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1" name="Google Shape;8511;p24"/>
            <p:cNvSpPr/>
            <p:nvPr/>
          </p:nvSpPr>
          <p:spPr>
            <a:xfrm>
              <a:off x="4236100" y="17718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1" y="0"/>
                  </a:lnTo>
                  <a:lnTo>
                    <a:pt x="38" y="0"/>
                  </a:lnTo>
                  <a:cubicBezTo>
                    <a:pt x="38" y="0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2" name="Google Shape;8512;p24"/>
            <p:cNvSpPr/>
            <p:nvPr/>
          </p:nvSpPr>
          <p:spPr>
            <a:xfrm>
              <a:off x="4229575" y="177187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75" y="0"/>
                  </a:moveTo>
                  <a:cubicBezTo>
                    <a:pt x="75" y="0"/>
                    <a:pt x="38" y="0"/>
                    <a:pt x="38" y="38"/>
                  </a:cubicBezTo>
                  <a:lnTo>
                    <a:pt x="1" y="38"/>
                  </a:lnTo>
                  <a:lnTo>
                    <a:pt x="38" y="75"/>
                  </a:lnTo>
                  <a:cubicBezTo>
                    <a:pt x="75" y="75"/>
                    <a:pt x="75" y="75"/>
                    <a:pt x="75" y="38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3" name="Google Shape;8513;p24"/>
            <p:cNvSpPr/>
            <p:nvPr/>
          </p:nvSpPr>
          <p:spPr>
            <a:xfrm>
              <a:off x="4230500" y="17728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1" y="38"/>
                    <a:pt x="1" y="75"/>
                    <a:pt x="1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4" name="Google Shape;8514;p24"/>
            <p:cNvSpPr/>
            <p:nvPr/>
          </p:nvSpPr>
          <p:spPr>
            <a:xfrm>
              <a:off x="4233300" y="17709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5" name="Google Shape;8515;p24"/>
            <p:cNvSpPr/>
            <p:nvPr/>
          </p:nvSpPr>
          <p:spPr>
            <a:xfrm>
              <a:off x="4227700" y="1770925"/>
              <a:ext cx="975" cy="2825"/>
            </a:xfrm>
            <a:custGeom>
              <a:avLst/>
              <a:gdLst/>
              <a:ahLst/>
              <a:cxnLst/>
              <a:rect l="l" t="t" r="r" b="b"/>
              <a:pathLst>
                <a:path w="39" h="113" extrusionOk="0">
                  <a:moveTo>
                    <a:pt x="38" y="1"/>
                  </a:moveTo>
                  <a:lnTo>
                    <a:pt x="1" y="38"/>
                  </a:lnTo>
                  <a:lnTo>
                    <a:pt x="1" y="113"/>
                  </a:lnTo>
                  <a:lnTo>
                    <a:pt x="38" y="38"/>
                  </a:lnTo>
                  <a:cubicBezTo>
                    <a:pt x="38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6" name="Google Shape;8516;p24"/>
            <p:cNvSpPr/>
            <p:nvPr/>
          </p:nvSpPr>
          <p:spPr>
            <a:xfrm>
              <a:off x="4226775" y="17718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cubicBezTo>
                    <a:pt x="1" y="75"/>
                    <a:pt x="1" y="75"/>
                    <a:pt x="1" y="0"/>
                  </a:cubicBez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7" name="Google Shape;8517;p24"/>
            <p:cNvSpPr/>
            <p:nvPr/>
          </p:nvSpPr>
          <p:spPr>
            <a:xfrm>
              <a:off x="4229575" y="1770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8" name="Google Shape;8518;p24"/>
            <p:cNvSpPr/>
            <p:nvPr/>
          </p:nvSpPr>
          <p:spPr>
            <a:xfrm>
              <a:off x="4223975" y="1771450"/>
              <a:ext cx="950" cy="1375"/>
            </a:xfrm>
            <a:custGeom>
              <a:avLst/>
              <a:gdLst/>
              <a:ahLst/>
              <a:cxnLst/>
              <a:rect l="l" t="t" r="r" b="b"/>
              <a:pathLst>
                <a:path w="38" h="55" extrusionOk="0">
                  <a:moveTo>
                    <a:pt x="2" y="1"/>
                  </a:moveTo>
                  <a:cubicBezTo>
                    <a:pt x="1" y="1"/>
                    <a:pt x="1" y="5"/>
                    <a:pt x="1" y="17"/>
                  </a:cubicBezTo>
                  <a:lnTo>
                    <a:pt x="1" y="55"/>
                  </a:lnTo>
                  <a:cubicBezTo>
                    <a:pt x="1" y="17"/>
                    <a:pt x="38" y="17"/>
                    <a:pt x="38" y="17"/>
                  </a:cubicBezTo>
                  <a:cubicBezTo>
                    <a:pt x="13" y="17"/>
                    <a:pt x="5" y="1"/>
                    <a:pt x="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9" name="Google Shape;8519;p24"/>
            <p:cNvSpPr/>
            <p:nvPr/>
          </p:nvSpPr>
          <p:spPr>
            <a:xfrm>
              <a:off x="4223050" y="17728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38"/>
                  </a:lnTo>
                  <a:lnTo>
                    <a:pt x="5" y="38"/>
                  </a:lnTo>
                  <a:cubicBezTo>
                    <a:pt x="0" y="19"/>
                    <a:pt x="0" y="1"/>
                    <a:pt x="0" y="1"/>
                  </a:cubicBezTo>
                  <a:close/>
                  <a:moveTo>
                    <a:pt x="5" y="38"/>
                  </a:moveTo>
                  <a:lnTo>
                    <a:pt x="5" y="38"/>
                  </a:lnTo>
                  <a:cubicBezTo>
                    <a:pt x="10" y="57"/>
                    <a:pt x="19" y="75"/>
                    <a:pt x="38" y="75"/>
                  </a:cubicBez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0" name="Google Shape;8520;p24"/>
            <p:cNvSpPr/>
            <p:nvPr/>
          </p:nvSpPr>
          <p:spPr>
            <a:xfrm>
              <a:off x="4225850" y="17700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1" name="Google Shape;8521;p24"/>
            <p:cNvSpPr/>
            <p:nvPr/>
          </p:nvSpPr>
          <p:spPr>
            <a:xfrm>
              <a:off x="4220250" y="17709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lnTo>
                    <a:pt x="0" y="38"/>
                  </a:lnTo>
                  <a:lnTo>
                    <a:pt x="0" y="113"/>
                  </a:lnTo>
                  <a:lnTo>
                    <a:pt x="38" y="113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2" name="Google Shape;8522;p24"/>
            <p:cNvSpPr/>
            <p:nvPr/>
          </p:nvSpPr>
          <p:spPr>
            <a:xfrm>
              <a:off x="4219300" y="17737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3" name="Google Shape;8523;p24"/>
            <p:cNvSpPr/>
            <p:nvPr/>
          </p:nvSpPr>
          <p:spPr>
            <a:xfrm>
              <a:off x="4222100" y="1770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4" name="Google Shape;8524;p24"/>
            <p:cNvSpPr/>
            <p:nvPr/>
          </p:nvSpPr>
          <p:spPr>
            <a:xfrm>
              <a:off x="4218375" y="177372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1" y="1"/>
                  </a:moveTo>
                  <a:lnTo>
                    <a:pt x="1" y="38"/>
                  </a:lnTo>
                  <a:lnTo>
                    <a:pt x="1" y="76"/>
                  </a:lnTo>
                  <a:lnTo>
                    <a:pt x="38" y="76"/>
                  </a:lnTo>
                  <a:lnTo>
                    <a:pt x="38" y="1"/>
                  </a:lnTo>
                  <a:cubicBezTo>
                    <a:pt x="13" y="1"/>
                    <a:pt x="5" y="18"/>
                    <a:pt x="2" y="18"/>
                  </a:cubicBezTo>
                  <a:cubicBezTo>
                    <a:pt x="1" y="18"/>
                    <a:pt x="1" y="13"/>
                    <a:pt x="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5" name="Google Shape;8525;p24"/>
            <p:cNvSpPr/>
            <p:nvPr/>
          </p:nvSpPr>
          <p:spPr>
            <a:xfrm>
              <a:off x="4216500" y="177560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1" y="1"/>
                  </a:moveTo>
                  <a:lnTo>
                    <a:pt x="38" y="38"/>
                  </a:lnTo>
                  <a:cubicBezTo>
                    <a:pt x="38" y="1"/>
                    <a:pt x="38" y="1"/>
                    <a:pt x="76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6" name="Google Shape;8526;p24"/>
            <p:cNvSpPr/>
            <p:nvPr/>
          </p:nvSpPr>
          <p:spPr>
            <a:xfrm>
              <a:off x="4217450" y="17709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7" name="Google Shape;8527;p24"/>
            <p:cNvSpPr/>
            <p:nvPr/>
          </p:nvSpPr>
          <p:spPr>
            <a:xfrm>
              <a:off x="4216500" y="1777475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76" y="0"/>
                  </a:moveTo>
                  <a:lnTo>
                    <a:pt x="76" y="0"/>
                  </a:lnTo>
                  <a:lnTo>
                    <a:pt x="38" y="0"/>
                  </a:lnTo>
                  <a:cubicBezTo>
                    <a:pt x="1" y="0"/>
                    <a:pt x="38" y="0"/>
                    <a:pt x="38" y="0"/>
                  </a:cubicBezTo>
                  <a:lnTo>
                    <a:pt x="38" y="0"/>
                  </a:lnTo>
                  <a:lnTo>
                    <a:pt x="38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8" name="Google Shape;8528;p24"/>
            <p:cNvSpPr/>
            <p:nvPr/>
          </p:nvSpPr>
          <p:spPr>
            <a:xfrm>
              <a:off x="4218375" y="17774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0"/>
                  </a:moveTo>
                  <a:lnTo>
                    <a:pt x="1" y="0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38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9" name="Google Shape;8529;p24"/>
            <p:cNvSpPr/>
            <p:nvPr/>
          </p:nvSpPr>
          <p:spPr>
            <a:xfrm>
              <a:off x="4216500" y="17756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38" y="1"/>
                  </a:lnTo>
                  <a:lnTo>
                    <a:pt x="1" y="1"/>
                  </a:lnTo>
                  <a:cubicBezTo>
                    <a:pt x="1" y="1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0" name="Google Shape;8530;p24"/>
            <p:cNvSpPr/>
            <p:nvPr/>
          </p:nvSpPr>
          <p:spPr>
            <a:xfrm>
              <a:off x="4221175" y="17774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1" y="0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38" y="75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1" name="Google Shape;8531;p24"/>
            <p:cNvSpPr/>
            <p:nvPr/>
          </p:nvSpPr>
          <p:spPr>
            <a:xfrm>
              <a:off x="4221175" y="17774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2" name="Google Shape;8532;p24"/>
            <p:cNvSpPr/>
            <p:nvPr/>
          </p:nvSpPr>
          <p:spPr>
            <a:xfrm>
              <a:off x="4219300" y="1779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3" name="Google Shape;8533;p24"/>
            <p:cNvSpPr/>
            <p:nvPr/>
          </p:nvSpPr>
          <p:spPr>
            <a:xfrm>
              <a:off x="4223975" y="17765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1"/>
                  </a:moveTo>
                  <a:lnTo>
                    <a:pt x="1" y="38"/>
                  </a:lnTo>
                  <a:lnTo>
                    <a:pt x="1" y="76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38"/>
                  </a:lnTo>
                  <a:cubicBezTo>
                    <a:pt x="1" y="38"/>
                    <a:pt x="1" y="38"/>
                    <a:pt x="1" y="38"/>
                  </a:cubicBezTo>
                  <a:lnTo>
                    <a:pt x="1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4" name="Google Shape;8534;p24"/>
            <p:cNvSpPr/>
            <p:nvPr/>
          </p:nvSpPr>
          <p:spPr>
            <a:xfrm>
              <a:off x="4225850" y="17756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0" y="38"/>
                  </a:lnTo>
                  <a:cubicBezTo>
                    <a:pt x="0" y="38"/>
                    <a:pt x="0" y="1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5" name="Google Shape;8535;p24"/>
            <p:cNvSpPr/>
            <p:nvPr/>
          </p:nvSpPr>
          <p:spPr>
            <a:xfrm>
              <a:off x="4223050" y="17784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6" name="Google Shape;8536;p24"/>
            <p:cNvSpPr/>
            <p:nvPr/>
          </p:nvSpPr>
          <p:spPr>
            <a:xfrm>
              <a:off x="4227700" y="17765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1" y="1"/>
                    <a:pt x="1" y="1"/>
                    <a:pt x="1" y="38"/>
                  </a:cubicBezTo>
                  <a:lnTo>
                    <a:pt x="1" y="76"/>
                  </a:lnTo>
                  <a:cubicBezTo>
                    <a:pt x="1" y="76"/>
                    <a:pt x="1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7" name="Google Shape;8537;p24"/>
            <p:cNvSpPr/>
            <p:nvPr/>
          </p:nvSpPr>
          <p:spPr>
            <a:xfrm>
              <a:off x="4228650" y="17765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8" name="Google Shape;8538;p24"/>
            <p:cNvSpPr/>
            <p:nvPr/>
          </p:nvSpPr>
          <p:spPr>
            <a:xfrm>
              <a:off x="4226775" y="17784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9" name="Google Shape;8539;p24"/>
            <p:cNvSpPr/>
            <p:nvPr/>
          </p:nvSpPr>
          <p:spPr>
            <a:xfrm>
              <a:off x="4231450" y="17756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38" y="38"/>
                    <a:pt x="0" y="75"/>
                  </a:cubicBezTo>
                  <a:cubicBezTo>
                    <a:pt x="38" y="75"/>
                    <a:pt x="38" y="75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0" name="Google Shape;8540;p24"/>
            <p:cNvSpPr/>
            <p:nvPr/>
          </p:nvSpPr>
          <p:spPr>
            <a:xfrm>
              <a:off x="4231450" y="17756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cubicBezTo>
                    <a:pt x="38" y="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1" name="Google Shape;8541;p24"/>
            <p:cNvSpPr/>
            <p:nvPr/>
          </p:nvSpPr>
          <p:spPr>
            <a:xfrm>
              <a:off x="4230500" y="17774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2" name="Google Shape;8542;p24"/>
            <p:cNvSpPr/>
            <p:nvPr/>
          </p:nvSpPr>
          <p:spPr>
            <a:xfrm>
              <a:off x="4235175" y="1774675"/>
              <a:ext cx="1900" cy="2825"/>
            </a:xfrm>
            <a:custGeom>
              <a:avLst/>
              <a:gdLst/>
              <a:ahLst/>
              <a:cxnLst/>
              <a:rect l="l" t="t" r="r" b="b"/>
              <a:pathLst>
                <a:path w="76" h="113" extrusionOk="0">
                  <a:moveTo>
                    <a:pt x="75" y="0"/>
                  </a:moveTo>
                  <a:cubicBezTo>
                    <a:pt x="38" y="0"/>
                    <a:pt x="38" y="38"/>
                    <a:pt x="38" y="38"/>
                  </a:cubicBezTo>
                  <a:lnTo>
                    <a:pt x="75" y="0"/>
                  </a:lnTo>
                  <a:close/>
                  <a:moveTo>
                    <a:pt x="38" y="38"/>
                  </a:moveTo>
                  <a:lnTo>
                    <a:pt x="1" y="75"/>
                  </a:lnTo>
                  <a:lnTo>
                    <a:pt x="1" y="112"/>
                  </a:lnTo>
                  <a:lnTo>
                    <a:pt x="38" y="75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3" name="Google Shape;8543;p24"/>
            <p:cNvSpPr/>
            <p:nvPr/>
          </p:nvSpPr>
          <p:spPr>
            <a:xfrm>
              <a:off x="4236100" y="17756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4" name="Google Shape;8544;p24"/>
            <p:cNvSpPr/>
            <p:nvPr/>
          </p:nvSpPr>
          <p:spPr>
            <a:xfrm>
              <a:off x="4234250" y="1778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5" name="Google Shape;8545;p24"/>
            <p:cNvSpPr/>
            <p:nvPr/>
          </p:nvSpPr>
          <p:spPr>
            <a:xfrm>
              <a:off x="4237975" y="1776525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38" y="1"/>
                  </a:moveTo>
                  <a:cubicBezTo>
                    <a:pt x="38" y="1"/>
                    <a:pt x="1" y="38"/>
                    <a:pt x="1" y="38"/>
                  </a:cubicBezTo>
                  <a:lnTo>
                    <a:pt x="38" y="38"/>
                  </a:lnTo>
                  <a:cubicBezTo>
                    <a:pt x="38" y="1"/>
                    <a:pt x="38" y="1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6" name="Google Shape;8546;p24"/>
            <p:cNvSpPr/>
            <p:nvPr/>
          </p:nvSpPr>
          <p:spPr>
            <a:xfrm>
              <a:off x="4240775" y="17756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38"/>
                  </a:lnTo>
                  <a:cubicBezTo>
                    <a:pt x="1" y="3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7" name="Google Shape;8547;p24"/>
            <p:cNvSpPr/>
            <p:nvPr/>
          </p:nvSpPr>
          <p:spPr>
            <a:xfrm>
              <a:off x="4237975" y="1778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8" name="Google Shape;8548;p24"/>
            <p:cNvSpPr/>
            <p:nvPr/>
          </p:nvSpPr>
          <p:spPr>
            <a:xfrm>
              <a:off x="4241700" y="17784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cubicBezTo>
                    <a:pt x="1" y="3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9" name="Google Shape;8549;p24"/>
            <p:cNvSpPr/>
            <p:nvPr/>
          </p:nvSpPr>
          <p:spPr>
            <a:xfrm>
              <a:off x="4243575" y="17784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0" name="Google Shape;8550;p24"/>
            <p:cNvSpPr/>
            <p:nvPr/>
          </p:nvSpPr>
          <p:spPr>
            <a:xfrm>
              <a:off x="4240775" y="17774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0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1" name="Google Shape;8551;p24"/>
            <p:cNvSpPr/>
            <p:nvPr/>
          </p:nvSpPr>
          <p:spPr>
            <a:xfrm>
              <a:off x="4241700" y="17802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2"/>
                  </a:moveTo>
                  <a:lnTo>
                    <a:pt x="1" y="38"/>
                  </a:lnTo>
                  <a:cubicBezTo>
                    <a:pt x="1" y="38"/>
                    <a:pt x="1" y="38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2" name="Google Shape;8552;p24"/>
            <p:cNvSpPr/>
            <p:nvPr/>
          </p:nvSpPr>
          <p:spPr>
            <a:xfrm>
              <a:off x="4239850" y="17821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3" name="Google Shape;8553;p24"/>
            <p:cNvSpPr/>
            <p:nvPr/>
          </p:nvSpPr>
          <p:spPr>
            <a:xfrm>
              <a:off x="4240775" y="17802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7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24"/>
            <p:cNvSpPr/>
            <p:nvPr/>
          </p:nvSpPr>
          <p:spPr>
            <a:xfrm>
              <a:off x="4237975" y="17812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8" y="1"/>
                    <a:pt x="1" y="38"/>
                    <a:pt x="1" y="75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24"/>
            <p:cNvSpPr/>
            <p:nvPr/>
          </p:nvSpPr>
          <p:spPr>
            <a:xfrm>
              <a:off x="4237050" y="17830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24"/>
            <p:cNvSpPr/>
            <p:nvPr/>
          </p:nvSpPr>
          <p:spPr>
            <a:xfrm>
              <a:off x="4238900" y="178120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1"/>
                  </a:moveTo>
                  <a:lnTo>
                    <a:pt x="38" y="1"/>
                  </a:lnTo>
                  <a:cubicBezTo>
                    <a:pt x="38" y="1"/>
                    <a:pt x="38" y="38"/>
                    <a:pt x="38" y="38"/>
                  </a:cubicBezTo>
                  <a:lnTo>
                    <a:pt x="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24"/>
            <p:cNvSpPr/>
            <p:nvPr/>
          </p:nvSpPr>
          <p:spPr>
            <a:xfrm>
              <a:off x="4233300" y="178122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75" y="0"/>
                  </a:moveTo>
                  <a:lnTo>
                    <a:pt x="38" y="37"/>
                  </a:lnTo>
                  <a:cubicBezTo>
                    <a:pt x="1" y="74"/>
                    <a:pt x="38" y="74"/>
                    <a:pt x="38" y="74"/>
                  </a:cubicBezTo>
                  <a:lnTo>
                    <a:pt x="76" y="37"/>
                  </a:lnTo>
                  <a:cubicBezTo>
                    <a:pt x="39" y="37"/>
                    <a:pt x="38" y="37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24"/>
            <p:cNvSpPr/>
            <p:nvPr/>
          </p:nvSpPr>
          <p:spPr>
            <a:xfrm>
              <a:off x="4233300" y="178212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76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9" name="Google Shape;8559;p24"/>
            <p:cNvSpPr/>
            <p:nvPr/>
          </p:nvSpPr>
          <p:spPr>
            <a:xfrm>
              <a:off x="4235175" y="17802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ubicBezTo>
                    <a:pt x="38" y="38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0" name="Google Shape;8560;p24"/>
            <p:cNvSpPr/>
            <p:nvPr/>
          </p:nvSpPr>
          <p:spPr>
            <a:xfrm>
              <a:off x="4229575" y="17812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5" y="1"/>
                  </a:moveTo>
                  <a:cubicBezTo>
                    <a:pt x="38" y="1"/>
                    <a:pt x="38" y="1"/>
                    <a:pt x="38" y="38"/>
                  </a:cubicBezTo>
                  <a:lnTo>
                    <a:pt x="38" y="57"/>
                  </a:lnTo>
                  <a:lnTo>
                    <a:pt x="38" y="57"/>
                  </a:lnTo>
                  <a:cubicBezTo>
                    <a:pt x="47" y="47"/>
                    <a:pt x="57" y="38"/>
                    <a:pt x="75" y="38"/>
                  </a:cubicBezTo>
                  <a:cubicBezTo>
                    <a:pt x="75" y="38"/>
                    <a:pt x="75" y="1"/>
                    <a:pt x="75" y="1"/>
                  </a:cubicBezTo>
                  <a:close/>
                  <a:moveTo>
                    <a:pt x="38" y="57"/>
                  </a:moveTo>
                  <a:cubicBezTo>
                    <a:pt x="29" y="66"/>
                    <a:pt x="19" y="75"/>
                    <a:pt x="1" y="75"/>
                  </a:cubicBezTo>
                  <a:lnTo>
                    <a:pt x="38" y="75"/>
                  </a:lnTo>
                  <a:lnTo>
                    <a:pt x="38" y="5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1" name="Google Shape;8561;p24"/>
            <p:cNvSpPr/>
            <p:nvPr/>
          </p:nvSpPr>
          <p:spPr>
            <a:xfrm>
              <a:off x="4229575" y="17821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2" name="Google Shape;8562;p24"/>
            <p:cNvSpPr/>
            <p:nvPr/>
          </p:nvSpPr>
          <p:spPr>
            <a:xfrm>
              <a:off x="4232375" y="17802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3" name="Google Shape;8563;p24"/>
            <p:cNvSpPr/>
            <p:nvPr/>
          </p:nvSpPr>
          <p:spPr>
            <a:xfrm>
              <a:off x="4225850" y="1781200"/>
              <a:ext cx="1875" cy="2300"/>
            </a:xfrm>
            <a:custGeom>
              <a:avLst/>
              <a:gdLst/>
              <a:ahLst/>
              <a:cxnLst/>
              <a:rect l="l" t="t" r="r" b="b"/>
              <a:pathLst>
                <a:path w="75" h="92" extrusionOk="0">
                  <a:moveTo>
                    <a:pt x="75" y="1"/>
                  </a:moveTo>
                  <a:cubicBezTo>
                    <a:pt x="38" y="1"/>
                    <a:pt x="38" y="1"/>
                    <a:pt x="38" y="38"/>
                  </a:cubicBezTo>
                  <a:cubicBezTo>
                    <a:pt x="38" y="38"/>
                    <a:pt x="75" y="1"/>
                    <a:pt x="75" y="1"/>
                  </a:cubicBezTo>
                  <a:close/>
                  <a:moveTo>
                    <a:pt x="38" y="38"/>
                  </a:moveTo>
                  <a:lnTo>
                    <a:pt x="0" y="75"/>
                  </a:lnTo>
                  <a:cubicBezTo>
                    <a:pt x="0" y="75"/>
                    <a:pt x="17" y="92"/>
                    <a:pt x="28" y="92"/>
                  </a:cubicBezTo>
                  <a:cubicBezTo>
                    <a:pt x="33" y="92"/>
                    <a:pt x="38" y="88"/>
                    <a:pt x="38" y="75"/>
                  </a:cubicBez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4" name="Google Shape;8564;p24"/>
            <p:cNvSpPr/>
            <p:nvPr/>
          </p:nvSpPr>
          <p:spPr>
            <a:xfrm>
              <a:off x="4225850" y="178120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5" name="Google Shape;8565;p24"/>
            <p:cNvSpPr/>
            <p:nvPr/>
          </p:nvSpPr>
          <p:spPr>
            <a:xfrm>
              <a:off x="4226775" y="17793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cubicBezTo>
                    <a:pt x="38" y="38"/>
                    <a:pt x="38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6" name="Google Shape;8566;p24"/>
            <p:cNvSpPr/>
            <p:nvPr/>
          </p:nvSpPr>
          <p:spPr>
            <a:xfrm>
              <a:off x="4223050" y="1780275"/>
              <a:ext cx="1875" cy="1875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38" y="0"/>
                  </a:moveTo>
                  <a:lnTo>
                    <a:pt x="38" y="38"/>
                  </a:lnTo>
                  <a:cubicBezTo>
                    <a:pt x="38" y="38"/>
                    <a:pt x="75" y="0"/>
                    <a:pt x="75" y="0"/>
                  </a:cubicBezTo>
                  <a:close/>
                  <a:moveTo>
                    <a:pt x="0" y="38"/>
                  </a:moveTo>
                  <a:lnTo>
                    <a:pt x="0" y="75"/>
                  </a:lnTo>
                  <a:cubicBezTo>
                    <a:pt x="37" y="75"/>
                    <a:pt x="38" y="75"/>
                    <a:pt x="38" y="40"/>
                  </a:cubicBezTo>
                  <a:lnTo>
                    <a:pt x="38" y="40"/>
                  </a:lnTo>
                  <a:cubicBezTo>
                    <a:pt x="38" y="51"/>
                    <a:pt x="37" y="54"/>
                    <a:pt x="36" y="54"/>
                  </a:cubicBezTo>
                  <a:cubicBezTo>
                    <a:pt x="33" y="54"/>
                    <a:pt x="25" y="38"/>
                    <a:pt x="0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7" name="Google Shape;8567;p24"/>
            <p:cNvSpPr/>
            <p:nvPr/>
          </p:nvSpPr>
          <p:spPr>
            <a:xfrm>
              <a:off x="4223050" y="17821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0" y="1"/>
                    <a:pt x="0" y="38"/>
                    <a:pt x="38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8" name="Google Shape;8568;p24"/>
            <p:cNvSpPr/>
            <p:nvPr/>
          </p:nvSpPr>
          <p:spPr>
            <a:xfrm>
              <a:off x="4224900" y="1779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9" name="Google Shape;8569;p24"/>
            <p:cNvSpPr/>
            <p:nvPr/>
          </p:nvSpPr>
          <p:spPr>
            <a:xfrm>
              <a:off x="4219300" y="17802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12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0" name="Google Shape;8570;p24"/>
            <p:cNvSpPr/>
            <p:nvPr/>
          </p:nvSpPr>
          <p:spPr>
            <a:xfrm>
              <a:off x="4219300" y="17830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1" name="Google Shape;8571;p24"/>
            <p:cNvSpPr/>
            <p:nvPr/>
          </p:nvSpPr>
          <p:spPr>
            <a:xfrm>
              <a:off x="4221175" y="17802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2" name="Google Shape;8572;p24"/>
            <p:cNvSpPr/>
            <p:nvPr/>
          </p:nvSpPr>
          <p:spPr>
            <a:xfrm>
              <a:off x="4217450" y="17812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lnTo>
                    <a:pt x="0" y="75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75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3" name="Google Shape;8573;p24"/>
            <p:cNvSpPr/>
            <p:nvPr/>
          </p:nvSpPr>
          <p:spPr>
            <a:xfrm>
              <a:off x="4217450" y="1784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4" name="Google Shape;8574;p24"/>
            <p:cNvSpPr/>
            <p:nvPr/>
          </p:nvSpPr>
          <p:spPr>
            <a:xfrm>
              <a:off x="4217450" y="178120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1"/>
                  </a:lnTo>
                  <a:lnTo>
                    <a:pt x="38" y="1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5" name="Google Shape;8575;p24"/>
            <p:cNvSpPr/>
            <p:nvPr/>
          </p:nvSpPr>
          <p:spPr>
            <a:xfrm>
              <a:off x="4215575" y="17858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5" y="0"/>
                  </a:moveTo>
                  <a:lnTo>
                    <a:pt x="38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38" y="0"/>
                  </a:cubicBez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6" name="Google Shape;8576;p24"/>
            <p:cNvSpPr/>
            <p:nvPr/>
          </p:nvSpPr>
          <p:spPr>
            <a:xfrm>
              <a:off x="4218375" y="17858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12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7" name="Google Shape;8577;p24"/>
            <p:cNvSpPr/>
            <p:nvPr/>
          </p:nvSpPr>
          <p:spPr>
            <a:xfrm>
              <a:off x="4214650" y="1784925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cubicBezTo>
                    <a:pt x="37" y="1"/>
                    <a:pt x="37" y="1"/>
                    <a:pt x="37" y="1"/>
                  </a:cubicBez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8" name="Google Shape;8578;p24"/>
            <p:cNvSpPr/>
            <p:nvPr/>
          </p:nvSpPr>
          <p:spPr>
            <a:xfrm>
              <a:off x="4218850" y="1786800"/>
              <a:ext cx="3275" cy="2825"/>
            </a:xfrm>
            <a:custGeom>
              <a:avLst/>
              <a:gdLst/>
              <a:ahLst/>
              <a:cxnLst/>
              <a:rect l="l" t="t" r="r" b="b"/>
              <a:pathLst>
                <a:path w="131" h="113" extrusionOk="0">
                  <a:moveTo>
                    <a:pt x="94" y="1"/>
                  </a:moveTo>
                  <a:lnTo>
                    <a:pt x="94" y="38"/>
                  </a:lnTo>
                  <a:cubicBezTo>
                    <a:pt x="131" y="38"/>
                    <a:pt x="94" y="38"/>
                    <a:pt x="94" y="1"/>
                  </a:cubicBezTo>
                  <a:close/>
                  <a:moveTo>
                    <a:pt x="94" y="38"/>
                  </a:moveTo>
                  <a:cubicBezTo>
                    <a:pt x="85" y="38"/>
                    <a:pt x="78" y="42"/>
                    <a:pt x="72" y="49"/>
                  </a:cubicBezTo>
                  <a:lnTo>
                    <a:pt x="72" y="49"/>
                  </a:lnTo>
                  <a:lnTo>
                    <a:pt x="94" y="38"/>
                  </a:lnTo>
                  <a:close/>
                  <a:moveTo>
                    <a:pt x="72" y="49"/>
                  </a:moveTo>
                  <a:lnTo>
                    <a:pt x="19" y="75"/>
                  </a:lnTo>
                  <a:cubicBezTo>
                    <a:pt x="0" y="94"/>
                    <a:pt x="0" y="94"/>
                    <a:pt x="5" y="94"/>
                  </a:cubicBezTo>
                  <a:cubicBezTo>
                    <a:pt x="10" y="94"/>
                    <a:pt x="19" y="94"/>
                    <a:pt x="19" y="113"/>
                  </a:cubicBezTo>
                  <a:cubicBezTo>
                    <a:pt x="47" y="113"/>
                    <a:pt x="54" y="69"/>
                    <a:pt x="72" y="49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9" name="Google Shape;8579;p24"/>
            <p:cNvSpPr/>
            <p:nvPr/>
          </p:nvSpPr>
          <p:spPr>
            <a:xfrm>
              <a:off x="4221175" y="17877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0" name="Google Shape;8580;p24"/>
            <p:cNvSpPr/>
            <p:nvPr/>
          </p:nvSpPr>
          <p:spPr>
            <a:xfrm>
              <a:off x="4218375" y="17886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ubicBezTo>
                    <a:pt x="38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1" name="Google Shape;8581;p24"/>
            <p:cNvSpPr/>
            <p:nvPr/>
          </p:nvSpPr>
          <p:spPr>
            <a:xfrm>
              <a:off x="4222100" y="178772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1"/>
                  </a:moveTo>
                  <a:cubicBezTo>
                    <a:pt x="38" y="38"/>
                    <a:pt x="1" y="76"/>
                    <a:pt x="1" y="76"/>
                  </a:cubicBezTo>
                  <a:lnTo>
                    <a:pt x="38" y="76"/>
                  </a:lnTo>
                  <a:lnTo>
                    <a:pt x="38" y="38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2" name="Google Shape;8582;p24"/>
            <p:cNvSpPr/>
            <p:nvPr/>
          </p:nvSpPr>
          <p:spPr>
            <a:xfrm>
              <a:off x="4224900" y="17877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3" name="Google Shape;8583;p24"/>
            <p:cNvSpPr/>
            <p:nvPr/>
          </p:nvSpPr>
          <p:spPr>
            <a:xfrm>
              <a:off x="4222100" y="17886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4" name="Google Shape;8584;p24"/>
            <p:cNvSpPr/>
            <p:nvPr/>
          </p:nvSpPr>
          <p:spPr>
            <a:xfrm>
              <a:off x="4227700" y="178772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1" y="38"/>
                  </a:lnTo>
                  <a:lnTo>
                    <a:pt x="1" y="76"/>
                  </a:lnTo>
                  <a:cubicBezTo>
                    <a:pt x="1" y="76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5" name="Google Shape;8585;p24"/>
            <p:cNvSpPr/>
            <p:nvPr/>
          </p:nvSpPr>
          <p:spPr>
            <a:xfrm>
              <a:off x="4227700" y="1785875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1" y="0"/>
                  </a:moveTo>
                  <a:lnTo>
                    <a:pt x="1" y="75"/>
                  </a:lnTo>
                  <a:lnTo>
                    <a:pt x="38" y="75"/>
                  </a:lnTo>
                  <a:cubicBezTo>
                    <a:pt x="38" y="0"/>
                    <a:pt x="76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6" name="Google Shape;8586;p24"/>
            <p:cNvSpPr/>
            <p:nvPr/>
          </p:nvSpPr>
          <p:spPr>
            <a:xfrm>
              <a:off x="4226775" y="17896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7" name="Google Shape;8587;p24"/>
            <p:cNvSpPr/>
            <p:nvPr/>
          </p:nvSpPr>
          <p:spPr>
            <a:xfrm>
              <a:off x="4230500" y="17858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lnTo>
                    <a:pt x="1" y="75"/>
                  </a:lnTo>
                  <a:cubicBezTo>
                    <a:pt x="1" y="38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8" name="Google Shape;8588;p24"/>
            <p:cNvSpPr/>
            <p:nvPr/>
          </p:nvSpPr>
          <p:spPr>
            <a:xfrm>
              <a:off x="4230500" y="17849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9" name="Google Shape;8589;p24"/>
            <p:cNvSpPr/>
            <p:nvPr/>
          </p:nvSpPr>
          <p:spPr>
            <a:xfrm>
              <a:off x="4227700" y="17877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cubicBezTo>
                    <a:pt x="38" y="38"/>
                    <a:pt x="1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0" name="Google Shape;8590;p24"/>
            <p:cNvSpPr/>
            <p:nvPr/>
          </p:nvSpPr>
          <p:spPr>
            <a:xfrm>
              <a:off x="4235175" y="178492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1" y="1"/>
                  </a:moveTo>
                  <a:lnTo>
                    <a:pt x="1" y="76"/>
                  </a:lnTo>
                  <a:cubicBezTo>
                    <a:pt x="1" y="76"/>
                    <a:pt x="1" y="76"/>
                    <a:pt x="1" y="113"/>
                  </a:cubicBezTo>
                  <a:lnTo>
                    <a:pt x="38" y="76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1" name="Google Shape;8591;p24"/>
            <p:cNvSpPr/>
            <p:nvPr/>
          </p:nvSpPr>
          <p:spPr>
            <a:xfrm>
              <a:off x="4235175" y="178492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2" name="Google Shape;8592;p24"/>
            <p:cNvSpPr/>
            <p:nvPr/>
          </p:nvSpPr>
          <p:spPr>
            <a:xfrm>
              <a:off x="4233300" y="1785875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75"/>
                  </a:lnTo>
                  <a:cubicBezTo>
                    <a:pt x="1" y="38"/>
                    <a:pt x="1" y="38"/>
                    <a:pt x="1" y="0"/>
                  </a:cubicBezTo>
                  <a:lnTo>
                    <a:pt x="1" y="0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3" name="Google Shape;8593;p24"/>
            <p:cNvSpPr/>
            <p:nvPr/>
          </p:nvSpPr>
          <p:spPr>
            <a:xfrm>
              <a:off x="4237975" y="1785450"/>
              <a:ext cx="1900" cy="1375"/>
            </a:xfrm>
            <a:custGeom>
              <a:avLst/>
              <a:gdLst/>
              <a:ahLst/>
              <a:cxnLst/>
              <a:rect l="l" t="t" r="r" b="b"/>
              <a:pathLst>
                <a:path w="76" h="55" extrusionOk="0">
                  <a:moveTo>
                    <a:pt x="56" y="1"/>
                  </a:moveTo>
                  <a:cubicBezTo>
                    <a:pt x="55" y="1"/>
                    <a:pt x="50" y="5"/>
                    <a:pt x="38" y="17"/>
                  </a:cubicBezTo>
                  <a:lnTo>
                    <a:pt x="1" y="55"/>
                  </a:lnTo>
                  <a:cubicBezTo>
                    <a:pt x="38" y="17"/>
                    <a:pt x="75" y="17"/>
                    <a:pt x="75" y="17"/>
                  </a:cubicBezTo>
                  <a:cubicBezTo>
                    <a:pt x="50" y="17"/>
                    <a:pt x="59" y="1"/>
                    <a:pt x="56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4" name="Google Shape;8594;p24"/>
            <p:cNvSpPr/>
            <p:nvPr/>
          </p:nvSpPr>
          <p:spPr>
            <a:xfrm>
              <a:off x="4239850" y="1785875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lnTo>
                    <a:pt x="0" y="75"/>
                  </a:lnTo>
                  <a:lnTo>
                    <a:pt x="38" y="75"/>
                  </a:lnTo>
                  <a:cubicBezTo>
                    <a:pt x="38" y="38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5" name="Google Shape;8595;p24"/>
            <p:cNvSpPr/>
            <p:nvPr/>
          </p:nvSpPr>
          <p:spPr>
            <a:xfrm>
              <a:off x="4236100" y="1785875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0"/>
                  </a:moveTo>
                  <a:cubicBezTo>
                    <a:pt x="1" y="75"/>
                    <a:pt x="38" y="75"/>
                    <a:pt x="38" y="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6" name="Google Shape;8596;p24"/>
            <p:cNvSpPr/>
            <p:nvPr/>
          </p:nvSpPr>
          <p:spPr>
            <a:xfrm>
              <a:off x="4239850" y="1789600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1"/>
                  </a:moveTo>
                  <a:lnTo>
                    <a:pt x="38" y="1"/>
                  </a:lnTo>
                  <a:lnTo>
                    <a:pt x="0" y="1"/>
                  </a:lnTo>
                  <a:cubicBezTo>
                    <a:pt x="0" y="1"/>
                    <a:pt x="38" y="1"/>
                    <a:pt x="38" y="1"/>
                  </a:cubicBez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7" name="Google Shape;8597;p24"/>
            <p:cNvSpPr/>
            <p:nvPr/>
          </p:nvSpPr>
          <p:spPr>
            <a:xfrm>
              <a:off x="4241700" y="17896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8" name="Google Shape;8598;p24"/>
            <p:cNvSpPr/>
            <p:nvPr/>
          </p:nvSpPr>
          <p:spPr>
            <a:xfrm>
              <a:off x="4238900" y="17886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9" name="Google Shape;8599;p24"/>
            <p:cNvSpPr/>
            <p:nvPr/>
          </p:nvSpPr>
          <p:spPr>
            <a:xfrm>
              <a:off x="4239850" y="1792400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0" y="1"/>
                  </a:moveTo>
                  <a:cubicBezTo>
                    <a:pt x="0" y="1"/>
                    <a:pt x="38" y="38"/>
                    <a:pt x="38" y="38"/>
                  </a:cubicBezTo>
                  <a:lnTo>
                    <a:pt x="38" y="75"/>
                  </a:lnTo>
                  <a:lnTo>
                    <a:pt x="75" y="38"/>
                  </a:lnTo>
                  <a:cubicBezTo>
                    <a:pt x="75" y="38"/>
                    <a:pt x="75" y="1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0" name="Google Shape;8600;p24"/>
            <p:cNvSpPr/>
            <p:nvPr/>
          </p:nvSpPr>
          <p:spPr>
            <a:xfrm>
              <a:off x="4238900" y="1794275"/>
              <a:ext cx="2825" cy="950"/>
            </a:xfrm>
            <a:custGeom>
              <a:avLst/>
              <a:gdLst/>
              <a:ahLst/>
              <a:cxnLst/>
              <a:rect l="l" t="t" r="r" b="b"/>
              <a:pathLst>
                <a:path w="113" h="38" extrusionOk="0">
                  <a:moveTo>
                    <a:pt x="1" y="0"/>
                  </a:moveTo>
                  <a:lnTo>
                    <a:pt x="38" y="38"/>
                  </a:lnTo>
                  <a:lnTo>
                    <a:pt x="76" y="38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1" name="Google Shape;8601;p24"/>
            <p:cNvSpPr/>
            <p:nvPr/>
          </p:nvSpPr>
          <p:spPr>
            <a:xfrm>
              <a:off x="4239850" y="17914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2" name="Google Shape;8602;p24"/>
            <p:cNvSpPr/>
            <p:nvPr/>
          </p:nvSpPr>
          <p:spPr>
            <a:xfrm>
              <a:off x="4237975" y="17942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38" y="13"/>
                    <a:pt x="33" y="26"/>
                    <a:pt x="28" y="38"/>
                  </a:cubicBezTo>
                  <a:lnTo>
                    <a:pt x="38" y="38"/>
                  </a:lnTo>
                  <a:lnTo>
                    <a:pt x="38" y="0"/>
                  </a:lnTo>
                  <a:close/>
                  <a:moveTo>
                    <a:pt x="1" y="38"/>
                  </a:moveTo>
                  <a:lnTo>
                    <a:pt x="1" y="75"/>
                  </a:lnTo>
                  <a:cubicBezTo>
                    <a:pt x="1" y="75"/>
                    <a:pt x="17" y="59"/>
                    <a:pt x="2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3" name="Google Shape;8603;p24"/>
            <p:cNvSpPr/>
            <p:nvPr/>
          </p:nvSpPr>
          <p:spPr>
            <a:xfrm>
              <a:off x="4237050" y="17952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4" name="Google Shape;8604;p24"/>
            <p:cNvSpPr/>
            <p:nvPr/>
          </p:nvSpPr>
          <p:spPr>
            <a:xfrm>
              <a:off x="4239850" y="17924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5" name="Google Shape;8605;p24"/>
            <p:cNvSpPr/>
            <p:nvPr/>
          </p:nvSpPr>
          <p:spPr>
            <a:xfrm>
              <a:off x="4234250" y="17942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cubicBezTo>
                    <a:pt x="0" y="0"/>
                    <a:pt x="0" y="38"/>
                    <a:pt x="0" y="38"/>
                  </a:cubicBezTo>
                  <a:cubicBezTo>
                    <a:pt x="0" y="38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6" name="Google Shape;8606;p24"/>
            <p:cNvSpPr/>
            <p:nvPr/>
          </p:nvSpPr>
          <p:spPr>
            <a:xfrm>
              <a:off x="4233300" y="17933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1" y="75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0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7" name="Google Shape;8607;p24"/>
            <p:cNvSpPr/>
            <p:nvPr/>
          </p:nvSpPr>
          <p:spPr>
            <a:xfrm>
              <a:off x="4235175" y="17933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lnTo>
                    <a:pt x="38" y="0"/>
                  </a:lnTo>
                  <a:lnTo>
                    <a:pt x="38" y="37"/>
                  </a:lnTo>
                  <a:lnTo>
                    <a:pt x="38" y="75"/>
                  </a:lnTo>
                  <a:lnTo>
                    <a:pt x="38" y="0"/>
                  </a:lnTo>
                  <a:cubicBezTo>
                    <a:pt x="38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8" name="Google Shape;8608;p24"/>
            <p:cNvSpPr/>
            <p:nvPr/>
          </p:nvSpPr>
          <p:spPr>
            <a:xfrm>
              <a:off x="4229575" y="1793350"/>
              <a:ext cx="2350" cy="1875"/>
            </a:xfrm>
            <a:custGeom>
              <a:avLst/>
              <a:gdLst/>
              <a:ahLst/>
              <a:cxnLst/>
              <a:rect l="l" t="t" r="r" b="b"/>
              <a:pathLst>
                <a:path w="94" h="75" extrusionOk="0">
                  <a:moveTo>
                    <a:pt x="1" y="0"/>
                  </a:moveTo>
                  <a:cubicBezTo>
                    <a:pt x="1" y="0"/>
                    <a:pt x="1" y="0"/>
                    <a:pt x="1" y="37"/>
                  </a:cubicBezTo>
                  <a:lnTo>
                    <a:pt x="38" y="75"/>
                  </a:lnTo>
                  <a:lnTo>
                    <a:pt x="75" y="37"/>
                  </a:lnTo>
                  <a:cubicBezTo>
                    <a:pt x="94" y="19"/>
                    <a:pt x="94" y="19"/>
                    <a:pt x="89" y="19"/>
                  </a:cubicBezTo>
                  <a:cubicBezTo>
                    <a:pt x="85" y="19"/>
                    <a:pt x="75" y="19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9" name="Google Shape;8609;p24"/>
            <p:cNvSpPr/>
            <p:nvPr/>
          </p:nvSpPr>
          <p:spPr>
            <a:xfrm>
              <a:off x="4229575" y="17933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0" name="Google Shape;8610;p24"/>
            <p:cNvSpPr/>
            <p:nvPr/>
          </p:nvSpPr>
          <p:spPr>
            <a:xfrm>
              <a:off x="4231450" y="17933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37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1" name="Google Shape;8611;p24"/>
            <p:cNvSpPr/>
            <p:nvPr/>
          </p:nvSpPr>
          <p:spPr>
            <a:xfrm>
              <a:off x="4225850" y="1792400"/>
              <a:ext cx="2825" cy="1900"/>
            </a:xfrm>
            <a:custGeom>
              <a:avLst/>
              <a:gdLst/>
              <a:ahLst/>
              <a:cxnLst/>
              <a:rect l="l" t="t" r="r" b="b"/>
              <a:pathLst>
                <a:path w="113" h="76" extrusionOk="0">
                  <a:moveTo>
                    <a:pt x="38" y="1"/>
                  </a:moveTo>
                  <a:cubicBezTo>
                    <a:pt x="0" y="1"/>
                    <a:pt x="38" y="1"/>
                    <a:pt x="38" y="38"/>
                  </a:cubicBezTo>
                  <a:lnTo>
                    <a:pt x="0" y="38"/>
                  </a:lnTo>
                  <a:lnTo>
                    <a:pt x="38" y="75"/>
                  </a:lnTo>
                  <a:cubicBezTo>
                    <a:pt x="38" y="75"/>
                    <a:pt x="75" y="38"/>
                    <a:pt x="75" y="38"/>
                  </a:cubicBezTo>
                  <a:cubicBezTo>
                    <a:pt x="112" y="38"/>
                    <a:pt x="75" y="38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2" name="Google Shape;8612;p24"/>
            <p:cNvSpPr/>
            <p:nvPr/>
          </p:nvSpPr>
          <p:spPr>
            <a:xfrm>
              <a:off x="4226775" y="179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3" name="Google Shape;8613;p24"/>
            <p:cNvSpPr/>
            <p:nvPr/>
          </p:nvSpPr>
          <p:spPr>
            <a:xfrm>
              <a:off x="4228650" y="17924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4" name="Google Shape;8614;p24"/>
            <p:cNvSpPr/>
            <p:nvPr/>
          </p:nvSpPr>
          <p:spPr>
            <a:xfrm>
              <a:off x="4222100" y="179147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0"/>
                  </a:moveTo>
                  <a:cubicBezTo>
                    <a:pt x="76" y="0"/>
                    <a:pt x="38" y="0"/>
                    <a:pt x="38" y="38"/>
                  </a:cubicBezTo>
                  <a:lnTo>
                    <a:pt x="1" y="38"/>
                  </a:lnTo>
                  <a:lnTo>
                    <a:pt x="38" y="75"/>
                  </a:lnTo>
                  <a:cubicBezTo>
                    <a:pt x="76" y="75"/>
                    <a:pt x="76" y="38"/>
                    <a:pt x="76" y="38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5" name="Google Shape;8615;p24"/>
            <p:cNvSpPr/>
            <p:nvPr/>
          </p:nvSpPr>
          <p:spPr>
            <a:xfrm>
              <a:off x="4223050" y="17924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1"/>
                  </a:lnTo>
                  <a:lnTo>
                    <a:pt x="0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6" name="Google Shape;8616;p24"/>
            <p:cNvSpPr/>
            <p:nvPr/>
          </p:nvSpPr>
          <p:spPr>
            <a:xfrm>
              <a:off x="4225850" y="17905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37"/>
                  </a:moveTo>
                  <a:lnTo>
                    <a:pt x="0" y="37"/>
                  </a:lnTo>
                  <a:lnTo>
                    <a:pt x="0" y="37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7" name="Google Shape;8617;p24"/>
            <p:cNvSpPr/>
            <p:nvPr/>
          </p:nvSpPr>
          <p:spPr>
            <a:xfrm>
              <a:off x="4220250" y="17914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cubicBezTo>
                    <a:pt x="0" y="38"/>
                    <a:pt x="0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8" name="Google Shape;8618;p24"/>
            <p:cNvSpPr/>
            <p:nvPr/>
          </p:nvSpPr>
          <p:spPr>
            <a:xfrm>
              <a:off x="4218375" y="17933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9" name="Google Shape;8619;p24"/>
            <p:cNvSpPr/>
            <p:nvPr/>
          </p:nvSpPr>
          <p:spPr>
            <a:xfrm>
              <a:off x="4222100" y="17905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cubicBezTo>
                    <a:pt x="1" y="3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0" name="Google Shape;8620;p24"/>
            <p:cNvSpPr/>
            <p:nvPr/>
          </p:nvSpPr>
          <p:spPr>
            <a:xfrm>
              <a:off x="4217450" y="17924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3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1" name="Google Shape;8621;p24"/>
            <p:cNvSpPr/>
            <p:nvPr/>
          </p:nvSpPr>
          <p:spPr>
            <a:xfrm>
              <a:off x="4216500" y="17952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1" y="1"/>
                  </a:lnTo>
                  <a:cubicBezTo>
                    <a:pt x="1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2" name="Google Shape;8622;p24"/>
            <p:cNvSpPr/>
            <p:nvPr/>
          </p:nvSpPr>
          <p:spPr>
            <a:xfrm>
              <a:off x="4216500" y="179240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1"/>
                  </a:moveTo>
                  <a:lnTo>
                    <a:pt x="38" y="1"/>
                  </a:lnTo>
                  <a:cubicBezTo>
                    <a:pt x="38" y="1"/>
                    <a:pt x="38" y="1"/>
                    <a:pt x="76" y="1"/>
                  </a:cubicBezTo>
                  <a:lnTo>
                    <a:pt x="7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3" name="Google Shape;8623;p24"/>
            <p:cNvSpPr/>
            <p:nvPr/>
          </p:nvSpPr>
          <p:spPr>
            <a:xfrm>
              <a:off x="4214650" y="1795200"/>
              <a:ext cx="2825" cy="975"/>
            </a:xfrm>
            <a:custGeom>
              <a:avLst/>
              <a:gdLst/>
              <a:ahLst/>
              <a:cxnLst/>
              <a:rect l="l" t="t" r="r" b="b"/>
              <a:pathLst>
                <a:path w="113" h="39" extrusionOk="0">
                  <a:moveTo>
                    <a:pt x="112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38"/>
                    <a:pt x="0" y="38"/>
                    <a:pt x="0" y="38"/>
                  </a:cubicBezTo>
                  <a:lnTo>
                    <a:pt x="75" y="38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4" name="Google Shape;8624;p24"/>
            <p:cNvSpPr/>
            <p:nvPr/>
          </p:nvSpPr>
          <p:spPr>
            <a:xfrm>
              <a:off x="4217450" y="17952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5" name="Google Shape;8625;p24"/>
            <p:cNvSpPr/>
            <p:nvPr/>
          </p:nvSpPr>
          <p:spPr>
            <a:xfrm>
              <a:off x="4214650" y="17952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37" y="1"/>
                  </a:cubicBezTo>
                  <a:lnTo>
                    <a:pt x="37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6" name="Google Shape;8626;p24"/>
            <p:cNvSpPr/>
            <p:nvPr/>
          </p:nvSpPr>
          <p:spPr>
            <a:xfrm>
              <a:off x="4218375" y="1797075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38" y="0"/>
                  </a:moveTo>
                  <a:cubicBezTo>
                    <a:pt x="38" y="0"/>
                    <a:pt x="1" y="38"/>
                    <a:pt x="1" y="38"/>
                  </a:cubicBezTo>
                  <a:cubicBezTo>
                    <a:pt x="1" y="75"/>
                    <a:pt x="1" y="75"/>
                    <a:pt x="1" y="112"/>
                  </a:cubicBezTo>
                  <a:cubicBezTo>
                    <a:pt x="38" y="112"/>
                    <a:pt x="38" y="112"/>
                    <a:pt x="75" y="38"/>
                  </a:cubicBezTo>
                  <a:lnTo>
                    <a:pt x="113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7" name="Google Shape;8627;p24"/>
            <p:cNvSpPr/>
            <p:nvPr/>
          </p:nvSpPr>
          <p:spPr>
            <a:xfrm>
              <a:off x="4220250" y="1797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8" name="Google Shape;8628;p24"/>
            <p:cNvSpPr/>
            <p:nvPr/>
          </p:nvSpPr>
          <p:spPr>
            <a:xfrm>
              <a:off x="4217450" y="17970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75"/>
                  </a:moveTo>
                  <a:lnTo>
                    <a:pt x="0" y="75"/>
                  </a:lnTo>
                  <a:lnTo>
                    <a:pt x="0" y="0"/>
                  </a:lnTo>
                  <a:lnTo>
                    <a:pt x="0" y="38"/>
                  </a:lnTo>
                  <a:cubicBezTo>
                    <a:pt x="0" y="75"/>
                    <a:pt x="0" y="75"/>
                    <a:pt x="0" y="112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9" name="Google Shape;8629;p24"/>
            <p:cNvSpPr/>
            <p:nvPr/>
          </p:nvSpPr>
          <p:spPr>
            <a:xfrm>
              <a:off x="4222100" y="1796650"/>
              <a:ext cx="975" cy="1375"/>
            </a:xfrm>
            <a:custGeom>
              <a:avLst/>
              <a:gdLst/>
              <a:ahLst/>
              <a:cxnLst/>
              <a:rect l="l" t="t" r="r" b="b"/>
              <a:pathLst>
                <a:path w="39" h="55" extrusionOk="0">
                  <a:moveTo>
                    <a:pt x="2" y="1"/>
                  </a:moveTo>
                  <a:cubicBezTo>
                    <a:pt x="1" y="1"/>
                    <a:pt x="1" y="5"/>
                    <a:pt x="1" y="17"/>
                  </a:cubicBezTo>
                  <a:lnTo>
                    <a:pt x="1" y="55"/>
                  </a:lnTo>
                  <a:cubicBezTo>
                    <a:pt x="38" y="55"/>
                    <a:pt x="38" y="17"/>
                    <a:pt x="38" y="17"/>
                  </a:cubicBezTo>
                  <a:cubicBezTo>
                    <a:pt x="13" y="17"/>
                    <a:pt x="5" y="1"/>
                    <a:pt x="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0" name="Google Shape;8630;p24"/>
            <p:cNvSpPr/>
            <p:nvPr/>
          </p:nvSpPr>
          <p:spPr>
            <a:xfrm>
              <a:off x="4223050" y="17961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7"/>
                  </a:lnTo>
                  <a:cubicBezTo>
                    <a:pt x="38" y="37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1" name="Google Shape;8631;p24"/>
            <p:cNvSpPr/>
            <p:nvPr/>
          </p:nvSpPr>
          <p:spPr>
            <a:xfrm>
              <a:off x="4222100" y="17980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2" name="Google Shape;8632;p24"/>
            <p:cNvSpPr/>
            <p:nvPr/>
          </p:nvSpPr>
          <p:spPr>
            <a:xfrm>
              <a:off x="4225850" y="1797075"/>
              <a:ext cx="1875" cy="1900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38" y="0"/>
                  </a:moveTo>
                  <a:cubicBezTo>
                    <a:pt x="38" y="0"/>
                    <a:pt x="0" y="38"/>
                    <a:pt x="0" y="38"/>
                  </a:cubicBezTo>
                  <a:lnTo>
                    <a:pt x="0" y="75"/>
                  </a:lnTo>
                  <a:lnTo>
                    <a:pt x="38" y="38"/>
                  </a:lnTo>
                  <a:cubicBezTo>
                    <a:pt x="56" y="19"/>
                    <a:pt x="56" y="19"/>
                    <a:pt x="56" y="19"/>
                  </a:cubicBezTo>
                  <a:cubicBezTo>
                    <a:pt x="56" y="19"/>
                    <a:pt x="56" y="19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3" name="Google Shape;8633;p24"/>
            <p:cNvSpPr/>
            <p:nvPr/>
          </p:nvSpPr>
          <p:spPr>
            <a:xfrm>
              <a:off x="4227700" y="17970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4" name="Google Shape;8634;p24"/>
            <p:cNvSpPr/>
            <p:nvPr/>
          </p:nvSpPr>
          <p:spPr>
            <a:xfrm>
              <a:off x="4224900" y="17980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5" name="Google Shape;8635;p24"/>
            <p:cNvSpPr/>
            <p:nvPr/>
          </p:nvSpPr>
          <p:spPr>
            <a:xfrm>
              <a:off x="4229575" y="17980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1" y="38"/>
                  </a:lnTo>
                  <a:cubicBezTo>
                    <a:pt x="38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6" name="Google Shape;8636;p24"/>
            <p:cNvSpPr/>
            <p:nvPr/>
          </p:nvSpPr>
          <p:spPr>
            <a:xfrm>
              <a:off x="4229575" y="17970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lnTo>
                    <a:pt x="38" y="0"/>
                  </a:lnTo>
                  <a:lnTo>
                    <a:pt x="38" y="38"/>
                  </a:lnTo>
                  <a:lnTo>
                    <a:pt x="38" y="75"/>
                  </a:lnTo>
                  <a:lnTo>
                    <a:pt x="3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7" name="Google Shape;8637;p24"/>
            <p:cNvSpPr/>
            <p:nvPr/>
          </p:nvSpPr>
          <p:spPr>
            <a:xfrm>
              <a:off x="4228650" y="17989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8" name="Google Shape;8638;p24"/>
            <p:cNvSpPr/>
            <p:nvPr/>
          </p:nvSpPr>
          <p:spPr>
            <a:xfrm>
              <a:off x="4233300" y="17970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0"/>
                  </a:moveTo>
                  <a:cubicBezTo>
                    <a:pt x="1" y="0"/>
                    <a:pt x="1" y="0"/>
                    <a:pt x="1" y="38"/>
                  </a:cubicBezTo>
                  <a:lnTo>
                    <a:pt x="1" y="75"/>
                  </a:lnTo>
                  <a:cubicBezTo>
                    <a:pt x="1" y="75"/>
                    <a:pt x="38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9" name="Google Shape;8639;p24"/>
            <p:cNvSpPr/>
            <p:nvPr/>
          </p:nvSpPr>
          <p:spPr>
            <a:xfrm>
              <a:off x="4233300" y="17970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1" y="38"/>
                  </a:lnTo>
                  <a:cubicBezTo>
                    <a:pt x="13" y="25"/>
                    <a:pt x="22" y="21"/>
                    <a:pt x="27" y="21"/>
                  </a:cubicBezTo>
                  <a:cubicBezTo>
                    <a:pt x="38" y="21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0" name="Google Shape;8640;p24"/>
            <p:cNvSpPr/>
            <p:nvPr/>
          </p:nvSpPr>
          <p:spPr>
            <a:xfrm>
              <a:off x="4232375" y="17980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cubicBezTo>
                    <a:pt x="1" y="3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1" name="Google Shape;8641;p24"/>
            <p:cNvSpPr/>
            <p:nvPr/>
          </p:nvSpPr>
          <p:spPr>
            <a:xfrm>
              <a:off x="4237050" y="179615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38" y="0"/>
                    <a:pt x="0" y="37"/>
                    <a:pt x="0" y="37"/>
                  </a:cubicBezTo>
                  <a:cubicBezTo>
                    <a:pt x="0" y="75"/>
                    <a:pt x="0" y="75"/>
                    <a:pt x="0" y="75"/>
                  </a:cubicBezTo>
                  <a:lnTo>
                    <a:pt x="0" y="112"/>
                  </a:lnTo>
                  <a:lnTo>
                    <a:pt x="0" y="112"/>
                  </a:lnTo>
                  <a:lnTo>
                    <a:pt x="0" y="75"/>
                  </a:lnTo>
                  <a:cubicBezTo>
                    <a:pt x="0" y="75"/>
                    <a:pt x="0" y="37"/>
                    <a:pt x="0" y="37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2" name="Google Shape;8642;p24"/>
            <p:cNvSpPr/>
            <p:nvPr/>
          </p:nvSpPr>
          <p:spPr>
            <a:xfrm>
              <a:off x="4237050" y="17961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lnTo>
                    <a:pt x="0" y="37"/>
                  </a:lnTo>
                  <a:cubicBezTo>
                    <a:pt x="38" y="37"/>
                    <a:pt x="38" y="37"/>
                    <a:pt x="38" y="75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3" name="Google Shape;8643;p24"/>
            <p:cNvSpPr/>
            <p:nvPr/>
          </p:nvSpPr>
          <p:spPr>
            <a:xfrm>
              <a:off x="4236100" y="17980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38"/>
                    <a:pt x="1" y="1"/>
                  </a:cubicBezTo>
                  <a:close/>
                  <a:moveTo>
                    <a:pt x="1" y="38"/>
                  </a:moveTo>
                  <a:cubicBezTo>
                    <a:pt x="1" y="75"/>
                    <a:pt x="1" y="75"/>
                    <a:pt x="38" y="75"/>
                  </a:cubicBez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4" name="Google Shape;8644;p24"/>
            <p:cNvSpPr/>
            <p:nvPr/>
          </p:nvSpPr>
          <p:spPr>
            <a:xfrm>
              <a:off x="4239850" y="1798950"/>
              <a:ext cx="2825" cy="950"/>
            </a:xfrm>
            <a:custGeom>
              <a:avLst/>
              <a:gdLst/>
              <a:ahLst/>
              <a:cxnLst/>
              <a:rect l="l" t="t" r="r" b="b"/>
              <a:pathLst>
                <a:path w="113" h="38" extrusionOk="0">
                  <a:moveTo>
                    <a:pt x="38" y="0"/>
                  </a:moveTo>
                  <a:cubicBezTo>
                    <a:pt x="0" y="0"/>
                    <a:pt x="38" y="37"/>
                    <a:pt x="0" y="37"/>
                  </a:cubicBezTo>
                  <a:lnTo>
                    <a:pt x="38" y="37"/>
                  </a:lnTo>
                  <a:cubicBezTo>
                    <a:pt x="75" y="37"/>
                    <a:pt x="38" y="0"/>
                    <a:pt x="75" y="0"/>
                  </a:cubicBezTo>
                  <a:close/>
                  <a:moveTo>
                    <a:pt x="75" y="0"/>
                  </a:moveTo>
                  <a:cubicBezTo>
                    <a:pt x="112" y="0"/>
                    <a:pt x="112" y="0"/>
                    <a:pt x="112" y="37"/>
                  </a:cubicBezTo>
                  <a:lnTo>
                    <a:pt x="112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5" name="Google Shape;8645;p24"/>
            <p:cNvSpPr/>
            <p:nvPr/>
          </p:nvSpPr>
          <p:spPr>
            <a:xfrm>
              <a:off x="4242650" y="17980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6" name="Google Shape;8646;p24"/>
            <p:cNvSpPr/>
            <p:nvPr/>
          </p:nvSpPr>
          <p:spPr>
            <a:xfrm>
              <a:off x="4239850" y="17970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75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7" name="Google Shape;8647;p24"/>
            <p:cNvSpPr/>
            <p:nvPr/>
          </p:nvSpPr>
          <p:spPr>
            <a:xfrm>
              <a:off x="4240775" y="18017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1" y="0"/>
                  </a:moveTo>
                  <a:lnTo>
                    <a:pt x="1" y="37"/>
                  </a:lnTo>
                  <a:lnTo>
                    <a:pt x="1" y="75"/>
                  </a:lnTo>
                  <a:cubicBezTo>
                    <a:pt x="38" y="37"/>
                    <a:pt x="38" y="37"/>
                    <a:pt x="1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8" name="Google Shape;8648;p24"/>
            <p:cNvSpPr/>
            <p:nvPr/>
          </p:nvSpPr>
          <p:spPr>
            <a:xfrm>
              <a:off x="4239850" y="18036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9" name="Google Shape;8649;p24"/>
            <p:cNvSpPr/>
            <p:nvPr/>
          </p:nvSpPr>
          <p:spPr>
            <a:xfrm>
              <a:off x="4240775" y="180080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0" name="Google Shape;8650;p24"/>
            <p:cNvSpPr/>
            <p:nvPr/>
          </p:nvSpPr>
          <p:spPr>
            <a:xfrm>
              <a:off x="4237050" y="18036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1"/>
                  </a:moveTo>
                  <a:cubicBezTo>
                    <a:pt x="0" y="1"/>
                    <a:pt x="0" y="38"/>
                    <a:pt x="0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1" name="Google Shape;8651;p24"/>
            <p:cNvSpPr/>
            <p:nvPr/>
          </p:nvSpPr>
          <p:spPr>
            <a:xfrm>
              <a:off x="4236100" y="18036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cubicBezTo>
                    <a:pt x="1" y="38"/>
                    <a:pt x="1" y="38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2" name="Google Shape;8652;p24"/>
            <p:cNvSpPr/>
            <p:nvPr/>
          </p:nvSpPr>
          <p:spPr>
            <a:xfrm>
              <a:off x="4237050" y="18008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3" name="Google Shape;8653;p24"/>
            <p:cNvSpPr/>
            <p:nvPr/>
          </p:nvSpPr>
          <p:spPr>
            <a:xfrm>
              <a:off x="4233300" y="18036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lnTo>
                    <a:pt x="1" y="38"/>
                  </a:lnTo>
                  <a:lnTo>
                    <a:pt x="1" y="75"/>
                  </a:lnTo>
                  <a:cubicBezTo>
                    <a:pt x="1" y="75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4" name="Google Shape;8654;p24"/>
            <p:cNvSpPr/>
            <p:nvPr/>
          </p:nvSpPr>
          <p:spPr>
            <a:xfrm>
              <a:off x="4233300" y="18045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7"/>
                  </a:lnTo>
                  <a:lnTo>
                    <a:pt x="38" y="37"/>
                  </a:lnTo>
                  <a:cubicBezTo>
                    <a:pt x="38" y="3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5" name="Google Shape;8655;p24"/>
            <p:cNvSpPr/>
            <p:nvPr/>
          </p:nvSpPr>
          <p:spPr>
            <a:xfrm>
              <a:off x="4235175" y="18017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6" name="Google Shape;8656;p24"/>
            <p:cNvSpPr/>
            <p:nvPr/>
          </p:nvSpPr>
          <p:spPr>
            <a:xfrm>
              <a:off x="4229575" y="18036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1"/>
                  </a:moveTo>
                  <a:cubicBezTo>
                    <a:pt x="36" y="2"/>
                    <a:pt x="1" y="38"/>
                    <a:pt x="1" y="38"/>
                  </a:cubicBezTo>
                  <a:lnTo>
                    <a:pt x="1" y="75"/>
                  </a:lnTo>
                  <a:cubicBezTo>
                    <a:pt x="1" y="75"/>
                    <a:pt x="1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7" name="Google Shape;8657;p24"/>
            <p:cNvSpPr/>
            <p:nvPr/>
          </p:nvSpPr>
          <p:spPr>
            <a:xfrm>
              <a:off x="4228650" y="1804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cubicBezTo>
                    <a:pt x="0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8" name="Google Shape;8658;p24"/>
            <p:cNvSpPr/>
            <p:nvPr/>
          </p:nvSpPr>
          <p:spPr>
            <a:xfrm>
              <a:off x="4230500" y="18026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cubicBezTo>
                    <a:pt x="38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9" name="Google Shape;8659;p24"/>
            <p:cNvSpPr/>
            <p:nvPr/>
          </p:nvSpPr>
          <p:spPr>
            <a:xfrm>
              <a:off x="4224900" y="180267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0"/>
                  </a:moveTo>
                  <a:cubicBezTo>
                    <a:pt x="76" y="0"/>
                    <a:pt x="76" y="38"/>
                    <a:pt x="38" y="38"/>
                  </a:cubicBezTo>
                  <a:cubicBezTo>
                    <a:pt x="1" y="38"/>
                    <a:pt x="38" y="75"/>
                    <a:pt x="38" y="75"/>
                  </a:cubicBezTo>
                  <a:cubicBezTo>
                    <a:pt x="76" y="75"/>
                    <a:pt x="76" y="75"/>
                    <a:pt x="76" y="38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0" name="Google Shape;8660;p24"/>
            <p:cNvSpPr/>
            <p:nvPr/>
          </p:nvSpPr>
          <p:spPr>
            <a:xfrm>
              <a:off x="4225850" y="18036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1" name="Google Shape;8661;p24"/>
            <p:cNvSpPr/>
            <p:nvPr/>
          </p:nvSpPr>
          <p:spPr>
            <a:xfrm>
              <a:off x="4226775" y="18017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7"/>
                  </a:lnTo>
                  <a:cubicBezTo>
                    <a:pt x="38" y="37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2" name="Google Shape;8662;p24"/>
            <p:cNvSpPr/>
            <p:nvPr/>
          </p:nvSpPr>
          <p:spPr>
            <a:xfrm>
              <a:off x="4222100" y="1801750"/>
              <a:ext cx="2825" cy="1875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113" y="0"/>
                  </a:moveTo>
                  <a:cubicBezTo>
                    <a:pt x="94" y="0"/>
                    <a:pt x="85" y="9"/>
                    <a:pt x="80" y="19"/>
                  </a:cubicBezTo>
                  <a:cubicBezTo>
                    <a:pt x="85" y="19"/>
                    <a:pt x="94" y="19"/>
                    <a:pt x="113" y="0"/>
                  </a:cubicBezTo>
                  <a:close/>
                  <a:moveTo>
                    <a:pt x="80" y="19"/>
                  </a:moveTo>
                  <a:cubicBezTo>
                    <a:pt x="76" y="19"/>
                    <a:pt x="76" y="19"/>
                    <a:pt x="76" y="37"/>
                  </a:cubicBezTo>
                  <a:cubicBezTo>
                    <a:pt x="76" y="37"/>
                    <a:pt x="76" y="28"/>
                    <a:pt x="80" y="19"/>
                  </a:cubicBezTo>
                  <a:close/>
                  <a:moveTo>
                    <a:pt x="76" y="37"/>
                  </a:moveTo>
                  <a:cubicBezTo>
                    <a:pt x="38" y="75"/>
                    <a:pt x="1" y="75"/>
                    <a:pt x="1" y="75"/>
                  </a:cubicBezTo>
                  <a:lnTo>
                    <a:pt x="76" y="75"/>
                  </a:lnTo>
                  <a:lnTo>
                    <a:pt x="76" y="37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3" name="Google Shape;8663;p24"/>
            <p:cNvSpPr/>
            <p:nvPr/>
          </p:nvSpPr>
          <p:spPr>
            <a:xfrm>
              <a:off x="4222100" y="18026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4" name="Google Shape;8664;p24"/>
            <p:cNvSpPr/>
            <p:nvPr/>
          </p:nvSpPr>
          <p:spPr>
            <a:xfrm>
              <a:off x="4224900" y="18017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5" name="Google Shape;8665;p24"/>
            <p:cNvSpPr/>
            <p:nvPr/>
          </p:nvSpPr>
          <p:spPr>
            <a:xfrm>
              <a:off x="4218375" y="1800800"/>
              <a:ext cx="950" cy="3775"/>
            </a:xfrm>
            <a:custGeom>
              <a:avLst/>
              <a:gdLst/>
              <a:ahLst/>
              <a:cxnLst/>
              <a:rect l="l" t="t" r="r" b="b"/>
              <a:pathLst>
                <a:path w="38" h="151" extrusionOk="0">
                  <a:moveTo>
                    <a:pt x="38" y="1"/>
                  </a:moveTo>
                  <a:cubicBezTo>
                    <a:pt x="38" y="1"/>
                    <a:pt x="38" y="75"/>
                    <a:pt x="1" y="75"/>
                  </a:cubicBezTo>
                  <a:lnTo>
                    <a:pt x="1" y="150"/>
                  </a:lnTo>
                  <a:lnTo>
                    <a:pt x="38" y="150"/>
                  </a:lnTo>
                  <a:cubicBezTo>
                    <a:pt x="38" y="113"/>
                    <a:pt x="38" y="113"/>
                    <a:pt x="38" y="75"/>
                  </a:cubicBez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6" name="Google Shape;8666;p24"/>
            <p:cNvSpPr/>
            <p:nvPr/>
          </p:nvSpPr>
          <p:spPr>
            <a:xfrm>
              <a:off x="4218375" y="18036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7" name="Google Shape;8667;p24"/>
            <p:cNvSpPr/>
            <p:nvPr/>
          </p:nvSpPr>
          <p:spPr>
            <a:xfrm>
              <a:off x="4220250" y="18008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cubicBezTo>
                    <a:pt x="38" y="1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8" name="Google Shape;8668;p24"/>
            <p:cNvSpPr/>
            <p:nvPr/>
          </p:nvSpPr>
          <p:spPr>
            <a:xfrm>
              <a:off x="4216500" y="18036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5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9" name="Google Shape;8669;p24"/>
            <p:cNvSpPr/>
            <p:nvPr/>
          </p:nvSpPr>
          <p:spPr>
            <a:xfrm>
              <a:off x="4214650" y="1805475"/>
              <a:ext cx="1875" cy="25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0" name="Google Shape;8670;p24"/>
            <p:cNvSpPr/>
            <p:nvPr/>
          </p:nvSpPr>
          <p:spPr>
            <a:xfrm>
              <a:off x="4215575" y="180175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0" y="0"/>
                  </a:moveTo>
                  <a:lnTo>
                    <a:pt x="38" y="37"/>
                  </a:lnTo>
                  <a:lnTo>
                    <a:pt x="75" y="3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1" name="Google Shape;8671;p24"/>
            <p:cNvSpPr/>
            <p:nvPr/>
          </p:nvSpPr>
          <p:spPr>
            <a:xfrm>
              <a:off x="4214650" y="1807350"/>
              <a:ext cx="950" cy="425"/>
            </a:xfrm>
            <a:custGeom>
              <a:avLst/>
              <a:gdLst/>
              <a:ahLst/>
              <a:cxnLst/>
              <a:rect l="l" t="t" r="r" b="b"/>
              <a:pathLst>
                <a:path w="38" h="17" extrusionOk="0">
                  <a:moveTo>
                    <a:pt x="0" y="0"/>
                  </a:moveTo>
                  <a:cubicBezTo>
                    <a:pt x="0" y="13"/>
                    <a:pt x="4" y="17"/>
                    <a:pt x="10" y="17"/>
                  </a:cubicBezTo>
                  <a:cubicBezTo>
                    <a:pt x="21" y="17"/>
                    <a:pt x="37" y="0"/>
                    <a:pt x="3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2" name="Google Shape;8672;p24"/>
            <p:cNvSpPr/>
            <p:nvPr/>
          </p:nvSpPr>
          <p:spPr>
            <a:xfrm>
              <a:off x="4217450" y="1807350"/>
              <a:ext cx="25" cy="1875"/>
            </a:xfrm>
            <a:custGeom>
              <a:avLst/>
              <a:gdLst/>
              <a:ahLst/>
              <a:cxnLst/>
              <a:rect l="l" t="t" r="r" b="b"/>
              <a:pathLst>
                <a:path w="1" h="7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75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3" name="Google Shape;8673;p24"/>
            <p:cNvSpPr/>
            <p:nvPr/>
          </p:nvSpPr>
          <p:spPr>
            <a:xfrm>
              <a:off x="4214650" y="18064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38"/>
                  </a:moveTo>
                  <a:lnTo>
                    <a:pt x="0" y="38"/>
                  </a:lnTo>
                  <a:lnTo>
                    <a:pt x="0" y="1"/>
                  </a:lnTo>
                  <a:cubicBezTo>
                    <a:pt x="0" y="1"/>
                    <a:pt x="0" y="1"/>
                    <a:pt x="37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4" name="Google Shape;8674;p24"/>
            <p:cNvSpPr/>
            <p:nvPr/>
          </p:nvSpPr>
          <p:spPr>
            <a:xfrm>
              <a:off x="4219300" y="1807350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76" y="0"/>
                  </a:moveTo>
                  <a:cubicBezTo>
                    <a:pt x="38" y="0"/>
                    <a:pt x="1" y="37"/>
                    <a:pt x="1" y="37"/>
                  </a:cubicBezTo>
                  <a:lnTo>
                    <a:pt x="1" y="75"/>
                  </a:lnTo>
                  <a:cubicBezTo>
                    <a:pt x="1" y="75"/>
                    <a:pt x="38" y="75"/>
                    <a:pt x="76" y="37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5" name="Google Shape;8675;p24"/>
            <p:cNvSpPr/>
            <p:nvPr/>
          </p:nvSpPr>
          <p:spPr>
            <a:xfrm>
              <a:off x="4220250" y="18073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0"/>
                  </a:moveTo>
                  <a:lnTo>
                    <a:pt x="38" y="0"/>
                  </a:lnTo>
                  <a:lnTo>
                    <a:pt x="38" y="37"/>
                  </a:lnTo>
                  <a:lnTo>
                    <a:pt x="38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6" name="Google Shape;8676;p24"/>
            <p:cNvSpPr/>
            <p:nvPr/>
          </p:nvSpPr>
          <p:spPr>
            <a:xfrm>
              <a:off x="4218375" y="18082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38"/>
                  </a:lnTo>
                  <a:cubicBezTo>
                    <a:pt x="1" y="38"/>
                    <a:pt x="1" y="75"/>
                    <a:pt x="1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7" name="Google Shape;8677;p24"/>
            <p:cNvSpPr/>
            <p:nvPr/>
          </p:nvSpPr>
          <p:spPr>
            <a:xfrm>
              <a:off x="4223050" y="18073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38" y="0"/>
                    <a:pt x="38" y="37"/>
                    <a:pt x="0" y="37"/>
                  </a:cubicBezTo>
                  <a:lnTo>
                    <a:pt x="0" y="75"/>
                  </a:lnTo>
                  <a:cubicBezTo>
                    <a:pt x="38" y="75"/>
                    <a:pt x="38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8" name="Google Shape;8678;p24"/>
            <p:cNvSpPr/>
            <p:nvPr/>
          </p:nvSpPr>
          <p:spPr>
            <a:xfrm>
              <a:off x="4224900" y="18073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7"/>
                    <a:pt x="1" y="37"/>
                  </a:cubicBez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9" name="Google Shape;8679;p24"/>
            <p:cNvSpPr/>
            <p:nvPr/>
          </p:nvSpPr>
          <p:spPr>
            <a:xfrm>
              <a:off x="4223050" y="1809200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0" y="1"/>
                  </a:moveTo>
                  <a:lnTo>
                    <a:pt x="0" y="75"/>
                  </a:lnTo>
                  <a:lnTo>
                    <a:pt x="38" y="75"/>
                  </a:lnTo>
                  <a:cubicBezTo>
                    <a:pt x="0" y="38"/>
                    <a:pt x="0" y="38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0" name="Google Shape;8680;p24"/>
            <p:cNvSpPr/>
            <p:nvPr/>
          </p:nvSpPr>
          <p:spPr>
            <a:xfrm>
              <a:off x="4227700" y="1806400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1" y="1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cubicBezTo>
                    <a:pt x="1" y="113"/>
                    <a:pt x="1" y="113"/>
                    <a:pt x="1" y="75"/>
                  </a:cubicBezTo>
                  <a:lnTo>
                    <a:pt x="1" y="38"/>
                  </a:lnTo>
                  <a:cubicBezTo>
                    <a:pt x="1" y="1"/>
                    <a:pt x="1" y="38"/>
                    <a:pt x="1" y="38"/>
                  </a:cubicBezTo>
                  <a:lnTo>
                    <a:pt x="1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1" name="Google Shape;8681;p24"/>
            <p:cNvSpPr/>
            <p:nvPr/>
          </p:nvSpPr>
          <p:spPr>
            <a:xfrm>
              <a:off x="4227700" y="18064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1" y="1"/>
                  </a:moveTo>
                  <a:cubicBezTo>
                    <a:pt x="38" y="38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2" name="Google Shape;8682;p24"/>
            <p:cNvSpPr/>
            <p:nvPr/>
          </p:nvSpPr>
          <p:spPr>
            <a:xfrm>
              <a:off x="4225850" y="18082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0" y="38"/>
                  </a:lnTo>
                  <a:cubicBezTo>
                    <a:pt x="0" y="75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3" name="Google Shape;8683;p24"/>
            <p:cNvSpPr/>
            <p:nvPr/>
          </p:nvSpPr>
          <p:spPr>
            <a:xfrm>
              <a:off x="4230500" y="18064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1" y="1"/>
                    <a:pt x="1" y="1"/>
                    <a:pt x="1" y="38"/>
                  </a:cubicBezTo>
                  <a:lnTo>
                    <a:pt x="1" y="75"/>
                  </a:lnTo>
                  <a:cubicBezTo>
                    <a:pt x="38" y="75"/>
                    <a:pt x="38" y="38"/>
                    <a:pt x="38" y="38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4" name="Google Shape;8684;p24"/>
            <p:cNvSpPr/>
            <p:nvPr/>
          </p:nvSpPr>
          <p:spPr>
            <a:xfrm>
              <a:off x="4230500" y="18064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5" name="Google Shape;8685;p24"/>
            <p:cNvSpPr/>
            <p:nvPr/>
          </p:nvSpPr>
          <p:spPr>
            <a:xfrm>
              <a:off x="4229575" y="18082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0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6" name="Google Shape;8686;p24"/>
            <p:cNvSpPr/>
            <p:nvPr/>
          </p:nvSpPr>
          <p:spPr>
            <a:xfrm>
              <a:off x="4234250" y="18054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cubicBezTo>
                    <a:pt x="0" y="38"/>
                    <a:pt x="0" y="0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7" name="Google Shape;8687;p24"/>
            <p:cNvSpPr/>
            <p:nvPr/>
          </p:nvSpPr>
          <p:spPr>
            <a:xfrm>
              <a:off x="4234250" y="1804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7"/>
                  </a:lnTo>
                  <a:cubicBezTo>
                    <a:pt x="38" y="37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8" name="Google Shape;8688;p24"/>
            <p:cNvSpPr/>
            <p:nvPr/>
          </p:nvSpPr>
          <p:spPr>
            <a:xfrm>
              <a:off x="4233300" y="18082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9" name="Google Shape;8689;p24"/>
            <p:cNvSpPr/>
            <p:nvPr/>
          </p:nvSpPr>
          <p:spPr>
            <a:xfrm>
              <a:off x="4237975" y="1806400"/>
              <a:ext cx="1900" cy="975"/>
            </a:xfrm>
            <a:custGeom>
              <a:avLst/>
              <a:gdLst/>
              <a:ahLst/>
              <a:cxnLst/>
              <a:rect l="l" t="t" r="r" b="b"/>
              <a:pathLst>
                <a:path w="76" h="39" extrusionOk="0">
                  <a:moveTo>
                    <a:pt x="38" y="1"/>
                  </a:moveTo>
                  <a:lnTo>
                    <a:pt x="1" y="38"/>
                  </a:lnTo>
                  <a:cubicBezTo>
                    <a:pt x="38" y="1"/>
                    <a:pt x="75" y="1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0" name="Google Shape;8690;p24"/>
            <p:cNvSpPr/>
            <p:nvPr/>
          </p:nvSpPr>
          <p:spPr>
            <a:xfrm>
              <a:off x="4239850" y="18073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0" y="0"/>
                  </a:moveTo>
                  <a:cubicBezTo>
                    <a:pt x="0" y="37"/>
                    <a:pt x="0" y="37"/>
                    <a:pt x="0" y="37"/>
                  </a:cubicBezTo>
                  <a:lnTo>
                    <a:pt x="0" y="75"/>
                  </a:lnTo>
                  <a:lnTo>
                    <a:pt x="38" y="37"/>
                  </a:lnTo>
                  <a:cubicBezTo>
                    <a:pt x="38" y="37"/>
                    <a:pt x="38" y="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1" name="Google Shape;8691;p24"/>
            <p:cNvSpPr/>
            <p:nvPr/>
          </p:nvSpPr>
          <p:spPr>
            <a:xfrm>
              <a:off x="4236100" y="1808275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2" name="Google Shape;8692;p24"/>
            <p:cNvSpPr/>
            <p:nvPr/>
          </p:nvSpPr>
          <p:spPr>
            <a:xfrm>
              <a:off x="4240775" y="1810250"/>
              <a:ext cx="950" cy="850"/>
            </a:xfrm>
            <a:custGeom>
              <a:avLst/>
              <a:gdLst/>
              <a:ahLst/>
              <a:cxnLst/>
              <a:rect l="l" t="t" r="r" b="b"/>
              <a:pathLst>
                <a:path w="38" h="34" extrusionOk="0">
                  <a:moveTo>
                    <a:pt x="28" y="0"/>
                  </a:moveTo>
                  <a:cubicBezTo>
                    <a:pt x="17" y="0"/>
                    <a:pt x="1" y="33"/>
                    <a:pt x="1" y="33"/>
                  </a:cubicBezTo>
                  <a:lnTo>
                    <a:pt x="38" y="33"/>
                  </a:lnTo>
                  <a:cubicBezTo>
                    <a:pt x="38" y="9"/>
                    <a:pt x="34" y="0"/>
                    <a:pt x="2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3" name="Google Shape;8693;p24"/>
            <p:cNvSpPr/>
            <p:nvPr/>
          </p:nvSpPr>
          <p:spPr>
            <a:xfrm>
              <a:off x="4241700" y="1810150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1" y="37"/>
                  </a:lnTo>
                  <a:cubicBezTo>
                    <a:pt x="38" y="37"/>
                    <a:pt x="38" y="37"/>
                    <a:pt x="3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4" name="Google Shape;8694;p24"/>
            <p:cNvSpPr/>
            <p:nvPr/>
          </p:nvSpPr>
          <p:spPr>
            <a:xfrm>
              <a:off x="4238900" y="18082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0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5" name="Google Shape;8695;p24"/>
            <p:cNvSpPr/>
            <p:nvPr/>
          </p:nvSpPr>
          <p:spPr>
            <a:xfrm>
              <a:off x="4239850" y="1811075"/>
              <a:ext cx="25" cy="2825"/>
            </a:xfrm>
            <a:custGeom>
              <a:avLst/>
              <a:gdLst/>
              <a:ahLst/>
              <a:cxnLst/>
              <a:rect l="l" t="t" r="r" b="b"/>
              <a:pathLst>
                <a:path w="1" h="113" extrusionOk="0">
                  <a:moveTo>
                    <a:pt x="0" y="112"/>
                  </a:moveTo>
                  <a:lnTo>
                    <a:pt x="0" y="7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6" name="Google Shape;8696;p24"/>
            <p:cNvSpPr/>
            <p:nvPr/>
          </p:nvSpPr>
          <p:spPr>
            <a:xfrm>
              <a:off x="4237975" y="18138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1" y="38"/>
                    <a:pt x="1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7" name="Google Shape;8697;p24"/>
            <p:cNvSpPr/>
            <p:nvPr/>
          </p:nvSpPr>
          <p:spPr>
            <a:xfrm>
              <a:off x="4238900" y="1811075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76" y="0"/>
                  </a:lnTo>
                  <a:lnTo>
                    <a:pt x="38" y="0"/>
                  </a:lnTo>
                  <a:cubicBezTo>
                    <a:pt x="38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8" name="Google Shape;8698;p24"/>
            <p:cNvSpPr/>
            <p:nvPr/>
          </p:nvSpPr>
          <p:spPr>
            <a:xfrm>
              <a:off x="4236100" y="1811075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0"/>
                  </a:moveTo>
                  <a:cubicBezTo>
                    <a:pt x="1" y="0"/>
                    <a:pt x="1" y="0"/>
                    <a:pt x="1" y="75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38"/>
                    <a:pt x="20" y="38"/>
                    <a:pt x="38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9" name="Google Shape;8699;p24"/>
            <p:cNvSpPr/>
            <p:nvPr/>
          </p:nvSpPr>
          <p:spPr>
            <a:xfrm>
              <a:off x="4235175" y="18129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0" name="Google Shape;8700;p24"/>
            <p:cNvSpPr/>
            <p:nvPr/>
          </p:nvSpPr>
          <p:spPr>
            <a:xfrm>
              <a:off x="4237050" y="18120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38"/>
                  </a:cubicBez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1" name="Google Shape;8701;p24"/>
            <p:cNvSpPr/>
            <p:nvPr/>
          </p:nvSpPr>
          <p:spPr>
            <a:xfrm>
              <a:off x="4231450" y="18110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0" y="0"/>
                    <a:pt x="0" y="0"/>
                    <a:pt x="0" y="38"/>
                  </a:cubicBezTo>
                  <a:lnTo>
                    <a:pt x="0" y="75"/>
                  </a:lnTo>
                  <a:cubicBezTo>
                    <a:pt x="0" y="75"/>
                    <a:pt x="38" y="75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2" name="Google Shape;8702;p24"/>
            <p:cNvSpPr/>
            <p:nvPr/>
          </p:nvSpPr>
          <p:spPr>
            <a:xfrm>
              <a:off x="4231450" y="1812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3" name="Google Shape;8703;p24"/>
            <p:cNvSpPr/>
            <p:nvPr/>
          </p:nvSpPr>
          <p:spPr>
            <a:xfrm>
              <a:off x="4232375" y="18101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7"/>
                  </a:lnTo>
                  <a:cubicBezTo>
                    <a:pt x="38" y="0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4" name="Google Shape;8704;p24"/>
            <p:cNvSpPr/>
            <p:nvPr/>
          </p:nvSpPr>
          <p:spPr>
            <a:xfrm>
              <a:off x="4227700" y="1810650"/>
              <a:ext cx="1900" cy="2325"/>
            </a:xfrm>
            <a:custGeom>
              <a:avLst/>
              <a:gdLst/>
              <a:ahLst/>
              <a:cxnLst/>
              <a:rect l="l" t="t" r="r" b="b"/>
              <a:pathLst>
                <a:path w="76" h="93" extrusionOk="0">
                  <a:moveTo>
                    <a:pt x="40" y="1"/>
                  </a:moveTo>
                  <a:cubicBezTo>
                    <a:pt x="38" y="1"/>
                    <a:pt x="38" y="5"/>
                    <a:pt x="38" y="17"/>
                  </a:cubicBezTo>
                  <a:lnTo>
                    <a:pt x="76" y="17"/>
                  </a:lnTo>
                  <a:cubicBezTo>
                    <a:pt x="51" y="17"/>
                    <a:pt x="42" y="1"/>
                    <a:pt x="40" y="1"/>
                  </a:cubicBezTo>
                  <a:close/>
                  <a:moveTo>
                    <a:pt x="38" y="17"/>
                  </a:moveTo>
                  <a:cubicBezTo>
                    <a:pt x="38" y="17"/>
                    <a:pt x="1" y="55"/>
                    <a:pt x="1" y="55"/>
                  </a:cubicBezTo>
                  <a:lnTo>
                    <a:pt x="1" y="92"/>
                  </a:lnTo>
                  <a:lnTo>
                    <a:pt x="38" y="55"/>
                  </a:lnTo>
                  <a:cubicBezTo>
                    <a:pt x="57" y="36"/>
                    <a:pt x="57" y="36"/>
                    <a:pt x="52" y="36"/>
                  </a:cubicBezTo>
                  <a:cubicBezTo>
                    <a:pt x="48" y="36"/>
                    <a:pt x="38" y="36"/>
                    <a:pt x="38" y="17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5" name="Google Shape;8705;p24"/>
            <p:cNvSpPr/>
            <p:nvPr/>
          </p:nvSpPr>
          <p:spPr>
            <a:xfrm>
              <a:off x="4227700" y="181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6" name="Google Shape;8706;p24"/>
            <p:cNvSpPr/>
            <p:nvPr/>
          </p:nvSpPr>
          <p:spPr>
            <a:xfrm>
              <a:off x="4229575" y="18110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7" name="Google Shape;8707;p24"/>
            <p:cNvSpPr/>
            <p:nvPr/>
          </p:nvSpPr>
          <p:spPr>
            <a:xfrm>
              <a:off x="4223975" y="18110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38" y="0"/>
                  </a:moveTo>
                  <a:cubicBezTo>
                    <a:pt x="38" y="0"/>
                    <a:pt x="38" y="38"/>
                    <a:pt x="1" y="75"/>
                  </a:cubicBezTo>
                  <a:lnTo>
                    <a:pt x="1" y="112"/>
                  </a:lnTo>
                  <a:lnTo>
                    <a:pt x="38" y="112"/>
                  </a:lnTo>
                  <a:cubicBezTo>
                    <a:pt x="38" y="75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8" name="Google Shape;8708;p24"/>
            <p:cNvSpPr/>
            <p:nvPr/>
          </p:nvSpPr>
          <p:spPr>
            <a:xfrm>
              <a:off x="4223975" y="18129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9" name="Google Shape;8709;p24"/>
            <p:cNvSpPr/>
            <p:nvPr/>
          </p:nvSpPr>
          <p:spPr>
            <a:xfrm>
              <a:off x="4225850" y="1809200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0" y="1"/>
                  </a:moveTo>
                  <a:lnTo>
                    <a:pt x="0" y="75"/>
                  </a:lnTo>
                  <a:lnTo>
                    <a:pt x="0" y="113"/>
                  </a:lnTo>
                  <a:lnTo>
                    <a:pt x="38" y="113"/>
                  </a:lnTo>
                  <a:lnTo>
                    <a:pt x="38" y="75"/>
                  </a:lnTo>
                  <a:cubicBezTo>
                    <a:pt x="0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0" name="Google Shape;8710;p24"/>
            <p:cNvSpPr/>
            <p:nvPr/>
          </p:nvSpPr>
          <p:spPr>
            <a:xfrm>
              <a:off x="4221175" y="1811075"/>
              <a:ext cx="25" cy="3750"/>
            </a:xfrm>
            <a:custGeom>
              <a:avLst/>
              <a:gdLst/>
              <a:ahLst/>
              <a:cxnLst/>
              <a:rect l="l" t="t" r="r" b="b"/>
              <a:pathLst>
                <a:path w="1" h="150" extrusionOk="0">
                  <a:moveTo>
                    <a:pt x="1" y="112"/>
                  </a:moveTo>
                  <a:lnTo>
                    <a:pt x="1" y="75"/>
                  </a:lnTo>
                  <a:lnTo>
                    <a:pt x="1" y="7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" y="150"/>
                  </a:lnTo>
                  <a:lnTo>
                    <a:pt x="1" y="15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1" name="Google Shape;8711;p24"/>
            <p:cNvSpPr/>
            <p:nvPr/>
          </p:nvSpPr>
          <p:spPr>
            <a:xfrm>
              <a:off x="4219300" y="181387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1" y="0"/>
                  </a:moveTo>
                  <a:lnTo>
                    <a:pt x="1" y="75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2" name="Google Shape;8712;p24"/>
            <p:cNvSpPr/>
            <p:nvPr/>
          </p:nvSpPr>
          <p:spPr>
            <a:xfrm>
              <a:off x="4221175" y="18110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38" y="0"/>
                    <a:pt x="38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3" name="Google Shape;8713;p24"/>
            <p:cNvSpPr/>
            <p:nvPr/>
          </p:nvSpPr>
          <p:spPr>
            <a:xfrm>
              <a:off x="4217450" y="1812950"/>
              <a:ext cx="1875" cy="2825"/>
            </a:xfrm>
            <a:custGeom>
              <a:avLst/>
              <a:gdLst/>
              <a:ahLst/>
              <a:cxnLst/>
              <a:rect l="l" t="t" r="r" b="b"/>
              <a:pathLst>
                <a:path w="75" h="113" extrusionOk="0">
                  <a:moveTo>
                    <a:pt x="38" y="0"/>
                  </a:moveTo>
                  <a:cubicBezTo>
                    <a:pt x="0" y="0"/>
                    <a:pt x="38" y="37"/>
                    <a:pt x="38" y="75"/>
                  </a:cubicBezTo>
                  <a:lnTo>
                    <a:pt x="75" y="112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4" name="Google Shape;8714;p24"/>
            <p:cNvSpPr/>
            <p:nvPr/>
          </p:nvSpPr>
          <p:spPr>
            <a:xfrm>
              <a:off x="4219300" y="18157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5" name="Google Shape;8715;p24"/>
            <p:cNvSpPr/>
            <p:nvPr/>
          </p:nvSpPr>
          <p:spPr>
            <a:xfrm>
              <a:off x="4217450" y="1812000"/>
              <a:ext cx="1875" cy="975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0" y="1"/>
                  </a:moveTo>
                  <a:lnTo>
                    <a:pt x="38" y="38"/>
                  </a:lnTo>
                  <a:lnTo>
                    <a:pt x="75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6" name="Google Shape;8716;p24"/>
            <p:cNvSpPr/>
            <p:nvPr/>
          </p:nvSpPr>
          <p:spPr>
            <a:xfrm>
              <a:off x="4219300" y="1816675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76" y="0"/>
                  </a:moveTo>
                  <a:cubicBezTo>
                    <a:pt x="76" y="0"/>
                    <a:pt x="38" y="0"/>
                    <a:pt x="1" y="38"/>
                  </a:cubicBezTo>
                  <a:lnTo>
                    <a:pt x="76" y="38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7" name="Google Shape;8717;p24"/>
            <p:cNvSpPr/>
            <p:nvPr/>
          </p:nvSpPr>
          <p:spPr>
            <a:xfrm>
              <a:off x="4221175" y="18166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8" name="Google Shape;8718;p24"/>
            <p:cNvSpPr/>
            <p:nvPr/>
          </p:nvSpPr>
          <p:spPr>
            <a:xfrm>
              <a:off x="4217450" y="18166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0" y="38"/>
                    <a:pt x="0" y="38"/>
                    <a:pt x="38" y="75"/>
                  </a:cubicBezTo>
                  <a:lnTo>
                    <a:pt x="38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9" name="Google Shape;8719;p24"/>
            <p:cNvSpPr/>
            <p:nvPr/>
          </p:nvSpPr>
          <p:spPr>
            <a:xfrm>
              <a:off x="4222100" y="1816675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8" y="0"/>
                  </a:moveTo>
                  <a:cubicBezTo>
                    <a:pt x="38" y="0"/>
                    <a:pt x="38" y="38"/>
                    <a:pt x="38" y="38"/>
                  </a:cubicBezTo>
                  <a:lnTo>
                    <a:pt x="76" y="0"/>
                  </a:lnTo>
                  <a:close/>
                  <a:moveTo>
                    <a:pt x="38" y="38"/>
                  </a:moveTo>
                  <a:lnTo>
                    <a:pt x="1" y="75"/>
                  </a:lnTo>
                  <a:lnTo>
                    <a:pt x="38" y="75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0" name="Google Shape;8720;p24"/>
            <p:cNvSpPr/>
            <p:nvPr/>
          </p:nvSpPr>
          <p:spPr>
            <a:xfrm>
              <a:off x="4223975" y="18157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1" name="Google Shape;8721;p24"/>
            <p:cNvSpPr/>
            <p:nvPr/>
          </p:nvSpPr>
          <p:spPr>
            <a:xfrm>
              <a:off x="4222100" y="18185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37"/>
                  </a:lnTo>
                  <a:lnTo>
                    <a:pt x="1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2" name="Google Shape;8722;p24"/>
            <p:cNvSpPr/>
            <p:nvPr/>
          </p:nvSpPr>
          <p:spPr>
            <a:xfrm>
              <a:off x="4226775" y="1816675"/>
              <a:ext cx="950" cy="1900"/>
            </a:xfrm>
            <a:custGeom>
              <a:avLst/>
              <a:gdLst/>
              <a:ahLst/>
              <a:cxnLst/>
              <a:rect l="l" t="t" r="r" b="b"/>
              <a:pathLst>
                <a:path w="38" h="76" extrusionOk="0">
                  <a:moveTo>
                    <a:pt x="38" y="0"/>
                  </a:moveTo>
                  <a:cubicBezTo>
                    <a:pt x="38" y="0"/>
                    <a:pt x="1" y="38"/>
                    <a:pt x="1" y="38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1" y="56"/>
                    <a:pt x="1" y="56"/>
                    <a:pt x="1" y="75"/>
                  </a:cubicBezTo>
                  <a:cubicBezTo>
                    <a:pt x="1" y="75"/>
                    <a:pt x="1" y="38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3" name="Google Shape;8723;p24"/>
            <p:cNvSpPr/>
            <p:nvPr/>
          </p:nvSpPr>
          <p:spPr>
            <a:xfrm>
              <a:off x="4226775" y="18166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cubicBezTo>
                    <a:pt x="38" y="0"/>
                    <a:pt x="38" y="0"/>
                    <a:pt x="38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4" name="Google Shape;8724;p24"/>
            <p:cNvSpPr/>
            <p:nvPr/>
          </p:nvSpPr>
          <p:spPr>
            <a:xfrm>
              <a:off x="4225850" y="18185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5" name="Google Shape;8725;p24"/>
            <p:cNvSpPr/>
            <p:nvPr/>
          </p:nvSpPr>
          <p:spPr>
            <a:xfrm>
              <a:off x="4230500" y="18166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1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6" name="Google Shape;8726;p24"/>
            <p:cNvSpPr/>
            <p:nvPr/>
          </p:nvSpPr>
          <p:spPr>
            <a:xfrm>
              <a:off x="4231450" y="18166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7" name="Google Shape;8727;p24"/>
            <p:cNvSpPr/>
            <p:nvPr/>
          </p:nvSpPr>
          <p:spPr>
            <a:xfrm>
              <a:off x="4227700" y="1818550"/>
              <a:ext cx="1900" cy="25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76" y="0"/>
                  </a:moveTo>
                  <a:lnTo>
                    <a:pt x="76" y="0"/>
                  </a:lnTo>
                  <a:lnTo>
                    <a:pt x="38" y="0"/>
                  </a:lnTo>
                  <a:cubicBezTo>
                    <a:pt x="1" y="0"/>
                    <a:pt x="38" y="0"/>
                    <a:pt x="38" y="0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8" name="Google Shape;8728;p24"/>
            <p:cNvSpPr/>
            <p:nvPr/>
          </p:nvSpPr>
          <p:spPr>
            <a:xfrm>
              <a:off x="4234250" y="1815750"/>
              <a:ext cx="950" cy="1875"/>
            </a:xfrm>
            <a:custGeom>
              <a:avLst/>
              <a:gdLst/>
              <a:ahLst/>
              <a:cxnLst/>
              <a:rect l="l" t="t" r="r" b="b"/>
              <a:pathLst>
                <a:path w="38" h="75" extrusionOk="0">
                  <a:moveTo>
                    <a:pt x="38" y="0"/>
                  </a:moveTo>
                  <a:cubicBezTo>
                    <a:pt x="0" y="0"/>
                    <a:pt x="0" y="0"/>
                    <a:pt x="0" y="37"/>
                  </a:cubicBezTo>
                  <a:lnTo>
                    <a:pt x="0" y="75"/>
                  </a:lnTo>
                  <a:cubicBezTo>
                    <a:pt x="0" y="75"/>
                    <a:pt x="0" y="37"/>
                    <a:pt x="38" y="3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9" name="Google Shape;8729;p24"/>
            <p:cNvSpPr/>
            <p:nvPr/>
          </p:nvSpPr>
          <p:spPr>
            <a:xfrm>
              <a:off x="4234250" y="1815750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0" name="Google Shape;8730;p24"/>
            <p:cNvSpPr/>
            <p:nvPr/>
          </p:nvSpPr>
          <p:spPr>
            <a:xfrm>
              <a:off x="4233300" y="18185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1" name="Google Shape;8731;p24"/>
            <p:cNvSpPr/>
            <p:nvPr/>
          </p:nvSpPr>
          <p:spPr>
            <a:xfrm>
              <a:off x="4237975" y="1815750"/>
              <a:ext cx="1900" cy="950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38" y="0"/>
                  </a:moveTo>
                  <a:lnTo>
                    <a:pt x="1" y="37"/>
                  </a:lnTo>
                  <a:lnTo>
                    <a:pt x="75" y="3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2" name="Google Shape;8732;p24"/>
            <p:cNvSpPr/>
            <p:nvPr/>
          </p:nvSpPr>
          <p:spPr>
            <a:xfrm>
              <a:off x="4239850" y="1817600"/>
              <a:ext cx="950" cy="975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cubicBezTo>
                    <a:pt x="38" y="38"/>
                    <a:pt x="38" y="38"/>
                    <a:pt x="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3" name="Google Shape;8733;p24"/>
            <p:cNvSpPr/>
            <p:nvPr/>
          </p:nvSpPr>
          <p:spPr>
            <a:xfrm>
              <a:off x="4236100" y="1817600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38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4" name="Google Shape;8734;p24"/>
            <p:cNvSpPr/>
            <p:nvPr/>
          </p:nvSpPr>
          <p:spPr>
            <a:xfrm>
              <a:off x="4237975" y="1821350"/>
              <a:ext cx="2825" cy="1875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1" y="0"/>
                  </a:moveTo>
                  <a:cubicBezTo>
                    <a:pt x="1" y="0"/>
                    <a:pt x="38" y="0"/>
                    <a:pt x="38" y="38"/>
                  </a:cubicBezTo>
                  <a:cubicBezTo>
                    <a:pt x="38" y="50"/>
                    <a:pt x="38" y="54"/>
                    <a:pt x="39" y="54"/>
                  </a:cubicBezTo>
                  <a:cubicBezTo>
                    <a:pt x="42" y="54"/>
                    <a:pt x="50" y="38"/>
                    <a:pt x="75" y="38"/>
                  </a:cubicBezTo>
                  <a:lnTo>
                    <a:pt x="75" y="0"/>
                  </a:lnTo>
                  <a:close/>
                  <a:moveTo>
                    <a:pt x="75" y="38"/>
                  </a:moveTo>
                  <a:lnTo>
                    <a:pt x="75" y="75"/>
                  </a:lnTo>
                  <a:cubicBezTo>
                    <a:pt x="75" y="38"/>
                    <a:pt x="113" y="38"/>
                    <a:pt x="75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5" name="Google Shape;8735;p24"/>
            <p:cNvSpPr/>
            <p:nvPr/>
          </p:nvSpPr>
          <p:spPr>
            <a:xfrm>
              <a:off x="4238900" y="1822275"/>
              <a:ext cx="975" cy="950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6" name="Google Shape;8736;p24"/>
            <p:cNvSpPr/>
            <p:nvPr/>
          </p:nvSpPr>
          <p:spPr>
            <a:xfrm>
              <a:off x="4237050" y="18194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7" name="Google Shape;8737;p24"/>
            <p:cNvSpPr/>
            <p:nvPr/>
          </p:nvSpPr>
          <p:spPr>
            <a:xfrm>
              <a:off x="4235175" y="1821350"/>
              <a:ext cx="1900" cy="1875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75" y="0"/>
                  </a:moveTo>
                  <a:lnTo>
                    <a:pt x="38" y="38"/>
                  </a:lnTo>
                  <a:cubicBezTo>
                    <a:pt x="1" y="56"/>
                    <a:pt x="1" y="56"/>
                    <a:pt x="10" y="56"/>
                  </a:cubicBezTo>
                  <a:cubicBezTo>
                    <a:pt x="19" y="56"/>
                    <a:pt x="38" y="56"/>
                    <a:pt x="38" y="75"/>
                  </a:cubicBezTo>
                  <a:lnTo>
                    <a:pt x="75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8" name="Google Shape;8738;p24"/>
            <p:cNvSpPr/>
            <p:nvPr/>
          </p:nvSpPr>
          <p:spPr>
            <a:xfrm>
              <a:off x="4235175" y="18213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9" name="Google Shape;8739;p24"/>
            <p:cNvSpPr/>
            <p:nvPr/>
          </p:nvSpPr>
          <p:spPr>
            <a:xfrm>
              <a:off x="4237975" y="18204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38"/>
                    <a:pt x="1" y="38"/>
                    <a:pt x="1" y="38"/>
                  </a:cubicBez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0" name="Google Shape;8740;p24"/>
            <p:cNvSpPr/>
            <p:nvPr/>
          </p:nvSpPr>
          <p:spPr>
            <a:xfrm>
              <a:off x="4231450" y="1821350"/>
              <a:ext cx="2825" cy="950"/>
            </a:xfrm>
            <a:custGeom>
              <a:avLst/>
              <a:gdLst/>
              <a:ahLst/>
              <a:cxnLst/>
              <a:rect l="l" t="t" r="r" b="b"/>
              <a:pathLst>
                <a:path w="113" h="38" extrusionOk="0">
                  <a:moveTo>
                    <a:pt x="0" y="0"/>
                  </a:moveTo>
                  <a:cubicBezTo>
                    <a:pt x="0" y="0"/>
                    <a:pt x="0" y="0"/>
                    <a:pt x="0" y="38"/>
                  </a:cubicBezTo>
                  <a:lnTo>
                    <a:pt x="75" y="38"/>
                  </a:lnTo>
                  <a:cubicBezTo>
                    <a:pt x="112" y="38"/>
                    <a:pt x="75" y="38"/>
                    <a:pt x="7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1" name="Google Shape;8741;p24"/>
            <p:cNvSpPr/>
            <p:nvPr/>
          </p:nvSpPr>
          <p:spPr>
            <a:xfrm>
              <a:off x="4231450" y="1822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2" name="Google Shape;8742;p24"/>
            <p:cNvSpPr/>
            <p:nvPr/>
          </p:nvSpPr>
          <p:spPr>
            <a:xfrm>
              <a:off x="4234250" y="18204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38"/>
                    <a:pt x="0" y="38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3" name="Google Shape;8743;p24"/>
            <p:cNvSpPr/>
            <p:nvPr/>
          </p:nvSpPr>
          <p:spPr>
            <a:xfrm>
              <a:off x="4227700" y="1820400"/>
              <a:ext cx="1900" cy="1900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38" y="1"/>
                    <a:pt x="38" y="1"/>
                    <a:pt x="38" y="38"/>
                  </a:cubicBezTo>
                  <a:cubicBezTo>
                    <a:pt x="76" y="38"/>
                    <a:pt x="76" y="38"/>
                    <a:pt x="76" y="1"/>
                  </a:cubicBezTo>
                  <a:close/>
                  <a:moveTo>
                    <a:pt x="38" y="38"/>
                  </a:moveTo>
                  <a:cubicBezTo>
                    <a:pt x="38" y="38"/>
                    <a:pt x="38" y="76"/>
                    <a:pt x="1" y="76"/>
                  </a:cubicBezTo>
                  <a:lnTo>
                    <a:pt x="38" y="76"/>
                  </a:lnTo>
                  <a:cubicBezTo>
                    <a:pt x="38" y="76"/>
                    <a:pt x="38" y="38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4" name="Google Shape;8744;p24"/>
            <p:cNvSpPr/>
            <p:nvPr/>
          </p:nvSpPr>
          <p:spPr>
            <a:xfrm>
              <a:off x="4227700" y="1821350"/>
              <a:ext cx="975" cy="1875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8"/>
                  </a:lnTo>
                  <a:cubicBezTo>
                    <a:pt x="1" y="38"/>
                    <a:pt x="38" y="75"/>
                    <a:pt x="38" y="75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5" name="Google Shape;8745;p24"/>
            <p:cNvSpPr/>
            <p:nvPr/>
          </p:nvSpPr>
          <p:spPr>
            <a:xfrm>
              <a:off x="4229575" y="1818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7"/>
                  </a:lnTo>
                  <a:cubicBezTo>
                    <a:pt x="38" y="37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6" name="Google Shape;8746;p24"/>
            <p:cNvSpPr/>
            <p:nvPr/>
          </p:nvSpPr>
          <p:spPr>
            <a:xfrm>
              <a:off x="4224900" y="18204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1"/>
                  </a:moveTo>
                  <a:cubicBezTo>
                    <a:pt x="37" y="2"/>
                    <a:pt x="1" y="38"/>
                    <a:pt x="1" y="38"/>
                  </a:cubicBezTo>
                  <a:lnTo>
                    <a:pt x="1" y="76"/>
                  </a:lnTo>
                  <a:cubicBezTo>
                    <a:pt x="1" y="76"/>
                    <a:pt x="1" y="38"/>
                    <a:pt x="38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7" name="Google Shape;8747;p24"/>
            <p:cNvSpPr/>
            <p:nvPr/>
          </p:nvSpPr>
          <p:spPr>
            <a:xfrm>
              <a:off x="4224900" y="1821350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8" name="Google Shape;8748;p24"/>
            <p:cNvSpPr/>
            <p:nvPr/>
          </p:nvSpPr>
          <p:spPr>
            <a:xfrm>
              <a:off x="4226775" y="181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9" name="Google Shape;8749;p24"/>
            <p:cNvSpPr/>
            <p:nvPr/>
          </p:nvSpPr>
          <p:spPr>
            <a:xfrm>
              <a:off x="4222100" y="1820400"/>
              <a:ext cx="975" cy="1900"/>
            </a:xfrm>
            <a:custGeom>
              <a:avLst/>
              <a:gdLst/>
              <a:ahLst/>
              <a:cxnLst/>
              <a:rect l="l" t="t" r="r" b="b"/>
              <a:pathLst>
                <a:path w="39" h="76" extrusionOk="0">
                  <a:moveTo>
                    <a:pt x="38" y="76"/>
                  </a:moveTo>
                  <a:lnTo>
                    <a:pt x="38" y="76"/>
                  </a:lnTo>
                  <a:lnTo>
                    <a:pt x="38" y="38"/>
                  </a:lnTo>
                  <a:cubicBezTo>
                    <a:pt x="1" y="38"/>
                    <a:pt x="1" y="1"/>
                    <a:pt x="38" y="1"/>
                  </a:cubicBezTo>
                  <a:lnTo>
                    <a:pt x="38" y="1"/>
                  </a:lnTo>
                  <a:cubicBezTo>
                    <a:pt x="1" y="1"/>
                    <a:pt x="1" y="38"/>
                    <a:pt x="38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0" name="Google Shape;8750;p24"/>
            <p:cNvSpPr/>
            <p:nvPr/>
          </p:nvSpPr>
          <p:spPr>
            <a:xfrm>
              <a:off x="4223050" y="1822275"/>
              <a:ext cx="950" cy="2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1" name="Google Shape;8751;p24"/>
            <p:cNvSpPr/>
            <p:nvPr/>
          </p:nvSpPr>
          <p:spPr>
            <a:xfrm>
              <a:off x="4223050" y="1818550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37"/>
                  </a:lnTo>
                  <a:lnTo>
                    <a:pt x="38" y="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2" name="Google Shape;8752;p24"/>
            <p:cNvSpPr/>
            <p:nvPr/>
          </p:nvSpPr>
          <p:spPr>
            <a:xfrm>
              <a:off x="4221175" y="182320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1"/>
                  </a:moveTo>
                  <a:lnTo>
                    <a:pt x="75" y="1"/>
                  </a:lnTo>
                  <a:cubicBezTo>
                    <a:pt x="38" y="1"/>
                    <a:pt x="38" y="1"/>
                    <a:pt x="38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3" name="Google Shape;8753;p24"/>
            <p:cNvSpPr/>
            <p:nvPr/>
          </p:nvSpPr>
          <p:spPr>
            <a:xfrm>
              <a:off x="4223975" y="182320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4" name="Google Shape;8754;p24"/>
            <p:cNvSpPr/>
            <p:nvPr/>
          </p:nvSpPr>
          <p:spPr>
            <a:xfrm>
              <a:off x="4220250" y="1822275"/>
              <a:ext cx="950" cy="950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1"/>
                  </a:moveTo>
                  <a:lnTo>
                    <a:pt x="0" y="38"/>
                  </a:lnTo>
                  <a:lnTo>
                    <a:pt x="38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5" name="Google Shape;8755;p24"/>
            <p:cNvSpPr/>
            <p:nvPr/>
          </p:nvSpPr>
          <p:spPr>
            <a:xfrm>
              <a:off x="4224900" y="1823200"/>
              <a:ext cx="2375" cy="2825"/>
            </a:xfrm>
            <a:custGeom>
              <a:avLst/>
              <a:gdLst/>
              <a:ahLst/>
              <a:cxnLst/>
              <a:rect l="l" t="t" r="r" b="b"/>
              <a:pathLst>
                <a:path w="95" h="113" extrusionOk="0">
                  <a:moveTo>
                    <a:pt x="76" y="1"/>
                  </a:moveTo>
                  <a:lnTo>
                    <a:pt x="76" y="38"/>
                  </a:lnTo>
                  <a:cubicBezTo>
                    <a:pt x="94" y="20"/>
                    <a:pt x="94" y="20"/>
                    <a:pt x="90" y="20"/>
                  </a:cubicBezTo>
                  <a:cubicBezTo>
                    <a:pt x="85" y="20"/>
                    <a:pt x="76" y="20"/>
                    <a:pt x="76" y="1"/>
                  </a:cubicBezTo>
                  <a:close/>
                  <a:moveTo>
                    <a:pt x="38" y="38"/>
                  </a:moveTo>
                  <a:cubicBezTo>
                    <a:pt x="1" y="38"/>
                    <a:pt x="38" y="38"/>
                    <a:pt x="38" y="113"/>
                  </a:cubicBezTo>
                  <a:cubicBezTo>
                    <a:pt x="76" y="113"/>
                    <a:pt x="76" y="113"/>
                    <a:pt x="76" y="3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6" name="Google Shape;8756;p24"/>
            <p:cNvSpPr/>
            <p:nvPr/>
          </p:nvSpPr>
          <p:spPr>
            <a:xfrm>
              <a:off x="4226775" y="182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7" name="Google Shape;8757;p24"/>
            <p:cNvSpPr/>
            <p:nvPr/>
          </p:nvSpPr>
          <p:spPr>
            <a:xfrm>
              <a:off x="4224900" y="182507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8" name="Google Shape;8758;p24"/>
            <p:cNvSpPr/>
            <p:nvPr/>
          </p:nvSpPr>
          <p:spPr>
            <a:xfrm>
              <a:off x="4228650" y="1825075"/>
              <a:ext cx="1875" cy="950"/>
            </a:xfrm>
            <a:custGeom>
              <a:avLst/>
              <a:gdLst/>
              <a:ahLst/>
              <a:cxnLst/>
              <a:rect l="l" t="t" r="r" b="b"/>
              <a:pathLst>
                <a:path w="75" h="38" extrusionOk="0">
                  <a:moveTo>
                    <a:pt x="38" y="1"/>
                  </a:moveTo>
                  <a:cubicBezTo>
                    <a:pt x="38" y="38"/>
                    <a:pt x="0" y="38"/>
                    <a:pt x="0" y="38"/>
                  </a:cubicBezTo>
                  <a:lnTo>
                    <a:pt x="38" y="38"/>
                  </a:lnTo>
                  <a:cubicBezTo>
                    <a:pt x="38" y="1"/>
                    <a:pt x="38" y="1"/>
                    <a:pt x="7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9" name="Google Shape;8759;p24"/>
            <p:cNvSpPr/>
            <p:nvPr/>
          </p:nvSpPr>
          <p:spPr>
            <a:xfrm>
              <a:off x="4230500" y="1825075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75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0" name="Google Shape;8760;p24"/>
            <p:cNvSpPr/>
            <p:nvPr/>
          </p:nvSpPr>
          <p:spPr>
            <a:xfrm>
              <a:off x="4227700" y="1826000"/>
              <a:ext cx="25" cy="1900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38"/>
                  </a:moveTo>
                  <a:lnTo>
                    <a:pt x="1" y="38"/>
                  </a:lnTo>
                  <a:lnTo>
                    <a:pt x="1" y="1"/>
                  </a:lnTo>
                  <a:lnTo>
                    <a:pt x="1" y="38"/>
                  </a:lnTo>
                  <a:cubicBezTo>
                    <a:pt x="1" y="38"/>
                    <a:pt x="1" y="38"/>
                    <a:pt x="1" y="76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1" name="Google Shape;8761;p24"/>
            <p:cNvSpPr/>
            <p:nvPr/>
          </p:nvSpPr>
          <p:spPr>
            <a:xfrm>
              <a:off x="1170625" y="3114175"/>
              <a:ext cx="22450" cy="87775"/>
            </a:xfrm>
            <a:custGeom>
              <a:avLst/>
              <a:gdLst/>
              <a:ahLst/>
              <a:cxnLst/>
              <a:rect l="l" t="t" r="r" b="b"/>
              <a:pathLst>
                <a:path w="898" h="3511" extrusionOk="0">
                  <a:moveTo>
                    <a:pt x="897" y="0"/>
                  </a:moveTo>
                  <a:cubicBezTo>
                    <a:pt x="869" y="15"/>
                    <a:pt x="822" y="38"/>
                    <a:pt x="822" y="38"/>
                  </a:cubicBezTo>
                  <a:lnTo>
                    <a:pt x="561" y="187"/>
                  </a:lnTo>
                  <a:cubicBezTo>
                    <a:pt x="1" y="486"/>
                    <a:pt x="150" y="1270"/>
                    <a:pt x="225" y="1793"/>
                  </a:cubicBezTo>
                  <a:cubicBezTo>
                    <a:pt x="300" y="2129"/>
                    <a:pt x="337" y="2465"/>
                    <a:pt x="337" y="2801"/>
                  </a:cubicBezTo>
                  <a:cubicBezTo>
                    <a:pt x="337" y="3062"/>
                    <a:pt x="225" y="3324"/>
                    <a:pt x="1" y="3510"/>
                  </a:cubicBezTo>
                  <a:lnTo>
                    <a:pt x="1" y="3510"/>
                  </a:lnTo>
                  <a:cubicBezTo>
                    <a:pt x="29" y="3496"/>
                    <a:pt x="76" y="3473"/>
                    <a:pt x="76" y="3473"/>
                  </a:cubicBezTo>
                  <a:lnTo>
                    <a:pt x="337" y="3286"/>
                  </a:lnTo>
                  <a:cubicBezTo>
                    <a:pt x="897" y="3025"/>
                    <a:pt x="710" y="2203"/>
                    <a:pt x="636" y="1718"/>
                  </a:cubicBezTo>
                  <a:cubicBezTo>
                    <a:pt x="598" y="1382"/>
                    <a:pt x="561" y="1046"/>
                    <a:pt x="561" y="710"/>
                  </a:cubicBezTo>
                  <a:cubicBezTo>
                    <a:pt x="561" y="449"/>
                    <a:pt x="673" y="187"/>
                    <a:pt x="89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2" name="Google Shape;8762;p24"/>
            <p:cNvSpPr/>
            <p:nvPr/>
          </p:nvSpPr>
          <p:spPr>
            <a:xfrm>
              <a:off x="1183775" y="3113100"/>
              <a:ext cx="49425" cy="33775"/>
            </a:xfrm>
            <a:custGeom>
              <a:avLst/>
              <a:gdLst/>
              <a:ahLst/>
              <a:cxnLst/>
              <a:rect l="l" t="t" r="r" b="b"/>
              <a:pathLst>
                <a:path w="1977" h="1351" extrusionOk="0">
                  <a:moveTo>
                    <a:pt x="662" y="1"/>
                  </a:moveTo>
                  <a:cubicBezTo>
                    <a:pt x="564" y="1"/>
                    <a:pt x="466" y="15"/>
                    <a:pt x="371" y="43"/>
                  </a:cubicBezTo>
                  <a:lnTo>
                    <a:pt x="72" y="193"/>
                  </a:lnTo>
                  <a:cubicBezTo>
                    <a:pt x="72" y="193"/>
                    <a:pt x="1" y="241"/>
                    <a:pt x="10" y="241"/>
                  </a:cubicBezTo>
                  <a:cubicBezTo>
                    <a:pt x="13" y="241"/>
                    <a:pt x="20" y="238"/>
                    <a:pt x="35" y="230"/>
                  </a:cubicBezTo>
                  <a:cubicBezTo>
                    <a:pt x="106" y="207"/>
                    <a:pt x="184" y="194"/>
                    <a:pt x="264" y="194"/>
                  </a:cubicBezTo>
                  <a:cubicBezTo>
                    <a:pt x="437" y="194"/>
                    <a:pt x="617" y="252"/>
                    <a:pt x="744" y="380"/>
                  </a:cubicBezTo>
                  <a:cubicBezTo>
                    <a:pt x="1043" y="529"/>
                    <a:pt x="1305" y="753"/>
                    <a:pt x="1529" y="977"/>
                  </a:cubicBezTo>
                  <a:cubicBezTo>
                    <a:pt x="1678" y="1089"/>
                    <a:pt x="1827" y="1238"/>
                    <a:pt x="1977" y="1350"/>
                  </a:cubicBezTo>
                  <a:lnTo>
                    <a:pt x="1454" y="342"/>
                  </a:lnTo>
                  <a:cubicBezTo>
                    <a:pt x="1231" y="120"/>
                    <a:pt x="947" y="1"/>
                    <a:pt x="662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3" name="Google Shape;8763;p24"/>
            <p:cNvSpPr/>
            <p:nvPr/>
          </p:nvSpPr>
          <p:spPr>
            <a:xfrm>
              <a:off x="1130500" y="3169250"/>
              <a:ext cx="49425" cy="34425"/>
            </a:xfrm>
            <a:custGeom>
              <a:avLst/>
              <a:gdLst/>
              <a:ahLst/>
              <a:cxnLst/>
              <a:rect l="l" t="t" r="r" b="b"/>
              <a:pathLst>
                <a:path w="1977" h="1377" extrusionOk="0">
                  <a:moveTo>
                    <a:pt x="0" y="0"/>
                  </a:moveTo>
                  <a:lnTo>
                    <a:pt x="560" y="1009"/>
                  </a:lnTo>
                  <a:cubicBezTo>
                    <a:pt x="810" y="1203"/>
                    <a:pt x="1060" y="1376"/>
                    <a:pt x="1324" y="1376"/>
                  </a:cubicBezTo>
                  <a:cubicBezTo>
                    <a:pt x="1416" y="1376"/>
                    <a:pt x="1510" y="1355"/>
                    <a:pt x="1606" y="1307"/>
                  </a:cubicBezTo>
                  <a:lnTo>
                    <a:pt x="1905" y="1121"/>
                  </a:lnTo>
                  <a:cubicBezTo>
                    <a:pt x="1905" y="1121"/>
                    <a:pt x="1976" y="1073"/>
                    <a:pt x="1967" y="1073"/>
                  </a:cubicBezTo>
                  <a:cubicBezTo>
                    <a:pt x="1964" y="1073"/>
                    <a:pt x="1957" y="1076"/>
                    <a:pt x="1942" y="1083"/>
                  </a:cubicBezTo>
                  <a:cubicBezTo>
                    <a:pt x="1854" y="1127"/>
                    <a:pt x="1754" y="1148"/>
                    <a:pt x="1654" y="1148"/>
                  </a:cubicBezTo>
                  <a:cubicBezTo>
                    <a:pt x="1500" y="1148"/>
                    <a:pt x="1346" y="1099"/>
                    <a:pt x="1233" y="1009"/>
                  </a:cubicBezTo>
                  <a:cubicBezTo>
                    <a:pt x="934" y="822"/>
                    <a:pt x="673" y="598"/>
                    <a:pt x="411" y="37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4" name="Google Shape;8764;p24"/>
            <p:cNvSpPr/>
            <p:nvPr/>
          </p:nvSpPr>
          <p:spPr>
            <a:xfrm>
              <a:off x="1258700" y="3068425"/>
              <a:ext cx="26775" cy="86300"/>
            </a:xfrm>
            <a:custGeom>
              <a:avLst/>
              <a:gdLst/>
              <a:ahLst/>
              <a:cxnLst/>
              <a:rect l="l" t="t" r="r" b="b"/>
              <a:pathLst>
                <a:path w="1071" h="3452" extrusionOk="0">
                  <a:moveTo>
                    <a:pt x="1071" y="1"/>
                  </a:moveTo>
                  <a:lnTo>
                    <a:pt x="1071" y="1"/>
                  </a:lnTo>
                  <a:cubicBezTo>
                    <a:pt x="1042" y="15"/>
                    <a:pt x="996" y="38"/>
                    <a:pt x="996" y="38"/>
                  </a:cubicBezTo>
                  <a:lnTo>
                    <a:pt x="697" y="188"/>
                  </a:lnTo>
                  <a:cubicBezTo>
                    <a:pt x="137" y="449"/>
                    <a:pt x="286" y="1270"/>
                    <a:pt x="324" y="1756"/>
                  </a:cubicBezTo>
                  <a:cubicBezTo>
                    <a:pt x="361" y="2092"/>
                    <a:pt x="361" y="2428"/>
                    <a:pt x="361" y="2764"/>
                  </a:cubicBezTo>
                  <a:cubicBezTo>
                    <a:pt x="361" y="3025"/>
                    <a:pt x="249" y="3287"/>
                    <a:pt x="25" y="3436"/>
                  </a:cubicBezTo>
                  <a:cubicBezTo>
                    <a:pt x="3" y="3447"/>
                    <a:pt x="1" y="3451"/>
                    <a:pt x="8" y="3451"/>
                  </a:cubicBezTo>
                  <a:cubicBezTo>
                    <a:pt x="25" y="3451"/>
                    <a:pt x="100" y="3425"/>
                    <a:pt x="100" y="3399"/>
                  </a:cubicBezTo>
                  <a:lnTo>
                    <a:pt x="398" y="3287"/>
                  </a:lnTo>
                  <a:cubicBezTo>
                    <a:pt x="921" y="2988"/>
                    <a:pt x="772" y="2204"/>
                    <a:pt x="735" y="1718"/>
                  </a:cubicBezTo>
                  <a:cubicBezTo>
                    <a:pt x="697" y="1382"/>
                    <a:pt x="697" y="1046"/>
                    <a:pt x="697" y="710"/>
                  </a:cubicBezTo>
                  <a:cubicBezTo>
                    <a:pt x="697" y="412"/>
                    <a:pt x="847" y="150"/>
                    <a:pt x="107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5" name="Google Shape;8765;p24"/>
            <p:cNvSpPr/>
            <p:nvPr/>
          </p:nvSpPr>
          <p:spPr>
            <a:xfrm>
              <a:off x="1275500" y="3067375"/>
              <a:ext cx="48250" cy="35625"/>
            </a:xfrm>
            <a:custGeom>
              <a:avLst/>
              <a:gdLst/>
              <a:ahLst/>
              <a:cxnLst/>
              <a:rect l="l" t="t" r="r" b="b"/>
              <a:pathLst>
                <a:path w="1930" h="1425" extrusionOk="0">
                  <a:moveTo>
                    <a:pt x="149" y="168"/>
                  </a:moveTo>
                  <a:cubicBezTo>
                    <a:pt x="108" y="172"/>
                    <a:pt x="66" y="180"/>
                    <a:pt x="25" y="192"/>
                  </a:cubicBezTo>
                  <a:cubicBezTo>
                    <a:pt x="0" y="217"/>
                    <a:pt x="0" y="225"/>
                    <a:pt x="11" y="225"/>
                  </a:cubicBezTo>
                  <a:cubicBezTo>
                    <a:pt x="33" y="225"/>
                    <a:pt x="100" y="192"/>
                    <a:pt x="100" y="192"/>
                  </a:cubicBezTo>
                  <a:lnTo>
                    <a:pt x="149" y="168"/>
                  </a:lnTo>
                  <a:close/>
                  <a:moveTo>
                    <a:pt x="704" y="1"/>
                  </a:moveTo>
                  <a:cubicBezTo>
                    <a:pt x="604" y="1"/>
                    <a:pt x="501" y="15"/>
                    <a:pt x="399" y="43"/>
                  </a:cubicBezTo>
                  <a:lnTo>
                    <a:pt x="149" y="168"/>
                  </a:lnTo>
                  <a:lnTo>
                    <a:pt x="149" y="168"/>
                  </a:lnTo>
                  <a:cubicBezTo>
                    <a:pt x="178" y="165"/>
                    <a:pt x="206" y="163"/>
                    <a:pt x="235" y="163"/>
                  </a:cubicBezTo>
                  <a:cubicBezTo>
                    <a:pt x="424" y="163"/>
                    <a:pt x="608" y="232"/>
                    <a:pt x="772" y="342"/>
                  </a:cubicBezTo>
                  <a:cubicBezTo>
                    <a:pt x="1033" y="528"/>
                    <a:pt x="1295" y="752"/>
                    <a:pt x="1519" y="1014"/>
                  </a:cubicBezTo>
                  <a:cubicBezTo>
                    <a:pt x="1668" y="1126"/>
                    <a:pt x="1780" y="1275"/>
                    <a:pt x="1929" y="1424"/>
                  </a:cubicBezTo>
                  <a:lnTo>
                    <a:pt x="1481" y="379"/>
                  </a:lnTo>
                  <a:cubicBezTo>
                    <a:pt x="1285" y="127"/>
                    <a:pt x="1005" y="1"/>
                    <a:pt x="704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6" name="Google Shape;8766;p24"/>
            <p:cNvSpPr/>
            <p:nvPr/>
          </p:nvSpPr>
          <p:spPr>
            <a:xfrm>
              <a:off x="1220100" y="3121650"/>
              <a:ext cx="48575" cy="33750"/>
            </a:xfrm>
            <a:custGeom>
              <a:avLst/>
              <a:gdLst/>
              <a:ahLst/>
              <a:cxnLst/>
              <a:rect l="l" t="t" r="r" b="b"/>
              <a:pathLst>
                <a:path w="1943" h="1350" extrusionOk="0">
                  <a:moveTo>
                    <a:pt x="1" y="0"/>
                  </a:moveTo>
                  <a:lnTo>
                    <a:pt x="524" y="1008"/>
                  </a:lnTo>
                  <a:cubicBezTo>
                    <a:pt x="718" y="1231"/>
                    <a:pt x="996" y="1350"/>
                    <a:pt x="1279" y="1350"/>
                  </a:cubicBezTo>
                  <a:cubicBezTo>
                    <a:pt x="1376" y="1350"/>
                    <a:pt x="1474" y="1336"/>
                    <a:pt x="1569" y="1307"/>
                  </a:cubicBezTo>
                  <a:lnTo>
                    <a:pt x="1868" y="1195"/>
                  </a:lnTo>
                  <a:cubicBezTo>
                    <a:pt x="1868" y="1195"/>
                    <a:pt x="1914" y="1172"/>
                    <a:pt x="1942" y="1158"/>
                  </a:cubicBezTo>
                  <a:lnTo>
                    <a:pt x="1942" y="1158"/>
                  </a:lnTo>
                  <a:cubicBezTo>
                    <a:pt x="1872" y="1178"/>
                    <a:pt x="1802" y="1187"/>
                    <a:pt x="1733" y="1187"/>
                  </a:cubicBezTo>
                  <a:cubicBezTo>
                    <a:pt x="1544" y="1187"/>
                    <a:pt x="1360" y="1118"/>
                    <a:pt x="1196" y="1008"/>
                  </a:cubicBezTo>
                  <a:cubicBezTo>
                    <a:pt x="934" y="822"/>
                    <a:pt x="673" y="598"/>
                    <a:pt x="412" y="37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7" name="Google Shape;8767;p24"/>
            <p:cNvSpPr/>
            <p:nvPr/>
          </p:nvSpPr>
          <p:spPr>
            <a:xfrm>
              <a:off x="1348925" y="3027375"/>
              <a:ext cx="32075" cy="84950"/>
            </a:xfrm>
            <a:custGeom>
              <a:avLst/>
              <a:gdLst/>
              <a:ahLst/>
              <a:cxnLst/>
              <a:rect l="l" t="t" r="r" b="b"/>
              <a:pathLst>
                <a:path w="1283" h="3398" extrusionOk="0">
                  <a:moveTo>
                    <a:pt x="1233" y="0"/>
                  </a:moveTo>
                  <a:cubicBezTo>
                    <a:pt x="1219" y="9"/>
                    <a:pt x="1206" y="18"/>
                    <a:pt x="1194" y="28"/>
                  </a:cubicBezTo>
                  <a:lnTo>
                    <a:pt x="1194" y="28"/>
                  </a:lnTo>
                  <a:cubicBezTo>
                    <a:pt x="1232" y="17"/>
                    <a:pt x="1283" y="0"/>
                    <a:pt x="1233" y="0"/>
                  </a:cubicBezTo>
                  <a:close/>
                  <a:moveTo>
                    <a:pt x="1194" y="28"/>
                  </a:moveTo>
                  <a:cubicBezTo>
                    <a:pt x="1174" y="33"/>
                    <a:pt x="1158" y="37"/>
                    <a:pt x="1158" y="37"/>
                  </a:cubicBezTo>
                  <a:lnTo>
                    <a:pt x="859" y="149"/>
                  </a:lnTo>
                  <a:cubicBezTo>
                    <a:pt x="299" y="411"/>
                    <a:pt x="411" y="1232"/>
                    <a:pt x="411" y="1718"/>
                  </a:cubicBezTo>
                  <a:cubicBezTo>
                    <a:pt x="449" y="2016"/>
                    <a:pt x="449" y="2352"/>
                    <a:pt x="411" y="2688"/>
                  </a:cubicBezTo>
                  <a:cubicBezTo>
                    <a:pt x="411" y="2966"/>
                    <a:pt x="315" y="3179"/>
                    <a:pt x="122" y="3357"/>
                  </a:cubicBezTo>
                  <a:lnTo>
                    <a:pt x="122" y="3357"/>
                  </a:lnTo>
                  <a:lnTo>
                    <a:pt x="411" y="3248"/>
                  </a:lnTo>
                  <a:cubicBezTo>
                    <a:pt x="934" y="2987"/>
                    <a:pt x="859" y="2203"/>
                    <a:pt x="822" y="1680"/>
                  </a:cubicBezTo>
                  <a:cubicBezTo>
                    <a:pt x="822" y="1344"/>
                    <a:pt x="822" y="1008"/>
                    <a:pt x="822" y="672"/>
                  </a:cubicBezTo>
                  <a:cubicBezTo>
                    <a:pt x="857" y="426"/>
                    <a:pt x="991" y="180"/>
                    <a:pt x="1194" y="28"/>
                  </a:cubicBezTo>
                  <a:close/>
                  <a:moveTo>
                    <a:pt x="122" y="3357"/>
                  </a:moveTo>
                  <a:lnTo>
                    <a:pt x="113" y="3360"/>
                  </a:lnTo>
                  <a:cubicBezTo>
                    <a:pt x="113" y="3360"/>
                    <a:pt x="1" y="3398"/>
                    <a:pt x="75" y="3398"/>
                  </a:cubicBezTo>
                  <a:cubicBezTo>
                    <a:pt x="91" y="3384"/>
                    <a:pt x="107" y="3371"/>
                    <a:pt x="122" y="3357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8" name="Google Shape;8768;p24"/>
            <p:cNvSpPr/>
            <p:nvPr/>
          </p:nvSpPr>
          <p:spPr>
            <a:xfrm>
              <a:off x="1370400" y="3026550"/>
              <a:ext cx="45750" cy="37250"/>
            </a:xfrm>
            <a:custGeom>
              <a:avLst/>
              <a:gdLst/>
              <a:ahLst/>
              <a:cxnLst/>
              <a:rect l="l" t="t" r="r" b="b"/>
              <a:pathLst>
                <a:path w="1830" h="1490" extrusionOk="0">
                  <a:moveTo>
                    <a:pt x="615" y="0"/>
                  </a:moveTo>
                  <a:cubicBezTo>
                    <a:pt x="536" y="0"/>
                    <a:pt x="455" y="11"/>
                    <a:pt x="374" y="33"/>
                  </a:cubicBezTo>
                  <a:lnTo>
                    <a:pt x="75" y="145"/>
                  </a:lnTo>
                  <a:cubicBezTo>
                    <a:pt x="75" y="145"/>
                    <a:pt x="28" y="168"/>
                    <a:pt x="0" y="182"/>
                  </a:cubicBezTo>
                  <a:cubicBezTo>
                    <a:pt x="68" y="163"/>
                    <a:pt x="138" y="154"/>
                    <a:pt x="208" y="154"/>
                  </a:cubicBezTo>
                  <a:cubicBezTo>
                    <a:pt x="409" y="154"/>
                    <a:pt x="609" y="231"/>
                    <a:pt x="747" y="369"/>
                  </a:cubicBezTo>
                  <a:cubicBezTo>
                    <a:pt x="1008" y="593"/>
                    <a:pt x="1233" y="817"/>
                    <a:pt x="1457" y="1079"/>
                  </a:cubicBezTo>
                  <a:cubicBezTo>
                    <a:pt x="1569" y="1228"/>
                    <a:pt x="1718" y="1377"/>
                    <a:pt x="1830" y="1489"/>
                  </a:cubicBezTo>
                  <a:lnTo>
                    <a:pt x="1419" y="444"/>
                  </a:lnTo>
                  <a:cubicBezTo>
                    <a:pt x="1239" y="174"/>
                    <a:pt x="939" y="0"/>
                    <a:pt x="61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9" name="Google Shape;8769;p24"/>
            <p:cNvSpPr/>
            <p:nvPr/>
          </p:nvSpPr>
          <p:spPr>
            <a:xfrm>
              <a:off x="1311600" y="3076825"/>
              <a:ext cx="47850" cy="36050"/>
            </a:xfrm>
            <a:custGeom>
              <a:avLst/>
              <a:gdLst/>
              <a:ahLst/>
              <a:cxnLst/>
              <a:rect l="l" t="t" r="r" b="b"/>
              <a:pathLst>
                <a:path w="1914" h="1442" extrusionOk="0">
                  <a:moveTo>
                    <a:pt x="1908" y="1245"/>
                  </a:moveTo>
                  <a:cubicBezTo>
                    <a:pt x="1901" y="1245"/>
                    <a:pt x="1882" y="1260"/>
                    <a:pt x="1864" y="1275"/>
                  </a:cubicBezTo>
                  <a:lnTo>
                    <a:pt x="1864" y="1275"/>
                  </a:lnTo>
                  <a:cubicBezTo>
                    <a:pt x="1878" y="1274"/>
                    <a:pt x="1891" y="1272"/>
                    <a:pt x="1904" y="1270"/>
                  </a:cubicBezTo>
                  <a:cubicBezTo>
                    <a:pt x="1914" y="1252"/>
                    <a:pt x="1914" y="1245"/>
                    <a:pt x="1908" y="1245"/>
                  </a:cubicBezTo>
                  <a:close/>
                  <a:moveTo>
                    <a:pt x="0" y="1"/>
                  </a:moveTo>
                  <a:lnTo>
                    <a:pt x="485" y="1046"/>
                  </a:lnTo>
                  <a:cubicBezTo>
                    <a:pt x="666" y="1317"/>
                    <a:pt x="966" y="1442"/>
                    <a:pt x="1291" y="1442"/>
                  </a:cubicBezTo>
                  <a:cubicBezTo>
                    <a:pt x="1370" y="1442"/>
                    <a:pt x="1450" y="1434"/>
                    <a:pt x="1531" y="1420"/>
                  </a:cubicBezTo>
                  <a:lnTo>
                    <a:pt x="1830" y="1308"/>
                  </a:lnTo>
                  <a:cubicBezTo>
                    <a:pt x="1830" y="1308"/>
                    <a:pt x="1846" y="1291"/>
                    <a:pt x="1864" y="1275"/>
                  </a:cubicBezTo>
                  <a:lnTo>
                    <a:pt x="1864" y="1275"/>
                  </a:lnTo>
                  <a:cubicBezTo>
                    <a:pt x="1833" y="1278"/>
                    <a:pt x="1801" y="1280"/>
                    <a:pt x="1770" y="1280"/>
                  </a:cubicBezTo>
                  <a:cubicBezTo>
                    <a:pt x="1554" y="1280"/>
                    <a:pt x="1343" y="1208"/>
                    <a:pt x="1158" y="1084"/>
                  </a:cubicBezTo>
                  <a:cubicBezTo>
                    <a:pt x="896" y="860"/>
                    <a:pt x="635" y="636"/>
                    <a:pt x="411" y="412"/>
                  </a:cubicBezTo>
                  <a:cubicBezTo>
                    <a:pt x="299" y="300"/>
                    <a:pt x="149" y="150"/>
                    <a:pt x="0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0" name="Google Shape;8770;p24"/>
            <p:cNvSpPr/>
            <p:nvPr/>
          </p:nvSpPr>
          <p:spPr>
            <a:xfrm>
              <a:off x="1441550" y="2991900"/>
              <a:ext cx="38275" cy="82575"/>
            </a:xfrm>
            <a:custGeom>
              <a:avLst/>
              <a:gdLst/>
              <a:ahLst/>
              <a:cxnLst/>
              <a:rect l="l" t="t" r="r" b="b"/>
              <a:pathLst>
                <a:path w="1531" h="3303" extrusionOk="0">
                  <a:moveTo>
                    <a:pt x="1448" y="0"/>
                  </a:moveTo>
                  <a:cubicBezTo>
                    <a:pt x="1439" y="5"/>
                    <a:pt x="1429" y="10"/>
                    <a:pt x="1420" y="15"/>
                  </a:cubicBezTo>
                  <a:lnTo>
                    <a:pt x="1420" y="15"/>
                  </a:lnTo>
                  <a:cubicBezTo>
                    <a:pt x="1472" y="0"/>
                    <a:pt x="1530" y="0"/>
                    <a:pt x="1448" y="0"/>
                  </a:cubicBezTo>
                  <a:close/>
                  <a:moveTo>
                    <a:pt x="1420" y="15"/>
                  </a:moveTo>
                  <a:cubicBezTo>
                    <a:pt x="1401" y="20"/>
                    <a:pt x="1384" y="28"/>
                    <a:pt x="1374" y="38"/>
                  </a:cubicBezTo>
                  <a:lnTo>
                    <a:pt x="1075" y="150"/>
                  </a:lnTo>
                  <a:cubicBezTo>
                    <a:pt x="477" y="336"/>
                    <a:pt x="515" y="1158"/>
                    <a:pt x="477" y="1643"/>
                  </a:cubicBezTo>
                  <a:cubicBezTo>
                    <a:pt x="477" y="1979"/>
                    <a:pt x="440" y="2315"/>
                    <a:pt x="403" y="2651"/>
                  </a:cubicBezTo>
                  <a:cubicBezTo>
                    <a:pt x="403" y="2913"/>
                    <a:pt x="253" y="3174"/>
                    <a:pt x="29" y="3286"/>
                  </a:cubicBezTo>
                  <a:cubicBezTo>
                    <a:pt x="5" y="3298"/>
                    <a:pt x="0" y="3303"/>
                    <a:pt x="7" y="3303"/>
                  </a:cubicBezTo>
                  <a:cubicBezTo>
                    <a:pt x="21" y="3303"/>
                    <a:pt x="79" y="3286"/>
                    <a:pt x="104" y="3286"/>
                  </a:cubicBezTo>
                  <a:lnTo>
                    <a:pt x="365" y="3174"/>
                  </a:lnTo>
                  <a:cubicBezTo>
                    <a:pt x="926" y="2950"/>
                    <a:pt x="888" y="2128"/>
                    <a:pt x="888" y="1643"/>
                  </a:cubicBezTo>
                  <a:cubicBezTo>
                    <a:pt x="888" y="1270"/>
                    <a:pt x="926" y="934"/>
                    <a:pt x="1000" y="635"/>
                  </a:cubicBezTo>
                  <a:cubicBezTo>
                    <a:pt x="1036" y="349"/>
                    <a:pt x="1209" y="131"/>
                    <a:pt x="1420" y="15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1" name="Google Shape;8771;p24"/>
            <p:cNvSpPr/>
            <p:nvPr/>
          </p:nvSpPr>
          <p:spPr>
            <a:xfrm>
              <a:off x="1465600" y="2991775"/>
              <a:ext cx="45775" cy="40275"/>
            </a:xfrm>
            <a:custGeom>
              <a:avLst/>
              <a:gdLst/>
              <a:ahLst/>
              <a:cxnLst/>
              <a:rect l="l" t="t" r="r" b="b"/>
              <a:pathLst>
                <a:path w="1831" h="1611" extrusionOk="0">
                  <a:moveTo>
                    <a:pt x="582" y="0"/>
                  </a:moveTo>
                  <a:cubicBezTo>
                    <a:pt x="550" y="0"/>
                    <a:pt x="518" y="2"/>
                    <a:pt x="486" y="5"/>
                  </a:cubicBezTo>
                  <a:lnTo>
                    <a:pt x="188" y="117"/>
                  </a:lnTo>
                  <a:cubicBezTo>
                    <a:pt x="188" y="117"/>
                    <a:pt x="1" y="155"/>
                    <a:pt x="113" y="155"/>
                  </a:cubicBezTo>
                  <a:cubicBezTo>
                    <a:pt x="169" y="139"/>
                    <a:pt x="225" y="131"/>
                    <a:pt x="280" y="131"/>
                  </a:cubicBezTo>
                  <a:cubicBezTo>
                    <a:pt x="483" y="131"/>
                    <a:pt x="676" y="232"/>
                    <a:pt x="822" y="379"/>
                  </a:cubicBezTo>
                  <a:cubicBezTo>
                    <a:pt x="1046" y="603"/>
                    <a:pt x="1270" y="864"/>
                    <a:pt x="1494" y="1125"/>
                  </a:cubicBezTo>
                  <a:cubicBezTo>
                    <a:pt x="1569" y="1275"/>
                    <a:pt x="1681" y="1424"/>
                    <a:pt x="1830" y="1611"/>
                  </a:cubicBezTo>
                  <a:lnTo>
                    <a:pt x="1494" y="491"/>
                  </a:lnTo>
                  <a:cubicBezTo>
                    <a:pt x="1289" y="183"/>
                    <a:pt x="928" y="0"/>
                    <a:pt x="582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2" name="Google Shape;8772;p24"/>
            <p:cNvSpPr/>
            <p:nvPr/>
          </p:nvSpPr>
          <p:spPr>
            <a:xfrm>
              <a:off x="1406800" y="3037625"/>
              <a:ext cx="44725" cy="37525"/>
            </a:xfrm>
            <a:custGeom>
              <a:avLst/>
              <a:gdLst/>
              <a:ahLst/>
              <a:cxnLst/>
              <a:rect l="l" t="t" r="r" b="b"/>
              <a:pathLst>
                <a:path w="1789" h="1501" extrusionOk="0">
                  <a:moveTo>
                    <a:pt x="1" y="1"/>
                  </a:moveTo>
                  <a:lnTo>
                    <a:pt x="411" y="1046"/>
                  </a:lnTo>
                  <a:cubicBezTo>
                    <a:pt x="650" y="1285"/>
                    <a:pt x="913" y="1500"/>
                    <a:pt x="1200" y="1500"/>
                  </a:cubicBezTo>
                  <a:cubicBezTo>
                    <a:pt x="1272" y="1500"/>
                    <a:pt x="1345" y="1487"/>
                    <a:pt x="1419" y="1457"/>
                  </a:cubicBezTo>
                  <a:lnTo>
                    <a:pt x="1681" y="1382"/>
                  </a:lnTo>
                  <a:cubicBezTo>
                    <a:pt x="1711" y="1382"/>
                    <a:pt x="1788" y="1334"/>
                    <a:pt x="1780" y="1334"/>
                  </a:cubicBezTo>
                  <a:cubicBezTo>
                    <a:pt x="1778" y="1334"/>
                    <a:pt x="1770" y="1337"/>
                    <a:pt x="1755" y="1345"/>
                  </a:cubicBezTo>
                  <a:cubicBezTo>
                    <a:pt x="1712" y="1351"/>
                    <a:pt x="1668" y="1354"/>
                    <a:pt x="1625" y="1354"/>
                  </a:cubicBezTo>
                  <a:cubicBezTo>
                    <a:pt x="1410" y="1354"/>
                    <a:pt x="1208" y="1276"/>
                    <a:pt x="1083" y="1121"/>
                  </a:cubicBezTo>
                  <a:cubicBezTo>
                    <a:pt x="822" y="897"/>
                    <a:pt x="561" y="673"/>
                    <a:pt x="374" y="411"/>
                  </a:cubicBezTo>
                  <a:cubicBezTo>
                    <a:pt x="262" y="262"/>
                    <a:pt x="150" y="113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3" name="Google Shape;8773;p24"/>
            <p:cNvSpPr/>
            <p:nvPr/>
          </p:nvSpPr>
          <p:spPr>
            <a:xfrm>
              <a:off x="1533750" y="2963900"/>
              <a:ext cx="42975" cy="79350"/>
            </a:xfrm>
            <a:custGeom>
              <a:avLst/>
              <a:gdLst/>
              <a:ahLst/>
              <a:cxnLst/>
              <a:rect l="l" t="t" r="r" b="b"/>
              <a:pathLst>
                <a:path w="1719" h="3174" extrusionOk="0">
                  <a:moveTo>
                    <a:pt x="1643" y="0"/>
                  </a:moveTo>
                  <a:cubicBezTo>
                    <a:pt x="1531" y="0"/>
                    <a:pt x="1419" y="37"/>
                    <a:pt x="1307" y="75"/>
                  </a:cubicBezTo>
                  <a:lnTo>
                    <a:pt x="1345" y="112"/>
                  </a:lnTo>
                  <a:cubicBezTo>
                    <a:pt x="747" y="261"/>
                    <a:pt x="710" y="1083"/>
                    <a:pt x="673" y="1568"/>
                  </a:cubicBezTo>
                  <a:cubicBezTo>
                    <a:pt x="635" y="1904"/>
                    <a:pt x="598" y="2240"/>
                    <a:pt x="523" y="2576"/>
                  </a:cubicBezTo>
                  <a:cubicBezTo>
                    <a:pt x="460" y="2768"/>
                    <a:pt x="368" y="3014"/>
                    <a:pt x="180" y="3128"/>
                  </a:cubicBezTo>
                  <a:lnTo>
                    <a:pt x="180" y="3128"/>
                  </a:lnTo>
                  <a:lnTo>
                    <a:pt x="411" y="3062"/>
                  </a:lnTo>
                  <a:cubicBezTo>
                    <a:pt x="1009" y="2912"/>
                    <a:pt x="1009" y="2091"/>
                    <a:pt x="1083" y="1606"/>
                  </a:cubicBezTo>
                  <a:cubicBezTo>
                    <a:pt x="1083" y="1270"/>
                    <a:pt x="1158" y="934"/>
                    <a:pt x="1233" y="597"/>
                  </a:cubicBezTo>
                  <a:cubicBezTo>
                    <a:pt x="1270" y="336"/>
                    <a:pt x="1457" y="112"/>
                    <a:pt x="1718" y="0"/>
                  </a:cubicBezTo>
                  <a:close/>
                  <a:moveTo>
                    <a:pt x="180" y="3128"/>
                  </a:moveTo>
                  <a:lnTo>
                    <a:pt x="150" y="3136"/>
                  </a:lnTo>
                  <a:cubicBezTo>
                    <a:pt x="113" y="3136"/>
                    <a:pt x="1" y="3174"/>
                    <a:pt x="75" y="3174"/>
                  </a:cubicBezTo>
                  <a:cubicBezTo>
                    <a:pt x="113" y="3163"/>
                    <a:pt x="148" y="3147"/>
                    <a:pt x="180" y="312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4" name="Google Shape;8774;p24"/>
            <p:cNvSpPr/>
            <p:nvPr/>
          </p:nvSpPr>
          <p:spPr>
            <a:xfrm>
              <a:off x="1568300" y="2963350"/>
              <a:ext cx="40150" cy="42575"/>
            </a:xfrm>
            <a:custGeom>
              <a:avLst/>
              <a:gdLst/>
              <a:ahLst/>
              <a:cxnLst/>
              <a:rect l="l" t="t" r="r" b="b"/>
              <a:pathLst>
                <a:path w="1606" h="1703" extrusionOk="0">
                  <a:moveTo>
                    <a:pt x="94" y="127"/>
                  </a:moveTo>
                  <a:cubicBezTo>
                    <a:pt x="63" y="127"/>
                    <a:pt x="31" y="130"/>
                    <a:pt x="0" y="134"/>
                  </a:cubicBezTo>
                  <a:lnTo>
                    <a:pt x="75" y="134"/>
                  </a:lnTo>
                  <a:lnTo>
                    <a:pt x="94" y="127"/>
                  </a:lnTo>
                  <a:close/>
                  <a:moveTo>
                    <a:pt x="546" y="0"/>
                  </a:moveTo>
                  <a:cubicBezTo>
                    <a:pt x="491" y="0"/>
                    <a:pt x="433" y="7"/>
                    <a:pt x="373" y="22"/>
                  </a:cubicBezTo>
                  <a:lnTo>
                    <a:pt x="94" y="127"/>
                  </a:lnTo>
                  <a:lnTo>
                    <a:pt x="94" y="127"/>
                  </a:lnTo>
                  <a:cubicBezTo>
                    <a:pt x="96" y="127"/>
                    <a:pt x="99" y="127"/>
                    <a:pt x="101" y="127"/>
                  </a:cubicBezTo>
                  <a:cubicBezTo>
                    <a:pt x="327" y="127"/>
                    <a:pt x="542" y="233"/>
                    <a:pt x="672" y="395"/>
                  </a:cubicBezTo>
                  <a:cubicBezTo>
                    <a:pt x="934" y="657"/>
                    <a:pt x="1120" y="918"/>
                    <a:pt x="1270" y="1217"/>
                  </a:cubicBezTo>
                  <a:cubicBezTo>
                    <a:pt x="1382" y="1366"/>
                    <a:pt x="1494" y="1516"/>
                    <a:pt x="1606" y="1702"/>
                  </a:cubicBezTo>
                  <a:lnTo>
                    <a:pt x="1382" y="582"/>
                  </a:lnTo>
                  <a:cubicBezTo>
                    <a:pt x="1155" y="291"/>
                    <a:pt x="901" y="0"/>
                    <a:pt x="546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5" name="Google Shape;8775;p24"/>
            <p:cNvSpPr/>
            <p:nvPr/>
          </p:nvSpPr>
          <p:spPr>
            <a:xfrm>
              <a:off x="1502950" y="3003100"/>
              <a:ext cx="42650" cy="40225"/>
            </a:xfrm>
            <a:custGeom>
              <a:avLst/>
              <a:gdLst/>
              <a:ahLst/>
              <a:cxnLst/>
              <a:rect l="l" t="t" r="r" b="b"/>
              <a:pathLst>
                <a:path w="1706" h="1609" extrusionOk="0">
                  <a:moveTo>
                    <a:pt x="0" y="0"/>
                  </a:moveTo>
                  <a:lnTo>
                    <a:pt x="336" y="1120"/>
                  </a:lnTo>
                  <a:cubicBezTo>
                    <a:pt x="550" y="1364"/>
                    <a:pt x="813" y="1608"/>
                    <a:pt x="1106" y="1608"/>
                  </a:cubicBezTo>
                  <a:cubicBezTo>
                    <a:pt x="1171" y="1608"/>
                    <a:pt x="1239" y="1596"/>
                    <a:pt x="1307" y="1568"/>
                  </a:cubicBezTo>
                  <a:lnTo>
                    <a:pt x="1307" y="1606"/>
                  </a:lnTo>
                  <a:lnTo>
                    <a:pt x="1577" y="1538"/>
                  </a:lnTo>
                  <a:lnTo>
                    <a:pt x="1577" y="1538"/>
                  </a:lnTo>
                  <a:cubicBezTo>
                    <a:pt x="1578" y="1538"/>
                    <a:pt x="1579" y="1538"/>
                    <a:pt x="1580" y="1538"/>
                  </a:cubicBezTo>
                  <a:cubicBezTo>
                    <a:pt x="1613" y="1538"/>
                    <a:pt x="1647" y="1536"/>
                    <a:pt x="1681" y="1531"/>
                  </a:cubicBezTo>
                  <a:cubicBezTo>
                    <a:pt x="1706" y="1519"/>
                    <a:pt x="1706" y="1515"/>
                    <a:pt x="1694" y="1515"/>
                  </a:cubicBezTo>
                  <a:cubicBezTo>
                    <a:pt x="1672" y="1515"/>
                    <a:pt x="1606" y="1531"/>
                    <a:pt x="1606" y="1531"/>
                  </a:cubicBezTo>
                  <a:lnTo>
                    <a:pt x="1577" y="1538"/>
                  </a:lnTo>
                  <a:lnTo>
                    <a:pt x="1577" y="1538"/>
                  </a:lnTo>
                  <a:cubicBezTo>
                    <a:pt x="1352" y="1538"/>
                    <a:pt x="1138" y="1432"/>
                    <a:pt x="1009" y="1270"/>
                  </a:cubicBezTo>
                  <a:cubicBezTo>
                    <a:pt x="785" y="1008"/>
                    <a:pt x="560" y="747"/>
                    <a:pt x="374" y="486"/>
                  </a:cubicBezTo>
                  <a:cubicBezTo>
                    <a:pt x="262" y="374"/>
                    <a:pt x="150" y="187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6" name="Google Shape;8776;p24"/>
            <p:cNvSpPr/>
            <p:nvPr/>
          </p:nvSpPr>
          <p:spPr>
            <a:xfrm>
              <a:off x="1630950" y="2945225"/>
              <a:ext cx="50325" cy="75625"/>
            </a:xfrm>
            <a:custGeom>
              <a:avLst/>
              <a:gdLst/>
              <a:ahLst/>
              <a:cxnLst/>
              <a:rect l="l" t="t" r="r" b="b"/>
              <a:pathLst>
                <a:path w="2013" h="3025" extrusionOk="0">
                  <a:moveTo>
                    <a:pt x="1900" y="0"/>
                  </a:moveTo>
                  <a:lnTo>
                    <a:pt x="1601" y="75"/>
                  </a:lnTo>
                  <a:cubicBezTo>
                    <a:pt x="967" y="150"/>
                    <a:pt x="855" y="971"/>
                    <a:pt x="780" y="1456"/>
                  </a:cubicBezTo>
                  <a:cubicBezTo>
                    <a:pt x="705" y="1793"/>
                    <a:pt x="630" y="2129"/>
                    <a:pt x="518" y="2465"/>
                  </a:cubicBezTo>
                  <a:cubicBezTo>
                    <a:pt x="485" y="2666"/>
                    <a:pt x="330" y="2868"/>
                    <a:pt x="136" y="2988"/>
                  </a:cubicBezTo>
                  <a:lnTo>
                    <a:pt x="136" y="2988"/>
                  </a:lnTo>
                  <a:cubicBezTo>
                    <a:pt x="140" y="2988"/>
                    <a:pt x="143" y="2987"/>
                    <a:pt x="145" y="2987"/>
                  </a:cubicBezTo>
                  <a:lnTo>
                    <a:pt x="406" y="2950"/>
                  </a:lnTo>
                  <a:cubicBezTo>
                    <a:pt x="1004" y="2838"/>
                    <a:pt x="1079" y="2017"/>
                    <a:pt x="1191" y="1531"/>
                  </a:cubicBezTo>
                  <a:cubicBezTo>
                    <a:pt x="1265" y="1195"/>
                    <a:pt x="1340" y="859"/>
                    <a:pt x="1452" y="560"/>
                  </a:cubicBezTo>
                  <a:cubicBezTo>
                    <a:pt x="1527" y="299"/>
                    <a:pt x="1751" y="75"/>
                    <a:pt x="2012" y="0"/>
                  </a:cubicBezTo>
                  <a:close/>
                  <a:moveTo>
                    <a:pt x="136" y="2988"/>
                  </a:moveTo>
                  <a:cubicBezTo>
                    <a:pt x="93" y="2992"/>
                    <a:pt x="1" y="3025"/>
                    <a:pt x="70" y="3025"/>
                  </a:cubicBezTo>
                  <a:cubicBezTo>
                    <a:pt x="93" y="3013"/>
                    <a:pt x="115" y="3001"/>
                    <a:pt x="136" y="2988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7" name="Google Shape;8777;p24"/>
            <p:cNvSpPr/>
            <p:nvPr/>
          </p:nvSpPr>
          <p:spPr>
            <a:xfrm>
              <a:off x="1670975" y="2945150"/>
              <a:ext cx="36425" cy="44900"/>
            </a:xfrm>
            <a:custGeom>
              <a:avLst/>
              <a:gdLst/>
              <a:ahLst/>
              <a:cxnLst/>
              <a:rect l="l" t="t" r="r" b="b"/>
              <a:pathLst>
                <a:path w="1457" h="1796" extrusionOk="0">
                  <a:moveTo>
                    <a:pt x="441" y="0"/>
                  </a:moveTo>
                  <a:cubicBezTo>
                    <a:pt x="419" y="0"/>
                    <a:pt x="397" y="1"/>
                    <a:pt x="374" y="3"/>
                  </a:cubicBezTo>
                  <a:cubicBezTo>
                    <a:pt x="299" y="3"/>
                    <a:pt x="187" y="41"/>
                    <a:pt x="75" y="41"/>
                  </a:cubicBezTo>
                  <a:lnTo>
                    <a:pt x="0" y="41"/>
                  </a:lnTo>
                  <a:cubicBezTo>
                    <a:pt x="262" y="41"/>
                    <a:pt x="486" y="190"/>
                    <a:pt x="635" y="414"/>
                  </a:cubicBezTo>
                  <a:cubicBezTo>
                    <a:pt x="859" y="675"/>
                    <a:pt x="1046" y="974"/>
                    <a:pt x="1195" y="1310"/>
                  </a:cubicBezTo>
                  <a:cubicBezTo>
                    <a:pt x="1270" y="1422"/>
                    <a:pt x="1344" y="1609"/>
                    <a:pt x="1456" y="1796"/>
                  </a:cubicBezTo>
                  <a:lnTo>
                    <a:pt x="1307" y="638"/>
                  </a:lnTo>
                  <a:cubicBezTo>
                    <a:pt x="1130" y="319"/>
                    <a:pt x="852" y="0"/>
                    <a:pt x="44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8" name="Google Shape;8778;p24"/>
            <p:cNvSpPr/>
            <p:nvPr/>
          </p:nvSpPr>
          <p:spPr>
            <a:xfrm>
              <a:off x="1601900" y="2978825"/>
              <a:ext cx="39225" cy="43050"/>
            </a:xfrm>
            <a:custGeom>
              <a:avLst/>
              <a:gdLst/>
              <a:ahLst/>
              <a:cxnLst/>
              <a:rect l="l" t="t" r="r" b="b"/>
              <a:pathLst>
                <a:path w="1569" h="1722" extrusionOk="0">
                  <a:moveTo>
                    <a:pt x="0" y="0"/>
                  </a:moveTo>
                  <a:lnTo>
                    <a:pt x="262" y="1121"/>
                  </a:lnTo>
                  <a:cubicBezTo>
                    <a:pt x="473" y="1437"/>
                    <a:pt x="751" y="1721"/>
                    <a:pt x="1126" y="1721"/>
                  </a:cubicBezTo>
                  <a:cubicBezTo>
                    <a:pt x="1149" y="1721"/>
                    <a:pt x="1172" y="1720"/>
                    <a:pt x="1195" y="1718"/>
                  </a:cubicBezTo>
                  <a:lnTo>
                    <a:pt x="1195" y="1681"/>
                  </a:lnTo>
                  <a:lnTo>
                    <a:pt x="1494" y="1606"/>
                  </a:lnTo>
                  <a:lnTo>
                    <a:pt x="1568" y="1606"/>
                  </a:lnTo>
                  <a:cubicBezTo>
                    <a:pt x="1307" y="1606"/>
                    <a:pt x="1046" y="1494"/>
                    <a:pt x="896" y="1270"/>
                  </a:cubicBezTo>
                  <a:cubicBezTo>
                    <a:pt x="710" y="1009"/>
                    <a:pt x="523" y="747"/>
                    <a:pt x="336" y="449"/>
                  </a:cubicBezTo>
                  <a:cubicBezTo>
                    <a:pt x="262" y="337"/>
                    <a:pt x="150" y="15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9" name="Google Shape;8779;p24"/>
            <p:cNvSpPr/>
            <p:nvPr/>
          </p:nvSpPr>
          <p:spPr>
            <a:xfrm>
              <a:off x="1729775" y="2936825"/>
              <a:ext cx="56150" cy="69100"/>
            </a:xfrm>
            <a:custGeom>
              <a:avLst/>
              <a:gdLst/>
              <a:ahLst/>
              <a:cxnLst/>
              <a:rect l="l" t="t" r="r" b="b"/>
              <a:pathLst>
                <a:path w="2246" h="2764" extrusionOk="0">
                  <a:moveTo>
                    <a:pt x="1793" y="0"/>
                  </a:moveTo>
                  <a:cubicBezTo>
                    <a:pt x="1195" y="38"/>
                    <a:pt x="971" y="822"/>
                    <a:pt x="859" y="1307"/>
                  </a:cubicBezTo>
                  <a:cubicBezTo>
                    <a:pt x="785" y="1606"/>
                    <a:pt x="673" y="1942"/>
                    <a:pt x="523" y="2241"/>
                  </a:cubicBezTo>
                  <a:cubicBezTo>
                    <a:pt x="411" y="2465"/>
                    <a:pt x="262" y="2726"/>
                    <a:pt x="1" y="2763"/>
                  </a:cubicBezTo>
                  <a:lnTo>
                    <a:pt x="374" y="2763"/>
                  </a:lnTo>
                  <a:cubicBezTo>
                    <a:pt x="934" y="2689"/>
                    <a:pt x="1121" y="1904"/>
                    <a:pt x="1270" y="1419"/>
                  </a:cubicBezTo>
                  <a:cubicBezTo>
                    <a:pt x="1345" y="1120"/>
                    <a:pt x="1494" y="784"/>
                    <a:pt x="1606" y="486"/>
                  </a:cubicBezTo>
                  <a:cubicBezTo>
                    <a:pt x="1718" y="262"/>
                    <a:pt x="1942" y="75"/>
                    <a:pt x="2204" y="38"/>
                  </a:cubicBezTo>
                  <a:cubicBezTo>
                    <a:pt x="2241" y="25"/>
                    <a:pt x="2245" y="21"/>
                    <a:pt x="2234" y="21"/>
                  </a:cubicBezTo>
                  <a:cubicBezTo>
                    <a:pt x="2212" y="21"/>
                    <a:pt x="2129" y="38"/>
                    <a:pt x="2129" y="38"/>
                  </a:cubicBezTo>
                  <a:lnTo>
                    <a:pt x="1793" y="38"/>
                  </a:lnTo>
                  <a:lnTo>
                    <a:pt x="1793" y="0"/>
                  </a:ln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0" name="Google Shape;8780;p24"/>
            <p:cNvSpPr/>
            <p:nvPr/>
          </p:nvSpPr>
          <p:spPr>
            <a:xfrm>
              <a:off x="1774575" y="2935825"/>
              <a:ext cx="32700" cy="46750"/>
            </a:xfrm>
            <a:custGeom>
              <a:avLst/>
              <a:gdLst/>
              <a:ahLst/>
              <a:cxnLst/>
              <a:rect l="l" t="t" r="r" b="b"/>
              <a:pathLst>
                <a:path w="1308" h="1870" extrusionOk="0">
                  <a:moveTo>
                    <a:pt x="468" y="0"/>
                  </a:moveTo>
                  <a:cubicBezTo>
                    <a:pt x="449" y="0"/>
                    <a:pt x="431" y="1"/>
                    <a:pt x="412" y="3"/>
                  </a:cubicBezTo>
                  <a:lnTo>
                    <a:pt x="1" y="3"/>
                  </a:lnTo>
                  <a:cubicBezTo>
                    <a:pt x="262" y="40"/>
                    <a:pt x="486" y="190"/>
                    <a:pt x="636" y="414"/>
                  </a:cubicBezTo>
                  <a:cubicBezTo>
                    <a:pt x="822" y="712"/>
                    <a:pt x="972" y="1011"/>
                    <a:pt x="1084" y="1347"/>
                  </a:cubicBezTo>
                  <a:cubicBezTo>
                    <a:pt x="1158" y="1496"/>
                    <a:pt x="1196" y="1683"/>
                    <a:pt x="1308" y="1870"/>
                  </a:cubicBezTo>
                  <a:lnTo>
                    <a:pt x="1270" y="712"/>
                  </a:lnTo>
                  <a:cubicBezTo>
                    <a:pt x="1092" y="356"/>
                    <a:pt x="846" y="0"/>
                    <a:pt x="46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1" name="Google Shape;8781;p24"/>
            <p:cNvSpPr/>
            <p:nvPr/>
          </p:nvSpPr>
          <p:spPr>
            <a:xfrm>
              <a:off x="1703650" y="2961100"/>
              <a:ext cx="34550" cy="45750"/>
            </a:xfrm>
            <a:custGeom>
              <a:avLst/>
              <a:gdLst/>
              <a:ahLst/>
              <a:cxnLst/>
              <a:rect l="l" t="t" r="r" b="b"/>
              <a:pathLst>
                <a:path w="1382" h="1830" extrusionOk="0">
                  <a:moveTo>
                    <a:pt x="0" y="0"/>
                  </a:moveTo>
                  <a:lnTo>
                    <a:pt x="149" y="1158"/>
                  </a:lnTo>
                  <a:cubicBezTo>
                    <a:pt x="336" y="1494"/>
                    <a:pt x="598" y="1830"/>
                    <a:pt x="1008" y="1830"/>
                  </a:cubicBezTo>
                  <a:lnTo>
                    <a:pt x="1307" y="1792"/>
                  </a:lnTo>
                  <a:lnTo>
                    <a:pt x="1382" y="1792"/>
                  </a:lnTo>
                  <a:cubicBezTo>
                    <a:pt x="1120" y="1755"/>
                    <a:pt x="896" y="1606"/>
                    <a:pt x="784" y="1382"/>
                  </a:cubicBezTo>
                  <a:cubicBezTo>
                    <a:pt x="598" y="1120"/>
                    <a:pt x="411" y="821"/>
                    <a:pt x="262" y="523"/>
                  </a:cubicBezTo>
                  <a:cubicBezTo>
                    <a:pt x="187" y="336"/>
                    <a:pt x="112" y="187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2" name="Google Shape;8782;p24"/>
            <p:cNvSpPr/>
            <p:nvPr/>
          </p:nvSpPr>
          <p:spPr>
            <a:xfrm>
              <a:off x="1827800" y="2935875"/>
              <a:ext cx="61625" cy="65375"/>
            </a:xfrm>
            <a:custGeom>
              <a:avLst/>
              <a:gdLst/>
              <a:ahLst/>
              <a:cxnLst/>
              <a:rect l="l" t="t" r="r" b="b"/>
              <a:pathLst>
                <a:path w="2465" h="2615" extrusionOk="0">
                  <a:moveTo>
                    <a:pt x="2407" y="35"/>
                  </a:moveTo>
                  <a:cubicBezTo>
                    <a:pt x="2398" y="35"/>
                    <a:pt x="2390" y="35"/>
                    <a:pt x="2381" y="35"/>
                  </a:cubicBezTo>
                  <a:lnTo>
                    <a:pt x="2381" y="35"/>
                  </a:lnTo>
                  <a:cubicBezTo>
                    <a:pt x="2384" y="36"/>
                    <a:pt x="2387" y="37"/>
                    <a:pt x="2390" y="38"/>
                  </a:cubicBezTo>
                  <a:lnTo>
                    <a:pt x="2464" y="38"/>
                  </a:lnTo>
                  <a:cubicBezTo>
                    <a:pt x="2445" y="36"/>
                    <a:pt x="2426" y="35"/>
                    <a:pt x="2407" y="35"/>
                  </a:cubicBezTo>
                  <a:close/>
                  <a:moveTo>
                    <a:pt x="2054" y="1"/>
                  </a:moveTo>
                  <a:cubicBezTo>
                    <a:pt x="1419" y="1"/>
                    <a:pt x="1158" y="748"/>
                    <a:pt x="1008" y="1233"/>
                  </a:cubicBezTo>
                  <a:cubicBezTo>
                    <a:pt x="859" y="1532"/>
                    <a:pt x="747" y="1830"/>
                    <a:pt x="560" y="2167"/>
                  </a:cubicBezTo>
                  <a:cubicBezTo>
                    <a:pt x="448" y="2391"/>
                    <a:pt x="261" y="2577"/>
                    <a:pt x="0" y="2615"/>
                  </a:cubicBezTo>
                  <a:lnTo>
                    <a:pt x="374" y="2615"/>
                  </a:lnTo>
                  <a:cubicBezTo>
                    <a:pt x="971" y="2615"/>
                    <a:pt x="1195" y="1830"/>
                    <a:pt x="1382" y="1382"/>
                  </a:cubicBezTo>
                  <a:cubicBezTo>
                    <a:pt x="1494" y="1046"/>
                    <a:pt x="1643" y="748"/>
                    <a:pt x="1792" y="449"/>
                  </a:cubicBezTo>
                  <a:cubicBezTo>
                    <a:pt x="1927" y="280"/>
                    <a:pt x="2124" y="50"/>
                    <a:pt x="2381" y="35"/>
                  </a:cubicBezTo>
                  <a:lnTo>
                    <a:pt x="2381" y="35"/>
                  </a:lnTo>
                  <a:cubicBezTo>
                    <a:pt x="2272" y="1"/>
                    <a:pt x="2163" y="1"/>
                    <a:pt x="2054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3" name="Google Shape;8783;p24"/>
            <p:cNvSpPr/>
            <p:nvPr/>
          </p:nvSpPr>
          <p:spPr>
            <a:xfrm>
              <a:off x="1879125" y="2935875"/>
              <a:ext cx="29900" cy="48575"/>
            </a:xfrm>
            <a:custGeom>
              <a:avLst/>
              <a:gdLst/>
              <a:ahLst/>
              <a:cxnLst/>
              <a:rect l="l" t="t" r="r" b="b"/>
              <a:pathLst>
                <a:path w="1196" h="1943" extrusionOk="0">
                  <a:moveTo>
                    <a:pt x="1" y="1"/>
                  </a:moveTo>
                  <a:cubicBezTo>
                    <a:pt x="262" y="38"/>
                    <a:pt x="486" y="225"/>
                    <a:pt x="598" y="449"/>
                  </a:cubicBezTo>
                  <a:cubicBezTo>
                    <a:pt x="747" y="748"/>
                    <a:pt x="860" y="1084"/>
                    <a:pt x="972" y="1382"/>
                  </a:cubicBezTo>
                  <a:cubicBezTo>
                    <a:pt x="1009" y="1569"/>
                    <a:pt x="1046" y="1756"/>
                    <a:pt x="1121" y="1942"/>
                  </a:cubicBezTo>
                  <a:lnTo>
                    <a:pt x="1196" y="785"/>
                  </a:lnTo>
                  <a:cubicBezTo>
                    <a:pt x="1046" y="412"/>
                    <a:pt x="822" y="38"/>
                    <a:pt x="41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4" name="Google Shape;8784;p24"/>
            <p:cNvSpPr/>
            <p:nvPr/>
          </p:nvSpPr>
          <p:spPr>
            <a:xfrm>
              <a:off x="1806325" y="2953625"/>
              <a:ext cx="30825" cy="47625"/>
            </a:xfrm>
            <a:custGeom>
              <a:avLst/>
              <a:gdLst/>
              <a:ahLst/>
              <a:cxnLst/>
              <a:rect l="l" t="t" r="r" b="b"/>
              <a:pathLst>
                <a:path w="1233" h="1905" extrusionOk="0">
                  <a:moveTo>
                    <a:pt x="0" y="0"/>
                  </a:moveTo>
                  <a:lnTo>
                    <a:pt x="38" y="1120"/>
                  </a:lnTo>
                  <a:cubicBezTo>
                    <a:pt x="187" y="1494"/>
                    <a:pt x="448" y="1867"/>
                    <a:pt x="859" y="1867"/>
                  </a:cubicBezTo>
                  <a:lnTo>
                    <a:pt x="859" y="1905"/>
                  </a:lnTo>
                  <a:lnTo>
                    <a:pt x="1233" y="1905"/>
                  </a:lnTo>
                  <a:cubicBezTo>
                    <a:pt x="971" y="1830"/>
                    <a:pt x="747" y="1643"/>
                    <a:pt x="635" y="1419"/>
                  </a:cubicBezTo>
                  <a:cubicBezTo>
                    <a:pt x="448" y="1120"/>
                    <a:pt x="336" y="822"/>
                    <a:pt x="224" y="523"/>
                  </a:cubicBezTo>
                  <a:cubicBezTo>
                    <a:pt x="150" y="374"/>
                    <a:pt x="75" y="150"/>
                    <a:pt x="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5" name="Google Shape;8785;p24"/>
            <p:cNvSpPr/>
            <p:nvPr/>
          </p:nvSpPr>
          <p:spPr>
            <a:xfrm>
              <a:off x="1926725" y="2943325"/>
              <a:ext cx="65375" cy="60825"/>
            </a:xfrm>
            <a:custGeom>
              <a:avLst/>
              <a:gdLst/>
              <a:ahLst/>
              <a:cxnLst/>
              <a:rect l="l" t="t" r="r" b="b"/>
              <a:pathLst>
                <a:path w="2615" h="2433" extrusionOk="0">
                  <a:moveTo>
                    <a:pt x="2196" y="0"/>
                  </a:moveTo>
                  <a:cubicBezTo>
                    <a:pt x="1592" y="0"/>
                    <a:pt x="1302" y="722"/>
                    <a:pt x="1084" y="1159"/>
                  </a:cubicBezTo>
                  <a:cubicBezTo>
                    <a:pt x="934" y="1420"/>
                    <a:pt x="785" y="1757"/>
                    <a:pt x="598" y="2018"/>
                  </a:cubicBezTo>
                  <a:cubicBezTo>
                    <a:pt x="503" y="2208"/>
                    <a:pt x="327" y="2399"/>
                    <a:pt x="116" y="2429"/>
                  </a:cubicBezTo>
                  <a:lnTo>
                    <a:pt x="374" y="2429"/>
                  </a:lnTo>
                  <a:cubicBezTo>
                    <a:pt x="389" y="2429"/>
                    <a:pt x="403" y="2430"/>
                    <a:pt x="417" y="2430"/>
                  </a:cubicBezTo>
                  <a:cubicBezTo>
                    <a:pt x="984" y="2430"/>
                    <a:pt x="1239" y="1708"/>
                    <a:pt x="1495" y="1271"/>
                  </a:cubicBezTo>
                  <a:cubicBezTo>
                    <a:pt x="1607" y="972"/>
                    <a:pt x="1793" y="711"/>
                    <a:pt x="1980" y="450"/>
                  </a:cubicBezTo>
                  <a:cubicBezTo>
                    <a:pt x="2092" y="188"/>
                    <a:pt x="2353" y="39"/>
                    <a:pt x="2615" y="39"/>
                  </a:cubicBezTo>
                  <a:lnTo>
                    <a:pt x="2540" y="39"/>
                  </a:lnTo>
                  <a:lnTo>
                    <a:pt x="2241" y="2"/>
                  </a:lnTo>
                  <a:cubicBezTo>
                    <a:pt x="2226" y="1"/>
                    <a:pt x="2211" y="0"/>
                    <a:pt x="2196" y="0"/>
                  </a:cubicBezTo>
                  <a:close/>
                  <a:moveTo>
                    <a:pt x="1" y="2429"/>
                  </a:moveTo>
                  <a:cubicBezTo>
                    <a:pt x="20" y="2431"/>
                    <a:pt x="40" y="2433"/>
                    <a:pt x="59" y="2433"/>
                  </a:cubicBezTo>
                  <a:cubicBezTo>
                    <a:pt x="78" y="2433"/>
                    <a:pt x="97" y="2431"/>
                    <a:pt x="116" y="2429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6" name="Google Shape;8786;p24"/>
            <p:cNvSpPr/>
            <p:nvPr/>
          </p:nvSpPr>
          <p:spPr>
            <a:xfrm>
              <a:off x="1982750" y="2944275"/>
              <a:ext cx="28025" cy="51375"/>
            </a:xfrm>
            <a:custGeom>
              <a:avLst/>
              <a:gdLst/>
              <a:ahLst/>
              <a:cxnLst/>
              <a:rect l="l" t="t" r="r" b="b"/>
              <a:pathLst>
                <a:path w="1121" h="2055" extrusionOk="0">
                  <a:moveTo>
                    <a:pt x="0" y="1"/>
                  </a:moveTo>
                  <a:cubicBezTo>
                    <a:pt x="262" y="76"/>
                    <a:pt x="448" y="262"/>
                    <a:pt x="560" y="524"/>
                  </a:cubicBezTo>
                  <a:cubicBezTo>
                    <a:pt x="672" y="822"/>
                    <a:pt x="784" y="1158"/>
                    <a:pt x="859" y="1494"/>
                  </a:cubicBezTo>
                  <a:cubicBezTo>
                    <a:pt x="859" y="1644"/>
                    <a:pt x="934" y="1831"/>
                    <a:pt x="971" y="2055"/>
                  </a:cubicBezTo>
                  <a:lnTo>
                    <a:pt x="1120" y="860"/>
                  </a:lnTo>
                  <a:cubicBezTo>
                    <a:pt x="1008" y="486"/>
                    <a:pt x="822" y="76"/>
                    <a:pt x="41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7" name="Google Shape;8787;p24"/>
            <p:cNvSpPr/>
            <p:nvPr/>
          </p:nvSpPr>
          <p:spPr>
            <a:xfrm>
              <a:off x="1907125" y="2955500"/>
              <a:ext cx="28050" cy="49475"/>
            </a:xfrm>
            <a:custGeom>
              <a:avLst/>
              <a:gdLst/>
              <a:ahLst/>
              <a:cxnLst/>
              <a:rect l="l" t="t" r="r" b="b"/>
              <a:pathLst>
                <a:path w="1122" h="1979" extrusionOk="0">
                  <a:moveTo>
                    <a:pt x="76" y="0"/>
                  </a:moveTo>
                  <a:lnTo>
                    <a:pt x="1" y="1157"/>
                  </a:lnTo>
                  <a:cubicBezTo>
                    <a:pt x="150" y="1531"/>
                    <a:pt x="374" y="1904"/>
                    <a:pt x="785" y="1942"/>
                  </a:cubicBezTo>
                  <a:lnTo>
                    <a:pt x="785" y="1979"/>
                  </a:lnTo>
                  <a:lnTo>
                    <a:pt x="1121" y="1979"/>
                  </a:lnTo>
                  <a:cubicBezTo>
                    <a:pt x="897" y="1904"/>
                    <a:pt x="710" y="1718"/>
                    <a:pt x="598" y="1494"/>
                  </a:cubicBezTo>
                  <a:cubicBezTo>
                    <a:pt x="449" y="1195"/>
                    <a:pt x="337" y="896"/>
                    <a:pt x="262" y="560"/>
                  </a:cubicBezTo>
                  <a:cubicBezTo>
                    <a:pt x="188" y="373"/>
                    <a:pt x="150" y="187"/>
                    <a:pt x="76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8" name="Google Shape;8788;p24"/>
            <p:cNvSpPr/>
            <p:nvPr/>
          </p:nvSpPr>
          <p:spPr>
            <a:xfrm>
              <a:off x="2024750" y="2958150"/>
              <a:ext cx="70025" cy="58325"/>
            </a:xfrm>
            <a:custGeom>
              <a:avLst/>
              <a:gdLst/>
              <a:ahLst/>
              <a:cxnLst/>
              <a:rect l="l" t="t" r="r" b="b"/>
              <a:pathLst>
                <a:path w="2801" h="2333" extrusionOk="0">
                  <a:moveTo>
                    <a:pt x="2341" y="1"/>
                  </a:moveTo>
                  <a:cubicBezTo>
                    <a:pt x="1794" y="1"/>
                    <a:pt x="1444" y="663"/>
                    <a:pt x="1195" y="1089"/>
                  </a:cubicBezTo>
                  <a:cubicBezTo>
                    <a:pt x="1046" y="1388"/>
                    <a:pt x="859" y="1649"/>
                    <a:pt x="635" y="1948"/>
                  </a:cubicBezTo>
                  <a:cubicBezTo>
                    <a:pt x="523" y="2172"/>
                    <a:pt x="262" y="2284"/>
                    <a:pt x="1" y="2284"/>
                  </a:cubicBezTo>
                  <a:lnTo>
                    <a:pt x="75" y="2284"/>
                  </a:lnTo>
                  <a:lnTo>
                    <a:pt x="374" y="2321"/>
                  </a:lnTo>
                  <a:cubicBezTo>
                    <a:pt x="415" y="2329"/>
                    <a:pt x="454" y="2332"/>
                    <a:pt x="493" y="2332"/>
                  </a:cubicBezTo>
                  <a:cubicBezTo>
                    <a:pt x="1017" y="2332"/>
                    <a:pt x="1325" y="1658"/>
                    <a:pt x="1569" y="1276"/>
                  </a:cubicBezTo>
                  <a:cubicBezTo>
                    <a:pt x="1718" y="977"/>
                    <a:pt x="1905" y="678"/>
                    <a:pt x="2129" y="417"/>
                  </a:cubicBezTo>
                  <a:cubicBezTo>
                    <a:pt x="2278" y="193"/>
                    <a:pt x="2540" y="81"/>
                    <a:pt x="2801" y="81"/>
                  </a:cubicBezTo>
                  <a:lnTo>
                    <a:pt x="2726" y="81"/>
                  </a:lnTo>
                  <a:lnTo>
                    <a:pt x="2427" y="6"/>
                  </a:lnTo>
                  <a:cubicBezTo>
                    <a:pt x="2398" y="2"/>
                    <a:pt x="2369" y="1"/>
                    <a:pt x="2341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9" name="Google Shape;8789;p24"/>
            <p:cNvSpPr/>
            <p:nvPr/>
          </p:nvSpPr>
          <p:spPr>
            <a:xfrm>
              <a:off x="2084800" y="2958800"/>
              <a:ext cx="26775" cy="51775"/>
            </a:xfrm>
            <a:custGeom>
              <a:avLst/>
              <a:gdLst/>
              <a:ahLst/>
              <a:cxnLst/>
              <a:rect l="l" t="t" r="r" b="b"/>
              <a:pathLst>
                <a:path w="1071" h="2071" extrusionOk="0">
                  <a:moveTo>
                    <a:pt x="12" y="1"/>
                  </a:moveTo>
                  <a:cubicBezTo>
                    <a:pt x="1" y="1"/>
                    <a:pt x="1" y="5"/>
                    <a:pt x="25" y="17"/>
                  </a:cubicBezTo>
                  <a:cubicBezTo>
                    <a:pt x="287" y="55"/>
                    <a:pt x="436" y="316"/>
                    <a:pt x="548" y="540"/>
                  </a:cubicBezTo>
                  <a:cubicBezTo>
                    <a:pt x="623" y="839"/>
                    <a:pt x="735" y="1175"/>
                    <a:pt x="772" y="1511"/>
                  </a:cubicBezTo>
                  <a:cubicBezTo>
                    <a:pt x="772" y="1698"/>
                    <a:pt x="810" y="1884"/>
                    <a:pt x="847" y="2071"/>
                  </a:cubicBezTo>
                  <a:lnTo>
                    <a:pt x="1071" y="951"/>
                  </a:lnTo>
                  <a:cubicBezTo>
                    <a:pt x="996" y="540"/>
                    <a:pt x="810" y="129"/>
                    <a:pt x="399" y="55"/>
                  </a:cubicBezTo>
                  <a:lnTo>
                    <a:pt x="100" y="17"/>
                  </a:lnTo>
                  <a:cubicBezTo>
                    <a:pt x="100" y="17"/>
                    <a:pt x="34" y="1"/>
                    <a:pt x="12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0" name="Google Shape;8790;p24"/>
            <p:cNvSpPr/>
            <p:nvPr/>
          </p:nvSpPr>
          <p:spPr>
            <a:xfrm>
              <a:off x="2007025" y="2965750"/>
              <a:ext cx="27700" cy="51775"/>
            </a:xfrm>
            <a:custGeom>
              <a:avLst/>
              <a:gdLst/>
              <a:ahLst/>
              <a:cxnLst/>
              <a:rect l="l" t="t" r="r" b="b"/>
              <a:pathLst>
                <a:path w="1108" h="2071" extrusionOk="0">
                  <a:moveTo>
                    <a:pt x="149" y="1"/>
                  </a:moveTo>
                  <a:lnTo>
                    <a:pt x="0" y="1158"/>
                  </a:lnTo>
                  <a:cubicBezTo>
                    <a:pt x="112" y="1569"/>
                    <a:pt x="299" y="1942"/>
                    <a:pt x="710" y="1980"/>
                  </a:cubicBezTo>
                  <a:lnTo>
                    <a:pt x="1008" y="2054"/>
                  </a:lnTo>
                  <a:cubicBezTo>
                    <a:pt x="1008" y="2054"/>
                    <a:pt x="1075" y="2071"/>
                    <a:pt x="1097" y="2071"/>
                  </a:cubicBezTo>
                  <a:cubicBezTo>
                    <a:pt x="1108" y="2071"/>
                    <a:pt x="1108" y="2067"/>
                    <a:pt x="1083" y="2054"/>
                  </a:cubicBezTo>
                  <a:cubicBezTo>
                    <a:pt x="822" y="2017"/>
                    <a:pt x="672" y="1756"/>
                    <a:pt x="560" y="1532"/>
                  </a:cubicBezTo>
                  <a:cubicBezTo>
                    <a:pt x="448" y="1196"/>
                    <a:pt x="373" y="897"/>
                    <a:pt x="299" y="561"/>
                  </a:cubicBezTo>
                  <a:cubicBezTo>
                    <a:pt x="261" y="411"/>
                    <a:pt x="224" y="187"/>
                    <a:pt x="149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1" name="Google Shape;8791;p24"/>
            <p:cNvSpPr/>
            <p:nvPr/>
          </p:nvSpPr>
          <p:spPr>
            <a:xfrm>
              <a:off x="2119975" y="2979275"/>
              <a:ext cx="75625" cy="56800"/>
            </a:xfrm>
            <a:custGeom>
              <a:avLst/>
              <a:gdLst/>
              <a:ahLst/>
              <a:cxnLst/>
              <a:rect l="l" t="t" r="r" b="b"/>
              <a:pathLst>
                <a:path w="3025" h="2272" extrusionOk="0">
                  <a:moveTo>
                    <a:pt x="2931" y="125"/>
                  </a:moveTo>
                  <a:lnTo>
                    <a:pt x="2950" y="132"/>
                  </a:lnTo>
                  <a:lnTo>
                    <a:pt x="3024" y="132"/>
                  </a:lnTo>
                  <a:cubicBezTo>
                    <a:pt x="2993" y="127"/>
                    <a:pt x="2962" y="125"/>
                    <a:pt x="2931" y="125"/>
                  </a:cubicBezTo>
                  <a:close/>
                  <a:moveTo>
                    <a:pt x="2496" y="0"/>
                  </a:moveTo>
                  <a:cubicBezTo>
                    <a:pt x="1982" y="0"/>
                    <a:pt x="1620" y="654"/>
                    <a:pt x="1382" y="1028"/>
                  </a:cubicBezTo>
                  <a:cubicBezTo>
                    <a:pt x="1195" y="1289"/>
                    <a:pt x="971" y="1588"/>
                    <a:pt x="747" y="1812"/>
                  </a:cubicBezTo>
                  <a:cubicBezTo>
                    <a:pt x="613" y="2013"/>
                    <a:pt x="389" y="2154"/>
                    <a:pt x="155" y="2154"/>
                  </a:cubicBezTo>
                  <a:cubicBezTo>
                    <a:pt x="129" y="2154"/>
                    <a:pt x="102" y="2152"/>
                    <a:pt x="75" y="2148"/>
                  </a:cubicBezTo>
                  <a:cubicBezTo>
                    <a:pt x="0" y="2148"/>
                    <a:pt x="149" y="2185"/>
                    <a:pt x="149" y="2185"/>
                  </a:cubicBezTo>
                  <a:lnTo>
                    <a:pt x="448" y="2260"/>
                  </a:lnTo>
                  <a:cubicBezTo>
                    <a:pt x="491" y="2268"/>
                    <a:pt x="533" y="2272"/>
                    <a:pt x="574" y="2272"/>
                  </a:cubicBezTo>
                  <a:cubicBezTo>
                    <a:pt x="1104" y="2272"/>
                    <a:pt x="1475" y="1633"/>
                    <a:pt x="1718" y="1252"/>
                  </a:cubicBezTo>
                  <a:cubicBezTo>
                    <a:pt x="1904" y="953"/>
                    <a:pt x="2091" y="655"/>
                    <a:pt x="2315" y="431"/>
                  </a:cubicBezTo>
                  <a:cubicBezTo>
                    <a:pt x="2478" y="235"/>
                    <a:pt x="2698" y="125"/>
                    <a:pt x="2925" y="125"/>
                  </a:cubicBezTo>
                  <a:cubicBezTo>
                    <a:pt x="2927" y="125"/>
                    <a:pt x="2929" y="125"/>
                    <a:pt x="2931" y="125"/>
                  </a:cubicBezTo>
                  <a:lnTo>
                    <a:pt x="2931" y="125"/>
                  </a:lnTo>
                  <a:lnTo>
                    <a:pt x="2651" y="20"/>
                  </a:lnTo>
                  <a:cubicBezTo>
                    <a:pt x="2598" y="7"/>
                    <a:pt x="2546" y="0"/>
                    <a:pt x="2496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2" name="Google Shape;8792;p24"/>
            <p:cNvSpPr/>
            <p:nvPr/>
          </p:nvSpPr>
          <p:spPr>
            <a:xfrm>
              <a:off x="2186250" y="2980700"/>
              <a:ext cx="25225" cy="53225"/>
            </a:xfrm>
            <a:custGeom>
              <a:avLst/>
              <a:gdLst/>
              <a:ahLst/>
              <a:cxnLst/>
              <a:rect l="l" t="t" r="r" b="b"/>
              <a:pathLst>
                <a:path w="1009" h="2129" extrusionOk="0">
                  <a:moveTo>
                    <a:pt x="0" y="0"/>
                  </a:moveTo>
                  <a:cubicBezTo>
                    <a:pt x="224" y="75"/>
                    <a:pt x="411" y="299"/>
                    <a:pt x="448" y="560"/>
                  </a:cubicBezTo>
                  <a:cubicBezTo>
                    <a:pt x="560" y="859"/>
                    <a:pt x="597" y="1195"/>
                    <a:pt x="635" y="1568"/>
                  </a:cubicBezTo>
                  <a:cubicBezTo>
                    <a:pt x="635" y="1718"/>
                    <a:pt x="672" y="1904"/>
                    <a:pt x="709" y="2128"/>
                  </a:cubicBezTo>
                  <a:lnTo>
                    <a:pt x="1008" y="1008"/>
                  </a:lnTo>
                  <a:cubicBezTo>
                    <a:pt x="933" y="598"/>
                    <a:pt x="784" y="187"/>
                    <a:pt x="373" y="75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3" name="Google Shape;8793;p24"/>
            <p:cNvSpPr/>
            <p:nvPr/>
          </p:nvSpPr>
          <p:spPr>
            <a:xfrm>
              <a:off x="2105950" y="2982550"/>
              <a:ext cx="25250" cy="52300"/>
            </a:xfrm>
            <a:custGeom>
              <a:avLst/>
              <a:gdLst/>
              <a:ahLst/>
              <a:cxnLst/>
              <a:rect l="l" t="t" r="r" b="b"/>
              <a:pathLst>
                <a:path w="1010" h="2092" extrusionOk="0">
                  <a:moveTo>
                    <a:pt x="225" y="1"/>
                  </a:moveTo>
                  <a:lnTo>
                    <a:pt x="1" y="1121"/>
                  </a:lnTo>
                  <a:cubicBezTo>
                    <a:pt x="113" y="1532"/>
                    <a:pt x="262" y="1942"/>
                    <a:pt x="636" y="2054"/>
                  </a:cubicBezTo>
                  <a:lnTo>
                    <a:pt x="673" y="2054"/>
                  </a:lnTo>
                  <a:lnTo>
                    <a:pt x="934" y="2092"/>
                  </a:lnTo>
                  <a:lnTo>
                    <a:pt x="1009" y="2092"/>
                  </a:lnTo>
                  <a:cubicBezTo>
                    <a:pt x="785" y="2017"/>
                    <a:pt x="598" y="1793"/>
                    <a:pt x="561" y="1569"/>
                  </a:cubicBezTo>
                  <a:cubicBezTo>
                    <a:pt x="449" y="1233"/>
                    <a:pt x="374" y="897"/>
                    <a:pt x="337" y="561"/>
                  </a:cubicBezTo>
                  <a:cubicBezTo>
                    <a:pt x="300" y="412"/>
                    <a:pt x="300" y="188"/>
                    <a:pt x="22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4" name="Google Shape;8794;p24"/>
            <p:cNvSpPr/>
            <p:nvPr/>
          </p:nvSpPr>
          <p:spPr>
            <a:xfrm>
              <a:off x="2219225" y="3003525"/>
              <a:ext cx="75325" cy="55175"/>
            </a:xfrm>
            <a:custGeom>
              <a:avLst/>
              <a:gdLst/>
              <a:ahLst/>
              <a:cxnLst/>
              <a:rect l="l" t="t" r="r" b="b"/>
              <a:pathLst>
                <a:path w="3013" h="2207" extrusionOk="0">
                  <a:moveTo>
                    <a:pt x="2477" y="0"/>
                  </a:moveTo>
                  <a:cubicBezTo>
                    <a:pt x="1967" y="0"/>
                    <a:pt x="1607" y="619"/>
                    <a:pt x="1369" y="991"/>
                  </a:cubicBezTo>
                  <a:cubicBezTo>
                    <a:pt x="1183" y="1290"/>
                    <a:pt x="959" y="1551"/>
                    <a:pt x="735" y="1813"/>
                  </a:cubicBezTo>
                  <a:cubicBezTo>
                    <a:pt x="598" y="1984"/>
                    <a:pt x="335" y="2093"/>
                    <a:pt x="91" y="2109"/>
                  </a:cubicBezTo>
                  <a:lnTo>
                    <a:pt x="91" y="2109"/>
                  </a:lnTo>
                  <a:cubicBezTo>
                    <a:pt x="71" y="2105"/>
                    <a:pt x="28" y="2095"/>
                    <a:pt x="11" y="2095"/>
                  </a:cubicBezTo>
                  <a:cubicBezTo>
                    <a:pt x="0" y="2095"/>
                    <a:pt x="0" y="2099"/>
                    <a:pt x="25" y="2112"/>
                  </a:cubicBezTo>
                  <a:cubicBezTo>
                    <a:pt x="47" y="2112"/>
                    <a:pt x="69" y="2111"/>
                    <a:pt x="91" y="2109"/>
                  </a:cubicBezTo>
                  <a:lnTo>
                    <a:pt x="91" y="2109"/>
                  </a:lnTo>
                  <a:cubicBezTo>
                    <a:pt x="96" y="2111"/>
                    <a:pt x="100" y="2112"/>
                    <a:pt x="100" y="2112"/>
                  </a:cubicBezTo>
                  <a:lnTo>
                    <a:pt x="399" y="2186"/>
                  </a:lnTo>
                  <a:cubicBezTo>
                    <a:pt x="454" y="2200"/>
                    <a:pt x="508" y="2207"/>
                    <a:pt x="560" y="2207"/>
                  </a:cubicBezTo>
                  <a:cubicBezTo>
                    <a:pt x="1071" y="2207"/>
                    <a:pt x="1434" y="1588"/>
                    <a:pt x="1705" y="1215"/>
                  </a:cubicBezTo>
                  <a:cubicBezTo>
                    <a:pt x="1892" y="917"/>
                    <a:pt x="2079" y="655"/>
                    <a:pt x="2340" y="394"/>
                  </a:cubicBezTo>
                  <a:cubicBezTo>
                    <a:pt x="2490" y="207"/>
                    <a:pt x="2751" y="95"/>
                    <a:pt x="3012" y="95"/>
                  </a:cubicBezTo>
                  <a:lnTo>
                    <a:pt x="2938" y="95"/>
                  </a:lnTo>
                  <a:lnTo>
                    <a:pt x="2639" y="21"/>
                  </a:lnTo>
                  <a:cubicBezTo>
                    <a:pt x="2583" y="7"/>
                    <a:pt x="2530" y="0"/>
                    <a:pt x="2477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5" name="Google Shape;8795;p24"/>
            <p:cNvSpPr/>
            <p:nvPr/>
          </p:nvSpPr>
          <p:spPr>
            <a:xfrm>
              <a:off x="2284575" y="3004125"/>
              <a:ext cx="25850" cy="54075"/>
            </a:xfrm>
            <a:custGeom>
              <a:avLst/>
              <a:gdLst/>
              <a:ahLst/>
              <a:cxnLst/>
              <a:rect l="l" t="t" r="r" b="b"/>
              <a:pathLst>
                <a:path w="1034" h="2163" extrusionOk="0">
                  <a:moveTo>
                    <a:pt x="11" y="1"/>
                  </a:moveTo>
                  <a:cubicBezTo>
                    <a:pt x="0" y="1"/>
                    <a:pt x="0" y="9"/>
                    <a:pt x="25" y="34"/>
                  </a:cubicBezTo>
                  <a:cubicBezTo>
                    <a:pt x="286" y="71"/>
                    <a:pt x="436" y="333"/>
                    <a:pt x="510" y="594"/>
                  </a:cubicBezTo>
                  <a:cubicBezTo>
                    <a:pt x="585" y="893"/>
                    <a:pt x="660" y="1229"/>
                    <a:pt x="697" y="1565"/>
                  </a:cubicBezTo>
                  <a:cubicBezTo>
                    <a:pt x="697" y="1751"/>
                    <a:pt x="697" y="1938"/>
                    <a:pt x="734" y="2162"/>
                  </a:cubicBezTo>
                  <a:lnTo>
                    <a:pt x="1033" y="1005"/>
                  </a:lnTo>
                  <a:cubicBezTo>
                    <a:pt x="958" y="594"/>
                    <a:pt x="809" y="221"/>
                    <a:pt x="398" y="71"/>
                  </a:cubicBezTo>
                  <a:lnTo>
                    <a:pt x="398" y="109"/>
                  </a:lnTo>
                  <a:lnTo>
                    <a:pt x="100" y="34"/>
                  </a:lnTo>
                  <a:cubicBezTo>
                    <a:pt x="100" y="34"/>
                    <a:pt x="33" y="1"/>
                    <a:pt x="1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6" name="Google Shape;8796;p24"/>
            <p:cNvSpPr/>
            <p:nvPr/>
          </p:nvSpPr>
          <p:spPr>
            <a:xfrm>
              <a:off x="2204900" y="3004950"/>
              <a:ext cx="25350" cy="53650"/>
            </a:xfrm>
            <a:custGeom>
              <a:avLst/>
              <a:gdLst/>
              <a:ahLst/>
              <a:cxnLst/>
              <a:rect l="l" t="t" r="r" b="b"/>
              <a:pathLst>
                <a:path w="1014" h="2146" extrusionOk="0">
                  <a:moveTo>
                    <a:pt x="262" y="1"/>
                  </a:moveTo>
                  <a:lnTo>
                    <a:pt x="1" y="1121"/>
                  </a:lnTo>
                  <a:cubicBezTo>
                    <a:pt x="1" y="1494"/>
                    <a:pt x="225" y="1868"/>
                    <a:pt x="598" y="2055"/>
                  </a:cubicBezTo>
                  <a:lnTo>
                    <a:pt x="897" y="2129"/>
                  </a:lnTo>
                  <a:cubicBezTo>
                    <a:pt x="897" y="2129"/>
                    <a:pt x="980" y="2146"/>
                    <a:pt x="1002" y="2146"/>
                  </a:cubicBezTo>
                  <a:cubicBezTo>
                    <a:pt x="1013" y="2146"/>
                    <a:pt x="1009" y="2142"/>
                    <a:pt x="972" y="2129"/>
                  </a:cubicBezTo>
                  <a:cubicBezTo>
                    <a:pt x="748" y="2017"/>
                    <a:pt x="561" y="1793"/>
                    <a:pt x="524" y="1569"/>
                  </a:cubicBezTo>
                  <a:cubicBezTo>
                    <a:pt x="412" y="1233"/>
                    <a:pt x="374" y="897"/>
                    <a:pt x="337" y="561"/>
                  </a:cubicBezTo>
                  <a:cubicBezTo>
                    <a:pt x="337" y="374"/>
                    <a:pt x="300" y="188"/>
                    <a:pt x="262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7" name="Google Shape;8797;p24"/>
            <p:cNvSpPr/>
            <p:nvPr/>
          </p:nvSpPr>
          <p:spPr>
            <a:xfrm>
              <a:off x="2318800" y="3027975"/>
              <a:ext cx="74700" cy="55000"/>
            </a:xfrm>
            <a:custGeom>
              <a:avLst/>
              <a:gdLst/>
              <a:ahLst/>
              <a:cxnLst/>
              <a:rect l="l" t="t" r="r" b="b"/>
              <a:pathLst>
                <a:path w="2988" h="2200" extrusionOk="0">
                  <a:moveTo>
                    <a:pt x="2894" y="118"/>
                  </a:moveTo>
                  <a:lnTo>
                    <a:pt x="2912" y="125"/>
                  </a:lnTo>
                  <a:lnTo>
                    <a:pt x="2987" y="125"/>
                  </a:lnTo>
                  <a:cubicBezTo>
                    <a:pt x="2956" y="121"/>
                    <a:pt x="2925" y="119"/>
                    <a:pt x="2894" y="118"/>
                  </a:cubicBezTo>
                  <a:close/>
                  <a:moveTo>
                    <a:pt x="2482" y="1"/>
                  </a:moveTo>
                  <a:cubicBezTo>
                    <a:pt x="1955" y="1"/>
                    <a:pt x="1586" y="604"/>
                    <a:pt x="1344" y="984"/>
                  </a:cubicBezTo>
                  <a:cubicBezTo>
                    <a:pt x="1120" y="1283"/>
                    <a:pt x="934" y="1544"/>
                    <a:pt x="709" y="1806"/>
                  </a:cubicBezTo>
                  <a:cubicBezTo>
                    <a:pt x="547" y="2000"/>
                    <a:pt x="329" y="2110"/>
                    <a:pt x="103" y="2111"/>
                  </a:cubicBezTo>
                  <a:lnTo>
                    <a:pt x="103" y="2111"/>
                  </a:lnTo>
                  <a:lnTo>
                    <a:pt x="75" y="2104"/>
                  </a:lnTo>
                  <a:lnTo>
                    <a:pt x="0" y="2104"/>
                  </a:lnTo>
                  <a:cubicBezTo>
                    <a:pt x="33" y="2109"/>
                    <a:pt x="66" y="2111"/>
                    <a:pt x="100" y="2111"/>
                  </a:cubicBezTo>
                  <a:cubicBezTo>
                    <a:pt x="101" y="2111"/>
                    <a:pt x="102" y="2111"/>
                    <a:pt x="103" y="2111"/>
                  </a:cubicBezTo>
                  <a:lnTo>
                    <a:pt x="103" y="2111"/>
                  </a:lnTo>
                  <a:lnTo>
                    <a:pt x="373" y="2179"/>
                  </a:lnTo>
                  <a:cubicBezTo>
                    <a:pt x="429" y="2193"/>
                    <a:pt x="483" y="2199"/>
                    <a:pt x="535" y="2199"/>
                  </a:cubicBezTo>
                  <a:cubicBezTo>
                    <a:pt x="1046" y="2199"/>
                    <a:pt x="1409" y="1581"/>
                    <a:pt x="1680" y="1208"/>
                  </a:cubicBezTo>
                  <a:cubicBezTo>
                    <a:pt x="1867" y="909"/>
                    <a:pt x="2054" y="648"/>
                    <a:pt x="2278" y="424"/>
                  </a:cubicBezTo>
                  <a:cubicBezTo>
                    <a:pt x="2441" y="229"/>
                    <a:pt x="2661" y="118"/>
                    <a:pt x="2888" y="118"/>
                  </a:cubicBezTo>
                  <a:cubicBezTo>
                    <a:pt x="2890" y="118"/>
                    <a:pt x="2892" y="118"/>
                    <a:pt x="2894" y="118"/>
                  </a:cubicBezTo>
                  <a:lnTo>
                    <a:pt x="2894" y="118"/>
                  </a:lnTo>
                  <a:lnTo>
                    <a:pt x="2614" y="13"/>
                  </a:lnTo>
                  <a:cubicBezTo>
                    <a:pt x="2569" y="5"/>
                    <a:pt x="2525" y="1"/>
                    <a:pt x="2482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8" name="Google Shape;8798;p24"/>
            <p:cNvSpPr/>
            <p:nvPr/>
          </p:nvSpPr>
          <p:spPr>
            <a:xfrm>
              <a:off x="2383400" y="3028825"/>
              <a:ext cx="25025" cy="54575"/>
            </a:xfrm>
            <a:custGeom>
              <a:avLst/>
              <a:gdLst/>
              <a:ahLst/>
              <a:cxnLst/>
              <a:rect l="l" t="t" r="r" b="b"/>
              <a:pathLst>
                <a:path w="1001" h="2183" extrusionOk="0">
                  <a:moveTo>
                    <a:pt x="8" y="0"/>
                  </a:moveTo>
                  <a:cubicBezTo>
                    <a:pt x="1" y="0"/>
                    <a:pt x="5" y="4"/>
                    <a:pt x="30" y="17"/>
                  </a:cubicBezTo>
                  <a:cubicBezTo>
                    <a:pt x="254" y="129"/>
                    <a:pt x="440" y="353"/>
                    <a:pt x="478" y="614"/>
                  </a:cubicBezTo>
                  <a:cubicBezTo>
                    <a:pt x="552" y="913"/>
                    <a:pt x="627" y="1249"/>
                    <a:pt x="665" y="1585"/>
                  </a:cubicBezTo>
                  <a:cubicBezTo>
                    <a:pt x="665" y="1772"/>
                    <a:pt x="702" y="1958"/>
                    <a:pt x="739" y="2182"/>
                  </a:cubicBezTo>
                  <a:lnTo>
                    <a:pt x="1001" y="1025"/>
                  </a:lnTo>
                  <a:cubicBezTo>
                    <a:pt x="926" y="651"/>
                    <a:pt x="777" y="241"/>
                    <a:pt x="403" y="91"/>
                  </a:cubicBezTo>
                  <a:lnTo>
                    <a:pt x="104" y="17"/>
                  </a:lnTo>
                  <a:cubicBezTo>
                    <a:pt x="80" y="17"/>
                    <a:pt x="21" y="0"/>
                    <a:pt x="8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9" name="Google Shape;8799;p24"/>
            <p:cNvSpPr/>
            <p:nvPr/>
          </p:nvSpPr>
          <p:spPr>
            <a:xfrm>
              <a:off x="2302925" y="3029225"/>
              <a:ext cx="25225" cy="53225"/>
            </a:xfrm>
            <a:custGeom>
              <a:avLst/>
              <a:gdLst/>
              <a:ahLst/>
              <a:cxnLst/>
              <a:rect l="l" t="t" r="r" b="b"/>
              <a:pathLst>
                <a:path w="1009" h="2129" extrusionOk="0">
                  <a:moveTo>
                    <a:pt x="299" y="1"/>
                  </a:moveTo>
                  <a:lnTo>
                    <a:pt x="0" y="1121"/>
                  </a:lnTo>
                  <a:cubicBezTo>
                    <a:pt x="75" y="1532"/>
                    <a:pt x="224" y="1942"/>
                    <a:pt x="635" y="2017"/>
                  </a:cubicBezTo>
                  <a:lnTo>
                    <a:pt x="635" y="2054"/>
                  </a:lnTo>
                  <a:lnTo>
                    <a:pt x="896" y="2129"/>
                  </a:lnTo>
                  <a:lnTo>
                    <a:pt x="1008" y="2129"/>
                  </a:lnTo>
                  <a:cubicBezTo>
                    <a:pt x="747" y="2054"/>
                    <a:pt x="598" y="1793"/>
                    <a:pt x="523" y="1569"/>
                  </a:cubicBezTo>
                  <a:cubicBezTo>
                    <a:pt x="448" y="1233"/>
                    <a:pt x="374" y="897"/>
                    <a:pt x="336" y="561"/>
                  </a:cubicBezTo>
                  <a:cubicBezTo>
                    <a:pt x="336" y="374"/>
                    <a:pt x="336" y="187"/>
                    <a:pt x="299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0" name="Google Shape;8800;p24"/>
            <p:cNvSpPr/>
            <p:nvPr/>
          </p:nvSpPr>
          <p:spPr>
            <a:xfrm>
              <a:off x="2416800" y="3052250"/>
              <a:ext cx="74700" cy="55000"/>
            </a:xfrm>
            <a:custGeom>
              <a:avLst/>
              <a:gdLst/>
              <a:ahLst/>
              <a:cxnLst/>
              <a:rect l="l" t="t" r="r" b="b"/>
              <a:pathLst>
                <a:path w="2988" h="2200" extrusionOk="0">
                  <a:moveTo>
                    <a:pt x="2906" y="82"/>
                  </a:moveTo>
                  <a:cubicBezTo>
                    <a:pt x="2901" y="82"/>
                    <a:pt x="2896" y="82"/>
                    <a:pt x="2891" y="82"/>
                  </a:cubicBezTo>
                  <a:lnTo>
                    <a:pt x="2891" y="82"/>
                  </a:lnTo>
                  <a:lnTo>
                    <a:pt x="2913" y="88"/>
                  </a:lnTo>
                  <a:lnTo>
                    <a:pt x="2988" y="88"/>
                  </a:lnTo>
                  <a:cubicBezTo>
                    <a:pt x="2960" y="84"/>
                    <a:pt x="2933" y="82"/>
                    <a:pt x="2906" y="82"/>
                  </a:cubicBezTo>
                  <a:close/>
                  <a:moveTo>
                    <a:pt x="2483" y="1"/>
                  </a:moveTo>
                  <a:cubicBezTo>
                    <a:pt x="1956" y="1"/>
                    <a:pt x="1586" y="604"/>
                    <a:pt x="1345" y="984"/>
                  </a:cubicBezTo>
                  <a:cubicBezTo>
                    <a:pt x="1158" y="1283"/>
                    <a:pt x="934" y="1544"/>
                    <a:pt x="710" y="1805"/>
                  </a:cubicBezTo>
                  <a:cubicBezTo>
                    <a:pt x="584" y="1994"/>
                    <a:pt x="379" y="2103"/>
                    <a:pt x="139" y="2111"/>
                  </a:cubicBezTo>
                  <a:lnTo>
                    <a:pt x="139" y="2111"/>
                  </a:lnTo>
                  <a:lnTo>
                    <a:pt x="113" y="2104"/>
                  </a:lnTo>
                  <a:lnTo>
                    <a:pt x="1" y="2104"/>
                  </a:lnTo>
                  <a:cubicBezTo>
                    <a:pt x="39" y="2109"/>
                    <a:pt x="76" y="2111"/>
                    <a:pt x="112" y="2111"/>
                  </a:cubicBezTo>
                  <a:cubicBezTo>
                    <a:pt x="121" y="2111"/>
                    <a:pt x="130" y="2111"/>
                    <a:pt x="139" y="2111"/>
                  </a:cubicBezTo>
                  <a:lnTo>
                    <a:pt x="139" y="2111"/>
                  </a:lnTo>
                  <a:lnTo>
                    <a:pt x="411" y="2179"/>
                  </a:lnTo>
                  <a:cubicBezTo>
                    <a:pt x="467" y="2193"/>
                    <a:pt x="520" y="2199"/>
                    <a:pt x="572" y="2199"/>
                  </a:cubicBezTo>
                  <a:cubicBezTo>
                    <a:pt x="1077" y="2199"/>
                    <a:pt x="1410" y="1581"/>
                    <a:pt x="1681" y="1208"/>
                  </a:cubicBezTo>
                  <a:cubicBezTo>
                    <a:pt x="1868" y="909"/>
                    <a:pt x="2054" y="648"/>
                    <a:pt x="2278" y="387"/>
                  </a:cubicBezTo>
                  <a:cubicBezTo>
                    <a:pt x="2442" y="223"/>
                    <a:pt x="2663" y="88"/>
                    <a:pt x="2891" y="82"/>
                  </a:cubicBezTo>
                  <a:lnTo>
                    <a:pt x="2891" y="82"/>
                  </a:lnTo>
                  <a:lnTo>
                    <a:pt x="2614" y="13"/>
                  </a:lnTo>
                  <a:cubicBezTo>
                    <a:pt x="2569" y="5"/>
                    <a:pt x="2525" y="1"/>
                    <a:pt x="2483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1" name="Google Shape;8801;p24"/>
            <p:cNvSpPr/>
            <p:nvPr/>
          </p:nvSpPr>
          <p:spPr>
            <a:xfrm>
              <a:off x="2481200" y="3052575"/>
              <a:ext cx="25250" cy="53225"/>
            </a:xfrm>
            <a:custGeom>
              <a:avLst/>
              <a:gdLst/>
              <a:ahLst/>
              <a:cxnLst/>
              <a:rect l="l" t="t" r="r" b="b"/>
              <a:pathLst>
                <a:path w="1010" h="2129" extrusionOk="0">
                  <a:moveTo>
                    <a:pt x="1" y="0"/>
                  </a:moveTo>
                  <a:cubicBezTo>
                    <a:pt x="262" y="75"/>
                    <a:pt x="412" y="299"/>
                    <a:pt x="486" y="560"/>
                  </a:cubicBezTo>
                  <a:cubicBezTo>
                    <a:pt x="561" y="896"/>
                    <a:pt x="636" y="1232"/>
                    <a:pt x="673" y="1568"/>
                  </a:cubicBezTo>
                  <a:cubicBezTo>
                    <a:pt x="673" y="1718"/>
                    <a:pt x="710" y="1904"/>
                    <a:pt x="748" y="2128"/>
                  </a:cubicBezTo>
                  <a:lnTo>
                    <a:pt x="1009" y="1008"/>
                  </a:lnTo>
                  <a:cubicBezTo>
                    <a:pt x="934" y="598"/>
                    <a:pt x="785" y="187"/>
                    <a:pt x="374" y="75"/>
                  </a:cubicBezTo>
                  <a:lnTo>
                    <a:pt x="412" y="7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2" name="Google Shape;8802;p24"/>
            <p:cNvSpPr/>
            <p:nvPr/>
          </p:nvSpPr>
          <p:spPr>
            <a:xfrm>
              <a:off x="2401875" y="3054425"/>
              <a:ext cx="25850" cy="53650"/>
            </a:xfrm>
            <a:custGeom>
              <a:avLst/>
              <a:gdLst/>
              <a:ahLst/>
              <a:cxnLst/>
              <a:rect l="l" t="t" r="r" b="b"/>
              <a:pathLst>
                <a:path w="1034" h="2146" extrusionOk="0">
                  <a:moveTo>
                    <a:pt x="299" y="1"/>
                  </a:moveTo>
                  <a:lnTo>
                    <a:pt x="0" y="1121"/>
                  </a:lnTo>
                  <a:cubicBezTo>
                    <a:pt x="75" y="1532"/>
                    <a:pt x="224" y="1942"/>
                    <a:pt x="635" y="2054"/>
                  </a:cubicBezTo>
                  <a:lnTo>
                    <a:pt x="598" y="2054"/>
                  </a:lnTo>
                  <a:lnTo>
                    <a:pt x="896" y="2129"/>
                  </a:lnTo>
                  <a:cubicBezTo>
                    <a:pt x="921" y="2129"/>
                    <a:pt x="996" y="2146"/>
                    <a:pt x="1021" y="2146"/>
                  </a:cubicBezTo>
                  <a:cubicBezTo>
                    <a:pt x="1033" y="2146"/>
                    <a:pt x="1033" y="2142"/>
                    <a:pt x="1008" y="2129"/>
                  </a:cubicBezTo>
                  <a:cubicBezTo>
                    <a:pt x="747" y="2017"/>
                    <a:pt x="598" y="1793"/>
                    <a:pt x="523" y="1569"/>
                  </a:cubicBezTo>
                  <a:cubicBezTo>
                    <a:pt x="448" y="1233"/>
                    <a:pt x="374" y="897"/>
                    <a:pt x="374" y="561"/>
                  </a:cubicBezTo>
                  <a:cubicBezTo>
                    <a:pt x="374" y="374"/>
                    <a:pt x="336" y="188"/>
                    <a:pt x="299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3" name="Google Shape;8803;p24"/>
            <p:cNvSpPr/>
            <p:nvPr/>
          </p:nvSpPr>
          <p:spPr>
            <a:xfrm>
              <a:off x="2514825" y="3073750"/>
              <a:ext cx="76550" cy="56625"/>
            </a:xfrm>
            <a:custGeom>
              <a:avLst/>
              <a:gdLst/>
              <a:ahLst/>
              <a:cxnLst/>
              <a:rect l="l" t="t" r="r" b="b"/>
              <a:pathLst>
                <a:path w="3062" h="2265" extrusionOk="0">
                  <a:moveTo>
                    <a:pt x="2489" y="0"/>
                  </a:moveTo>
                  <a:cubicBezTo>
                    <a:pt x="1963" y="0"/>
                    <a:pt x="1624" y="639"/>
                    <a:pt x="1382" y="1020"/>
                  </a:cubicBezTo>
                  <a:cubicBezTo>
                    <a:pt x="1195" y="1319"/>
                    <a:pt x="1008" y="1617"/>
                    <a:pt x="747" y="1842"/>
                  </a:cubicBezTo>
                  <a:cubicBezTo>
                    <a:pt x="598" y="2066"/>
                    <a:pt x="336" y="2178"/>
                    <a:pt x="75" y="2178"/>
                  </a:cubicBezTo>
                  <a:cubicBezTo>
                    <a:pt x="0" y="2178"/>
                    <a:pt x="149" y="2178"/>
                    <a:pt x="149" y="2215"/>
                  </a:cubicBezTo>
                  <a:lnTo>
                    <a:pt x="448" y="2252"/>
                  </a:lnTo>
                  <a:cubicBezTo>
                    <a:pt x="494" y="2260"/>
                    <a:pt x="538" y="2264"/>
                    <a:pt x="581" y="2264"/>
                  </a:cubicBezTo>
                  <a:cubicBezTo>
                    <a:pt x="1136" y="2264"/>
                    <a:pt x="1475" y="1625"/>
                    <a:pt x="1718" y="1244"/>
                  </a:cubicBezTo>
                  <a:cubicBezTo>
                    <a:pt x="1904" y="945"/>
                    <a:pt x="2091" y="684"/>
                    <a:pt x="2315" y="423"/>
                  </a:cubicBezTo>
                  <a:cubicBezTo>
                    <a:pt x="2464" y="199"/>
                    <a:pt x="2726" y="87"/>
                    <a:pt x="2987" y="87"/>
                  </a:cubicBezTo>
                  <a:cubicBezTo>
                    <a:pt x="3062" y="87"/>
                    <a:pt x="2913" y="87"/>
                    <a:pt x="2913" y="49"/>
                  </a:cubicBezTo>
                  <a:lnTo>
                    <a:pt x="2614" y="12"/>
                  </a:lnTo>
                  <a:cubicBezTo>
                    <a:pt x="2571" y="4"/>
                    <a:pt x="2529" y="0"/>
                    <a:pt x="2489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4" name="Google Shape;8804;p24"/>
            <p:cNvSpPr/>
            <p:nvPr/>
          </p:nvSpPr>
          <p:spPr>
            <a:xfrm>
              <a:off x="2580150" y="3074025"/>
              <a:ext cx="25225" cy="52300"/>
            </a:xfrm>
            <a:custGeom>
              <a:avLst/>
              <a:gdLst/>
              <a:ahLst/>
              <a:cxnLst/>
              <a:rect l="l" t="t" r="r" b="b"/>
              <a:pathLst>
                <a:path w="1009" h="2092" extrusionOk="0">
                  <a:moveTo>
                    <a:pt x="1" y="1"/>
                  </a:moveTo>
                  <a:cubicBezTo>
                    <a:pt x="262" y="38"/>
                    <a:pt x="412" y="337"/>
                    <a:pt x="449" y="561"/>
                  </a:cubicBezTo>
                  <a:cubicBezTo>
                    <a:pt x="561" y="860"/>
                    <a:pt x="636" y="1196"/>
                    <a:pt x="673" y="1532"/>
                  </a:cubicBezTo>
                  <a:cubicBezTo>
                    <a:pt x="710" y="1681"/>
                    <a:pt x="748" y="1905"/>
                    <a:pt x="785" y="2092"/>
                  </a:cubicBezTo>
                  <a:lnTo>
                    <a:pt x="1009" y="972"/>
                  </a:lnTo>
                  <a:cubicBezTo>
                    <a:pt x="934" y="561"/>
                    <a:pt x="748" y="150"/>
                    <a:pt x="337" y="76"/>
                  </a:cubicBezTo>
                  <a:lnTo>
                    <a:pt x="374" y="76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5" name="Google Shape;8805;p24"/>
            <p:cNvSpPr/>
            <p:nvPr/>
          </p:nvSpPr>
          <p:spPr>
            <a:xfrm>
              <a:off x="2500825" y="3076825"/>
              <a:ext cx="25225" cy="53250"/>
            </a:xfrm>
            <a:custGeom>
              <a:avLst/>
              <a:gdLst/>
              <a:ahLst/>
              <a:cxnLst/>
              <a:rect l="l" t="t" r="r" b="b"/>
              <a:pathLst>
                <a:path w="1009" h="2130" extrusionOk="0">
                  <a:moveTo>
                    <a:pt x="261" y="1"/>
                  </a:moveTo>
                  <a:lnTo>
                    <a:pt x="0" y="1158"/>
                  </a:lnTo>
                  <a:cubicBezTo>
                    <a:pt x="112" y="1569"/>
                    <a:pt x="261" y="1980"/>
                    <a:pt x="672" y="2055"/>
                  </a:cubicBezTo>
                  <a:lnTo>
                    <a:pt x="635" y="2055"/>
                  </a:lnTo>
                  <a:lnTo>
                    <a:pt x="933" y="2129"/>
                  </a:lnTo>
                  <a:lnTo>
                    <a:pt x="1008" y="2129"/>
                  </a:lnTo>
                  <a:cubicBezTo>
                    <a:pt x="747" y="2055"/>
                    <a:pt x="635" y="1793"/>
                    <a:pt x="560" y="1569"/>
                  </a:cubicBezTo>
                  <a:cubicBezTo>
                    <a:pt x="448" y="1233"/>
                    <a:pt x="373" y="897"/>
                    <a:pt x="373" y="561"/>
                  </a:cubicBezTo>
                  <a:cubicBezTo>
                    <a:pt x="336" y="412"/>
                    <a:pt x="299" y="225"/>
                    <a:pt x="26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6" name="Google Shape;8806;p24"/>
            <p:cNvSpPr/>
            <p:nvPr/>
          </p:nvSpPr>
          <p:spPr>
            <a:xfrm>
              <a:off x="2617500" y="3091625"/>
              <a:ext cx="70025" cy="58325"/>
            </a:xfrm>
            <a:custGeom>
              <a:avLst/>
              <a:gdLst/>
              <a:ahLst/>
              <a:cxnLst/>
              <a:rect l="l" t="t" r="r" b="b"/>
              <a:pathLst>
                <a:path w="2801" h="2333" extrusionOk="0">
                  <a:moveTo>
                    <a:pt x="2373" y="1"/>
                  </a:moveTo>
                  <a:cubicBezTo>
                    <a:pt x="1800" y="1"/>
                    <a:pt x="1516" y="661"/>
                    <a:pt x="1232" y="1052"/>
                  </a:cubicBezTo>
                  <a:cubicBezTo>
                    <a:pt x="1083" y="1351"/>
                    <a:pt x="896" y="1649"/>
                    <a:pt x="672" y="1911"/>
                  </a:cubicBezTo>
                  <a:cubicBezTo>
                    <a:pt x="523" y="2135"/>
                    <a:pt x="262" y="2284"/>
                    <a:pt x="0" y="2284"/>
                  </a:cubicBezTo>
                  <a:lnTo>
                    <a:pt x="75" y="2284"/>
                  </a:lnTo>
                  <a:lnTo>
                    <a:pt x="411" y="2321"/>
                  </a:lnTo>
                  <a:cubicBezTo>
                    <a:pt x="452" y="2329"/>
                    <a:pt x="492" y="2333"/>
                    <a:pt x="530" y="2333"/>
                  </a:cubicBezTo>
                  <a:cubicBezTo>
                    <a:pt x="1059" y="2333"/>
                    <a:pt x="1397" y="1656"/>
                    <a:pt x="1606" y="1239"/>
                  </a:cubicBezTo>
                  <a:cubicBezTo>
                    <a:pt x="1755" y="940"/>
                    <a:pt x="1942" y="678"/>
                    <a:pt x="2166" y="417"/>
                  </a:cubicBezTo>
                  <a:cubicBezTo>
                    <a:pt x="2315" y="193"/>
                    <a:pt x="2539" y="44"/>
                    <a:pt x="2801" y="44"/>
                  </a:cubicBezTo>
                  <a:lnTo>
                    <a:pt x="2726" y="44"/>
                  </a:lnTo>
                  <a:lnTo>
                    <a:pt x="2465" y="6"/>
                  </a:lnTo>
                  <a:cubicBezTo>
                    <a:pt x="2433" y="3"/>
                    <a:pt x="2403" y="1"/>
                    <a:pt x="2373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7" name="Google Shape;8807;p24"/>
            <p:cNvSpPr/>
            <p:nvPr/>
          </p:nvSpPr>
          <p:spPr>
            <a:xfrm>
              <a:off x="2678175" y="3091775"/>
              <a:ext cx="27100" cy="51350"/>
            </a:xfrm>
            <a:custGeom>
              <a:avLst/>
              <a:gdLst/>
              <a:ahLst/>
              <a:cxnLst/>
              <a:rect l="l" t="t" r="r" b="b"/>
              <a:pathLst>
                <a:path w="1084" h="2054" extrusionOk="0">
                  <a:moveTo>
                    <a:pt x="0" y="0"/>
                  </a:moveTo>
                  <a:cubicBezTo>
                    <a:pt x="262" y="38"/>
                    <a:pt x="411" y="299"/>
                    <a:pt x="523" y="523"/>
                  </a:cubicBezTo>
                  <a:cubicBezTo>
                    <a:pt x="635" y="822"/>
                    <a:pt x="710" y="1158"/>
                    <a:pt x="784" y="1494"/>
                  </a:cubicBezTo>
                  <a:cubicBezTo>
                    <a:pt x="822" y="1643"/>
                    <a:pt x="859" y="1867"/>
                    <a:pt x="934" y="2054"/>
                  </a:cubicBezTo>
                  <a:lnTo>
                    <a:pt x="1083" y="896"/>
                  </a:lnTo>
                  <a:cubicBezTo>
                    <a:pt x="971" y="486"/>
                    <a:pt x="784" y="112"/>
                    <a:pt x="374" y="38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8" name="Google Shape;8808;p24"/>
            <p:cNvSpPr/>
            <p:nvPr/>
          </p:nvSpPr>
          <p:spPr>
            <a:xfrm>
              <a:off x="2600700" y="3098300"/>
              <a:ext cx="28950" cy="52300"/>
            </a:xfrm>
            <a:custGeom>
              <a:avLst/>
              <a:gdLst/>
              <a:ahLst/>
              <a:cxnLst/>
              <a:rect l="l" t="t" r="r" b="b"/>
              <a:pathLst>
                <a:path w="1158" h="2092" extrusionOk="0">
                  <a:moveTo>
                    <a:pt x="224" y="1"/>
                  </a:moveTo>
                  <a:lnTo>
                    <a:pt x="0" y="1121"/>
                  </a:lnTo>
                  <a:cubicBezTo>
                    <a:pt x="75" y="1494"/>
                    <a:pt x="262" y="1905"/>
                    <a:pt x="672" y="2017"/>
                  </a:cubicBezTo>
                  <a:lnTo>
                    <a:pt x="1003" y="2054"/>
                  </a:lnTo>
                  <a:lnTo>
                    <a:pt x="1003" y="2054"/>
                  </a:lnTo>
                  <a:cubicBezTo>
                    <a:pt x="784" y="1939"/>
                    <a:pt x="627" y="1765"/>
                    <a:pt x="560" y="1532"/>
                  </a:cubicBezTo>
                  <a:cubicBezTo>
                    <a:pt x="448" y="1196"/>
                    <a:pt x="374" y="897"/>
                    <a:pt x="299" y="561"/>
                  </a:cubicBezTo>
                  <a:cubicBezTo>
                    <a:pt x="262" y="411"/>
                    <a:pt x="262" y="187"/>
                    <a:pt x="224" y="1"/>
                  </a:cubicBezTo>
                  <a:close/>
                  <a:moveTo>
                    <a:pt x="1003" y="2054"/>
                  </a:moveTo>
                  <a:cubicBezTo>
                    <a:pt x="1029" y="2067"/>
                    <a:pt x="1055" y="2080"/>
                    <a:pt x="1083" y="2092"/>
                  </a:cubicBezTo>
                  <a:cubicBezTo>
                    <a:pt x="1158" y="2092"/>
                    <a:pt x="1008" y="2054"/>
                    <a:pt x="1008" y="2054"/>
                  </a:cubicBezTo>
                  <a:lnTo>
                    <a:pt x="1003" y="2054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9" name="Google Shape;8809;p24"/>
            <p:cNvSpPr/>
            <p:nvPr/>
          </p:nvSpPr>
          <p:spPr>
            <a:xfrm>
              <a:off x="2720175" y="3103875"/>
              <a:ext cx="66300" cy="60850"/>
            </a:xfrm>
            <a:custGeom>
              <a:avLst/>
              <a:gdLst/>
              <a:ahLst/>
              <a:cxnLst/>
              <a:rect l="l" t="t" r="r" b="b"/>
              <a:pathLst>
                <a:path w="2652" h="2434" extrusionOk="0">
                  <a:moveTo>
                    <a:pt x="2235" y="0"/>
                  </a:moveTo>
                  <a:cubicBezTo>
                    <a:pt x="1666" y="0"/>
                    <a:pt x="1377" y="721"/>
                    <a:pt x="1158" y="1122"/>
                  </a:cubicBezTo>
                  <a:cubicBezTo>
                    <a:pt x="1009" y="1458"/>
                    <a:pt x="822" y="1719"/>
                    <a:pt x="635" y="2018"/>
                  </a:cubicBezTo>
                  <a:cubicBezTo>
                    <a:pt x="523" y="2242"/>
                    <a:pt x="262" y="2391"/>
                    <a:pt x="1" y="2391"/>
                  </a:cubicBezTo>
                  <a:lnTo>
                    <a:pt x="75" y="2391"/>
                  </a:lnTo>
                  <a:lnTo>
                    <a:pt x="374" y="2429"/>
                  </a:lnTo>
                  <a:cubicBezTo>
                    <a:pt x="402" y="2432"/>
                    <a:pt x="430" y="2434"/>
                    <a:pt x="457" y="2434"/>
                  </a:cubicBezTo>
                  <a:cubicBezTo>
                    <a:pt x="1035" y="2434"/>
                    <a:pt x="1317" y="1701"/>
                    <a:pt x="1531" y="1309"/>
                  </a:cubicBezTo>
                  <a:cubicBezTo>
                    <a:pt x="1643" y="1010"/>
                    <a:pt x="1830" y="711"/>
                    <a:pt x="2017" y="412"/>
                  </a:cubicBezTo>
                  <a:cubicBezTo>
                    <a:pt x="2129" y="188"/>
                    <a:pt x="2390" y="39"/>
                    <a:pt x="2652" y="2"/>
                  </a:cubicBezTo>
                  <a:lnTo>
                    <a:pt x="2278" y="2"/>
                  </a:lnTo>
                  <a:cubicBezTo>
                    <a:pt x="2264" y="1"/>
                    <a:pt x="2249" y="0"/>
                    <a:pt x="223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0" name="Google Shape;8810;p24"/>
            <p:cNvSpPr/>
            <p:nvPr/>
          </p:nvSpPr>
          <p:spPr>
            <a:xfrm>
              <a:off x="2777125" y="3103900"/>
              <a:ext cx="28025" cy="48575"/>
            </a:xfrm>
            <a:custGeom>
              <a:avLst/>
              <a:gdLst/>
              <a:ahLst/>
              <a:cxnLst/>
              <a:rect l="l" t="t" r="r" b="b"/>
              <a:pathLst>
                <a:path w="1121" h="1943" extrusionOk="0">
                  <a:moveTo>
                    <a:pt x="0" y="1"/>
                  </a:moveTo>
                  <a:cubicBezTo>
                    <a:pt x="262" y="1"/>
                    <a:pt x="411" y="262"/>
                    <a:pt x="523" y="449"/>
                  </a:cubicBezTo>
                  <a:cubicBezTo>
                    <a:pt x="672" y="748"/>
                    <a:pt x="784" y="1084"/>
                    <a:pt x="896" y="1382"/>
                  </a:cubicBezTo>
                  <a:cubicBezTo>
                    <a:pt x="934" y="1569"/>
                    <a:pt x="971" y="1756"/>
                    <a:pt x="1046" y="1942"/>
                  </a:cubicBezTo>
                  <a:lnTo>
                    <a:pt x="1120" y="785"/>
                  </a:lnTo>
                  <a:cubicBezTo>
                    <a:pt x="971" y="411"/>
                    <a:pt x="784" y="38"/>
                    <a:pt x="374" y="1"/>
                  </a:cubicBezTo>
                  <a:lnTo>
                    <a:pt x="374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1" name="Google Shape;8811;p24"/>
            <p:cNvSpPr/>
            <p:nvPr/>
          </p:nvSpPr>
          <p:spPr>
            <a:xfrm>
              <a:off x="2701500" y="3114175"/>
              <a:ext cx="28025" cy="51375"/>
            </a:xfrm>
            <a:custGeom>
              <a:avLst/>
              <a:gdLst/>
              <a:ahLst/>
              <a:cxnLst/>
              <a:rect l="l" t="t" r="r" b="b"/>
              <a:pathLst>
                <a:path w="1121" h="2055" extrusionOk="0">
                  <a:moveTo>
                    <a:pt x="150" y="0"/>
                  </a:moveTo>
                  <a:lnTo>
                    <a:pt x="1" y="1158"/>
                  </a:lnTo>
                  <a:cubicBezTo>
                    <a:pt x="113" y="1531"/>
                    <a:pt x="299" y="1905"/>
                    <a:pt x="748" y="1979"/>
                  </a:cubicBezTo>
                  <a:lnTo>
                    <a:pt x="748" y="2017"/>
                  </a:lnTo>
                  <a:lnTo>
                    <a:pt x="1046" y="2054"/>
                  </a:lnTo>
                  <a:lnTo>
                    <a:pt x="1121" y="2054"/>
                  </a:lnTo>
                  <a:cubicBezTo>
                    <a:pt x="860" y="1979"/>
                    <a:pt x="673" y="1793"/>
                    <a:pt x="561" y="1531"/>
                  </a:cubicBezTo>
                  <a:cubicBezTo>
                    <a:pt x="449" y="1233"/>
                    <a:pt x="337" y="897"/>
                    <a:pt x="299" y="561"/>
                  </a:cubicBezTo>
                  <a:cubicBezTo>
                    <a:pt x="262" y="374"/>
                    <a:pt x="225" y="187"/>
                    <a:pt x="150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2" name="Google Shape;8812;p24"/>
            <p:cNvSpPr/>
            <p:nvPr/>
          </p:nvSpPr>
          <p:spPr>
            <a:xfrm>
              <a:off x="2822850" y="3107650"/>
              <a:ext cx="61650" cy="65350"/>
            </a:xfrm>
            <a:custGeom>
              <a:avLst/>
              <a:gdLst/>
              <a:ahLst/>
              <a:cxnLst/>
              <a:rect l="l" t="t" r="r" b="b"/>
              <a:pathLst>
                <a:path w="2466" h="2614" extrusionOk="0">
                  <a:moveTo>
                    <a:pt x="2092" y="0"/>
                  </a:moveTo>
                  <a:lnTo>
                    <a:pt x="2129" y="37"/>
                  </a:lnTo>
                  <a:cubicBezTo>
                    <a:pt x="1532" y="37"/>
                    <a:pt x="1270" y="822"/>
                    <a:pt x="1084" y="1270"/>
                  </a:cubicBezTo>
                  <a:cubicBezTo>
                    <a:pt x="972" y="1606"/>
                    <a:pt x="822" y="1904"/>
                    <a:pt x="636" y="2203"/>
                  </a:cubicBezTo>
                  <a:cubicBezTo>
                    <a:pt x="486" y="2427"/>
                    <a:pt x="262" y="2614"/>
                    <a:pt x="1" y="2614"/>
                  </a:cubicBezTo>
                  <a:lnTo>
                    <a:pt x="411" y="2614"/>
                  </a:lnTo>
                  <a:cubicBezTo>
                    <a:pt x="1009" y="2614"/>
                    <a:pt x="1270" y="1830"/>
                    <a:pt x="1457" y="1382"/>
                  </a:cubicBezTo>
                  <a:cubicBezTo>
                    <a:pt x="1569" y="1083"/>
                    <a:pt x="1718" y="747"/>
                    <a:pt x="1868" y="448"/>
                  </a:cubicBezTo>
                  <a:cubicBezTo>
                    <a:pt x="1980" y="224"/>
                    <a:pt x="2204" y="37"/>
                    <a:pt x="2465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3" name="Google Shape;8813;p24"/>
            <p:cNvSpPr/>
            <p:nvPr/>
          </p:nvSpPr>
          <p:spPr>
            <a:xfrm>
              <a:off x="2876075" y="3108575"/>
              <a:ext cx="29875" cy="47625"/>
            </a:xfrm>
            <a:custGeom>
              <a:avLst/>
              <a:gdLst/>
              <a:ahLst/>
              <a:cxnLst/>
              <a:rect l="l" t="t" r="r" b="b"/>
              <a:pathLst>
                <a:path w="1195" h="1905" extrusionOk="0">
                  <a:moveTo>
                    <a:pt x="0" y="0"/>
                  </a:moveTo>
                  <a:cubicBezTo>
                    <a:pt x="224" y="38"/>
                    <a:pt x="448" y="224"/>
                    <a:pt x="560" y="449"/>
                  </a:cubicBezTo>
                  <a:cubicBezTo>
                    <a:pt x="747" y="747"/>
                    <a:pt x="859" y="1046"/>
                    <a:pt x="971" y="1345"/>
                  </a:cubicBezTo>
                  <a:cubicBezTo>
                    <a:pt x="1046" y="1494"/>
                    <a:pt x="1120" y="1718"/>
                    <a:pt x="1195" y="1905"/>
                  </a:cubicBezTo>
                  <a:lnTo>
                    <a:pt x="1195" y="747"/>
                  </a:lnTo>
                  <a:cubicBezTo>
                    <a:pt x="1008" y="374"/>
                    <a:pt x="784" y="38"/>
                    <a:pt x="373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4" name="Google Shape;8814;p24"/>
            <p:cNvSpPr/>
            <p:nvPr/>
          </p:nvSpPr>
          <p:spPr>
            <a:xfrm>
              <a:off x="2803250" y="3125375"/>
              <a:ext cx="29900" cy="48575"/>
            </a:xfrm>
            <a:custGeom>
              <a:avLst/>
              <a:gdLst/>
              <a:ahLst/>
              <a:cxnLst/>
              <a:rect l="l" t="t" r="r" b="b"/>
              <a:pathLst>
                <a:path w="1196" h="1943" extrusionOk="0">
                  <a:moveTo>
                    <a:pt x="75" y="1"/>
                  </a:moveTo>
                  <a:lnTo>
                    <a:pt x="1" y="1158"/>
                  </a:lnTo>
                  <a:cubicBezTo>
                    <a:pt x="150" y="1531"/>
                    <a:pt x="374" y="1905"/>
                    <a:pt x="785" y="1942"/>
                  </a:cubicBezTo>
                  <a:lnTo>
                    <a:pt x="1195" y="1942"/>
                  </a:lnTo>
                  <a:cubicBezTo>
                    <a:pt x="897" y="1942"/>
                    <a:pt x="710" y="1681"/>
                    <a:pt x="598" y="1457"/>
                  </a:cubicBezTo>
                  <a:cubicBezTo>
                    <a:pt x="449" y="1158"/>
                    <a:pt x="337" y="859"/>
                    <a:pt x="225" y="523"/>
                  </a:cubicBezTo>
                  <a:cubicBezTo>
                    <a:pt x="187" y="337"/>
                    <a:pt x="150" y="150"/>
                    <a:pt x="75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5" name="Google Shape;8815;p24"/>
            <p:cNvSpPr/>
            <p:nvPr/>
          </p:nvSpPr>
          <p:spPr>
            <a:xfrm>
              <a:off x="2927400" y="3102975"/>
              <a:ext cx="55100" cy="70975"/>
            </a:xfrm>
            <a:custGeom>
              <a:avLst/>
              <a:gdLst/>
              <a:ahLst/>
              <a:cxnLst/>
              <a:rect l="l" t="t" r="r" b="b"/>
              <a:pathLst>
                <a:path w="2204" h="2839" extrusionOk="0">
                  <a:moveTo>
                    <a:pt x="2129" y="0"/>
                  </a:moveTo>
                  <a:lnTo>
                    <a:pt x="1830" y="38"/>
                  </a:lnTo>
                  <a:cubicBezTo>
                    <a:pt x="1270" y="112"/>
                    <a:pt x="1121" y="934"/>
                    <a:pt x="971" y="1382"/>
                  </a:cubicBezTo>
                  <a:cubicBezTo>
                    <a:pt x="859" y="1718"/>
                    <a:pt x="747" y="2017"/>
                    <a:pt x="598" y="2315"/>
                  </a:cubicBezTo>
                  <a:cubicBezTo>
                    <a:pt x="523" y="2577"/>
                    <a:pt x="262" y="2763"/>
                    <a:pt x="1" y="2838"/>
                  </a:cubicBezTo>
                  <a:lnTo>
                    <a:pt x="411" y="2838"/>
                  </a:lnTo>
                  <a:cubicBezTo>
                    <a:pt x="1046" y="2763"/>
                    <a:pt x="1233" y="1979"/>
                    <a:pt x="1345" y="1494"/>
                  </a:cubicBezTo>
                  <a:cubicBezTo>
                    <a:pt x="1419" y="1195"/>
                    <a:pt x="1532" y="859"/>
                    <a:pt x="1644" y="523"/>
                  </a:cubicBezTo>
                  <a:cubicBezTo>
                    <a:pt x="1756" y="336"/>
                    <a:pt x="1942" y="75"/>
                    <a:pt x="2204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6" name="Google Shape;8816;p24"/>
            <p:cNvSpPr/>
            <p:nvPr/>
          </p:nvSpPr>
          <p:spPr>
            <a:xfrm>
              <a:off x="2973150" y="3102900"/>
              <a:ext cx="35500" cy="43975"/>
            </a:xfrm>
            <a:custGeom>
              <a:avLst/>
              <a:gdLst/>
              <a:ahLst/>
              <a:cxnLst/>
              <a:rect l="l" t="t" r="r" b="b"/>
              <a:pathLst>
                <a:path w="1420" h="1759" extrusionOk="0">
                  <a:moveTo>
                    <a:pt x="442" y="0"/>
                  </a:moveTo>
                  <a:cubicBezTo>
                    <a:pt x="420" y="0"/>
                    <a:pt x="397" y="1"/>
                    <a:pt x="374" y="3"/>
                  </a:cubicBezTo>
                  <a:lnTo>
                    <a:pt x="75" y="41"/>
                  </a:lnTo>
                  <a:lnTo>
                    <a:pt x="0" y="41"/>
                  </a:lnTo>
                  <a:cubicBezTo>
                    <a:pt x="262" y="41"/>
                    <a:pt x="486" y="265"/>
                    <a:pt x="635" y="451"/>
                  </a:cubicBezTo>
                  <a:cubicBezTo>
                    <a:pt x="822" y="713"/>
                    <a:pt x="1008" y="1012"/>
                    <a:pt x="1120" y="1310"/>
                  </a:cubicBezTo>
                  <a:cubicBezTo>
                    <a:pt x="1195" y="1460"/>
                    <a:pt x="1307" y="1609"/>
                    <a:pt x="1419" y="1758"/>
                  </a:cubicBezTo>
                  <a:lnTo>
                    <a:pt x="1270" y="638"/>
                  </a:lnTo>
                  <a:cubicBezTo>
                    <a:pt x="1058" y="286"/>
                    <a:pt x="814" y="0"/>
                    <a:pt x="442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7" name="Google Shape;8817;p24"/>
            <p:cNvSpPr/>
            <p:nvPr/>
          </p:nvSpPr>
          <p:spPr>
            <a:xfrm>
              <a:off x="2905000" y="3127250"/>
              <a:ext cx="32700" cy="47625"/>
            </a:xfrm>
            <a:custGeom>
              <a:avLst/>
              <a:gdLst/>
              <a:ahLst/>
              <a:cxnLst/>
              <a:rect l="l" t="t" r="r" b="b"/>
              <a:pathLst>
                <a:path w="1308" h="1905" extrusionOk="0">
                  <a:moveTo>
                    <a:pt x="1" y="0"/>
                  </a:moveTo>
                  <a:lnTo>
                    <a:pt x="1" y="1158"/>
                  </a:lnTo>
                  <a:cubicBezTo>
                    <a:pt x="187" y="1531"/>
                    <a:pt x="449" y="1904"/>
                    <a:pt x="859" y="1904"/>
                  </a:cubicBezTo>
                  <a:lnTo>
                    <a:pt x="897" y="1867"/>
                  </a:lnTo>
                  <a:lnTo>
                    <a:pt x="1307" y="1867"/>
                  </a:lnTo>
                  <a:cubicBezTo>
                    <a:pt x="1046" y="1830"/>
                    <a:pt x="785" y="1680"/>
                    <a:pt x="673" y="1419"/>
                  </a:cubicBezTo>
                  <a:cubicBezTo>
                    <a:pt x="486" y="1158"/>
                    <a:pt x="337" y="859"/>
                    <a:pt x="187" y="523"/>
                  </a:cubicBezTo>
                  <a:cubicBezTo>
                    <a:pt x="150" y="374"/>
                    <a:pt x="75" y="187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8" name="Google Shape;8818;p24"/>
            <p:cNvSpPr/>
            <p:nvPr/>
          </p:nvSpPr>
          <p:spPr>
            <a:xfrm>
              <a:off x="3030625" y="3087100"/>
              <a:ext cx="47100" cy="76575"/>
            </a:xfrm>
            <a:custGeom>
              <a:avLst/>
              <a:gdLst/>
              <a:ahLst/>
              <a:cxnLst/>
              <a:rect l="l" t="t" r="r" b="b"/>
              <a:pathLst>
                <a:path w="1884" h="3063" extrusionOk="0">
                  <a:moveTo>
                    <a:pt x="1846" y="1"/>
                  </a:moveTo>
                  <a:lnTo>
                    <a:pt x="1547" y="75"/>
                  </a:lnTo>
                  <a:cubicBezTo>
                    <a:pt x="987" y="187"/>
                    <a:pt x="950" y="1009"/>
                    <a:pt x="838" y="1494"/>
                  </a:cubicBezTo>
                  <a:cubicBezTo>
                    <a:pt x="800" y="1830"/>
                    <a:pt x="726" y="2166"/>
                    <a:pt x="614" y="2502"/>
                  </a:cubicBezTo>
                  <a:cubicBezTo>
                    <a:pt x="547" y="2736"/>
                    <a:pt x="390" y="2910"/>
                    <a:pt x="171" y="3024"/>
                  </a:cubicBezTo>
                  <a:lnTo>
                    <a:pt x="171" y="3024"/>
                  </a:lnTo>
                  <a:lnTo>
                    <a:pt x="464" y="2988"/>
                  </a:lnTo>
                  <a:cubicBezTo>
                    <a:pt x="1099" y="2838"/>
                    <a:pt x="1174" y="2054"/>
                    <a:pt x="1248" y="1569"/>
                  </a:cubicBezTo>
                  <a:cubicBezTo>
                    <a:pt x="1286" y="1233"/>
                    <a:pt x="1360" y="897"/>
                    <a:pt x="1472" y="561"/>
                  </a:cubicBezTo>
                  <a:cubicBezTo>
                    <a:pt x="1472" y="299"/>
                    <a:pt x="1659" y="75"/>
                    <a:pt x="1883" y="1"/>
                  </a:cubicBezTo>
                  <a:close/>
                  <a:moveTo>
                    <a:pt x="171" y="3024"/>
                  </a:moveTo>
                  <a:lnTo>
                    <a:pt x="166" y="3025"/>
                  </a:lnTo>
                  <a:cubicBezTo>
                    <a:pt x="163" y="3027"/>
                    <a:pt x="161" y="3029"/>
                    <a:pt x="158" y="3031"/>
                  </a:cubicBezTo>
                  <a:lnTo>
                    <a:pt x="158" y="3031"/>
                  </a:lnTo>
                  <a:cubicBezTo>
                    <a:pt x="163" y="3029"/>
                    <a:pt x="167" y="3027"/>
                    <a:pt x="171" y="3024"/>
                  </a:cubicBezTo>
                  <a:close/>
                  <a:moveTo>
                    <a:pt x="158" y="3031"/>
                  </a:moveTo>
                  <a:cubicBezTo>
                    <a:pt x="151" y="3035"/>
                    <a:pt x="143" y="3039"/>
                    <a:pt x="135" y="3042"/>
                  </a:cubicBezTo>
                  <a:lnTo>
                    <a:pt x="135" y="3042"/>
                  </a:lnTo>
                  <a:cubicBezTo>
                    <a:pt x="144" y="3039"/>
                    <a:pt x="152" y="3035"/>
                    <a:pt x="158" y="3031"/>
                  </a:cubicBezTo>
                  <a:close/>
                  <a:moveTo>
                    <a:pt x="135" y="3042"/>
                  </a:moveTo>
                  <a:cubicBezTo>
                    <a:pt x="81" y="3062"/>
                    <a:pt x="0" y="3062"/>
                    <a:pt x="91" y="3062"/>
                  </a:cubicBezTo>
                  <a:cubicBezTo>
                    <a:pt x="106" y="3056"/>
                    <a:pt x="120" y="3049"/>
                    <a:pt x="135" y="3042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9" name="Google Shape;8819;p24"/>
            <p:cNvSpPr/>
            <p:nvPr/>
          </p:nvSpPr>
          <p:spPr>
            <a:xfrm>
              <a:off x="3067425" y="3085875"/>
              <a:ext cx="42950" cy="41400"/>
            </a:xfrm>
            <a:custGeom>
              <a:avLst/>
              <a:gdLst/>
              <a:ahLst/>
              <a:cxnLst/>
              <a:rect l="l" t="t" r="r" b="b"/>
              <a:pathLst>
                <a:path w="1718" h="1656" extrusionOk="0">
                  <a:moveTo>
                    <a:pt x="538" y="1"/>
                  </a:moveTo>
                  <a:cubicBezTo>
                    <a:pt x="497" y="1"/>
                    <a:pt x="454" y="4"/>
                    <a:pt x="411" y="12"/>
                  </a:cubicBezTo>
                  <a:lnTo>
                    <a:pt x="150" y="87"/>
                  </a:lnTo>
                  <a:cubicBezTo>
                    <a:pt x="150" y="87"/>
                    <a:pt x="0" y="124"/>
                    <a:pt x="75" y="124"/>
                  </a:cubicBezTo>
                  <a:cubicBezTo>
                    <a:pt x="108" y="120"/>
                    <a:pt x="141" y="117"/>
                    <a:pt x="174" y="117"/>
                  </a:cubicBezTo>
                  <a:cubicBezTo>
                    <a:pt x="401" y="117"/>
                    <a:pt x="617" y="227"/>
                    <a:pt x="747" y="423"/>
                  </a:cubicBezTo>
                  <a:cubicBezTo>
                    <a:pt x="971" y="647"/>
                    <a:pt x="1158" y="908"/>
                    <a:pt x="1345" y="1207"/>
                  </a:cubicBezTo>
                  <a:cubicBezTo>
                    <a:pt x="1457" y="1319"/>
                    <a:pt x="1569" y="1506"/>
                    <a:pt x="1718" y="1655"/>
                  </a:cubicBezTo>
                  <a:lnTo>
                    <a:pt x="1382" y="535"/>
                  </a:lnTo>
                  <a:cubicBezTo>
                    <a:pt x="1148" y="268"/>
                    <a:pt x="884" y="1"/>
                    <a:pt x="538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0" name="Google Shape;8820;p24"/>
            <p:cNvSpPr/>
            <p:nvPr/>
          </p:nvSpPr>
          <p:spPr>
            <a:xfrm>
              <a:off x="3004875" y="3119775"/>
              <a:ext cx="37375" cy="43900"/>
            </a:xfrm>
            <a:custGeom>
              <a:avLst/>
              <a:gdLst/>
              <a:ahLst/>
              <a:cxnLst/>
              <a:rect l="l" t="t" r="r" b="b"/>
              <a:pathLst>
                <a:path w="1495" h="1756" extrusionOk="0">
                  <a:moveTo>
                    <a:pt x="1" y="1"/>
                  </a:moveTo>
                  <a:lnTo>
                    <a:pt x="150" y="1158"/>
                  </a:lnTo>
                  <a:cubicBezTo>
                    <a:pt x="299" y="1531"/>
                    <a:pt x="673" y="1755"/>
                    <a:pt x="1084" y="1755"/>
                  </a:cubicBezTo>
                  <a:lnTo>
                    <a:pt x="1121" y="1755"/>
                  </a:lnTo>
                  <a:lnTo>
                    <a:pt x="1420" y="1681"/>
                  </a:lnTo>
                  <a:lnTo>
                    <a:pt x="1494" y="1681"/>
                  </a:lnTo>
                  <a:cubicBezTo>
                    <a:pt x="1233" y="1681"/>
                    <a:pt x="972" y="1569"/>
                    <a:pt x="822" y="1345"/>
                  </a:cubicBezTo>
                  <a:cubicBezTo>
                    <a:pt x="598" y="1083"/>
                    <a:pt x="411" y="785"/>
                    <a:pt x="262" y="486"/>
                  </a:cubicBezTo>
                  <a:cubicBezTo>
                    <a:pt x="187" y="337"/>
                    <a:pt x="113" y="187"/>
                    <a:pt x="1" y="1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1" name="Google Shape;8821;p24"/>
            <p:cNvSpPr/>
            <p:nvPr/>
          </p:nvSpPr>
          <p:spPr>
            <a:xfrm>
              <a:off x="3136500" y="3057225"/>
              <a:ext cx="33625" cy="82175"/>
            </a:xfrm>
            <a:custGeom>
              <a:avLst/>
              <a:gdLst/>
              <a:ahLst/>
              <a:cxnLst/>
              <a:rect l="l" t="t" r="r" b="b"/>
              <a:pathLst>
                <a:path w="1345" h="3287" extrusionOk="0">
                  <a:moveTo>
                    <a:pt x="1345" y="1"/>
                  </a:moveTo>
                  <a:lnTo>
                    <a:pt x="1345" y="1"/>
                  </a:lnTo>
                  <a:cubicBezTo>
                    <a:pt x="1316" y="15"/>
                    <a:pt x="1270" y="38"/>
                    <a:pt x="1270" y="38"/>
                  </a:cubicBezTo>
                  <a:lnTo>
                    <a:pt x="1009" y="113"/>
                  </a:lnTo>
                  <a:cubicBezTo>
                    <a:pt x="486" y="337"/>
                    <a:pt x="523" y="1121"/>
                    <a:pt x="523" y="1644"/>
                  </a:cubicBezTo>
                  <a:cubicBezTo>
                    <a:pt x="523" y="1980"/>
                    <a:pt x="486" y="2316"/>
                    <a:pt x="448" y="2652"/>
                  </a:cubicBezTo>
                  <a:cubicBezTo>
                    <a:pt x="411" y="2913"/>
                    <a:pt x="224" y="3137"/>
                    <a:pt x="0" y="3287"/>
                  </a:cubicBezTo>
                  <a:lnTo>
                    <a:pt x="75" y="3287"/>
                  </a:lnTo>
                  <a:lnTo>
                    <a:pt x="374" y="3175"/>
                  </a:lnTo>
                  <a:cubicBezTo>
                    <a:pt x="971" y="2951"/>
                    <a:pt x="934" y="2129"/>
                    <a:pt x="934" y="1644"/>
                  </a:cubicBezTo>
                  <a:cubicBezTo>
                    <a:pt x="934" y="1308"/>
                    <a:pt x="971" y="972"/>
                    <a:pt x="1009" y="636"/>
                  </a:cubicBezTo>
                  <a:cubicBezTo>
                    <a:pt x="1009" y="374"/>
                    <a:pt x="1121" y="150"/>
                    <a:pt x="1345" y="1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2" name="Google Shape;8822;p24"/>
            <p:cNvSpPr/>
            <p:nvPr/>
          </p:nvSpPr>
          <p:spPr>
            <a:xfrm>
              <a:off x="3161700" y="3055825"/>
              <a:ext cx="45775" cy="35975"/>
            </a:xfrm>
            <a:custGeom>
              <a:avLst/>
              <a:gdLst/>
              <a:ahLst/>
              <a:cxnLst/>
              <a:rect l="l" t="t" r="r" b="b"/>
              <a:pathLst>
                <a:path w="1831" h="1439" extrusionOk="0">
                  <a:moveTo>
                    <a:pt x="531" y="0"/>
                  </a:moveTo>
                  <a:cubicBezTo>
                    <a:pt x="466" y="0"/>
                    <a:pt x="401" y="7"/>
                    <a:pt x="337" y="20"/>
                  </a:cubicBezTo>
                  <a:lnTo>
                    <a:pt x="299" y="20"/>
                  </a:lnTo>
                  <a:lnTo>
                    <a:pt x="75" y="132"/>
                  </a:lnTo>
                  <a:cubicBezTo>
                    <a:pt x="75" y="132"/>
                    <a:pt x="29" y="155"/>
                    <a:pt x="1" y="169"/>
                  </a:cubicBezTo>
                  <a:lnTo>
                    <a:pt x="1" y="169"/>
                  </a:lnTo>
                  <a:cubicBezTo>
                    <a:pt x="51" y="160"/>
                    <a:pt x="103" y="156"/>
                    <a:pt x="156" y="156"/>
                  </a:cubicBezTo>
                  <a:cubicBezTo>
                    <a:pt x="338" y="156"/>
                    <a:pt x="528" y="211"/>
                    <a:pt x="673" y="356"/>
                  </a:cubicBezTo>
                  <a:cubicBezTo>
                    <a:pt x="934" y="580"/>
                    <a:pt x="1195" y="804"/>
                    <a:pt x="1419" y="1065"/>
                  </a:cubicBezTo>
                  <a:cubicBezTo>
                    <a:pt x="1531" y="1177"/>
                    <a:pt x="1681" y="1326"/>
                    <a:pt x="1830" y="1438"/>
                  </a:cubicBezTo>
                  <a:lnTo>
                    <a:pt x="1345" y="393"/>
                  </a:lnTo>
                  <a:cubicBezTo>
                    <a:pt x="1159" y="145"/>
                    <a:pt x="845" y="0"/>
                    <a:pt x="53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3" name="Google Shape;8823;p24"/>
            <p:cNvSpPr/>
            <p:nvPr/>
          </p:nvSpPr>
          <p:spPr>
            <a:xfrm>
              <a:off x="3101950" y="3100175"/>
              <a:ext cx="44525" cy="39625"/>
            </a:xfrm>
            <a:custGeom>
              <a:avLst/>
              <a:gdLst/>
              <a:ahLst/>
              <a:cxnLst/>
              <a:rect l="l" t="t" r="r" b="b"/>
              <a:pathLst>
                <a:path w="1781" h="1585" extrusionOk="0">
                  <a:moveTo>
                    <a:pt x="1760" y="1440"/>
                  </a:moveTo>
                  <a:cubicBezTo>
                    <a:pt x="1727" y="1440"/>
                    <a:pt x="1644" y="1457"/>
                    <a:pt x="1644" y="1457"/>
                  </a:cubicBezTo>
                  <a:lnTo>
                    <a:pt x="1619" y="1466"/>
                  </a:lnTo>
                  <a:lnTo>
                    <a:pt x="1619" y="1466"/>
                  </a:lnTo>
                  <a:cubicBezTo>
                    <a:pt x="1664" y="1466"/>
                    <a:pt x="1709" y="1462"/>
                    <a:pt x="1756" y="1457"/>
                  </a:cubicBezTo>
                  <a:cubicBezTo>
                    <a:pt x="1781" y="1444"/>
                    <a:pt x="1777" y="1440"/>
                    <a:pt x="1760" y="1440"/>
                  </a:cubicBezTo>
                  <a:close/>
                  <a:moveTo>
                    <a:pt x="1" y="0"/>
                  </a:moveTo>
                  <a:lnTo>
                    <a:pt x="337" y="1121"/>
                  </a:lnTo>
                  <a:cubicBezTo>
                    <a:pt x="496" y="1407"/>
                    <a:pt x="818" y="1585"/>
                    <a:pt x="1164" y="1585"/>
                  </a:cubicBezTo>
                  <a:cubicBezTo>
                    <a:pt x="1224" y="1585"/>
                    <a:pt x="1284" y="1580"/>
                    <a:pt x="1345" y="1569"/>
                  </a:cubicBezTo>
                  <a:lnTo>
                    <a:pt x="1619" y="1466"/>
                  </a:lnTo>
                  <a:lnTo>
                    <a:pt x="1619" y="1466"/>
                  </a:lnTo>
                  <a:cubicBezTo>
                    <a:pt x="1616" y="1466"/>
                    <a:pt x="1613" y="1466"/>
                    <a:pt x="1610" y="1466"/>
                  </a:cubicBezTo>
                  <a:cubicBezTo>
                    <a:pt x="1372" y="1466"/>
                    <a:pt x="1165" y="1388"/>
                    <a:pt x="1009" y="1233"/>
                  </a:cubicBezTo>
                  <a:cubicBezTo>
                    <a:pt x="748" y="971"/>
                    <a:pt x="524" y="747"/>
                    <a:pt x="337" y="448"/>
                  </a:cubicBezTo>
                  <a:cubicBezTo>
                    <a:pt x="262" y="299"/>
                    <a:pt x="113" y="150"/>
                    <a:pt x="1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4" name="Google Shape;8824;p24"/>
            <p:cNvSpPr/>
            <p:nvPr/>
          </p:nvSpPr>
          <p:spPr>
            <a:xfrm>
              <a:off x="3233900" y="3012575"/>
              <a:ext cx="23975" cy="87100"/>
            </a:xfrm>
            <a:custGeom>
              <a:avLst/>
              <a:gdLst/>
              <a:ahLst/>
              <a:cxnLst/>
              <a:rect l="l" t="t" r="r" b="b"/>
              <a:pathLst>
                <a:path w="959" h="3484" extrusionOk="0">
                  <a:moveTo>
                    <a:pt x="883" y="0"/>
                  </a:moveTo>
                  <a:cubicBezTo>
                    <a:pt x="862" y="0"/>
                    <a:pt x="809" y="44"/>
                    <a:pt x="809" y="69"/>
                  </a:cubicBezTo>
                  <a:lnTo>
                    <a:pt x="548" y="181"/>
                  </a:lnTo>
                  <a:cubicBezTo>
                    <a:pt x="62" y="480"/>
                    <a:pt x="249" y="1264"/>
                    <a:pt x="286" y="1787"/>
                  </a:cubicBezTo>
                  <a:cubicBezTo>
                    <a:pt x="361" y="2086"/>
                    <a:pt x="398" y="2422"/>
                    <a:pt x="398" y="2795"/>
                  </a:cubicBezTo>
                  <a:cubicBezTo>
                    <a:pt x="398" y="3056"/>
                    <a:pt x="286" y="3318"/>
                    <a:pt x="25" y="3467"/>
                  </a:cubicBezTo>
                  <a:cubicBezTo>
                    <a:pt x="0" y="3480"/>
                    <a:pt x="0" y="3484"/>
                    <a:pt x="11" y="3484"/>
                  </a:cubicBezTo>
                  <a:cubicBezTo>
                    <a:pt x="33" y="3484"/>
                    <a:pt x="100" y="3467"/>
                    <a:pt x="100" y="3467"/>
                  </a:cubicBezTo>
                  <a:cubicBezTo>
                    <a:pt x="212" y="3430"/>
                    <a:pt x="324" y="3392"/>
                    <a:pt x="398" y="3318"/>
                  </a:cubicBezTo>
                  <a:cubicBezTo>
                    <a:pt x="958" y="3019"/>
                    <a:pt x="809" y="2198"/>
                    <a:pt x="734" y="1712"/>
                  </a:cubicBezTo>
                  <a:cubicBezTo>
                    <a:pt x="660" y="1413"/>
                    <a:pt x="622" y="1077"/>
                    <a:pt x="622" y="741"/>
                  </a:cubicBezTo>
                  <a:cubicBezTo>
                    <a:pt x="585" y="480"/>
                    <a:pt x="660" y="181"/>
                    <a:pt x="884" y="32"/>
                  </a:cubicBezTo>
                  <a:cubicBezTo>
                    <a:pt x="895" y="9"/>
                    <a:pt x="893" y="0"/>
                    <a:pt x="883" y="0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5" name="Google Shape;8825;p24"/>
            <p:cNvSpPr/>
            <p:nvPr/>
          </p:nvSpPr>
          <p:spPr>
            <a:xfrm>
              <a:off x="3246725" y="3010350"/>
              <a:ext cx="51275" cy="31050"/>
            </a:xfrm>
            <a:custGeom>
              <a:avLst/>
              <a:gdLst/>
              <a:ahLst/>
              <a:cxnLst/>
              <a:rect l="l" t="t" r="r" b="b"/>
              <a:pathLst>
                <a:path w="2051" h="1242" extrusionOk="0">
                  <a:moveTo>
                    <a:pt x="655" y="0"/>
                  </a:moveTo>
                  <a:cubicBezTo>
                    <a:pt x="545" y="0"/>
                    <a:pt x="437" y="26"/>
                    <a:pt x="333" y="84"/>
                  </a:cubicBezTo>
                  <a:lnTo>
                    <a:pt x="72" y="233"/>
                  </a:lnTo>
                  <a:cubicBezTo>
                    <a:pt x="72" y="233"/>
                    <a:pt x="0" y="281"/>
                    <a:pt x="10" y="281"/>
                  </a:cubicBezTo>
                  <a:cubicBezTo>
                    <a:pt x="12" y="281"/>
                    <a:pt x="20" y="278"/>
                    <a:pt x="35" y="270"/>
                  </a:cubicBezTo>
                  <a:cubicBezTo>
                    <a:pt x="127" y="239"/>
                    <a:pt x="227" y="221"/>
                    <a:pt x="327" y="221"/>
                  </a:cubicBezTo>
                  <a:cubicBezTo>
                    <a:pt x="469" y="221"/>
                    <a:pt x="613" y="258"/>
                    <a:pt x="744" y="345"/>
                  </a:cubicBezTo>
                  <a:cubicBezTo>
                    <a:pt x="1043" y="494"/>
                    <a:pt x="1304" y="681"/>
                    <a:pt x="1566" y="905"/>
                  </a:cubicBezTo>
                  <a:cubicBezTo>
                    <a:pt x="1715" y="1017"/>
                    <a:pt x="1902" y="1129"/>
                    <a:pt x="2051" y="1241"/>
                  </a:cubicBezTo>
                  <a:lnTo>
                    <a:pt x="1416" y="308"/>
                  </a:lnTo>
                  <a:cubicBezTo>
                    <a:pt x="1158" y="127"/>
                    <a:pt x="901" y="0"/>
                    <a:pt x="655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6" name="Google Shape;8826;p24"/>
            <p:cNvSpPr/>
            <p:nvPr/>
          </p:nvSpPr>
          <p:spPr>
            <a:xfrm>
              <a:off x="3195300" y="3065625"/>
              <a:ext cx="48575" cy="35250"/>
            </a:xfrm>
            <a:custGeom>
              <a:avLst/>
              <a:gdLst/>
              <a:ahLst/>
              <a:cxnLst/>
              <a:rect l="l" t="t" r="r" b="b"/>
              <a:pathLst>
                <a:path w="1943" h="1410" extrusionOk="0">
                  <a:moveTo>
                    <a:pt x="1" y="1"/>
                  </a:moveTo>
                  <a:lnTo>
                    <a:pt x="449" y="1046"/>
                  </a:lnTo>
                  <a:cubicBezTo>
                    <a:pt x="634" y="1284"/>
                    <a:pt x="913" y="1410"/>
                    <a:pt x="1192" y="1410"/>
                  </a:cubicBezTo>
                  <a:cubicBezTo>
                    <a:pt x="1307" y="1410"/>
                    <a:pt x="1423" y="1389"/>
                    <a:pt x="1532" y="1345"/>
                  </a:cubicBezTo>
                  <a:lnTo>
                    <a:pt x="1569" y="1345"/>
                  </a:lnTo>
                  <a:lnTo>
                    <a:pt x="1868" y="1196"/>
                  </a:lnTo>
                  <a:cubicBezTo>
                    <a:pt x="1868" y="1196"/>
                    <a:pt x="1914" y="1172"/>
                    <a:pt x="1942" y="1158"/>
                  </a:cubicBezTo>
                  <a:lnTo>
                    <a:pt x="1942" y="1158"/>
                  </a:lnTo>
                  <a:cubicBezTo>
                    <a:pt x="1855" y="1196"/>
                    <a:pt x="1764" y="1212"/>
                    <a:pt x="1674" y="1212"/>
                  </a:cubicBezTo>
                  <a:cubicBezTo>
                    <a:pt x="1494" y="1212"/>
                    <a:pt x="1320" y="1146"/>
                    <a:pt x="1196" y="1046"/>
                  </a:cubicBezTo>
                  <a:cubicBezTo>
                    <a:pt x="897" y="860"/>
                    <a:pt x="635" y="636"/>
                    <a:pt x="411" y="41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7" name="Google Shape;8827;p24"/>
            <p:cNvSpPr/>
            <p:nvPr/>
          </p:nvSpPr>
          <p:spPr>
            <a:xfrm>
              <a:off x="3314800" y="2955225"/>
              <a:ext cx="32675" cy="89900"/>
            </a:xfrm>
            <a:custGeom>
              <a:avLst/>
              <a:gdLst/>
              <a:ahLst/>
              <a:cxnLst/>
              <a:rect l="l" t="t" r="r" b="b"/>
              <a:pathLst>
                <a:path w="1307" h="3596" extrusionOk="0">
                  <a:moveTo>
                    <a:pt x="734" y="1"/>
                  </a:moveTo>
                  <a:cubicBezTo>
                    <a:pt x="732" y="1"/>
                    <a:pt x="724" y="4"/>
                    <a:pt x="709" y="11"/>
                  </a:cubicBezTo>
                  <a:cubicBezTo>
                    <a:pt x="703" y="19"/>
                    <a:pt x="697" y="27"/>
                    <a:pt x="691" y="36"/>
                  </a:cubicBezTo>
                  <a:lnTo>
                    <a:pt x="691" y="36"/>
                  </a:lnTo>
                  <a:cubicBezTo>
                    <a:pt x="711" y="22"/>
                    <a:pt x="741" y="1"/>
                    <a:pt x="734" y="1"/>
                  </a:cubicBezTo>
                  <a:close/>
                  <a:moveTo>
                    <a:pt x="691" y="36"/>
                  </a:moveTo>
                  <a:cubicBezTo>
                    <a:pt x="680" y="43"/>
                    <a:pt x="672" y="48"/>
                    <a:pt x="672" y="48"/>
                  </a:cubicBezTo>
                  <a:lnTo>
                    <a:pt x="411" y="235"/>
                  </a:lnTo>
                  <a:cubicBezTo>
                    <a:pt x="0" y="608"/>
                    <a:pt x="299" y="1355"/>
                    <a:pt x="448" y="1841"/>
                  </a:cubicBezTo>
                  <a:cubicBezTo>
                    <a:pt x="560" y="2139"/>
                    <a:pt x="635" y="2475"/>
                    <a:pt x="672" y="2811"/>
                  </a:cubicBezTo>
                  <a:cubicBezTo>
                    <a:pt x="747" y="3110"/>
                    <a:pt x="635" y="3371"/>
                    <a:pt x="448" y="3595"/>
                  </a:cubicBezTo>
                  <a:lnTo>
                    <a:pt x="523" y="3521"/>
                  </a:lnTo>
                  <a:lnTo>
                    <a:pt x="784" y="3334"/>
                  </a:lnTo>
                  <a:cubicBezTo>
                    <a:pt x="1307" y="2923"/>
                    <a:pt x="1008" y="2177"/>
                    <a:pt x="859" y="1729"/>
                  </a:cubicBezTo>
                  <a:cubicBezTo>
                    <a:pt x="747" y="1393"/>
                    <a:pt x="635" y="1056"/>
                    <a:pt x="560" y="720"/>
                  </a:cubicBezTo>
                  <a:cubicBezTo>
                    <a:pt x="489" y="506"/>
                    <a:pt x="554" y="223"/>
                    <a:pt x="691" y="36"/>
                  </a:cubicBezTo>
                  <a:close/>
                </a:path>
              </a:pathLst>
            </a:custGeom>
            <a:solidFill>
              <a:srgbClr val="A21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8" name="Google Shape;8828;p24"/>
            <p:cNvSpPr/>
            <p:nvPr/>
          </p:nvSpPr>
          <p:spPr>
            <a:xfrm>
              <a:off x="3324825" y="2952225"/>
              <a:ext cx="54400" cy="24750"/>
            </a:xfrm>
            <a:custGeom>
              <a:avLst/>
              <a:gdLst/>
              <a:ahLst/>
              <a:cxnLst/>
              <a:rect l="l" t="t" r="r" b="b"/>
              <a:pathLst>
                <a:path w="2176" h="990" extrusionOk="0">
                  <a:moveTo>
                    <a:pt x="70" y="327"/>
                  </a:moveTo>
                  <a:cubicBezTo>
                    <a:pt x="50" y="336"/>
                    <a:pt x="30" y="345"/>
                    <a:pt x="10" y="355"/>
                  </a:cubicBezTo>
                  <a:cubicBezTo>
                    <a:pt x="2" y="363"/>
                    <a:pt x="1" y="365"/>
                    <a:pt x="3" y="365"/>
                  </a:cubicBezTo>
                  <a:cubicBezTo>
                    <a:pt x="10" y="365"/>
                    <a:pt x="49" y="341"/>
                    <a:pt x="70" y="327"/>
                  </a:cubicBezTo>
                  <a:close/>
                  <a:moveTo>
                    <a:pt x="864" y="0"/>
                  </a:moveTo>
                  <a:cubicBezTo>
                    <a:pt x="673" y="0"/>
                    <a:pt x="476" y="56"/>
                    <a:pt x="308" y="168"/>
                  </a:cubicBezTo>
                  <a:lnTo>
                    <a:pt x="308" y="131"/>
                  </a:lnTo>
                  <a:lnTo>
                    <a:pt x="84" y="318"/>
                  </a:lnTo>
                  <a:cubicBezTo>
                    <a:pt x="84" y="318"/>
                    <a:pt x="79" y="322"/>
                    <a:pt x="70" y="327"/>
                  </a:cubicBezTo>
                  <a:lnTo>
                    <a:pt x="70" y="327"/>
                  </a:lnTo>
                  <a:cubicBezTo>
                    <a:pt x="184" y="279"/>
                    <a:pt x="305" y="250"/>
                    <a:pt x="431" y="250"/>
                  </a:cubicBezTo>
                  <a:cubicBezTo>
                    <a:pt x="538" y="250"/>
                    <a:pt x="647" y="271"/>
                    <a:pt x="757" y="318"/>
                  </a:cubicBezTo>
                  <a:cubicBezTo>
                    <a:pt x="1055" y="430"/>
                    <a:pt x="1391" y="579"/>
                    <a:pt x="1690" y="766"/>
                  </a:cubicBezTo>
                  <a:cubicBezTo>
                    <a:pt x="1839" y="840"/>
                    <a:pt x="1989" y="915"/>
                    <a:pt x="2175" y="990"/>
                  </a:cubicBezTo>
                  <a:lnTo>
                    <a:pt x="1391" y="168"/>
                  </a:lnTo>
                  <a:cubicBezTo>
                    <a:pt x="1242" y="56"/>
                    <a:pt x="1055" y="0"/>
                    <a:pt x="864" y="0"/>
                  </a:cubicBez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9" name="Google Shape;8829;p24"/>
            <p:cNvSpPr/>
            <p:nvPr/>
          </p:nvSpPr>
          <p:spPr>
            <a:xfrm>
              <a:off x="3282125" y="3018025"/>
              <a:ext cx="52300" cy="29075"/>
            </a:xfrm>
            <a:custGeom>
              <a:avLst/>
              <a:gdLst/>
              <a:ahLst/>
              <a:cxnLst/>
              <a:rect l="l" t="t" r="r" b="b"/>
              <a:pathLst>
                <a:path w="2092" h="1163" extrusionOk="0">
                  <a:moveTo>
                    <a:pt x="0" y="1"/>
                  </a:moveTo>
                  <a:lnTo>
                    <a:pt x="635" y="934"/>
                  </a:lnTo>
                  <a:cubicBezTo>
                    <a:pt x="809" y="1087"/>
                    <a:pt x="1034" y="1163"/>
                    <a:pt x="1266" y="1163"/>
                  </a:cubicBezTo>
                  <a:cubicBezTo>
                    <a:pt x="1431" y="1163"/>
                    <a:pt x="1600" y="1124"/>
                    <a:pt x="1755" y="1046"/>
                  </a:cubicBezTo>
                  <a:lnTo>
                    <a:pt x="1755" y="1083"/>
                  </a:lnTo>
                  <a:cubicBezTo>
                    <a:pt x="1830" y="1009"/>
                    <a:pt x="1942" y="934"/>
                    <a:pt x="2016" y="859"/>
                  </a:cubicBezTo>
                  <a:lnTo>
                    <a:pt x="2091" y="822"/>
                  </a:lnTo>
                  <a:lnTo>
                    <a:pt x="2091" y="822"/>
                  </a:lnTo>
                  <a:cubicBezTo>
                    <a:pt x="1960" y="878"/>
                    <a:pt x="1830" y="906"/>
                    <a:pt x="1699" y="906"/>
                  </a:cubicBezTo>
                  <a:cubicBezTo>
                    <a:pt x="1568" y="906"/>
                    <a:pt x="1438" y="878"/>
                    <a:pt x="1307" y="822"/>
                  </a:cubicBezTo>
                  <a:cubicBezTo>
                    <a:pt x="1008" y="673"/>
                    <a:pt x="710" y="523"/>
                    <a:pt x="448" y="29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87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0" name="Google Shape;8830;p24"/>
            <p:cNvSpPr/>
            <p:nvPr/>
          </p:nvSpPr>
          <p:spPr>
            <a:xfrm>
              <a:off x="1864200" y="3182325"/>
              <a:ext cx="748650" cy="605825"/>
            </a:xfrm>
            <a:custGeom>
              <a:avLst/>
              <a:gdLst/>
              <a:ahLst/>
              <a:cxnLst/>
              <a:rect l="l" t="t" r="r" b="b"/>
              <a:pathLst>
                <a:path w="29946" h="24233" fill="none" extrusionOk="0">
                  <a:moveTo>
                    <a:pt x="0" y="0"/>
                  </a:moveTo>
                  <a:lnTo>
                    <a:pt x="29946" y="24233"/>
                  </a:lnTo>
                </a:path>
              </a:pathLst>
            </a:custGeom>
            <a:noFill/>
            <a:ln w="177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1" name="Google Shape;8831;p24"/>
            <p:cNvSpPr/>
            <p:nvPr/>
          </p:nvSpPr>
          <p:spPr>
            <a:xfrm>
              <a:off x="2577350" y="3749850"/>
              <a:ext cx="70050" cy="66300"/>
            </a:xfrm>
            <a:custGeom>
              <a:avLst/>
              <a:gdLst/>
              <a:ahLst/>
              <a:cxnLst/>
              <a:rect l="l" t="t" r="r" b="b"/>
              <a:pathLst>
                <a:path w="2802" h="2652" extrusionOk="0">
                  <a:moveTo>
                    <a:pt x="1718" y="1"/>
                  </a:moveTo>
                  <a:lnTo>
                    <a:pt x="1233" y="1420"/>
                  </a:lnTo>
                  <a:lnTo>
                    <a:pt x="1" y="2166"/>
                  </a:lnTo>
                  <a:cubicBezTo>
                    <a:pt x="909" y="2166"/>
                    <a:pt x="1852" y="2308"/>
                    <a:pt x="2728" y="2590"/>
                  </a:cubicBezTo>
                  <a:lnTo>
                    <a:pt x="2728" y="2590"/>
                  </a:lnTo>
                  <a:cubicBezTo>
                    <a:pt x="2262" y="1786"/>
                    <a:pt x="1937" y="911"/>
                    <a:pt x="1718" y="1"/>
                  </a:cubicBezTo>
                  <a:close/>
                  <a:moveTo>
                    <a:pt x="2728" y="2590"/>
                  </a:moveTo>
                  <a:cubicBezTo>
                    <a:pt x="2740" y="2611"/>
                    <a:pt x="2752" y="2631"/>
                    <a:pt x="2764" y="2652"/>
                  </a:cubicBezTo>
                  <a:lnTo>
                    <a:pt x="2801" y="2614"/>
                  </a:lnTo>
                  <a:cubicBezTo>
                    <a:pt x="2777" y="2606"/>
                    <a:pt x="2752" y="2598"/>
                    <a:pt x="2728" y="259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2" name="Google Shape;8832;p24"/>
            <p:cNvSpPr/>
            <p:nvPr/>
          </p:nvSpPr>
          <p:spPr>
            <a:xfrm>
              <a:off x="4850325" y="2176975"/>
              <a:ext cx="37375" cy="641325"/>
            </a:xfrm>
            <a:custGeom>
              <a:avLst/>
              <a:gdLst/>
              <a:ahLst/>
              <a:cxnLst/>
              <a:rect l="l" t="t" r="r" b="b"/>
              <a:pathLst>
                <a:path w="1495" h="25653" fill="none" extrusionOk="0">
                  <a:moveTo>
                    <a:pt x="1" y="25652"/>
                  </a:moveTo>
                  <a:lnTo>
                    <a:pt x="1494" y="1"/>
                  </a:lnTo>
                </a:path>
              </a:pathLst>
            </a:custGeom>
            <a:noFill/>
            <a:ln w="177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3" name="Google Shape;8833;p24"/>
            <p:cNvSpPr/>
            <p:nvPr/>
          </p:nvSpPr>
          <p:spPr>
            <a:xfrm>
              <a:off x="4852200" y="2133125"/>
              <a:ext cx="69100" cy="64425"/>
            </a:xfrm>
            <a:custGeom>
              <a:avLst/>
              <a:gdLst/>
              <a:ahLst/>
              <a:cxnLst/>
              <a:rect l="l" t="t" r="r" b="b"/>
              <a:pathLst>
                <a:path w="2764" h="2577" extrusionOk="0">
                  <a:moveTo>
                    <a:pt x="1494" y="0"/>
                  </a:moveTo>
                  <a:cubicBezTo>
                    <a:pt x="1499" y="18"/>
                    <a:pt x="1504" y="35"/>
                    <a:pt x="1509" y="53"/>
                  </a:cubicBezTo>
                  <a:lnTo>
                    <a:pt x="1509" y="53"/>
                  </a:lnTo>
                  <a:cubicBezTo>
                    <a:pt x="1516" y="35"/>
                    <a:pt x="1524" y="18"/>
                    <a:pt x="1531" y="0"/>
                  </a:cubicBezTo>
                  <a:close/>
                  <a:moveTo>
                    <a:pt x="1509" y="53"/>
                  </a:moveTo>
                  <a:lnTo>
                    <a:pt x="1509" y="53"/>
                  </a:lnTo>
                  <a:cubicBezTo>
                    <a:pt x="1137" y="929"/>
                    <a:pt x="622" y="1732"/>
                    <a:pt x="0" y="2427"/>
                  </a:cubicBezTo>
                  <a:lnTo>
                    <a:pt x="1382" y="1979"/>
                  </a:lnTo>
                  <a:lnTo>
                    <a:pt x="2763" y="2576"/>
                  </a:lnTo>
                  <a:cubicBezTo>
                    <a:pt x="2214" y="1807"/>
                    <a:pt x="1772" y="966"/>
                    <a:pt x="1509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4" name="Google Shape;8834;p24"/>
            <p:cNvSpPr/>
            <p:nvPr/>
          </p:nvSpPr>
          <p:spPr>
            <a:xfrm>
              <a:off x="3488400" y="2057500"/>
              <a:ext cx="631050" cy="227800"/>
            </a:xfrm>
            <a:custGeom>
              <a:avLst/>
              <a:gdLst/>
              <a:ahLst/>
              <a:cxnLst/>
              <a:rect l="l" t="t" r="r" b="b"/>
              <a:pathLst>
                <a:path w="25242" h="9112" fill="none" extrusionOk="0">
                  <a:moveTo>
                    <a:pt x="1" y="9111"/>
                  </a:moveTo>
                  <a:lnTo>
                    <a:pt x="25242" y="1"/>
                  </a:lnTo>
                </a:path>
              </a:pathLst>
            </a:custGeom>
            <a:noFill/>
            <a:ln w="177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5" name="Google Shape;8835;p24"/>
            <p:cNvSpPr/>
            <p:nvPr/>
          </p:nvSpPr>
          <p:spPr>
            <a:xfrm>
              <a:off x="4090500" y="2031375"/>
              <a:ext cx="70025" cy="64425"/>
            </a:xfrm>
            <a:custGeom>
              <a:avLst/>
              <a:gdLst/>
              <a:ahLst/>
              <a:cxnLst/>
              <a:rect l="l" t="t" r="r" b="b"/>
              <a:pathLst>
                <a:path w="2801" h="2577" extrusionOk="0">
                  <a:moveTo>
                    <a:pt x="0" y="0"/>
                  </a:moveTo>
                  <a:lnTo>
                    <a:pt x="934" y="1120"/>
                  </a:lnTo>
                  <a:lnTo>
                    <a:pt x="934" y="2577"/>
                  </a:lnTo>
                  <a:cubicBezTo>
                    <a:pt x="1419" y="1792"/>
                    <a:pt x="2054" y="1046"/>
                    <a:pt x="2801" y="448"/>
                  </a:cubicBezTo>
                  <a:cubicBezTo>
                    <a:pt x="1867" y="448"/>
                    <a:pt x="896" y="29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6" name="Google Shape;8836;p24"/>
            <p:cNvSpPr/>
            <p:nvPr/>
          </p:nvSpPr>
          <p:spPr>
            <a:xfrm>
              <a:off x="1839000" y="3598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7" name="Google Shape;8837;p24"/>
            <p:cNvSpPr/>
            <p:nvPr/>
          </p:nvSpPr>
          <p:spPr>
            <a:xfrm>
              <a:off x="3202775" y="3931875"/>
              <a:ext cx="25" cy="974550"/>
            </a:xfrm>
            <a:custGeom>
              <a:avLst/>
              <a:gdLst/>
              <a:ahLst/>
              <a:cxnLst/>
              <a:rect l="l" t="t" r="r" b="b"/>
              <a:pathLst>
                <a:path w="1" h="38982" fill="none" extrusionOk="0">
                  <a:moveTo>
                    <a:pt x="0" y="38982"/>
                  </a:moveTo>
                  <a:lnTo>
                    <a:pt x="0" y="1"/>
                  </a:lnTo>
                </a:path>
              </a:pathLst>
            </a:custGeom>
            <a:noFill/>
            <a:ln w="177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8" name="Google Shape;8838;p24"/>
            <p:cNvSpPr/>
            <p:nvPr/>
          </p:nvSpPr>
          <p:spPr>
            <a:xfrm>
              <a:off x="3178500" y="3915000"/>
              <a:ext cx="42975" cy="36225"/>
            </a:xfrm>
            <a:custGeom>
              <a:avLst/>
              <a:gdLst/>
              <a:ahLst/>
              <a:cxnLst/>
              <a:rect l="l" t="t" r="r" b="b"/>
              <a:pathLst>
                <a:path w="1719" h="1449" extrusionOk="0">
                  <a:moveTo>
                    <a:pt x="1034" y="1"/>
                  </a:moveTo>
                  <a:cubicBezTo>
                    <a:pt x="1013" y="1"/>
                    <a:pt x="992" y="2"/>
                    <a:pt x="971" y="4"/>
                  </a:cubicBezTo>
                  <a:cubicBezTo>
                    <a:pt x="337" y="4"/>
                    <a:pt x="1" y="750"/>
                    <a:pt x="486" y="1236"/>
                  </a:cubicBezTo>
                  <a:cubicBezTo>
                    <a:pt x="632" y="1382"/>
                    <a:pt x="815" y="1449"/>
                    <a:pt x="994" y="1449"/>
                  </a:cubicBezTo>
                  <a:cubicBezTo>
                    <a:pt x="1363" y="1449"/>
                    <a:pt x="1718" y="1166"/>
                    <a:pt x="1718" y="713"/>
                  </a:cubicBezTo>
                  <a:cubicBezTo>
                    <a:pt x="1718" y="323"/>
                    <a:pt x="1416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9" name="Google Shape;8839;p24"/>
            <p:cNvSpPr/>
            <p:nvPr/>
          </p:nvSpPr>
          <p:spPr>
            <a:xfrm>
              <a:off x="4691650" y="3876800"/>
              <a:ext cx="25" cy="974550"/>
            </a:xfrm>
            <a:custGeom>
              <a:avLst/>
              <a:gdLst/>
              <a:ahLst/>
              <a:cxnLst/>
              <a:rect l="l" t="t" r="r" b="b"/>
              <a:pathLst>
                <a:path w="1" h="38982" fill="none" extrusionOk="0">
                  <a:moveTo>
                    <a:pt x="0" y="38982"/>
                  </a:moveTo>
                  <a:lnTo>
                    <a:pt x="0" y="1"/>
                  </a:lnTo>
                </a:path>
              </a:pathLst>
            </a:custGeom>
            <a:noFill/>
            <a:ln w="177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0" name="Google Shape;8840;p24"/>
            <p:cNvSpPr/>
            <p:nvPr/>
          </p:nvSpPr>
          <p:spPr>
            <a:xfrm>
              <a:off x="4667375" y="3859075"/>
              <a:ext cx="42950" cy="36875"/>
            </a:xfrm>
            <a:custGeom>
              <a:avLst/>
              <a:gdLst/>
              <a:ahLst/>
              <a:cxnLst/>
              <a:rect l="l" t="t" r="r" b="b"/>
              <a:pathLst>
                <a:path w="1718" h="1475" extrusionOk="0">
                  <a:moveTo>
                    <a:pt x="971" y="0"/>
                  </a:moveTo>
                  <a:cubicBezTo>
                    <a:pt x="336" y="0"/>
                    <a:pt x="0" y="784"/>
                    <a:pt x="448" y="1270"/>
                  </a:cubicBezTo>
                  <a:cubicBezTo>
                    <a:pt x="602" y="1412"/>
                    <a:pt x="786" y="1475"/>
                    <a:pt x="965" y="1475"/>
                  </a:cubicBezTo>
                  <a:cubicBezTo>
                    <a:pt x="1352" y="1475"/>
                    <a:pt x="1718" y="1181"/>
                    <a:pt x="1718" y="747"/>
                  </a:cubicBezTo>
                  <a:cubicBezTo>
                    <a:pt x="1718" y="336"/>
                    <a:pt x="1382" y="0"/>
                    <a:pt x="9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1" name="Google Shape;8841;p24"/>
            <p:cNvSpPr/>
            <p:nvPr/>
          </p:nvSpPr>
          <p:spPr>
            <a:xfrm>
              <a:off x="2780850" y="4976425"/>
              <a:ext cx="50425" cy="65350"/>
            </a:xfrm>
            <a:custGeom>
              <a:avLst/>
              <a:gdLst/>
              <a:ahLst/>
              <a:cxnLst/>
              <a:rect l="l" t="t" r="r" b="b"/>
              <a:pathLst>
                <a:path w="2017" h="2614" extrusionOk="0">
                  <a:moveTo>
                    <a:pt x="1270" y="0"/>
                  </a:moveTo>
                  <a:cubicBezTo>
                    <a:pt x="747" y="0"/>
                    <a:pt x="486" y="37"/>
                    <a:pt x="449" y="149"/>
                  </a:cubicBezTo>
                  <a:cubicBezTo>
                    <a:pt x="449" y="187"/>
                    <a:pt x="449" y="187"/>
                    <a:pt x="449" y="224"/>
                  </a:cubicBezTo>
                  <a:cubicBezTo>
                    <a:pt x="449" y="411"/>
                    <a:pt x="411" y="672"/>
                    <a:pt x="337" y="934"/>
                  </a:cubicBezTo>
                  <a:cubicBezTo>
                    <a:pt x="262" y="1195"/>
                    <a:pt x="187" y="1494"/>
                    <a:pt x="113" y="1718"/>
                  </a:cubicBezTo>
                  <a:cubicBezTo>
                    <a:pt x="38" y="1979"/>
                    <a:pt x="1" y="2128"/>
                    <a:pt x="1" y="2240"/>
                  </a:cubicBezTo>
                  <a:cubicBezTo>
                    <a:pt x="1" y="2352"/>
                    <a:pt x="38" y="2427"/>
                    <a:pt x="113" y="2502"/>
                  </a:cubicBezTo>
                  <a:cubicBezTo>
                    <a:pt x="187" y="2576"/>
                    <a:pt x="299" y="2614"/>
                    <a:pt x="411" y="2614"/>
                  </a:cubicBezTo>
                  <a:cubicBezTo>
                    <a:pt x="673" y="2614"/>
                    <a:pt x="934" y="2539"/>
                    <a:pt x="1195" y="2464"/>
                  </a:cubicBezTo>
                  <a:cubicBezTo>
                    <a:pt x="1494" y="2352"/>
                    <a:pt x="1643" y="2278"/>
                    <a:pt x="1643" y="2166"/>
                  </a:cubicBezTo>
                  <a:cubicBezTo>
                    <a:pt x="1643" y="2128"/>
                    <a:pt x="1606" y="2091"/>
                    <a:pt x="1569" y="2091"/>
                  </a:cubicBezTo>
                  <a:cubicBezTo>
                    <a:pt x="1569" y="2091"/>
                    <a:pt x="1494" y="2128"/>
                    <a:pt x="1382" y="2166"/>
                  </a:cubicBezTo>
                  <a:cubicBezTo>
                    <a:pt x="1046" y="2240"/>
                    <a:pt x="710" y="2278"/>
                    <a:pt x="411" y="2278"/>
                  </a:cubicBezTo>
                  <a:lnTo>
                    <a:pt x="337" y="2278"/>
                  </a:lnTo>
                  <a:cubicBezTo>
                    <a:pt x="337" y="2240"/>
                    <a:pt x="337" y="2203"/>
                    <a:pt x="337" y="2203"/>
                  </a:cubicBezTo>
                  <a:cubicBezTo>
                    <a:pt x="337" y="2091"/>
                    <a:pt x="411" y="1830"/>
                    <a:pt x="523" y="1419"/>
                  </a:cubicBezTo>
                  <a:cubicBezTo>
                    <a:pt x="785" y="1419"/>
                    <a:pt x="1046" y="1382"/>
                    <a:pt x="1233" y="1344"/>
                  </a:cubicBezTo>
                  <a:cubicBezTo>
                    <a:pt x="1457" y="1307"/>
                    <a:pt x="1531" y="1232"/>
                    <a:pt x="1531" y="1158"/>
                  </a:cubicBezTo>
                  <a:cubicBezTo>
                    <a:pt x="1531" y="1120"/>
                    <a:pt x="1494" y="1120"/>
                    <a:pt x="1419" y="1120"/>
                  </a:cubicBezTo>
                  <a:lnTo>
                    <a:pt x="1121" y="1120"/>
                  </a:lnTo>
                  <a:cubicBezTo>
                    <a:pt x="971" y="1120"/>
                    <a:pt x="859" y="1158"/>
                    <a:pt x="747" y="1158"/>
                  </a:cubicBezTo>
                  <a:cubicBezTo>
                    <a:pt x="673" y="1158"/>
                    <a:pt x="635" y="1120"/>
                    <a:pt x="598" y="1120"/>
                  </a:cubicBezTo>
                  <a:cubicBezTo>
                    <a:pt x="710" y="784"/>
                    <a:pt x="747" y="523"/>
                    <a:pt x="747" y="373"/>
                  </a:cubicBezTo>
                  <a:cubicBezTo>
                    <a:pt x="971" y="336"/>
                    <a:pt x="1121" y="299"/>
                    <a:pt x="1195" y="299"/>
                  </a:cubicBezTo>
                  <a:cubicBezTo>
                    <a:pt x="1233" y="299"/>
                    <a:pt x="1345" y="261"/>
                    <a:pt x="1494" y="261"/>
                  </a:cubicBezTo>
                  <a:cubicBezTo>
                    <a:pt x="1643" y="261"/>
                    <a:pt x="1755" y="224"/>
                    <a:pt x="1867" y="224"/>
                  </a:cubicBezTo>
                  <a:cubicBezTo>
                    <a:pt x="1942" y="187"/>
                    <a:pt x="2017" y="149"/>
                    <a:pt x="2017" y="112"/>
                  </a:cubicBezTo>
                  <a:cubicBezTo>
                    <a:pt x="2017" y="37"/>
                    <a:pt x="1755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2" name="Google Shape;8842;p24"/>
            <p:cNvSpPr/>
            <p:nvPr/>
          </p:nvSpPr>
          <p:spPr>
            <a:xfrm>
              <a:off x="2835000" y="4975475"/>
              <a:ext cx="40150" cy="65375"/>
            </a:xfrm>
            <a:custGeom>
              <a:avLst/>
              <a:gdLst/>
              <a:ahLst/>
              <a:cxnLst/>
              <a:rect l="l" t="t" r="r" b="b"/>
              <a:pathLst>
                <a:path w="1606" h="2615" extrusionOk="0">
                  <a:moveTo>
                    <a:pt x="523" y="1"/>
                  </a:moveTo>
                  <a:cubicBezTo>
                    <a:pt x="523" y="38"/>
                    <a:pt x="523" y="75"/>
                    <a:pt x="523" y="113"/>
                  </a:cubicBezTo>
                  <a:cubicBezTo>
                    <a:pt x="523" y="262"/>
                    <a:pt x="411" y="635"/>
                    <a:pt x="262" y="1233"/>
                  </a:cubicBezTo>
                  <a:cubicBezTo>
                    <a:pt x="75" y="1830"/>
                    <a:pt x="0" y="2166"/>
                    <a:pt x="0" y="2278"/>
                  </a:cubicBezTo>
                  <a:cubicBezTo>
                    <a:pt x="0" y="2390"/>
                    <a:pt x="37" y="2465"/>
                    <a:pt x="150" y="2540"/>
                  </a:cubicBezTo>
                  <a:cubicBezTo>
                    <a:pt x="224" y="2577"/>
                    <a:pt x="336" y="2614"/>
                    <a:pt x="448" y="2614"/>
                  </a:cubicBezTo>
                  <a:cubicBezTo>
                    <a:pt x="710" y="2614"/>
                    <a:pt x="971" y="2577"/>
                    <a:pt x="1232" y="2502"/>
                  </a:cubicBezTo>
                  <a:cubicBezTo>
                    <a:pt x="1494" y="2390"/>
                    <a:pt x="1606" y="2316"/>
                    <a:pt x="1606" y="2204"/>
                  </a:cubicBezTo>
                  <a:cubicBezTo>
                    <a:pt x="1606" y="2166"/>
                    <a:pt x="1606" y="2166"/>
                    <a:pt x="1606" y="2166"/>
                  </a:cubicBezTo>
                  <a:cubicBezTo>
                    <a:pt x="1606" y="2129"/>
                    <a:pt x="1568" y="2129"/>
                    <a:pt x="1568" y="2129"/>
                  </a:cubicBezTo>
                  <a:cubicBezTo>
                    <a:pt x="1531" y="2129"/>
                    <a:pt x="1456" y="2166"/>
                    <a:pt x="1344" y="2166"/>
                  </a:cubicBezTo>
                  <a:cubicBezTo>
                    <a:pt x="1008" y="2278"/>
                    <a:pt x="710" y="2316"/>
                    <a:pt x="448" y="2316"/>
                  </a:cubicBezTo>
                  <a:cubicBezTo>
                    <a:pt x="374" y="2316"/>
                    <a:pt x="336" y="2278"/>
                    <a:pt x="336" y="2204"/>
                  </a:cubicBezTo>
                  <a:cubicBezTo>
                    <a:pt x="336" y="2166"/>
                    <a:pt x="411" y="1942"/>
                    <a:pt x="486" y="1606"/>
                  </a:cubicBezTo>
                  <a:cubicBezTo>
                    <a:pt x="710" y="897"/>
                    <a:pt x="822" y="449"/>
                    <a:pt x="822" y="262"/>
                  </a:cubicBezTo>
                  <a:cubicBezTo>
                    <a:pt x="822" y="225"/>
                    <a:pt x="784" y="150"/>
                    <a:pt x="747" y="75"/>
                  </a:cubicBezTo>
                  <a:cubicBezTo>
                    <a:pt x="672" y="1"/>
                    <a:pt x="635" y="1"/>
                    <a:pt x="5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3" name="Google Shape;8843;p24"/>
            <p:cNvSpPr/>
            <p:nvPr/>
          </p:nvSpPr>
          <p:spPr>
            <a:xfrm>
              <a:off x="2886325" y="4976425"/>
              <a:ext cx="50450" cy="65350"/>
            </a:xfrm>
            <a:custGeom>
              <a:avLst/>
              <a:gdLst/>
              <a:ahLst/>
              <a:cxnLst/>
              <a:rect l="l" t="t" r="r" b="b"/>
              <a:pathLst>
                <a:path w="2018" h="2614" extrusionOk="0">
                  <a:moveTo>
                    <a:pt x="1270" y="0"/>
                  </a:moveTo>
                  <a:cubicBezTo>
                    <a:pt x="748" y="0"/>
                    <a:pt x="486" y="37"/>
                    <a:pt x="449" y="149"/>
                  </a:cubicBezTo>
                  <a:cubicBezTo>
                    <a:pt x="449" y="187"/>
                    <a:pt x="449" y="187"/>
                    <a:pt x="449" y="224"/>
                  </a:cubicBezTo>
                  <a:cubicBezTo>
                    <a:pt x="449" y="411"/>
                    <a:pt x="411" y="672"/>
                    <a:pt x="337" y="934"/>
                  </a:cubicBezTo>
                  <a:cubicBezTo>
                    <a:pt x="262" y="1195"/>
                    <a:pt x="187" y="1494"/>
                    <a:pt x="113" y="1718"/>
                  </a:cubicBezTo>
                  <a:cubicBezTo>
                    <a:pt x="38" y="1979"/>
                    <a:pt x="1" y="2128"/>
                    <a:pt x="1" y="2240"/>
                  </a:cubicBezTo>
                  <a:cubicBezTo>
                    <a:pt x="1" y="2352"/>
                    <a:pt x="38" y="2427"/>
                    <a:pt x="113" y="2502"/>
                  </a:cubicBezTo>
                  <a:cubicBezTo>
                    <a:pt x="225" y="2576"/>
                    <a:pt x="299" y="2614"/>
                    <a:pt x="411" y="2614"/>
                  </a:cubicBezTo>
                  <a:cubicBezTo>
                    <a:pt x="673" y="2614"/>
                    <a:pt x="934" y="2539"/>
                    <a:pt x="1233" y="2464"/>
                  </a:cubicBezTo>
                  <a:cubicBezTo>
                    <a:pt x="1494" y="2352"/>
                    <a:pt x="1644" y="2278"/>
                    <a:pt x="1644" y="2166"/>
                  </a:cubicBezTo>
                  <a:cubicBezTo>
                    <a:pt x="1644" y="2128"/>
                    <a:pt x="1606" y="2091"/>
                    <a:pt x="1569" y="2091"/>
                  </a:cubicBezTo>
                  <a:cubicBezTo>
                    <a:pt x="1569" y="2091"/>
                    <a:pt x="1494" y="2128"/>
                    <a:pt x="1382" y="2166"/>
                  </a:cubicBezTo>
                  <a:cubicBezTo>
                    <a:pt x="1046" y="2240"/>
                    <a:pt x="710" y="2278"/>
                    <a:pt x="449" y="2278"/>
                  </a:cubicBezTo>
                  <a:lnTo>
                    <a:pt x="374" y="2278"/>
                  </a:lnTo>
                  <a:cubicBezTo>
                    <a:pt x="337" y="2240"/>
                    <a:pt x="337" y="2203"/>
                    <a:pt x="337" y="2203"/>
                  </a:cubicBezTo>
                  <a:cubicBezTo>
                    <a:pt x="337" y="2091"/>
                    <a:pt x="411" y="1830"/>
                    <a:pt x="523" y="1419"/>
                  </a:cubicBezTo>
                  <a:cubicBezTo>
                    <a:pt x="785" y="1419"/>
                    <a:pt x="1046" y="1382"/>
                    <a:pt x="1233" y="1344"/>
                  </a:cubicBezTo>
                  <a:cubicBezTo>
                    <a:pt x="1457" y="1307"/>
                    <a:pt x="1532" y="1232"/>
                    <a:pt x="1532" y="1158"/>
                  </a:cubicBezTo>
                  <a:cubicBezTo>
                    <a:pt x="1532" y="1120"/>
                    <a:pt x="1494" y="1120"/>
                    <a:pt x="1420" y="1120"/>
                  </a:cubicBezTo>
                  <a:lnTo>
                    <a:pt x="1121" y="1120"/>
                  </a:lnTo>
                  <a:cubicBezTo>
                    <a:pt x="972" y="1120"/>
                    <a:pt x="860" y="1158"/>
                    <a:pt x="748" y="1158"/>
                  </a:cubicBezTo>
                  <a:cubicBezTo>
                    <a:pt x="673" y="1158"/>
                    <a:pt x="636" y="1120"/>
                    <a:pt x="598" y="1120"/>
                  </a:cubicBezTo>
                  <a:cubicBezTo>
                    <a:pt x="710" y="784"/>
                    <a:pt x="748" y="523"/>
                    <a:pt x="748" y="373"/>
                  </a:cubicBezTo>
                  <a:cubicBezTo>
                    <a:pt x="972" y="336"/>
                    <a:pt x="1121" y="299"/>
                    <a:pt x="1196" y="299"/>
                  </a:cubicBezTo>
                  <a:cubicBezTo>
                    <a:pt x="1233" y="299"/>
                    <a:pt x="1345" y="261"/>
                    <a:pt x="1494" y="261"/>
                  </a:cubicBezTo>
                  <a:cubicBezTo>
                    <a:pt x="1644" y="261"/>
                    <a:pt x="1756" y="224"/>
                    <a:pt x="1868" y="224"/>
                  </a:cubicBezTo>
                  <a:cubicBezTo>
                    <a:pt x="1980" y="187"/>
                    <a:pt x="2017" y="149"/>
                    <a:pt x="2017" y="112"/>
                  </a:cubicBezTo>
                  <a:cubicBezTo>
                    <a:pt x="2017" y="37"/>
                    <a:pt x="1756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4" name="Google Shape;8844;p24"/>
            <p:cNvSpPr/>
            <p:nvPr/>
          </p:nvSpPr>
          <p:spPr>
            <a:xfrm>
              <a:off x="2940475" y="4975475"/>
              <a:ext cx="67225" cy="65375"/>
            </a:xfrm>
            <a:custGeom>
              <a:avLst/>
              <a:gdLst/>
              <a:ahLst/>
              <a:cxnLst/>
              <a:rect l="l" t="t" r="r" b="b"/>
              <a:pathLst>
                <a:path w="2689" h="2615" extrusionOk="0">
                  <a:moveTo>
                    <a:pt x="560" y="1"/>
                  </a:moveTo>
                  <a:cubicBezTo>
                    <a:pt x="523" y="1"/>
                    <a:pt x="486" y="38"/>
                    <a:pt x="486" y="38"/>
                  </a:cubicBezTo>
                  <a:cubicBezTo>
                    <a:pt x="486" y="38"/>
                    <a:pt x="448" y="75"/>
                    <a:pt x="448" y="113"/>
                  </a:cubicBezTo>
                  <a:cubicBezTo>
                    <a:pt x="448" y="299"/>
                    <a:pt x="374" y="673"/>
                    <a:pt x="224" y="1308"/>
                  </a:cubicBezTo>
                  <a:cubicBezTo>
                    <a:pt x="75" y="1942"/>
                    <a:pt x="0" y="2278"/>
                    <a:pt x="0" y="2353"/>
                  </a:cubicBezTo>
                  <a:cubicBezTo>
                    <a:pt x="0" y="2390"/>
                    <a:pt x="0" y="2465"/>
                    <a:pt x="38" y="2540"/>
                  </a:cubicBezTo>
                  <a:cubicBezTo>
                    <a:pt x="112" y="2577"/>
                    <a:pt x="150" y="2614"/>
                    <a:pt x="150" y="2614"/>
                  </a:cubicBezTo>
                  <a:cubicBezTo>
                    <a:pt x="187" y="2614"/>
                    <a:pt x="187" y="2614"/>
                    <a:pt x="224" y="2540"/>
                  </a:cubicBezTo>
                  <a:cubicBezTo>
                    <a:pt x="224" y="2540"/>
                    <a:pt x="224" y="2502"/>
                    <a:pt x="224" y="2502"/>
                  </a:cubicBezTo>
                  <a:cubicBezTo>
                    <a:pt x="262" y="2465"/>
                    <a:pt x="262" y="2428"/>
                    <a:pt x="262" y="2390"/>
                  </a:cubicBezTo>
                  <a:cubicBezTo>
                    <a:pt x="299" y="2353"/>
                    <a:pt x="299" y="2316"/>
                    <a:pt x="299" y="2278"/>
                  </a:cubicBezTo>
                  <a:cubicBezTo>
                    <a:pt x="299" y="2241"/>
                    <a:pt x="336" y="2204"/>
                    <a:pt x="336" y="2129"/>
                  </a:cubicBezTo>
                  <a:cubicBezTo>
                    <a:pt x="374" y="2092"/>
                    <a:pt x="374" y="2054"/>
                    <a:pt x="374" y="2017"/>
                  </a:cubicBezTo>
                  <a:cubicBezTo>
                    <a:pt x="411" y="1942"/>
                    <a:pt x="411" y="1905"/>
                    <a:pt x="411" y="1868"/>
                  </a:cubicBezTo>
                  <a:cubicBezTo>
                    <a:pt x="448" y="1793"/>
                    <a:pt x="486" y="1681"/>
                    <a:pt x="523" y="1494"/>
                  </a:cubicBezTo>
                  <a:cubicBezTo>
                    <a:pt x="560" y="1308"/>
                    <a:pt x="635" y="1084"/>
                    <a:pt x="672" y="822"/>
                  </a:cubicBezTo>
                  <a:cubicBezTo>
                    <a:pt x="822" y="1308"/>
                    <a:pt x="934" y="1606"/>
                    <a:pt x="1009" y="1718"/>
                  </a:cubicBezTo>
                  <a:cubicBezTo>
                    <a:pt x="1083" y="1793"/>
                    <a:pt x="1158" y="1830"/>
                    <a:pt x="1233" y="1830"/>
                  </a:cubicBezTo>
                  <a:cubicBezTo>
                    <a:pt x="1270" y="1830"/>
                    <a:pt x="1382" y="1793"/>
                    <a:pt x="1494" y="1681"/>
                  </a:cubicBezTo>
                  <a:cubicBezTo>
                    <a:pt x="1569" y="1569"/>
                    <a:pt x="1867" y="1233"/>
                    <a:pt x="2315" y="635"/>
                  </a:cubicBezTo>
                  <a:lnTo>
                    <a:pt x="2315" y="635"/>
                  </a:lnTo>
                  <a:cubicBezTo>
                    <a:pt x="2241" y="934"/>
                    <a:pt x="2129" y="1233"/>
                    <a:pt x="2054" y="1606"/>
                  </a:cubicBezTo>
                  <a:cubicBezTo>
                    <a:pt x="1979" y="1942"/>
                    <a:pt x="1905" y="2204"/>
                    <a:pt x="1905" y="2278"/>
                  </a:cubicBezTo>
                  <a:cubicBezTo>
                    <a:pt x="1905" y="2390"/>
                    <a:pt x="1942" y="2465"/>
                    <a:pt x="1979" y="2540"/>
                  </a:cubicBezTo>
                  <a:cubicBezTo>
                    <a:pt x="2017" y="2577"/>
                    <a:pt x="2017" y="2614"/>
                    <a:pt x="2054" y="2614"/>
                  </a:cubicBezTo>
                  <a:cubicBezTo>
                    <a:pt x="2091" y="2614"/>
                    <a:pt x="2129" y="2540"/>
                    <a:pt x="2166" y="2390"/>
                  </a:cubicBezTo>
                  <a:cubicBezTo>
                    <a:pt x="2203" y="2316"/>
                    <a:pt x="2203" y="2241"/>
                    <a:pt x="2241" y="2166"/>
                  </a:cubicBezTo>
                  <a:cubicBezTo>
                    <a:pt x="2241" y="2092"/>
                    <a:pt x="2278" y="1980"/>
                    <a:pt x="2315" y="1868"/>
                  </a:cubicBezTo>
                  <a:cubicBezTo>
                    <a:pt x="2315" y="1756"/>
                    <a:pt x="2353" y="1644"/>
                    <a:pt x="2390" y="1569"/>
                  </a:cubicBezTo>
                  <a:cubicBezTo>
                    <a:pt x="2390" y="1457"/>
                    <a:pt x="2427" y="1345"/>
                    <a:pt x="2465" y="1196"/>
                  </a:cubicBezTo>
                  <a:cubicBezTo>
                    <a:pt x="2539" y="1084"/>
                    <a:pt x="2539" y="972"/>
                    <a:pt x="2577" y="897"/>
                  </a:cubicBezTo>
                  <a:cubicBezTo>
                    <a:pt x="2577" y="822"/>
                    <a:pt x="2614" y="748"/>
                    <a:pt x="2614" y="635"/>
                  </a:cubicBezTo>
                  <a:cubicBezTo>
                    <a:pt x="2651" y="561"/>
                    <a:pt x="2689" y="486"/>
                    <a:pt x="2689" y="411"/>
                  </a:cubicBezTo>
                  <a:cubicBezTo>
                    <a:pt x="2689" y="374"/>
                    <a:pt x="2689" y="299"/>
                    <a:pt x="2689" y="262"/>
                  </a:cubicBezTo>
                  <a:cubicBezTo>
                    <a:pt x="2689" y="225"/>
                    <a:pt x="2689" y="187"/>
                    <a:pt x="2614" y="113"/>
                  </a:cubicBezTo>
                  <a:cubicBezTo>
                    <a:pt x="2577" y="75"/>
                    <a:pt x="2539" y="38"/>
                    <a:pt x="2465" y="38"/>
                  </a:cubicBezTo>
                  <a:cubicBezTo>
                    <a:pt x="2427" y="38"/>
                    <a:pt x="2353" y="113"/>
                    <a:pt x="2278" y="225"/>
                  </a:cubicBezTo>
                  <a:cubicBezTo>
                    <a:pt x="2166" y="337"/>
                    <a:pt x="2017" y="523"/>
                    <a:pt x="1793" y="822"/>
                  </a:cubicBezTo>
                  <a:cubicBezTo>
                    <a:pt x="1569" y="1084"/>
                    <a:pt x="1419" y="1308"/>
                    <a:pt x="1270" y="1457"/>
                  </a:cubicBezTo>
                  <a:cubicBezTo>
                    <a:pt x="1158" y="1233"/>
                    <a:pt x="1046" y="1009"/>
                    <a:pt x="971" y="785"/>
                  </a:cubicBezTo>
                  <a:cubicBezTo>
                    <a:pt x="896" y="523"/>
                    <a:pt x="859" y="374"/>
                    <a:pt x="822" y="299"/>
                  </a:cubicBezTo>
                  <a:cubicBezTo>
                    <a:pt x="822" y="225"/>
                    <a:pt x="784" y="187"/>
                    <a:pt x="710" y="113"/>
                  </a:cubicBezTo>
                  <a:cubicBezTo>
                    <a:pt x="635" y="38"/>
                    <a:pt x="560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5" name="Google Shape;8845;p24"/>
            <p:cNvSpPr/>
            <p:nvPr/>
          </p:nvSpPr>
          <p:spPr>
            <a:xfrm>
              <a:off x="3014225" y="4976425"/>
              <a:ext cx="50425" cy="65350"/>
            </a:xfrm>
            <a:custGeom>
              <a:avLst/>
              <a:gdLst/>
              <a:ahLst/>
              <a:cxnLst/>
              <a:rect l="l" t="t" r="r" b="b"/>
              <a:pathLst>
                <a:path w="2017" h="2614" extrusionOk="0">
                  <a:moveTo>
                    <a:pt x="1270" y="0"/>
                  </a:moveTo>
                  <a:cubicBezTo>
                    <a:pt x="784" y="0"/>
                    <a:pt x="523" y="37"/>
                    <a:pt x="448" y="149"/>
                  </a:cubicBezTo>
                  <a:cubicBezTo>
                    <a:pt x="448" y="187"/>
                    <a:pt x="448" y="187"/>
                    <a:pt x="448" y="224"/>
                  </a:cubicBezTo>
                  <a:cubicBezTo>
                    <a:pt x="448" y="411"/>
                    <a:pt x="411" y="672"/>
                    <a:pt x="336" y="934"/>
                  </a:cubicBezTo>
                  <a:cubicBezTo>
                    <a:pt x="261" y="1195"/>
                    <a:pt x="187" y="1494"/>
                    <a:pt x="112" y="1718"/>
                  </a:cubicBezTo>
                  <a:cubicBezTo>
                    <a:pt x="37" y="1979"/>
                    <a:pt x="0" y="2128"/>
                    <a:pt x="0" y="2240"/>
                  </a:cubicBezTo>
                  <a:cubicBezTo>
                    <a:pt x="0" y="2352"/>
                    <a:pt x="37" y="2427"/>
                    <a:pt x="149" y="2502"/>
                  </a:cubicBezTo>
                  <a:cubicBezTo>
                    <a:pt x="224" y="2576"/>
                    <a:pt x="336" y="2614"/>
                    <a:pt x="448" y="2614"/>
                  </a:cubicBezTo>
                  <a:cubicBezTo>
                    <a:pt x="710" y="2614"/>
                    <a:pt x="971" y="2539"/>
                    <a:pt x="1232" y="2464"/>
                  </a:cubicBezTo>
                  <a:cubicBezTo>
                    <a:pt x="1494" y="2352"/>
                    <a:pt x="1643" y="2278"/>
                    <a:pt x="1643" y="2166"/>
                  </a:cubicBezTo>
                  <a:cubicBezTo>
                    <a:pt x="1643" y="2128"/>
                    <a:pt x="1643" y="2091"/>
                    <a:pt x="1606" y="2091"/>
                  </a:cubicBezTo>
                  <a:cubicBezTo>
                    <a:pt x="1568" y="2091"/>
                    <a:pt x="1494" y="2128"/>
                    <a:pt x="1382" y="2166"/>
                  </a:cubicBezTo>
                  <a:cubicBezTo>
                    <a:pt x="1046" y="2240"/>
                    <a:pt x="747" y="2278"/>
                    <a:pt x="448" y="2278"/>
                  </a:cubicBezTo>
                  <a:lnTo>
                    <a:pt x="373" y="2278"/>
                  </a:lnTo>
                  <a:cubicBezTo>
                    <a:pt x="373" y="2240"/>
                    <a:pt x="336" y="2203"/>
                    <a:pt x="336" y="2203"/>
                  </a:cubicBezTo>
                  <a:cubicBezTo>
                    <a:pt x="336" y="2091"/>
                    <a:pt x="411" y="1830"/>
                    <a:pt x="560" y="1419"/>
                  </a:cubicBezTo>
                  <a:cubicBezTo>
                    <a:pt x="822" y="1419"/>
                    <a:pt x="1046" y="1382"/>
                    <a:pt x="1270" y="1344"/>
                  </a:cubicBezTo>
                  <a:cubicBezTo>
                    <a:pt x="1456" y="1307"/>
                    <a:pt x="1568" y="1232"/>
                    <a:pt x="1568" y="1158"/>
                  </a:cubicBezTo>
                  <a:cubicBezTo>
                    <a:pt x="1568" y="1120"/>
                    <a:pt x="1531" y="1120"/>
                    <a:pt x="1456" y="1120"/>
                  </a:cubicBezTo>
                  <a:lnTo>
                    <a:pt x="1120" y="1120"/>
                  </a:lnTo>
                  <a:cubicBezTo>
                    <a:pt x="971" y="1120"/>
                    <a:pt x="859" y="1158"/>
                    <a:pt x="784" y="1158"/>
                  </a:cubicBezTo>
                  <a:cubicBezTo>
                    <a:pt x="710" y="1158"/>
                    <a:pt x="635" y="1120"/>
                    <a:pt x="635" y="1120"/>
                  </a:cubicBezTo>
                  <a:cubicBezTo>
                    <a:pt x="710" y="784"/>
                    <a:pt x="784" y="523"/>
                    <a:pt x="784" y="373"/>
                  </a:cubicBezTo>
                  <a:cubicBezTo>
                    <a:pt x="1008" y="336"/>
                    <a:pt x="1158" y="299"/>
                    <a:pt x="1195" y="299"/>
                  </a:cubicBezTo>
                  <a:cubicBezTo>
                    <a:pt x="1270" y="299"/>
                    <a:pt x="1382" y="261"/>
                    <a:pt x="1494" y="261"/>
                  </a:cubicBezTo>
                  <a:cubicBezTo>
                    <a:pt x="1643" y="261"/>
                    <a:pt x="1792" y="224"/>
                    <a:pt x="1867" y="224"/>
                  </a:cubicBezTo>
                  <a:cubicBezTo>
                    <a:pt x="1979" y="187"/>
                    <a:pt x="2016" y="149"/>
                    <a:pt x="2016" y="112"/>
                  </a:cubicBezTo>
                  <a:cubicBezTo>
                    <a:pt x="2016" y="37"/>
                    <a:pt x="1792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6" name="Google Shape;8846;p24"/>
            <p:cNvSpPr/>
            <p:nvPr/>
          </p:nvSpPr>
          <p:spPr>
            <a:xfrm>
              <a:off x="3068350" y="4975475"/>
              <a:ext cx="55100" cy="65375"/>
            </a:xfrm>
            <a:custGeom>
              <a:avLst/>
              <a:gdLst/>
              <a:ahLst/>
              <a:cxnLst/>
              <a:rect l="l" t="t" r="r" b="b"/>
              <a:pathLst>
                <a:path w="2204" h="2615" extrusionOk="0">
                  <a:moveTo>
                    <a:pt x="561" y="1"/>
                  </a:moveTo>
                  <a:cubicBezTo>
                    <a:pt x="486" y="1"/>
                    <a:pt x="486" y="38"/>
                    <a:pt x="486" y="113"/>
                  </a:cubicBezTo>
                  <a:cubicBezTo>
                    <a:pt x="486" y="262"/>
                    <a:pt x="411" y="673"/>
                    <a:pt x="225" y="1308"/>
                  </a:cubicBezTo>
                  <a:cubicBezTo>
                    <a:pt x="75" y="1980"/>
                    <a:pt x="1" y="2316"/>
                    <a:pt x="1" y="2390"/>
                  </a:cubicBezTo>
                  <a:cubicBezTo>
                    <a:pt x="1" y="2428"/>
                    <a:pt x="1" y="2502"/>
                    <a:pt x="38" y="2540"/>
                  </a:cubicBezTo>
                  <a:cubicBezTo>
                    <a:pt x="113" y="2614"/>
                    <a:pt x="150" y="2614"/>
                    <a:pt x="187" y="2614"/>
                  </a:cubicBezTo>
                  <a:cubicBezTo>
                    <a:pt x="187" y="2614"/>
                    <a:pt x="225" y="2577"/>
                    <a:pt x="262" y="2465"/>
                  </a:cubicBezTo>
                  <a:cubicBezTo>
                    <a:pt x="299" y="2390"/>
                    <a:pt x="337" y="2166"/>
                    <a:pt x="449" y="1793"/>
                  </a:cubicBezTo>
                  <a:cubicBezTo>
                    <a:pt x="523" y="1420"/>
                    <a:pt x="598" y="1084"/>
                    <a:pt x="673" y="822"/>
                  </a:cubicBezTo>
                  <a:cubicBezTo>
                    <a:pt x="1046" y="1718"/>
                    <a:pt x="1270" y="2278"/>
                    <a:pt x="1345" y="2465"/>
                  </a:cubicBezTo>
                  <a:cubicBezTo>
                    <a:pt x="1382" y="2502"/>
                    <a:pt x="1382" y="2540"/>
                    <a:pt x="1420" y="2577"/>
                  </a:cubicBezTo>
                  <a:cubicBezTo>
                    <a:pt x="1494" y="2614"/>
                    <a:pt x="1532" y="2614"/>
                    <a:pt x="1532" y="2614"/>
                  </a:cubicBezTo>
                  <a:cubicBezTo>
                    <a:pt x="1644" y="2614"/>
                    <a:pt x="1756" y="2465"/>
                    <a:pt x="1830" y="2166"/>
                  </a:cubicBezTo>
                  <a:cubicBezTo>
                    <a:pt x="1942" y="1830"/>
                    <a:pt x="2054" y="1494"/>
                    <a:pt x="2092" y="1121"/>
                  </a:cubicBezTo>
                  <a:cubicBezTo>
                    <a:pt x="2166" y="710"/>
                    <a:pt x="2204" y="449"/>
                    <a:pt x="2204" y="225"/>
                  </a:cubicBezTo>
                  <a:cubicBezTo>
                    <a:pt x="2204" y="187"/>
                    <a:pt x="2166" y="150"/>
                    <a:pt x="2129" y="75"/>
                  </a:cubicBezTo>
                  <a:cubicBezTo>
                    <a:pt x="2054" y="38"/>
                    <a:pt x="2017" y="1"/>
                    <a:pt x="1980" y="1"/>
                  </a:cubicBezTo>
                  <a:cubicBezTo>
                    <a:pt x="1905" y="1"/>
                    <a:pt x="1905" y="38"/>
                    <a:pt x="1905" y="150"/>
                  </a:cubicBezTo>
                  <a:cubicBezTo>
                    <a:pt x="1905" y="187"/>
                    <a:pt x="1868" y="337"/>
                    <a:pt x="1868" y="598"/>
                  </a:cubicBezTo>
                  <a:cubicBezTo>
                    <a:pt x="1793" y="1196"/>
                    <a:pt x="1681" y="1718"/>
                    <a:pt x="1532" y="2129"/>
                  </a:cubicBezTo>
                  <a:cubicBezTo>
                    <a:pt x="1420" y="1905"/>
                    <a:pt x="1158" y="1270"/>
                    <a:pt x="747" y="225"/>
                  </a:cubicBezTo>
                  <a:cubicBezTo>
                    <a:pt x="747" y="150"/>
                    <a:pt x="710" y="113"/>
                    <a:pt x="673" y="75"/>
                  </a:cubicBezTo>
                  <a:cubicBezTo>
                    <a:pt x="598" y="38"/>
                    <a:pt x="561" y="1"/>
                    <a:pt x="5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7" name="Google Shape;8847;p24"/>
            <p:cNvSpPr/>
            <p:nvPr/>
          </p:nvSpPr>
          <p:spPr>
            <a:xfrm>
              <a:off x="3131825" y="4976425"/>
              <a:ext cx="51375" cy="64425"/>
            </a:xfrm>
            <a:custGeom>
              <a:avLst/>
              <a:gdLst/>
              <a:ahLst/>
              <a:cxnLst/>
              <a:rect l="l" t="t" r="r" b="b"/>
              <a:pathLst>
                <a:path w="2055" h="2577" extrusionOk="0">
                  <a:moveTo>
                    <a:pt x="225" y="0"/>
                  </a:moveTo>
                  <a:cubicBezTo>
                    <a:pt x="75" y="37"/>
                    <a:pt x="1" y="37"/>
                    <a:pt x="1" y="112"/>
                  </a:cubicBezTo>
                  <a:cubicBezTo>
                    <a:pt x="1" y="149"/>
                    <a:pt x="38" y="187"/>
                    <a:pt x="75" y="261"/>
                  </a:cubicBezTo>
                  <a:cubicBezTo>
                    <a:pt x="113" y="299"/>
                    <a:pt x="150" y="336"/>
                    <a:pt x="187" y="336"/>
                  </a:cubicBezTo>
                  <a:lnTo>
                    <a:pt x="822" y="299"/>
                  </a:lnTo>
                  <a:lnTo>
                    <a:pt x="822" y="299"/>
                  </a:lnTo>
                  <a:cubicBezTo>
                    <a:pt x="822" y="523"/>
                    <a:pt x="747" y="934"/>
                    <a:pt x="598" y="1456"/>
                  </a:cubicBezTo>
                  <a:cubicBezTo>
                    <a:pt x="486" y="1979"/>
                    <a:pt x="411" y="2278"/>
                    <a:pt x="411" y="2315"/>
                  </a:cubicBezTo>
                  <a:cubicBezTo>
                    <a:pt x="411" y="2390"/>
                    <a:pt x="411" y="2427"/>
                    <a:pt x="486" y="2502"/>
                  </a:cubicBezTo>
                  <a:cubicBezTo>
                    <a:pt x="523" y="2539"/>
                    <a:pt x="561" y="2576"/>
                    <a:pt x="598" y="2576"/>
                  </a:cubicBezTo>
                  <a:cubicBezTo>
                    <a:pt x="635" y="2576"/>
                    <a:pt x="673" y="2502"/>
                    <a:pt x="673" y="2390"/>
                  </a:cubicBezTo>
                  <a:cubicBezTo>
                    <a:pt x="710" y="2315"/>
                    <a:pt x="747" y="2203"/>
                    <a:pt x="785" y="2016"/>
                  </a:cubicBezTo>
                  <a:cubicBezTo>
                    <a:pt x="822" y="1867"/>
                    <a:pt x="860" y="1755"/>
                    <a:pt x="860" y="1643"/>
                  </a:cubicBezTo>
                  <a:cubicBezTo>
                    <a:pt x="1046" y="896"/>
                    <a:pt x="1158" y="448"/>
                    <a:pt x="1158" y="373"/>
                  </a:cubicBezTo>
                  <a:cubicBezTo>
                    <a:pt x="1158" y="336"/>
                    <a:pt x="1158" y="299"/>
                    <a:pt x="1158" y="299"/>
                  </a:cubicBezTo>
                  <a:lnTo>
                    <a:pt x="1569" y="299"/>
                  </a:lnTo>
                  <a:cubicBezTo>
                    <a:pt x="1718" y="336"/>
                    <a:pt x="1830" y="336"/>
                    <a:pt x="1905" y="336"/>
                  </a:cubicBezTo>
                  <a:cubicBezTo>
                    <a:pt x="1980" y="336"/>
                    <a:pt x="2054" y="299"/>
                    <a:pt x="2054" y="261"/>
                  </a:cubicBezTo>
                  <a:cubicBezTo>
                    <a:pt x="2054" y="187"/>
                    <a:pt x="1942" y="112"/>
                    <a:pt x="1793" y="75"/>
                  </a:cubicBezTo>
                  <a:cubicBezTo>
                    <a:pt x="1644" y="0"/>
                    <a:pt x="1420" y="0"/>
                    <a:pt x="11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8" name="Google Shape;8848;p24"/>
            <p:cNvSpPr/>
            <p:nvPr/>
          </p:nvSpPr>
          <p:spPr>
            <a:xfrm>
              <a:off x="3176625" y="4975475"/>
              <a:ext cx="46700" cy="65375"/>
            </a:xfrm>
            <a:custGeom>
              <a:avLst/>
              <a:gdLst/>
              <a:ahLst/>
              <a:cxnLst/>
              <a:rect l="l" t="t" r="r" b="b"/>
              <a:pathLst>
                <a:path w="1868" h="2615" extrusionOk="0">
                  <a:moveTo>
                    <a:pt x="1607" y="1"/>
                  </a:moveTo>
                  <a:cubicBezTo>
                    <a:pt x="1495" y="1"/>
                    <a:pt x="1308" y="38"/>
                    <a:pt x="1121" y="150"/>
                  </a:cubicBezTo>
                  <a:cubicBezTo>
                    <a:pt x="897" y="225"/>
                    <a:pt x="748" y="337"/>
                    <a:pt x="636" y="449"/>
                  </a:cubicBezTo>
                  <a:cubicBezTo>
                    <a:pt x="636" y="486"/>
                    <a:pt x="598" y="523"/>
                    <a:pt x="561" y="598"/>
                  </a:cubicBezTo>
                  <a:cubicBezTo>
                    <a:pt x="561" y="673"/>
                    <a:pt x="524" y="710"/>
                    <a:pt x="524" y="785"/>
                  </a:cubicBezTo>
                  <a:cubicBezTo>
                    <a:pt x="524" y="860"/>
                    <a:pt x="561" y="934"/>
                    <a:pt x="673" y="1046"/>
                  </a:cubicBezTo>
                  <a:cubicBezTo>
                    <a:pt x="748" y="1158"/>
                    <a:pt x="860" y="1233"/>
                    <a:pt x="972" y="1345"/>
                  </a:cubicBezTo>
                  <a:cubicBezTo>
                    <a:pt x="1084" y="1420"/>
                    <a:pt x="1158" y="1532"/>
                    <a:pt x="1270" y="1644"/>
                  </a:cubicBezTo>
                  <a:cubicBezTo>
                    <a:pt x="1345" y="1756"/>
                    <a:pt x="1382" y="1830"/>
                    <a:pt x="1382" y="1905"/>
                  </a:cubicBezTo>
                  <a:cubicBezTo>
                    <a:pt x="1382" y="2017"/>
                    <a:pt x="1345" y="2092"/>
                    <a:pt x="1196" y="2204"/>
                  </a:cubicBezTo>
                  <a:cubicBezTo>
                    <a:pt x="1046" y="2278"/>
                    <a:pt x="897" y="2316"/>
                    <a:pt x="710" y="2316"/>
                  </a:cubicBezTo>
                  <a:cubicBezTo>
                    <a:pt x="636" y="2316"/>
                    <a:pt x="561" y="2316"/>
                    <a:pt x="486" y="2278"/>
                  </a:cubicBezTo>
                  <a:cubicBezTo>
                    <a:pt x="412" y="2241"/>
                    <a:pt x="337" y="2204"/>
                    <a:pt x="300" y="2166"/>
                  </a:cubicBezTo>
                  <a:cubicBezTo>
                    <a:pt x="188" y="2017"/>
                    <a:pt x="113" y="1980"/>
                    <a:pt x="76" y="1980"/>
                  </a:cubicBezTo>
                  <a:cubicBezTo>
                    <a:pt x="38" y="1980"/>
                    <a:pt x="1" y="2017"/>
                    <a:pt x="1" y="2092"/>
                  </a:cubicBezTo>
                  <a:cubicBezTo>
                    <a:pt x="1" y="2204"/>
                    <a:pt x="76" y="2316"/>
                    <a:pt x="225" y="2428"/>
                  </a:cubicBezTo>
                  <a:cubicBezTo>
                    <a:pt x="374" y="2540"/>
                    <a:pt x="598" y="2614"/>
                    <a:pt x="822" y="2614"/>
                  </a:cubicBezTo>
                  <a:cubicBezTo>
                    <a:pt x="1046" y="2614"/>
                    <a:pt x="1270" y="2540"/>
                    <a:pt x="1457" y="2428"/>
                  </a:cubicBezTo>
                  <a:cubicBezTo>
                    <a:pt x="1644" y="2278"/>
                    <a:pt x="1719" y="2092"/>
                    <a:pt x="1719" y="1905"/>
                  </a:cubicBezTo>
                  <a:cubicBezTo>
                    <a:pt x="1719" y="1793"/>
                    <a:pt x="1681" y="1681"/>
                    <a:pt x="1607" y="1532"/>
                  </a:cubicBezTo>
                  <a:cubicBezTo>
                    <a:pt x="1495" y="1420"/>
                    <a:pt x="1420" y="1308"/>
                    <a:pt x="1308" y="1196"/>
                  </a:cubicBezTo>
                  <a:cubicBezTo>
                    <a:pt x="1009" y="972"/>
                    <a:pt x="860" y="785"/>
                    <a:pt x="860" y="748"/>
                  </a:cubicBezTo>
                  <a:cubicBezTo>
                    <a:pt x="860" y="635"/>
                    <a:pt x="1009" y="523"/>
                    <a:pt x="1270" y="449"/>
                  </a:cubicBezTo>
                  <a:cubicBezTo>
                    <a:pt x="1382" y="411"/>
                    <a:pt x="1457" y="374"/>
                    <a:pt x="1569" y="337"/>
                  </a:cubicBezTo>
                  <a:cubicBezTo>
                    <a:pt x="1681" y="337"/>
                    <a:pt x="1756" y="299"/>
                    <a:pt x="1793" y="299"/>
                  </a:cubicBezTo>
                  <a:cubicBezTo>
                    <a:pt x="1868" y="262"/>
                    <a:pt x="1868" y="262"/>
                    <a:pt x="1868" y="225"/>
                  </a:cubicBezTo>
                  <a:cubicBezTo>
                    <a:pt x="1868" y="187"/>
                    <a:pt x="1868" y="113"/>
                    <a:pt x="1793" y="75"/>
                  </a:cubicBezTo>
                  <a:cubicBezTo>
                    <a:pt x="1756" y="38"/>
                    <a:pt x="1681" y="1"/>
                    <a:pt x="16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9" name="Google Shape;8849;p24"/>
            <p:cNvSpPr/>
            <p:nvPr/>
          </p:nvSpPr>
          <p:spPr>
            <a:xfrm>
              <a:off x="3268125" y="4975475"/>
              <a:ext cx="50425" cy="65375"/>
            </a:xfrm>
            <a:custGeom>
              <a:avLst/>
              <a:gdLst/>
              <a:ahLst/>
              <a:cxnLst/>
              <a:rect l="l" t="t" r="r" b="b"/>
              <a:pathLst>
                <a:path w="2017" h="2615" extrusionOk="0">
                  <a:moveTo>
                    <a:pt x="1307" y="299"/>
                  </a:moveTo>
                  <a:cubicBezTo>
                    <a:pt x="1419" y="299"/>
                    <a:pt x="1494" y="374"/>
                    <a:pt x="1568" y="486"/>
                  </a:cubicBezTo>
                  <a:cubicBezTo>
                    <a:pt x="1643" y="598"/>
                    <a:pt x="1680" y="785"/>
                    <a:pt x="1680" y="972"/>
                  </a:cubicBezTo>
                  <a:cubicBezTo>
                    <a:pt x="1680" y="1158"/>
                    <a:pt x="1606" y="1345"/>
                    <a:pt x="1494" y="1569"/>
                  </a:cubicBezTo>
                  <a:cubicBezTo>
                    <a:pt x="1382" y="1793"/>
                    <a:pt x="1232" y="1980"/>
                    <a:pt x="1083" y="2129"/>
                  </a:cubicBezTo>
                  <a:cubicBezTo>
                    <a:pt x="896" y="2278"/>
                    <a:pt x="784" y="2353"/>
                    <a:pt x="635" y="2353"/>
                  </a:cubicBezTo>
                  <a:cubicBezTo>
                    <a:pt x="560" y="2353"/>
                    <a:pt x="486" y="2278"/>
                    <a:pt x="448" y="2204"/>
                  </a:cubicBezTo>
                  <a:cubicBezTo>
                    <a:pt x="374" y="2129"/>
                    <a:pt x="336" y="2017"/>
                    <a:pt x="336" y="1868"/>
                  </a:cubicBezTo>
                  <a:cubicBezTo>
                    <a:pt x="336" y="1644"/>
                    <a:pt x="411" y="1420"/>
                    <a:pt x="523" y="1158"/>
                  </a:cubicBezTo>
                  <a:cubicBezTo>
                    <a:pt x="635" y="897"/>
                    <a:pt x="784" y="710"/>
                    <a:pt x="934" y="561"/>
                  </a:cubicBezTo>
                  <a:cubicBezTo>
                    <a:pt x="1083" y="374"/>
                    <a:pt x="1195" y="299"/>
                    <a:pt x="1307" y="299"/>
                  </a:cubicBezTo>
                  <a:close/>
                  <a:moveTo>
                    <a:pt x="1270" y="1"/>
                  </a:moveTo>
                  <a:cubicBezTo>
                    <a:pt x="1158" y="1"/>
                    <a:pt x="1008" y="38"/>
                    <a:pt x="859" y="150"/>
                  </a:cubicBezTo>
                  <a:cubicBezTo>
                    <a:pt x="710" y="262"/>
                    <a:pt x="560" y="411"/>
                    <a:pt x="448" y="598"/>
                  </a:cubicBezTo>
                  <a:cubicBezTo>
                    <a:pt x="336" y="748"/>
                    <a:pt x="224" y="972"/>
                    <a:pt x="112" y="1196"/>
                  </a:cubicBezTo>
                  <a:cubicBezTo>
                    <a:pt x="37" y="1420"/>
                    <a:pt x="0" y="1681"/>
                    <a:pt x="0" y="1905"/>
                  </a:cubicBezTo>
                  <a:cubicBezTo>
                    <a:pt x="0" y="2054"/>
                    <a:pt x="75" y="2241"/>
                    <a:pt x="187" y="2390"/>
                  </a:cubicBezTo>
                  <a:cubicBezTo>
                    <a:pt x="299" y="2540"/>
                    <a:pt x="448" y="2614"/>
                    <a:pt x="635" y="2614"/>
                  </a:cubicBezTo>
                  <a:cubicBezTo>
                    <a:pt x="859" y="2614"/>
                    <a:pt x="1083" y="2540"/>
                    <a:pt x="1270" y="2353"/>
                  </a:cubicBezTo>
                  <a:cubicBezTo>
                    <a:pt x="1494" y="2166"/>
                    <a:pt x="1680" y="1942"/>
                    <a:pt x="1830" y="1681"/>
                  </a:cubicBezTo>
                  <a:cubicBezTo>
                    <a:pt x="1942" y="1420"/>
                    <a:pt x="2016" y="1158"/>
                    <a:pt x="2016" y="934"/>
                  </a:cubicBezTo>
                  <a:cubicBezTo>
                    <a:pt x="2016" y="673"/>
                    <a:pt x="1942" y="486"/>
                    <a:pt x="1792" y="299"/>
                  </a:cubicBezTo>
                  <a:cubicBezTo>
                    <a:pt x="1680" y="75"/>
                    <a:pt x="1494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0" name="Google Shape;8850;p24"/>
            <p:cNvSpPr/>
            <p:nvPr/>
          </p:nvSpPr>
          <p:spPr>
            <a:xfrm>
              <a:off x="3326000" y="4976425"/>
              <a:ext cx="49500" cy="65350"/>
            </a:xfrm>
            <a:custGeom>
              <a:avLst/>
              <a:gdLst/>
              <a:ahLst/>
              <a:cxnLst/>
              <a:rect l="l" t="t" r="r" b="b"/>
              <a:pathLst>
                <a:path w="1980" h="2614" extrusionOk="0">
                  <a:moveTo>
                    <a:pt x="1195" y="0"/>
                  </a:moveTo>
                  <a:cubicBezTo>
                    <a:pt x="971" y="0"/>
                    <a:pt x="784" y="0"/>
                    <a:pt x="672" y="37"/>
                  </a:cubicBezTo>
                  <a:cubicBezTo>
                    <a:pt x="560" y="37"/>
                    <a:pt x="485" y="75"/>
                    <a:pt x="448" y="149"/>
                  </a:cubicBezTo>
                  <a:cubicBezTo>
                    <a:pt x="448" y="149"/>
                    <a:pt x="411" y="187"/>
                    <a:pt x="411" y="224"/>
                  </a:cubicBezTo>
                  <a:cubicBezTo>
                    <a:pt x="411" y="411"/>
                    <a:pt x="336" y="822"/>
                    <a:pt x="187" y="1382"/>
                  </a:cubicBezTo>
                  <a:cubicBezTo>
                    <a:pt x="75" y="1942"/>
                    <a:pt x="0" y="2278"/>
                    <a:pt x="0" y="2315"/>
                  </a:cubicBezTo>
                  <a:cubicBezTo>
                    <a:pt x="0" y="2352"/>
                    <a:pt x="0" y="2427"/>
                    <a:pt x="75" y="2502"/>
                  </a:cubicBezTo>
                  <a:cubicBezTo>
                    <a:pt x="112" y="2576"/>
                    <a:pt x="149" y="2614"/>
                    <a:pt x="187" y="2614"/>
                  </a:cubicBezTo>
                  <a:cubicBezTo>
                    <a:pt x="224" y="2614"/>
                    <a:pt x="224" y="2576"/>
                    <a:pt x="224" y="2539"/>
                  </a:cubicBezTo>
                  <a:lnTo>
                    <a:pt x="261" y="2464"/>
                  </a:lnTo>
                  <a:cubicBezTo>
                    <a:pt x="261" y="2427"/>
                    <a:pt x="299" y="2390"/>
                    <a:pt x="299" y="2352"/>
                  </a:cubicBezTo>
                  <a:cubicBezTo>
                    <a:pt x="299" y="2315"/>
                    <a:pt x="299" y="2278"/>
                    <a:pt x="299" y="2240"/>
                  </a:cubicBezTo>
                  <a:cubicBezTo>
                    <a:pt x="336" y="2240"/>
                    <a:pt x="336" y="2166"/>
                    <a:pt x="336" y="2128"/>
                  </a:cubicBezTo>
                  <a:cubicBezTo>
                    <a:pt x="373" y="2091"/>
                    <a:pt x="373" y="1942"/>
                    <a:pt x="448" y="1792"/>
                  </a:cubicBezTo>
                  <a:cubicBezTo>
                    <a:pt x="485" y="1606"/>
                    <a:pt x="485" y="1494"/>
                    <a:pt x="523" y="1494"/>
                  </a:cubicBezTo>
                  <a:cubicBezTo>
                    <a:pt x="784" y="1494"/>
                    <a:pt x="1008" y="1456"/>
                    <a:pt x="1232" y="1419"/>
                  </a:cubicBezTo>
                  <a:cubicBezTo>
                    <a:pt x="1419" y="1344"/>
                    <a:pt x="1531" y="1307"/>
                    <a:pt x="1531" y="1232"/>
                  </a:cubicBezTo>
                  <a:cubicBezTo>
                    <a:pt x="1531" y="1158"/>
                    <a:pt x="1494" y="1158"/>
                    <a:pt x="1419" y="1158"/>
                  </a:cubicBezTo>
                  <a:cubicBezTo>
                    <a:pt x="1382" y="1158"/>
                    <a:pt x="1270" y="1158"/>
                    <a:pt x="1083" y="1195"/>
                  </a:cubicBezTo>
                  <a:lnTo>
                    <a:pt x="560" y="1195"/>
                  </a:lnTo>
                  <a:cubicBezTo>
                    <a:pt x="672" y="784"/>
                    <a:pt x="710" y="485"/>
                    <a:pt x="710" y="373"/>
                  </a:cubicBezTo>
                  <a:cubicBezTo>
                    <a:pt x="710" y="373"/>
                    <a:pt x="710" y="373"/>
                    <a:pt x="710" y="336"/>
                  </a:cubicBezTo>
                  <a:lnTo>
                    <a:pt x="934" y="336"/>
                  </a:lnTo>
                  <a:cubicBezTo>
                    <a:pt x="1008" y="299"/>
                    <a:pt x="1083" y="299"/>
                    <a:pt x="1158" y="299"/>
                  </a:cubicBezTo>
                  <a:cubicBezTo>
                    <a:pt x="1232" y="299"/>
                    <a:pt x="1270" y="299"/>
                    <a:pt x="1344" y="261"/>
                  </a:cubicBezTo>
                  <a:lnTo>
                    <a:pt x="1680" y="261"/>
                  </a:lnTo>
                  <a:cubicBezTo>
                    <a:pt x="1718" y="224"/>
                    <a:pt x="1755" y="224"/>
                    <a:pt x="1792" y="224"/>
                  </a:cubicBezTo>
                  <a:cubicBezTo>
                    <a:pt x="1830" y="224"/>
                    <a:pt x="1867" y="224"/>
                    <a:pt x="1904" y="187"/>
                  </a:cubicBezTo>
                  <a:cubicBezTo>
                    <a:pt x="1942" y="187"/>
                    <a:pt x="1979" y="149"/>
                    <a:pt x="1979" y="149"/>
                  </a:cubicBezTo>
                  <a:cubicBezTo>
                    <a:pt x="1979" y="75"/>
                    <a:pt x="1904" y="37"/>
                    <a:pt x="1755" y="37"/>
                  </a:cubicBezTo>
                  <a:cubicBezTo>
                    <a:pt x="1643" y="0"/>
                    <a:pt x="1456" y="0"/>
                    <a:pt x="1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1" name="Google Shape;8851;p24"/>
            <p:cNvSpPr/>
            <p:nvPr/>
          </p:nvSpPr>
          <p:spPr>
            <a:xfrm>
              <a:off x="3412800" y="4976425"/>
              <a:ext cx="50425" cy="64425"/>
            </a:xfrm>
            <a:custGeom>
              <a:avLst/>
              <a:gdLst/>
              <a:ahLst/>
              <a:cxnLst/>
              <a:rect l="l" t="t" r="r" b="b"/>
              <a:pathLst>
                <a:path w="2017" h="2577" extrusionOk="0">
                  <a:moveTo>
                    <a:pt x="187" y="0"/>
                  </a:moveTo>
                  <a:cubicBezTo>
                    <a:pt x="75" y="37"/>
                    <a:pt x="1" y="37"/>
                    <a:pt x="1" y="112"/>
                  </a:cubicBezTo>
                  <a:cubicBezTo>
                    <a:pt x="1" y="149"/>
                    <a:pt x="1" y="187"/>
                    <a:pt x="38" y="261"/>
                  </a:cubicBezTo>
                  <a:cubicBezTo>
                    <a:pt x="113" y="299"/>
                    <a:pt x="150" y="336"/>
                    <a:pt x="187" y="336"/>
                  </a:cubicBezTo>
                  <a:lnTo>
                    <a:pt x="822" y="299"/>
                  </a:lnTo>
                  <a:lnTo>
                    <a:pt x="822" y="299"/>
                  </a:lnTo>
                  <a:cubicBezTo>
                    <a:pt x="785" y="523"/>
                    <a:pt x="710" y="934"/>
                    <a:pt x="598" y="1456"/>
                  </a:cubicBezTo>
                  <a:cubicBezTo>
                    <a:pt x="449" y="1979"/>
                    <a:pt x="374" y="2278"/>
                    <a:pt x="374" y="2315"/>
                  </a:cubicBezTo>
                  <a:cubicBezTo>
                    <a:pt x="374" y="2390"/>
                    <a:pt x="411" y="2427"/>
                    <a:pt x="449" y="2502"/>
                  </a:cubicBezTo>
                  <a:cubicBezTo>
                    <a:pt x="486" y="2539"/>
                    <a:pt x="523" y="2576"/>
                    <a:pt x="561" y="2576"/>
                  </a:cubicBezTo>
                  <a:cubicBezTo>
                    <a:pt x="598" y="2576"/>
                    <a:pt x="635" y="2502"/>
                    <a:pt x="673" y="2390"/>
                  </a:cubicBezTo>
                  <a:cubicBezTo>
                    <a:pt x="673" y="2315"/>
                    <a:pt x="710" y="2203"/>
                    <a:pt x="747" y="2016"/>
                  </a:cubicBezTo>
                  <a:cubicBezTo>
                    <a:pt x="785" y="1867"/>
                    <a:pt x="822" y="1755"/>
                    <a:pt x="859" y="1643"/>
                  </a:cubicBezTo>
                  <a:cubicBezTo>
                    <a:pt x="1046" y="896"/>
                    <a:pt x="1121" y="448"/>
                    <a:pt x="1121" y="373"/>
                  </a:cubicBezTo>
                  <a:cubicBezTo>
                    <a:pt x="1121" y="336"/>
                    <a:pt x="1121" y="299"/>
                    <a:pt x="1121" y="299"/>
                  </a:cubicBezTo>
                  <a:lnTo>
                    <a:pt x="1531" y="299"/>
                  </a:lnTo>
                  <a:cubicBezTo>
                    <a:pt x="1681" y="336"/>
                    <a:pt x="1793" y="336"/>
                    <a:pt x="1905" y="336"/>
                  </a:cubicBezTo>
                  <a:cubicBezTo>
                    <a:pt x="1979" y="336"/>
                    <a:pt x="2017" y="299"/>
                    <a:pt x="2017" y="261"/>
                  </a:cubicBezTo>
                  <a:cubicBezTo>
                    <a:pt x="2017" y="187"/>
                    <a:pt x="1942" y="112"/>
                    <a:pt x="1755" y="75"/>
                  </a:cubicBezTo>
                  <a:cubicBezTo>
                    <a:pt x="1606" y="0"/>
                    <a:pt x="1419" y="0"/>
                    <a:pt x="11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2" name="Google Shape;8852;p24"/>
            <p:cNvSpPr/>
            <p:nvPr/>
          </p:nvSpPr>
          <p:spPr>
            <a:xfrm>
              <a:off x="3463200" y="4975475"/>
              <a:ext cx="51375" cy="65375"/>
            </a:xfrm>
            <a:custGeom>
              <a:avLst/>
              <a:gdLst/>
              <a:ahLst/>
              <a:cxnLst/>
              <a:rect l="l" t="t" r="r" b="b"/>
              <a:pathLst>
                <a:path w="2055" h="2615" extrusionOk="0">
                  <a:moveTo>
                    <a:pt x="561" y="1"/>
                  </a:moveTo>
                  <a:cubicBezTo>
                    <a:pt x="524" y="1"/>
                    <a:pt x="486" y="1"/>
                    <a:pt x="486" y="38"/>
                  </a:cubicBezTo>
                  <a:cubicBezTo>
                    <a:pt x="486" y="38"/>
                    <a:pt x="486" y="75"/>
                    <a:pt x="486" y="113"/>
                  </a:cubicBezTo>
                  <a:cubicBezTo>
                    <a:pt x="486" y="262"/>
                    <a:pt x="374" y="673"/>
                    <a:pt x="225" y="1345"/>
                  </a:cubicBezTo>
                  <a:cubicBezTo>
                    <a:pt x="113" y="1382"/>
                    <a:pt x="38" y="1420"/>
                    <a:pt x="38" y="1457"/>
                  </a:cubicBezTo>
                  <a:cubicBezTo>
                    <a:pt x="38" y="1494"/>
                    <a:pt x="38" y="1532"/>
                    <a:pt x="76" y="1532"/>
                  </a:cubicBezTo>
                  <a:cubicBezTo>
                    <a:pt x="76" y="1569"/>
                    <a:pt x="113" y="1606"/>
                    <a:pt x="150" y="1606"/>
                  </a:cubicBezTo>
                  <a:cubicBezTo>
                    <a:pt x="38" y="2054"/>
                    <a:pt x="1" y="2278"/>
                    <a:pt x="1" y="2353"/>
                  </a:cubicBezTo>
                  <a:cubicBezTo>
                    <a:pt x="1" y="2390"/>
                    <a:pt x="1" y="2465"/>
                    <a:pt x="76" y="2540"/>
                  </a:cubicBezTo>
                  <a:cubicBezTo>
                    <a:pt x="113" y="2614"/>
                    <a:pt x="150" y="2614"/>
                    <a:pt x="188" y="2614"/>
                  </a:cubicBezTo>
                  <a:cubicBezTo>
                    <a:pt x="225" y="2614"/>
                    <a:pt x="225" y="2577"/>
                    <a:pt x="262" y="2428"/>
                  </a:cubicBezTo>
                  <a:cubicBezTo>
                    <a:pt x="300" y="2353"/>
                    <a:pt x="300" y="2316"/>
                    <a:pt x="337" y="2241"/>
                  </a:cubicBezTo>
                  <a:cubicBezTo>
                    <a:pt x="337" y="2166"/>
                    <a:pt x="374" y="2054"/>
                    <a:pt x="412" y="1942"/>
                  </a:cubicBezTo>
                  <a:cubicBezTo>
                    <a:pt x="449" y="1830"/>
                    <a:pt x="486" y="1718"/>
                    <a:pt x="486" y="1569"/>
                  </a:cubicBezTo>
                  <a:cubicBezTo>
                    <a:pt x="785" y="1494"/>
                    <a:pt x="1121" y="1457"/>
                    <a:pt x="1494" y="1420"/>
                  </a:cubicBezTo>
                  <a:lnTo>
                    <a:pt x="1494" y="1420"/>
                  </a:lnTo>
                  <a:cubicBezTo>
                    <a:pt x="1345" y="1980"/>
                    <a:pt x="1270" y="2316"/>
                    <a:pt x="1270" y="2353"/>
                  </a:cubicBezTo>
                  <a:cubicBezTo>
                    <a:pt x="1270" y="2428"/>
                    <a:pt x="1270" y="2502"/>
                    <a:pt x="1345" y="2540"/>
                  </a:cubicBezTo>
                  <a:cubicBezTo>
                    <a:pt x="1382" y="2614"/>
                    <a:pt x="1420" y="2614"/>
                    <a:pt x="1457" y="2614"/>
                  </a:cubicBezTo>
                  <a:cubicBezTo>
                    <a:pt x="1494" y="2614"/>
                    <a:pt x="1494" y="2577"/>
                    <a:pt x="1532" y="2428"/>
                  </a:cubicBezTo>
                  <a:cubicBezTo>
                    <a:pt x="1569" y="2353"/>
                    <a:pt x="1569" y="2316"/>
                    <a:pt x="1606" y="2241"/>
                  </a:cubicBezTo>
                  <a:cubicBezTo>
                    <a:pt x="1606" y="2166"/>
                    <a:pt x="1644" y="2092"/>
                    <a:pt x="1681" y="1980"/>
                  </a:cubicBezTo>
                  <a:cubicBezTo>
                    <a:pt x="1681" y="1830"/>
                    <a:pt x="1756" y="1644"/>
                    <a:pt x="1830" y="1345"/>
                  </a:cubicBezTo>
                  <a:cubicBezTo>
                    <a:pt x="1980" y="1308"/>
                    <a:pt x="2054" y="1270"/>
                    <a:pt x="2054" y="1233"/>
                  </a:cubicBezTo>
                  <a:cubicBezTo>
                    <a:pt x="2054" y="1158"/>
                    <a:pt x="2017" y="1121"/>
                    <a:pt x="1905" y="1121"/>
                  </a:cubicBezTo>
                  <a:cubicBezTo>
                    <a:pt x="2017" y="710"/>
                    <a:pt x="2054" y="449"/>
                    <a:pt x="2054" y="374"/>
                  </a:cubicBezTo>
                  <a:cubicBezTo>
                    <a:pt x="2054" y="262"/>
                    <a:pt x="2017" y="187"/>
                    <a:pt x="1980" y="113"/>
                  </a:cubicBezTo>
                  <a:cubicBezTo>
                    <a:pt x="1905" y="38"/>
                    <a:pt x="1868" y="1"/>
                    <a:pt x="1830" y="1"/>
                  </a:cubicBezTo>
                  <a:cubicBezTo>
                    <a:pt x="1793" y="1"/>
                    <a:pt x="1756" y="38"/>
                    <a:pt x="1756" y="113"/>
                  </a:cubicBezTo>
                  <a:cubicBezTo>
                    <a:pt x="1756" y="262"/>
                    <a:pt x="1681" y="598"/>
                    <a:pt x="1569" y="1121"/>
                  </a:cubicBezTo>
                  <a:cubicBezTo>
                    <a:pt x="1233" y="1121"/>
                    <a:pt x="934" y="1196"/>
                    <a:pt x="598" y="1233"/>
                  </a:cubicBezTo>
                  <a:cubicBezTo>
                    <a:pt x="710" y="748"/>
                    <a:pt x="785" y="486"/>
                    <a:pt x="785" y="374"/>
                  </a:cubicBezTo>
                  <a:cubicBezTo>
                    <a:pt x="785" y="299"/>
                    <a:pt x="748" y="187"/>
                    <a:pt x="673" y="113"/>
                  </a:cubicBezTo>
                  <a:cubicBezTo>
                    <a:pt x="636" y="38"/>
                    <a:pt x="598" y="1"/>
                    <a:pt x="5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3" name="Google Shape;8853;p24"/>
            <p:cNvSpPr/>
            <p:nvPr/>
          </p:nvSpPr>
          <p:spPr>
            <a:xfrm>
              <a:off x="3524825" y="4976425"/>
              <a:ext cx="50425" cy="65350"/>
            </a:xfrm>
            <a:custGeom>
              <a:avLst/>
              <a:gdLst/>
              <a:ahLst/>
              <a:cxnLst/>
              <a:rect l="l" t="t" r="r" b="b"/>
              <a:pathLst>
                <a:path w="2017" h="2614" extrusionOk="0">
                  <a:moveTo>
                    <a:pt x="1270" y="0"/>
                  </a:moveTo>
                  <a:cubicBezTo>
                    <a:pt x="784" y="0"/>
                    <a:pt x="523" y="37"/>
                    <a:pt x="486" y="149"/>
                  </a:cubicBezTo>
                  <a:cubicBezTo>
                    <a:pt x="448" y="187"/>
                    <a:pt x="448" y="187"/>
                    <a:pt x="448" y="224"/>
                  </a:cubicBezTo>
                  <a:cubicBezTo>
                    <a:pt x="448" y="411"/>
                    <a:pt x="411" y="672"/>
                    <a:pt x="336" y="934"/>
                  </a:cubicBezTo>
                  <a:cubicBezTo>
                    <a:pt x="262" y="1195"/>
                    <a:pt x="187" y="1494"/>
                    <a:pt x="112" y="1718"/>
                  </a:cubicBezTo>
                  <a:cubicBezTo>
                    <a:pt x="37" y="1979"/>
                    <a:pt x="0" y="2128"/>
                    <a:pt x="0" y="2240"/>
                  </a:cubicBezTo>
                  <a:cubicBezTo>
                    <a:pt x="0" y="2352"/>
                    <a:pt x="37" y="2427"/>
                    <a:pt x="150" y="2502"/>
                  </a:cubicBezTo>
                  <a:cubicBezTo>
                    <a:pt x="224" y="2576"/>
                    <a:pt x="336" y="2614"/>
                    <a:pt x="448" y="2614"/>
                  </a:cubicBezTo>
                  <a:cubicBezTo>
                    <a:pt x="710" y="2614"/>
                    <a:pt x="971" y="2539"/>
                    <a:pt x="1232" y="2464"/>
                  </a:cubicBezTo>
                  <a:cubicBezTo>
                    <a:pt x="1494" y="2352"/>
                    <a:pt x="1643" y="2278"/>
                    <a:pt x="1643" y="2166"/>
                  </a:cubicBezTo>
                  <a:cubicBezTo>
                    <a:pt x="1643" y="2128"/>
                    <a:pt x="1643" y="2091"/>
                    <a:pt x="1606" y="2091"/>
                  </a:cubicBezTo>
                  <a:cubicBezTo>
                    <a:pt x="1568" y="2091"/>
                    <a:pt x="1494" y="2128"/>
                    <a:pt x="1382" y="2166"/>
                  </a:cubicBezTo>
                  <a:cubicBezTo>
                    <a:pt x="1046" y="2240"/>
                    <a:pt x="747" y="2278"/>
                    <a:pt x="448" y="2278"/>
                  </a:cubicBezTo>
                  <a:lnTo>
                    <a:pt x="374" y="2278"/>
                  </a:lnTo>
                  <a:cubicBezTo>
                    <a:pt x="374" y="2240"/>
                    <a:pt x="336" y="2203"/>
                    <a:pt x="336" y="2203"/>
                  </a:cubicBezTo>
                  <a:cubicBezTo>
                    <a:pt x="336" y="2091"/>
                    <a:pt x="411" y="1830"/>
                    <a:pt x="560" y="1419"/>
                  </a:cubicBezTo>
                  <a:cubicBezTo>
                    <a:pt x="822" y="1419"/>
                    <a:pt x="1046" y="1382"/>
                    <a:pt x="1270" y="1344"/>
                  </a:cubicBezTo>
                  <a:cubicBezTo>
                    <a:pt x="1456" y="1307"/>
                    <a:pt x="1568" y="1232"/>
                    <a:pt x="1568" y="1158"/>
                  </a:cubicBezTo>
                  <a:cubicBezTo>
                    <a:pt x="1568" y="1120"/>
                    <a:pt x="1531" y="1120"/>
                    <a:pt x="1456" y="1120"/>
                  </a:cubicBezTo>
                  <a:lnTo>
                    <a:pt x="1120" y="1120"/>
                  </a:lnTo>
                  <a:cubicBezTo>
                    <a:pt x="971" y="1120"/>
                    <a:pt x="859" y="1158"/>
                    <a:pt x="784" y="1158"/>
                  </a:cubicBezTo>
                  <a:cubicBezTo>
                    <a:pt x="710" y="1158"/>
                    <a:pt x="635" y="1120"/>
                    <a:pt x="635" y="1120"/>
                  </a:cubicBezTo>
                  <a:cubicBezTo>
                    <a:pt x="710" y="784"/>
                    <a:pt x="784" y="523"/>
                    <a:pt x="784" y="373"/>
                  </a:cubicBezTo>
                  <a:cubicBezTo>
                    <a:pt x="1008" y="336"/>
                    <a:pt x="1158" y="299"/>
                    <a:pt x="1195" y="299"/>
                  </a:cubicBezTo>
                  <a:cubicBezTo>
                    <a:pt x="1270" y="299"/>
                    <a:pt x="1382" y="261"/>
                    <a:pt x="1531" y="261"/>
                  </a:cubicBezTo>
                  <a:cubicBezTo>
                    <a:pt x="1680" y="261"/>
                    <a:pt x="1792" y="224"/>
                    <a:pt x="1867" y="224"/>
                  </a:cubicBezTo>
                  <a:cubicBezTo>
                    <a:pt x="1979" y="187"/>
                    <a:pt x="2016" y="149"/>
                    <a:pt x="2016" y="112"/>
                  </a:cubicBezTo>
                  <a:cubicBezTo>
                    <a:pt x="2016" y="37"/>
                    <a:pt x="1792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4" name="Google Shape;8854;p24"/>
            <p:cNvSpPr/>
            <p:nvPr/>
          </p:nvSpPr>
          <p:spPr>
            <a:xfrm>
              <a:off x="2672575" y="5087500"/>
              <a:ext cx="48550" cy="66300"/>
            </a:xfrm>
            <a:custGeom>
              <a:avLst/>
              <a:gdLst/>
              <a:ahLst/>
              <a:cxnLst/>
              <a:rect l="l" t="t" r="r" b="b"/>
              <a:pathLst>
                <a:path w="1942" h="2652" extrusionOk="0">
                  <a:moveTo>
                    <a:pt x="75" y="0"/>
                  </a:moveTo>
                  <a:cubicBezTo>
                    <a:pt x="0" y="0"/>
                    <a:pt x="0" y="38"/>
                    <a:pt x="0" y="112"/>
                  </a:cubicBezTo>
                  <a:cubicBezTo>
                    <a:pt x="0" y="262"/>
                    <a:pt x="38" y="635"/>
                    <a:pt x="150" y="1232"/>
                  </a:cubicBezTo>
                  <a:cubicBezTo>
                    <a:pt x="262" y="1867"/>
                    <a:pt x="374" y="2241"/>
                    <a:pt x="448" y="2390"/>
                  </a:cubicBezTo>
                  <a:cubicBezTo>
                    <a:pt x="448" y="2465"/>
                    <a:pt x="486" y="2539"/>
                    <a:pt x="523" y="2577"/>
                  </a:cubicBezTo>
                  <a:cubicBezTo>
                    <a:pt x="598" y="2614"/>
                    <a:pt x="598" y="2651"/>
                    <a:pt x="635" y="2651"/>
                  </a:cubicBezTo>
                  <a:cubicBezTo>
                    <a:pt x="710" y="2651"/>
                    <a:pt x="747" y="2577"/>
                    <a:pt x="859" y="2427"/>
                  </a:cubicBezTo>
                  <a:cubicBezTo>
                    <a:pt x="896" y="2353"/>
                    <a:pt x="934" y="2241"/>
                    <a:pt x="971" y="2166"/>
                  </a:cubicBezTo>
                  <a:cubicBezTo>
                    <a:pt x="1008" y="2054"/>
                    <a:pt x="1046" y="1942"/>
                    <a:pt x="1120" y="1793"/>
                  </a:cubicBezTo>
                  <a:cubicBezTo>
                    <a:pt x="1195" y="1643"/>
                    <a:pt x="1270" y="1494"/>
                    <a:pt x="1344" y="1307"/>
                  </a:cubicBezTo>
                  <a:cubicBezTo>
                    <a:pt x="1456" y="1158"/>
                    <a:pt x="1531" y="971"/>
                    <a:pt x="1643" y="784"/>
                  </a:cubicBezTo>
                  <a:cubicBezTo>
                    <a:pt x="1755" y="598"/>
                    <a:pt x="1830" y="448"/>
                    <a:pt x="1867" y="374"/>
                  </a:cubicBezTo>
                  <a:cubicBezTo>
                    <a:pt x="1942" y="262"/>
                    <a:pt x="1942" y="187"/>
                    <a:pt x="1942" y="150"/>
                  </a:cubicBezTo>
                  <a:cubicBezTo>
                    <a:pt x="1942" y="112"/>
                    <a:pt x="1942" y="75"/>
                    <a:pt x="1905" y="75"/>
                  </a:cubicBezTo>
                  <a:cubicBezTo>
                    <a:pt x="1867" y="38"/>
                    <a:pt x="1830" y="0"/>
                    <a:pt x="1755" y="0"/>
                  </a:cubicBezTo>
                  <a:cubicBezTo>
                    <a:pt x="1681" y="0"/>
                    <a:pt x="1531" y="262"/>
                    <a:pt x="1270" y="747"/>
                  </a:cubicBezTo>
                  <a:cubicBezTo>
                    <a:pt x="1008" y="1232"/>
                    <a:pt x="822" y="1681"/>
                    <a:pt x="672" y="2129"/>
                  </a:cubicBezTo>
                  <a:cubicBezTo>
                    <a:pt x="598" y="1867"/>
                    <a:pt x="523" y="1494"/>
                    <a:pt x="448" y="1046"/>
                  </a:cubicBezTo>
                  <a:cubicBezTo>
                    <a:pt x="411" y="598"/>
                    <a:pt x="374" y="336"/>
                    <a:pt x="336" y="299"/>
                  </a:cubicBezTo>
                  <a:cubicBezTo>
                    <a:pt x="336" y="224"/>
                    <a:pt x="262" y="150"/>
                    <a:pt x="224" y="112"/>
                  </a:cubicBezTo>
                  <a:cubicBezTo>
                    <a:pt x="150" y="38"/>
                    <a:pt x="112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5" name="Google Shape;8855;p24"/>
            <p:cNvSpPr/>
            <p:nvPr/>
          </p:nvSpPr>
          <p:spPr>
            <a:xfrm>
              <a:off x="2722050" y="5087500"/>
              <a:ext cx="18675" cy="65350"/>
            </a:xfrm>
            <a:custGeom>
              <a:avLst/>
              <a:gdLst/>
              <a:ahLst/>
              <a:cxnLst/>
              <a:rect l="l" t="t" r="r" b="b"/>
              <a:pathLst>
                <a:path w="747" h="2614" extrusionOk="0">
                  <a:moveTo>
                    <a:pt x="523" y="0"/>
                  </a:moveTo>
                  <a:cubicBezTo>
                    <a:pt x="486" y="0"/>
                    <a:pt x="486" y="38"/>
                    <a:pt x="448" y="38"/>
                  </a:cubicBezTo>
                  <a:cubicBezTo>
                    <a:pt x="448" y="38"/>
                    <a:pt x="448" y="75"/>
                    <a:pt x="448" y="112"/>
                  </a:cubicBezTo>
                  <a:cubicBezTo>
                    <a:pt x="448" y="262"/>
                    <a:pt x="374" y="672"/>
                    <a:pt x="224" y="1345"/>
                  </a:cubicBezTo>
                  <a:cubicBezTo>
                    <a:pt x="75" y="1979"/>
                    <a:pt x="0" y="2315"/>
                    <a:pt x="0" y="2353"/>
                  </a:cubicBezTo>
                  <a:cubicBezTo>
                    <a:pt x="0" y="2427"/>
                    <a:pt x="38" y="2465"/>
                    <a:pt x="75" y="2539"/>
                  </a:cubicBezTo>
                  <a:cubicBezTo>
                    <a:pt x="112" y="2577"/>
                    <a:pt x="150" y="2614"/>
                    <a:pt x="187" y="2614"/>
                  </a:cubicBezTo>
                  <a:cubicBezTo>
                    <a:pt x="224" y="2614"/>
                    <a:pt x="262" y="2539"/>
                    <a:pt x="299" y="2390"/>
                  </a:cubicBezTo>
                  <a:cubicBezTo>
                    <a:pt x="336" y="2315"/>
                    <a:pt x="336" y="2241"/>
                    <a:pt x="336" y="2166"/>
                  </a:cubicBezTo>
                  <a:cubicBezTo>
                    <a:pt x="374" y="2129"/>
                    <a:pt x="411" y="2017"/>
                    <a:pt x="411" y="1905"/>
                  </a:cubicBezTo>
                  <a:cubicBezTo>
                    <a:pt x="448" y="1755"/>
                    <a:pt x="486" y="1681"/>
                    <a:pt x="486" y="1606"/>
                  </a:cubicBezTo>
                  <a:cubicBezTo>
                    <a:pt x="672" y="859"/>
                    <a:pt x="747" y="448"/>
                    <a:pt x="747" y="374"/>
                  </a:cubicBezTo>
                  <a:cubicBezTo>
                    <a:pt x="747" y="299"/>
                    <a:pt x="747" y="187"/>
                    <a:pt x="672" y="112"/>
                  </a:cubicBezTo>
                  <a:cubicBezTo>
                    <a:pt x="635" y="38"/>
                    <a:pt x="560" y="0"/>
                    <a:pt x="5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6" name="Google Shape;8856;p24"/>
            <p:cNvSpPr/>
            <p:nvPr/>
          </p:nvSpPr>
          <p:spPr>
            <a:xfrm>
              <a:off x="2749125" y="5087500"/>
              <a:ext cx="47625" cy="66300"/>
            </a:xfrm>
            <a:custGeom>
              <a:avLst/>
              <a:gdLst/>
              <a:ahLst/>
              <a:cxnLst/>
              <a:rect l="l" t="t" r="r" b="b"/>
              <a:pathLst>
                <a:path w="1905" h="2652" extrusionOk="0">
                  <a:moveTo>
                    <a:pt x="1158" y="336"/>
                  </a:moveTo>
                  <a:cubicBezTo>
                    <a:pt x="1419" y="336"/>
                    <a:pt x="1531" y="411"/>
                    <a:pt x="1531" y="560"/>
                  </a:cubicBezTo>
                  <a:cubicBezTo>
                    <a:pt x="1531" y="672"/>
                    <a:pt x="1494" y="747"/>
                    <a:pt x="1419" y="859"/>
                  </a:cubicBezTo>
                  <a:cubicBezTo>
                    <a:pt x="1344" y="934"/>
                    <a:pt x="1270" y="1008"/>
                    <a:pt x="1158" y="1046"/>
                  </a:cubicBezTo>
                  <a:cubicBezTo>
                    <a:pt x="1083" y="1120"/>
                    <a:pt x="971" y="1158"/>
                    <a:pt x="859" y="1232"/>
                  </a:cubicBezTo>
                  <a:cubicBezTo>
                    <a:pt x="709" y="1307"/>
                    <a:pt x="635" y="1345"/>
                    <a:pt x="597" y="1382"/>
                  </a:cubicBezTo>
                  <a:cubicBezTo>
                    <a:pt x="709" y="1008"/>
                    <a:pt x="747" y="747"/>
                    <a:pt x="747" y="560"/>
                  </a:cubicBezTo>
                  <a:cubicBezTo>
                    <a:pt x="747" y="523"/>
                    <a:pt x="747" y="486"/>
                    <a:pt x="709" y="411"/>
                  </a:cubicBezTo>
                  <a:cubicBezTo>
                    <a:pt x="896" y="374"/>
                    <a:pt x="1008" y="336"/>
                    <a:pt x="1158" y="336"/>
                  </a:cubicBezTo>
                  <a:close/>
                  <a:moveTo>
                    <a:pt x="1120" y="0"/>
                  </a:moveTo>
                  <a:cubicBezTo>
                    <a:pt x="933" y="0"/>
                    <a:pt x="747" y="38"/>
                    <a:pt x="560" y="112"/>
                  </a:cubicBezTo>
                  <a:cubicBezTo>
                    <a:pt x="411" y="150"/>
                    <a:pt x="299" y="224"/>
                    <a:pt x="299" y="262"/>
                  </a:cubicBezTo>
                  <a:cubicBezTo>
                    <a:pt x="299" y="299"/>
                    <a:pt x="336" y="336"/>
                    <a:pt x="336" y="374"/>
                  </a:cubicBezTo>
                  <a:cubicBezTo>
                    <a:pt x="373" y="411"/>
                    <a:pt x="411" y="448"/>
                    <a:pt x="448" y="486"/>
                  </a:cubicBezTo>
                  <a:cubicBezTo>
                    <a:pt x="411" y="710"/>
                    <a:pt x="336" y="1083"/>
                    <a:pt x="187" y="1569"/>
                  </a:cubicBezTo>
                  <a:cubicBezTo>
                    <a:pt x="75" y="2054"/>
                    <a:pt x="0" y="2315"/>
                    <a:pt x="0" y="2390"/>
                  </a:cubicBezTo>
                  <a:cubicBezTo>
                    <a:pt x="0" y="2427"/>
                    <a:pt x="37" y="2502"/>
                    <a:pt x="75" y="2539"/>
                  </a:cubicBezTo>
                  <a:cubicBezTo>
                    <a:pt x="112" y="2614"/>
                    <a:pt x="149" y="2651"/>
                    <a:pt x="187" y="2651"/>
                  </a:cubicBezTo>
                  <a:cubicBezTo>
                    <a:pt x="224" y="2651"/>
                    <a:pt x="261" y="2577"/>
                    <a:pt x="299" y="2427"/>
                  </a:cubicBezTo>
                  <a:cubicBezTo>
                    <a:pt x="299" y="2390"/>
                    <a:pt x="336" y="2315"/>
                    <a:pt x="336" y="2241"/>
                  </a:cubicBezTo>
                  <a:cubicBezTo>
                    <a:pt x="373" y="2203"/>
                    <a:pt x="411" y="1979"/>
                    <a:pt x="560" y="1569"/>
                  </a:cubicBezTo>
                  <a:cubicBezTo>
                    <a:pt x="597" y="1755"/>
                    <a:pt x="784" y="1979"/>
                    <a:pt x="1045" y="2241"/>
                  </a:cubicBezTo>
                  <a:cubicBezTo>
                    <a:pt x="1344" y="2502"/>
                    <a:pt x="1531" y="2614"/>
                    <a:pt x="1680" y="2614"/>
                  </a:cubicBezTo>
                  <a:cubicBezTo>
                    <a:pt x="1755" y="2614"/>
                    <a:pt x="1830" y="2614"/>
                    <a:pt x="1830" y="2539"/>
                  </a:cubicBezTo>
                  <a:cubicBezTo>
                    <a:pt x="1830" y="2502"/>
                    <a:pt x="1792" y="2465"/>
                    <a:pt x="1718" y="2390"/>
                  </a:cubicBezTo>
                  <a:cubicBezTo>
                    <a:pt x="1680" y="2390"/>
                    <a:pt x="1643" y="2353"/>
                    <a:pt x="1606" y="2315"/>
                  </a:cubicBezTo>
                  <a:cubicBezTo>
                    <a:pt x="1606" y="2278"/>
                    <a:pt x="1568" y="2241"/>
                    <a:pt x="1494" y="2203"/>
                  </a:cubicBezTo>
                  <a:cubicBezTo>
                    <a:pt x="1456" y="2166"/>
                    <a:pt x="1382" y="2129"/>
                    <a:pt x="1344" y="2054"/>
                  </a:cubicBezTo>
                  <a:cubicBezTo>
                    <a:pt x="1270" y="2017"/>
                    <a:pt x="1232" y="1979"/>
                    <a:pt x="1195" y="1942"/>
                  </a:cubicBezTo>
                  <a:cubicBezTo>
                    <a:pt x="1158" y="1905"/>
                    <a:pt x="1120" y="1830"/>
                    <a:pt x="1008" y="1755"/>
                  </a:cubicBezTo>
                  <a:cubicBezTo>
                    <a:pt x="933" y="1681"/>
                    <a:pt x="896" y="1606"/>
                    <a:pt x="896" y="1531"/>
                  </a:cubicBezTo>
                  <a:cubicBezTo>
                    <a:pt x="896" y="1531"/>
                    <a:pt x="933" y="1494"/>
                    <a:pt x="1008" y="1494"/>
                  </a:cubicBezTo>
                  <a:cubicBezTo>
                    <a:pt x="1045" y="1457"/>
                    <a:pt x="1158" y="1382"/>
                    <a:pt x="1232" y="1345"/>
                  </a:cubicBezTo>
                  <a:cubicBezTo>
                    <a:pt x="1344" y="1307"/>
                    <a:pt x="1419" y="1232"/>
                    <a:pt x="1531" y="1158"/>
                  </a:cubicBezTo>
                  <a:cubicBezTo>
                    <a:pt x="1643" y="1083"/>
                    <a:pt x="1718" y="1008"/>
                    <a:pt x="1792" y="896"/>
                  </a:cubicBezTo>
                  <a:cubicBezTo>
                    <a:pt x="1867" y="784"/>
                    <a:pt x="1904" y="672"/>
                    <a:pt x="1904" y="560"/>
                  </a:cubicBezTo>
                  <a:cubicBezTo>
                    <a:pt x="1904" y="374"/>
                    <a:pt x="1830" y="262"/>
                    <a:pt x="1643" y="150"/>
                  </a:cubicBezTo>
                  <a:cubicBezTo>
                    <a:pt x="1494" y="38"/>
                    <a:pt x="1344" y="0"/>
                    <a:pt x="11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7" name="Google Shape;8857;p24"/>
            <p:cNvSpPr/>
            <p:nvPr/>
          </p:nvSpPr>
          <p:spPr>
            <a:xfrm>
              <a:off x="2807000" y="5087500"/>
              <a:ext cx="44825" cy="66300"/>
            </a:xfrm>
            <a:custGeom>
              <a:avLst/>
              <a:gdLst/>
              <a:ahLst/>
              <a:cxnLst/>
              <a:rect l="l" t="t" r="r" b="b"/>
              <a:pathLst>
                <a:path w="1793" h="2652" extrusionOk="0">
                  <a:moveTo>
                    <a:pt x="411" y="0"/>
                  </a:moveTo>
                  <a:cubicBezTo>
                    <a:pt x="373" y="0"/>
                    <a:pt x="336" y="0"/>
                    <a:pt x="336" y="38"/>
                  </a:cubicBezTo>
                  <a:cubicBezTo>
                    <a:pt x="336" y="38"/>
                    <a:pt x="299" y="75"/>
                    <a:pt x="299" y="112"/>
                  </a:cubicBezTo>
                  <a:cubicBezTo>
                    <a:pt x="299" y="262"/>
                    <a:pt x="261" y="560"/>
                    <a:pt x="149" y="971"/>
                  </a:cubicBezTo>
                  <a:cubicBezTo>
                    <a:pt x="37" y="1382"/>
                    <a:pt x="0" y="1718"/>
                    <a:pt x="0" y="1905"/>
                  </a:cubicBezTo>
                  <a:cubicBezTo>
                    <a:pt x="0" y="2091"/>
                    <a:pt x="75" y="2278"/>
                    <a:pt x="187" y="2427"/>
                  </a:cubicBezTo>
                  <a:cubicBezTo>
                    <a:pt x="299" y="2577"/>
                    <a:pt x="411" y="2651"/>
                    <a:pt x="597" y="2651"/>
                  </a:cubicBezTo>
                  <a:cubicBezTo>
                    <a:pt x="784" y="2651"/>
                    <a:pt x="1008" y="2539"/>
                    <a:pt x="1195" y="2353"/>
                  </a:cubicBezTo>
                  <a:cubicBezTo>
                    <a:pt x="1382" y="2166"/>
                    <a:pt x="1531" y="1867"/>
                    <a:pt x="1643" y="1531"/>
                  </a:cubicBezTo>
                  <a:cubicBezTo>
                    <a:pt x="1755" y="1195"/>
                    <a:pt x="1792" y="859"/>
                    <a:pt x="1792" y="486"/>
                  </a:cubicBezTo>
                  <a:cubicBezTo>
                    <a:pt x="1792" y="336"/>
                    <a:pt x="1755" y="224"/>
                    <a:pt x="1680" y="150"/>
                  </a:cubicBezTo>
                  <a:cubicBezTo>
                    <a:pt x="1606" y="38"/>
                    <a:pt x="1568" y="0"/>
                    <a:pt x="1494" y="0"/>
                  </a:cubicBezTo>
                  <a:cubicBezTo>
                    <a:pt x="1456" y="0"/>
                    <a:pt x="1419" y="38"/>
                    <a:pt x="1419" y="75"/>
                  </a:cubicBezTo>
                  <a:cubicBezTo>
                    <a:pt x="1419" y="112"/>
                    <a:pt x="1456" y="187"/>
                    <a:pt x="1456" y="299"/>
                  </a:cubicBezTo>
                  <a:cubicBezTo>
                    <a:pt x="1456" y="374"/>
                    <a:pt x="1456" y="486"/>
                    <a:pt x="1456" y="598"/>
                  </a:cubicBezTo>
                  <a:cubicBezTo>
                    <a:pt x="1456" y="822"/>
                    <a:pt x="1419" y="1046"/>
                    <a:pt x="1382" y="1270"/>
                  </a:cubicBezTo>
                  <a:cubicBezTo>
                    <a:pt x="1307" y="1494"/>
                    <a:pt x="1232" y="1681"/>
                    <a:pt x="1157" y="1830"/>
                  </a:cubicBezTo>
                  <a:cubicBezTo>
                    <a:pt x="1083" y="1979"/>
                    <a:pt x="971" y="2091"/>
                    <a:pt x="896" y="2203"/>
                  </a:cubicBezTo>
                  <a:cubicBezTo>
                    <a:pt x="784" y="2278"/>
                    <a:pt x="709" y="2353"/>
                    <a:pt x="597" y="2353"/>
                  </a:cubicBezTo>
                  <a:cubicBezTo>
                    <a:pt x="523" y="2353"/>
                    <a:pt x="448" y="2278"/>
                    <a:pt x="411" y="2203"/>
                  </a:cubicBezTo>
                  <a:cubicBezTo>
                    <a:pt x="373" y="2129"/>
                    <a:pt x="336" y="2017"/>
                    <a:pt x="336" y="1867"/>
                  </a:cubicBezTo>
                  <a:cubicBezTo>
                    <a:pt x="336" y="1718"/>
                    <a:pt x="373" y="1457"/>
                    <a:pt x="485" y="1046"/>
                  </a:cubicBezTo>
                  <a:cubicBezTo>
                    <a:pt x="597" y="672"/>
                    <a:pt x="635" y="411"/>
                    <a:pt x="635" y="336"/>
                  </a:cubicBezTo>
                  <a:cubicBezTo>
                    <a:pt x="635" y="262"/>
                    <a:pt x="597" y="187"/>
                    <a:pt x="560" y="112"/>
                  </a:cubicBezTo>
                  <a:cubicBezTo>
                    <a:pt x="485" y="38"/>
                    <a:pt x="448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8" name="Google Shape;8858;p24"/>
            <p:cNvSpPr/>
            <p:nvPr/>
          </p:nvSpPr>
          <p:spPr>
            <a:xfrm>
              <a:off x="2855525" y="5087500"/>
              <a:ext cx="46700" cy="65350"/>
            </a:xfrm>
            <a:custGeom>
              <a:avLst/>
              <a:gdLst/>
              <a:ahLst/>
              <a:cxnLst/>
              <a:rect l="l" t="t" r="r" b="b"/>
              <a:pathLst>
                <a:path w="1868" h="2614" extrusionOk="0">
                  <a:moveTo>
                    <a:pt x="1606" y="0"/>
                  </a:moveTo>
                  <a:cubicBezTo>
                    <a:pt x="1494" y="0"/>
                    <a:pt x="1307" y="38"/>
                    <a:pt x="1083" y="150"/>
                  </a:cubicBezTo>
                  <a:cubicBezTo>
                    <a:pt x="897" y="224"/>
                    <a:pt x="747" y="336"/>
                    <a:pt x="635" y="448"/>
                  </a:cubicBezTo>
                  <a:cubicBezTo>
                    <a:pt x="598" y="486"/>
                    <a:pt x="598" y="523"/>
                    <a:pt x="561" y="598"/>
                  </a:cubicBezTo>
                  <a:cubicBezTo>
                    <a:pt x="523" y="672"/>
                    <a:pt x="523" y="710"/>
                    <a:pt x="523" y="784"/>
                  </a:cubicBezTo>
                  <a:cubicBezTo>
                    <a:pt x="523" y="859"/>
                    <a:pt x="561" y="934"/>
                    <a:pt x="673" y="1046"/>
                  </a:cubicBezTo>
                  <a:cubicBezTo>
                    <a:pt x="747" y="1158"/>
                    <a:pt x="859" y="1232"/>
                    <a:pt x="971" y="1345"/>
                  </a:cubicBezTo>
                  <a:cubicBezTo>
                    <a:pt x="1083" y="1419"/>
                    <a:pt x="1158" y="1531"/>
                    <a:pt x="1270" y="1643"/>
                  </a:cubicBezTo>
                  <a:cubicBezTo>
                    <a:pt x="1345" y="1755"/>
                    <a:pt x="1382" y="1830"/>
                    <a:pt x="1382" y="1905"/>
                  </a:cubicBezTo>
                  <a:cubicBezTo>
                    <a:pt x="1382" y="2017"/>
                    <a:pt x="1307" y="2091"/>
                    <a:pt x="1195" y="2203"/>
                  </a:cubicBezTo>
                  <a:cubicBezTo>
                    <a:pt x="1046" y="2278"/>
                    <a:pt x="897" y="2315"/>
                    <a:pt x="710" y="2315"/>
                  </a:cubicBezTo>
                  <a:cubicBezTo>
                    <a:pt x="635" y="2315"/>
                    <a:pt x="561" y="2315"/>
                    <a:pt x="486" y="2278"/>
                  </a:cubicBezTo>
                  <a:cubicBezTo>
                    <a:pt x="411" y="2241"/>
                    <a:pt x="337" y="2203"/>
                    <a:pt x="299" y="2166"/>
                  </a:cubicBezTo>
                  <a:cubicBezTo>
                    <a:pt x="187" y="2017"/>
                    <a:pt x="113" y="1979"/>
                    <a:pt x="75" y="1979"/>
                  </a:cubicBezTo>
                  <a:cubicBezTo>
                    <a:pt x="1" y="1979"/>
                    <a:pt x="1" y="2017"/>
                    <a:pt x="1" y="2091"/>
                  </a:cubicBezTo>
                  <a:cubicBezTo>
                    <a:pt x="1" y="2203"/>
                    <a:pt x="75" y="2315"/>
                    <a:pt x="225" y="2427"/>
                  </a:cubicBezTo>
                  <a:cubicBezTo>
                    <a:pt x="374" y="2539"/>
                    <a:pt x="561" y="2614"/>
                    <a:pt x="822" y="2614"/>
                  </a:cubicBezTo>
                  <a:cubicBezTo>
                    <a:pt x="1046" y="2614"/>
                    <a:pt x="1270" y="2539"/>
                    <a:pt x="1457" y="2427"/>
                  </a:cubicBezTo>
                  <a:cubicBezTo>
                    <a:pt x="1643" y="2278"/>
                    <a:pt x="1718" y="2091"/>
                    <a:pt x="1718" y="1905"/>
                  </a:cubicBezTo>
                  <a:cubicBezTo>
                    <a:pt x="1718" y="1793"/>
                    <a:pt x="1681" y="1681"/>
                    <a:pt x="1569" y="1531"/>
                  </a:cubicBezTo>
                  <a:cubicBezTo>
                    <a:pt x="1494" y="1419"/>
                    <a:pt x="1382" y="1307"/>
                    <a:pt x="1270" y="1195"/>
                  </a:cubicBezTo>
                  <a:cubicBezTo>
                    <a:pt x="1009" y="971"/>
                    <a:pt x="859" y="784"/>
                    <a:pt x="859" y="747"/>
                  </a:cubicBezTo>
                  <a:cubicBezTo>
                    <a:pt x="859" y="635"/>
                    <a:pt x="1009" y="523"/>
                    <a:pt x="1270" y="448"/>
                  </a:cubicBezTo>
                  <a:cubicBezTo>
                    <a:pt x="1345" y="411"/>
                    <a:pt x="1457" y="374"/>
                    <a:pt x="1569" y="336"/>
                  </a:cubicBezTo>
                  <a:cubicBezTo>
                    <a:pt x="1681" y="336"/>
                    <a:pt x="1755" y="299"/>
                    <a:pt x="1793" y="299"/>
                  </a:cubicBezTo>
                  <a:cubicBezTo>
                    <a:pt x="1830" y="262"/>
                    <a:pt x="1868" y="262"/>
                    <a:pt x="1868" y="224"/>
                  </a:cubicBezTo>
                  <a:cubicBezTo>
                    <a:pt x="1868" y="187"/>
                    <a:pt x="1868" y="112"/>
                    <a:pt x="1793" y="75"/>
                  </a:cubicBezTo>
                  <a:cubicBezTo>
                    <a:pt x="1755" y="38"/>
                    <a:pt x="1681" y="0"/>
                    <a:pt x="16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9" name="Google Shape;8859;p24"/>
            <p:cNvSpPr/>
            <p:nvPr/>
          </p:nvSpPr>
          <p:spPr>
            <a:xfrm>
              <a:off x="2946075" y="5086550"/>
              <a:ext cx="48550" cy="67250"/>
            </a:xfrm>
            <a:custGeom>
              <a:avLst/>
              <a:gdLst/>
              <a:ahLst/>
              <a:cxnLst/>
              <a:rect l="l" t="t" r="r" b="b"/>
              <a:pathLst>
                <a:path w="1942" h="2690" extrusionOk="0">
                  <a:moveTo>
                    <a:pt x="1158" y="374"/>
                  </a:moveTo>
                  <a:cubicBezTo>
                    <a:pt x="1195" y="598"/>
                    <a:pt x="1233" y="897"/>
                    <a:pt x="1270" y="1345"/>
                  </a:cubicBezTo>
                  <a:cubicBezTo>
                    <a:pt x="1083" y="1383"/>
                    <a:pt x="897" y="1420"/>
                    <a:pt x="710" y="1457"/>
                  </a:cubicBezTo>
                  <a:cubicBezTo>
                    <a:pt x="897" y="1009"/>
                    <a:pt x="1046" y="636"/>
                    <a:pt x="1158" y="374"/>
                  </a:cubicBezTo>
                  <a:close/>
                  <a:moveTo>
                    <a:pt x="1233" y="1"/>
                  </a:moveTo>
                  <a:cubicBezTo>
                    <a:pt x="1158" y="1"/>
                    <a:pt x="1121" y="38"/>
                    <a:pt x="1046" y="76"/>
                  </a:cubicBezTo>
                  <a:cubicBezTo>
                    <a:pt x="971" y="113"/>
                    <a:pt x="934" y="188"/>
                    <a:pt x="897" y="262"/>
                  </a:cubicBezTo>
                  <a:cubicBezTo>
                    <a:pt x="859" y="337"/>
                    <a:pt x="785" y="486"/>
                    <a:pt x="710" y="710"/>
                  </a:cubicBezTo>
                  <a:cubicBezTo>
                    <a:pt x="598" y="972"/>
                    <a:pt x="523" y="1158"/>
                    <a:pt x="448" y="1308"/>
                  </a:cubicBezTo>
                  <a:cubicBezTo>
                    <a:pt x="448" y="1383"/>
                    <a:pt x="411" y="1457"/>
                    <a:pt x="374" y="1569"/>
                  </a:cubicBezTo>
                  <a:cubicBezTo>
                    <a:pt x="112" y="1644"/>
                    <a:pt x="0" y="1681"/>
                    <a:pt x="0" y="1756"/>
                  </a:cubicBezTo>
                  <a:cubicBezTo>
                    <a:pt x="0" y="1793"/>
                    <a:pt x="0" y="1831"/>
                    <a:pt x="38" y="1868"/>
                  </a:cubicBezTo>
                  <a:cubicBezTo>
                    <a:pt x="75" y="1905"/>
                    <a:pt x="150" y="1905"/>
                    <a:pt x="187" y="1905"/>
                  </a:cubicBezTo>
                  <a:lnTo>
                    <a:pt x="224" y="1905"/>
                  </a:lnTo>
                  <a:cubicBezTo>
                    <a:pt x="75" y="2241"/>
                    <a:pt x="0" y="2428"/>
                    <a:pt x="0" y="2428"/>
                  </a:cubicBezTo>
                  <a:cubicBezTo>
                    <a:pt x="0" y="2503"/>
                    <a:pt x="0" y="2540"/>
                    <a:pt x="75" y="2615"/>
                  </a:cubicBezTo>
                  <a:cubicBezTo>
                    <a:pt x="112" y="2652"/>
                    <a:pt x="150" y="2689"/>
                    <a:pt x="187" y="2689"/>
                  </a:cubicBezTo>
                  <a:cubicBezTo>
                    <a:pt x="224" y="2689"/>
                    <a:pt x="374" y="2391"/>
                    <a:pt x="598" y="1831"/>
                  </a:cubicBezTo>
                  <a:cubicBezTo>
                    <a:pt x="785" y="1756"/>
                    <a:pt x="897" y="1719"/>
                    <a:pt x="1009" y="1719"/>
                  </a:cubicBezTo>
                  <a:cubicBezTo>
                    <a:pt x="1083" y="1681"/>
                    <a:pt x="1195" y="1644"/>
                    <a:pt x="1307" y="1607"/>
                  </a:cubicBezTo>
                  <a:cubicBezTo>
                    <a:pt x="1345" y="1831"/>
                    <a:pt x="1345" y="2092"/>
                    <a:pt x="1345" y="2316"/>
                  </a:cubicBezTo>
                  <a:cubicBezTo>
                    <a:pt x="1382" y="2465"/>
                    <a:pt x="1382" y="2540"/>
                    <a:pt x="1419" y="2577"/>
                  </a:cubicBezTo>
                  <a:cubicBezTo>
                    <a:pt x="1457" y="2652"/>
                    <a:pt x="1494" y="2689"/>
                    <a:pt x="1531" y="2689"/>
                  </a:cubicBezTo>
                  <a:cubicBezTo>
                    <a:pt x="1606" y="2689"/>
                    <a:pt x="1643" y="2503"/>
                    <a:pt x="1643" y="2204"/>
                  </a:cubicBezTo>
                  <a:cubicBezTo>
                    <a:pt x="1643" y="2017"/>
                    <a:pt x="1643" y="1793"/>
                    <a:pt x="1606" y="1532"/>
                  </a:cubicBezTo>
                  <a:cubicBezTo>
                    <a:pt x="1830" y="1495"/>
                    <a:pt x="1942" y="1420"/>
                    <a:pt x="1942" y="1383"/>
                  </a:cubicBezTo>
                  <a:cubicBezTo>
                    <a:pt x="1942" y="1308"/>
                    <a:pt x="1867" y="1270"/>
                    <a:pt x="1755" y="1270"/>
                  </a:cubicBezTo>
                  <a:cubicBezTo>
                    <a:pt x="1718" y="1270"/>
                    <a:pt x="1643" y="1270"/>
                    <a:pt x="1606" y="1308"/>
                  </a:cubicBezTo>
                  <a:cubicBezTo>
                    <a:pt x="1569" y="934"/>
                    <a:pt x="1494" y="636"/>
                    <a:pt x="1457" y="374"/>
                  </a:cubicBezTo>
                  <a:cubicBezTo>
                    <a:pt x="1382" y="113"/>
                    <a:pt x="1307" y="1"/>
                    <a:pt x="12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0" name="Google Shape;8860;p24"/>
            <p:cNvSpPr/>
            <p:nvPr/>
          </p:nvSpPr>
          <p:spPr>
            <a:xfrm>
              <a:off x="3003025" y="5087500"/>
              <a:ext cx="47625" cy="66300"/>
            </a:xfrm>
            <a:custGeom>
              <a:avLst/>
              <a:gdLst/>
              <a:ahLst/>
              <a:cxnLst/>
              <a:rect l="l" t="t" r="r" b="b"/>
              <a:pathLst>
                <a:path w="1905" h="2652" extrusionOk="0">
                  <a:moveTo>
                    <a:pt x="1158" y="336"/>
                  </a:moveTo>
                  <a:cubicBezTo>
                    <a:pt x="1419" y="336"/>
                    <a:pt x="1568" y="411"/>
                    <a:pt x="1568" y="560"/>
                  </a:cubicBezTo>
                  <a:cubicBezTo>
                    <a:pt x="1568" y="672"/>
                    <a:pt x="1531" y="747"/>
                    <a:pt x="1419" y="859"/>
                  </a:cubicBezTo>
                  <a:cubicBezTo>
                    <a:pt x="1344" y="934"/>
                    <a:pt x="1270" y="1008"/>
                    <a:pt x="1158" y="1046"/>
                  </a:cubicBezTo>
                  <a:cubicBezTo>
                    <a:pt x="1083" y="1120"/>
                    <a:pt x="971" y="1158"/>
                    <a:pt x="859" y="1232"/>
                  </a:cubicBezTo>
                  <a:cubicBezTo>
                    <a:pt x="747" y="1307"/>
                    <a:pt x="635" y="1345"/>
                    <a:pt x="597" y="1382"/>
                  </a:cubicBezTo>
                  <a:cubicBezTo>
                    <a:pt x="709" y="1008"/>
                    <a:pt x="747" y="747"/>
                    <a:pt x="747" y="560"/>
                  </a:cubicBezTo>
                  <a:cubicBezTo>
                    <a:pt x="747" y="523"/>
                    <a:pt x="747" y="486"/>
                    <a:pt x="709" y="411"/>
                  </a:cubicBezTo>
                  <a:cubicBezTo>
                    <a:pt x="896" y="374"/>
                    <a:pt x="1046" y="336"/>
                    <a:pt x="1158" y="336"/>
                  </a:cubicBezTo>
                  <a:close/>
                  <a:moveTo>
                    <a:pt x="1120" y="0"/>
                  </a:moveTo>
                  <a:cubicBezTo>
                    <a:pt x="934" y="0"/>
                    <a:pt x="747" y="38"/>
                    <a:pt x="560" y="112"/>
                  </a:cubicBezTo>
                  <a:cubicBezTo>
                    <a:pt x="411" y="150"/>
                    <a:pt x="336" y="224"/>
                    <a:pt x="336" y="262"/>
                  </a:cubicBezTo>
                  <a:cubicBezTo>
                    <a:pt x="336" y="299"/>
                    <a:pt x="336" y="336"/>
                    <a:pt x="373" y="374"/>
                  </a:cubicBezTo>
                  <a:cubicBezTo>
                    <a:pt x="373" y="411"/>
                    <a:pt x="411" y="448"/>
                    <a:pt x="448" y="486"/>
                  </a:cubicBezTo>
                  <a:cubicBezTo>
                    <a:pt x="411" y="710"/>
                    <a:pt x="336" y="1083"/>
                    <a:pt x="224" y="1569"/>
                  </a:cubicBezTo>
                  <a:cubicBezTo>
                    <a:pt x="75" y="2054"/>
                    <a:pt x="0" y="2315"/>
                    <a:pt x="0" y="2390"/>
                  </a:cubicBezTo>
                  <a:cubicBezTo>
                    <a:pt x="0" y="2427"/>
                    <a:pt x="37" y="2502"/>
                    <a:pt x="75" y="2539"/>
                  </a:cubicBezTo>
                  <a:cubicBezTo>
                    <a:pt x="112" y="2614"/>
                    <a:pt x="149" y="2651"/>
                    <a:pt x="187" y="2651"/>
                  </a:cubicBezTo>
                  <a:cubicBezTo>
                    <a:pt x="224" y="2651"/>
                    <a:pt x="261" y="2577"/>
                    <a:pt x="299" y="2427"/>
                  </a:cubicBezTo>
                  <a:cubicBezTo>
                    <a:pt x="299" y="2390"/>
                    <a:pt x="336" y="2315"/>
                    <a:pt x="336" y="2241"/>
                  </a:cubicBezTo>
                  <a:cubicBezTo>
                    <a:pt x="373" y="2203"/>
                    <a:pt x="448" y="1979"/>
                    <a:pt x="560" y="1569"/>
                  </a:cubicBezTo>
                  <a:cubicBezTo>
                    <a:pt x="597" y="1755"/>
                    <a:pt x="784" y="1979"/>
                    <a:pt x="1046" y="2241"/>
                  </a:cubicBezTo>
                  <a:cubicBezTo>
                    <a:pt x="1344" y="2502"/>
                    <a:pt x="1531" y="2614"/>
                    <a:pt x="1680" y="2614"/>
                  </a:cubicBezTo>
                  <a:cubicBezTo>
                    <a:pt x="1792" y="2614"/>
                    <a:pt x="1830" y="2614"/>
                    <a:pt x="1830" y="2539"/>
                  </a:cubicBezTo>
                  <a:cubicBezTo>
                    <a:pt x="1830" y="2502"/>
                    <a:pt x="1792" y="2465"/>
                    <a:pt x="1718" y="2390"/>
                  </a:cubicBezTo>
                  <a:cubicBezTo>
                    <a:pt x="1680" y="2390"/>
                    <a:pt x="1680" y="2353"/>
                    <a:pt x="1643" y="2315"/>
                  </a:cubicBezTo>
                  <a:cubicBezTo>
                    <a:pt x="1606" y="2278"/>
                    <a:pt x="1568" y="2241"/>
                    <a:pt x="1494" y="2203"/>
                  </a:cubicBezTo>
                  <a:cubicBezTo>
                    <a:pt x="1456" y="2166"/>
                    <a:pt x="1419" y="2129"/>
                    <a:pt x="1344" y="2054"/>
                  </a:cubicBezTo>
                  <a:cubicBezTo>
                    <a:pt x="1307" y="2017"/>
                    <a:pt x="1232" y="1979"/>
                    <a:pt x="1195" y="1942"/>
                  </a:cubicBezTo>
                  <a:cubicBezTo>
                    <a:pt x="1158" y="1905"/>
                    <a:pt x="1120" y="1830"/>
                    <a:pt x="1008" y="1755"/>
                  </a:cubicBezTo>
                  <a:cubicBezTo>
                    <a:pt x="934" y="1681"/>
                    <a:pt x="896" y="1606"/>
                    <a:pt x="896" y="1531"/>
                  </a:cubicBezTo>
                  <a:cubicBezTo>
                    <a:pt x="896" y="1531"/>
                    <a:pt x="934" y="1494"/>
                    <a:pt x="1008" y="1494"/>
                  </a:cubicBezTo>
                  <a:cubicBezTo>
                    <a:pt x="1083" y="1457"/>
                    <a:pt x="1158" y="1382"/>
                    <a:pt x="1232" y="1345"/>
                  </a:cubicBezTo>
                  <a:cubicBezTo>
                    <a:pt x="1344" y="1307"/>
                    <a:pt x="1456" y="1232"/>
                    <a:pt x="1531" y="1158"/>
                  </a:cubicBezTo>
                  <a:cubicBezTo>
                    <a:pt x="1643" y="1083"/>
                    <a:pt x="1718" y="1008"/>
                    <a:pt x="1792" y="896"/>
                  </a:cubicBezTo>
                  <a:cubicBezTo>
                    <a:pt x="1867" y="784"/>
                    <a:pt x="1904" y="672"/>
                    <a:pt x="1904" y="560"/>
                  </a:cubicBezTo>
                  <a:cubicBezTo>
                    <a:pt x="1904" y="374"/>
                    <a:pt x="1830" y="262"/>
                    <a:pt x="1680" y="150"/>
                  </a:cubicBezTo>
                  <a:cubicBezTo>
                    <a:pt x="1531" y="38"/>
                    <a:pt x="1344" y="0"/>
                    <a:pt x="11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1" name="Google Shape;8861;p24"/>
            <p:cNvSpPr/>
            <p:nvPr/>
          </p:nvSpPr>
          <p:spPr>
            <a:xfrm>
              <a:off x="3059025" y="5088425"/>
              <a:ext cx="50425" cy="65375"/>
            </a:xfrm>
            <a:custGeom>
              <a:avLst/>
              <a:gdLst/>
              <a:ahLst/>
              <a:cxnLst/>
              <a:rect l="l" t="t" r="r" b="b"/>
              <a:pathLst>
                <a:path w="2017" h="2615" extrusionOk="0">
                  <a:moveTo>
                    <a:pt x="1270" y="1"/>
                  </a:moveTo>
                  <a:cubicBezTo>
                    <a:pt x="784" y="1"/>
                    <a:pt x="523" y="38"/>
                    <a:pt x="448" y="150"/>
                  </a:cubicBezTo>
                  <a:cubicBezTo>
                    <a:pt x="448" y="187"/>
                    <a:pt x="448" y="187"/>
                    <a:pt x="448" y="225"/>
                  </a:cubicBezTo>
                  <a:cubicBezTo>
                    <a:pt x="448" y="411"/>
                    <a:pt x="411" y="673"/>
                    <a:pt x="336" y="934"/>
                  </a:cubicBezTo>
                  <a:cubicBezTo>
                    <a:pt x="262" y="1195"/>
                    <a:pt x="187" y="1494"/>
                    <a:pt x="112" y="1718"/>
                  </a:cubicBezTo>
                  <a:cubicBezTo>
                    <a:pt x="38" y="1980"/>
                    <a:pt x="0" y="2129"/>
                    <a:pt x="0" y="2241"/>
                  </a:cubicBezTo>
                  <a:cubicBezTo>
                    <a:pt x="0" y="2353"/>
                    <a:pt x="38" y="2428"/>
                    <a:pt x="112" y="2502"/>
                  </a:cubicBezTo>
                  <a:cubicBezTo>
                    <a:pt x="224" y="2577"/>
                    <a:pt x="336" y="2614"/>
                    <a:pt x="448" y="2614"/>
                  </a:cubicBezTo>
                  <a:cubicBezTo>
                    <a:pt x="672" y="2614"/>
                    <a:pt x="971" y="2540"/>
                    <a:pt x="1233" y="2465"/>
                  </a:cubicBezTo>
                  <a:cubicBezTo>
                    <a:pt x="1494" y="2353"/>
                    <a:pt x="1643" y="2278"/>
                    <a:pt x="1643" y="2166"/>
                  </a:cubicBezTo>
                  <a:cubicBezTo>
                    <a:pt x="1643" y="2129"/>
                    <a:pt x="1606" y="2092"/>
                    <a:pt x="1569" y="2092"/>
                  </a:cubicBezTo>
                  <a:cubicBezTo>
                    <a:pt x="1569" y="2092"/>
                    <a:pt x="1494" y="2129"/>
                    <a:pt x="1382" y="2166"/>
                  </a:cubicBezTo>
                  <a:cubicBezTo>
                    <a:pt x="1046" y="2241"/>
                    <a:pt x="747" y="2278"/>
                    <a:pt x="448" y="2278"/>
                  </a:cubicBezTo>
                  <a:lnTo>
                    <a:pt x="374" y="2278"/>
                  </a:lnTo>
                  <a:cubicBezTo>
                    <a:pt x="336" y="2241"/>
                    <a:pt x="336" y="2204"/>
                    <a:pt x="336" y="2204"/>
                  </a:cubicBezTo>
                  <a:cubicBezTo>
                    <a:pt x="336" y="2092"/>
                    <a:pt x="411" y="1830"/>
                    <a:pt x="560" y="1420"/>
                  </a:cubicBezTo>
                  <a:cubicBezTo>
                    <a:pt x="822" y="1420"/>
                    <a:pt x="1046" y="1382"/>
                    <a:pt x="1270" y="1345"/>
                  </a:cubicBezTo>
                  <a:cubicBezTo>
                    <a:pt x="1457" y="1308"/>
                    <a:pt x="1569" y="1233"/>
                    <a:pt x="1569" y="1158"/>
                  </a:cubicBezTo>
                  <a:cubicBezTo>
                    <a:pt x="1569" y="1121"/>
                    <a:pt x="1531" y="1121"/>
                    <a:pt x="1457" y="1121"/>
                  </a:cubicBezTo>
                  <a:lnTo>
                    <a:pt x="1120" y="1121"/>
                  </a:lnTo>
                  <a:cubicBezTo>
                    <a:pt x="971" y="1121"/>
                    <a:pt x="859" y="1158"/>
                    <a:pt x="784" y="1158"/>
                  </a:cubicBezTo>
                  <a:cubicBezTo>
                    <a:pt x="710" y="1158"/>
                    <a:pt x="635" y="1121"/>
                    <a:pt x="635" y="1121"/>
                  </a:cubicBezTo>
                  <a:cubicBezTo>
                    <a:pt x="710" y="785"/>
                    <a:pt x="747" y="523"/>
                    <a:pt x="747" y="374"/>
                  </a:cubicBezTo>
                  <a:cubicBezTo>
                    <a:pt x="1008" y="337"/>
                    <a:pt x="1120" y="299"/>
                    <a:pt x="1195" y="299"/>
                  </a:cubicBezTo>
                  <a:cubicBezTo>
                    <a:pt x="1270" y="299"/>
                    <a:pt x="1345" y="262"/>
                    <a:pt x="1494" y="262"/>
                  </a:cubicBezTo>
                  <a:cubicBezTo>
                    <a:pt x="1643" y="262"/>
                    <a:pt x="1793" y="225"/>
                    <a:pt x="1867" y="225"/>
                  </a:cubicBezTo>
                  <a:cubicBezTo>
                    <a:pt x="1979" y="187"/>
                    <a:pt x="2017" y="150"/>
                    <a:pt x="2017" y="113"/>
                  </a:cubicBezTo>
                  <a:cubicBezTo>
                    <a:pt x="2017" y="38"/>
                    <a:pt x="1793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2" name="Google Shape;8862;p24"/>
            <p:cNvSpPr/>
            <p:nvPr/>
          </p:nvSpPr>
          <p:spPr>
            <a:xfrm>
              <a:off x="3150500" y="5087500"/>
              <a:ext cx="68175" cy="65350"/>
            </a:xfrm>
            <a:custGeom>
              <a:avLst/>
              <a:gdLst/>
              <a:ahLst/>
              <a:cxnLst/>
              <a:rect l="l" t="t" r="r" b="b"/>
              <a:pathLst>
                <a:path w="2727" h="2614" extrusionOk="0">
                  <a:moveTo>
                    <a:pt x="561" y="0"/>
                  </a:moveTo>
                  <a:cubicBezTo>
                    <a:pt x="523" y="0"/>
                    <a:pt x="523" y="38"/>
                    <a:pt x="486" y="38"/>
                  </a:cubicBezTo>
                  <a:cubicBezTo>
                    <a:pt x="486" y="38"/>
                    <a:pt x="486" y="75"/>
                    <a:pt x="486" y="112"/>
                  </a:cubicBezTo>
                  <a:cubicBezTo>
                    <a:pt x="486" y="299"/>
                    <a:pt x="411" y="672"/>
                    <a:pt x="225" y="1307"/>
                  </a:cubicBezTo>
                  <a:cubicBezTo>
                    <a:pt x="75" y="1942"/>
                    <a:pt x="0" y="2278"/>
                    <a:pt x="0" y="2353"/>
                  </a:cubicBezTo>
                  <a:cubicBezTo>
                    <a:pt x="0" y="2390"/>
                    <a:pt x="38" y="2465"/>
                    <a:pt x="75" y="2539"/>
                  </a:cubicBezTo>
                  <a:cubicBezTo>
                    <a:pt x="113" y="2577"/>
                    <a:pt x="150" y="2614"/>
                    <a:pt x="187" y="2614"/>
                  </a:cubicBezTo>
                  <a:cubicBezTo>
                    <a:pt x="187" y="2614"/>
                    <a:pt x="187" y="2614"/>
                    <a:pt x="225" y="2539"/>
                  </a:cubicBezTo>
                  <a:cubicBezTo>
                    <a:pt x="225" y="2539"/>
                    <a:pt x="225" y="2502"/>
                    <a:pt x="262" y="2502"/>
                  </a:cubicBezTo>
                  <a:cubicBezTo>
                    <a:pt x="262" y="2465"/>
                    <a:pt x="262" y="2427"/>
                    <a:pt x="299" y="2390"/>
                  </a:cubicBezTo>
                  <a:cubicBezTo>
                    <a:pt x="299" y="2353"/>
                    <a:pt x="299" y="2315"/>
                    <a:pt x="299" y="2278"/>
                  </a:cubicBezTo>
                  <a:cubicBezTo>
                    <a:pt x="337" y="2241"/>
                    <a:pt x="337" y="2203"/>
                    <a:pt x="374" y="2129"/>
                  </a:cubicBezTo>
                  <a:cubicBezTo>
                    <a:pt x="374" y="2091"/>
                    <a:pt x="374" y="2054"/>
                    <a:pt x="411" y="2017"/>
                  </a:cubicBezTo>
                  <a:cubicBezTo>
                    <a:pt x="411" y="1942"/>
                    <a:pt x="411" y="1905"/>
                    <a:pt x="449" y="1867"/>
                  </a:cubicBezTo>
                  <a:cubicBezTo>
                    <a:pt x="449" y="1793"/>
                    <a:pt x="486" y="1681"/>
                    <a:pt x="523" y="1494"/>
                  </a:cubicBezTo>
                  <a:cubicBezTo>
                    <a:pt x="598" y="1307"/>
                    <a:pt x="635" y="1083"/>
                    <a:pt x="673" y="822"/>
                  </a:cubicBezTo>
                  <a:cubicBezTo>
                    <a:pt x="822" y="1307"/>
                    <a:pt x="934" y="1606"/>
                    <a:pt x="1046" y="1718"/>
                  </a:cubicBezTo>
                  <a:cubicBezTo>
                    <a:pt x="1083" y="1793"/>
                    <a:pt x="1158" y="1830"/>
                    <a:pt x="1233" y="1830"/>
                  </a:cubicBezTo>
                  <a:cubicBezTo>
                    <a:pt x="1307" y="1830"/>
                    <a:pt x="1382" y="1793"/>
                    <a:pt x="1494" y="1681"/>
                  </a:cubicBezTo>
                  <a:cubicBezTo>
                    <a:pt x="1606" y="1569"/>
                    <a:pt x="1867" y="1232"/>
                    <a:pt x="2353" y="635"/>
                  </a:cubicBezTo>
                  <a:lnTo>
                    <a:pt x="2353" y="635"/>
                  </a:lnTo>
                  <a:cubicBezTo>
                    <a:pt x="2241" y="934"/>
                    <a:pt x="2166" y="1232"/>
                    <a:pt x="2054" y="1606"/>
                  </a:cubicBezTo>
                  <a:cubicBezTo>
                    <a:pt x="1979" y="1942"/>
                    <a:pt x="1942" y="2203"/>
                    <a:pt x="1942" y="2278"/>
                  </a:cubicBezTo>
                  <a:cubicBezTo>
                    <a:pt x="1942" y="2390"/>
                    <a:pt x="1942" y="2465"/>
                    <a:pt x="1979" y="2539"/>
                  </a:cubicBezTo>
                  <a:cubicBezTo>
                    <a:pt x="2017" y="2577"/>
                    <a:pt x="2054" y="2614"/>
                    <a:pt x="2091" y="2614"/>
                  </a:cubicBezTo>
                  <a:cubicBezTo>
                    <a:pt x="2129" y="2614"/>
                    <a:pt x="2166" y="2539"/>
                    <a:pt x="2203" y="2390"/>
                  </a:cubicBezTo>
                  <a:cubicBezTo>
                    <a:pt x="2203" y="2315"/>
                    <a:pt x="2241" y="2241"/>
                    <a:pt x="2241" y="2166"/>
                  </a:cubicBezTo>
                  <a:cubicBezTo>
                    <a:pt x="2278" y="2091"/>
                    <a:pt x="2278" y="1979"/>
                    <a:pt x="2315" y="1867"/>
                  </a:cubicBezTo>
                  <a:cubicBezTo>
                    <a:pt x="2353" y="1755"/>
                    <a:pt x="2390" y="1643"/>
                    <a:pt x="2390" y="1569"/>
                  </a:cubicBezTo>
                  <a:cubicBezTo>
                    <a:pt x="2427" y="1457"/>
                    <a:pt x="2465" y="1345"/>
                    <a:pt x="2502" y="1195"/>
                  </a:cubicBezTo>
                  <a:cubicBezTo>
                    <a:pt x="2540" y="1083"/>
                    <a:pt x="2577" y="971"/>
                    <a:pt x="2577" y="896"/>
                  </a:cubicBezTo>
                  <a:cubicBezTo>
                    <a:pt x="2614" y="822"/>
                    <a:pt x="2614" y="747"/>
                    <a:pt x="2652" y="635"/>
                  </a:cubicBezTo>
                  <a:cubicBezTo>
                    <a:pt x="2689" y="560"/>
                    <a:pt x="2689" y="486"/>
                    <a:pt x="2689" y="411"/>
                  </a:cubicBezTo>
                  <a:cubicBezTo>
                    <a:pt x="2726" y="374"/>
                    <a:pt x="2726" y="299"/>
                    <a:pt x="2726" y="262"/>
                  </a:cubicBezTo>
                  <a:cubicBezTo>
                    <a:pt x="2726" y="224"/>
                    <a:pt x="2689" y="187"/>
                    <a:pt x="2652" y="112"/>
                  </a:cubicBezTo>
                  <a:cubicBezTo>
                    <a:pt x="2577" y="75"/>
                    <a:pt x="2540" y="38"/>
                    <a:pt x="2502" y="38"/>
                  </a:cubicBezTo>
                  <a:cubicBezTo>
                    <a:pt x="2465" y="38"/>
                    <a:pt x="2390" y="112"/>
                    <a:pt x="2278" y="224"/>
                  </a:cubicBezTo>
                  <a:cubicBezTo>
                    <a:pt x="2166" y="336"/>
                    <a:pt x="2017" y="523"/>
                    <a:pt x="1793" y="822"/>
                  </a:cubicBezTo>
                  <a:cubicBezTo>
                    <a:pt x="1606" y="1083"/>
                    <a:pt x="1419" y="1307"/>
                    <a:pt x="1270" y="1457"/>
                  </a:cubicBezTo>
                  <a:cubicBezTo>
                    <a:pt x="1158" y="1232"/>
                    <a:pt x="1083" y="1008"/>
                    <a:pt x="971" y="784"/>
                  </a:cubicBezTo>
                  <a:cubicBezTo>
                    <a:pt x="897" y="523"/>
                    <a:pt x="859" y="374"/>
                    <a:pt x="859" y="299"/>
                  </a:cubicBezTo>
                  <a:cubicBezTo>
                    <a:pt x="859" y="224"/>
                    <a:pt x="785" y="187"/>
                    <a:pt x="710" y="112"/>
                  </a:cubicBezTo>
                  <a:cubicBezTo>
                    <a:pt x="635" y="38"/>
                    <a:pt x="598" y="0"/>
                    <a:pt x="5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3" name="Google Shape;8863;p24"/>
            <p:cNvSpPr/>
            <p:nvPr/>
          </p:nvSpPr>
          <p:spPr>
            <a:xfrm>
              <a:off x="3222375" y="5086550"/>
              <a:ext cx="49500" cy="67250"/>
            </a:xfrm>
            <a:custGeom>
              <a:avLst/>
              <a:gdLst/>
              <a:ahLst/>
              <a:cxnLst/>
              <a:rect l="l" t="t" r="r" b="b"/>
              <a:pathLst>
                <a:path w="1980" h="2690" extrusionOk="0">
                  <a:moveTo>
                    <a:pt x="1158" y="374"/>
                  </a:moveTo>
                  <a:cubicBezTo>
                    <a:pt x="1233" y="598"/>
                    <a:pt x="1270" y="897"/>
                    <a:pt x="1307" y="1345"/>
                  </a:cubicBezTo>
                  <a:cubicBezTo>
                    <a:pt x="1121" y="1383"/>
                    <a:pt x="934" y="1420"/>
                    <a:pt x="747" y="1457"/>
                  </a:cubicBezTo>
                  <a:cubicBezTo>
                    <a:pt x="934" y="1009"/>
                    <a:pt x="1046" y="636"/>
                    <a:pt x="1158" y="374"/>
                  </a:cubicBezTo>
                  <a:close/>
                  <a:moveTo>
                    <a:pt x="1270" y="1"/>
                  </a:moveTo>
                  <a:cubicBezTo>
                    <a:pt x="1195" y="1"/>
                    <a:pt x="1121" y="38"/>
                    <a:pt x="1046" y="76"/>
                  </a:cubicBezTo>
                  <a:cubicBezTo>
                    <a:pt x="1009" y="113"/>
                    <a:pt x="934" y="188"/>
                    <a:pt x="934" y="262"/>
                  </a:cubicBezTo>
                  <a:cubicBezTo>
                    <a:pt x="897" y="337"/>
                    <a:pt x="822" y="486"/>
                    <a:pt x="710" y="710"/>
                  </a:cubicBezTo>
                  <a:cubicBezTo>
                    <a:pt x="635" y="972"/>
                    <a:pt x="561" y="1158"/>
                    <a:pt x="486" y="1308"/>
                  </a:cubicBezTo>
                  <a:cubicBezTo>
                    <a:pt x="449" y="1383"/>
                    <a:pt x="411" y="1457"/>
                    <a:pt x="374" y="1569"/>
                  </a:cubicBezTo>
                  <a:cubicBezTo>
                    <a:pt x="150" y="1644"/>
                    <a:pt x="1" y="1681"/>
                    <a:pt x="1" y="1756"/>
                  </a:cubicBezTo>
                  <a:cubicBezTo>
                    <a:pt x="1" y="1793"/>
                    <a:pt x="38" y="1831"/>
                    <a:pt x="75" y="1868"/>
                  </a:cubicBezTo>
                  <a:cubicBezTo>
                    <a:pt x="113" y="1905"/>
                    <a:pt x="150" y="1905"/>
                    <a:pt x="225" y="1905"/>
                  </a:cubicBezTo>
                  <a:cubicBezTo>
                    <a:pt x="75" y="2241"/>
                    <a:pt x="38" y="2428"/>
                    <a:pt x="38" y="2428"/>
                  </a:cubicBezTo>
                  <a:cubicBezTo>
                    <a:pt x="38" y="2503"/>
                    <a:pt x="38" y="2540"/>
                    <a:pt x="75" y="2615"/>
                  </a:cubicBezTo>
                  <a:cubicBezTo>
                    <a:pt x="150" y="2652"/>
                    <a:pt x="187" y="2689"/>
                    <a:pt x="225" y="2689"/>
                  </a:cubicBezTo>
                  <a:cubicBezTo>
                    <a:pt x="262" y="2689"/>
                    <a:pt x="374" y="2391"/>
                    <a:pt x="598" y="1831"/>
                  </a:cubicBezTo>
                  <a:cubicBezTo>
                    <a:pt x="785" y="1756"/>
                    <a:pt x="934" y="1719"/>
                    <a:pt x="1009" y="1719"/>
                  </a:cubicBezTo>
                  <a:cubicBezTo>
                    <a:pt x="1121" y="1681"/>
                    <a:pt x="1233" y="1644"/>
                    <a:pt x="1345" y="1607"/>
                  </a:cubicBezTo>
                  <a:cubicBezTo>
                    <a:pt x="1345" y="1831"/>
                    <a:pt x="1382" y="2092"/>
                    <a:pt x="1382" y="2316"/>
                  </a:cubicBezTo>
                  <a:cubicBezTo>
                    <a:pt x="1419" y="2465"/>
                    <a:pt x="1419" y="2540"/>
                    <a:pt x="1457" y="2577"/>
                  </a:cubicBezTo>
                  <a:cubicBezTo>
                    <a:pt x="1457" y="2652"/>
                    <a:pt x="1494" y="2689"/>
                    <a:pt x="1531" y="2689"/>
                  </a:cubicBezTo>
                  <a:cubicBezTo>
                    <a:pt x="1643" y="2689"/>
                    <a:pt x="1681" y="2503"/>
                    <a:pt x="1681" y="2204"/>
                  </a:cubicBezTo>
                  <a:cubicBezTo>
                    <a:pt x="1681" y="2017"/>
                    <a:pt x="1643" y="1793"/>
                    <a:pt x="1643" y="1532"/>
                  </a:cubicBezTo>
                  <a:cubicBezTo>
                    <a:pt x="1867" y="1495"/>
                    <a:pt x="1979" y="1420"/>
                    <a:pt x="1979" y="1383"/>
                  </a:cubicBezTo>
                  <a:cubicBezTo>
                    <a:pt x="1979" y="1308"/>
                    <a:pt x="1905" y="1270"/>
                    <a:pt x="1793" y="1270"/>
                  </a:cubicBezTo>
                  <a:cubicBezTo>
                    <a:pt x="1755" y="1270"/>
                    <a:pt x="1681" y="1270"/>
                    <a:pt x="1606" y="1308"/>
                  </a:cubicBezTo>
                  <a:cubicBezTo>
                    <a:pt x="1569" y="934"/>
                    <a:pt x="1531" y="636"/>
                    <a:pt x="1457" y="374"/>
                  </a:cubicBezTo>
                  <a:cubicBezTo>
                    <a:pt x="1419" y="113"/>
                    <a:pt x="1345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4" name="Google Shape;8864;p24"/>
            <p:cNvSpPr/>
            <p:nvPr/>
          </p:nvSpPr>
          <p:spPr>
            <a:xfrm>
              <a:off x="3283050" y="5087500"/>
              <a:ext cx="49500" cy="66300"/>
            </a:xfrm>
            <a:custGeom>
              <a:avLst/>
              <a:gdLst/>
              <a:ahLst/>
              <a:cxnLst/>
              <a:rect l="l" t="t" r="r" b="b"/>
              <a:pathLst>
                <a:path w="1980" h="2652" extrusionOk="0">
                  <a:moveTo>
                    <a:pt x="710" y="411"/>
                  </a:moveTo>
                  <a:cubicBezTo>
                    <a:pt x="971" y="523"/>
                    <a:pt x="1195" y="635"/>
                    <a:pt x="1382" y="822"/>
                  </a:cubicBezTo>
                  <a:cubicBezTo>
                    <a:pt x="1569" y="1008"/>
                    <a:pt x="1643" y="1158"/>
                    <a:pt x="1643" y="1307"/>
                  </a:cubicBezTo>
                  <a:cubicBezTo>
                    <a:pt x="1643" y="1419"/>
                    <a:pt x="1569" y="1531"/>
                    <a:pt x="1419" y="1681"/>
                  </a:cubicBezTo>
                  <a:cubicBezTo>
                    <a:pt x="1307" y="1830"/>
                    <a:pt x="1121" y="1942"/>
                    <a:pt x="897" y="2091"/>
                  </a:cubicBezTo>
                  <a:cubicBezTo>
                    <a:pt x="710" y="2203"/>
                    <a:pt x="486" y="2278"/>
                    <a:pt x="337" y="2315"/>
                  </a:cubicBezTo>
                  <a:cubicBezTo>
                    <a:pt x="374" y="2091"/>
                    <a:pt x="411" y="1942"/>
                    <a:pt x="449" y="1755"/>
                  </a:cubicBezTo>
                  <a:cubicBezTo>
                    <a:pt x="561" y="1382"/>
                    <a:pt x="635" y="1083"/>
                    <a:pt x="673" y="934"/>
                  </a:cubicBezTo>
                  <a:cubicBezTo>
                    <a:pt x="710" y="747"/>
                    <a:pt x="747" y="635"/>
                    <a:pt x="747" y="598"/>
                  </a:cubicBezTo>
                  <a:cubicBezTo>
                    <a:pt x="747" y="523"/>
                    <a:pt x="747" y="486"/>
                    <a:pt x="710" y="411"/>
                  </a:cubicBezTo>
                  <a:close/>
                  <a:moveTo>
                    <a:pt x="262" y="0"/>
                  </a:moveTo>
                  <a:cubicBezTo>
                    <a:pt x="225" y="0"/>
                    <a:pt x="187" y="38"/>
                    <a:pt x="187" y="75"/>
                  </a:cubicBezTo>
                  <a:cubicBezTo>
                    <a:pt x="187" y="112"/>
                    <a:pt x="225" y="187"/>
                    <a:pt x="262" y="224"/>
                  </a:cubicBezTo>
                  <a:cubicBezTo>
                    <a:pt x="299" y="262"/>
                    <a:pt x="374" y="299"/>
                    <a:pt x="449" y="336"/>
                  </a:cubicBezTo>
                  <a:cubicBezTo>
                    <a:pt x="449" y="523"/>
                    <a:pt x="374" y="859"/>
                    <a:pt x="225" y="1382"/>
                  </a:cubicBezTo>
                  <a:cubicBezTo>
                    <a:pt x="75" y="1905"/>
                    <a:pt x="1" y="2203"/>
                    <a:pt x="1" y="2278"/>
                  </a:cubicBezTo>
                  <a:cubicBezTo>
                    <a:pt x="1" y="2353"/>
                    <a:pt x="38" y="2427"/>
                    <a:pt x="75" y="2539"/>
                  </a:cubicBezTo>
                  <a:cubicBezTo>
                    <a:pt x="150" y="2614"/>
                    <a:pt x="225" y="2651"/>
                    <a:pt x="262" y="2651"/>
                  </a:cubicBezTo>
                  <a:cubicBezTo>
                    <a:pt x="449" y="2651"/>
                    <a:pt x="673" y="2577"/>
                    <a:pt x="934" y="2427"/>
                  </a:cubicBezTo>
                  <a:cubicBezTo>
                    <a:pt x="1233" y="2278"/>
                    <a:pt x="1457" y="2091"/>
                    <a:pt x="1681" y="1905"/>
                  </a:cubicBezTo>
                  <a:cubicBezTo>
                    <a:pt x="1867" y="1681"/>
                    <a:pt x="1979" y="1494"/>
                    <a:pt x="1979" y="1345"/>
                  </a:cubicBezTo>
                  <a:cubicBezTo>
                    <a:pt x="1979" y="1120"/>
                    <a:pt x="1905" y="896"/>
                    <a:pt x="1718" y="710"/>
                  </a:cubicBezTo>
                  <a:cubicBezTo>
                    <a:pt x="1494" y="486"/>
                    <a:pt x="1270" y="299"/>
                    <a:pt x="1009" y="187"/>
                  </a:cubicBezTo>
                  <a:cubicBezTo>
                    <a:pt x="747" y="75"/>
                    <a:pt x="486" y="0"/>
                    <a:pt x="2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5" name="Google Shape;8865;p24"/>
            <p:cNvSpPr/>
            <p:nvPr/>
          </p:nvSpPr>
          <p:spPr>
            <a:xfrm>
              <a:off x="3341850" y="5088425"/>
              <a:ext cx="50450" cy="65375"/>
            </a:xfrm>
            <a:custGeom>
              <a:avLst/>
              <a:gdLst/>
              <a:ahLst/>
              <a:cxnLst/>
              <a:rect l="l" t="t" r="r" b="b"/>
              <a:pathLst>
                <a:path w="2018" h="2615" extrusionOk="0">
                  <a:moveTo>
                    <a:pt x="1270" y="1"/>
                  </a:moveTo>
                  <a:cubicBezTo>
                    <a:pt x="785" y="1"/>
                    <a:pt x="486" y="38"/>
                    <a:pt x="449" y="150"/>
                  </a:cubicBezTo>
                  <a:cubicBezTo>
                    <a:pt x="449" y="187"/>
                    <a:pt x="449" y="187"/>
                    <a:pt x="449" y="225"/>
                  </a:cubicBezTo>
                  <a:cubicBezTo>
                    <a:pt x="449" y="411"/>
                    <a:pt x="412" y="673"/>
                    <a:pt x="337" y="934"/>
                  </a:cubicBezTo>
                  <a:cubicBezTo>
                    <a:pt x="262" y="1195"/>
                    <a:pt x="188" y="1494"/>
                    <a:pt x="113" y="1718"/>
                  </a:cubicBezTo>
                  <a:cubicBezTo>
                    <a:pt x="38" y="1980"/>
                    <a:pt x="1" y="2129"/>
                    <a:pt x="1" y="2241"/>
                  </a:cubicBezTo>
                  <a:cubicBezTo>
                    <a:pt x="1" y="2353"/>
                    <a:pt x="38" y="2428"/>
                    <a:pt x="113" y="2502"/>
                  </a:cubicBezTo>
                  <a:cubicBezTo>
                    <a:pt x="225" y="2577"/>
                    <a:pt x="300" y="2614"/>
                    <a:pt x="412" y="2614"/>
                  </a:cubicBezTo>
                  <a:cubicBezTo>
                    <a:pt x="673" y="2614"/>
                    <a:pt x="934" y="2540"/>
                    <a:pt x="1233" y="2465"/>
                  </a:cubicBezTo>
                  <a:cubicBezTo>
                    <a:pt x="1494" y="2353"/>
                    <a:pt x="1644" y="2278"/>
                    <a:pt x="1644" y="2166"/>
                  </a:cubicBezTo>
                  <a:cubicBezTo>
                    <a:pt x="1644" y="2129"/>
                    <a:pt x="1606" y="2092"/>
                    <a:pt x="1569" y="2092"/>
                  </a:cubicBezTo>
                  <a:cubicBezTo>
                    <a:pt x="1569" y="2092"/>
                    <a:pt x="1494" y="2129"/>
                    <a:pt x="1382" y="2166"/>
                  </a:cubicBezTo>
                  <a:cubicBezTo>
                    <a:pt x="1046" y="2241"/>
                    <a:pt x="710" y="2278"/>
                    <a:pt x="449" y="2278"/>
                  </a:cubicBezTo>
                  <a:lnTo>
                    <a:pt x="374" y="2278"/>
                  </a:lnTo>
                  <a:cubicBezTo>
                    <a:pt x="337" y="2241"/>
                    <a:pt x="337" y="2204"/>
                    <a:pt x="337" y="2204"/>
                  </a:cubicBezTo>
                  <a:cubicBezTo>
                    <a:pt x="337" y="2092"/>
                    <a:pt x="412" y="1830"/>
                    <a:pt x="524" y="1420"/>
                  </a:cubicBezTo>
                  <a:cubicBezTo>
                    <a:pt x="822" y="1420"/>
                    <a:pt x="1046" y="1382"/>
                    <a:pt x="1233" y="1345"/>
                  </a:cubicBezTo>
                  <a:cubicBezTo>
                    <a:pt x="1457" y="1308"/>
                    <a:pt x="1569" y="1233"/>
                    <a:pt x="1569" y="1158"/>
                  </a:cubicBezTo>
                  <a:cubicBezTo>
                    <a:pt x="1569" y="1121"/>
                    <a:pt x="1532" y="1121"/>
                    <a:pt x="1457" y="1121"/>
                  </a:cubicBezTo>
                  <a:lnTo>
                    <a:pt x="1121" y="1121"/>
                  </a:lnTo>
                  <a:cubicBezTo>
                    <a:pt x="972" y="1121"/>
                    <a:pt x="860" y="1158"/>
                    <a:pt x="785" y="1158"/>
                  </a:cubicBezTo>
                  <a:cubicBezTo>
                    <a:pt x="673" y="1158"/>
                    <a:pt x="636" y="1121"/>
                    <a:pt x="636" y="1121"/>
                  </a:cubicBezTo>
                  <a:cubicBezTo>
                    <a:pt x="710" y="785"/>
                    <a:pt x="748" y="523"/>
                    <a:pt x="748" y="374"/>
                  </a:cubicBezTo>
                  <a:cubicBezTo>
                    <a:pt x="972" y="337"/>
                    <a:pt x="1121" y="299"/>
                    <a:pt x="1196" y="299"/>
                  </a:cubicBezTo>
                  <a:cubicBezTo>
                    <a:pt x="1233" y="299"/>
                    <a:pt x="1345" y="262"/>
                    <a:pt x="1494" y="262"/>
                  </a:cubicBezTo>
                  <a:cubicBezTo>
                    <a:pt x="1644" y="262"/>
                    <a:pt x="1756" y="225"/>
                    <a:pt x="1868" y="225"/>
                  </a:cubicBezTo>
                  <a:cubicBezTo>
                    <a:pt x="1980" y="187"/>
                    <a:pt x="2017" y="150"/>
                    <a:pt x="2017" y="113"/>
                  </a:cubicBezTo>
                  <a:cubicBezTo>
                    <a:pt x="2017" y="38"/>
                    <a:pt x="1756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6" name="Google Shape;8866;p24"/>
            <p:cNvSpPr/>
            <p:nvPr/>
          </p:nvSpPr>
          <p:spPr>
            <a:xfrm>
              <a:off x="3436150" y="5087500"/>
              <a:ext cx="44825" cy="66300"/>
            </a:xfrm>
            <a:custGeom>
              <a:avLst/>
              <a:gdLst/>
              <a:ahLst/>
              <a:cxnLst/>
              <a:rect l="l" t="t" r="r" b="b"/>
              <a:pathLst>
                <a:path w="1793" h="2652" extrusionOk="0">
                  <a:moveTo>
                    <a:pt x="373" y="0"/>
                  </a:moveTo>
                  <a:cubicBezTo>
                    <a:pt x="336" y="0"/>
                    <a:pt x="336" y="0"/>
                    <a:pt x="299" y="38"/>
                  </a:cubicBezTo>
                  <a:cubicBezTo>
                    <a:pt x="299" y="38"/>
                    <a:pt x="299" y="75"/>
                    <a:pt x="299" y="112"/>
                  </a:cubicBezTo>
                  <a:cubicBezTo>
                    <a:pt x="299" y="262"/>
                    <a:pt x="261" y="560"/>
                    <a:pt x="149" y="971"/>
                  </a:cubicBezTo>
                  <a:cubicBezTo>
                    <a:pt x="37" y="1382"/>
                    <a:pt x="0" y="1718"/>
                    <a:pt x="0" y="1905"/>
                  </a:cubicBezTo>
                  <a:cubicBezTo>
                    <a:pt x="0" y="2091"/>
                    <a:pt x="37" y="2278"/>
                    <a:pt x="149" y="2427"/>
                  </a:cubicBezTo>
                  <a:cubicBezTo>
                    <a:pt x="261" y="2577"/>
                    <a:pt x="411" y="2651"/>
                    <a:pt x="560" y="2651"/>
                  </a:cubicBezTo>
                  <a:cubicBezTo>
                    <a:pt x="784" y="2651"/>
                    <a:pt x="971" y="2539"/>
                    <a:pt x="1158" y="2353"/>
                  </a:cubicBezTo>
                  <a:cubicBezTo>
                    <a:pt x="1382" y="2166"/>
                    <a:pt x="1531" y="1867"/>
                    <a:pt x="1643" y="1531"/>
                  </a:cubicBezTo>
                  <a:cubicBezTo>
                    <a:pt x="1755" y="1195"/>
                    <a:pt x="1792" y="859"/>
                    <a:pt x="1792" y="486"/>
                  </a:cubicBezTo>
                  <a:cubicBezTo>
                    <a:pt x="1792" y="336"/>
                    <a:pt x="1755" y="224"/>
                    <a:pt x="1680" y="150"/>
                  </a:cubicBezTo>
                  <a:cubicBezTo>
                    <a:pt x="1606" y="38"/>
                    <a:pt x="1531" y="0"/>
                    <a:pt x="1494" y="0"/>
                  </a:cubicBezTo>
                  <a:cubicBezTo>
                    <a:pt x="1456" y="0"/>
                    <a:pt x="1419" y="38"/>
                    <a:pt x="1419" y="75"/>
                  </a:cubicBezTo>
                  <a:cubicBezTo>
                    <a:pt x="1419" y="112"/>
                    <a:pt x="1419" y="187"/>
                    <a:pt x="1419" y="299"/>
                  </a:cubicBezTo>
                  <a:cubicBezTo>
                    <a:pt x="1456" y="374"/>
                    <a:pt x="1456" y="486"/>
                    <a:pt x="1456" y="598"/>
                  </a:cubicBezTo>
                  <a:cubicBezTo>
                    <a:pt x="1456" y="822"/>
                    <a:pt x="1419" y="1046"/>
                    <a:pt x="1344" y="1270"/>
                  </a:cubicBezTo>
                  <a:cubicBezTo>
                    <a:pt x="1307" y="1494"/>
                    <a:pt x="1232" y="1681"/>
                    <a:pt x="1158" y="1830"/>
                  </a:cubicBezTo>
                  <a:cubicBezTo>
                    <a:pt x="1045" y="1979"/>
                    <a:pt x="971" y="2091"/>
                    <a:pt x="859" y="2203"/>
                  </a:cubicBezTo>
                  <a:cubicBezTo>
                    <a:pt x="784" y="2278"/>
                    <a:pt x="672" y="2353"/>
                    <a:pt x="597" y="2353"/>
                  </a:cubicBezTo>
                  <a:cubicBezTo>
                    <a:pt x="523" y="2353"/>
                    <a:pt x="448" y="2278"/>
                    <a:pt x="411" y="2203"/>
                  </a:cubicBezTo>
                  <a:cubicBezTo>
                    <a:pt x="336" y="2129"/>
                    <a:pt x="299" y="2017"/>
                    <a:pt x="299" y="1867"/>
                  </a:cubicBezTo>
                  <a:cubicBezTo>
                    <a:pt x="299" y="1718"/>
                    <a:pt x="373" y="1457"/>
                    <a:pt x="448" y="1046"/>
                  </a:cubicBezTo>
                  <a:cubicBezTo>
                    <a:pt x="560" y="672"/>
                    <a:pt x="635" y="411"/>
                    <a:pt x="635" y="336"/>
                  </a:cubicBezTo>
                  <a:cubicBezTo>
                    <a:pt x="635" y="262"/>
                    <a:pt x="597" y="187"/>
                    <a:pt x="523" y="112"/>
                  </a:cubicBezTo>
                  <a:cubicBezTo>
                    <a:pt x="485" y="38"/>
                    <a:pt x="411" y="0"/>
                    <a:pt x="3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7" name="Google Shape;8867;p24"/>
            <p:cNvSpPr/>
            <p:nvPr/>
          </p:nvSpPr>
          <p:spPr>
            <a:xfrm>
              <a:off x="3483750" y="5087500"/>
              <a:ext cx="47625" cy="65350"/>
            </a:xfrm>
            <a:custGeom>
              <a:avLst/>
              <a:gdLst/>
              <a:ahLst/>
              <a:cxnLst/>
              <a:rect l="l" t="t" r="r" b="b"/>
              <a:pathLst>
                <a:path w="1905" h="2614" extrusionOk="0">
                  <a:moveTo>
                    <a:pt x="1643" y="0"/>
                  </a:moveTo>
                  <a:cubicBezTo>
                    <a:pt x="1494" y="0"/>
                    <a:pt x="1344" y="38"/>
                    <a:pt x="1120" y="150"/>
                  </a:cubicBezTo>
                  <a:cubicBezTo>
                    <a:pt x="934" y="224"/>
                    <a:pt x="747" y="336"/>
                    <a:pt x="672" y="448"/>
                  </a:cubicBezTo>
                  <a:cubicBezTo>
                    <a:pt x="635" y="486"/>
                    <a:pt x="598" y="523"/>
                    <a:pt x="598" y="598"/>
                  </a:cubicBezTo>
                  <a:cubicBezTo>
                    <a:pt x="560" y="672"/>
                    <a:pt x="560" y="710"/>
                    <a:pt x="560" y="784"/>
                  </a:cubicBezTo>
                  <a:cubicBezTo>
                    <a:pt x="560" y="859"/>
                    <a:pt x="598" y="934"/>
                    <a:pt x="672" y="1046"/>
                  </a:cubicBezTo>
                  <a:cubicBezTo>
                    <a:pt x="784" y="1158"/>
                    <a:pt x="859" y="1232"/>
                    <a:pt x="971" y="1345"/>
                  </a:cubicBezTo>
                  <a:cubicBezTo>
                    <a:pt x="1083" y="1419"/>
                    <a:pt x="1195" y="1531"/>
                    <a:pt x="1270" y="1643"/>
                  </a:cubicBezTo>
                  <a:cubicBezTo>
                    <a:pt x="1382" y="1755"/>
                    <a:pt x="1419" y="1830"/>
                    <a:pt x="1419" y="1905"/>
                  </a:cubicBezTo>
                  <a:cubicBezTo>
                    <a:pt x="1419" y="2017"/>
                    <a:pt x="1344" y="2091"/>
                    <a:pt x="1195" y="2203"/>
                  </a:cubicBezTo>
                  <a:cubicBezTo>
                    <a:pt x="1083" y="2278"/>
                    <a:pt x="934" y="2315"/>
                    <a:pt x="747" y="2315"/>
                  </a:cubicBezTo>
                  <a:cubicBezTo>
                    <a:pt x="672" y="2315"/>
                    <a:pt x="560" y="2315"/>
                    <a:pt x="486" y="2278"/>
                  </a:cubicBezTo>
                  <a:cubicBezTo>
                    <a:pt x="411" y="2241"/>
                    <a:pt x="374" y="2203"/>
                    <a:pt x="336" y="2166"/>
                  </a:cubicBezTo>
                  <a:cubicBezTo>
                    <a:pt x="187" y="2017"/>
                    <a:pt x="112" y="1979"/>
                    <a:pt x="75" y="1979"/>
                  </a:cubicBezTo>
                  <a:cubicBezTo>
                    <a:pt x="38" y="1979"/>
                    <a:pt x="0" y="2017"/>
                    <a:pt x="0" y="2091"/>
                  </a:cubicBezTo>
                  <a:cubicBezTo>
                    <a:pt x="0" y="2203"/>
                    <a:pt x="112" y="2315"/>
                    <a:pt x="262" y="2427"/>
                  </a:cubicBezTo>
                  <a:cubicBezTo>
                    <a:pt x="411" y="2539"/>
                    <a:pt x="598" y="2614"/>
                    <a:pt x="822" y="2614"/>
                  </a:cubicBezTo>
                  <a:cubicBezTo>
                    <a:pt x="1083" y="2614"/>
                    <a:pt x="1270" y="2539"/>
                    <a:pt x="1456" y="2427"/>
                  </a:cubicBezTo>
                  <a:cubicBezTo>
                    <a:pt x="1643" y="2278"/>
                    <a:pt x="1755" y="2091"/>
                    <a:pt x="1755" y="1905"/>
                  </a:cubicBezTo>
                  <a:cubicBezTo>
                    <a:pt x="1755" y="1793"/>
                    <a:pt x="1718" y="1681"/>
                    <a:pt x="1606" y="1531"/>
                  </a:cubicBezTo>
                  <a:cubicBezTo>
                    <a:pt x="1531" y="1419"/>
                    <a:pt x="1419" y="1307"/>
                    <a:pt x="1307" y="1195"/>
                  </a:cubicBezTo>
                  <a:cubicBezTo>
                    <a:pt x="1008" y="971"/>
                    <a:pt x="859" y="784"/>
                    <a:pt x="859" y="747"/>
                  </a:cubicBezTo>
                  <a:cubicBezTo>
                    <a:pt x="859" y="635"/>
                    <a:pt x="1008" y="523"/>
                    <a:pt x="1307" y="448"/>
                  </a:cubicBezTo>
                  <a:cubicBezTo>
                    <a:pt x="1382" y="411"/>
                    <a:pt x="1456" y="374"/>
                    <a:pt x="1568" y="336"/>
                  </a:cubicBezTo>
                  <a:cubicBezTo>
                    <a:pt x="1680" y="336"/>
                    <a:pt x="1755" y="299"/>
                    <a:pt x="1830" y="299"/>
                  </a:cubicBezTo>
                  <a:cubicBezTo>
                    <a:pt x="1867" y="262"/>
                    <a:pt x="1905" y="262"/>
                    <a:pt x="1905" y="224"/>
                  </a:cubicBezTo>
                  <a:cubicBezTo>
                    <a:pt x="1905" y="187"/>
                    <a:pt x="1867" y="112"/>
                    <a:pt x="1830" y="75"/>
                  </a:cubicBezTo>
                  <a:cubicBezTo>
                    <a:pt x="1755" y="38"/>
                    <a:pt x="1718" y="0"/>
                    <a:pt x="16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8" name="Google Shape;8868;p24"/>
            <p:cNvSpPr/>
            <p:nvPr/>
          </p:nvSpPr>
          <p:spPr>
            <a:xfrm>
              <a:off x="3539750" y="5087500"/>
              <a:ext cx="18700" cy="65350"/>
            </a:xfrm>
            <a:custGeom>
              <a:avLst/>
              <a:gdLst/>
              <a:ahLst/>
              <a:cxnLst/>
              <a:rect l="l" t="t" r="r" b="b"/>
              <a:pathLst>
                <a:path w="748" h="2614" extrusionOk="0">
                  <a:moveTo>
                    <a:pt x="523" y="0"/>
                  </a:moveTo>
                  <a:cubicBezTo>
                    <a:pt x="486" y="0"/>
                    <a:pt x="486" y="38"/>
                    <a:pt x="449" y="38"/>
                  </a:cubicBezTo>
                  <a:cubicBezTo>
                    <a:pt x="449" y="38"/>
                    <a:pt x="449" y="75"/>
                    <a:pt x="449" y="112"/>
                  </a:cubicBezTo>
                  <a:cubicBezTo>
                    <a:pt x="449" y="262"/>
                    <a:pt x="374" y="672"/>
                    <a:pt x="225" y="1345"/>
                  </a:cubicBezTo>
                  <a:cubicBezTo>
                    <a:pt x="75" y="1979"/>
                    <a:pt x="1" y="2315"/>
                    <a:pt x="1" y="2353"/>
                  </a:cubicBezTo>
                  <a:cubicBezTo>
                    <a:pt x="1" y="2427"/>
                    <a:pt x="38" y="2465"/>
                    <a:pt x="75" y="2539"/>
                  </a:cubicBezTo>
                  <a:cubicBezTo>
                    <a:pt x="113" y="2577"/>
                    <a:pt x="150" y="2614"/>
                    <a:pt x="187" y="2614"/>
                  </a:cubicBezTo>
                  <a:cubicBezTo>
                    <a:pt x="225" y="2614"/>
                    <a:pt x="262" y="2539"/>
                    <a:pt x="299" y="2390"/>
                  </a:cubicBezTo>
                  <a:cubicBezTo>
                    <a:pt x="299" y="2315"/>
                    <a:pt x="337" y="2241"/>
                    <a:pt x="337" y="2166"/>
                  </a:cubicBezTo>
                  <a:cubicBezTo>
                    <a:pt x="374" y="2129"/>
                    <a:pt x="374" y="2017"/>
                    <a:pt x="411" y="1905"/>
                  </a:cubicBezTo>
                  <a:cubicBezTo>
                    <a:pt x="449" y="1755"/>
                    <a:pt x="486" y="1681"/>
                    <a:pt x="486" y="1606"/>
                  </a:cubicBezTo>
                  <a:cubicBezTo>
                    <a:pt x="673" y="859"/>
                    <a:pt x="747" y="448"/>
                    <a:pt x="747" y="374"/>
                  </a:cubicBezTo>
                  <a:cubicBezTo>
                    <a:pt x="747" y="299"/>
                    <a:pt x="747" y="187"/>
                    <a:pt x="673" y="112"/>
                  </a:cubicBezTo>
                  <a:cubicBezTo>
                    <a:pt x="598" y="38"/>
                    <a:pt x="561" y="0"/>
                    <a:pt x="5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9" name="Google Shape;8869;p24"/>
            <p:cNvSpPr/>
            <p:nvPr/>
          </p:nvSpPr>
          <p:spPr>
            <a:xfrm>
              <a:off x="3566825" y="5087500"/>
              <a:ext cx="56025" cy="65350"/>
            </a:xfrm>
            <a:custGeom>
              <a:avLst/>
              <a:gdLst/>
              <a:ahLst/>
              <a:cxnLst/>
              <a:rect l="l" t="t" r="r" b="b"/>
              <a:pathLst>
                <a:path w="2241" h="2614" extrusionOk="0">
                  <a:moveTo>
                    <a:pt x="560" y="0"/>
                  </a:moveTo>
                  <a:cubicBezTo>
                    <a:pt x="523" y="0"/>
                    <a:pt x="523" y="38"/>
                    <a:pt x="523" y="112"/>
                  </a:cubicBezTo>
                  <a:cubicBezTo>
                    <a:pt x="486" y="262"/>
                    <a:pt x="411" y="672"/>
                    <a:pt x="262" y="1307"/>
                  </a:cubicBezTo>
                  <a:cubicBezTo>
                    <a:pt x="112" y="1979"/>
                    <a:pt x="0" y="2315"/>
                    <a:pt x="0" y="2390"/>
                  </a:cubicBezTo>
                  <a:cubicBezTo>
                    <a:pt x="0" y="2427"/>
                    <a:pt x="38" y="2502"/>
                    <a:pt x="75" y="2539"/>
                  </a:cubicBezTo>
                  <a:cubicBezTo>
                    <a:pt x="112" y="2614"/>
                    <a:pt x="187" y="2614"/>
                    <a:pt x="187" y="2614"/>
                  </a:cubicBezTo>
                  <a:cubicBezTo>
                    <a:pt x="224" y="2614"/>
                    <a:pt x="262" y="2577"/>
                    <a:pt x="262" y="2465"/>
                  </a:cubicBezTo>
                  <a:cubicBezTo>
                    <a:pt x="299" y="2390"/>
                    <a:pt x="374" y="2166"/>
                    <a:pt x="448" y="1793"/>
                  </a:cubicBezTo>
                  <a:cubicBezTo>
                    <a:pt x="560" y="1419"/>
                    <a:pt x="635" y="1083"/>
                    <a:pt x="710" y="822"/>
                  </a:cubicBezTo>
                  <a:cubicBezTo>
                    <a:pt x="1083" y="1718"/>
                    <a:pt x="1307" y="2278"/>
                    <a:pt x="1382" y="2465"/>
                  </a:cubicBezTo>
                  <a:cubicBezTo>
                    <a:pt x="1382" y="2502"/>
                    <a:pt x="1419" y="2539"/>
                    <a:pt x="1457" y="2577"/>
                  </a:cubicBezTo>
                  <a:cubicBezTo>
                    <a:pt x="1494" y="2614"/>
                    <a:pt x="1531" y="2614"/>
                    <a:pt x="1569" y="2614"/>
                  </a:cubicBezTo>
                  <a:cubicBezTo>
                    <a:pt x="1681" y="2614"/>
                    <a:pt x="1755" y="2465"/>
                    <a:pt x="1867" y="2166"/>
                  </a:cubicBezTo>
                  <a:cubicBezTo>
                    <a:pt x="1979" y="1830"/>
                    <a:pt x="2054" y="1494"/>
                    <a:pt x="2129" y="1120"/>
                  </a:cubicBezTo>
                  <a:cubicBezTo>
                    <a:pt x="2203" y="710"/>
                    <a:pt x="2241" y="448"/>
                    <a:pt x="2241" y="224"/>
                  </a:cubicBezTo>
                  <a:cubicBezTo>
                    <a:pt x="2241" y="187"/>
                    <a:pt x="2203" y="150"/>
                    <a:pt x="2129" y="75"/>
                  </a:cubicBezTo>
                  <a:cubicBezTo>
                    <a:pt x="2091" y="38"/>
                    <a:pt x="2054" y="0"/>
                    <a:pt x="1979" y="0"/>
                  </a:cubicBezTo>
                  <a:cubicBezTo>
                    <a:pt x="1942" y="0"/>
                    <a:pt x="1905" y="38"/>
                    <a:pt x="1905" y="150"/>
                  </a:cubicBezTo>
                  <a:cubicBezTo>
                    <a:pt x="1905" y="187"/>
                    <a:pt x="1905" y="336"/>
                    <a:pt x="1867" y="598"/>
                  </a:cubicBezTo>
                  <a:cubicBezTo>
                    <a:pt x="1830" y="1195"/>
                    <a:pt x="1718" y="1718"/>
                    <a:pt x="1569" y="2129"/>
                  </a:cubicBezTo>
                  <a:cubicBezTo>
                    <a:pt x="1457" y="1905"/>
                    <a:pt x="1195" y="1270"/>
                    <a:pt x="784" y="224"/>
                  </a:cubicBezTo>
                  <a:cubicBezTo>
                    <a:pt x="784" y="150"/>
                    <a:pt x="747" y="112"/>
                    <a:pt x="672" y="75"/>
                  </a:cubicBezTo>
                  <a:cubicBezTo>
                    <a:pt x="635" y="38"/>
                    <a:pt x="598" y="0"/>
                    <a:pt x="5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0" name="Google Shape;8870;p24"/>
            <p:cNvSpPr/>
            <p:nvPr/>
          </p:nvSpPr>
          <p:spPr>
            <a:xfrm>
              <a:off x="3629375" y="5087500"/>
              <a:ext cx="45750" cy="75625"/>
            </a:xfrm>
            <a:custGeom>
              <a:avLst/>
              <a:gdLst/>
              <a:ahLst/>
              <a:cxnLst/>
              <a:rect l="l" t="t" r="r" b="b"/>
              <a:pathLst>
                <a:path w="1830" h="3025" extrusionOk="0">
                  <a:moveTo>
                    <a:pt x="1531" y="0"/>
                  </a:moveTo>
                  <a:cubicBezTo>
                    <a:pt x="1307" y="0"/>
                    <a:pt x="1083" y="112"/>
                    <a:pt x="859" y="336"/>
                  </a:cubicBezTo>
                  <a:cubicBezTo>
                    <a:pt x="597" y="560"/>
                    <a:pt x="411" y="822"/>
                    <a:pt x="261" y="1158"/>
                  </a:cubicBezTo>
                  <a:cubicBezTo>
                    <a:pt x="112" y="1457"/>
                    <a:pt x="0" y="1718"/>
                    <a:pt x="0" y="1979"/>
                  </a:cubicBezTo>
                  <a:cubicBezTo>
                    <a:pt x="0" y="2129"/>
                    <a:pt x="75" y="2278"/>
                    <a:pt x="224" y="2427"/>
                  </a:cubicBezTo>
                  <a:cubicBezTo>
                    <a:pt x="373" y="2577"/>
                    <a:pt x="523" y="2614"/>
                    <a:pt x="672" y="2614"/>
                  </a:cubicBezTo>
                  <a:cubicBezTo>
                    <a:pt x="821" y="2614"/>
                    <a:pt x="971" y="2577"/>
                    <a:pt x="1120" y="2465"/>
                  </a:cubicBezTo>
                  <a:cubicBezTo>
                    <a:pt x="1270" y="2315"/>
                    <a:pt x="1419" y="2166"/>
                    <a:pt x="1531" y="1942"/>
                  </a:cubicBezTo>
                  <a:lnTo>
                    <a:pt x="1531" y="1942"/>
                  </a:lnTo>
                  <a:cubicBezTo>
                    <a:pt x="1494" y="2054"/>
                    <a:pt x="1456" y="2129"/>
                    <a:pt x="1419" y="2278"/>
                  </a:cubicBezTo>
                  <a:cubicBezTo>
                    <a:pt x="1382" y="2390"/>
                    <a:pt x="1344" y="2502"/>
                    <a:pt x="1307" y="2651"/>
                  </a:cubicBezTo>
                  <a:cubicBezTo>
                    <a:pt x="1270" y="2763"/>
                    <a:pt x="1270" y="2838"/>
                    <a:pt x="1270" y="2913"/>
                  </a:cubicBezTo>
                  <a:cubicBezTo>
                    <a:pt x="1270" y="2987"/>
                    <a:pt x="1307" y="3025"/>
                    <a:pt x="1344" y="3025"/>
                  </a:cubicBezTo>
                  <a:cubicBezTo>
                    <a:pt x="1419" y="3025"/>
                    <a:pt x="1494" y="2838"/>
                    <a:pt x="1643" y="2465"/>
                  </a:cubicBezTo>
                  <a:cubicBezTo>
                    <a:pt x="1755" y="2091"/>
                    <a:pt x="1830" y="1867"/>
                    <a:pt x="1830" y="1755"/>
                  </a:cubicBezTo>
                  <a:cubicBezTo>
                    <a:pt x="1830" y="1643"/>
                    <a:pt x="1792" y="1569"/>
                    <a:pt x="1718" y="1494"/>
                  </a:cubicBezTo>
                  <a:cubicBezTo>
                    <a:pt x="1680" y="1419"/>
                    <a:pt x="1606" y="1382"/>
                    <a:pt x="1531" y="1382"/>
                  </a:cubicBezTo>
                  <a:cubicBezTo>
                    <a:pt x="1344" y="1382"/>
                    <a:pt x="1232" y="1382"/>
                    <a:pt x="1120" y="1419"/>
                  </a:cubicBezTo>
                  <a:cubicBezTo>
                    <a:pt x="1008" y="1419"/>
                    <a:pt x="971" y="1457"/>
                    <a:pt x="971" y="1494"/>
                  </a:cubicBezTo>
                  <a:cubicBezTo>
                    <a:pt x="971" y="1531"/>
                    <a:pt x="971" y="1569"/>
                    <a:pt x="1008" y="1606"/>
                  </a:cubicBezTo>
                  <a:cubicBezTo>
                    <a:pt x="1083" y="1643"/>
                    <a:pt x="1120" y="1681"/>
                    <a:pt x="1195" y="1681"/>
                  </a:cubicBezTo>
                  <a:cubicBezTo>
                    <a:pt x="1270" y="1681"/>
                    <a:pt x="1382" y="1643"/>
                    <a:pt x="1494" y="1606"/>
                  </a:cubicBezTo>
                  <a:lnTo>
                    <a:pt x="1494" y="1606"/>
                  </a:lnTo>
                  <a:cubicBezTo>
                    <a:pt x="1382" y="1830"/>
                    <a:pt x="1232" y="1979"/>
                    <a:pt x="1046" y="2129"/>
                  </a:cubicBezTo>
                  <a:cubicBezTo>
                    <a:pt x="896" y="2241"/>
                    <a:pt x="747" y="2315"/>
                    <a:pt x="635" y="2315"/>
                  </a:cubicBezTo>
                  <a:cubicBezTo>
                    <a:pt x="560" y="2315"/>
                    <a:pt x="485" y="2278"/>
                    <a:pt x="448" y="2203"/>
                  </a:cubicBezTo>
                  <a:cubicBezTo>
                    <a:pt x="373" y="2166"/>
                    <a:pt x="336" y="2091"/>
                    <a:pt x="336" y="1979"/>
                  </a:cubicBezTo>
                  <a:cubicBezTo>
                    <a:pt x="336" y="1755"/>
                    <a:pt x="411" y="1531"/>
                    <a:pt x="560" y="1270"/>
                  </a:cubicBezTo>
                  <a:cubicBezTo>
                    <a:pt x="672" y="1008"/>
                    <a:pt x="859" y="784"/>
                    <a:pt x="1046" y="635"/>
                  </a:cubicBezTo>
                  <a:cubicBezTo>
                    <a:pt x="1232" y="448"/>
                    <a:pt x="1419" y="374"/>
                    <a:pt x="1568" y="374"/>
                  </a:cubicBezTo>
                  <a:cubicBezTo>
                    <a:pt x="1606" y="374"/>
                    <a:pt x="1680" y="374"/>
                    <a:pt x="1718" y="411"/>
                  </a:cubicBezTo>
                  <a:lnTo>
                    <a:pt x="1792" y="411"/>
                  </a:lnTo>
                  <a:cubicBezTo>
                    <a:pt x="1830" y="411"/>
                    <a:pt x="1830" y="411"/>
                    <a:pt x="1830" y="336"/>
                  </a:cubicBezTo>
                  <a:cubicBezTo>
                    <a:pt x="1830" y="299"/>
                    <a:pt x="1792" y="224"/>
                    <a:pt x="1755" y="150"/>
                  </a:cubicBezTo>
                  <a:cubicBezTo>
                    <a:pt x="1680" y="75"/>
                    <a:pt x="1606" y="0"/>
                    <a:pt x="15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1" name="Google Shape;8871;p24"/>
            <p:cNvSpPr/>
            <p:nvPr/>
          </p:nvSpPr>
          <p:spPr>
            <a:xfrm>
              <a:off x="2554950" y="5200450"/>
              <a:ext cx="50425" cy="64425"/>
            </a:xfrm>
            <a:custGeom>
              <a:avLst/>
              <a:gdLst/>
              <a:ahLst/>
              <a:cxnLst/>
              <a:rect l="l" t="t" r="r" b="b"/>
              <a:pathLst>
                <a:path w="2017" h="2577" extrusionOk="0">
                  <a:moveTo>
                    <a:pt x="187" y="0"/>
                  </a:moveTo>
                  <a:cubicBezTo>
                    <a:pt x="38" y="38"/>
                    <a:pt x="1" y="38"/>
                    <a:pt x="1" y="112"/>
                  </a:cubicBezTo>
                  <a:cubicBezTo>
                    <a:pt x="1" y="150"/>
                    <a:pt x="1" y="187"/>
                    <a:pt x="38" y="262"/>
                  </a:cubicBezTo>
                  <a:cubicBezTo>
                    <a:pt x="75" y="299"/>
                    <a:pt x="113" y="336"/>
                    <a:pt x="187" y="336"/>
                  </a:cubicBezTo>
                  <a:lnTo>
                    <a:pt x="822" y="299"/>
                  </a:lnTo>
                  <a:lnTo>
                    <a:pt x="822" y="299"/>
                  </a:lnTo>
                  <a:cubicBezTo>
                    <a:pt x="785" y="523"/>
                    <a:pt x="710" y="934"/>
                    <a:pt x="561" y="1456"/>
                  </a:cubicBezTo>
                  <a:cubicBezTo>
                    <a:pt x="449" y="1979"/>
                    <a:pt x="374" y="2278"/>
                    <a:pt x="374" y="2315"/>
                  </a:cubicBezTo>
                  <a:cubicBezTo>
                    <a:pt x="374" y="2390"/>
                    <a:pt x="411" y="2427"/>
                    <a:pt x="449" y="2502"/>
                  </a:cubicBezTo>
                  <a:cubicBezTo>
                    <a:pt x="486" y="2539"/>
                    <a:pt x="523" y="2577"/>
                    <a:pt x="561" y="2577"/>
                  </a:cubicBezTo>
                  <a:cubicBezTo>
                    <a:pt x="598" y="2577"/>
                    <a:pt x="635" y="2502"/>
                    <a:pt x="673" y="2390"/>
                  </a:cubicBezTo>
                  <a:cubicBezTo>
                    <a:pt x="673" y="2315"/>
                    <a:pt x="710" y="2203"/>
                    <a:pt x="747" y="2017"/>
                  </a:cubicBezTo>
                  <a:cubicBezTo>
                    <a:pt x="785" y="1867"/>
                    <a:pt x="822" y="1755"/>
                    <a:pt x="822" y="1643"/>
                  </a:cubicBezTo>
                  <a:cubicBezTo>
                    <a:pt x="1046" y="896"/>
                    <a:pt x="1121" y="448"/>
                    <a:pt x="1121" y="374"/>
                  </a:cubicBezTo>
                  <a:cubicBezTo>
                    <a:pt x="1121" y="336"/>
                    <a:pt x="1121" y="299"/>
                    <a:pt x="1121" y="299"/>
                  </a:cubicBezTo>
                  <a:lnTo>
                    <a:pt x="1532" y="299"/>
                  </a:lnTo>
                  <a:cubicBezTo>
                    <a:pt x="1681" y="336"/>
                    <a:pt x="1793" y="336"/>
                    <a:pt x="1868" y="336"/>
                  </a:cubicBezTo>
                  <a:cubicBezTo>
                    <a:pt x="1980" y="336"/>
                    <a:pt x="2017" y="299"/>
                    <a:pt x="2017" y="262"/>
                  </a:cubicBezTo>
                  <a:cubicBezTo>
                    <a:pt x="2017" y="187"/>
                    <a:pt x="1942" y="112"/>
                    <a:pt x="1756" y="75"/>
                  </a:cubicBezTo>
                  <a:cubicBezTo>
                    <a:pt x="1606" y="0"/>
                    <a:pt x="1382" y="0"/>
                    <a:pt x="11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2" name="Google Shape;8872;p24"/>
            <p:cNvSpPr/>
            <p:nvPr/>
          </p:nvSpPr>
          <p:spPr>
            <a:xfrm>
              <a:off x="2604425" y="5199500"/>
              <a:ext cx="52300" cy="65375"/>
            </a:xfrm>
            <a:custGeom>
              <a:avLst/>
              <a:gdLst/>
              <a:ahLst/>
              <a:cxnLst/>
              <a:rect l="l" t="t" r="r" b="b"/>
              <a:pathLst>
                <a:path w="2092" h="2615" extrusionOk="0">
                  <a:moveTo>
                    <a:pt x="598" y="1"/>
                  </a:moveTo>
                  <a:cubicBezTo>
                    <a:pt x="561" y="1"/>
                    <a:pt x="523" y="1"/>
                    <a:pt x="523" y="38"/>
                  </a:cubicBezTo>
                  <a:cubicBezTo>
                    <a:pt x="523" y="38"/>
                    <a:pt x="486" y="76"/>
                    <a:pt x="486" y="113"/>
                  </a:cubicBezTo>
                  <a:cubicBezTo>
                    <a:pt x="486" y="262"/>
                    <a:pt x="411" y="673"/>
                    <a:pt x="262" y="1345"/>
                  </a:cubicBezTo>
                  <a:cubicBezTo>
                    <a:pt x="113" y="1382"/>
                    <a:pt x="75" y="1420"/>
                    <a:pt x="75" y="1457"/>
                  </a:cubicBezTo>
                  <a:cubicBezTo>
                    <a:pt x="75" y="1494"/>
                    <a:pt x="75" y="1532"/>
                    <a:pt x="75" y="1532"/>
                  </a:cubicBezTo>
                  <a:cubicBezTo>
                    <a:pt x="113" y="1569"/>
                    <a:pt x="150" y="1606"/>
                    <a:pt x="187" y="1606"/>
                  </a:cubicBezTo>
                  <a:cubicBezTo>
                    <a:pt x="75" y="2055"/>
                    <a:pt x="1" y="2279"/>
                    <a:pt x="1" y="2353"/>
                  </a:cubicBezTo>
                  <a:cubicBezTo>
                    <a:pt x="1" y="2391"/>
                    <a:pt x="38" y="2465"/>
                    <a:pt x="75" y="2540"/>
                  </a:cubicBezTo>
                  <a:cubicBezTo>
                    <a:pt x="150" y="2615"/>
                    <a:pt x="187" y="2615"/>
                    <a:pt x="225" y="2615"/>
                  </a:cubicBezTo>
                  <a:cubicBezTo>
                    <a:pt x="225" y="2615"/>
                    <a:pt x="262" y="2577"/>
                    <a:pt x="299" y="2428"/>
                  </a:cubicBezTo>
                  <a:cubicBezTo>
                    <a:pt x="337" y="2353"/>
                    <a:pt x="337" y="2316"/>
                    <a:pt x="374" y="2241"/>
                  </a:cubicBezTo>
                  <a:cubicBezTo>
                    <a:pt x="374" y="2167"/>
                    <a:pt x="411" y="2055"/>
                    <a:pt x="449" y="1942"/>
                  </a:cubicBezTo>
                  <a:cubicBezTo>
                    <a:pt x="449" y="1830"/>
                    <a:pt x="486" y="1718"/>
                    <a:pt x="523" y="1569"/>
                  </a:cubicBezTo>
                  <a:cubicBezTo>
                    <a:pt x="822" y="1494"/>
                    <a:pt x="1158" y="1457"/>
                    <a:pt x="1531" y="1420"/>
                  </a:cubicBezTo>
                  <a:lnTo>
                    <a:pt x="1531" y="1420"/>
                  </a:lnTo>
                  <a:cubicBezTo>
                    <a:pt x="1382" y="1980"/>
                    <a:pt x="1307" y="2316"/>
                    <a:pt x="1307" y="2353"/>
                  </a:cubicBezTo>
                  <a:cubicBezTo>
                    <a:pt x="1307" y="2428"/>
                    <a:pt x="1307" y="2503"/>
                    <a:pt x="1345" y="2540"/>
                  </a:cubicBezTo>
                  <a:cubicBezTo>
                    <a:pt x="1419" y="2615"/>
                    <a:pt x="1457" y="2615"/>
                    <a:pt x="1494" y="2615"/>
                  </a:cubicBezTo>
                  <a:cubicBezTo>
                    <a:pt x="1494" y="2615"/>
                    <a:pt x="1531" y="2577"/>
                    <a:pt x="1569" y="2428"/>
                  </a:cubicBezTo>
                  <a:cubicBezTo>
                    <a:pt x="1606" y="2353"/>
                    <a:pt x="1606" y="2316"/>
                    <a:pt x="1643" y="2241"/>
                  </a:cubicBezTo>
                  <a:cubicBezTo>
                    <a:pt x="1643" y="2167"/>
                    <a:pt x="1681" y="2092"/>
                    <a:pt x="1681" y="1980"/>
                  </a:cubicBezTo>
                  <a:cubicBezTo>
                    <a:pt x="1718" y="1830"/>
                    <a:pt x="1793" y="1644"/>
                    <a:pt x="1868" y="1345"/>
                  </a:cubicBezTo>
                  <a:cubicBezTo>
                    <a:pt x="2017" y="1308"/>
                    <a:pt x="2092" y="1270"/>
                    <a:pt x="2092" y="1233"/>
                  </a:cubicBezTo>
                  <a:cubicBezTo>
                    <a:pt x="2092" y="1158"/>
                    <a:pt x="2054" y="1121"/>
                    <a:pt x="1905" y="1121"/>
                  </a:cubicBezTo>
                  <a:cubicBezTo>
                    <a:pt x="2017" y="710"/>
                    <a:pt x="2092" y="449"/>
                    <a:pt x="2092" y="374"/>
                  </a:cubicBezTo>
                  <a:cubicBezTo>
                    <a:pt x="2092" y="262"/>
                    <a:pt x="2054" y="188"/>
                    <a:pt x="2017" y="113"/>
                  </a:cubicBezTo>
                  <a:cubicBezTo>
                    <a:pt x="1942" y="38"/>
                    <a:pt x="1905" y="1"/>
                    <a:pt x="1868" y="1"/>
                  </a:cubicBezTo>
                  <a:cubicBezTo>
                    <a:pt x="1793" y="1"/>
                    <a:pt x="1793" y="38"/>
                    <a:pt x="1793" y="113"/>
                  </a:cubicBezTo>
                  <a:cubicBezTo>
                    <a:pt x="1793" y="262"/>
                    <a:pt x="1718" y="598"/>
                    <a:pt x="1606" y="1121"/>
                  </a:cubicBezTo>
                  <a:cubicBezTo>
                    <a:pt x="1270" y="1121"/>
                    <a:pt x="934" y="1196"/>
                    <a:pt x="635" y="1233"/>
                  </a:cubicBezTo>
                  <a:cubicBezTo>
                    <a:pt x="747" y="748"/>
                    <a:pt x="822" y="486"/>
                    <a:pt x="822" y="374"/>
                  </a:cubicBezTo>
                  <a:cubicBezTo>
                    <a:pt x="822" y="300"/>
                    <a:pt x="785" y="188"/>
                    <a:pt x="710" y="113"/>
                  </a:cubicBezTo>
                  <a:cubicBezTo>
                    <a:pt x="673" y="38"/>
                    <a:pt x="635" y="1"/>
                    <a:pt x="5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3" name="Google Shape;8873;p24"/>
            <p:cNvSpPr/>
            <p:nvPr/>
          </p:nvSpPr>
          <p:spPr>
            <a:xfrm>
              <a:off x="2666975" y="5200450"/>
              <a:ext cx="50425" cy="65350"/>
            </a:xfrm>
            <a:custGeom>
              <a:avLst/>
              <a:gdLst/>
              <a:ahLst/>
              <a:cxnLst/>
              <a:rect l="l" t="t" r="r" b="b"/>
              <a:pathLst>
                <a:path w="2017" h="2614" extrusionOk="0">
                  <a:moveTo>
                    <a:pt x="1270" y="0"/>
                  </a:moveTo>
                  <a:cubicBezTo>
                    <a:pt x="784" y="0"/>
                    <a:pt x="486" y="38"/>
                    <a:pt x="448" y="150"/>
                  </a:cubicBezTo>
                  <a:cubicBezTo>
                    <a:pt x="448" y="187"/>
                    <a:pt x="448" y="187"/>
                    <a:pt x="448" y="224"/>
                  </a:cubicBezTo>
                  <a:cubicBezTo>
                    <a:pt x="448" y="411"/>
                    <a:pt x="411" y="672"/>
                    <a:pt x="336" y="934"/>
                  </a:cubicBezTo>
                  <a:cubicBezTo>
                    <a:pt x="262" y="1195"/>
                    <a:pt x="187" y="1494"/>
                    <a:pt x="112" y="1718"/>
                  </a:cubicBezTo>
                  <a:cubicBezTo>
                    <a:pt x="38" y="1979"/>
                    <a:pt x="0" y="2129"/>
                    <a:pt x="0" y="2241"/>
                  </a:cubicBezTo>
                  <a:cubicBezTo>
                    <a:pt x="0" y="2353"/>
                    <a:pt x="38" y="2427"/>
                    <a:pt x="112" y="2502"/>
                  </a:cubicBezTo>
                  <a:cubicBezTo>
                    <a:pt x="224" y="2577"/>
                    <a:pt x="299" y="2614"/>
                    <a:pt x="448" y="2614"/>
                  </a:cubicBezTo>
                  <a:cubicBezTo>
                    <a:pt x="672" y="2614"/>
                    <a:pt x="971" y="2539"/>
                    <a:pt x="1232" y="2465"/>
                  </a:cubicBezTo>
                  <a:cubicBezTo>
                    <a:pt x="1494" y="2353"/>
                    <a:pt x="1643" y="2278"/>
                    <a:pt x="1643" y="2166"/>
                  </a:cubicBezTo>
                  <a:cubicBezTo>
                    <a:pt x="1643" y="2129"/>
                    <a:pt x="1606" y="2091"/>
                    <a:pt x="1568" y="2091"/>
                  </a:cubicBezTo>
                  <a:cubicBezTo>
                    <a:pt x="1568" y="2091"/>
                    <a:pt x="1494" y="2129"/>
                    <a:pt x="1382" y="2166"/>
                  </a:cubicBezTo>
                  <a:cubicBezTo>
                    <a:pt x="1046" y="2241"/>
                    <a:pt x="747" y="2278"/>
                    <a:pt x="448" y="2278"/>
                  </a:cubicBezTo>
                  <a:lnTo>
                    <a:pt x="374" y="2278"/>
                  </a:lnTo>
                  <a:cubicBezTo>
                    <a:pt x="336" y="2241"/>
                    <a:pt x="336" y="2203"/>
                    <a:pt x="336" y="2203"/>
                  </a:cubicBezTo>
                  <a:cubicBezTo>
                    <a:pt x="336" y="2091"/>
                    <a:pt x="411" y="1830"/>
                    <a:pt x="560" y="1419"/>
                  </a:cubicBezTo>
                  <a:cubicBezTo>
                    <a:pt x="822" y="1419"/>
                    <a:pt x="1046" y="1382"/>
                    <a:pt x="1270" y="1344"/>
                  </a:cubicBezTo>
                  <a:cubicBezTo>
                    <a:pt x="1456" y="1307"/>
                    <a:pt x="1568" y="1232"/>
                    <a:pt x="1568" y="1158"/>
                  </a:cubicBezTo>
                  <a:cubicBezTo>
                    <a:pt x="1568" y="1120"/>
                    <a:pt x="1531" y="1120"/>
                    <a:pt x="1456" y="1120"/>
                  </a:cubicBezTo>
                  <a:lnTo>
                    <a:pt x="1120" y="1120"/>
                  </a:lnTo>
                  <a:cubicBezTo>
                    <a:pt x="971" y="1120"/>
                    <a:pt x="859" y="1158"/>
                    <a:pt x="784" y="1158"/>
                  </a:cubicBezTo>
                  <a:cubicBezTo>
                    <a:pt x="672" y="1158"/>
                    <a:pt x="635" y="1120"/>
                    <a:pt x="635" y="1120"/>
                  </a:cubicBezTo>
                  <a:cubicBezTo>
                    <a:pt x="710" y="784"/>
                    <a:pt x="747" y="523"/>
                    <a:pt x="747" y="374"/>
                  </a:cubicBezTo>
                  <a:cubicBezTo>
                    <a:pt x="1008" y="336"/>
                    <a:pt x="1120" y="299"/>
                    <a:pt x="1195" y="299"/>
                  </a:cubicBezTo>
                  <a:cubicBezTo>
                    <a:pt x="1270" y="299"/>
                    <a:pt x="1344" y="262"/>
                    <a:pt x="1494" y="262"/>
                  </a:cubicBezTo>
                  <a:cubicBezTo>
                    <a:pt x="1643" y="262"/>
                    <a:pt x="1792" y="224"/>
                    <a:pt x="1867" y="224"/>
                  </a:cubicBezTo>
                  <a:cubicBezTo>
                    <a:pt x="1979" y="187"/>
                    <a:pt x="2017" y="150"/>
                    <a:pt x="2017" y="112"/>
                  </a:cubicBezTo>
                  <a:cubicBezTo>
                    <a:pt x="2017" y="38"/>
                    <a:pt x="1792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4" name="Google Shape;8874;p24"/>
            <p:cNvSpPr/>
            <p:nvPr/>
          </p:nvSpPr>
          <p:spPr>
            <a:xfrm>
              <a:off x="2759375" y="5200450"/>
              <a:ext cx="50450" cy="65350"/>
            </a:xfrm>
            <a:custGeom>
              <a:avLst/>
              <a:gdLst/>
              <a:ahLst/>
              <a:cxnLst/>
              <a:rect l="l" t="t" r="r" b="b"/>
              <a:pathLst>
                <a:path w="2018" h="2614" extrusionOk="0">
                  <a:moveTo>
                    <a:pt x="1270" y="0"/>
                  </a:moveTo>
                  <a:cubicBezTo>
                    <a:pt x="748" y="0"/>
                    <a:pt x="486" y="38"/>
                    <a:pt x="449" y="150"/>
                  </a:cubicBezTo>
                  <a:cubicBezTo>
                    <a:pt x="449" y="187"/>
                    <a:pt x="449" y="187"/>
                    <a:pt x="449" y="224"/>
                  </a:cubicBezTo>
                  <a:cubicBezTo>
                    <a:pt x="449" y="411"/>
                    <a:pt x="411" y="672"/>
                    <a:pt x="337" y="934"/>
                  </a:cubicBezTo>
                  <a:cubicBezTo>
                    <a:pt x="262" y="1195"/>
                    <a:pt x="187" y="1494"/>
                    <a:pt x="113" y="1718"/>
                  </a:cubicBezTo>
                  <a:cubicBezTo>
                    <a:pt x="38" y="1979"/>
                    <a:pt x="1" y="2129"/>
                    <a:pt x="1" y="2241"/>
                  </a:cubicBezTo>
                  <a:cubicBezTo>
                    <a:pt x="1" y="2353"/>
                    <a:pt x="38" y="2427"/>
                    <a:pt x="113" y="2502"/>
                  </a:cubicBezTo>
                  <a:cubicBezTo>
                    <a:pt x="187" y="2577"/>
                    <a:pt x="299" y="2614"/>
                    <a:pt x="411" y="2614"/>
                  </a:cubicBezTo>
                  <a:cubicBezTo>
                    <a:pt x="673" y="2614"/>
                    <a:pt x="934" y="2539"/>
                    <a:pt x="1196" y="2465"/>
                  </a:cubicBezTo>
                  <a:cubicBezTo>
                    <a:pt x="1494" y="2353"/>
                    <a:pt x="1644" y="2278"/>
                    <a:pt x="1644" y="2166"/>
                  </a:cubicBezTo>
                  <a:cubicBezTo>
                    <a:pt x="1644" y="2129"/>
                    <a:pt x="1606" y="2091"/>
                    <a:pt x="1569" y="2091"/>
                  </a:cubicBezTo>
                  <a:cubicBezTo>
                    <a:pt x="1569" y="2091"/>
                    <a:pt x="1494" y="2129"/>
                    <a:pt x="1382" y="2166"/>
                  </a:cubicBezTo>
                  <a:cubicBezTo>
                    <a:pt x="1046" y="2241"/>
                    <a:pt x="710" y="2278"/>
                    <a:pt x="411" y="2278"/>
                  </a:cubicBezTo>
                  <a:lnTo>
                    <a:pt x="337" y="2278"/>
                  </a:lnTo>
                  <a:cubicBezTo>
                    <a:pt x="337" y="2241"/>
                    <a:pt x="337" y="2203"/>
                    <a:pt x="337" y="2203"/>
                  </a:cubicBezTo>
                  <a:cubicBezTo>
                    <a:pt x="337" y="2091"/>
                    <a:pt x="411" y="1830"/>
                    <a:pt x="523" y="1419"/>
                  </a:cubicBezTo>
                  <a:cubicBezTo>
                    <a:pt x="785" y="1419"/>
                    <a:pt x="1046" y="1382"/>
                    <a:pt x="1233" y="1344"/>
                  </a:cubicBezTo>
                  <a:cubicBezTo>
                    <a:pt x="1457" y="1307"/>
                    <a:pt x="1532" y="1232"/>
                    <a:pt x="1532" y="1158"/>
                  </a:cubicBezTo>
                  <a:cubicBezTo>
                    <a:pt x="1532" y="1120"/>
                    <a:pt x="1494" y="1120"/>
                    <a:pt x="1420" y="1120"/>
                  </a:cubicBezTo>
                  <a:lnTo>
                    <a:pt x="1121" y="1120"/>
                  </a:lnTo>
                  <a:cubicBezTo>
                    <a:pt x="972" y="1120"/>
                    <a:pt x="860" y="1158"/>
                    <a:pt x="748" y="1158"/>
                  </a:cubicBezTo>
                  <a:cubicBezTo>
                    <a:pt x="673" y="1158"/>
                    <a:pt x="635" y="1120"/>
                    <a:pt x="598" y="1120"/>
                  </a:cubicBezTo>
                  <a:cubicBezTo>
                    <a:pt x="710" y="784"/>
                    <a:pt x="748" y="523"/>
                    <a:pt x="748" y="374"/>
                  </a:cubicBezTo>
                  <a:cubicBezTo>
                    <a:pt x="972" y="336"/>
                    <a:pt x="1121" y="299"/>
                    <a:pt x="1196" y="299"/>
                  </a:cubicBezTo>
                  <a:cubicBezTo>
                    <a:pt x="1233" y="299"/>
                    <a:pt x="1345" y="262"/>
                    <a:pt x="1494" y="262"/>
                  </a:cubicBezTo>
                  <a:cubicBezTo>
                    <a:pt x="1644" y="262"/>
                    <a:pt x="1756" y="224"/>
                    <a:pt x="1868" y="224"/>
                  </a:cubicBezTo>
                  <a:cubicBezTo>
                    <a:pt x="1942" y="187"/>
                    <a:pt x="2017" y="150"/>
                    <a:pt x="2017" y="112"/>
                  </a:cubicBezTo>
                  <a:cubicBezTo>
                    <a:pt x="2017" y="38"/>
                    <a:pt x="1756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5" name="Google Shape;8875;p24"/>
            <p:cNvSpPr/>
            <p:nvPr/>
          </p:nvSpPr>
          <p:spPr>
            <a:xfrm>
              <a:off x="2812600" y="5199500"/>
              <a:ext cx="55075" cy="65375"/>
            </a:xfrm>
            <a:custGeom>
              <a:avLst/>
              <a:gdLst/>
              <a:ahLst/>
              <a:cxnLst/>
              <a:rect l="l" t="t" r="r" b="b"/>
              <a:pathLst>
                <a:path w="2203" h="2615" extrusionOk="0">
                  <a:moveTo>
                    <a:pt x="560" y="1"/>
                  </a:moveTo>
                  <a:cubicBezTo>
                    <a:pt x="523" y="1"/>
                    <a:pt x="485" y="38"/>
                    <a:pt x="485" y="113"/>
                  </a:cubicBezTo>
                  <a:cubicBezTo>
                    <a:pt x="485" y="262"/>
                    <a:pt x="411" y="673"/>
                    <a:pt x="261" y="1308"/>
                  </a:cubicBezTo>
                  <a:cubicBezTo>
                    <a:pt x="75" y="1980"/>
                    <a:pt x="0" y="2316"/>
                    <a:pt x="0" y="2391"/>
                  </a:cubicBezTo>
                  <a:cubicBezTo>
                    <a:pt x="0" y="2428"/>
                    <a:pt x="37" y="2503"/>
                    <a:pt x="75" y="2540"/>
                  </a:cubicBezTo>
                  <a:cubicBezTo>
                    <a:pt x="112" y="2615"/>
                    <a:pt x="149" y="2615"/>
                    <a:pt x="187" y="2615"/>
                  </a:cubicBezTo>
                  <a:cubicBezTo>
                    <a:pt x="224" y="2615"/>
                    <a:pt x="224" y="2577"/>
                    <a:pt x="261" y="2465"/>
                  </a:cubicBezTo>
                  <a:cubicBezTo>
                    <a:pt x="299" y="2391"/>
                    <a:pt x="373" y="2167"/>
                    <a:pt x="448" y="1793"/>
                  </a:cubicBezTo>
                  <a:cubicBezTo>
                    <a:pt x="560" y="1420"/>
                    <a:pt x="635" y="1084"/>
                    <a:pt x="709" y="822"/>
                  </a:cubicBezTo>
                  <a:cubicBezTo>
                    <a:pt x="1083" y="1718"/>
                    <a:pt x="1270" y="2279"/>
                    <a:pt x="1344" y="2465"/>
                  </a:cubicBezTo>
                  <a:cubicBezTo>
                    <a:pt x="1382" y="2503"/>
                    <a:pt x="1419" y="2540"/>
                    <a:pt x="1456" y="2577"/>
                  </a:cubicBezTo>
                  <a:cubicBezTo>
                    <a:pt x="1494" y="2615"/>
                    <a:pt x="1531" y="2615"/>
                    <a:pt x="1568" y="2615"/>
                  </a:cubicBezTo>
                  <a:cubicBezTo>
                    <a:pt x="1643" y="2615"/>
                    <a:pt x="1755" y="2465"/>
                    <a:pt x="1867" y="2167"/>
                  </a:cubicBezTo>
                  <a:cubicBezTo>
                    <a:pt x="1979" y="1830"/>
                    <a:pt x="2054" y="1494"/>
                    <a:pt x="2128" y="1121"/>
                  </a:cubicBezTo>
                  <a:cubicBezTo>
                    <a:pt x="2166" y="710"/>
                    <a:pt x="2203" y="449"/>
                    <a:pt x="2203" y="225"/>
                  </a:cubicBezTo>
                  <a:cubicBezTo>
                    <a:pt x="2203" y="188"/>
                    <a:pt x="2203" y="150"/>
                    <a:pt x="2128" y="76"/>
                  </a:cubicBezTo>
                  <a:cubicBezTo>
                    <a:pt x="2091" y="38"/>
                    <a:pt x="2016" y="1"/>
                    <a:pt x="1979" y="1"/>
                  </a:cubicBezTo>
                  <a:cubicBezTo>
                    <a:pt x="1942" y="1"/>
                    <a:pt x="1904" y="38"/>
                    <a:pt x="1904" y="150"/>
                  </a:cubicBezTo>
                  <a:cubicBezTo>
                    <a:pt x="1904" y="188"/>
                    <a:pt x="1904" y="337"/>
                    <a:pt x="1867" y="598"/>
                  </a:cubicBezTo>
                  <a:cubicBezTo>
                    <a:pt x="1830" y="1196"/>
                    <a:pt x="1718" y="1718"/>
                    <a:pt x="1531" y="2129"/>
                  </a:cubicBezTo>
                  <a:cubicBezTo>
                    <a:pt x="1419" y="1905"/>
                    <a:pt x="1195" y="1270"/>
                    <a:pt x="784" y="225"/>
                  </a:cubicBezTo>
                  <a:cubicBezTo>
                    <a:pt x="747" y="150"/>
                    <a:pt x="709" y="113"/>
                    <a:pt x="672" y="76"/>
                  </a:cubicBezTo>
                  <a:cubicBezTo>
                    <a:pt x="635" y="38"/>
                    <a:pt x="597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6" name="Google Shape;8876;p24"/>
            <p:cNvSpPr/>
            <p:nvPr/>
          </p:nvSpPr>
          <p:spPr>
            <a:xfrm>
              <a:off x="2878875" y="5199500"/>
              <a:ext cx="49475" cy="66300"/>
            </a:xfrm>
            <a:custGeom>
              <a:avLst/>
              <a:gdLst/>
              <a:ahLst/>
              <a:cxnLst/>
              <a:rect l="l" t="t" r="r" b="b"/>
              <a:pathLst>
                <a:path w="1979" h="2652" extrusionOk="0">
                  <a:moveTo>
                    <a:pt x="709" y="412"/>
                  </a:moveTo>
                  <a:cubicBezTo>
                    <a:pt x="934" y="524"/>
                    <a:pt x="1158" y="636"/>
                    <a:pt x="1344" y="822"/>
                  </a:cubicBezTo>
                  <a:cubicBezTo>
                    <a:pt x="1531" y="1009"/>
                    <a:pt x="1643" y="1158"/>
                    <a:pt x="1643" y="1308"/>
                  </a:cubicBezTo>
                  <a:cubicBezTo>
                    <a:pt x="1643" y="1420"/>
                    <a:pt x="1568" y="1532"/>
                    <a:pt x="1419" y="1681"/>
                  </a:cubicBezTo>
                  <a:cubicBezTo>
                    <a:pt x="1270" y="1830"/>
                    <a:pt x="1083" y="1942"/>
                    <a:pt x="896" y="2092"/>
                  </a:cubicBezTo>
                  <a:cubicBezTo>
                    <a:pt x="672" y="2204"/>
                    <a:pt x="485" y="2279"/>
                    <a:pt x="299" y="2316"/>
                  </a:cubicBezTo>
                  <a:cubicBezTo>
                    <a:pt x="336" y="2092"/>
                    <a:pt x="373" y="1942"/>
                    <a:pt x="411" y="1756"/>
                  </a:cubicBezTo>
                  <a:cubicBezTo>
                    <a:pt x="523" y="1382"/>
                    <a:pt x="635" y="1084"/>
                    <a:pt x="672" y="934"/>
                  </a:cubicBezTo>
                  <a:cubicBezTo>
                    <a:pt x="709" y="748"/>
                    <a:pt x="709" y="636"/>
                    <a:pt x="709" y="598"/>
                  </a:cubicBezTo>
                  <a:cubicBezTo>
                    <a:pt x="709" y="524"/>
                    <a:pt x="709" y="486"/>
                    <a:pt x="709" y="412"/>
                  </a:cubicBezTo>
                  <a:close/>
                  <a:moveTo>
                    <a:pt x="261" y="1"/>
                  </a:moveTo>
                  <a:cubicBezTo>
                    <a:pt x="187" y="1"/>
                    <a:pt x="187" y="38"/>
                    <a:pt x="187" y="76"/>
                  </a:cubicBezTo>
                  <a:cubicBezTo>
                    <a:pt x="187" y="113"/>
                    <a:pt x="187" y="188"/>
                    <a:pt x="261" y="225"/>
                  </a:cubicBezTo>
                  <a:cubicBezTo>
                    <a:pt x="299" y="262"/>
                    <a:pt x="373" y="300"/>
                    <a:pt x="448" y="337"/>
                  </a:cubicBezTo>
                  <a:cubicBezTo>
                    <a:pt x="411" y="524"/>
                    <a:pt x="336" y="860"/>
                    <a:pt x="187" y="1382"/>
                  </a:cubicBezTo>
                  <a:cubicBezTo>
                    <a:pt x="37" y="1905"/>
                    <a:pt x="0" y="2204"/>
                    <a:pt x="0" y="2279"/>
                  </a:cubicBezTo>
                  <a:cubicBezTo>
                    <a:pt x="0" y="2353"/>
                    <a:pt x="0" y="2428"/>
                    <a:pt x="75" y="2540"/>
                  </a:cubicBezTo>
                  <a:cubicBezTo>
                    <a:pt x="149" y="2615"/>
                    <a:pt x="187" y="2652"/>
                    <a:pt x="224" y="2652"/>
                  </a:cubicBezTo>
                  <a:cubicBezTo>
                    <a:pt x="411" y="2652"/>
                    <a:pt x="635" y="2577"/>
                    <a:pt x="934" y="2428"/>
                  </a:cubicBezTo>
                  <a:cubicBezTo>
                    <a:pt x="1195" y="2279"/>
                    <a:pt x="1456" y="2092"/>
                    <a:pt x="1643" y="1905"/>
                  </a:cubicBezTo>
                  <a:cubicBezTo>
                    <a:pt x="1867" y="1681"/>
                    <a:pt x="1979" y="1494"/>
                    <a:pt x="1979" y="1345"/>
                  </a:cubicBezTo>
                  <a:cubicBezTo>
                    <a:pt x="1979" y="1121"/>
                    <a:pt x="1867" y="897"/>
                    <a:pt x="1680" y="710"/>
                  </a:cubicBezTo>
                  <a:cubicBezTo>
                    <a:pt x="1494" y="486"/>
                    <a:pt x="1270" y="300"/>
                    <a:pt x="1008" y="188"/>
                  </a:cubicBezTo>
                  <a:cubicBezTo>
                    <a:pt x="747" y="76"/>
                    <a:pt x="485" y="1"/>
                    <a:pt x="2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7" name="Google Shape;8877;p24"/>
            <p:cNvSpPr/>
            <p:nvPr/>
          </p:nvSpPr>
          <p:spPr>
            <a:xfrm>
              <a:off x="2935800" y="5199500"/>
              <a:ext cx="50425" cy="65375"/>
            </a:xfrm>
            <a:custGeom>
              <a:avLst/>
              <a:gdLst/>
              <a:ahLst/>
              <a:cxnLst/>
              <a:rect l="l" t="t" r="r" b="b"/>
              <a:pathLst>
                <a:path w="2017" h="2615" extrusionOk="0">
                  <a:moveTo>
                    <a:pt x="1308" y="300"/>
                  </a:moveTo>
                  <a:cubicBezTo>
                    <a:pt x="1420" y="300"/>
                    <a:pt x="1494" y="374"/>
                    <a:pt x="1569" y="486"/>
                  </a:cubicBezTo>
                  <a:cubicBezTo>
                    <a:pt x="1644" y="598"/>
                    <a:pt x="1681" y="785"/>
                    <a:pt x="1681" y="972"/>
                  </a:cubicBezTo>
                  <a:cubicBezTo>
                    <a:pt x="1681" y="1158"/>
                    <a:pt x="1606" y="1345"/>
                    <a:pt x="1494" y="1569"/>
                  </a:cubicBezTo>
                  <a:cubicBezTo>
                    <a:pt x="1382" y="1793"/>
                    <a:pt x="1233" y="1980"/>
                    <a:pt x="1083" y="2129"/>
                  </a:cubicBezTo>
                  <a:cubicBezTo>
                    <a:pt x="934" y="2279"/>
                    <a:pt x="785" y="2353"/>
                    <a:pt x="673" y="2353"/>
                  </a:cubicBezTo>
                  <a:cubicBezTo>
                    <a:pt x="561" y="2353"/>
                    <a:pt x="523" y="2279"/>
                    <a:pt x="449" y="2204"/>
                  </a:cubicBezTo>
                  <a:cubicBezTo>
                    <a:pt x="374" y="2129"/>
                    <a:pt x="374" y="2017"/>
                    <a:pt x="374" y="1868"/>
                  </a:cubicBezTo>
                  <a:cubicBezTo>
                    <a:pt x="374" y="1644"/>
                    <a:pt x="411" y="1420"/>
                    <a:pt x="523" y="1158"/>
                  </a:cubicBezTo>
                  <a:cubicBezTo>
                    <a:pt x="673" y="897"/>
                    <a:pt x="785" y="710"/>
                    <a:pt x="934" y="561"/>
                  </a:cubicBezTo>
                  <a:cubicBezTo>
                    <a:pt x="1083" y="374"/>
                    <a:pt x="1196" y="300"/>
                    <a:pt x="1308" y="300"/>
                  </a:cubicBezTo>
                  <a:close/>
                  <a:moveTo>
                    <a:pt x="1308" y="1"/>
                  </a:moveTo>
                  <a:cubicBezTo>
                    <a:pt x="1158" y="1"/>
                    <a:pt x="1009" y="38"/>
                    <a:pt x="859" y="150"/>
                  </a:cubicBezTo>
                  <a:cubicBezTo>
                    <a:pt x="710" y="262"/>
                    <a:pt x="598" y="412"/>
                    <a:pt x="449" y="598"/>
                  </a:cubicBezTo>
                  <a:cubicBezTo>
                    <a:pt x="337" y="748"/>
                    <a:pt x="225" y="972"/>
                    <a:pt x="150" y="1196"/>
                  </a:cubicBezTo>
                  <a:cubicBezTo>
                    <a:pt x="75" y="1420"/>
                    <a:pt x="1" y="1681"/>
                    <a:pt x="1" y="1905"/>
                  </a:cubicBezTo>
                  <a:cubicBezTo>
                    <a:pt x="1" y="2055"/>
                    <a:pt x="75" y="2241"/>
                    <a:pt x="187" y="2391"/>
                  </a:cubicBezTo>
                  <a:cubicBezTo>
                    <a:pt x="337" y="2540"/>
                    <a:pt x="486" y="2615"/>
                    <a:pt x="635" y="2615"/>
                  </a:cubicBezTo>
                  <a:cubicBezTo>
                    <a:pt x="859" y="2615"/>
                    <a:pt x="1083" y="2540"/>
                    <a:pt x="1308" y="2353"/>
                  </a:cubicBezTo>
                  <a:cubicBezTo>
                    <a:pt x="1532" y="2167"/>
                    <a:pt x="1681" y="1942"/>
                    <a:pt x="1830" y="1681"/>
                  </a:cubicBezTo>
                  <a:cubicBezTo>
                    <a:pt x="1942" y="1420"/>
                    <a:pt x="2017" y="1158"/>
                    <a:pt x="2017" y="934"/>
                  </a:cubicBezTo>
                  <a:cubicBezTo>
                    <a:pt x="2017" y="673"/>
                    <a:pt x="1942" y="486"/>
                    <a:pt x="1830" y="300"/>
                  </a:cubicBezTo>
                  <a:cubicBezTo>
                    <a:pt x="1681" y="76"/>
                    <a:pt x="1494" y="1"/>
                    <a:pt x="1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8" name="Google Shape;8878;p24"/>
            <p:cNvSpPr/>
            <p:nvPr/>
          </p:nvSpPr>
          <p:spPr>
            <a:xfrm>
              <a:off x="2992750" y="5198575"/>
              <a:ext cx="47625" cy="67225"/>
            </a:xfrm>
            <a:custGeom>
              <a:avLst/>
              <a:gdLst/>
              <a:ahLst/>
              <a:cxnLst/>
              <a:rect l="l" t="t" r="r" b="b"/>
              <a:pathLst>
                <a:path w="1905" h="2689" extrusionOk="0">
                  <a:moveTo>
                    <a:pt x="1158" y="299"/>
                  </a:moveTo>
                  <a:cubicBezTo>
                    <a:pt x="1270" y="299"/>
                    <a:pt x="1382" y="337"/>
                    <a:pt x="1457" y="411"/>
                  </a:cubicBezTo>
                  <a:cubicBezTo>
                    <a:pt x="1531" y="486"/>
                    <a:pt x="1569" y="561"/>
                    <a:pt x="1569" y="673"/>
                  </a:cubicBezTo>
                  <a:cubicBezTo>
                    <a:pt x="1569" y="859"/>
                    <a:pt x="1494" y="1009"/>
                    <a:pt x="1307" y="1121"/>
                  </a:cubicBezTo>
                  <a:cubicBezTo>
                    <a:pt x="1120" y="1270"/>
                    <a:pt x="896" y="1382"/>
                    <a:pt x="598" y="1457"/>
                  </a:cubicBezTo>
                  <a:cubicBezTo>
                    <a:pt x="710" y="1009"/>
                    <a:pt x="784" y="710"/>
                    <a:pt x="784" y="561"/>
                  </a:cubicBezTo>
                  <a:cubicBezTo>
                    <a:pt x="784" y="523"/>
                    <a:pt x="747" y="486"/>
                    <a:pt x="747" y="411"/>
                  </a:cubicBezTo>
                  <a:cubicBezTo>
                    <a:pt x="896" y="337"/>
                    <a:pt x="1046" y="299"/>
                    <a:pt x="1158" y="299"/>
                  </a:cubicBezTo>
                  <a:close/>
                  <a:moveTo>
                    <a:pt x="1083" y="1"/>
                  </a:moveTo>
                  <a:cubicBezTo>
                    <a:pt x="934" y="1"/>
                    <a:pt x="784" y="38"/>
                    <a:pt x="598" y="75"/>
                  </a:cubicBezTo>
                  <a:cubicBezTo>
                    <a:pt x="448" y="150"/>
                    <a:pt x="374" y="225"/>
                    <a:pt x="374" y="262"/>
                  </a:cubicBezTo>
                  <a:cubicBezTo>
                    <a:pt x="374" y="299"/>
                    <a:pt x="374" y="374"/>
                    <a:pt x="448" y="411"/>
                  </a:cubicBezTo>
                  <a:cubicBezTo>
                    <a:pt x="448" y="710"/>
                    <a:pt x="336" y="1233"/>
                    <a:pt x="112" y="1979"/>
                  </a:cubicBezTo>
                  <a:cubicBezTo>
                    <a:pt x="38" y="2204"/>
                    <a:pt x="0" y="2353"/>
                    <a:pt x="0" y="2428"/>
                  </a:cubicBezTo>
                  <a:cubicBezTo>
                    <a:pt x="0" y="2465"/>
                    <a:pt x="0" y="2540"/>
                    <a:pt x="75" y="2577"/>
                  </a:cubicBezTo>
                  <a:cubicBezTo>
                    <a:pt x="112" y="2652"/>
                    <a:pt x="150" y="2689"/>
                    <a:pt x="187" y="2689"/>
                  </a:cubicBezTo>
                  <a:cubicBezTo>
                    <a:pt x="224" y="2689"/>
                    <a:pt x="336" y="2353"/>
                    <a:pt x="523" y="1755"/>
                  </a:cubicBezTo>
                  <a:cubicBezTo>
                    <a:pt x="934" y="1681"/>
                    <a:pt x="1270" y="1531"/>
                    <a:pt x="1531" y="1345"/>
                  </a:cubicBezTo>
                  <a:cubicBezTo>
                    <a:pt x="1793" y="1158"/>
                    <a:pt x="1905" y="934"/>
                    <a:pt x="1905" y="673"/>
                  </a:cubicBezTo>
                  <a:cubicBezTo>
                    <a:pt x="1905" y="486"/>
                    <a:pt x="1830" y="299"/>
                    <a:pt x="1681" y="187"/>
                  </a:cubicBezTo>
                  <a:cubicBezTo>
                    <a:pt x="1531" y="75"/>
                    <a:pt x="1345" y="1"/>
                    <a:pt x="10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9" name="Google Shape;8879;p24"/>
            <p:cNvSpPr/>
            <p:nvPr/>
          </p:nvSpPr>
          <p:spPr>
            <a:xfrm>
              <a:off x="3045025" y="5199500"/>
              <a:ext cx="40150" cy="65375"/>
            </a:xfrm>
            <a:custGeom>
              <a:avLst/>
              <a:gdLst/>
              <a:ahLst/>
              <a:cxnLst/>
              <a:rect l="l" t="t" r="r" b="b"/>
              <a:pathLst>
                <a:path w="1606" h="2615" extrusionOk="0">
                  <a:moveTo>
                    <a:pt x="523" y="1"/>
                  </a:moveTo>
                  <a:cubicBezTo>
                    <a:pt x="523" y="38"/>
                    <a:pt x="523" y="76"/>
                    <a:pt x="523" y="113"/>
                  </a:cubicBezTo>
                  <a:cubicBezTo>
                    <a:pt x="523" y="262"/>
                    <a:pt x="411" y="636"/>
                    <a:pt x="262" y="1233"/>
                  </a:cubicBezTo>
                  <a:cubicBezTo>
                    <a:pt x="75" y="1830"/>
                    <a:pt x="0" y="2167"/>
                    <a:pt x="0" y="2279"/>
                  </a:cubicBezTo>
                  <a:cubicBezTo>
                    <a:pt x="0" y="2391"/>
                    <a:pt x="38" y="2465"/>
                    <a:pt x="112" y="2540"/>
                  </a:cubicBezTo>
                  <a:cubicBezTo>
                    <a:pt x="224" y="2577"/>
                    <a:pt x="336" y="2615"/>
                    <a:pt x="448" y="2615"/>
                  </a:cubicBezTo>
                  <a:cubicBezTo>
                    <a:pt x="710" y="2615"/>
                    <a:pt x="971" y="2577"/>
                    <a:pt x="1232" y="2503"/>
                  </a:cubicBezTo>
                  <a:cubicBezTo>
                    <a:pt x="1456" y="2391"/>
                    <a:pt x="1606" y="2316"/>
                    <a:pt x="1606" y="2204"/>
                  </a:cubicBezTo>
                  <a:cubicBezTo>
                    <a:pt x="1606" y="2167"/>
                    <a:pt x="1606" y="2167"/>
                    <a:pt x="1606" y="2167"/>
                  </a:cubicBezTo>
                  <a:cubicBezTo>
                    <a:pt x="1568" y="2129"/>
                    <a:pt x="1568" y="2129"/>
                    <a:pt x="1531" y="2129"/>
                  </a:cubicBezTo>
                  <a:cubicBezTo>
                    <a:pt x="1531" y="2129"/>
                    <a:pt x="1456" y="2167"/>
                    <a:pt x="1344" y="2167"/>
                  </a:cubicBezTo>
                  <a:cubicBezTo>
                    <a:pt x="1008" y="2279"/>
                    <a:pt x="710" y="2316"/>
                    <a:pt x="411" y="2316"/>
                  </a:cubicBezTo>
                  <a:cubicBezTo>
                    <a:pt x="374" y="2316"/>
                    <a:pt x="336" y="2279"/>
                    <a:pt x="336" y="2204"/>
                  </a:cubicBezTo>
                  <a:cubicBezTo>
                    <a:pt x="336" y="2167"/>
                    <a:pt x="374" y="1942"/>
                    <a:pt x="486" y="1606"/>
                  </a:cubicBezTo>
                  <a:cubicBezTo>
                    <a:pt x="710" y="897"/>
                    <a:pt x="822" y="449"/>
                    <a:pt x="822" y="262"/>
                  </a:cubicBezTo>
                  <a:cubicBezTo>
                    <a:pt x="822" y="225"/>
                    <a:pt x="784" y="150"/>
                    <a:pt x="747" y="76"/>
                  </a:cubicBezTo>
                  <a:cubicBezTo>
                    <a:pt x="672" y="1"/>
                    <a:pt x="635" y="1"/>
                    <a:pt x="5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0" name="Google Shape;8880;p24"/>
            <p:cNvSpPr/>
            <p:nvPr/>
          </p:nvSpPr>
          <p:spPr>
            <a:xfrm>
              <a:off x="3093550" y="5198575"/>
              <a:ext cx="49500" cy="67225"/>
            </a:xfrm>
            <a:custGeom>
              <a:avLst/>
              <a:gdLst/>
              <a:ahLst/>
              <a:cxnLst/>
              <a:rect l="l" t="t" r="r" b="b"/>
              <a:pathLst>
                <a:path w="1980" h="2689" extrusionOk="0">
                  <a:moveTo>
                    <a:pt x="1158" y="374"/>
                  </a:moveTo>
                  <a:cubicBezTo>
                    <a:pt x="1233" y="598"/>
                    <a:pt x="1270" y="897"/>
                    <a:pt x="1308" y="1345"/>
                  </a:cubicBezTo>
                  <a:cubicBezTo>
                    <a:pt x="1121" y="1382"/>
                    <a:pt x="934" y="1419"/>
                    <a:pt x="748" y="1457"/>
                  </a:cubicBezTo>
                  <a:cubicBezTo>
                    <a:pt x="934" y="1009"/>
                    <a:pt x="1046" y="635"/>
                    <a:pt x="1158" y="374"/>
                  </a:cubicBezTo>
                  <a:close/>
                  <a:moveTo>
                    <a:pt x="1270" y="1"/>
                  </a:moveTo>
                  <a:cubicBezTo>
                    <a:pt x="1196" y="1"/>
                    <a:pt x="1121" y="38"/>
                    <a:pt x="1046" y="75"/>
                  </a:cubicBezTo>
                  <a:cubicBezTo>
                    <a:pt x="1009" y="113"/>
                    <a:pt x="934" y="187"/>
                    <a:pt x="934" y="262"/>
                  </a:cubicBezTo>
                  <a:cubicBezTo>
                    <a:pt x="897" y="337"/>
                    <a:pt x="822" y="486"/>
                    <a:pt x="710" y="710"/>
                  </a:cubicBezTo>
                  <a:cubicBezTo>
                    <a:pt x="636" y="971"/>
                    <a:pt x="524" y="1158"/>
                    <a:pt x="486" y="1307"/>
                  </a:cubicBezTo>
                  <a:cubicBezTo>
                    <a:pt x="449" y="1382"/>
                    <a:pt x="412" y="1457"/>
                    <a:pt x="374" y="1569"/>
                  </a:cubicBezTo>
                  <a:cubicBezTo>
                    <a:pt x="150" y="1643"/>
                    <a:pt x="1" y="1681"/>
                    <a:pt x="1" y="1755"/>
                  </a:cubicBezTo>
                  <a:cubicBezTo>
                    <a:pt x="1" y="1793"/>
                    <a:pt x="38" y="1830"/>
                    <a:pt x="76" y="1867"/>
                  </a:cubicBezTo>
                  <a:cubicBezTo>
                    <a:pt x="113" y="1905"/>
                    <a:pt x="150" y="1905"/>
                    <a:pt x="225" y="1905"/>
                  </a:cubicBezTo>
                  <a:cubicBezTo>
                    <a:pt x="76" y="2241"/>
                    <a:pt x="38" y="2428"/>
                    <a:pt x="38" y="2428"/>
                  </a:cubicBezTo>
                  <a:cubicBezTo>
                    <a:pt x="38" y="2502"/>
                    <a:pt x="38" y="2540"/>
                    <a:pt x="76" y="2614"/>
                  </a:cubicBezTo>
                  <a:cubicBezTo>
                    <a:pt x="150" y="2652"/>
                    <a:pt x="188" y="2689"/>
                    <a:pt x="225" y="2689"/>
                  </a:cubicBezTo>
                  <a:cubicBezTo>
                    <a:pt x="262" y="2689"/>
                    <a:pt x="374" y="2390"/>
                    <a:pt x="598" y="1830"/>
                  </a:cubicBezTo>
                  <a:cubicBezTo>
                    <a:pt x="785" y="1755"/>
                    <a:pt x="934" y="1718"/>
                    <a:pt x="1009" y="1718"/>
                  </a:cubicBezTo>
                  <a:cubicBezTo>
                    <a:pt x="1121" y="1681"/>
                    <a:pt x="1233" y="1643"/>
                    <a:pt x="1345" y="1606"/>
                  </a:cubicBezTo>
                  <a:cubicBezTo>
                    <a:pt x="1345" y="1830"/>
                    <a:pt x="1382" y="2092"/>
                    <a:pt x="1382" y="2316"/>
                  </a:cubicBezTo>
                  <a:cubicBezTo>
                    <a:pt x="1420" y="2465"/>
                    <a:pt x="1420" y="2540"/>
                    <a:pt x="1457" y="2577"/>
                  </a:cubicBezTo>
                  <a:cubicBezTo>
                    <a:pt x="1457" y="2652"/>
                    <a:pt x="1494" y="2689"/>
                    <a:pt x="1532" y="2689"/>
                  </a:cubicBezTo>
                  <a:cubicBezTo>
                    <a:pt x="1644" y="2689"/>
                    <a:pt x="1681" y="2502"/>
                    <a:pt x="1681" y="2204"/>
                  </a:cubicBezTo>
                  <a:cubicBezTo>
                    <a:pt x="1681" y="2017"/>
                    <a:pt x="1644" y="1793"/>
                    <a:pt x="1644" y="1531"/>
                  </a:cubicBezTo>
                  <a:cubicBezTo>
                    <a:pt x="1868" y="1494"/>
                    <a:pt x="1980" y="1419"/>
                    <a:pt x="1980" y="1382"/>
                  </a:cubicBezTo>
                  <a:cubicBezTo>
                    <a:pt x="1980" y="1307"/>
                    <a:pt x="1905" y="1270"/>
                    <a:pt x="1793" y="1270"/>
                  </a:cubicBezTo>
                  <a:cubicBezTo>
                    <a:pt x="1756" y="1270"/>
                    <a:pt x="1681" y="1270"/>
                    <a:pt x="1606" y="1307"/>
                  </a:cubicBezTo>
                  <a:cubicBezTo>
                    <a:pt x="1569" y="934"/>
                    <a:pt x="1532" y="635"/>
                    <a:pt x="1457" y="374"/>
                  </a:cubicBezTo>
                  <a:cubicBezTo>
                    <a:pt x="1420" y="113"/>
                    <a:pt x="1345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1" name="Google Shape;8881;p24"/>
            <p:cNvSpPr/>
            <p:nvPr/>
          </p:nvSpPr>
          <p:spPr>
            <a:xfrm>
              <a:off x="3147700" y="5199500"/>
              <a:ext cx="46700" cy="65375"/>
            </a:xfrm>
            <a:custGeom>
              <a:avLst/>
              <a:gdLst/>
              <a:ahLst/>
              <a:cxnLst/>
              <a:rect l="l" t="t" r="r" b="b"/>
              <a:pathLst>
                <a:path w="1868" h="2615" extrusionOk="0">
                  <a:moveTo>
                    <a:pt x="1606" y="1"/>
                  </a:moveTo>
                  <a:cubicBezTo>
                    <a:pt x="1457" y="1"/>
                    <a:pt x="1307" y="38"/>
                    <a:pt x="1083" y="150"/>
                  </a:cubicBezTo>
                  <a:cubicBezTo>
                    <a:pt x="897" y="225"/>
                    <a:pt x="747" y="337"/>
                    <a:pt x="635" y="449"/>
                  </a:cubicBezTo>
                  <a:cubicBezTo>
                    <a:pt x="598" y="486"/>
                    <a:pt x="561" y="524"/>
                    <a:pt x="561" y="598"/>
                  </a:cubicBezTo>
                  <a:cubicBezTo>
                    <a:pt x="523" y="673"/>
                    <a:pt x="523" y="710"/>
                    <a:pt x="523" y="785"/>
                  </a:cubicBezTo>
                  <a:cubicBezTo>
                    <a:pt x="523" y="860"/>
                    <a:pt x="561" y="934"/>
                    <a:pt x="635" y="1046"/>
                  </a:cubicBezTo>
                  <a:cubicBezTo>
                    <a:pt x="747" y="1158"/>
                    <a:pt x="822" y="1233"/>
                    <a:pt x="934" y="1345"/>
                  </a:cubicBezTo>
                  <a:cubicBezTo>
                    <a:pt x="1046" y="1420"/>
                    <a:pt x="1158" y="1532"/>
                    <a:pt x="1233" y="1644"/>
                  </a:cubicBezTo>
                  <a:cubicBezTo>
                    <a:pt x="1345" y="1756"/>
                    <a:pt x="1382" y="1830"/>
                    <a:pt x="1382" y="1905"/>
                  </a:cubicBezTo>
                  <a:cubicBezTo>
                    <a:pt x="1382" y="2017"/>
                    <a:pt x="1307" y="2092"/>
                    <a:pt x="1158" y="2204"/>
                  </a:cubicBezTo>
                  <a:cubicBezTo>
                    <a:pt x="1046" y="2279"/>
                    <a:pt x="897" y="2316"/>
                    <a:pt x="710" y="2316"/>
                  </a:cubicBezTo>
                  <a:cubicBezTo>
                    <a:pt x="635" y="2316"/>
                    <a:pt x="561" y="2316"/>
                    <a:pt x="449" y="2279"/>
                  </a:cubicBezTo>
                  <a:cubicBezTo>
                    <a:pt x="374" y="2241"/>
                    <a:pt x="337" y="2204"/>
                    <a:pt x="299" y="2167"/>
                  </a:cubicBezTo>
                  <a:cubicBezTo>
                    <a:pt x="187" y="2017"/>
                    <a:pt x="75" y="1980"/>
                    <a:pt x="38" y="1980"/>
                  </a:cubicBezTo>
                  <a:cubicBezTo>
                    <a:pt x="0" y="1980"/>
                    <a:pt x="0" y="2017"/>
                    <a:pt x="0" y="2092"/>
                  </a:cubicBezTo>
                  <a:cubicBezTo>
                    <a:pt x="0" y="2204"/>
                    <a:pt x="75" y="2316"/>
                    <a:pt x="225" y="2428"/>
                  </a:cubicBezTo>
                  <a:cubicBezTo>
                    <a:pt x="374" y="2540"/>
                    <a:pt x="561" y="2615"/>
                    <a:pt x="785" y="2615"/>
                  </a:cubicBezTo>
                  <a:cubicBezTo>
                    <a:pt x="1046" y="2615"/>
                    <a:pt x="1270" y="2540"/>
                    <a:pt x="1419" y="2428"/>
                  </a:cubicBezTo>
                  <a:cubicBezTo>
                    <a:pt x="1606" y="2279"/>
                    <a:pt x="1718" y="2092"/>
                    <a:pt x="1718" y="1905"/>
                  </a:cubicBezTo>
                  <a:cubicBezTo>
                    <a:pt x="1718" y="1793"/>
                    <a:pt x="1681" y="1681"/>
                    <a:pt x="1569" y="1532"/>
                  </a:cubicBezTo>
                  <a:cubicBezTo>
                    <a:pt x="1494" y="1420"/>
                    <a:pt x="1382" y="1308"/>
                    <a:pt x="1270" y="1196"/>
                  </a:cubicBezTo>
                  <a:cubicBezTo>
                    <a:pt x="971" y="972"/>
                    <a:pt x="822" y="785"/>
                    <a:pt x="822" y="748"/>
                  </a:cubicBezTo>
                  <a:cubicBezTo>
                    <a:pt x="822" y="636"/>
                    <a:pt x="971" y="524"/>
                    <a:pt x="1270" y="449"/>
                  </a:cubicBezTo>
                  <a:cubicBezTo>
                    <a:pt x="1345" y="412"/>
                    <a:pt x="1457" y="374"/>
                    <a:pt x="1531" y="337"/>
                  </a:cubicBezTo>
                  <a:cubicBezTo>
                    <a:pt x="1643" y="337"/>
                    <a:pt x="1718" y="300"/>
                    <a:pt x="1793" y="300"/>
                  </a:cubicBezTo>
                  <a:cubicBezTo>
                    <a:pt x="1830" y="262"/>
                    <a:pt x="1867" y="262"/>
                    <a:pt x="1867" y="225"/>
                  </a:cubicBezTo>
                  <a:cubicBezTo>
                    <a:pt x="1867" y="188"/>
                    <a:pt x="1830" y="113"/>
                    <a:pt x="1793" y="76"/>
                  </a:cubicBezTo>
                  <a:cubicBezTo>
                    <a:pt x="1755" y="38"/>
                    <a:pt x="1681" y="1"/>
                    <a:pt x="16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2" name="Google Shape;8882;p24"/>
            <p:cNvSpPr/>
            <p:nvPr/>
          </p:nvSpPr>
          <p:spPr>
            <a:xfrm>
              <a:off x="3201850" y="5199500"/>
              <a:ext cx="67225" cy="65375"/>
            </a:xfrm>
            <a:custGeom>
              <a:avLst/>
              <a:gdLst/>
              <a:ahLst/>
              <a:cxnLst/>
              <a:rect l="l" t="t" r="r" b="b"/>
              <a:pathLst>
                <a:path w="2689" h="2615" extrusionOk="0">
                  <a:moveTo>
                    <a:pt x="560" y="1"/>
                  </a:moveTo>
                  <a:cubicBezTo>
                    <a:pt x="523" y="1"/>
                    <a:pt x="486" y="38"/>
                    <a:pt x="486" y="38"/>
                  </a:cubicBezTo>
                  <a:cubicBezTo>
                    <a:pt x="486" y="38"/>
                    <a:pt x="486" y="76"/>
                    <a:pt x="486" y="113"/>
                  </a:cubicBezTo>
                  <a:cubicBezTo>
                    <a:pt x="486" y="300"/>
                    <a:pt x="373" y="673"/>
                    <a:pt x="224" y="1308"/>
                  </a:cubicBezTo>
                  <a:cubicBezTo>
                    <a:pt x="75" y="1942"/>
                    <a:pt x="0" y="2279"/>
                    <a:pt x="0" y="2353"/>
                  </a:cubicBezTo>
                  <a:cubicBezTo>
                    <a:pt x="0" y="2391"/>
                    <a:pt x="0" y="2465"/>
                    <a:pt x="75" y="2540"/>
                  </a:cubicBezTo>
                  <a:cubicBezTo>
                    <a:pt x="112" y="2577"/>
                    <a:pt x="149" y="2615"/>
                    <a:pt x="187" y="2615"/>
                  </a:cubicBezTo>
                  <a:cubicBezTo>
                    <a:pt x="187" y="2615"/>
                    <a:pt x="187" y="2615"/>
                    <a:pt x="224" y="2540"/>
                  </a:cubicBezTo>
                  <a:cubicBezTo>
                    <a:pt x="224" y="2540"/>
                    <a:pt x="224" y="2503"/>
                    <a:pt x="224" y="2503"/>
                  </a:cubicBezTo>
                  <a:cubicBezTo>
                    <a:pt x="261" y="2465"/>
                    <a:pt x="261" y="2428"/>
                    <a:pt x="261" y="2391"/>
                  </a:cubicBezTo>
                  <a:cubicBezTo>
                    <a:pt x="299" y="2353"/>
                    <a:pt x="299" y="2316"/>
                    <a:pt x="299" y="2279"/>
                  </a:cubicBezTo>
                  <a:cubicBezTo>
                    <a:pt x="336" y="2241"/>
                    <a:pt x="336" y="2204"/>
                    <a:pt x="336" y="2129"/>
                  </a:cubicBezTo>
                  <a:cubicBezTo>
                    <a:pt x="373" y="2092"/>
                    <a:pt x="373" y="2055"/>
                    <a:pt x="373" y="2017"/>
                  </a:cubicBezTo>
                  <a:cubicBezTo>
                    <a:pt x="411" y="1942"/>
                    <a:pt x="411" y="1905"/>
                    <a:pt x="411" y="1868"/>
                  </a:cubicBezTo>
                  <a:cubicBezTo>
                    <a:pt x="448" y="1793"/>
                    <a:pt x="486" y="1681"/>
                    <a:pt x="523" y="1494"/>
                  </a:cubicBezTo>
                  <a:cubicBezTo>
                    <a:pt x="598" y="1308"/>
                    <a:pt x="635" y="1084"/>
                    <a:pt x="672" y="822"/>
                  </a:cubicBezTo>
                  <a:cubicBezTo>
                    <a:pt x="822" y="1308"/>
                    <a:pt x="934" y="1606"/>
                    <a:pt x="1046" y="1718"/>
                  </a:cubicBezTo>
                  <a:cubicBezTo>
                    <a:pt x="1083" y="1793"/>
                    <a:pt x="1158" y="1830"/>
                    <a:pt x="1232" y="1830"/>
                  </a:cubicBezTo>
                  <a:cubicBezTo>
                    <a:pt x="1307" y="1830"/>
                    <a:pt x="1382" y="1793"/>
                    <a:pt x="1494" y="1681"/>
                  </a:cubicBezTo>
                  <a:cubicBezTo>
                    <a:pt x="1606" y="1569"/>
                    <a:pt x="1867" y="1233"/>
                    <a:pt x="2315" y="636"/>
                  </a:cubicBezTo>
                  <a:lnTo>
                    <a:pt x="2315" y="636"/>
                  </a:lnTo>
                  <a:cubicBezTo>
                    <a:pt x="2240" y="934"/>
                    <a:pt x="2128" y="1233"/>
                    <a:pt x="2054" y="1606"/>
                  </a:cubicBezTo>
                  <a:cubicBezTo>
                    <a:pt x="1979" y="1942"/>
                    <a:pt x="1942" y="2204"/>
                    <a:pt x="1942" y="2279"/>
                  </a:cubicBezTo>
                  <a:cubicBezTo>
                    <a:pt x="1942" y="2391"/>
                    <a:pt x="1942" y="2465"/>
                    <a:pt x="1979" y="2540"/>
                  </a:cubicBezTo>
                  <a:cubicBezTo>
                    <a:pt x="2016" y="2577"/>
                    <a:pt x="2054" y="2615"/>
                    <a:pt x="2054" y="2615"/>
                  </a:cubicBezTo>
                  <a:cubicBezTo>
                    <a:pt x="2091" y="2615"/>
                    <a:pt x="2128" y="2540"/>
                    <a:pt x="2166" y="2391"/>
                  </a:cubicBezTo>
                  <a:cubicBezTo>
                    <a:pt x="2203" y="2316"/>
                    <a:pt x="2203" y="2241"/>
                    <a:pt x="2240" y="2167"/>
                  </a:cubicBezTo>
                  <a:cubicBezTo>
                    <a:pt x="2240" y="2092"/>
                    <a:pt x="2278" y="1980"/>
                    <a:pt x="2315" y="1868"/>
                  </a:cubicBezTo>
                  <a:cubicBezTo>
                    <a:pt x="2352" y="1756"/>
                    <a:pt x="2352" y="1644"/>
                    <a:pt x="2390" y="1569"/>
                  </a:cubicBezTo>
                  <a:cubicBezTo>
                    <a:pt x="2427" y="1457"/>
                    <a:pt x="2427" y="1345"/>
                    <a:pt x="2502" y="1196"/>
                  </a:cubicBezTo>
                  <a:cubicBezTo>
                    <a:pt x="2539" y="1084"/>
                    <a:pt x="2539" y="972"/>
                    <a:pt x="2576" y="897"/>
                  </a:cubicBezTo>
                  <a:cubicBezTo>
                    <a:pt x="2576" y="822"/>
                    <a:pt x="2614" y="748"/>
                    <a:pt x="2651" y="636"/>
                  </a:cubicBezTo>
                  <a:cubicBezTo>
                    <a:pt x="2651" y="561"/>
                    <a:pt x="2688" y="486"/>
                    <a:pt x="2688" y="412"/>
                  </a:cubicBezTo>
                  <a:cubicBezTo>
                    <a:pt x="2688" y="374"/>
                    <a:pt x="2688" y="300"/>
                    <a:pt x="2688" y="262"/>
                  </a:cubicBezTo>
                  <a:cubicBezTo>
                    <a:pt x="2688" y="225"/>
                    <a:pt x="2688" y="188"/>
                    <a:pt x="2614" y="113"/>
                  </a:cubicBezTo>
                  <a:cubicBezTo>
                    <a:pt x="2576" y="76"/>
                    <a:pt x="2539" y="38"/>
                    <a:pt x="2502" y="38"/>
                  </a:cubicBezTo>
                  <a:cubicBezTo>
                    <a:pt x="2427" y="38"/>
                    <a:pt x="2352" y="113"/>
                    <a:pt x="2278" y="225"/>
                  </a:cubicBezTo>
                  <a:cubicBezTo>
                    <a:pt x="2166" y="337"/>
                    <a:pt x="2016" y="524"/>
                    <a:pt x="1792" y="822"/>
                  </a:cubicBezTo>
                  <a:cubicBezTo>
                    <a:pt x="1568" y="1084"/>
                    <a:pt x="1419" y="1308"/>
                    <a:pt x="1270" y="1457"/>
                  </a:cubicBezTo>
                  <a:cubicBezTo>
                    <a:pt x="1158" y="1233"/>
                    <a:pt x="1083" y="1009"/>
                    <a:pt x="971" y="785"/>
                  </a:cubicBezTo>
                  <a:cubicBezTo>
                    <a:pt x="896" y="524"/>
                    <a:pt x="859" y="374"/>
                    <a:pt x="822" y="300"/>
                  </a:cubicBezTo>
                  <a:cubicBezTo>
                    <a:pt x="822" y="225"/>
                    <a:pt x="784" y="188"/>
                    <a:pt x="710" y="113"/>
                  </a:cubicBezTo>
                  <a:cubicBezTo>
                    <a:pt x="635" y="38"/>
                    <a:pt x="59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3" name="Google Shape;8883;p24"/>
            <p:cNvSpPr/>
            <p:nvPr/>
          </p:nvSpPr>
          <p:spPr>
            <a:xfrm>
              <a:off x="3276525" y="5199500"/>
              <a:ext cx="18675" cy="65375"/>
            </a:xfrm>
            <a:custGeom>
              <a:avLst/>
              <a:gdLst/>
              <a:ahLst/>
              <a:cxnLst/>
              <a:rect l="l" t="t" r="r" b="b"/>
              <a:pathLst>
                <a:path w="747" h="2615" extrusionOk="0">
                  <a:moveTo>
                    <a:pt x="523" y="1"/>
                  </a:moveTo>
                  <a:cubicBezTo>
                    <a:pt x="486" y="1"/>
                    <a:pt x="486" y="38"/>
                    <a:pt x="448" y="38"/>
                  </a:cubicBezTo>
                  <a:cubicBezTo>
                    <a:pt x="448" y="38"/>
                    <a:pt x="448" y="76"/>
                    <a:pt x="448" y="113"/>
                  </a:cubicBezTo>
                  <a:cubicBezTo>
                    <a:pt x="448" y="262"/>
                    <a:pt x="374" y="673"/>
                    <a:pt x="224" y="1345"/>
                  </a:cubicBezTo>
                  <a:cubicBezTo>
                    <a:pt x="75" y="1980"/>
                    <a:pt x="0" y="2316"/>
                    <a:pt x="0" y="2353"/>
                  </a:cubicBezTo>
                  <a:cubicBezTo>
                    <a:pt x="0" y="2428"/>
                    <a:pt x="0" y="2465"/>
                    <a:pt x="75" y="2540"/>
                  </a:cubicBezTo>
                  <a:cubicBezTo>
                    <a:pt x="112" y="2577"/>
                    <a:pt x="150" y="2615"/>
                    <a:pt x="187" y="2615"/>
                  </a:cubicBezTo>
                  <a:cubicBezTo>
                    <a:pt x="224" y="2615"/>
                    <a:pt x="262" y="2540"/>
                    <a:pt x="299" y="2391"/>
                  </a:cubicBezTo>
                  <a:cubicBezTo>
                    <a:pt x="299" y="2316"/>
                    <a:pt x="336" y="2241"/>
                    <a:pt x="336" y="2167"/>
                  </a:cubicBezTo>
                  <a:cubicBezTo>
                    <a:pt x="374" y="2129"/>
                    <a:pt x="374" y="2017"/>
                    <a:pt x="411" y="1905"/>
                  </a:cubicBezTo>
                  <a:cubicBezTo>
                    <a:pt x="448" y="1756"/>
                    <a:pt x="486" y="1681"/>
                    <a:pt x="486" y="1606"/>
                  </a:cubicBezTo>
                  <a:cubicBezTo>
                    <a:pt x="672" y="860"/>
                    <a:pt x="747" y="449"/>
                    <a:pt x="747" y="374"/>
                  </a:cubicBezTo>
                  <a:cubicBezTo>
                    <a:pt x="747" y="300"/>
                    <a:pt x="747" y="188"/>
                    <a:pt x="672" y="113"/>
                  </a:cubicBezTo>
                  <a:cubicBezTo>
                    <a:pt x="598" y="38"/>
                    <a:pt x="560" y="1"/>
                    <a:pt x="5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4" name="Google Shape;8884;p24"/>
            <p:cNvSpPr/>
            <p:nvPr/>
          </p:nvSpPr>
          <p:spPr>
            <a:xfrm>
              <a:off x="3305450" y="5199500"/>
              <a:ext cx="44825" cy="65375"/>
            </a:xfrm>
            <a:custGeom>
              <a:avLst/>
              <a:gdLst/>
              <a:ahLst/>
              <a:cxnLst/>
              <a:rect l="l" t="t" r="r" b="b"/>
              <a:pathLst>
                <a:path w="1793" h="2615" extrusionOk="0">
                  <a:moveTo>
                    <a:pt x="1494" y="1"/>
                  </a:moveTo>
                  <a:cubicBezTo>
                    <a:pt x="1270" y="1"/>
                    <a:pt x="1046" y="113"/>
                    <a:pt x="785" y="337"/>
                  </a:cubicBezTo>
                  <a:cubicBezTo>
                    <a:pt x="561" y="561"/>
                    <a:pt x="374" y="785"/>
                    <a:pt x="225" y="1084"/>
                  </a:cubicBezTo>
                  <a:cubicBezTo>
                    <a:pt x="75" y="1382"/>
                    <a:pt x="1" y="1644"/>
                    <a:pt x="1" y="1905"/>
                  </a:cubicBezTo>
                  <a:cubicBezTo>
                    <a:pt x="1" y="2055"/>
                    <a:pt x="75" y="2241"/>
                    <a:pt x="225" y="2391"/>
                  </a:cubicBezTo>
                  <a:cubicBezTo>
                    <a:pt x="374" y="2540"/>
                    <a:pt x="523" y="2615"/>
                    <a:pt x="710" y="2615"/>
                  </a:cubicBezTo>
                  <a:cubicBezTo>
                    <a:pt x="859" y="2615"/>
                    <a:pt x="1009" y="2577"/>
                    <a:pt x="1158" y="2503"/>
                  </a:cubicBezTo>
                  <a:cubicBezTo>
                    <a:pt x="1345" y="2428"/>
                    <a:pt x="1457" y="2353"/>
                    <a:pt x="1606" y="2241"/>
                  </a:cubicBezTo>
                  <a:cubicBezTo>
                    <a:pt x="1718" y="2167"/>
                    <a:pt x="1756" y="2092"/>
                    <a:pt x="1756" y="2017"/>
                  </a:cubicBezTo>
                  <a:cubicBezTo>
                    <a:pt x="1756" y="1980"/>
                    <a:pt x="1756" y="1942"/>
                    <a:pt x="1681" y="1942"/>
                  </a:cubicBezTo>
                  <a:cubicBezTo>
                    <a:pt x="1681" y="1942"/>
                    <a:pt x="1569" y="1980"/>
                    <a:pt x="1382" y="2092"/>
                  </a:cubicBezTo>
                  <a:cubicBezTo>
                    <a:pt x="1307" y="2129"/>
                    <a:pt x="1195" y="2167"/>
                    <a:pt x="1083" y="2204"/>
                  </a:cubicBezTo>
                  <a:cubicBezTo>
                    <a:pt x="934" y="2241"/>
                    <a:pt x="822" y="2279"/>
                    <a:pt x="710" y="2279"/>
                  </a:cubicBezTo>
                  <a:cubicBezTo>
                    <a:pt x="598" y="2279"/>
                    <a:pt x="523" y="2241"/>
                    <a:pt x="449" y="2167"/>
                  </a:cubicBezTo>
                  <a:cubicBezTo>
                    <a:pt x="374" y="2092"/>
                    <a:pt x="337" y="2017"/>
                    <a:pt x="337" y="1868"/>
                  </a:cubicBezTo>
                  <a:cubicBezTo>
                    <a:pt x="337" y="1718"/>
                    <a:pt x="374" y="1569"/>
                    <a:pt x="449" y="1382"/>
                  </a:cubicBezTo>
                  <a:cubicBezTo>
                    <a:pt x="561" y="1196"/>
                    <a:pt x="635" y="1046"/>
                    <a:pt x="785" y="897"/>
                  </a:cubicBezTo>
                  <a:cubicBezTo>
                    <a:pt x="897" y="748"/>
                    <a:pt x="1046" y="598"/>
                    <a:pt x="1158" y="524"/>
                  </a:cubicBezTo>
                  <a:cubicBezTo>
                    <a:pt x="1307" y="412"/>
                    <a:pt x="1420" y="374"/>
                    <a:pt x="1532" y="374"/>
                  </a:cubicBezTo>
                  <a:cubicBezTo>
                    <a:pt x="1569" y="374"/>
                    <a:pt x="1606" y="374"/>
                    <a:pt x="1681" y="412"/>
                  </a:cubicBezTo>
                  <a:lnTo>
                    <a:pt x="1756" y="412"/>
                  </a:lnTo>
                  <a:cubicBezTo>
                    <a:pt x="1793" y="412"/>
                    <a:pt x="1793" y="412"/>
                    <a:pt x="1793" y="337"/>
                  </a:cubicBezTo>
                  <a:cubicBezTo>
                    <a:pt x="1793" y="300"/>
                    <a:pt x="1756" y="225"/>
                    <a:pt x="1681" y="150"/>
                  </a:cubicBezTo>
                  <a:cubicBezTo>
                    <a:pt x="1644" y="38"/>
                    <a:pt x="1569" y="1"/>
                    <a:pt x="14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5" name="Google Shape;8885;p24"/>
            <p:cNvSpPr/>
            <p:nvPr/>
          </p:nvSpPr>
          <p:spPr>
            <a:xfrm>
              <a:off x="3396925" y="5199500"/>
              <a:ext cx="46700" cy="66300"/>
            </a:xfrm>
            <a:custGeom>
              <a:avLst/>
              <a:gdLst/>
              <a:ahLst/>
              <a:cxnLst/>
              <a:rect l="l" t="t" r="r" b="b"/>
              <a:pathLst>
                <a:path w="1868" h="2652" extrusionOk="0">
                  <a:moveTo>
                    <a:pt x="1158" y="337"/>
                  </a:moveTo>
                  <a:cubicBezTo>
                    <a:pt x="1420" y="337"/>
                    <a:pt x="1532" y="412"/>
                    <a:pt x="1532" y="561"/>
                  </a:cubicBezTo>
                  <a:cubicBezTo>
                    <a:pt x="1532" y="673"/>
                    <a:pt x="1494" y="748"/>
                    <a:pt x="1420" y="860"/>
                  </a:cubicBezTo>
                  <a:cubicBezTo>
                    <a:pt x="1345" y="934"/>
                    <a:pt x="1270" y="1009"/>
                    <a:pt x="1158" y="1046"/>
                  </a:cubicBezTo>
                  <a:cubicBezTo>
                    <a:pt x="1084" y="1121"/>
                    <a:pt x="972" y="1158"/>
                    <a:pt x="822" y="1233"/>
                  </a:cubicBezTo>
                  <a:cubicBezTo>
                    <a:pt x="710" y="1308"/>
                    <a:pt x="636" y="1345"/>
                    <a:pt x="598" y="1382"/>
                  </a:cubicBezTo>
                  <a:cubicBezTo>
                    <a:pt x="710" y="1009"/>
                    <a:pt x="748" y="748"/>
                    <a:pt x="748" y="561"/>
                  </a:cubicBezTo>
                  <a:cubicBezTo>
                    <a:pt x="748" y="524"/>
                    <a:pt x="748" y="486"/>
                    <a:pt x="710" y="412"/>
                  </a:cubicBezTo>
                  <a:cubicBezTo>
                    <a:pt x="860" y="374"/>
                    <a:pt x="1009" y="337"/>
                    <a:pt x="1158" y="337"/>
                  </a:cubicBezTo>
                  <a:close/>
                  <a:moveTo>
                    <a:pt x="1121" y="1"/>
                  </a:moveTo>
                  <a:cubicBezTo>
                    <a:pt x="934" y="1"/>
                    <a:pt x="748" y="38"/>
                    <a:pt x="561" y="113"/>
                  </a:cubicBezTo>
                  <a:cubicBezTo>
                    <a:pt x="412" y="150"/>
                    <a:pt x="300" y="225"/>
                    <a:pt x="300" y="262"/>
                  </a:cubicBezTo>
                  <a:cubicBezTo>
                    <a:pt x="300" y="300"/>
                    <a:pt x="337" y="337"/>
                    <a:pt x="337" y="374"/>
                  </a:cubicBezTo>
                  <a:cubicBezTo>
                    <a:pt x="374" y="412"/>
                    <a:pt x="412" y="449"/>
                    <a:pt x="449" y="486"/>
                  </a:cubicBezTo>
                  <a:cubicBezTo>
                    <a:pt x="412" y="710"/>
                    <a:pt x="337" y="1084"/>
                    <a:pt x="188" y="1569"/>
                  </a:cubicBezTo>
                  <a:cubicBezTo>
                    <a:pt x="75" y="2055"/>
                    <a:pt x="1" y="2316"/>
                    <a:pt x="1" y="2391"/>
                  </a:cubicBezTo>
                  <a:cubicBezTo>
                    <a:pt x="1" y="2428"/>
                    <a:pt x="1" y="2503"/>
                    <a:pt x="75" y="2540"/>
                  </a:cubicBezTo>
                  <a:cubicBezTo>
                    <a:pt x="113" y="2615"/>
                    <a:pt x="150" y="2652"/>
                    <a:pt x="188" y="2652"/>
                  </a:cubicBezTo>
                  <a:cubicBezTo>
                    <a:pt x="225" y="2652"/>
                    <a:pt x="225" y="2577"/>
                    <a:pt x="262" y="2428"/>
                  </a:cubicBezTo>
                  <a:cubicBezTo>
                    <a:pt x="300" y="2391"/>
                    <a:pt x="337" y="2316"/>
                    <a:pt x="337" y="2241"/>
                  </a:cubicBezTo>
                  <a:cubicBezTo>
                    <a:pt x="374" y="2204"/>
                    <a:pt x="412" y="1980"/>
                    <a:pt x="524" y="1569"/>
                  </a:cubicBezTo>
                  <a:cubicBezTo>
                    <a:pt x="598" y="1756"/>
                    <a:pt x="785" y="1980"/>
                    <a:pt x="1046" y="2241"/>
                  </a:cubicBezTo>
                  <a:cubicBezTo>
                    <a:pt x="1308" y="2503"/>
                    <a:pt x="1532" y="2615"/>
                    <a:pt x="1681" y="2615"/>
                  </a:cubicBezTo>
                  <a:cubicBezTo>
                    <a:pt x="1756" y="2615"/>
                    <a:pt x="1793" y="2615"/>
                    <a:pt x="1793" y="2540"/>
                  </a:cubicBezTo>
                  <a:cubicBezTo>
                    <a:pt x="1793" y="2503"/>
                    <a:pt x="1793" y="2465"/>
                    <a:pt x="1718" y="2391"/>
                  </a:cubicBezTo>
                  <a:cubicBezTo>
                    <a:pt x="1681" y="2391"/>
                    <a:pt x="1644" y="2353"/>
                    <a:pt x="1606" y="2316"/>
                  </a:cubicBezTo>
                  <a:cubicBezTo>
                    <a:pt x="1606" y="2279"/>
                    <a:pt x="1532" y="2241"/>
                    <a:pt x="1494" y="2204"/>
                  </a:cubicBezTo>
                  <a:cubicBezTo>
                    <a:pt x="1457" y="2167"/>
                    <a:pt x="1382" y="2129"/>
                    <a:pt x="1345" y="2055"/>
                  </a:cubicBezTo>
                  <a:cubicBezTo>
                    <a:pt x="1270" y="2017"/>
                    <a:pt x="1233" y="1980"/>
                    <a:pt x="1196" y="1942"/>
                  </a:cubicBezTo>
                  <a:cubicBezTo>
                    <a:pt x="1158" y="1905"/>
                    <a:pt x="1084" y="1830"/>
                    <a:pt x="1009" y="1756"/>
                  </a:cubicBezTo>
                  <a:cubicBezTo>
                    <a:pt x="934" y="1681"/>
                    <a:pt x="897" y="1606"/>
                    <a:pt x="897" y="1532"/>
                  </a:cubicBezTo>
                  <a:cubicBezTo>
                    <a:pt x="897" y="1532"/>
                    <a:pt x="934" y="1494"/>
                    <a:pt x="972" y="1494"/>
                  </a:cubicBezTo>
                  <a:cubicBezTo>
                    <a:pt x="1046" y="1457"/>
                    <a:pt x="1158" y="1382"/>
                    <a:pt x="1233" y="1345"/>
                  </a:cubicBezTo>
                  <a:cubicBezTo>
                    <a:pt x="1345" y="1308"/>
                    <a:pt x="1420" y="1233"/>
                    <a:pt x="1532" y="1158"/>
                  </a:cubicBezTo>
                  <a:cubicBezTo>
                    <a:pt x="1644" y="1084"/>
                    <a:pt x="1718" y="1009"/>
                    <a:pt x="1793" y="897"/>
                  </a:cubicBezTo>
                  <a:cubicBezTo>
                    <a:pt x="1868" y="785"/>
                    <a:pt x="1868" y="673"/>
                    <a:pt x="1868" y="561"/>
                  </a:cubicBezTo>
                  <a:cubicBezTo>
                    <a:pt x="1868" y="374"/>
                    <a:pt x="1793" y="262"/>
                    <a:pt x="1644" y="150"/>
                  </a:cubicBezTo>
                  <a:cubicBezTo>
                    <a:pt x="1494" y="38"/>
                    <a:pt x="1345" y="1"/>
                    <a:pt x="1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6" name="Google Shape;8886;p24"/>
            <p:cNvSpPr/>
            <p:nvPr/>
          </p:nvSpPr>
          <p:spPr>
            <a:xfrm>
              <a:off x="3452950" y="5200450"/>
              <a:ext cx="50425" cy="65350"/>
            </a:xfrm>
            <a:custGeom>
              <a:avLst/>
              <a:gdLst/>
              <a:ahLst/>
              <a:cxnLst/>
              <a:rect l="l" t="t" r="r" b="b"/>
              <a:pathLst>
                <a:path w="2017" h="2614" extrusionOk="0">
                  <a:moveTo>
                    <a:pt x="1270" y="0"/>
                  </a:moveTo>
                  <a:cubicBezTo>
                    <a:pt x="747" y="0"/>
                    <a:pt x="486" y="38"/>
                    <a:pt x="448" y="150"/>
                  </a:cubicBezTo>
                  <a:cubicBezTo>
                    <a:pt x="448" y="187"/>
                    <a:pt x="448" y="187"/>
                    <a:pt x="448" y="224"/>
                  </a:cubicBezTo>
                  <a:cubicBezTo>
                    <a:pt x="448" y="411"/>
                    <a:pt x="411" y="672"/>
                    <a:pt x="336" y="934"/>
                  </a:cubicBezTo>
                  <a:cubicBezTo>
                    <a:pt x="261" y="1195"/>
                    <a:pt x="187" y="1494"/>
                    <a:pt x="112" y="1718"/>
                  </a:cubicBezTo>
                  <a:cubicBezTo>
                    <a:pt x="37" y="1979"/>
                    <a:pt x="0" y="2129"/>
                    <a:pt x="0" y="2241"/>
                  </a:cubicBezTo>
                  <a:cubicBezTo>
                    <a:pt x="0" y="2353"/>
                    <a:pt x="37" y="2427"/>
                    <a:pt x="112" y="2502"/>
                  </a:cubicBezTo>
                  <a:cubicBezTo>
                    <a:pt x="187" y="2577"/>
                    <a:pt x="299" y="2614"/>
                    <a:pt x="411" y="2614"/>
                  </a:cubicBezTo>
                  <a:cubicBezTo>
                    <a:pt x="672" y="2614"/>
                    <a:pt x="934" y="2539"/>
                    <a:pt x="1232" y="2465"/>
                  </a:cubicBezTo>
                  <a:cubicBezTo>
                    <a:pt x="1494" y="2353"/>
                    <a:pt x="1643" y="2278"/>
                    <a:pt x="1643" y="2166"/>
                  </a:cubicBezTo>
                  <a:cubicBezTo>
                    <a:pt x="1643" y="2129"/>
                    <a:pt x="1606" y="2091"/>
                    <a:pt x="1568" y="2091"/>
                  </a:cubicBezTo>
                  <a:cubicBezTo>
                    <a:pt x="1568" y="2091"/>
                    <a:pt x="1494" y="2129"/>
                    <a:pt x="1382" y="2166"/>
                  </a:cubicBezTo>
                  <a:cubicBezTo>
                    <a:pt x="1046" y="2241"/>
                    <a:pt x="710" y="2278"/>
                    <a:pt x="448" y="2278"/>
                  </a:cubicBezTo>
                  <a:lnTo>
                    <a:pt x="373" y="2278"/>
                  </a:lnTo>
                  <a:cubicBezTo>
                    <a:pt x="336" y="2241"/>
                    <a:pt x="336" y="2203"/>
                    <a:pt x="336" y="2203"/>
                  </a:cubicBezTo>
                  <a:cubicBezTo>
                    <a:pt x="336" y="2091"/>
                    <a:pt x="411" y="1830"/>
                    <a:pt x="523" y="1419"/>
                  </a:cubicBezTo>
                  <a:cubicBezTo>
                    <a:pt x="784" y="1419"/>
                    <a:pt x="1046" y="1382"/>
                    <a:pt x="1232" y="1344"/>
                  </a:cubicBezTo>
                  <a:cubicBezTo>
                    <a:pt x="1456" y="1307"/>
                    <a:pt x="1531" y="1232"/>
                    <a:pt x="1531" y="1158"/>
                  </a:cubicBezTo>
                  <a:cubicBezTo>
                    <a:pt x="1531" y="1120"/>
                    <a:pt x="1494" y="1120"/>
                    <a:pt x="1419" y="1120"/>
                  </a:cubicBezTo>
                  <a:lnTo>
                    <a:pt x="1120" y="1120"/>
                  </a:lnTo>
                  <a:cubicBezTo>
                    <a:pt x="971" y="1120"/>
                    <a:pt x="859" y="1158"/>
                    <a:pt x="747" y="1158"/>
                  </a:cubicBezTo>
                  <a:cubicBezTo>
                    <a:pt x="672" y="1158"/>
                    <a:pt x="635" y="1120"/>
                    <a:pt x="598" y="1120"/>
                  </a:cubicBezTo>
                  <a:cubicBezTo>
                    <a:pt x="710" y="784"/>
                    <a:pt x="747" y="523"/>
                    <a:pt x="747" y="374"/>
                  </a:cubicBezTo>
                  <a:cubicBezTo>
                    <a:pt x="971" y="336"/>
                    <a:pt x="1120" y="299"/>
                    <a:pt x="1195" y="299"/>
                  </a:cubicBezTo>
                  <a:cubicBezTo>
                    <a:pt x="1232" y="299"/>
                    <a:pt x="1344" y="262"/>
                    <a:pt x="1494" y="262"/>
                  </a:cubicBezTo>
                  <a:cubicBezTo>
                    <a:pt x="1643" y="262"/>
                    <a:pt x="1755" y="224"/>
                    <a:pt x="1867" y="224"/>
                  </a:cubicBezTo>
                  <a:cubicBezTo>
                    <a:pt x="1979" y="187"/>
                    <a:pt x="2016" y="150"/>
                    <a:pt x="2016" y="112"/>
                  </a:cubicBezTo>
                  <a:cubicBezTo>
                    <a:pt x="2016" y="38"/>
                    <a:pt x="1755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7" name="Google Shape;8887;p24"/>
            <p:cNvSpPr/>
            <p:nvPr/>
          </p:nvSpPr>
          <p:spPr>
            <a:xfrm>
              <a:off x="3507075" y="5200450"/>
              <a:ext cx="50425" cy="64425"/>
            </a:xfrm>
            <a:custGeom>
              <a:avLst/>
              <a:gdLst/>
              <a:ahLst/>
              <a:cxnLst/>
              <a:rect l="l" t="t" r="r" b="b"/>
              <a:pathLst>
                <a:path w="2017" h="2577" extrusionOk="0">
                  <a:moveTo>
                    <a:pt x="225" y="0"/>
                  </a:moveTo>
                  <a:cubicBezTo>
                    <a:pt x="75" y="38"/>
                    <a:pt x="1" y="38"/>
                    <a:pt x="1" y="112"/>
                  </a:cubicBezTo>
                  <a:cubicBezTo>
                    <a:pt x="1" y="150"/>
                    <a:pt x="38" y="187"/>
                    <a:pt x="75" y="262"/>
                  </a:cubicBezTo>
                  <a:cubicBezTo>
                    <a:pt x="113" y="299"/>
                    <a:pt x="150" y="336"/>
                    <a:pt x="187" y="336"/>
                  </a:cubicBezTo>
                  <a:lnTo>
                    <a:pt x="822" y="299"/>
                  </a:lnTo>
                  <a:lnTo>
                    <a:pt x="822" y="299"/>
                  </a:lnTo>
                  <a:cubicBezTo>
                    <a:pt x="822" y="523"/>
                    <a:pt x="747" y="934"/>
                    <a:pt x="598" y="1456"/>
                  </a:cubicBezTo>
                  <a:cubicBezTo>
                    <a:pt x="449" y="1979"/>
                    <a:pt x="411" y="2278"/>
                    <a:pt x="411" y="2315"/>
                  </a:cubicBezTo>
                  <a:cubicBezTo>
                    <a:pt x="411" y="2390"/>
                    <a:pt x="411" y="2427"/>
                    <a:pt x="449" y="2502"/>
                  </a:cubicBezTo>
                  <a:cubicBezTo>
                    <a:pt x="523" y="2539"/>
                    <a:pt x="561" y="2577"/>
                    <a:pt x="598" y="2577"/>
                  </a:cubicBezTo>
                  <a:cubicBezTo>
                    <a:pt x="635" y="2577"/>
                    <a:pt x="635" y="2502"/>
                    <a:pt x="673" y="2390"/>
                  </a:cubicBezTo>
                  <a:cubicBezTo>
                    <a:pt x="710" y="2315"/>
                    <a:pt x="747" y="2203"/>
                    <a:pt x="785" y="2017"/>
                  </a:cubicBezTo>
                  <a:cubicBezTo>
                    <a:pt x="822" y="1867"/>
                    <a:pt x="860" y="1755"/>
                    <a:pt x="860" y="1643"/>
                  </a:cubicBezTo>
                  <a:cubicBezTo>
                    <a:pt x="1046" y="896"/>
                    <a:pt x="1158" y="448"/>
                    <a:pt x="1158" y="374"/>
                  </a:cubicBezTo>
                  <a:cubicBezTo>
                    <a:pt x="1158" y="336"/>
                    <a:pt x="1158" y="299"/>
                    <a:pt x="1158" y="299"/>
                  </a:cubicBezTo>
                  <a:lnTo>
                    <a:pt x="1569" y="299"/>
                  </a:lnTo>
                  <a:cubicBezTo>
                    <a:pt x="1718" y="336"/>
                    <a:pt x="1830" y="336"/>
                    <a:pt x="1905" y="336"/>
                  </a:cubicBezTo>
                  <a:cubicBezTo>
                    <a:pt x="1980" y="336"/>
                    <a:pt x="2017" y="299"/>
                    <a:pt x="2017" y="262"/>
                  </a:cubicBezTo>
                  <a:cubicBezTo>
                    <a:pt x="2017" y="187"/>
                    <a:pt x="1942" y="112"/>
                    <a:pt x="1793" y="75"/>
                  </a:cubicBezTo>
                  <a:cubicBezTo>
                    <a:pt x="1644" y="0"/>
                    <a:pt x="1420" y="0"/>
                    <a:pt x="11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8" name="Google Shape;8888;p24"/>
            <p:cNvSpPr/>
            <p:nvPr/>
          </p:nvSpPr>
          <p:spPr>
            <a:xfrm>
              <a:off x="3557475" y="5199500"/>
              <a:ext cx="19650" cy="65375"/>
            </a:xfrm>
            <a:custGeom>
              <a:avLst/>
              <a:gdLst/>
              <a:ahLst/>
              <a:cxnLst/>
              <a:rect l="l" t="t" r="r" b="b"/>
              <a:pathLst>
                <a:path w="786" h="2615" extrusionOk="0">
                  <a:moveTo>
                    <a:pt x="561" y="1"/>
                  </a:moveTo>
                  <a:cubicBezTo>
                    <a:pt x="524" y="1"/>
                    <a:pt x="486" y="38"/>
                    <a:pt x="486" y="38"/>
                  </a:cubicBezTo>
                  <a:cubicBezTo>
                    <a:pt x="449" y="38"/>
                    <a:pt x="449" y="76"/>
                    <a:pt x="449" y="113"/>
                  </a:cubicBezTo>
                  <a:cubicBezTo>
                    <a:pt x="449" y="262"/>
                    <a:pt x="374" y="673"/>
                    <a:pt x="225" y="1345"/>
                  </a:cubicBezTo>
                  <a:cubicBezTo>
                    <a:pt x="76" y="1980"/>
                    <a:pt x="1" y="2316"/>
                    <a:pt x="1" y="2353"/>
                  </a:cubicBezTo>
                  <a:cubicBezTo>
                    <a:pt x="1" y="2428"/>
                    <a:pt x="38" y="2465"/>
                    <a:pt x="76" y="2540"/>
                  </a:cubicBezTo>
                  <a:cubicBezTo>
                    <a:pt x="113" y="2577"/>
                    <a:pt x="188" y="2615"/>
                    <a:pt x="188" y="2615"/>
                  </a:cubicBezTo>
                  <a:cubicBezTo>
                    <a:pt x="225" y="2615"/>
                    <a:pt x="262" y="2540"/>
                    <a:pt x="300" y="2391"/>
                  </a:cubicBezTo>
                  <a:cubicBezTo>
                    <a:pt x="337" y="2316"/>
                    <a:pt x="337" y="2241"/>
                    <a:pt x="374" y="2167"/>
                  </a:cubicBezTo>
                  <a:cubicBezTo>
                    <a:pt x="374" y="2129"/>
                    <a:pt x="412" y="2017"/>
                    <a:pt x="449" y="1905"/>
                  </a:cubicBezTo>
                  <a:cubicBezTo>
                    <a:pt x="449" y="1756"/>
                    <a:pt x="486" y="1681"/>
                    <a:pt x="524" y="1606"/>
                  </a:cubicBezTo>
                  <a:cubicBezTo>
                    <a:pt x="673" y="860"/>
                    <a:pt x="785" y="449"/>
                    <a:pt x="785" y="374"/>
                  </a:cubicBezTo>
                  <a:cubicBezTo>
                    <a:pt x="785" y="300"/>
                    <a:pt x="748" y="188"/>
                    <a:pt x="673" y="113"/>
                  </a:cubicBezTo>
                  <a:cubicBezTo>
                    <a:pt x="636" y="38"/>
                    <a:pt x="598" y="1"/>
                    <a:pt x="5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9" name="Google Shape;8889;p24"/>
            <p:cNvSpPr/>
            <p:nvPr/>
          </p:nvSpPr>
          <p:spPr>
            <a:xfrm>
              <a:off x="3586425" y="5199500"/>
              <a:ext cx="45775" cy="65375"/>
            </a:xfrm>
            <a:custGeom>
              <a:avLst/>
              <a:gdLst/>
              <a:ahLst/>
              <a:cxnLst/>
              <a:rect l="l" t="t" r="r" b="b"/>
              <a:pathLst>
                <a:path w="1831" h="2615" extrusionOk="0">
                  <a:moveTo>
                    <a:pt x="1494" y="1"/>
                  </a:moveTo>
                  <a:cubicBezTo>
                    <a:pt x="1307" y="1"/>
                    <a:pt x="1046" y="113"/>
                    <a:pt x="822" y="337"/>
                  </a:cubicBezTo>
                  <a:cubicBezTo>
                    <a:pt x="561" y="561"/>
                    <a:pt x="374" y="785"/>
                    <a:pt x="225" y="1084"/>
                  </a:cubicBezTo>
                  <a:cubicBezTo>
                    <a:pt x="75" y="1382"/>
                    <a:pt x="0" y="1644"/>
                    <a:pt x="0" y="1905"/>
                  </a:cubicBezTo>
                  <a:cubicBezTo>
                    <a:pt x="0" y="2055"/>
                    <a:pt x="75" y="2241"/>
                    <a:pt x="225" y="2391"/>
                  </a:cubicBezTo>
                  <a:cubicBezTo>
                    <a:pt x="374" y="2540"/>
                    <a:pt x="561" y="2615"/>
                    <a:pt x="710" y="2615"/>
                  </a:cubicBezTo>
                  <a:cubicBezTo>
                    <a:pt x="859" y="2615"/>
                    <a:pt x="1009" y="2577"/>
                    <a:pt x="1195" y="2503"/>
                  </a:cubicBezTo>
                  <a:cubicBezTo>
                    <a:pt x="1345" y="2428"/>
                    <a:pt x="1494" y="2353"/>
                    <a:pt x="1606" y="2241"/>
                  </a:cubicBezTo>
                  <a:cubicBezTo>
                    <a:pt x="1718" y="2167"/>
                    <a:pt x="1793" y="2092"/>
                    <a:pt x="1793" y="2017"/>
                  </a:cubicBezTo>
                  <a:cubicBezTo>
                    <a:pt x="1793" y="1980"/>
                    <a:pt x="1755" y="1942"/>
                    <a:pt x="1718" y="1942"/>
                  </a:cubicBezTo>
                  <a:cubicBezTo>
                    <a:pt x="1681" y="1942"/>
                    <a:pt x="1569" y="1980"/>
                    <a:pt x="1382" y="2092"/>
                  </a:cubicBezTo>
                  <a:cubicBezTo>
                    <a:pt x="1307" y="2129"/>
                    <a:pt x="1195" y="2167"/>
                    <a:pt x="1083" y="2204"/>
                  </a:cubicBezTo>
                  <a:cubicBezTo>
                    <a:pt x="971" y="2241"/>
                    <a:pt x="859" y="2279"/>
                    <a:pt x="747" y="2279"/>
                  </a:cubicBezTo>
                  <a:cubicBezTo>
                    <a:pt x="598" y="2279"/>
                    <a:pt x="523" y="2241"/>
                    <a:pt x="449" y="2167"/>
                  </a:cubicBezTo>
                  <a:cubicBezTo>
                    <a:pt x="374" y="2092"/>
                    <a:pt x="337" y="2017"/>
                    <a:pt x="337" y="1868"/>
                  </a:cubicBezTo>
                  <a:cubicBezTo>
                    <a:pt x="337" y="1718"/>
                    <a:pt x="374" y="1569"/>
                    <a:pt x="486" y="1382"/>
                  </a:cubicBezTo>
                  <a:cubicBezTo>
                    <a:pt x="561" y="1196"/>
                    <a:pt x="673" y="1046"/>
                    <a:pt x="785" y="897"/>
                  </a:cubicBezTo>
                  <a:cubicBezTo>
                    <a:pt x="897" y="748"/>
                    <a:pt x="1046" y="598"/>
                    <a:pt x="1195" y="524"/>
                  </a:cubicBezTo>
                  <a:cubicBezTo>
                    <a:pt x="1307" y="412"/>
                    <a:pt x="1457" y="374"/>
                    <a:pt x="1531" y="374"/>
                  </a:cubicBezTo>
                  <a:cubicBezTo>
                    <a:pt x="1569" y="374"/>
                    <a:pt x="1643" y="374"/>
                    <a:pt x="1681" y="412"/>
                  </a:cubicBezTo>
                  <a:lnTo>
                    <a:pt x="1793" y="412"/>
                  </a:lnTo>
                  <a:cubicBezTo>
                    <a:pt x="1793" y="412"/>
                    <a:pt x="1830" y="412"/>
                    <a:pt x="1830" y="337"/>
                  </a:cubicBezTo>
                  <a:cubicBezTo>
                    <a:pt x="1830" y="300"/>
                    <a:pt x="1793" y="225"/>
                    <a:pt x="1718" y="150"/>
                  </a:cubicBezTo>
                  <a:cubicBezTo>
                    <a:pt x="1643" y="38"/>
                    <a:pt x="1569" y="1"/>
                    <a:pt x="14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0" name="Google Shape;8890;p24"/>
            <p:cNvSpPr/>
            <p:nvPr/>
          </p:nvSpPr>
          <p:spPr>
            <a:xfrm>
              <a:off x="3644300" y="5199500"/>
              <a:ext cx="44825" cy="66300"/>
            </a:xfrm>
            <a:custGeom>
              <a:avLst/>
              <a:gdLst/>
              <a:ahLst/>
              <a:cxnLst/>
              <a:rect l="l" t="t" r="r" b="b"/>
              <a:pathLst>
                <a:path w="1793" h="2652" extrusionOk="0">
                  <a:moveTo>
                    <a:pt x="374" y="1"/>
                  </a:moveTo>
                  <a:cubicBezTo>
                    <a:pt x="374" y="1"/>
                    <a:pt x="337" y="1"/>
                    <a:pt x="337" y="38"/>
                  </a:cubicBezTo>
                  <a:cubicBezTo>
                    <a:pt x="299" y="38"/>
                    <a:pt x="299" y="76"/>
                    <a:pt x="299" y="113"/>
                  </a:cubicBezTo>
                  <a:cubicBezTo>
                    <a:pt x="299" y="262"/>
                    <a:pt x="262" y="561"/>
                    <a:pt x="150" y="972"/>
                  </a:cubicBezTo>
                  <a:cubicBezTo>
                    <a:pt x="38" y="1382"/>
                    <a:pt x="0" y="1718"/>
                    <a:pt x="0" y="1905"/>
                  </a:cubicBezTo>
                  <a:cubicBezTo>
                    <a:pt x="0" y="2092"/>
                    <a:pt x="38" y="2279"/>
                    <a:pt x="150" y="2428"/>
                  </a:cubicBezTo>
                  <a:cubicBezTo>
                    <a:pt x="299" y="2577"/>
                    <a:pt x="411" y="2652"/>
                    <a:pt x="561" y="2652"/>
                  </a:cubicBezTo>
                  <a:cubicBezTo>
                    <a:pt x="785" y="2652"/>
                    <a:pt x="1009" y="2540"/>
                    <a:pt x="1195" y="2353"/>
                  </a:cubicBezTo>
                  <a:cubicBezTo>
                    <a:pt x="1382" y="2167"/>
                    <a:pt x="1531" y="1868"/>
                    <a:pt x="1643" y="1532"/>
                  </a:cubicBezTo>
                  <a:cubicBezTo>
                    <a:pt x="1755" y="1196"/>
                    <a:pt x="1793" y="860"/>
                    <a:pt x="1793" y="486"/>
                  </a:cubicBezTo>
                  <a:cubicBezTo>
                    <a:pt x="1793" y="337"/>
                    <a:pt x="1755" y="225"/>
                    <a:pt x="1681" y="150"/>
                  </a:cubicBezTo>
                  <a:cubicBezTo>
                    <a:pt x="1606" y="38"/>
                    <a:pt x="1531" y="1"/>
                    <a:pt x="1494" y="1"/>
                  </a:cubicBezTo>
                  <a:cubicBezTo>
                    <a:pt x="1457" y="1"/>
                    <a:pt x="1419" y="38"/>
                    <a:pt x="1419" y="76"/>
                  </a:cubicBezTo>
                  <a:cubicBezTo>
                    <a:pt x="1419" y="113"/>
                    <a:pt x="1419" y="188"/>
                    <a:pt x="1457" y="300"/>
                  </a:cubicBezTo>
                  <a:cubicBezTo>
                    <a:pt x="1457" y="374"/>
                    <a:pt x="1457" y="486"/>
                    <a:pt x="1457" y="598"/>
                  </a:cubicBezTo>
                  <a:cubicBezTo>
                    <a:pt x="1457" y="822"/>
                    <a:pt x="1419" y="1046"/>
                    <a:pt x="1382" y="1270"/>
                  </a:cubicBezTo>
                  <a:cubicBezTo>
                    <a:pt x="1307" y="1494"/>
                    <a:pt x="1233" y="1681"/>
                    <a:pt x="1158" y="1830"/>
                  </a:cubicBezTo>
                  <a:cubicBezTo>
                    <a:pt x="1083" y="1980"/>
                    <a:pt x="971" y="2092"/>
                    <a:pt x="859" y="2204"/>
                  </a:cubicBezTo>
                  <a:cubicBezTo>
                    <a:pt x="785" y="2279"/>
                    <a:pt x="673" y="2353"/>
                    <a:pt x="598" y="2353"/>
                  </a:cubicBezTo>
                  <a:cubicBezTo>
                    <a:pt x="523" y="2353"/>
                    <a:pt x="449" y="2279"/>
                    <a:pt x="411" y="2204"/>
                  </a:cubicBezTo>
                  <a:cubicBezTo>
                    <a:pt x="337" y="2129"/>
                    <a:pt x="337" y="2017"/>
                    <a:pt x="337" y="1868"/>
                  </a:cubicBezTo>
                  <a:cubicBezTo>
                    <a:pt x="337" y="1718"/>
                    <a:pt x="374" y="1457"/>
                    <a:pt x="486" y="1046"/>
                  </a:cubicBezTo>
                  <a:cubicBezTo>
                    <a:pt x="561" y="673"/>
                    <a:pt x="635" y="412"/>
                    <a:pt x="635" y="337"/>
                  </a:cubicBezTo>
                  <a:cubicBezTo>
                    <a:pt x="635" y="262"/>
                    <a:pt x="598" y="188"/>
                    <a:pt x="523" y="113"/>
                  </a:cubicBezTo>
                  <a:cubicBezTo>
                    <a:pt x="486" y="38"/>
                    <a:pt x="411" y="1"/>
                    <a:pt x="3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1" name="Google Shape;8891;p24"/>
            <p:cNvSpPr/>
            <p:nvPr/>
          </p:nvSpPr>
          <p:spPr>
            <a:xfrm>
              <a:off x="3697500" y="5199500"/>
              <a:ext cx="40175" cy="65375"/>
            </a:xfrm>
            <a:custGeom>
              <a:avLst/>
              <a:gdLst/>
              <a:ahLst/>
              <a:cxnLst/>
              <a:rect l="l" t="t" r="r" b="b"/>
              <a:pathLst>
                <a:path w="1607" h="2615" extrusionOk="0">
                  <a:moveTo>
                    <a:pt x="523" y="1"/>
                  </a:moveTo>
                  <a:cubicBezTo>
                    <a:pt x="523" y="38"/>
                    <a:pt x="523" y="76"/>
                    <a:pt x="523" y="113"/>
                  </a:cubicBezTo>
                  <a:cubicBezTo>
                    <a:pt x="523" y="262"/>
                    <a:pt x="449" y="636"/>
                    <a:pt x="262" y="1233"/>
                  </a:cubicBezTo>
                  <a:cubicBezTo>
                    <a:pt x="113" y="1830"/>
                    <a:pt x="1" y="2167"/>
                    <a:pt x="1" y="2279"/>
                  </a:cubicBezTo>
                  <a:cubicBezTo>
                    <a:pt x="1" y="2391"/>
                    <a:pt x="75" y="2465"/>
                    <a:pt x="150" y="2540"/>
                  </a:cubicBezTo>
                  <a:cubicBezTo>
                    <a:pt x="225" y="2577"/>
                    <a:pt x="337" y="2615"/>
                    <a:pt x="449" y="2615"/>
                  </a:cubicBezTo>
                  <a:cubicBezTo>
                    <a:pt x="710" y="2615"/>
                    <a:pt x="972" y="2577"/>
                    <a:pt x="1233" y="2503"/>
                  </a:cubicBezTo>
                  <a:cubicBezTo>
                    <a:pt x="1494" y="2391"/>
                    <a:pt x="1606" y="2316"/>
                    <a:pt x="1606" y="2204"/>
                  </a:cubicBezTo>
                  <a:cubicBezTo>
                    <a:pt x="1606" y="2167"/>
                    <a:pt x="1606" y="2167"/>
                    <a:pt x="1606" y="2167"/>
                  </a:cubicBezTo>
                  <a:cubicBezTo>
                    <a:pt x="1606" y="2129"/>
                    <a:pt x="1569" y="2129"/>
                    <a:pt x="1569" y="2129"/>
                  </a:cubicBezTo>
                  <a:cubicBezTo>
                    <a:pt x="1532" y="2129"/>
                    <a:pt x="1494" y="2167"/>
                    <a:pt x="1382" y="2167"/>
                  </a:cubicBezTo>
                  <a:cubicBezTo>
                    <a:pt x="1046" y="2279"/>
                    <a:pt x="710" y="2316"/>
                    <a:pt x="449" y="2316"/>
                  </a:cubicBezTo>
                  <a:cubicBezTo>
                    <a:pt x="374" y="2316"/>
                    <a:pt x="337" y="2279"/>
                    <a:pt x="337" y="2204"/>
                  </a:cubicBezTo>
                  <a:cubicBezTo>
                    <a:pt x="337" y="2167"/>
                    <a:pt x="411" y="1942"/>
                    <a:pt x="523" y="1606"/>
                  </a:cubicBezTo>
                  <a:cubicBezTo>
                    <a:pt x="710" y="897"/>
                    <a:pt x="822" y="449"/>
                    <a:pt x="822" y="262"/>
                  </a:cubicBezTo>
                  <a:cubicBezTo>
                    <a:pt x="822" y="225"/>
                    <a:pt x="822" y="150"/>
                    <a:pt x="748" y="76"/>
                  </a:cubicBezTo>
                  <a:cubicBezTo>
                    <a:pt x="710" y="1"/>
                    <a:pt x="635" y="1"/>
                    <a:pt x="5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2" name="Google Shape;8892;p24"/>
            <p:cNvSpPr/>
            <p:nvPr/>
          </p:nvSpPr>
          <p:spPr>
            <a:xfrm>
              <a:off x="3746975" y="5198575"/>
              <a:ext cx="48575" cy="67225"/>
            </a:xfrm>
            <a:custGeom>
              <a:avLst/>
              <a:gdLst/>
              <a:ahLst/>
              <a:cxnLst/>
              <a:rect l="l" t="t" r="r" b="b"/>
              <a:pathLst>
                <a:path w="1943" h="2689" extrusionOk="0">
                  <a:moveTo>
                    <a:pt x="1158" y="374"/>
                  </a:moveTo>
                  <a:cubicBezTo>
                    <a:pt x="1195" y="598"/>
                    <a:pt x="1233" y="897"/>
                    <a:pt x="1270" y="1345"/>
                  </a:cubicBezTo>
                  <a:cubicBezTo>
                    <a:pt x="1083" y="1382"/>
                    <a:pt x="897" y="1419"/>
                    <a:pt x="710" y="1457"/>
                  </a:cubicBezTo>
                  <a:cubicBezTo>
                    <a:pt x="897" y="1009"/>
                    <a:pt x="1046" y="635"/>
                    <a:pt x="1158" y="374"/>
                  </a:cubicBezTo>
                  <a:close/>
                  <a:moveTo>
                    <a:pt x="1233" y="1"/>
                  </a:moveTo>
                  <a:cubicBezTo>
                    <a:pt x="1195" y="1"/>
                    <a:pt x="1121" y="38"/>
                    <a:pt x="1046" y="75"/>
                  </a:cubicBezTo>
                  <a:cubicBezTo>
                    <a:pt x="971" y="113"/>
                    <a:pt x="934" y="187"/>
                    <a:pt x="897" y="262"/>
                  </a:cubicBezTo>
                  <a:cubicBezTo>
                    <a:pt x="859" y="337"/>
                    <a:pt x="822" y="486"/>
                    <a:pt x="710" y="710"/>
                  </a:cubicBezTo>
                  <a:cubicBezTo>
                    <a:pt x="598" y="971"/>
                    <a:pt x="523" y="1158"/>
                    <a:pt x="449" y="1307"/>
                  </a:cubicBezTo>
                  <a:cubicBezTo>
                    <a:pt x="449" y="1382"/>
                    <a:pt x="411" y="1457"/>
                    <a:pt x="374" y="1569"/>
                  </a:cubicBezTo>
                  <a:cubicBezTo>
                    <a:pt x="113" y="1643"/>
                    <a:pt x="1" y="1681"/>
                    <a:pt x="1" y="1755"/>
                  </a:cubicBezTo>
                  <a:cubicBezTo>
                    <a:pt x="1" y="1793"/>
                    <a:pt x="1" y="1830"/>
                    <a:pt x="38" y="1867"/>
                  </a:cubicBezTo>
                  <a:cubicBezTo>
                    <a:pt x="113" y="1905"/>
                    <a:pt x="150" y="1905"/>
                    <a:pt x="187" y="1905"/>
                  </a:cubicBezTo>
                  <a:lnTo>
                    <a:pt x="225" y="1905"/>
                  </a:lnTo>
                  <a:cubicBezTo>
                    <a:pt x="75" y="2241"/>
                    <a:pt x="1" y="2428"/>
                    <a:pt x="1" y="2428"/>
                  </a:cubicBezTo>
                  <a:cubicBezTo>
                    <a:pt x="1" y="2502"/>
                    <a:pt x="38" y="2540"/>
                    <a:pt x="75" y="2614"/>
                  </a:cubicBezTo>
                  <a:cubicBezTo>
                    <a:pt x="113" y="2652"/>
                    <a:pt x="150" y="2689"/>
                    <a:pt x="187" y="2689"/>
                  </a:cubicBezTo>
                  <a:cubicBezTo>
                    <a:pt x="225" y="2689"/>
                    <a:pt x="374" y="2390"/>
                    <a:pt x="598" y="1830"/>
                  </a:cubicBezTo>
                  <a:cubicBezTo>
                    <a:pt x="785" y="1755"/>
                    <a:pt x="897" y="1718"/>
                    <a:pt x="1009" y="1718"/>
                  </a:cubicBezTo>
                  <a:cubicBezTo>
                    <a:pt x="1083" y="1681"/>
                    <a:pt x="1195" y="1643"/>
                    <a:pt x="1308" y="1606"/>
                  </a:cubicBezTo>
                  <a:cubicBezTo>
                    <a:pt x="1345" y="1830"/>
                    <a:pt x="1345" y="2092"/>
                    <a:pt x="1382" y="2316"/>
                  </a:cubicBezTo>
                  <a:cubicBezTo>
                    <a:pt x="1382" y="2465"/>
                    <a:pt x="1420" y="2540"/>
                    <a:pt x="1420" y="2577"/>
                  </a:cubicBezTo>
                  <a:cubicBezTo>
                    <a:pt x="1457" y="2652"/>
                    <a:pt x="1494" y="2689"/>
                    <a:pt x="1532" y="2689"/>
                  </a:cubicBezTo>
                  <a:cubicBezTo>
                    <a:pt x="1606" y="2689"/>
                    <a:pt x="1644" y="2502"/>
                    <a:pt x="1644" y="2204"/>
                  </a:cubicBezTo>
                  <a:cubicBezTo>
                    <a:pt x="1644" y="2017"/>
                    <a:pt x="1644" y="1793"/>
                    <a:pt x="1606" y="1531"/>
                  </a:cubicBezTo>
                  <a:cubicBezTo>
                    <a:pt x="1830" y="1494"/>
                    <a:pt x="1942" y="1419"/>
                    <a:pt x="1942" y="1382"/>
                  </a:cubicBezTo>
                  <a:cubicBezTo>
                    <a:pt x="1942" y="1307"/>
                    <a:pt x="1905" y="1270"/>
                    <a:pt x="1793" y="1270"/>
                  </a:cubicBezTo>
                  <a:cubicBezTo>
                    <a:pt x="1718" y="1270"/>
                    <a:pt x="1681" y="1270"/>
                    <a:pt x="1606" y="1307"/>
                  </a:cubicBezTo>
                  <a:cubicBezTo>
                    <a:pt x="1569" y="934"/>
                    <a:pt x="1494" y="635"/>
                    <a:pt x="1457" y="374"/>
                  </a:cubicBezTo>
                  <a:cubicBezTo>
                    <a:pt x="1382" y="113"/>
                    <a:pt x="1308" y="1"/>
                    <a:pt x="12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3" name="Google Shape;8893;p24"/>
            <p:cNvSpPr/>
            <p:nvPr/>
          </p:nvSpPr>
          <p:spPr>
            <a:xfrm>
              <a:off x="4492800" y="4907350"/>
              <a:ext cx="55100" cy="66300"/>
            </a:xfrm>
            <a:custGeom>
              <a:avLst/>
              <a:gdLst/>
              <a:ahLst/>
              <a:cxnLst/>
              <a:rect l="l" t="t" r="r" b="b"/>
              <a:pathLst>
                <a:path w="2204" h="2652" extrusionOk="0">
                  <a:moveTo>
                    <a:pt x="1943" y="0"/>
                  </a:moveTo>
                  <a:cubicBezTo>
                    <a:pt x="1905" y="0"/>
                    <a:pt x="1905" y="75"/>
                    <a:pt x="1868" y="187"/>
                  </a:cubicBezTo>
                  <a:cubicBezTo>
                    <a:pt x="1868" y="187"/>
                    <a:pt x="1868" y="336"/>
                    <a:pt x="1831" y="635"/>
                  </a:cubicBezTo>
                  <a:cubicBezTo>
                    <a:pt x="1793" y="1195"/>
                    <a:pt x="1681" y="1718"/>
                    <a:pt x="1532" y="2166"/>
                  </a:cubicBezTo>
                  <a:cubicBezTo>
                    <a:pt x="1420" y="1904"/>
                    <a:pt x="1158" y="1270"/>
                    <a:pt x="748" y="224"/>
                  </a:cubicBezTo>
                  <a:cubicBezTo>
                    <a:pt x="748" y="187"/>
                    <a:pt x="710" y="149"/>
                    <a:pt x="636" y="75"/>
                  </a:cubicBezTo>
                  <a:cubicBezTo>
                    <a:pt x="598" y="37"/>
                    <a:pt x="561" y="37"/>
                    <a:pt x="524" y="37"/>
                  </a:cubicBezTo>
                  <a:cubicBezTo>
                    <a:pt x="486" y="37"/>
                    <a:pt x="486" y="75"/>
                    <a:pt x="486" y="149"/>
                  </a:cubicBezTo>
                  <a:cubicBezTo>
                    <a:pt x="486" y="299"/>
                    <a:pt x="374" y="709"/>
                    <a:pt x="225" y="1344"/>
                  </a:cubicBezTo>
                  <a:cubicBezTo>
                    <a:pt x="76" y="1979"/>
                    <a:pt x="1" y="2315"/>
                    <a:pt x="1" y="2390"/>
                  </a:cubicBezTo>
                  <a:cubicBezTo>
                    <a:pt x="1" y="2464"/>
                    <a:pt x="1" y="2502"/>
                    <a:pt x="38" y="2576"/>
                  </a:cubicBezTo>
                  <a:cubicBezTo>
                    <a:pt x="113" y="2614"/>
                    <a:pt x="150" y="2651"/>
                    <a:pt x="188" y="2651"/>
                  </a:cubicBezTo>
                  <a:cubicBezTo>
                    <a:pt x="188" y="2651"/>
                    <a:pt x="225" y="2614"/>
                    <a:pt x="262" y="2502"/>
                  </a:cubicBezTo>
                  <a:cubicBezTo>
                    <a:pt x="262" y="2390"/>
                    <a:pt x="337" y="2166"/>
                    <a:pt x="412" y="1792"/>
                  </a:cubicBezTo>
                  <a:cubicBezTo>
                    <a:pt x="524" y="1456"/>
                    <a:pt x="598" y="1120"/>
                    <a:pt x="673" y="822"/>
                  </a:cubicBezTo>
                  <a:cubicBezTo>
                    <a:pt x="1046" y="1755"/>
                    <a:pt x="1270" y="2315"/>
                    <a:pt x="1345" y="2464"/>
                  </a:cubicBezTo>
                  <a:cubicBezTo>
                    <a:pt x="1345" y="2539"/>
                    <a:pt x="1382" y="2576"/>
                    <a:pt x="1420" y="2614"/>
                  </a:cubicBezTo>
                  <a:cubicBezTo>
                    <a:pt x="1457" y="2614"/>
                    <a:pt x="1495" y="2651"/>
                    <a:pt x="1532" y="2651"/>
                  </a:cubicBezTo>
                  <a:cubicBezTo>
                    <a:pt x="1644" y="2651"/>
                    <a:pt x="1756" y="2502"/>
                    <a:pt x="1831" y="2166"/>
                  </a:cubicBezTo>
                  <a:cubicBezTo>
                    <a:pt x="1943" y="1830"/>
                    <a:pt x="2017" y="1494"/>
                    <a:pt x="2092" y="1120"/>
                  </a:cubicBezTo>
                  <a:cubicBezTo>
                    <a:pt x="2167" y="747"/>
                    <a:pt x="2204" y="448"/>
                    <a:pt x="2204" y="261"/>
                  </a:cubicBezTo>
                  <a:cubicBezTo>
                    <a:pt x="2204" y="224"/>
                    <a:pt x="2167" y="149"/>
                    <a:pt x="2129" y="112"/>
                  </a:cubicBezTo>
                  <a:cubicBezTo>
                    <a:pt x="2055" y="37"/>
                    <a:pt x="2017" y="0"/>
                    <a:pt x="19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4" name="Google Shape;8894;p24"/>
            <p:cNvSpPr/>
            <p:nvPr/>
          </p:nvSpPr>
          <p:spPr>
            <a:xfrm>
              <a:off x="4558150" y="4908275"/>
              <a:ext cx="45775" cy="66300"/>
            </a:xfrm>
            <a:custGeom>
              <a:avLst/>
              <a:gdLst/>
              <a:ahLst/>
              <a:cxnLst/>
              <a:rect l="l" t="t" r="r" b="b"/>
              <a:pathLst>
                <a:path w="1831" h="2652" extrusionOk="0">
                  <a:moveTo>
                    <a:pt x="337" y="0"/>
                  </a:moveTo>
                  <a:cubicBezTo>
                    <a:pt x="337" y="38"/>
                    <a:pt x="337" y="75"/>
                    <a:pt x="337" y="112"/>
                  </a:cubicBezTo>
                  <a:cubicBezTo>
                    <a:pt x="337" y="262"/>
                    <a:pt x="262" y="523"/>
                    <a:pt x="187" y="971"/>
                  </a:cubicBezTo>
                  <a:cubicBezTo>
                    <a:pt x="75" y="1382"/>
                    <a:pt x="1" y="1681"/>
                    <a:pt x="1" y="1867"/>
                  </a:cubicBezTo>
                  <a:cubicBezTo>
                    <a:pt x="1" y="2091"/>
                    <a:pt x="75" y="2241"/>
                    <a:pt x="187" y="2390"/>
                  </a:cubicBezTo>
                  <a:cubicBezTo>
                    <a:pt x="299" y="2539"/>
                    <a:pt x="449" y="2651"/>
                    <a:pt x="598" y="2651"/>
                  </a:cubicBezTo>
                  <a:cubicBezTo>
                    <a:pt x="822" y="2651"/>
                    <a:pt x="1009" y="2539"/>
                    <a:pt x="1195" y="2353"/>
                  </a:cubicBezTo>
                  <a:cubicBezTo>
                    <a:pt x="1382" y="2129"/>
                    <a:pt x="1532" y="1867"/>
                    <a:pt x="1644" y="1531"/>
                  </a:cubicBezTo>
                  <a:cubicBezTo>
                    <a:pt x="1756" y="1195"/>
                    <a:pt x="1830" y="822"/>
                    <a:pt x="1830" y="448"/>
                  </a:cubicBezTo>
                  <a:cubicBezTo>
                    <a:pt x="1830" y="299"/>
                    <a:pt x="1793" y="187"/>
                    <a:pt x="1718" y="112"/>
                  </a:cubicBezTo>
                  <a:cubicBezTo>
                    <a:pt x="1644" y="38"/>
                    <a:pt x="1569" y="0"/>
                    <a:pt x="1532" y="0"/>
                  </a:cubicBezTo>
                  <a:cubicBezTo>
                    <a:pt x="1457" y="0"/>
                    <a:pt x="1457" y="0"/>
                    <a:pt x="1457" y="75"/>
                  </a:cubicBezTo>
                  <a:cubicBezTo>
                    <a:pt x="1457" y="75"/>
                    <a:pt x="1457" y="150"/>
                    <a:pt x="1457" y="262"/>
                  </a:cubicBezTo>
                  <a:cubicBezTo>
                    <a:pt x="1457" y="374"/>
                    <a:pt x="1494" y="486"/>
                    <a:pt x="1494" y="560"/>
                  </a:cubicBezTo>
                  <a:cubicBezTo>
                    <a:pt x="1494" y="785"/>
                    <a:pt x="1457" y="1009"/>
                    <a:pt x="1382" y="1233"/>
                  </a:cubicBezTo>
                  <a:cubicBezTo>
                    <a:pt x="1345" y="1457"/>
                    <a:pt x="1270" y="1643"/>
                    <a:pt x="1158" y="1793"/>
                  </a:cubicBezTo>
                  <a:cubicBezTo>
                    <a:pt x="1083" y="1942"/>
                    <a:pt x="1009" y="2091"/>
                    <a:pt x="897" y="2166"/>
                  </a:cubicBezTo>
                  <a:cubicBezTo>
                    <a:pt x="785" y="2278"/>
                    <a:pt x="710" y="2315"/>
                    <a:pt x="635" y="2315"/>
                  </a:cubicBezTo>
                  <a:cubicBezTo>
                    <a:pt x="561" y="2315"/>
                    <a:pt x="486" y="2278"/>
                    <a:pt x="411" y="2203"/>
                  </a:cubicBezTo>
                  <a:cubicBezTo>
                    <a:pt x="374" y="2091"/>
                    <a:pt x="337" y="1979"/>
                    <a:pt x="337" y="1830"/>
                  </a:cubicBezTo>
                  <a:cubicBezTo>
                    <a:pt x="337" y="1718"/>
                    <a:pt x="411" y="1419"/>
                    <a:pt x="486" y="1046"/>
                  </a:cubicBezTo>
                  <a:cubicBezTo>
                    <a:pt x="598" y="635"/>
                    <a:pt x="635" y="411"/>
                    <a:pt x="635" y="336"/>
                  </a:cubicBezTo>
                  <a:cubicBezTo>
                    <a:pt x="635" y="224"/>
                    <a:pt x="635" y="150"/>
                    <a:pt x="561" y="75"/>
                  </a:cubicBezTo>
                  <a:cubicBezTo>
                    <a:pt x="486" y="38"/>
                    <a:pt x="449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5" name="Google Shape;8895;p24"/>
            <p:cNvSpPr/>
            <p:nvPr/>
          </p:nvSpPr>
          <p:spPr>
            <a:xfrm>
              <a:off x="4612300" y="4908275"/>
              <a:ext cx="45750" cy="65375"/>
            </a:xfrm>
            <a:custGeom>
              <a:avLst/>
              <a:gdLst/>
              <a:ahLst/>
              <a:cxnLst/>
              <a:rect l="l" t="t" r="r" b="b"/>
              <a:pathLst>
                <a:path w="1830" h="2615" extrusionOk="0">
                  <a:moveTo>
                    <a:pt x="1531" y="0"/>
                  </a:moveTo>
                  <a:cubicBezTo>
                    <a:pt x="1307" y="0"/>
                    <a:pt x="1083" y="112"/>
                    <a:pt x="822" y="299"/>
                  </a:cubicBezTo>
                  <a:cubicBezTo>
                    <a:pt x="598" y="523"/>
                    <a:pt x="374" y="785"/>
                    <a:pt x="224" y="1083"/>
                  </a:cubicBezTo>
                  <a:cubicBezTo>
                    <a:pt x="75" y="1382"/>
                    <a:pt x="0" y="1643"/>
                    <a:pt x="0" y="1867"/>
                  </a:cubicBezTo>
                  <a:cubicBezTo>
                    <a:pt x="0" y="2054"/>
                    <a:pt x="75" y="2203"/>
                    <a:pt x="224" y="2390"/>
                  </a:cubicBezTo>
                  <a:cubicBezTo>
                    <a:pt x="411" y="2539"/>
                    <a:pt x="560" y="2614"/>
                    <a:pt x="747" y="2614"/>
                  </a:cubicBezTo>
                  <a:cubicBezTo>
                    <a:pt x="859" y="2614"/>
                    <a:pt x="1008" y="2577"/>
                    <a:pt x="1195" y="2502"/>
                  </a:cubicBezTo>
                  <a:cubicBezTo>
                    <a:pt x="1344" y="2427"/>
                    <a:pt x="1494" y="2315"/>
                    <a:pt x="1606" y="2241"/>
                  </a:cubicBezTo>
                  <a:cubicBezTo>
                    <a:pt x="1718" y="2129"/>
                    <a:pt x="1793" y="2054"/>
                    <a:pt x="1793" y="2017"/>
                  </a:cubicBezTo>
                  <a:cubicBezTo>
                    <a:pt x="1793" y="1942"/>
                    <a:pt x="1755" y="1942"/>
                    <a:pt x="1718" y="1942"/>
                  </a:cubicBezTo>
                  <a:cubicBezTo>
                    <a:pt x="1718" y="1942"/>
                    <a:pt x="1606" y="1979"/>
                    <a:pt x="1382" y="2091"/>
                  </a:cubicBezTo>
                  <a:cubicBezTo>
                    <a:pt x="1307" y="2129"/>
                    <a:pt x="1232" y="2166"/>
                    <a:pt x="1083" y="2203"/>
                  </a:cubicBezTo>
                  <a:cubicBezTo>
                    <a:pt x="971" y="2241"/>
                    <a:pt x="859" y="2241"/>
                    <a:pt x="747" y="2241"/>
                  </a:cubicBezTo>
                  <a:cubicBezTo>
                    <a:pt x="635" y="2241"/>
                    <a:pt x="523" y="2203"/>
                    <a:pt x="448" y="2166"/>
                  </a:cubicBezTo>
                  <a:cubicBezTo>
                    <a:pt x="374" y="2091"/>
                    <a:pt x="374" y="1979"/>
                    <a:pt x="374" y="1867"/>
                  </a:cubicBezTo>
                  <a:cubicBezTo>
                    <a:pt x="374" y="1718"/>
                    <a:pt x="411" y="1569"/>
                    <a:pt x="486" y="1382"/>
                  </a:cubicBezTo>
                  <a:cubicBezTo>
                    <a:pt x="560" y="1195"/>
                    <a:pt x="672" y="1009"/>
                    <a:pt x="784" y="859"/>
                  </a:cubicBezTo>
                  <a:cubicBezTo>
                    <a:pt x="934" y="710"/>
                    <a:pt x="1046" y="598"/>
                    <a:pt x="1195" y="486"/>
                  </a:cubicBezTo>
                  <a:cubicBezTo>
                    <a:pt x="1344" y="411"/>
                    <a:pt x="1456" y="336"/>
                    <a:pt x="1531" y="336"/>
                  </a:cubicBezTo>
                  <a:cubicBezTo>
                    <a:pt x="1606" y="336"/>
                    <a:pt x="1643" y="336"/>
                    <a:pt x="1680" y="374"/>
                  </a:cubicBezTo>
                  <a:cubicBezTo>
                    <a:pt x="1755" y="374"/>
                    <a:pt x="1793" y="411"/>
                    <a:pt x="1793" y="411"/>
                  </a:cubicBezTo>
                  <a:cubicBezTo>
                    <a:pt x="1830" y="411"/>
                    <a:pt x="1830" y="374"/>
                    <a:pt x="1830" y="336"/>
                  </a:cubicBezTo>
                  <a:cubicBezTo>
                    <a:pt x="1830" y="262"/>
                    <a:pt x="1793" y="187"/>
                    <a:pt x="1718" y="112"/>
                  </a:cubicBezTo>
                  <a:cubicBezTo>
                    <a:pt x="1643" y="38"/>
                    <a:pt x="1568" y="0"/>
                    <a:pt x="15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6" name="Google Shape;8896;p24"/>
            <p:cNvSpPr/>
            <p:nvPr/>
          </p:nvSpPr>
          <p:spPr>
            <a:xfrm>
              <a:off x="4668300" y="4907350"/>
              <a:ext cx="40175" cy="66300"/>
            </a:xfrm>
            <a:custGeom>
              <a:avLst/>
              <a:gdLst/>
              <a:ahLst/>
              <a:cxnLst/>
              <a:rect l="l" t="t" r="r" b="b"/>
              <a:pathLst>
                <a:path w="1607" h="2652" extrusionOk="0">
                  <a:moveTo>
                    <a:pt x="598" y="0"/>
                  </a:moveTo>
                  <a:cubicBezTo>
                    <a:pt x="561" y="0"/>
                    <a:pt x="523" y="0"/>
                    <a:pt x="523" y="37"/>
                  </a:cubicBezTo>
                  <a:cubicBezTo>
                    <a:pt x="523" y="37"/>
                    <a:pt x="523" y="75"/>
                    <a:pt x="523" y="112"/>
                  </a:cubicBezTo>
                  <a:cubicBezTo>
                    <a:pt x="523" y="299"/>
                    <a:pt x="411" y="672"/>
                    <a:pt x="262" y="1270"/>
                  </a:cubicBezTo>
                  <a:cubicBezTo>
                    <a:pt x="75" y="1867"/>
                    <a:pt x="1" y="2203"/>
                    <a:pt x="1" y="2315"/>
                  </a:cubicBezTo>
                  <a:cubicBezTo>
                    <a:pt x="1" y="2390"/>
                    <a:pt x="38" y="2464"/>
                    <a:pt x="113" y="2539"/>
                  </a:cubicBezTo>
                  <a:cubicBezTo>
                    <a:pt x="225" y="2614"/>
                    <a:pt x="337" y="2651"/>
                    <a:pt x="449" y="2651"/>
                  </a:cubicBezTo>
                  <a:cubicBezTo>
                    <a:pt x="710" y="2651"/>
                    <a:pt x="971" y="2614"/>
                    <a:pt x="1233" y="2502"/>
                  </a:cubicBezTo>
                  <a:cubicBezTo>
                    <a:pt x="1457" y="2427"/>
                    <a:pt x="1606" y="2315"/>
                    <a:pt x="1606" y="2203"/>
                  </a:cubicBezTo>
                  <a:cubicBezTo>
                    <a:pt x="1606" y="2203"/>
                    <a:pt x="1606" y="2166"/>
                    <a:pt x="1606" y="2166"/>
                  </a:cubicBezTo>
                  <a:lnTo>
                    <a:pt x="1531" y="2166"/>
                  </a:lnTo>
                  <a:cubicBezTo>
                    <a:pt x="1531" y="2166"/>
                    <a:pt x="1457" y="2166"/>
                    <a:pt x="1345" y="2203"/>
                  </a:cubicBezTo>
                  <a:cubicBezTo>
                    <a:pt x="1009" y="2278"/>
                    <a:pt x="710" y="2352"/>
                    <a:pt x="411" y="2352"/>
                  </a:cubicBezTo>
                  <a:cubicBezTo>
                    <a:pt x="374" y="2352"/>
                    <a:pt x="337" y="2315"/>
                    <a:pt x="337" y="2240"/>
                  </a:cubicBezTo>
                  <a:cubicBezTo>
                    <a:pt x="337" y="2166"/>
                    <a:pt x="374" y="1979"/>
                    <a:pt x="486" y="1606"/>
                  </a:cubicBezTo>
                  <a:cubicBezTo>
                    <a:pt x="710" y="896"/>
                    <a:pt x="822" y="485"/>
                    <a:pt x="822" y="299"/>
                  </a:cubicBezTo>
                  <a:cubicBezTo>
                    <a:pt x="822" y="224"/>
                    <a:pt x="785" y="149"/>
                    <a:pt x="747" y="112"/>
                  </a:cubicBezTo>
                  <a:cubicBezTo>
                    <a:pt x="673" y="37"/>
                    <a:pt x="635" y="0"/>
                    <a:pt x="5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7" name="Google Shape;8897;p24"/>
            <p:cNvSpPr/>
            <p:nvPr/>
          </p:nvSpPr>
          <p:spPr>
            <a:xfrm>
              <a:off x="4719650" y="4909200"/>
              <a:ext cx="50425" cy="64450"/>
            </a:xfrm>
            <a:custGeom>
              <a:avLst/>
              <a:gdLst/>
              <a:ahLst/>
              <a:cxnLst/>
              <a:rect l="l" t="t" r="r" b="b"/>
              <a:pathLst>
                <a:path w="2017" h="2578" extrusionOk="0">
                  <a:moveTo>
                    <a:pt x="1270" y="1"/>
                  </a:moveTo>
                  <a:cubicBezTo>
                    <a:pt x="747" y="1"/>
                    <a:pt x="486" y="38"/>
                    <a:pt x="448" y="113"/>
                  </a:cubicBezTo>
                  <a:cubicBezTo>
                    <a:pt x="448" y="150"/>
                    <a:pt x="411" y="187"/>
                    <a:pt x="411" y="225"/>
                  </a:cubicBezTo>
                  <a:cubicBezTo>
                    <a:pt x="411" y="411"/>
                    <a:pt x="374" y="635"/>
                    <a:pt x="299" y="934"/>
                  </a:cubicBezTo>
                  <a:cubicBezTo>
                    <a:pt x="224" y="1196"/>
                    <a:pt x="150" y="1457"/>
                    <a:pt x="75" y="1718"/>
                  </a:cubicBezTo>
                  <a:cubicBezTo>
                    <a:pt x="38" y="1942"/>
                    <a:pt x="0" y="2129"/>
                    <a:pt x="0" y="2241"/>
                  </a:cubicBezTo>
                  <a:cubicBezTo>
                    <a:pt x="0" y="2316"/>
                    <a:pt x="38" y="2428"/>
                    <a:pt x="112" y="2465"/>
                  </a:cubicBezTo>
                  <a:cubicBezTo>
                    <a:pt x="187" y="2540"/>
                    <a:pt x="299" y="2577"/>
                    <a:pt x="411" y="2577"/>
                  </a:cubicBezTo>
                  <a:cubicBezTo>
                    <a:pt x="672" y="2577"/>
                    <a:pt x="934" y="2540"/>
                    <a:pt x="1195" y="2428"/>
                  </a:cubicBezTo>
                  <a:cubicBezTo>
                    <a:pt x="1494" y="2353"/>
                    <a:pt x="1606" y="2241"/>
                    <a:pt x="1606" y="2166"/>
                  </a:cubicBezTo>
                  <a:cubicBezTo>
                    <a:pt x="1606" y="2129"/>
                    <a:pt x="1606" y="2092"/>
                    <a:pt x="1568" y="2092"/>
                  </a:cubicBezTo>
                  <a:cubicBezTo>
                    <a:pt x="1531" y="2092"/>
                    <a:pt x="1494" y="2092"/>
                    <a:pt x="1382" y="2129"/>
                  </a:cubicBezTo>
                  <a:cubicBezTo>
                    <a:pt x="1008" y="2204"/>
                    <a:pt x="710" y="2278"/>
                    <a:pt x="411" y="2278"/>
                  </a:cubicBezTo>
                  <a:cubicBezTo>
                    <a:pt x="411" y="2278"/>
                    <a:pt x="374" y="2241"/>
                    <a:pt x="336" y="2241"/>
                  </a:cubicBezTo>
                  <a:cubicBezTo>
                    <a:pt x="336" y="2204"/>
                    <a:pt x="336" y="2204"/>
                    <a:pt x="336" y="2166"/>
                  </a:cubicBezTo>
                  <a:cubicBezTo>
                    <a:pt x="336" y="2092"/>
                    <a:pt x="374" y="1830"/>
                    <a:pt x="523" y="1382"/>
                  </a:cubicBezTo>
                  <a:cubicBezTo>
                    <a:pt x="784" y="1382"/>
                    <a:pt x="1046" y="1382"/>
                    <a:pt x="1232" y="1345"/>
                  </a:cubicBezTo>
                  <a:cubicBezTo>
                    <a:pt x="1456" y="1270"/>
                    <a:pt x="1531" y="1233"/>
                    <a:pt x="1531" y="1121"/>
                  </a:cubicBezTo>
                  <a:cubicBezTo>
                    <a:pt x="1531" y="1084"/>
                    <a:pt x="1494" y="1084"/>
                    <a:pt x="1419" y="1084"/>
                  </a:cubicBezTo>
                  <a:cubicBezTo>
                    <a:pt x="1344" y="1084"/>
                    <a:pt x="1232" y="1084"/>
                    <a:pt x="1120" y="1121"/>
                  </a:cubicBezTo>
                  <a:lnTo>
                    <a:pt x="598" y="1121"/>
                  </a:lnTo>
                  <a:cubicBezTo>
                    <a:pt x="710" y="785"/>
                    <a:pt x="747" y="523"/>
                    <a:pt x="747" y="337"/>
                  </a:cubicBezTo>
                  <a:cubicBezTo>
                    <a:pt x="971" y="299"/>
                    <a:pt x="1120" y="262"/>
                    <a:pt x="1195" y="262"/>
                  </a:cubicBezTo>
                  <a:lnTo>
                    <a:pt x="1494" y="262"/>
                  </a:lnTo>
                  <a:cubicBezTo>
                    <a:pt x="1643" y="225"/>
                    <a:pt x="1755" y="225"/>
                    <a:pt x="1830" y="187"/>
                  </a:cubicBezTo>
                  <a:cubicBezTo>
                    <a:pt x="1942" y="187"/>
                    <a:pt x="2016" y="150"/>
                    <a:pt x="2016" y="113"/>
                  </a:cubicBezTo>
                  <a:cubicBezTo>
                    <a:pt x="2016" y="38"/>
                    <a:pt x="1755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8" name="Google Shape;8898;p24"/>
            <p:cNvSpPr/>
            <p:nvPr/>
          </p:nvSpPr>
          <p:spPr>
            <a:xfrm>
              <a:off x="4775650" y="4908275"/>
              <a:ext cx="45775" cy="66300"/>
            </a:xfrm>
            <a:custGeom>
              <a:avLst/>
              <a:gdLst/>
              <a:ahLst/>
              <a:cxnLst/>
              <a:rect l="l" t="t" r="r" b="b"/>
              <a:pathLst>
                <a:path w="1831" h="2652" extrusionOk="0">
                  <a:moveTo>
                    <a:pt x="337" y="0"/>
                  </a:moveTo>
                  <a:cubicBezTo>
                    <a:pt x="337" y="38"/>
                    <a:pt x="337" y="75"/>
                    <a:pt x="337" y="112"/>
                  </a:cubicBezTo>
                  <a:cubicBezTo>
                    <a:pt x="337" y="262"/>
                    <a:pt x="262" y="523"/>
                    <a:pt x="150" y="971"/>
                  </a:cubicBezTo>
                  <a:cubicBezTo>
                    <a:pt x="75" y="1382"/>
                    <a:pt x="0" y="1681"/>
                    <a:pt x="0" y="1867"/>
                  </a:cubicBezTo>
                  <a:cubicBezTo>
                    <a:pt x="0" y="2091"/>
                    <a:pt x="75" y="2241"/>
                    <a:pt x="187" y="2390"/>
                  </a:cubicBezTo>
                  <a:cubicBezTo>
                    <a:pt x="299" y="2539"/>
                    <a:pt x="449" y="2651"/>
                    <a:pt x="598" y="2651"/>
                  </a:cubicBezTo>
                  <a:cubicBezTo>
                    <a:pt x="822" y="2651"/>
                    <a:pt x="1009" y="2539"/>
                    <a:pt x="1195" y="2353"/>
                  </a:cubicBezTo>
                  <a:cubicBezTo>
                    <a:pt x="1382" y="2129"/>
                    <a:pt x="1531" y="1867"/>
                    <a:pt x="1643" y="1531"/>
                  </a:cubicBezTo>
                  <a:cubicBezTo>
                    <a:pt x="1755" y="1195"/>
                    <a:pt x="1830" y="822"/>
                    <a:pt x="1830" y="448"/>
                  </a:cubicBezTo>
                  <a:cubicBezTo>
                    <a:pt x="1830" y="299"/>
                    <a:pt x="1793" y="187"/>
                    <a:pt x="1718" y="112"/>
                  </a:cubicBezTo>
                  <a:cubicBezTo>
                    <a:pt x="1643" y="38"/>
                    <a:pt x="1569" y="0"/>
                    <a:pt x="1494" y="0"/>
                  </a:cubicBezTo>
                  <a:cubicBezTo>
                    <a:pt x="1457" y="0"/>
                    <a:pt x="1457" y="0"/>
                    <a:pt x="1457" y="75"/>
                  </a:cubicBezTo>
                  <a:cubicBezTo>
                    <a:pt x="1457" y="75"/>
                    <a:pt x="1457" y="150"/>
                    <a:pt x="1457" y="262"/>
                  </a:cubicBezTo>
                  <a:cubicBezTo>
                    <a:pt x="1457" y="374"/>
                    <a:pt x="1457" y="486"/>
                    <a:pt x="1457" y="560"/>
                  </a:cubicBezTo>
                  <a:cubicBezTo>
                    <a:pt x="1457" y="785"/>
                    <a:pt x="1457" y="1009"/>
                    <a:pt x="1382" y="1233"/>
                  </a:cubicBezTo>
                  <a:cubicBezTo>
                    <a:pt x="1345" y="1457"/>
                    <a:pt x="1270" y="1643"/>
                    <a:pt x="1158" y="1793"/>
                  </a:cubicBezTo>
                  <a:cubicBezTo>
                    <a:pt x="1083" y="1942"/>
                    <a:pt x="1009" y="2091"/>
                    <a:pt x="897" y="2166"/>
                  </a:cubicBezTo>
                  <a:cubicBezTo>
                    <a:pt x="785" y="2278"/>
                    <a:pt x="710" y="2315"/>
                    <a:pt x="635" y="2315"/>
                  </a:cubicBezTo>
                  <a:cubicBezTo>
                    <a:pt x="523" y="2315"/>
                    <a:pt x="486" y="2278"/>
                    <a:pt x="411" y="2203"/>
                  </a:cubicBezTo>
                  <a:cubicBezTo>
                    <a:pt x="374" y="2091"/>
                    <a:pt x="337" y="1979"/>
                    <a:pt x="337" y="1830"/>
                  </a:cubicBezTo>
                  <a:cubicBezTo>
                    <a:pt x="337" y="1718"/>
                    <a:pt x="374" y="1419"/>
                    <a:pt x="486" y="1046"/>
                  </a:cubicBezTo>
                  <a:cubicBezTo>
                    <a:pt x="598" y="635"/>
                    <a:pt x="635" y="411"/>
                    <a:pt x="635" y="336"/>
                  </a:cubicBezTo>
                  <a:cubicBezTo>
                    <a:pt x="635" y="224"/>
                    <a:pt x="598" y="150"/>
                    <a:pt x="561" y="75"/>
                  </a:cubicBezTo>
                  <a:cubicBezTo>
                    <a:pt x="486" y="38"/>
                    <a:pt x="449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9" name="Google Shape;8899;p24"/>
            <p:cNvSpPr/>
            <p:nvPr/>
          </p:nvSpPr>
          <p:spPr>
            <a:xfrm>
              <a:off x="4824200" y="4908275"/>
              <a:ext cx="46675" cy="65375"/>
            </a:xfrm>
            <a:custGeom>
              <a:avLst/>
              <a:gdLst/>
              <a:ahLst/>
              <a:cxnLst/>
              <a:rect l="l" t="t" r="r" b="b"/>
              <a:pathLst>
                <a:path w="1867" h="2615" extrusionOk="0">
                  <a:moveTo>
                    <a:pt x="1606" y="0"/>
                  </a:moveTo>
                  <a:cubicBezTo>
                    <a:pt x="1494" y="0"/>
                    <a:pt x="1307" y="38"/>
                    <a:pt x="1120" y="112"/>
                  </a:cubicBezTo>
                  <a:cubicBezTo>
                    <a:pt x="896" y="224"/>
                    <a:pt x="747" y="299"/>
                    <a:pt x="635" y="411"/>
                  </a:cubicBezTo>
                  <a:cubicBezTo>
                    <a:pt x="635" y="448"/>
                    <a:pt x="597" y="486"/>
                    <a:pt x="560" y="560"/>
                  </a:cubicBezTo>
                  <a:cubicBezTo>
                    <a:pt x="560" y="635"/>
                    <a:pt x="523" y="710"/>
                    <a:pt x="523" y="785"/>
                  </a:cubicBezTo>
                  <a:cubicBezTo>
                    <a:pt x="523" y="822"/>
                    <a:pt x="560" y="934"/>
                    <a:pt x="672" y="1009"/>
                  </a:cubicBezTo>
                  <a:cubicBezTo>
                    <a:pt x="747" y="1121"/>
                    <a:pt x="859" y="1233"/>
                    <a:pt x="971" y="1345"/>
                  </a:cubicBezTo>
                  <a:cubicBezTo>
                    <a:pt x="1083" y="1419"/>
                    <a:pt x="1158" y="1531"/>
                    <a:pt x="1270" y="1606"/>
                  </a:cubicBezTo>
                  <a:cubicBezTo>
                    <a:pt x="1344" y="1718"/>
                    <a:pt x="1382" y="1830"/>
                    <a:pt x="1382" y="1867"/>
                  </a:cubicBezTo>
                  <a:cubicBezTo>
                    <a:pt x="1382" y="1979"/>
                    <a:pt x="1344" y="2091"/>
                    <a:pt x="1195" y="2166"/>
                  </a:cubicBezTo>
                  <a:cubicBezTo>
                    <a:pt x="1046" y="2278"/>
                    <a:pt x="896" y="2315"/>
                    <a:pt x="709" y="2315"/>
                  </a:cubicBezTo>
                  <a:cubicBezTo>
                    <a:pt x="635" y="2315"/>
                    <a:pt x="560" y="2278"/>
                    <a:pt x="485" y="2241"/>
                  </a:cubicBezTo>
                  <a:cubicBezTo>
                    <a:pt x="411" y="2203"/>
                    <a:pt x="336" y="2166"/>
                    <a:pt x="299" y="2129"/>
                  </a:cubicBezTo>
                  <a:cubicBezTo>
                    <a:pt x="187" y="2017"/>
                    <a:pt x="112" y="1942"/>
                    <a:pt x="75" y="1942"/>
                  </a:cubicBezTo>
                  <a:cubicBezTo>
                    <a:pt x="37" y="1942"/>
                    <a:pt x="0" y="1979"/>
                    <a:pt x="0" y="2054"/>
                  </a:cubicBezTo>
                  <a:cubicBezTo>
                    <a:pt x="0" y="2166"/>
                    <a:pt x="75" y="2278"/>
                    <a:pt x="224" y="2427"/>
                  </a:cubicBezTo>
                  <a:cubicBezTo>
                    <a:pt x="373" y="2539"/>
                    <a:pt x="597" y="2614"/>
                    <a:pt x="822" y="2614"/>
                  </a:cubicBezTo>
                  <a:cubicBezTo>
                    <a:pt x="1046" y="2614"/>
                    <a:pt x="1270" y="2539"/>
                    <a:pt x="1456" y="2390"/>
                  </a:cubicBezTo>
                  <a:cubicBezTo>
                    <a:pt x="1643" y="2241"/>
                    <a:pt x="1718" y="2091"/>
                    <a:pt x="1718" y="1867"/>
                  </a:cubicBezTo>
                  <a:cubicBezTo>
                    <a:pt x="1718" y="1755"/>
                    <a:pt x="1680" y="1643"/>
                    <a:pt x="1606" y="1531"/>
                  </a:cubicBezTo>
                  <a:cubicBezTo>
                    <a:pt x="1494" y="1382"/>
                    <a:pt x="1419" y="1270"/>
                    <a:pt x="1307" y="1195"/>
                  </a:cubicBezTo>
                  <a:cubicBezTo>
                    <a:pt x="1008" y="934"/>
                    <a:pt x="859" y="785"/>
                    <a:pt x="859" y="747"/>
                  </a:cubicBezTo>
                  <a:cubicBezTo>
                    <a:pt x="859" y="635"/>
                    <a:pt x="1008" y="523"/>
                    <a:pt x="1270" y="411"/>
                  </a:cubicBezTo>
                  <a:cubicBezTo>
                    <a:pt x="1382" y="374"/>
                    <a:pt x="1456" y="336"/>
                    <a:pt x="1568" y="336"/>
                  </a:cubicBezTo>
                  <a:cubicBezTo>
                    <a:pt x="1680" y="299"/>
                    <a:pt x="1755" y="299"/>
                    <a:pt x="1792" y="262"/>
                  </a:cubicBezTo>
                  <a:cubicBezTo>
                    <a:pt x="1867" y="262"/>
                    <a:pt x="1867" y="224"/>
                    <a:pt x="1867" y="224"/>
                  </a:cubicBezTo>
                  <a:cubicBezTo>
                    <a:pt x="1867" y="150"/>
                    <a:pt x="1867" y="112"/>
                    <a:pt x="1792" y="75"/>
                  </a:cubicBezTo>
                  <a:cubicBezTo>
                    <a:pt x="1755" y="0"/>
                    <a:pt x="1680" y="0"/>
                    <a:pt x="16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0" name="Google Shape;8900;p24"/>
            <p:cNvSpPr/>
            <p:nvPr/>
          </p:nvSpPr>
          <p:spPr>
            <a:xfrm>
              <a:off x="1348925" y="3196325"/>
              <a:ext cx="47625" cy="66300"/>
            </a:xfrm>
            <a:custGeom>
              <a:avLst/>
              <a:gdLst/>
              <a:ahLst/>
              <a:cxnLst/>
              <a:rect l="l" t="t" r="r" b="b"/>
              <a:pathLst>
                <a:path w="1905" h="2652" extrusionOk="0">
                  <a:moveTo>
                    <a:pt x="1158" y="299"/>
                  </a:moveTo>
                  <a:cubicBezTo>
                    <a:pt x="1270" y="299"/>
                    <a:pt x="1382" y="336"/>
                    <a:pt x="1457" y="411"/>
                  </a:cubicBezTo>
                  <a:cubicBezTo>
                    <a:pt x="1531" y="486"/>
                    <a:pt x="1569" y="560"/>
                    <a:pt x="1569" y="672"/>
                  </a:cubicBezTo>
                  <a:cubicBezTo>
                    <a:pt x="1569" y="822"/>
                    <a:pt x="1494" y="971"/>
                    <a:pt x="1307" y="1120"/>
                  </a:cubicBezTo>
                  <a:cubicBezTo>
                    <a:pt x="1121" y="1270"/>
                    <a:pt x="897" y="1382"/>
                    <a:pt x="598" y="1456"/>
                  </a:cubicBezTo>
                  <a:cubicBezTo>
                    <a:pt x="710" y="1008"/>
                    <a:pt x="785" y="710"/>
                    <a:pt x="785" y="560"/>
                  </a:cubicBezTo>
                  <a:cubicBezTo>
                    <a:pt x="785" y="523"/>
                    <a:pt x="747" y="448"/>
                    <a:pt x="747" y="411"/>
                  </a:cubicBezTo>
                  <a:cubicBezTo>
                    <a:pt x="897" y="336"/>
                    <a:pt x="1046" y="299"/>
                    <a:pt x="1158" y="299"/>
                  </a:cubicBezTo>
                  <a:close/>
                  <a:moveTo>
                    <a:pt x="1083" y="0"/>
                  </a:moveTo>
                  <a:cubicBezTo>
                    <a:pt x="934" y="0"/>
                    <a:pt x="785" y="38"/>
                    <a:pt x="598" y="75"/>
                  </a:cubicBezTo>
                  <a:cubicBezTo>
                    <a:pt x="449" y="150"/>
                    <a:pt x="374" y="187"/>
                    <a:pt x="374" y="262"/>
                  </a:cubicBezTo>
                  <a:cubicBezTo>
                    <a:pt x="374" y="299"/>
                    <a:pt x="374" y="336"/>
                    <a:pt x="449" y="411"/>
                  </a:cubicBezTo>
                  <a:cubicBezTo>
                    <a:pt x="449" y="710"/>
                    <a:pt x="337" y="1232"/>
                    <a:pt x="113" y="1979"/>
                  </a:cubicBezTo>
                  <a:cubicBezTo>
                    <a:pt x="38" y="2203"/>
                    <a:pt x="1" y="2353"/>
                    <a:pt x="1" y="2427"/>
                  </a:cubicBezTo>
                  <a:cubicBezTo>
                    <a:pt x="1" y="2465"/>
                    <a:pt x="1" y="2539"/>
                    <a:pt x="75" y="2577"/>
                  </a:cubicBezTo>
                  <a:cubicBezTo>
                    <a:pt x="113" y="2651"/>
                    <a:pt x="150" y="2651"/>
                    <a:pt x="187" y="2651"/>
                  </a:cubicBezTo>
                  <a:cubicBezTo>
                    <a:pt x="225" y="2651"/>
                    <a:pt x="337" y="2353"/>
                    <a:pt x="523" y="1755"/>
                  </a:cubicBezTo>
                  <a:cubicBezTo>
                    <a:pt x="934" y="1643"/>
                    <a:pt x="1270" y="1531"/>
                    <a:pt x="1531" y="1344"/>
                  </a:cubicBezTo>
                  <a:cubicBezTo>
                    <a:pt x="1793" y="1158"/>
                    <a:pt x="1905" y="934"/>
                    <a:pt x="1905" y="635"/>
                  </a:cubicBezTo>
                  <a:cubicBezTo>
                    <a:pt x="1905" y="448"/>
                    <a:pt x="1830" y="299"/>
                    <a:pt x="1681" y="187"/>
                  </a:cubicBezTo>
                  <a:cubicBezTo>
                    <a:pt x="1531" y="38"/>
                    <a:pt x="1345" y="0"/>
                    <a:pt x="10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1" name="Google Shape;8901;p24"/>
            <p:cNvSpPr/>
            <p:nvPr/>
          </p:nvSpPr>
          <p:spPr>
            <a:xfrm>
              <a:off x="1399325" y="3197250"/>
              <a:ext cx="47650" cy="65375"/>
            </a:xfrm>
            <a:custGeom>
              <a:avLst/>
              <a:gdLst/>
              <a:ahLst/>
              <a:cxnLst/>
              <a:rect l="l" t="t" r="r" b="b"/>
              <a:pathLst>
                <a:path w="1906" h="2615" extrusionOk="0">
                  <a:moveTo>
                    <a:pt x="1158" y="337"/>
                  </a:moveTo>
                  <a:cubicBezTo>
                    <a:pt x="1420" y="337"/>
                    <a:pt x="1569" y="411"/>
                    <a:pt x="1569" y="561"/>
                  </a:cubicBezTo>
                  <a:cubicBezTo>
                    <a:pt x="1569" y="635"/>
                    <a:pt x="1532" y="747"/>
                    <a:pt x="1457" y="822"/>
                  </a:cubicBezTo>
                  <a:cubicBezTo>
                    <a:pt x="1382" y="934"/>
                    <a:pt x="1270" y="1009"/>
                    <a:pt x="1196" y="1046"/>
                  </a:cubicBezTo>
                  <a:cubicBezTo>
                    <a:pt x="1084" y="1083"/>
                    <a:pt x="972" y="1158"/>
                    <a:pt x="860" y="1233"/>
                  </a:cubicBezTo>
                  <a:cubicBezTo>
                    <a:pt x="748" y="1270"/>
                    <a:pt x="673" y="1345"/>
                    <a:pt x="636" y="1382"/>
                  </a:cubicBezTo>
                  <a:cubicBezTo>
                    <a:pt x="710" y="1009"/>
                    <a:pt x="785" y="710"/>
                    <a:pt x="785" y="561"/>
                  </a:cubicBezTo>
                  <a:cubicBezTo>
                    <a:pt x="785" y="523"/>
                    <a:pt x="748" y="486"/>
                    <a:pt x="748" y="411"/>
                  </a:cubicBezTo>
                  <a:cubicBezTo>
                    <a:pt x="897" y="337"/>
                    <a:pt x="1046" y="337"/>
                    <a:pt x="1158" y="337"/>
                  </a:cubicBezTo>
                  <a:close/>
                  <a:moveTo>
                    <a:pt x="1158" y="1"/>
                  </a:moveTo>
                  <a:cubicBezTo>
                    <a:pt x="934" y="1"/>
                    <a:pt x="748" y="1"/>
                    <a:pt x="598" y="75"/>
                  </a:cubicBezTo>
                  <a:cubicBezTo>
                    <a:pt x="412" y="150"/>
                    <a:pt x="337" y="187"/>
                    <a:pt x="337" y="262"/>
                  </a:cubicBezTo>
                  <a:cubicBezTo>
                    <a:pt x="337" y="299"/>
                    <a:pt x="337" y="337"/>
                    <a:pt x="374" y="374"/>
                  </a:cubicBezTo>
                  <a:cubicBezTo>
                    <a:pt x="412" y="411"/>
                    <a:pt x="412" y="449"/>
                    <a:pt x="449" y="449"/>
                  </a:cubicBezTo>
                  <a:cubicBezTo>
                    <a:pt x="449" y="710"/>
                    <a:pt x="374" y="1083"/>
                    <a:pt x="225" y="1569"/>
                  </a:cubicBezTo>
                  <a:cubicBezTo>
                    <a:pt x="76" y="2054"/>
                    <a:pt x="1" y="2316"/>
                    <a:pt x="1" y="2390"/>
                  </a:cubicBezTo>
                  <a:cubicBezTo>
                    <a:pt x="1" y="2428"/>
                    <a:pt x="38" y="2465"/>
                    <a:pt x="76" y="2540"/>
                  </a:cubicBezTo>
                  <a:cubicBezTo>
                    <a:pt x="150" y="2577"/>
                    <a:pt x="188" y="2614"/>
                    <a:pt x="225" y="2614"/>
                  </a:cubicBezTo>
                  <a:cubicBezTo>
                    <a:pt x="225" y="2614"/>
                    <a:pt x="262" y="2540"/>
                    <a:pt x="300" y="2428"/>
                  </a:cubicBezTo>
                  <a:cubicBezTo>
                    <a:pt x="337" y="2353"/>
                    <a:pt x="337" y="2316"/>
                    <a:pt x="374" y="2241"/>
                  </a:cubicBezTo>
                  <a:cubicBezTo>
                    <a:pt x="374" y="2166"/>
                    <a:pt x="449" y="1942"/>
                    <a:pt x="561" y="1569"/>
                  </a:cubicBezTo>
                  <a:cubicBezTo>
                    <a:pt x="636" y="1755"/>
                    <a:pt x="785" y="1980"/>
                    <a:pt x="1084" y="2241"/>
                  </a:cubicBezTo>
                  <a:cubicBezTo>
                    <a:pt x="1345" y="2502"/>
                    <a:pt x="1569" y="2614"/>
                    <a:pt x="1718" y="2614"/>
                  </a:cubicBezTo>
                  <a:cubicBezTo>
                    <a:pt x="1793" y="2614"/>
                    <a:pt x="1830" y="2577"/>
                    <a:pt x="1830" y="2540"/>
                  </a:cubicBezTo>
                  <a:cubicBezTo>
                    <a:pt x="1830" y="2502"/>
                    <a:pt x="1793" y="2428"/>
                    <a:pt x="1756" y="2390"/>
                  </a:cubicBezTo>
                  <a:cubicBezTo>
                    <a:pt x="1718" y="2353"/>
                    <a:pt x="1681" y="2316"/>
                    <a:pt x="1644" y="2316"/>
                  </a:cubicBezTo>
                  <a:cubicBezTo>
                    <a:pt x="1606" y="2278"/>
                    <a:pt x="1569" y="2241"/>
                    <a:pt x="1532" y="2204"/>
                  </a:cubicBezTo>
                  <a:cubicBezTo>
                    <a:pt x="1457" y="2166"/>
                    <a:pt x="1420" y="2092"/>
                    <a:pt x="1345" y="2054"/>
                  </a:cubicBezTo>
                  <a:cubicBezTo>
                    <a:pt x="1308" y="2017"/>
                    <a:pt x="1270" y="1942"/>
                    <a:pt x="1233" y="1942"/>
                  </a:cubicBezTo>
                  <a:cubicBezTo>
                    <a:pt x="1196" y="1905"/>
                    <a:pt x="1121" y="1830"/>
                    <a:pt x="1046" y="1755"/>
                  </a:cubicBezTo>
                  <a:cubicBezTo>
                    <a:pt x="972" y="1643"/>
                    <a:pt x="897" y="1606"/>
                    <a:pt x="897" y="1531"/>
                  </a:cubicBezTo>
                  <a:cubicBezTo>
                    <a:pt x="897" y="1531"/>
                    <a:pt x="934" y="1494"/>
                    <a:pt x="1009" y="1457"/>
                  </a:cubicBezTo>
                  <a:cubicBezTo>
                    <a:pt x="1084" y="1419"/>
                    <a:pt x="1158" y="1382"/>
                    <a:pt x="1270" y="1345"/>
                  </a:cubicBezTo>
                  <a:cubicBezTo>
                    <a:pt x="1345" y="1270"/>
                    <a:pt x="1457" y="1233"/>
                    <a:pt x="1569" y="1158"/>
                  </a:cubicBezTo>
                  <a:cubicBezTo>
                    <a:pt x="1644" y="1083"/>
                    <a:pt x="1718" y="1009"/>
                    <a:pt x="1793" y="897"/>
                  </a:cubicBezTo>
                  <a:cubicBezTo>
                    <a:pt x="1868" y="785"/>
                    <a:pt x="1905" y="673"/>
                    <a:pt x="1905" y="561"/>
                  </a:cubicBezTo>
                  <a:cubicBezTo>
                    <a:pt x="1905" y="374"/>
                    <a:pt x="1830" y="225"/>
                    <a:pt x="1681" y="150"/>
                  </a:cubicBezTo>
                  <a:cubicBezTo>
                    <a:pt x="1532" y="38"/>
                    <a:pt x="1345" y="1"/>
                    <a:pt x="1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2" name="Google Shape;8902;p24"/>
            <p:cNvSpPr/>
            <p:nvPr/>
          </p:nvSpPr>
          <p:spPr>
            <a:xfrm>
              <a:off x="1454400" y="3197250"/>
              <a:ext cx="50450" cy="65375"/>
            </a:xfrm>
            <a:custGeom>
              <a:avLst/>
              <a:gdLst/>
              <a:ahLst/>
              <a:cxnLst/>
              <a:rect l="l" t="t" r="r" b="b"/>
              <a:pathLst>
                <a:path w="2018" h="2615" extrusionOk="0">
                  <a:moveTo>
                    <a:pt x="1308" y="299"/>
                  </a:moveTo>
                  <a:cubicBezTo>
                    <a:pt x="1420" y="299"/>
                    <a:pt x="1494" y="374"/>
                    <a:pt x="1569" y="486"/>
                  </a:cubicBezTo>
                  <a:cubicBezTo>
                    <a:pt x="1644" y="598"/>
                    <a:pt x="1681" y="747"/>
                    <a:pt x="1681" y="934"/>
                  </a:cubicBezTo>
                  <a:cubicBezTo>
                    <a:pt x="1681" y="1121"/>
                    <a:pt x="1644" y="1345"/>
                    <a:pt x="1494" y="1569"/>
                  </a:cubicBezTo>
                  <a:cubicBezTo>
                    <a:pt x="1382" y="1755"/>
                    <a:pt x="1233" y="1942"/>
                    <a:pt x="1084" y="2092"/>
                  </a:cubicBezTo>
                  <a:cubicBezTo>
                    <a:pt x="934" y="2241"/>
                    <a:pt x="785" y="2316"/>
                    <a:pt x="673" y="2316"/>
                  </a:cubicBezTo>
                  <a:cubicBezTo>
                    <a:pt x="561" y="2316"/>
                    <a:pt x="524" y="2278"/>
                    <a:pt x="449" y="2204"/>
                  </a:cubicBezTo>
                  <a:cubicBezTo>
                    <a:pt x="374" y="2092"/>
                    <a:pt x="374" y="1980"/>
                    <a:pt x="374" y="1867"/>
                  </a:cubicBezTo>
                  <a:cubicBezTo>
                    <a:pt x="374" y="1643"/>
                    <a:pt x="412" y="1382"/>
                    <a:pt x="524" y="1158"/>
                  </a:cubicBezTo>
                  <a:cubicBezTo>
                    <a:pt x="673" y="897"/>
                    <a:pt x="785" y="673"/>
                    <a:pt x="934" y="523"/>
                  </a:cubicBezTo>
                  <a:cubicBezTo>
                    <a:pt x="1084" y="374"/>
                    <a:pt x="1233" y="299"/>
                    <a:pt x="1308" y="299"/>
                  </a:cubicBezTo>
                  <a:close/>
                  <a:moveTo>
                    <a:pt x="1308" y="1"/>
                  </a:moveTo>
                  <a:cubicBezTo>
                    <a:pt x="1158" y="1"/>
                    <a:pt x="1009" y="38"/>
                    <a:pt x="860" y="150"/>
                  </a:cubicBezTo>
                  <a:cubicBezTo>
                    <a:pt x="710" y="262"/>
                    <a:pt x="598" y="411"/>
                    <a:pt x="449" y="561"/>
                  </a:cubicBezTo>
                  <a:cubicBezTo>
                    <a:pt x="337" y="747"/>
                    <a:pt x="225" y="971"/>
                    <a:pt x="150" y="1195"/>
                  </a:cubicBezTo>
                  <a:cubicBezTo>
                    <a:pt x="75" y="1419"/>
                    <a:pt x="1" y="1643"/>
                    <a:pt x="1" y="1867"/>
                  </a:cubicBezTo>
                  <a:cubicBezTo>
                    <a:pt x="1" y="2054"/>
                    <a:pt x="75" y="2204"/>
                    <a:pt x="187" y="2390"/>
                  </a:cubicBezTo>
                  <a:cubicBezTo>
                    <a:pt x="337" y="2540"/>
                    <a:pt x="486" y="2614"/>
                    <a:pt x="636" y="2614"/>
                  </a:cubicBezTo>
                  <a:cubicBezTo>
                    <a:pt x="860" y="2614"/>
                    <a:pt x="1084" y="2540"/>
                    <a:pt x="1308" y="2353"/>
                  </a:cubicBezTo>
                  <a:cubicBezTo>
                    <a:pt x="1532" y="2166"/>
                    <a:pt x="1681" y="1942"/>
                    <a:pt x="1830" y="1681"/>
                  </a:cubicBezTo>
                  <a:cubicBezTo>
                    <a:pt x="1980" y="1419"/>
                    <a:pt x="2017" y="1158"/>
                    <a:pt x="2017" y="897"/>
                  </a:cubicBezTo>
                  <a:cubicBezTo>
                    <a:pt x="2017" y="673"/>
                    <a:pt x="1942" y="449"/>
                    <a:pt x="1830" y="262"/>
                  </a:cubicBezTo>
                  <a:cubicBezTo>
                    <a:pt x="1681" y="75"/>
                    <a:pt x="1494" y="1"/>
                    <a:pt x="1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3" name="Google Shape;8903;p24"/>
            <p:cNvSpPr/>
            <p:nvPr/>
          </p:nvSpPr>
          <p:spPr>
            <a:xfrm>
              <a:off x="1513225" y="3197250"/>
              <a:ext cx="50425" cy="65375"/>
            </a:xfrm>
            <a:custGeom>
              <a:avLst/>
              <a:gdLst/>
              <a:ahLst/>
              <a:cxnLst/>
              <a:rect l="l" t="t" r="r" b="b"/>
              <a:pathLst>
                <a:path w="2017" h="2615" extrusionOk="0">
                  <a:moveTo>
                    <a:pt x="1158" y="1"/>
                  </a:moveTo>
                  <a:cubicBezTo>
                    <a:pt x="672" y="1"/>
                    <a:pt x="336" y="38"/>
                    <a:pt x="187" y="38"/>
                  </a:cubicBezTo>
                  <a:cubicBezTo>
                    <a:pt x="75" y="38"/>
                    <a:pt x="0" y="75"/>
                    <a:pt x="0" y="113"/>
                  </a:cubicBezTo>
                  <a:cubicBezTo>
                    <a:pt x="0" y="150"/>
                    <a:pt x="0" y="225"/>
                    <a:pt x="37" y="262"/>
                  </a:cubicBezTo>
                  <a:cubicBezTo>
                    <a:pt x="112" y="337"/>
                    <a:pt x="149" y="337"/>
                    <a:pt x="187" y="337"/>
                  </a:cubicBezTo>
                  <a:lnTo>
                    <a:pt x="822" y="337"/>
                  </a:lnTo>
                  <a:cubicBezTo>
                    <a:pt x="784" y="561"/>
                    <a:pt x="710" y="934"/>
                    <a:pt x="560" y="1457"/>
                  </a:cubicBezTo>
                  <a:cubicBezTo>
                    <a:pt x="448" y="2017"/>
                    <a:pt x="374" y="2316"/>
                    <a:pt x="374" y="2353"/>
                  </a:cubicBezTo>
                  <a:cubicBezTo>
                    <a:pt x="374" y="2428"/>
                    <a:pt x="411" y="2465"/>
                    <a:pt x="448" y="2540"/>
                  </a:cubicBezTo>
                  <a:cubicBezTo>
                    <a:pt x="486" y="2577"/>
                    <a:pt x="523" y="2614"/>
                    <a:pt x="560" y="2614"/>
                  </a:cubicBezTo>
                  <a:cubicBezTo>
                    <a:pt x="598" y="2614"/>
                    <a:pt x="635" y="2540"/>
                    <a:pt x="672" y="2428"/>
                  </a:cubicBezTo>
                  <a:cubicBezTo>
                    <a:pt x="672" y="2353"/>
                    <a:pt x="710" y="2241"/>
                    <a:pt x="747" y="2054"/>
                  </a:cubicBezTo>
                  <a:cubicBezTo>
                    <a:pt x="784" y="1905"/>
                    <a:pt x="822" y="1755"/>
                    <a:pt x="859" y="1681"/>
                  </a:cubicBezTo>
                  <a:cubicBezTo>
                    <a:pt x="1046" y="934"/>
                    <a:pt x="1120" y="486"/>
                    <a:pt x="1120" y="411"/>
                  </a:cubicBezTo>
                  <a:cubicBezTo>
                    <a:pt x="1120" y="374"/>
                    <a:pt x="1120" y="337"/>
                    <a:pt x="1120" y="299"/>
                  </a:cubicBezTo>
                  <a:cubicBezTo>
                    <a:pt x="1270" y="337"/>
                    <a:pt x="1382" y="337"/>
                    <a:pt x="1531" y="337"/>
                  </a:cubicBezTo>
                  <a:lnTo>
                    <a:pt x="1904" y="337"/>
                  </a:lnTo>
                  <a:cubicBezTo>
                    <a:pt x="1979" y="337"/>
                    <a:pt x="2016" y="337"/>
                    <a:pt x="2016" y="262"/>
                  </a:cubicBezTo>
                  <a:cubicBezTo>
                    <a:pt x="2016" y="225"/>
                    <a:pt x="1942" y="150"/>
                    <a:pt x="1755" y="113"/>
                  </a:cubicBezTo>
                  <a:cubicBezTo>
                    <a:pt x="1606" y="38"/>
                    <a:pt x="1382" y="1"/>
                    <a:pt x="1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4" name="Google Shape;8904;p24"/>
            <p:cNvSpPr/>
            <p:nvPr/>
          </p:nvSpPr>
          <p:spPr>
            <a:xfrm>
              <a:off x="1562700" y="3198175"/>
              <a:ext cx="50425" cy="64450"/>
            </a:xfrm>
            <a:custGeom>
              <a:avLst/>
              <a:gdLst/>
              <a:ahLst/>
              <a:cxnLst/>
              <a:rect l="l" t="t" r="r" b="b"/>
              <a:pathLst>
                <a:path w="2017" h="2578" extrusionOk="0">
                  <a:moveTo>
                    <a:pt x="1270" y="1"/>
                  </a:moveTo>
                  <a:cubicBezTo>
                    <a:pt x="784" y="1"/>
                    <a:pt x="523" y="38"/>
                    <a:pt x="448" y="113"/>
                  </a:cubicBezTo>
                  <a:cubicBezTo>
                    <a:pt x="448" y="150"/>
                    <a:pt x="448" y="188"/>
                    <a:pt x="448" y="225"/>
                  </a:cubicBezTo>
                  <a:cubicBezTo>
                    <a:pt x="448" y="412"/>
                    <a:pt x="411" y="636"/>
                    <a:pt x="336" y="934"/>
                  </a:cubicBezTo>
                  <a:cubicBezTo>
                    <a:pt x="261" y="1196"/>
                    <a:pt x="187" y="1457"/>
                    <a:pt x="112" y="1718"/>
                  </a:cubicBezTo>
                  <a:cubicBezTo>
                    <a:pt x="37" y="1943"/>
                    <a:pt x="0" y="2129"/>
                    <a:pt x="0" y="2241"/>
                  </a:cubicBezTo>
                  <a:cubicBezTo>
                    <a:pt x="0" y="2316"/>
                    <a:pt x="37" y="2428"/>
                    <a:pt x="149" y="2503"/>
                  </a:cubicBezTo>
                  <a:cubicBezTo>
                    <a:pt x="224" y="2540"/>
                    <a:pt x="336" y="2577"/>
                    <a:pt x="448" y="2577"/>
                  </a:cubicBezTo>
                  <a:cubicBezTo>
                    <a:pt x="709" y="2577"/>
                    <a:pt x="971" y="2540"/>
                    <a:pt x="1232" y="2428"/>
                  </a:cubicBezTo>
                  <a:cubicBezTo>
                    <a:pt x="1494" y="2353"/>
                    <a:pt x="1643" y="2241"/>
                    <a:pt x="1643" y="2167"/>
                  </a:cubicBezTo>
                  <a:cubicBezTo>
                    <a:pt x="1643" y="2129"/>
                    <a:pt x="1643" y="2092"/>
                    <a:pt x="1606" y="2092"/>
                  </a:cubicBezTo>
                  <a:cubicBezTo>
                    <a:pt x="1568" y="2092"/>
                    <a:pt x="1494" y="2092"/>
                    <a:pt x="1382" y="2129"/>
                  </a:cubicBezTo>
                  <a:cubicBezTo>
                    <a:pt x="1046" y="2241"/>
                    <a:pt x="747" y="2279"/>
                    <a:pt x="448" y="2279"/>
                  </a:cubicBezTo>
                  <a:cubicBezTo>
                    <a:pt x="411" y="2279"/>
                    <a:pt x="411" y="2279"/>
                    <a:pt x="373" y="2241"/>
                  </a:cubicBezTo>
                  <a:cubicBezTo>
                    <a:pt x="373" y="2241"/>
                    <a:pt x="336" y="2204"/>
                    <a:pt x="336" y="2167"/>
                  </a:cubicBezTo>
                  <a:cubicBezTo>
                    <a:pt x="336" y="2092"/>
                    <a:pt x="411" y="1830"/>
                    <a:pt x="560" y="1382"/>
                  </a:cubicBezTo>
                  <a:cubicBezTo>
                    <a:pt x="821" y="1382"/>
                    <a:pt x="1046" y="1382"/>
                    <a:pt x="1270" y="1345"/>
                  </a:cubicBezTo>
                  <a:cubicBezTo>
                    <a:pt x="1456" y="1308"/>
                    <a:pt x="1568" y="1233"/>
                    <a:pt x="1568" y="1158"/>
                  </a:cubicBezTo>
                  <a:cubicBezTo>
                    <a:pt x="1568" y="1121"/>
                    <a:pt x="1531" y="1084"/>
                    <a:pt x="1456" y="1084"/>
                  </a:cubicBezTo>
                  <a:cubicBezTo>
                    <a:pt x="1382" y="1084"/>
                    <a:pt x="1270" y="1084"/>
                    <a:pt x="1120" y="1121"/>
                  </a:cubicBezTo>
                  <a:lnTo>
                    <a:pt x="635" y="1121"/>
                  </a:lnTo>
                  <a:cubicBezTo>
                    <a:pt x="709" y="785"/>
                    <a:pt x="784" y="524"/>
                    <a:pt x="784" y="374"/>
                  </a:cubicBezTo>
                  <a:lnTo>
                    <a:pt x="784" y="337"/>
                  </a:lnTo>
                  <a:cubicBezTo>
                    <a:pt x="1008" y="300"/>
                    <a:pt x="1158" y="300"/>
                    <a:pt x="1195" y="262"/>
                  </a:cubicBezTo>
                  <a:lnTo>
                    <a:pt x="1494" y="262"/>
                  </a:lnTo>
                  <a:cubicBezTo>
                    <a:pt x="1643" y="225"/>
                    <a:pt x="1792" y="225"/>
                    <a:pt x="1867" y="188"/>
                  </a:cubicBezTo>
                  <a:cubicBezTo>
                    <a:pt x="1979" y="188"/>
                    <a:pt x="2016" y="150"/>
                    <a:pt x="2016" y="113"/>
                  </a:cubicBezTo>
                  <a:cubicBezTo>
                    <a:pt x="2016" y="38"/>
                    <a:pt x="1792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5" name="Google Shape;8905;p24"/>
            <p:cNvSpPr/>
            <p:nvPr/>
          </p:nvSpPr>
          <p:spPr>
            <a:xfrm>
              <a:off x="1617775" y="3197250"/>
              <a:ext cx="19625" cy="65375"/>
            </a:xfrm>
            <a:custGeom>
              <a:avLst/>
              <a:gdLst/>
              <a:ahLst/>
              <a:cxnLst/>
              <a:rect l="l" t="t" r="r" b="b"/>
              <a:pathLst>
                <a:path w="785" h="2615" extrusionOk="0">
                  <a:moveTo>
                    <a:pt x="523" y="1"/>
                  </a:moveTo>
                  <a:cubicBezTo>
                    <a:pt x="523" y="1"/>
                    <a:pt x="485" y="1"/>
                    <a:pt x="485" y="38"/>
                  </a:cubicBezTo>
                  <a:cubicBezTo>
                    <a:pt x="448" y="38"/>
                    <a:pt x="448" y="75"/>
                    <a:pt x="448" y="113"/>
                  </a:cubicBezTo>
                  <a:cubicBezTo>
                    <a:pt x="448" y="262"/>
                    <a:pt x="373" y="673"/>
                    <a:pt x="224" y="1307"/>
                  </a:cubicBezTo>
                  <a:cubicBezTo>
                    <a:pt x="75" y="1942"/>
                    <a:pt x="0" y="2316"/>
                    <a:pt x="0" y="2353"/>
                  </a:cubicBezTo>
                  <a:cubicBezTo>
                    <a:pt x="0" y="2390"/>
                    <a:pt x="37" y="2465"/>
                    <a:pt x="75" y="2502"/>
                  </a:cubicBezTo>
                  <a:cubicBezTo>
                    <a:pt x="112" y="2577"/>
                    <a:pt x="149" y="2614"/>
                    <a:pt x="187" y="2614"/>
                  </a:cubicBezTo>
                  <a:cubicBezTo>
                    <a:pt x="224" y="2614"/>
                    <a:pt x="261" y="2540"/>
                    <a:pt x="299" y="2390"/>
                  </a:cubicBezTo>
                  <a:cubicBezTo>
                    <a:pt x="336" y="2316"/>
                    <a:pt x="336" y="2241"/>
                    <a:pt x="373" y="2166"/>
                  </a:cubicBezTo>
                  <a:cubicBezTo>
                    <a:pt x="373" y="2092"/>
                    <a:pt x="411" y="2017"/>
                    <a:pt x="448" y="1867"/>
                  </a:cubicBezTo>
                  <a:cubicBezTo>
                    <a:pt x="448" y="1755"/>
                    <a:pt x="485" y="1643"/>
                    <a:pt x="485" y="1606"/>
                  </a:cubicBezTo>
                  <a:cubicBezTo>
                    <a:pt x="672" y="859"/>
                    <a:pt x="784" y="449"/>
                    <a:pt x="784" y="374"/>
                  </a:cubicBezTo>
                  <a:cubicBezTo>
                    <a:pt x="784" y="262"/>
                    <a:pt x="747" y="187"/>
                    <a:pt x="672" y="113"/>
                  </a:cubicBezTo>
                  <a:cubicBezTo>
                    <a:pt x="635" y="38"/>
                    <a:pt x="560" y="1"/>
                    <a:pt x="5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6" name="Google Shape;8906;p24"/>
            <p:cNvSpPr/>
            <p:nvPr/>
          </p:nvSpPr>
          <p:spPr>
            <a:xfrm>
              <a:off x="1645775" y="3196325"/>
              <a:ext cx="55100" cy="66300"/>
            </a:xfrm>
            <a:custGeom>
              <a:avLst/>
              <a:gdLst/>
              <a:ahLst/>
              <a:cxnLst/>
              <a:rect l="l" t="t" r="r" b="b"/>
              <a:pathLst>
                <a:path w="2204" h="2652" extrusionOk="0">
                  <a:moveTo>
                    <a:pt x="1979" y="0"/>
                  </a:moveTo>
                  <a:cubicBezTo>
                    <a:pt x="1904" y="0"/>
                    <a:pt x="1904" y="75"/>
                    <a:pt x="1904" y="187"/>
                  </a:cubicBezTo>
                  <a:cubicBezTo>
                    <a:pt x="1904" y="187"/>
                    <a:pt x="1867" y="336"/>
                    <a:pt x="1867" y="635"/>
                  </a:cubicBezTo>
                  <a:cubicBezTo>
                    <a:pt x="1792" y="1232"/>
                    <a:pt x="1680" y="1718"/>
                    <a:pt x="1531" y="2166"/>
                  </a:cubicBezTo>
                  <a:cubicBezTo>
                    <a:pt x="1419" y="1904"/>
                    <a:pt x="1158" y="1270"/>
                    <a:pt x="747" y="262"/>
                  </a:cubicBezTo>
                  <a:cubicBezTo>
                    <a:pt x="747" y="187"/>
                    <a:pt x="710" y="150"/>
                    <a:pt x="672" y="112"/>
                  </a:cubicBezTo>
                  <a:cubicBezTo>
                    <a:pt x="598" y="38"/>
                    <a:pt x="560" y="38"/>
                    <a:pt x="560" y="38"/>
                  </a:cubicBezTo>
                  <a:cubicBezTo>
                    <a:pt x="486" y="38"/>
                    <a:pt x="486" y="75"/>
                    <a:pt x="486" y="150"/>
                  </a:cubicBezTo>
                  <a:cubicBezTo>
                    <a:pt x="486" y="299"/>
                    <a:pt x="411" y="710"/>
                    <a:pt x="224" y="1344"/>
                  </a:cubicBezTo>
                  <a:cubicBezTo>
                    <a:pt x="75" y="1979"/>
                    <a:pt x="0" y="2353"/>
                    <a:pt x="0" y="2390"/>
                  </a:cubicBezTo>
                  <a:cubicBezTo>
                    <a:pt x="0" y="2465"/>
                    <a:pt x="0" y="2502"/>
                    <a:pt x="37" y="2577"/>
                  </a:cubicBezTo>
                  <a:cubicBezTo>
                    <a:pt x="112" y="2614"/>
                    <a:pt x="150" y="2651"/>
                    <a:pt x="187" y="2651"/>
                  </a:cubicBezTo>
                  <a:cubicBezTo>
                    <a:pt x="187" y="2651"/>
                    <a:pt x="224" y="2614"/>
                    <a:pt x="262" y="2502"/>
                  </a:cubicBezTo>
                  <a:cubicBezTo>
                    <a:pt x="299" y="2390"/>
                    <a:pt x="336" y="2166"/>
                    <a:pt x="448" y="1792"/>
                  </a:cubicBezTo>
                  <a:cubicBezTo>
                    <a:pt x="523" y="1456"/>
                    <a:pt x="598" y="1120"/>
                    <a:pt x="672" y="822"/>
                  </a:cubicBezTo>
                  <a:cubicBezTo>
                    <a:pt x="1046" y="1755"/>
                    <a:pt x="1270" y="2315"/>
                    <a:pt x="1344" y="2502"/>
                  </a:cubicBezTo>
                  <a:cubicBezTo>
                    <a:pt x="1382" y="2539"/>
                    <a:pt x="1382" y="2577"/>
                    <a:pt x="1419" y="2614"/>
                  </a:cubicBezTo>
                  <a:cubicBezTo>
                    <a:pt x="1494" y="2651"/>
                    <a:pt x="1531" y="2651"/>
                    <a:pt x="1531" y="2651"/>
                  </a:cubicBezTo>
                  <a:cubicBezTo>
                    <a:pt x="1643" y="2651"/>
                    <a:pt x="1755" y="2502"/>
                    <a:pt x="1830" y="2166"/>
                  </a:cubicBezTo>
                  <a:cubicBezTo>
                    <a:pt x="1942" y="1867"/>
                    <a:pt x="2054" y="1494"/>
                    <a:pt x="2091" y="1120"/>
                  </a:cubicBezTo>
                  <a:cubicBezTo>
                    <a:pt x="2166" y="747"/>
                    <a:pt x="2203" y="448"/>
                    <a:pt x="2203" y="262"/>
                  </a:cubicBezTo>
                  <a:cubicBezTo>
                    <a:pt x="2203" y="224"/>
                    <a:pt x="2166" y="150"/>
                    <a:pt x="2128" y="112"/>
                  </a:cubicBezTo>
                  <a:cubicBezTo>
                    <a:pt x="2054" y="38"/>
                    <a:pt x="2016" y="0"/>
                    <a:pt x="19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7" name="Google Shape;8907;p24"/>
            <p:cNvSpPr/>
            <p:nvPr/>
          </p:nvSpPr>
          <p:spPr>
            <a:xfrm>
              <a:off x="1170625" y="3309275"/>
              <a:ext cx="46700" cy="65350"/>
            </a:xfrm>
            <a:custGeom>
              <a:avLst/>
              <a:gdLst/>
              <a:ahLst/>
              <a:cxnLst/>
              <a:rect l="l" t="t" r="r" b="b"/>
              <a:pathLst>
                <a:path w="1868" h="2614" extrusionOk="0">
                  <a:moveTo>
                    <a:pt x="1607" y="0"/>
                  </a:moveTo>
                  <a:cubicBezTo>
                    <a:pt x="1457" y="0"/>
                    <a:pt x="1308" y="38"/>
                    <a:pt x="1084" y="112"/>
                  </a:cubicBezTo>
                  <a:cubicBezTo>
                    <a:pt x="897" y="224"/>
                    <a:pt x="748" y="299"/>
                    <a:pt x="636" y="411"/>
                  </a:cubicBezTo>
                  <a:cubicBezTo>
                    <a:pt x="598" y="448"/>
                    <a:pt x="561" y="523"/>
                    <a:pt x="561" y="560"/>
                  </a:cubicBezTo>
                  <a:cubicBezTo>
                    <a:pt x="524" y="635"/>
                    <a:pt x="524" y="710"/>
                    <a:pt x="524" y="784"/>
                  </a:cubicBezTo>
                  <a:cubicBezTo>
                    <a:pt x="524" y="822"/>
                    <a:pt x="561" y="934"/>
                    <a:pt x="636" y="1046"/>
                  </a:cubicBezTo>
                  <a:cubicBezTo>
                    <a:pt x="748" y="1120"/>
                    <a:pt x="822" y="1232"/>
                    <a:pt x="934" y="1344"/>
                  </a:cubicBezTo>
                  <a:cubicBezTo>
                    <a:pt x="1046" y="1419"/>
                    <a:pt x="1158" y="1531"/>
                    <a:pt x="1233" y="1643"/>
                  </a:cubicBezTo>
                  <a:cubicBezTo>
                    <a:pt x="1345" y="1718"/>
                    <a:pt x="1382" y="1830"/>
                    <a:pt x="1382" y="1867"/>
                  </a:cubicBezTo>
                  <a:cubicBezTo>
                    <a:pt x="1382" y="1979"/>
                    <a:pt x="1308" y="2091"/>
                    <a:pt x="1158" y="2166"/>
                  </a:cubicBezTo>
                  <a:cubicBezTo>
                    <a:pt x="1046" y="2278"/>
                    <a:pt x="897" y="2315"/>
                    <a:pt x="710" y="2315"/>
                  </a:cubicBezTo>
                  <a:cubicBezTo>
                    <a:pt x="636" y="2315"/>
                    <a:pt x="561" y="2278"/>
                    <a:pt x="486" y="2240"/>
                  </a:cubicBezTo>
                  <a:cubicBezTo>
                    <a:pt x="412" y="2203"/>
                    <a:pt x="337" y="2166"/>
                    <a:pt x="300" y="2128"/>
                  </a:cubicBezTo>
                  <a:cubicBezTo>
                    <a:pt x="188" y="2016"/>
                    <a:pt x="76" y="1942"/>
                    <a:pt x="38" y="1942"/>
                  </a:cubicBezTo>
                  <a:cubicBezTo>
                    <a:pt x="1" y="1942"/>
                    <a:pt x="1" y="1979"/>
                    <a:pt x="1" y="2054"/>
                  </a:cubicBezTo>
                  <a:cubicBezTo>
                    <a:pt x="1" y="2166"/>
                    <a:pt x="76" y="2278"/>
                    <a:pt x="225" y="2427"/>
                  </a:cubicBezTo>
                  <a:cubicBezTo>
                    <a:pt x="374" y="2539"/>
                    <a:pt x="561" y="2614"/>
                    <a:pt x="822" y="2614"/>
                  </a:cubicBezTo>
                  <a:cubicBezTo>
                    <a:pt x="1046" y="2614"/>
                    <a:pt x="1270" y="2539"/>
                    <a:pt x="1457" y="2390"/>
                  </a:cubicBezTo>
                  <a:cubicBezTo>
                    <a:pt x="1607" y="2240"/>
                    <a:pt x="1719" y="2091"/>
                    <a:pt x="1719" y="1867"/>
                  </a:cubicBezTo>
                  <a:cubicBezTo>
                    <a:pt x="1719" y="1792"/>
                    <a:pt x="1681" y="1643"/>
                    <a:pt x="1569" y="1531"/>
                  </a:cubicBezTo>
                  <a:cubicBezTo>
                    <a:pt x="1494" y="1419"/>
                    <a:pt x="1382" y="1307"/>
                    <a:pt x="1270" y="1195"/>
                  </a:cubicBezTo>
                  <a:cubicBezTo>
                    <a:pt x="972" y="934"/>
                    <a:pt x="822" y="784"/>
                    <a:pt x="822" y="747"/>
                  </a:cubicBezTo>
                  <a:cubicBezTo>
                    <a:pt x="822" y="635"/>
                    <a:pt x="972" y="523"/>
                    <a:pt x="1270" y="411"/>
                  </a:cubicBezTo>
                  <a:cubicBezTo>
                    <a:pt x="1345" y="374"/>
                    <a:pt x="1457" y="374"/>
                    <a:pt x="1532" y="336"/>
                  </a:cubicBezTo>
                  <a:cubicBezTo>
                    <a:pt x="1644" y="299"/>
                    <a:pt x="1719" y="299"/>
                    <a:pt x="1793" y="262"/>
                  </a:cubicBezTo>
                  <a:cubicBezTo>
                    <a:pt x="1831" y="262"/>
                    <a:pt x="1868" y="224"/>
                    <a:pt x="1868" y="224"/>
                  </a:cubicBezTo>
                  <a:cubicBezTo>
                    <a:pt x="1868" y="150"/>
                    <a:pt x="1831" y="112"/>
                    <a:pt x="1793" y="75"/>
                  </a:cubicBezTo>
                  <a:cubicBezTo>
                    <a:pt x="1756" y="0"/>
                    <a:pt x="1681" y="0"/>
                    <a:pt x="1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8" name="Google Shape;8908;p24"/>
            <p:cNvSpPr/>
            <p:nvPr/>
          </p:nvSpPr>
          <p:spPr>
            <a:xfrm>
              <a:off x="1227575" y="3309275"/>
              <a:ext cx="48575" cy="66300"/>
            </a:xfrm>
            <a:custGeom>
              <a:avLst/>
              <a:gdLst/>
              <a:ahLst/>
              <a:cxnLst/>
              <a:rect l="l" t="t" r="r" b="b"/>
              <a:pathLst>
                <a:path w="1943" h="2652" extrusionOk="0">
                  <a:moveTo>
                    <a:pt x="150" y="0"/>
                  </a:moveTo>
                  <a:cubicBezTo>
                    <a:pt x="75" y="0"/>
                    <a:pt x="1" y="75"/>
                    <a:pt x="1" y="262"/>
                  </a:cubicBezTo>
                  <a:cubicBezTo>
                    <a:pt x="1" y="448"/>
                    <a:pt x="38" y="635"/>
                    <a:pt x="113" y="822"/>
                  </a:cubicBezTo>
                  <a:cubicBezTo>
                    <a:pt x="187" y="971"/>
                    <a:pt x="262" y="1158"/>
                    <a:pt x="411" y="1307"/>
                  </a:cubicBezTo>
                  <a:cubicBezTo>
                    <a:pt x="523" y="1456"/>
                    <a:pt x="635" y="1531"/>
                    <a:pt x="785" y="1568"/>
                  </a:cubicBezTo>
                  <a:cubicBezTo>
                    <a:pt x="785" y="1606"/>
                    <a:pt x="747" y="1643"/>
                    <a:pt x="747" y="1718"/>
                  </a:cubicBezTo>
                  <a:lnTo>
                    <a:pt x="673" y="1830"/>
                  </a:lnTo>
                  <a:cubicBezTo>
                    <a:pt x="635" y="1867"/>
                    <a:pt x="635" y="1904"/>
                    <a:pt x="598" y="1979"/>
                  </a:cubicBezTo>
                  <a:cubicBezTo>
                    <a:pt x="561" y="2016"/>
                    <a:pt x="561" y="2054"/>
                    <a:pt x="523" y="2091"/>
                  </a:cubicBezTo>
                  <a:cubicBezTo>
                    <a:pt x="523" y="2128"/>
                    <a:pt x="523" y="2166"/>
                    <a:pt x="486" y="2203"/>
                  </a:cubicBezTo>
                  <a:cubicBezTo>
                    <a:pt x="411" y="2352"/>
                    <a:pt x="374" y="2427"/>
                    <a:pt x="374" y="2502"/>
                  </a:cubicBezTo>
                  <a:cubicBezTo>
                    <a:pt x="374" y="2614"/>
                    <a:pt x="411" y="2651"/>
                    <a:pt x="449" y="2651"/>
                  </a:cubicBezTo>
                  <a:cubicBezTo>
                    <a:pt x="486" y="2651"/>
                    <a:pt x="561" y="2614"/>
                    <a:pt x="598" y="2539"/>
                  </a:cubicBezTo>
                  <a:cubicBezTo>
                    <a:pt x="673" y="2464"/>
                    <a:pt x="785" y="2278"/>
                    <a:pt x="934" y="1979"/>
                  </a:cubicBezTo>
                  <a:cubicBezTo>
                    <a:pt x="1083" y="1680"/>
                    <a:pt x="1270" y="1382"/>
                    <a:pt x="1419" y="1120"/>
                  </a:cubicBezTo>
                  <a:cubicBezTo>
                    <a:pt x="1569" y="859"/>
                    <a:pt x="1718" y="672"/>
                    <a:pt x="1793" y="523"/>
                  </a:cubicBezTo>
                  <a:cubicBezTo>
                    <a:pt x="1905" y="336"/>
                    <a:pt x="1942" y="262"/>
                    <a:pt x="1942" y="187"/>
                  </a:cubicBezTo>
                  <a:cubicBezTo>
                    <a:pt x="1942" y="150"/>
                    <a:pt x="1905" y="112"/>
                    <a:pt x="1905" y="75"/>
                  </a:cubicBezTo>
                  <a:cubicBezTo>
                    <a:pt x="1868" y="38"/>
                    <a:pt x="1830" y="0"/>
                    <a:pt x="1755" y="0"/>
                  </a:cubicBezTo>
                  <a:cubicBezTo>
                    <a:pt x="1718" y="0"/>
                    <a:pt x="1606" y="112"/>
                    <a:pt x="1494" y="336"/>
                  </a:cubicBezTo>
                  <a:cubicBezTo>
                    <a:pt x="1382" y="523"/>
                    <a:pt x="1270" y="747"/>
                    <a:pt x="1121" y="971"/>
                  </a:cubicBezTo>
                  <a:cubicBezTo>
                    <a:pt x="1009" y="1195"/>
                    <a:pt x="934" y="1270"/>
                    <a:pt x="897" y="1270"/>
                  </a:cubicBezTo>
                  <a:cubicBezTo>
                    <a:pt x="822" y="1270"/>
                    <a:pt x="785" y="1232"/>
                    <a:pt x="710" y="1158"/>
                  </a:cubicBezTo>
                  <a:cubicBezTo>
                    <a:pt x="598" y="1083"/>
                    <a:pt x="561" y="971"/>
                    <a:pt x="486" y="859"/>
                  </a:cubicBezTo>
                  <a:cubicBezTo>
                    <a:pt x="411" y="747"/>
                    <a:pt x="374" y="598"/>
                    <a:pt x="337" y="448"/>
                  </a:cubicBezTo>
                  <a:cubicBezTo>
                    <a:pt x="299" y="299"/>
                    <a:pt x="299" y="187"/>
                    <a:pt x="262" y="112"/>
                  </a:cubicBezTo>
                  <a:cubicBezTo>
                    <a:pt x="225" y="38"/>
                    <a:pt x="187" y="0"/>
                    <a:pt x="1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9" name="Google Shape;8909;p24"/>
            <p:cNvSpPr/>
            <p:nvPr/>
          </p:nvSpPr>
          <p:spPr>
            <a:xfrm>
              <a:off x="1277975" y="3308325"/>
              <a:ext cx="55100" cy="66300"/>
            </a:xfrm>
            <a:custGeom>
              <a:avLst/>
              <a:gdLst/>
              <a:ahLst/>
              <a:cxnLst/>
              <a:rect l="l" t="t" r="r" b="b"/>
              <a:pathLst>
                <a:path w="2204" h="2652" extrusionOk="0">
                  <a:moveTo>
                    <a:pt x="1980" y="1"/>
                  </a:moveTo>
                  <a:cubicBezTo>
                    <a:pt x="1942" y="1"/>
                    <a:pt x="1905" y="76"/>
                    <a:pt x="1905" y="188"/>
                  </a:cubicBezTo>
                  <a:cubicBezTo>
                    <a:pt x="1905" y="188"/>
                    <a:pt x="1905" y="337"/>
                    <a:pt x="1868" y="636"/>
                  </a:cubicBezTo>
                  <a:cubicBezTo>
                    <a:pt x="1793" y="1233"/>
                    <a:pt x="1718" y="1718"/>
                    <a:pt x="1532" y="2166"/>
                  </a:cubicBezTo>
                  <a:cubicBezTo>
                    <a:pt x="1420" y="1905"/>
                    <a:pt x="1196" y="1270"/>
                    <a:pt x="785" y="262"/>
                  </a:cubicBezTo>
                  <a:cubicBezTo>
                    <a:pt x="748" y="188"/>
                    <a:pt x="710" y="150"/>
                    <a:pt x="673" y="113"/>
                  </a:cubicBezTo>
                  <a:cubicBezTo>
                    <a:pt x="636" y="38"/>
                    <a:pt x="598" y="38"/>
                    <a:pt x="561" y="38"/>
                  </a:cubicBezTo>
                  <a:cubicBezTo>
                    <a:pt x="524" y="38"/>
                    <a:pt x="486" y="76"/>
                    <a:pt x="486" y="150"/>
                  </a:cubicBezTo>
                  <a:cubicBezTo>
                    <a:pt x="486" y="300"/>
                    <a:pt x="412" y="710"/>
                    <a:pt x="262" y="1345"/>
                  </a:cubicBezTo>
                  <a:cubicBezTo>
                    <a:pt x="76" y="1980"/>
                    <a:pt x="1" y="2353"/>
                    <a:pt x="1" y="2390"/>
                  </a:cubicBezTo>
                  <a:cubicBezTo>
                    <a:pt x="1" y="2465"/>
                    <a:pt x="38" y="2502"/>
                    <a:pt x="76" y="2577"/>
                  </a:cubicBezTo>
                  <a:cubicBezTo>
                    <a:pt x="113" y="2615"/>
                    <a:pt x="150" y="2652"/>
                    <a:pt x="188" y="2652"/>
                  </a:cubicBezTo>
                  <a:cubicBezTo>
                    <a:pt x="225" y="2652"/>
                    <a:pt x="225" y="2615"/>
                    <a:pt x="262" y="2502"/>
                  </a:cubicBezTo>
                  <a:cubicBezTo>
                    <a:pt x="300" y="2390"/>
                    <a:pt x="374" y="2166"/>
                    <a:pt x="449" y="1793"/>
                  </a:cubicBezTo>
                  <a:cubicBezTo>
                    <a:pt x="524" y="1457"/>
                    <a:pt x="636" y="1121"/>
                    <a:pt x="710" y="822"/>
                  </a:cubicBezTo>
                  <a:cubicBezTo>
                    <a:pt x="1046" y="1756"/>
                    <a:pt x="1270" y="2316"/>
                    <a:pt x="1345" y="2502"/>
                  </a:cubicBezTo>
                  <a:cubicBezTo>
                    <a:pt x="1382" y="2540"/>
                    <a:pt x="1420" y="2577"/>
                    <a:pt x="1457" y="2615"/>
                  </a:cubicBezTo>
                  <a:cubicBezTo>
                    <a:pt x="1494" y="2652"/>
                    <a:pt x="1532" y="2652"/>
                    <a:pt x="1569" y="2652"/>
                  </a:cubicBezTo>
                  <a:cubicBezTo>
                    <a:pt x="1644" y="2652"/>
                    <a:pt x="1756" y="2502"/>
                    <a:pt x="1868" y="2166"/>
                  </a:cubicBezTo>
                  <a:cubicBezTo>
                    <a:pt x="1980" y="1868"/>
                    <a:pt x="2054" y="1494"/>
                    <a:pt x="2129" y="1121"/>
                  </a:cubicBezTo>
                  <a:cubicBezTo>
                    <a:pt x="2166" y="748"/>
                    <a:pt x="2204" y="449"/>
                    <a:pt x="2204" y="262"/>
                  </a:cubicBezTo>
                  <a:cubicBezTo>
                    <a:pt x="2204" y="225"/>
                    <a:pt x="2166" y="150"/>
                    <a:pt x="2129" y="113"/>
                  </a:cubicBezTo>
                  <a:cubicBezTo>
                    <a:pt x="2092" y="38"/>
                    <a:pt x="2017" y="1"/>
                    <a:pt x="19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0" name="Google Shape;8910;p24"/>
            <p:cNvSpPr/>
            <p:nvPr/>
          </p:nvSpPr>
          <p:spPr>
            <a:xfrm>
              <a:off x="1342400" y="3309275"/>
              <a:ext cx="50425" cy="65350"/>
            </a:xfrm>
            <a:custGeom>
              <a:avLst/>
              <a:gdLst/>
              <a:ahLst/>
              <a:cxnLst/>
              <a:rect l="l" t="t" r="r" b="b"/>
              <a:pathLst>
                <a:path w="2017" h="2614" extrusionOk="0">
                  <a:moveTo>
                    <a:pt x="1158" y="0"/>
                  </a:moveTo>
                  <a:cubicBezTo>
                    <a:pt x="672" y="0"/>
                    <a:pt x="336" y="38"/>
                    <a:pt x="187" y="38"/>
                  </a:cubicBezTo>
                  <a:cubicBezTo>
                    <a:pt x="75" y="38"/>
                    <a:pt x="0" y="75"/>
                    <a:pt x="0" y="112"/>
                  </a:cubicBezTo>
                  <a:cubicBezTo>
                    <a:pt x="0" y="150"/>
                    <a:pt x="0" y="224"/>
                    <a:pt x="38" y="262"/>
                  </a:cubicBezTo>
                  <a:cubicBezTo>
                    <a:pt x="112" y="336"/>
                    <a:pt x="150" y="336"/>
                    <a:pt x="187" y="336"/>
                  </a:cubicBezTo>
                  <a:lnTo>
                    <a:pt x="822" y="336"/>
                  </a:lnTo>
                  <a:cubicBezTo>
                    <a:pt x="784" y="560"/>
                    <a:pt x="710" y="934"/>
                    <a:pt x="598" y="1456"/>
                  </a:cubicBezTo>
                  <a:cubicBezTo>
                    <a:pt x="448" y="2016"/>
                    <a:pt x="374" y="2315"/>
                    <a:pt x="374" y="2352"/>
                  </a:cubicBezTo>
                  <a:cubicBezTo>
                    <a:pt x="374" y="2427"/>
                    <a:pt x="411" y="2464"/>
                    <a:pt x="448" y="2539"/>
                  </a:cubicBezTo>
                  <a:cubicBezTo>
                    <a:pt x="486" y="2577"/>
                    <a:pt x="523" y="2614"/>
                    <a:pt x="560" y="2614"/>
                  </a:cubicBezTo>
                  <a:cubicBezTo>
                    <a:pt x="598" y="2614"/>
                    <a:pt x="635" y="2539"/>
                    <a:pt x="672" y="2427"/>
                  </a:cubicBezTo>
                  <a:cubicBezTo>
                    <a:pt x="672" y="2352"/>
                    <a:pt x="710" y="2240"/>
                    <a:pt x="747" y="2054"/>
                  </a:cubicBezTo>
                  <a:cubicBezTo>
                    <a:pt x="784" y="1904"/>
                    <a:pt x="822" y="1755"/>
                    <a:pt x="859" y="1680"/>
                  </a:cubicBezTo>
                  <a:cubicBezTo>
                    <a:pt x="1046" y="934"/>
                    <a:pt x="1120" y="486"/>
                    <a:pt x="1120" y="411"/>
                  </a:cubicBezTo>
                  <a:cubicBezTo>
                    <a:pt x="1120" y="374"/>
                    <a:pt x="1120" y="336"/>
                    <a:pt x="1120" y="299"/>
                  </a:cubicBezTo>
                  <a:cubicBezTo>
                    <a:pt x="1270" y="336"/>
                    <a:pt x="1382" y="336"/>
                    <a:pt x="1531" y="336"/>
                  </a:cubicBezTo>
                  <a:lnTo>
                    <a:pt x="1904" y="336"/>
                  </a:lnTo>
                  <a:cubicBezTo>
                    <a:pt x="1979" y="336"/>
                    <a:pt x="2016" y="336"/>
                    <a:pt x="2016" y="262"/>
                  </a:cubicBezTo>
                  <a:cubicBezTo>
                    <a:pt x="2016" y="224"/>
                    <a:pt x="1942" y="150"/>
                    <a:pt x="1755" y="112"/>
                  </a:cubicBezTo>
                  <a:cubicBezTo>
                    <a:pt x="1606" y="38"/>
                    <a:pt x="1382" y="0"/>
                    <a:pt x="11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1" name="Google Shape;8911;p24"/>
            <p:cNvSpPr/>
            <p:nvPr/>
          </p:nvSpPr>
          <p:spPr>
            <a:xfrm>
              <a:off x="1392800" y="3309275"/>
              <a:ext cx="51375" cy="65350"/>
            </a:xfrm>
            <a:custGeom>
              <a:avLst/>
              <a:gdLst/>
              <a:ahLst/>
              <a:cxnLst/>
              <a:rect l="l" t="t" r="r" b="b"/>
              <a:pathLst>
                <a:path w="2055" h="2614" extrusionOk="0">
                  <a:moveTo>
                    <a:pt x="486" y="0"/>
                  </a:moveTo>
                  <a:cubicBezTo>
                    <a:pt x="486" y="38"/>
                    <a:pt x="486" y="75"/>
                    <a:pt x="486" y="112"/>
                  </a:cubicBezTo>
                  <a:cubicBezTo>
                    <a:pt x="486" y="262"/>
                    <a:pt x="374" y="672"/>
                    <a:pt x="225" y="1307"/>
                  </a:cubicBezTo>
                  <a:cubicBezTo>
                    <a:pt x="75" y="1344"/>
                    <a:pt x="38" y="1382"/>
                    <a:pt x="38" y="1419"/>
                  </a:cubicBezTo>
                  <a:cubicBezTo>
                    <a:pt x="38" y="1456"/>
                    <a:pt x="38" y="1494"/>
                    <a:pt x="75" y="1531"/>
                  </a:cubicBezTo>
                  <a:cubicBezTo>
                    <a:pt x="75" y="1568"/>
                    <a:pt x="112" y="1568"/>
                    <a:pt x="150" y="1606"/>
                  </a:cubicBezTo>
                  <a:cubicBezTo>
                    <a:pt x="38" y="2016"/>
                    <a:pt x="0" y="2278"/>
                    <a:pt x="0" y="2315"/>
                  </a:cubicBezTo>
                  <a:cubicBezTo>
                    <a:pt x="0" y="2390"/>
                    <a:pt x="0" y="2464"/>
                    <a:pt x="75" y="2502"/>
                  </a:cubicBezTo>
                  <a:cubicBezTo>
                    <a:pt x="112" y="2577"/>
                    <a:pt x="150" y="2614"/>
                    <a:pt x="187" y="2614"/>
                  </a:cubicBezTo>
                  <a:cubicBezTo>
                    <a:pt x="225" y="2614"/>
                    <a:pt x="225" y="2539"/>
                    <a:pt x="262" y="2427"/>
                  </a:cubicBezTo>
                  <a:cubicBezTo>
                    <a:pt x="299" y="2352"/>
                    <a:pt x="299" y="2278"/>
                    <a:pt x="337" y="2203"/>
                  </a:cubicBezTo>
                  <a:cubicBezTo>
                    <a:pt x="337" y="2166"/>
                    <a:pt x="374" y="2054"/>
                    <a:pt x="411" y="1942"/>
                  </a:cubicBezTo>
                  <a:cubicBezTo>
                    <a:pt x="449" y="1830"/>
                    <a:pt x="449" y="1680"/>
                    <a:pt x="486" y="1568"/>
                  </a:cubicBezTo>
                  <a:cubicBezTo>
                    <a:pt x="785" y="1494"/>
                    <a:pt x="1121" y="1419"/>
                    <a:pt x="1494" y="1382"/>
                  </a:cubicBezTo>
                  <a:lnTo>
                    <a:pt x="1494" y="1382"/>
                  </a:lnTo>
                  <a:cubicBezTo>
                    <a:pt x="1345" y="1979"/>
                    <a:pt x="1270" y="2278"/>
                    <a:pt x="1270" y="2352"/>
                  </a:cubicBezTo>
                  <a:cubicBezTo>
                    <a:pt x="1270" y="2427"/>
                    <a:pt x="1270" y="2464"/>
                    <a:pt x="1345" y="2539"/>
                  </a:cubicBezTo>
                  <a:cubicBezTo>
                    <a:pt x="1382" y="2577"/>
                    <a:pt x="1419" y="2614"/>
                    <a:pt x="1457" y="2614"/>
                  </a:cubicBezTo>
                  <a:cubicBezTo>
                    <a:pt x="1494" y="2614"/>
                    <a:pt x="1494" y="2539"/>
                    <a:pt x="1531" y="2427"/>
                  </a:cubicBezTo>
                  <a:cubicBezTo>
                    <a:pt x="1569" y="2352"/>
                    <a:pt x="1569" y="2278"/>
                    <a:pt x="1606" y="2203"/>
                  </a:cubicBezTo>
                  <a:cubicBezTo>
                    <a:pt x="1606" y="2166"/>
                    <a:pt x="1643" y="2054"/>
                    <a:pt x="1681" y="1942"/>
                  </a:cubicBezTo>
                  <a:cubicBezTo>
                    <a:pt x="1681" y="1830"/>
                    <a:pt x="1755" y="1643"/>
                    <a:pt x="1830" y="1344"/>
                  </a:cubicBezTo>
                  <a:cubicBezTo>
                    <a:pt x="1979" y="1307"/>
                    <a:pt x="2054" y="1270"/>
                    <a:pt x="2054" y="1195"/>
                  </a:cubicBezTo>
                  <a:cubicBezTo>
                    <a:pt x="2054" y="1158"/>
                    <a:pt x="2017" y="1120"/>
                    <a:pt x="1905" y="1120"/>
                  </a:cubicBezTo>
                  <a:cubicBezTo>
                    <a:pt x="2017" y="672"/>
                    <a:pt x="2054" y="448"/>
                    <a:pt x="2054" y="336"/>
                  </a:cubicBezTo>
                  <a:cubicBezTo>
                    <a:pt x="2054" y="262"/>
                    <a:pt x="2017" y="187"/>
                    <a:pt x="1979" y="112"/>
                  </a:cubicBezTo>
                  <a:cubicBezTo>
                    <a:pt x="1905" y="38"/>
                    <a:pt x="1867" y="0"/>
                    <a:pt x="1830" y="0"/>
                  </a:cubicBezTo>
                  <a:cubicBezTo>
                    <a:pt x="1755" y="0"/>
                    <a:pt x="1755" y="38"/>
                    <a:pt x="1755" y="112"/>
                  </a:cubicBezTo>
                  <a:cubicBezTo>
                    <a:pt x="1755" y="262"/>
                    <a:pt x="1681" y="598"/>
                    <a:pt x="1569" y="1083"/>
                  </a:cubicBezTo>
                  <a:cubicBezTo>
                    <a:pt x="1233" y="1120"/>
                    <a:pt x="934" y="1158"/>
                    <a:pt x="598" y="1232"/>
                  </a:cubicBezTo>
                  <a:cubicBezTo>
                    <a:pt x="710" y="747"/>
                    <a:pt x="785" y="448"/>
                    <a:pt x="785" y="374"/>
                  </a:cubicBezTo>
                  <a:cubicBezTo>
                    <a:pt x="785" y="262"/>
                    <a:pt x="747" y="187"/>
                    <a:pt x="673" y="112"/>
                  </a:cubicBezTo>
                  <a:cubicBezTo>
                    <a:pt x="635" y="38"/>
                    <a:pt x="598" y="0"/>
                    <a:pt x="5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2" name="Google Shape;8912;p24"/>
            <p:cNvSpPr/>
            <p:nvPr/>
          </p:nvSpPr>
          <p:spPr>
            <a:xfrm>
              <a:off x="1454400" y="3310200"/>
              <a:ext cx="50450" cy="64425"/>
            </a:xfrm>
            <a:custGeom>
              <a:avLst/>
              <a:gdLst/>
              <a:ahLst/>
              <a:cxnLst/>
              <a:rect l="l" t="t" r="r" b="b"/>
              <a:pathLst>
                <a:path w="2018" h="2577" extrusionOk="0">
                  <a:moveTo>
                    <a:pt x="1270" y="1"/>
                  </a:moveTo>
                  <a:cubicBezTo>
                    <a:pt x="785" y="1"/>
                    <a:pt x="524" y="38"/>
                    <a:pt x="486" y="113"/>
                  </a:cubicBezTo>
                  <a:cubicBezTo>
                    <a:pt x="449" y="150"/>
                    <a:pt x="449" y="187"/>
                    <a:pt x="449" y="225"/>
                  </a:cubicBezTo>
                  <a:cubicBezTo>
                    <a:pt x="449" y="411"/>
                    <a:pt x="412" y="635"/>
                    <a:pt x="337" y="934"/>
                  </a:cubicBezTo>
                  <a:cubicBezTo>
                    <a:pt x="262" y="1195"/>
                    <a:pt x="187" y="1457"/>
                    <a:pt x="113" y="1718"/>
                  </a:cubicBezTo>
                  <a:cubicBezTo>
                    <a:pt x="38" y="1942"/>
                    <a:pt x="1" y="2129"/>
                    <a:pt x="1" y="2241"/>
                  </a:cubicBezTo>
                  <a:cubicBezTo>
                    <a:pt x="1" y="2315"/>
                    <a:pt x="38" y="2427"/>
                    <a:pt x="150" y="2502"/>
                  </a:cubicBezTo>
                  <a:cubicBezTo>
                    <a:pt x="225" y="2540"/>
                    <a:pt x="337" y="2577"/>
                    <a:pt x="449" y="2577"/>
                  </a:cubicBezTo>
                  <a:cubicBezTo>
                    <a:pt x="710" y="2577"/>
                    <a:pt x="972" y="2540"/>
                    <a:pt x="1233" y="2427"/>
                  </a:cubicBezTo>
                  <a:cubicBezTo>
                    <a:pt x="1494" y="2353"/>
                    <a:pt x="1644" y="2241"/>
                    <a:pt x="1644" y="2166"/>
                  </a:cubicBezTo>
                  <a:cubicBezTo>
                    <a:pt x="1644" y="2129"/>
                    <a:pt x="1644" y="2091"/>
                    <a:pt x="1606" y="2091"/>
                  </a:cubicBezTo>
                  <a:cubicBezTo>
                    <a:pt x="1569" y="2091"/>
                    <a:pt x="1494" y="2091"/>
                    <a:pt x="1382" y="2129"/>
                  </a:cubicBezTo>
                  <a:cubicBezTo>
                    <a:pt x="1046" y="2241"/>
                    <a:pt x="748" y="2278"/>
                    <a:pt x="449" y="2278"/>
                  </a:cubicBezTo>
                  <a:cubicBezTo>
                    <a:pt x="412" y="2278"/>
                    <a:pt x="412" y="2278"/>
                    <a:pt x="374" y="2241"/>
                  </a:cubicBezTo>
                  <a:cubicBezTo>
                    <a:pt x="374" y="2241"/>
                    <a:pt x="337" y="2203"/>
                    <a:pt x="337" y="2166"/>
                  </a:cubicBezTo>
                  <a:cubicBezTo>
                    <a:pt x="337" y="2091"/>
                    <a:pt x="412" y="1830"/>
                    <a:pt x="561" y="1382"/>
                  </a:cubicBezTo>
                  <a:cubicBezTo>
                    <a:pt x="822" y="1382"/>
                    <a:pt x="1046" y="1382"/>
                    <a:pt x="1270" y="1345"/>
                  </a:cubicBezTo>
                  <a:cubicBezTo>
                    <a:pt x="1457" y="1307"/>
                    <a:pt x="1569" y="1233"/>
                    <a:pt x="1569" y="1158"/>
                  </a:cubicBezTo>
                  <a:cubicBezTo>
                    <a:pt x="1569" y="1121"/>
                    <a:pt x="1532" y="1083"/>
                    <a:pt x="1457" y="1083"/>
                  </a:cubicBezTo>
                  <a:cubicBezTo>
                    <a:pt x="1382" y="1083"/>
                    <a:pt x="1270" y="1083"/>
                    <a:pt x="1121" y="1121"/>
                  </a:cubicBezTo>
                  <a:lnTo>
                    <a:pt x="636" y="1121"/>
                  </a:lnTo>
                  <a:cubicBezTo>
                    <a:pt x="710" y="785"/>
                    <a:pt x="785" y="523"/>
                    <a:pt x="785" y="374"/>
                  </a:cubicBezTo>
                  <a:lnTo>
                    <a:pt x="785" y="337"/>
                  </a:lnTo>
                  <a:cubicBezTo>
                    <a:pt x="1009" y="299"/>
                    <a:pt x="1158" y="299"/>
                    <a:pt x="1196" y="262"/>
                  </a:cubicBezTo>
                  <a:lnTo>
                    <a:pt x="1532" y="262"/>
                  </a:lnTo>
                  <a:cubicBezTo>
                    <a:pt x="1681" y="225"/>
                    <a:pt x="1793" y="225"/>
                    <a:pt x="1868" y="187"/>
                  </a:cubicBezTo>
                  <a:cubicBezTo>
                    <a:pt x="1980" y="187"/>
                    <a:pt x="2017" y="150"/>
                    <a:pt x="2017" y="113"/>
                  </a:cubicBezTo>
                  <a:cubicBezTo>
                    <a:pt x="2017" y="38"/>
                    <a:pt x="1793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3" name="Google Shape;8913;p24"/>
            <p:cNvSpPr/>
            <p:nvPr/>
          </p:nvSpPr>
          <p:spPr>
            <a:xfrm>
              <a:off x="1503875" y="3309275"/>
              <a:ext cx="46700" cy="65350"/>
            </a:xfrm>
            <a:custGeom>
              <a:avLst/>
              <a:gdLst/>
              <a:ahLst/>
              <a:cxnLst/>
              <a:rect l="l" t="t" r="r" b="b"/>
              <a:pathLst>
                <a:path w="1868" h="2614" extrusionOk="0">
                  <a:moveTo>
                    <a:pt x="1606" y="0"/>
                  </a:moveTo>
                  <a:cubicBezTo>
                    <a:pt x="1494" y="0"/>
                    <a:pt x="1308" y="38"/>
                    <a:pt x="1084" y="112"/>
                  </a:cubicBezTo>
                  <a:cubicBezTo>
                    <a:pt x="897" y="224"/>
                    <a:pt x="748" y="299"/>
                    <a:pt x="635" y="411"/>
                  </a:cubicBezTo>
                  <a:cubicBezTo>
                    <a:pt x="635" y="448"/>
                    <a:pt x="598" y="523"/>
                    <a:pt x="561" y="560"/>
                  </a:cubicBezTo>
                  <a:cubicBezTo>
                    <a:pt x="523" y="635"/>
                    <a:pt x="523" y="710"/>
                    <a:pt x="523" y="784"/>
                  </a:cubicBezTo>
                  <a:cubicBezTo>
                    <a:pt x="523" y="822"/>
                    <a:pt x="561" y="934"/>
                    <a:pt x="673" y="1046"/>
                  </a:cubicBezTo>
                  <a:cubicBezTo>
                    <a:pt x="748" y="1120"/>
                    <a:pt x="860" y="1232"/>
                    <a:pt x="972" y="1344"/>
                  </a:cubicBezTo>
                  <a:cubicBezTo>
                    <a:pt x="1084" y="1419"/>
                    <a:pt x="1158" y="1531"/>
                    <a:pt x="1270" y="1643"/>
                  </a:cubicBezTo>
                  <a:cubicBezTo>
                    <a:pt x="1345" y="1718"/>
                    <a:pt x="1382" y="1830"/>
                    <a:pt x="1382" y="1867"/>
                  </a:cubicBezTo>
                  <a:cubicBezTo>
                    <a:pt x="1382" y="1979"/>
                    <a:pt x="1308" y="2091"/>
                    <a:pt x="1196" y="2166"/>
                  </a:cubicBezTo>
                  <a:cubicBezTo>
                    <a:pt x="1046" y="2278"/>
                    <a:pt x="897" y="2315"/>
                    <a:pt x="710" y="2315"/>
                  </a:cubicBezTo>
                  <a:cubicBezTo>
                    <a:pt x="635" y="2315"/>
                    <a:pt x="561" y="2278"/>
                    <a:pt x="486" y="2240"/>
                  </a:cubicBezTo>
                  <a:cubicBezTo>
                    <a:pt x="411" y="2203"/>
                    <a:pt x="337" y="2166"/>
                    <a:pt x="299" y="2128"/>
                  </a:cubicBezTo>
                  <a:cubicBezTo>
                    <a:pt x="187" y="2016"/>
                    <a:pt x="113" y="1942"/>
                    <a:pt x="75" y="1942"/>
                  </a:cubicBezTo>
                  <a:cubicBezTo>
                    <a:pt x="38" y="1942"/>
                    <a:pt x="1" y="1979"/>
                    <a:pt x="1" y="2054"/>
                  </a:cubicBezTo>
                  <a:cubicBezTo>
                    <a:pt x="1" y="2166"/>
                    <a:pt x="75" y="2278"/>
                    <a:pt x="225" y="2427"/>
                  </a:cubicBezTo>
                  <a:cubicBezTo>
                    <a:pt x="374" y="2539"/>
                    <a:pt x="561" y="2614"/>
                    <a:pt x="822" y="2614"/>
                  </a:cubicBezTo>
                  <a:cubicBezTo>
                    <a:pt x="1046" y="2614"/>
                    <a:pt x="1270" y="2539"/>
                    <a:pt x="1457" y="2390"/>
                  </a:cubicBezTo>
                  <a:cubicBezTo>
                    <a:pt x="1644" y="2240"/>
                    <a:pt x="1718" y="2091"/>
                    <a:pt x="1718" y="1867"/>
                  </a:cubicBezTo>
                  <a:cubicBezTo>
                    <a:pt x="1718" y="1792"/>
                    <a:pt x="1681" y="1643"/>
                    <a:pt x="1606" y="1531"/>
                  </a:cubicBezTo>
                  <a:cubicBezTo>
                    <a:pt x="1494" y="1419"/>
                    <a:pt x="1382" y="1307"/>
                    <a:pt x="1270" y="1195"/>
                  </a:cubicBezTo>
                  <a:cubicBezTo>
                    <a:pt x="1009" y="934"/>
                    <a:pt x="860" y="784"/>
                    <a:pt x="860" y="747"/>
                  </a:cubicBezTo>
                  <a:cubicBezTo>
                    <a:pt x="860" y="635"/>
                    <a:pt x="1009" y="523"/>
                    <a:pt x="1270" y="411"/>
                  </a:cubicBezTo>
                  <a:cubicBezTo>
                    <a:pt x="1345" y="374"/>
                    <a:pt x="1457" y="374"/>
                    <a:pt x="1569" y="336"/>
                  </a:cubicBezTo>
                  <a:cubicBezTo>
                    <a:pt x="1681" y="299"/>
                    <a:pt x="1756" y="299"/>
                    <a:pt x="1793" y="262"/>
                  </a:cubicBezTo>
                  <a:cubicBezTo>
                    <a:pt x="1868" y="262"/>
                    <a:pt x="1868" y="224"/>
                    <a:pt x="1868" y="224"/>
                  </a:cubicBezTo>
                  <a:cubicBezTo>
                    <a:pt x="1868" y="150"/>
                    <a:pt x="1868" y="112"/>
                    <a:pt x="1793" y="75"/>
                  </a:cubicBezTo>
                  <a:cubicBezTo>
                    <a:pt x="1756" y="0"/>
                    <a:pt x="1681" y="0"/>
                    <a:pt x="16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4" name="Google Shape;8914;p24"/>
            <p:cNvSpPr/>
            <p:nvPr/>
          </p:nvSpPr>
          <p:spPr>
            <a:xfrm>
              <a:off x="1558950" y="3309275"/>
              <a:ext cx="19625" cy="65350"/>
            </a:xfrm>
            <a:custGeom>
              <a:avLst/>
              <a:gdLst/>
              <a:ahLst/>
              <a:cxnLst/>
              <a:rect l="l" t="t" r="r" b="b"/>
              <a:pathLst>
                <a:path w="785" h="2614" extrusionOk="0">
                  <a:moveTo>
                    <a:pt x="561" y="0"/>
                  </a:moveTo>
                  <a:cubicBezTo>
                    <a:pt x="523" y="0"/>
                    <a:pt x="486" y="0"/>
                    <a:pt x="486" y="38"/>
                  </a:cubicBezTo>
                  <a:cubicBezTo>
                    <a:pt x="449" y="38"/>
                    <a:pt x="449" y="75"/>
                    <a:pt x="449" y="112"/>
                  </a:cubicBezTo>
                  <a:cubicBezTo>
                    <a:pt x="449" y="262"/>
                    <a:pt x="374" y="672"/>
                    <a:pt x="225" y="1307"/>
                  </a:cubicBezTo>
                  <a:cubicBezTo>
                    <a:pt x="75" y="1942"/>
                    <a:pt x="1" y="2315"/>
                    <a:pt x="1" y="2352"/>
                  </a:cubicBezTo>
                  <a:cubicBezTo>
                    <a:pt x="1" y="2390"/>
                    <a:pt x="38" y="2464"/>
                    <a:pt x="75" y="2502"/>
                  </a:cubicBezTo>
                  <a:cubicBezTo>
                    <a:pt x="150" y="2577"/>
                    <a:pt x="187" y="2614"/>
                    <a:pt x="187" y="2614"/>
                  </a:cubicBezTo>
                  <a:cubicBezTo>
                    <a:pt x="225" y="2614"/>
                    <a:pt x="262" y="2539"/>
                    <a:pt x="299" y="2390"/>
                  </a:cubicBezTo>
                  <a:cubicBezTo>
                    <a:pt x="337" y="2315"/>
                    <a:pt x="337" y="2240"/>
                    <a:pt x="374" y="2166"/>
                  </a:cubicBezTo>
                  <a:cubicBezTo>
                    <a:pt x="374" y="2091"/>
                    <a:pt x="411" y="2016"/>
                    <a:pt x="449" y="1867"/>
                  </a:cubicBezTo>
                  <a:cubicBezTo>
                    <a:pt x="486" y="1755"/>
                    <a:pt x="486" y="1643"/>
                    <a:pt x="523" y="1606"/>
                  </a:cubicBezTo>
                  <a:cubicBezTo>
                    <a:pt x="673" y="859"/>
                    <a:pt x="785" y="448"/>
                    <a:pt x="785" y="374"/>
                  </a:cubicBezTo>
                  <a:cubicBezTo>
                    <a:pt x="785" y="262"/>
                    <a:pt x="747" y="187"/>
                    <a:pt x="673" y="112"/>
                  </a:cubicBezTo>
                  <a:cubicBezTo>
                    <a:pt x="635" y="38"/>
                    <a:pt x="598" y="0"/>
                    <a:pt x="5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5" name="Google Shape;8915;p24"/>
            <p:cNvSpPr/>
            <p:nvPr/>
          </p:nvSpPr>
          <p:spPr>
            <a:xfrm>
              <a:off x="1582300" y="3309275"/>
              <a:ext cx="46700" cy="65350"/>
            </a:xfrm>
            <a:custGeom>
              <a:avLst/>
              <a:gdLst/>
              <a:ahLst/>
              <a:cxnLst/>
              <a:rect l="l" t="t" r="r" b="b"/>
              <a:pathLst>
                <a:path w="1868" h="2614" extrusionOk="0">
                  <a:moveTo>
                    <a:pt x="1606" y="0"/>
                  </a:moveTo>
                  <a:cubicBezTo>
                    <a:pt x="1494" y="0"/>
                    <a:pt x="1307" y="38"/>
                    <a:pt x="1120" y="112"/>
                  </a:cubicBezTo>
                  <a:cubicBezTo>
                    <a:pt x="896" y="224"/>
                    <a:pt x="747" y="299"/>
                    <a:pt x="635" y="411"/>
                  </a:cubicBezTo>
                  <a:cubicBezTo>
                    <a:pt x="635" y="448"/>
                    <a:pt x="598" y="523"/>
                    <a:pt x="560" y="560"/>
                  </a:cubicBezTo>
                  <a:cubicBezTo>
                    <a:pt x="560" y="635"/>
                    <a:pt x="523" y="710"/>
                    <a:pt x="523" y="784"/>
                  </a:cubicBezTo>
                  <a:cubicBezTo>
                    <a:pt x="523" y="822"/>
                    <a:pt x="560" y="934"/>
                    <a:pt x="672" y="1046"/>
                  </a:cubicBezTo>
                  <a:cubicBezTo>
                    <a:pt x="747" y="1120"/>
                    <a:pt x="859" y="1232"/>
                    <a:pt x="971" y="1344"/>
                  </a:cubicBezTo>
                  <a:cubicBezTo>
                    <a:pt x="1083" y="1419"/>
                    <a:pt x="1158" y="1531"/>
                    <a:pt x="1270" y="1643"/>
                  </a:cubicBezTo>
                  <a:cubicBezTo>
                    <a:pt x="1344" y="1718"/>
                    <a:pt x="1382" y="1830"/>
                    <a:pt x="1382" y="1867"/>
                  </a:cubicBezTo>
                  <a:cubicBezTo>
                    <a:pt x="1382" y="1979"/>
                    <a:pt x="1307" y="2091"/>
                    <a:pt x="1195" y="2166"/>
                  </a:cubicBezTo>
                  <a:cubicBezTo>
                    <a:pt x="1046" y="2278"/>
                    <a:pt x="896" y="2315"/>
                    <a:pt x="710" y="2315"/>
                  </a:cubicBezTo>
                  <a:cubicBezTo>
                    <a:pt x="635" y="2315"/>
                    <a:pt x="560" y="2278"/>
                    <a:pt x="486" y="2240"/>
                  </a:cubicBezTo>
                  <a:cubicBezTo>
                    <a:pt x="411" y="2203"/>
                    <a:pt x="336" y="2166"/>
                    <a:pt x="299" y="2128"/>
                  </a:cubicBezTo>
                  <a:cubicBezTo>
                    <a:pt x="187" y="2016"/>
                    <a:pt x="112" y="1942"/>
                    <a:pt x="75" y="1942"/>
                  </a:cubicBezTo>
                  <a:cubicBezTo>
                    <a:pt x="37" y="1942"/>
                    <a:pt x="0" y="1979"/>
                    <a:pt x="0" y="2054"/>
                  </a:cubicBezTo>
                  <a:cubicBezTo>
                    <a:pt x="0" y="2166"/>
                    <a:pt x="75" y="2278"/>
                    <a:pt x="224" y="2427"/>
                  </a:cubicBezTo>
                  <a:cubicBezTo>
                    <a:pt x="374" y="2539"/>
                    <a:pt x="598" y="2614"/>
                    <a:pt x="822" y="2614"/>
                  </a:cubicBezTo>
                  <a:cubicBezTo>
                    <a:pt x="1046" y="2614"/>
                    <a:pt x="1270" y="2539"/>
                    <a:pt x="1456" y="2390"/>
                  </a:cubicBezTo>
                  <a:cubicBezTo>
                    <a:pt x="1643" y="2240"/>
                    <a:pt x="1718" y="2091"/>
                    <a:pt x="1718" y="1867"/>
                  </a:cubicBezTo>
                  <a:cubicBezTo>
                    <a:pt x="1718" y="1792"/>
                    <a:pt x="1680" y="1643"/>
                    <a:pt x="1606" y="1531"/>
                  </a:cubicBezTo>
                  <a:cubicBezTo>
                    <a:pt x="1494" y="1419"/>
                    <a:pt x="1419" y="1307"/>
                    <a:pt x="1307" y="1195"/>
                  </a:cubicBezTo>
                  <a:cubicBezTo>
                    <a:pt x="1008" y="934"/>
                    <a:pt x="859" y="784"/>
                    <a:pt x="859" y="747"/>
                  </a:cubicBezTo>
                  <a:cubicBezTo>
                    <a:pt x="859" y="635"/>
                    <a:pt x="1008" y="523"/>
                    <a:pt x="1270" y="411"/>
                  </a:cubicBezTo>
                  <a:cubicBezTo>
                    <a:pt x="1382" y="374"/>
                    <a:pt x="1456" y="374"/>
                    <a:pt x="1568" y="336"/>
                  </a:cubicBezTo>
                  <a:cubicBezTo>
                    <a:pt x="1680" y="299"/>
                    <a:pt x="1755" y="299"/>
                    <a:pt x="1792" y="262"/>
                  </a:cubicBezTo>
                  <a:cubicBezTo>
                    <a:pt x="1867" y="262"/>
                    <a:pt x="1867" y="224"/>
                    <a:pt x="1867" y="224"/>
                  </a:cubicBezTo>
                  <a:cubicBezTo>
                    <a:pt x="1867" y="150"/>
                    <a:pt x="1867" y="112"/>
                    <a:pt x="1792" y="75"/>
                  </a:cubicBezTo>
                  <a:cubicBezTo>
                    <a:pt x="1755" y="0"/>
                    <a:pt x="1680" y="0"/>
                    <a:pt x="16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6" name="Google Shape;8916;p24"/>
            <p:cNvSpPr/>
            <p:nvPr/>
          </p:nvSpPr>
          <p:spPr>
            <a:xfrm>
              <a:off x="1676575" y="3309275"/>
              <a:ext cx="45750" cy="66300"/>
            </a:xfrm>
            <a:custGeom>
              <a:avLst/>
              <a:gdLst/>
              <a:ahLst/>
              <a:cxnLst/>
              <a:rect l="l" t="t" r="r" b="b"/>
              <a:pathLst>
                <a:path w="1830" h="2652" extrusionOk="0">
                  <a:moveTo>
                    <a:pt x="411" y="0"/>
                  </a:moveTo>
                  <a:cubicBezTo>
                    <a:pt x="374" y="0"/>
                    <a:pt x="336" y="0"/>
                    <a:pt x="336" y="38"/>
                  </a:cubicBezTo>
                  <a:cubicBezTo>
                    <a:pt x="336" y="38"/>
                    <a:pt x="336" y="75"/>
                    <a:pt x="336" y="112"/>
                  </a:cubicBezTo>
                  <a:cubicBezTo>
                    <a:pt x="336" y="262"/>
                    <a:pt x="262" y="523"/>
                    <a:pt x="150" y="971"/>
                  </a:cubicBezTo>
                  <a:cubicBezTo>
                    <a:pt x="75" y="1382"/>
                    <a:pt x="0" y="1680"/>
                    <a:pt x="0" y="1904"/>
                  </a:cubicBezTo>
                  <a:cubicBezTo>
                    <a:pt x="0" y="2091"/>
                    <a:pt x="75" y="2240"/>
                    <a:pt x="187" y="2427"/>
                  </a:cubicBezTo>
                  <a:cubicBezTo>
                    <a:pt x="299" y="2577"/>
                    <a:pt x="448" y="2651"/>
                    <a:pt x="598" y="2651"/>
                  </a:cubicBezTo>
                  <a:cubicBezTo>
                    <a:pt x="822" y="2651"/>
                    <a:pt x="1008" y="2539"/>
                    <a:pt x="1195" y="2352"/>
                  </a:cubicBezTo>
                  <a:cubicBezTo>
                    <a:pt x="1382" y="2128"/>
                    <a:pt x="1531" y="1867"/>
                    <a:pt x="1643" y="1531"/>
                  </a:cubicBezTo>
                  <a:cubicBezTo>
                    <a:pt x="1755" y="1195"/>
                    <a:pt x="1830" y="822"/>
                    <a:pt x="1830" y="448"/>
                  </a:cubicBezTo>
                  <a:cubicBezTo>
                    <a:pt x="1830" y="336"/>
                    <a:pt x="1793" y="224"/>
                    <a:pt x="1718" y="112"/>
                  </a:cubicBezTo>
                  <a:cubicBezTo>
                    <a:pt x="1643" y="38"/>
                    <a:pt x="1569" y="0"/>
                    <a:pt x="1494" y="0"/>
                  </a:cubicBezTo>
                  <a:cubicBezTo>
                    <a:pt x="1457" y="0"/>
                    <a:pt x="1457" y="38"/>
                    <a:pt x="1457" y="75"/>
                  </a:cubicBezTo>
                  <a:cubicBezTo>
                    <a:pt x="1457" y="112"/>
                    <a:pt x="1457" y="150"/>
                    <a:pt x="1457" y="262"/>
                  </a:cubicBezTo>
                  <a:cubicBezTo>
                    <a:pt x="1457" y="374"/>
                    <a:pt x="1457" y="486"/>
                    <a:pt x="1457" y="598"/>
                  </a:cubicBezTo>
                  <a:cubicBezTo>
                    <a:pt x="1457" y="822"/>
                    <a:pt x="1457" y="1046"/>
                    <a:pt x="1382" y="1232"/>
                  </a:cubicBezTo>
                  <a:cubicBezTo>
                    <a:pt x="1307" y="1456"/>
                    <a:pt x="1270" y="1643"/>
                    <a:pt x="1158" y="1792"/>
                  </a:cubicBezTo>
                  <a:cubicBezTo>
                    <a:pt x="1083" y="1979"/>
                    <a:pt x="971" y="2091"/>
                    <a:pt x="896" y="2166"/>
                  </a:cubicBezTo>
                  <a:cubicBezTo>
                    <a:pt x="784" y="2278"/>
                    <a:pt x="710" y="2315"/>
                    <a:pt x="635" y="2315"/>
                  </a:cubicBezTo>
                  <a:cubicBezTo>
                    <a:pt x="523" y="2315"/>
                    <a:pt x="486" y="2278"/>
                    <a:pt x="411" y="2203"/>
                  </a:cubicBezTo>
                  <a:cubicBezTo>
                    <a:pt x="374" y="2091"/>
                    <a:pt x="336" y="1979"/>
                    <a:pt x="336" y="1867"/>
                  </a:cubicBezTo>
                  <a:cubicBezTo>
                    <a:pt x="336" y="1718"/>
                    <a:pt x="374" y="1456"/>
                    <a:pt x="486" y="1046"/>
                  </a:cubicBezTo>
                  <a:cubicBezTo>
                    <a:pt x="598" y="672"/>
                    <a:pt x="635" y="411"/>
                    <a:pt x="635" y="336"/>
                  </a:cubicBezTo>
                  <a:cubicBezTo>
                    <a:pt x="635" y="224"/>
                    <a:pt x="598" y="150"/>
                    <a:pt x="560" y="112"/>
                  </a:cubicBezTo>
                  <a:cubicBezTo>
                    <a:pt x="486" y="38"/>
                    <a:pt x="448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7" name="Google Shape;8917;p24"/>
            <p:cNvSpPr/>
            <p:nvPr/>
          </p:nvSpPr>
          <p:spPr>
            <a:xfrm>
              <a:off x="1725100" y="3309275"/>
              <a:ext cx="46700" cy="65350"/>
            </a:xfrm>
            <a:custGeom>
              <a:avLst/>
              <a:gdLst/>
              <a:ahLst/>
              <a:cxnLst/>
              <a:rect l="l" t="t" r="r" b="b"/>
              <a:pathLst>
                <a:path w="1868" h="2614" extrusionOk="0">
                  <a:moveTo>
                    <a:pt x="1606" y="0"/>
                  </a:moveTo>
                  <a:cubicBezTo>
                    <a:pt x="1494" y="0"/>
                    <a:pt x="1308" y="38"/>
                    <a:pt x="1121" y="112"/>
                  </a:cubicBezTo>
                  <a:cubicBezTo>
                    <a:pt x="897" y="224"/>
                    <a:pt x="748" y="299"/>
                    <a:pt x="636" y="411"/>
                  </a:cubicBezTo>
                  <a:cubicBezTo>
                    <a:pt x="636" y="448"/>
                    <a:pt x="598" y="523"/>
                    <a:pt x="561" y="560"/>
                  </a:cubicBezTo>
                  <a:cubicBezTo>
                    <a:pt x="561" y="635"/>
                    <a:pt x="524" y="710"/>
                    <a:pt x="524" y="784"/>
                  </a:cubicBezTo>
                  <a:cubicBezTo>
                    <a:pt x="524" y="822"/>
                    <a:pt x="561" y="934"/>
                    <a:pt x="673" y="1046"/>
                  </a:cubicBezTo>
                  <a:cubicBezTo>
                    <a:pt x="748" y="1120"/>
                    <a:pt x="860" y="1232"/>
                    <a:pt x="972" y="1344"/>
                  </a:cubicBezTo>
                  <a:cubicBezTo>
                    <a:pt x="1084" y="1419"/>
                    <a:pt x="1158" y="1531"/>
                    <a:pt x="1270" y="1643"/>
                  </a:cubicBezTo>
                  <a:cubicBezTo>
                    <a:pt x="1345" y="1718"/>
                    <a:pt x="1382" y="1830"/>
                    <a:pt x="1382" y="1867"/>
                  </a:cubicBezTo>
                  <a:cubicBezTo>
                    <a:pt x="1382" y="1979"/>
                    <a:pt x="1308" y="2091"/>
                    <a:pt x="1196" y="2166"/>
                  </a:cubicBezTo>
                  <a:cubicBezTo>
                    <a:pt x="1046" y="2278"/>
                    <a:pt x="897" y="2315"/>
                    <a:pt x="710" y="2315"/>
                  </a:cubicBezTo>
                  <a:cubicBezTo>
                    <a:pt x="636" y="2315"/>
                    <a:pt x="561" y="2278"/>
                    <a:pt x="486" y="2240"/>
                  </a:cubicBezTo>
                  <a:cubicBezTo>
                    <a:pt x="412" y="2203"/>
                    <a:pt x="337" y="2166"/>
                    <a:pt x="300" y="2128"/>
                  </a:cubicBezTo>
                  <a:cubicBezTo>
                    <a:pt x="188" y="2016"/>
                    <a:pt x="113" y="1942"/>
                    <a:pt x="76" y="1942"/>
                  </a:cubicBezTo>
                  <a:cubicBezTo>
                    <a:pt x="38" y="1942"/>
                    <a:pt x="1" y="1979"/>
                    <a:pt x="1" y="2054"/>
                  </a:cubicBezTo>
                  <a:cubicBezTo>
                    <a:pt x="1" y="2166"/>
                    <a:pt x="76" y="2278"/>
                    <a:pt x="225" y="2427"/>
                  </a:cubicBezTo>
                  <a:cubicBezTo>
                    <a:pt x="374" y="2539"/>
                    <a:pt x="598" y="2614"/>
                    <a:pt x="822" y="2614"/>
                  </a:cubicBezTo>
                  <a:cubicBezTo>
                    <a:pt x="1046" y="2614"/>
                    <a:pt x="1270" y="2539"/>
                    <a:pt x="1457" y="2390"/>
                  </a:cubicBezTo>
                  <a:cubicBezTo>
                    <a:pt x="1644" y="2240"/>
                    <a:pt x="1718" y="2091"/>
                    <a:pt x="1718" y="1867"/>
                  </a:cubicBezTo>
                  <a:cubicBezTo>
                    <a:pt x="1718" y="1792"/>
                    <a:pt x="1681" y="1643"/>
                    <a:pt x="1606" y="1531"/>
                  </a:cubicBezTo>
                  <a:cubicBezTo>
                    <a:pt x="1494" y="1419"/>
                    <a:pt x="1420" y="1307"/>
                    <a:pt x="1308" y="1195"/>
                  </a:cubicBezTo>
                  <a:cubicBezTo>
                    <a:pt x="1009" y="934"/>
                    <a:pt x="860" y="784"/>
                    <a:pt x="860" y="747"/>
                  </a:cubicBezTo>
                  <a:cubicBezTo>
                    <a:pt x="860" y="635"/>
                    <a:pt x="1009" y="523"/>
                    <a:pt x="1270" y="411"/>
                  </a:cubicBezTo>
                  <a:cubicBezTo>
                    <a:pt x="1382" y="374"/>
                    <a:pt x="1457" y="374"/>
                    <a:pt x="1569" y="336"/>
                  </a:cubicBezTo>
                  <a:cubicBezTo>
                    <a:pt x="1681" y="299"/>
                    <a:pt x="1756" y="299"/>
                    <a:pt x="1793" y="262"/>
                  </a:cubicBezTo>
                  <a:cubicBezTo>
                    <a:pt x="1868" y="262"/>
                    <a:pt x="1868" y="224"/>
                    <a:pt x="1868" y="224"/>
                  </a:cubicBezTo>
                  <a:cubicBezTo>
                    <a:pt x="1868" y="150"/>
                    <a:pt x="1868" y="112"/>
                    <a:pt x="1793" y="75"/>
                  </a:cubicBezTo>
                  <a:cubicBezTo>
                    <a:pt x="1756" y="0"/>
                    <a:pt x="1681" y="0"/>
                    <a:pt x="16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8" name="Google Shape;8918;p24"/>
            <p:cNvSpPr/>
            <p:nvPr/>
          </p:nvSpPr>
          <p:spPr>
            <a:xfrm>
              <a:off x="1780175" y="3310200"/>
              <a:ext cx="50450" cy="64425"/>
            </a:xfrm>
            <a:custGeom>
              <a:avLst/>
              <a:gdLst/>
              <a:ahLst/>
              <a:cxnLst/>
              <a:rect l="l" t="t" r="r" b="b"/>
              <a:pathLst>
                <a:path w="2018" h="2577" extrusionOk="0">
                  <a:moveTo>
                    <a:pt x="1270" y="1"/>
                  </a:moveTo>
                  <a:cubicBezTo>
                    <a:pt x="785" y="1"/>
                    <a:pt x="486" y="38"/>
                    <a:pt x="449" y="113"/>
                  </a:cubicBezTo>
                  <a:cubicBezTo>
                    <a:pt x="449" y="150"/>
                    <a:pt x="449" y="187"/>
                    <a:pt x="449" y="225"/>
                  </a:cubicBezTo>
                  <a:cubicBezTo>
                    <a:pt x="449" y="411"/>
                    <a:pt x="412" y="635"/>
                    <a:pt x="337" y="934"/>
                  </a:cubicBezTo>
                  <a:cubicBezTo>
                    <a:pt x="262" y="1195"/>
                    <a:pt x="188" y="1457"/>
                    <a:pt x="113" y="1718"/>
                  </a:cubicBezTo>
                  <a:cubicBezTo>
                    <a:pt x="38" y="1942"/>
                    <a:pt x="1" y="2129"/>
                    <a:pt x="1" y="2241"/>
                  </a:cubicBezTo>
                  <a:cubicBezTo>
                    <a:pt x="1" y="2315"/>
                    <a:pt x="38" y="2427"/>
                    <a:pt x="113" y="2502"/>
                  </a:cubicBezTo>
                  <a:cubicBezTo>
                    <a:pt x="225" y="2540"/>
                    <a:pt x="300" y="2577"/>
                    <a:pt x="412" y="2577"/>
                  </a:cubicBezTo>
                  <a:cubicBezTo>
                    <a:pt x="673" y="2577"/>
                    <a:pt x="934" y="2540"/>
                    <a:pt x="1233" y="2427"/>
                  </a:cubicBezTo>
                  <a:cubicBezTo>
                    <a:pt x="1494" y="2353"/>
                    <a:pt x="1644" y="2241"/>
                    <a:pt x="1644" y="2166"/>
                  </a:cubicBezTo>
                  <a:cubicBezTo>
                    <a:pt x="1644" y="2129"/>
                    <a:pt x="1606" y="2091"/>
                    <a:pt x="1569" y="2091"/>
                  </a:cubicBezTo>
                  <a:cubicBezTo>
                    <a:pt x="1569" y="2091"/>
                    <a:pt x="1494" y="2091"/>
                    <a:pt x="1382" y="2129"/>
                  </a:cubicBezTo>
                  <a:cubicBezTo>
                    <a:pt x="1046" y="2241"/>
                    <a:pt x="710" y="2278"/>
                    <a:pt x="449" y="2278"/>
                  </a:cubicBezTo>
                  <a:cubicBezTo>
                    <a:pt x="412" y="2278"/>
                    <a:pt x="374" y="2278"/>
                    <a:pt x="374" y="2241"/>
                  </a:cubicBezTo>
                  <a:cubicBezTo>
                    <a:pt x="337" y="2241"/>
                    <a:pt x="337" y="2203"/>
                    <a:pt x="337" y="2166"/>
                  </a:cubicBezTo>
                  <a:cubicBezTo>
                    <a:pt x="337" y="2091"/>
                    <a:pt x="412" y="1830"/>
                    <a:pt x="524" y="1382"/>
                  </a:cubicBezTo>
                  <a:cubicBezTo>
                    <a:pt x="822" y="1382"/>
                    <a:pt x="1046" y="1382"/>
                    <a:pt x="1233" y="1345"/>
                  </a:cubicBezTo>
                  <a:cubicBezTo>
                    <a:pt x="1457" y="1307"/>
                    <a:pt x="1569" y="1233"/>
                    <a:pt x="1569" y="1158"/>
                  </a:cubicBezTo>
                  <a:cubicBezTo>
                    <a:pt x="1569" y="1121"/>
                    <a:pt x="1532" y="1083"/>
                    <a:pt x="1457" y="1083"/>
                  </a:cubicBezTo>
                  <a:cubicBezTo>
                    <a:pt x="1382" y="1083"/>
                    <a:pt x="1270" y="1083"/>
                    <a:pt x="1121" y="1121"/>
                  </a:cubicBezTo>
                  <a:lnTo>
                    <a:pt x="636" y="1121"/>
                  </a:lnTo>
                  <a:cubicBezTo>
                    <a:pt x="710" y="785"/>
                    <a:pt x="748" y="523"/>
                    <a:pt x="748" y="374"/>
                  </a:cubicBezTo>
                  <a:lnTo>
                    <a:pt x="748" y="337"/>
                  </a:lnTo>
                  <a:cubicBezTo>
                    <a:pt x="972" y="299"/>
                    <a:pt x="1121" y="299"/>
                    <a:pt x="1196" y="262"/>
                  </a:cubicBezTo>
                  <a:lnTo>
                    <a:pt x="1494" y="262"/>
                  </a:lnTo>
                  <a:cubicBezTo>
                    <a:pt x="1644" y="225"/>
                    <a:pt x="1756" y="225"/>
                    <a:pt x="1868" y="187"/>
                  </a:cubicBezTo>
                  <a:cubicBezTo>
                    <a:pt x="1980" y="187"/>
                    <a:pt x="2017" y="150"/>
                    <a:pt x="2017" y="113"/>
                  </a:cubicBezTo>
                  <a:cubicBezTo>
                    <a:pt x="2017" y="38"/>
                    <a:pt x="1756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9" name="Google Shape;8919;p24"/>
            <p:cNvSpPr/>
            <p:nvPr/>
          </p:nvSpPr>
          <p:spPr>
            <a:xfrm>
              <a:off x="1829650" y="3309275"/>
              <a:ext cx="46700" cy="65350"/>
            </a:xfrm>
            <a:custGeom>
              <a:avLst/>
              <a:gdLst/>
              <a:ahLst/>
              <a:cxnLst/>
              <a:rect l="l" t="t" r="r" b="b"/>
              <a:pathLst>
                <a:path w="1868" h="2614" extrusionOk="0">
                  <a:moveTo>
                    <a:pt x="1606" y="0"/>
                  </a:moveTo>
                  <a:cubicBezTo>
                    <a:pt x="1457" y="0"/>
                    <a:pt x="1308" y="38"/>
                    <a:pt x="1084" y="112"/>
                  </a:cubicBezTo>
                  <a:cubicBezTo>
                    <a:pt x="897" y="224"/>
                    <a:pt x="748" y="299"/>
                    <a:pt x="636" y="411"/>
                  </a:cubicBezTo>
                  <a:cubicBezTo>
                    <a:pt x="598" y="448"/>
                    <a:pt x="561" y="523"/>
                    <a:pt x="561" y="560"/>
                  </a:cubicBezTo>
                  <a:cubicBezTo>
                    <a:pt x="524" y="635"/>
                    <a:pt x="524" y="710"/>
                    <a:pt x="524" y="784"/>
                  </a:cubicBezTo>
                  <a:cubicBezTo>
                    <a:pt x="524" y="822"/>
                    <a:pt x="561" y="934"/>
                    <a:pt x="636" y="1046"/>
                  </a:cubicBezTo>
                  <a:cubicBezTo>
                    <a:pt x="748" y="1120"/>
                    <a:pt x="822" y="1232"/>
                    <a:pt x="934" y="1344"/>
                  </a:cubicBezTo>
                  <a:cubicBezTo>
                    <a:pt x="1046" y="1419"/>
                    <a:pt x="1158" y="1531"/>
                    <a:pt x="1233" y="1643"/>
                  </a:cubicBezTo>
                  <a:cubicBezTo>
                    <a:pt x="1345" y="1718"/>
                    <a:pt x="1382" y="1830"/>
                    <a:pt x="1382" y="1867"/>
                  </a:cubicBezTo>
                  <a:cubicBezTo>
                    <a:pt x="1382" y="1979"/>
                    <a:pt x="1308" y="2091"/>
                    <a:pt x="1158" y="2166"/>
                  </a:cubicBezTo>
                  <a:cubicBezTo>
                    <a:pt x="1046" y="2278"/>
                    <a:pt x="897" y="2315"/>
                    <a:pt x="710" y="2315"/>
                  </a:cubicBezTo>
                  <a:cubicBezTo>
                    <a:pt x="636" y="2315"/>
                    <a:pt x="561" y="2278"/>
                    <a:pt x="486" y="2240"/>
                  </a:cubicBezTo>
                  <a:cubicBezTo>
                    <a:pt x="412" y="2203"/>
                    <a:pt x="337" y="2166"/>
                    <a:pt x="300" y="2128"/>
                  </a:cubicBezTo>
                  <a:cubicBezTo>
                    <a:pt x="187" y="2016"/>
                    <a:pt x="75" y="1942"/>
                    <a:pt x="38" y="1942"/>
                  </a:cubicBezTo>
                  <a:cubicBezTo>
                    <a:pt x="1" y="1942"/>
                    <a:pt x="1" y="1979"/>
                    <a:pt x="1" y="2054"/>
                  </a:cubicBezTo>
                  <a:cubicBezTo>
                    <a:pt x="1" y="2166"/>
                    <a:pt x="75" y="2278"/>
                    <a:pt x="225" y="2427"/>
                  </a:cubicBezTo>
                  <a:cubicBezTo>
                    <a:pt x="374" y="2539"/>
                    <a:pt x="561" y="2614"/>
                    <a:pt x="822" y="2614"/>
                  </a:cubicBezTo>
                  <a:cubicBezTo>
                    <a:pt x="1046" y="2614"/>
                    <a:pt x="1270" y="2539"/>
                    <a:pt x="1457" y="2390"/>
                  </a:cubicBezTo>
                  <a:cubicBezTo>
                    <a:pt x="1606" y="2240"/>
                    <a:pt x="1718" y="2091"/>
                    <a:pt x="1718" y="1867"/>
                  </a:cubicBezTo>
                  <a:cubicBezTo>
                    <a:pt x="1718" y="1792"/>
                    <a:pt x="1681" y="1643"/>
                    <a:pt x="1569" y="1531"/>
                  </a:cubicBezTo>
                  <a:cubicBezTo>
                    <a:pt x="1494" y="1419"/>
                    <a:pt x="1382" y="1307"/>
                    <a:pt x="1270" y="1195"/>
                  </a:cubicBezTo>
                  <a:cubicBezTo>
                    <a:pt x="972" y="934"/>
                    <a:pt x="822" y="784"/>
                    <a:pt x="822" y="747"/>
                  </a:cubicBezTo>
                  <a:cubicBezTo>
                    <a:pt x="822" y="635"/>
                    <a:pt x="972" y="523"/>
                    <a:pt x="1270" y="411"/>
                  </a:cubicBezTo>
                  <a:cubicBezTo>
                    <a:pt x="1345" y="374"/>
                    <a:pt x="1457" y="374"/>
                    <a:pt x="1532" y="336"/>
                  </a:cubicBezTo>
                  <a:cubicBezTo>
                    <a:pt x="1644" y="299"/>
                    <a:pt x="1718" y="299"/>
                    <a:pt x="1793" y="262"/>
                  </a:cubicBezTo>
                  <a:cubicBezTo>
                    <a:pt x="1830" y="262"/>
                    <a:pt x="1868" y="224"/>
                    <a:pt x="1868" y="224"/>
                  </a:cubicBezTo>
                  <a:cubicBezTo>
                    <a:pt x="1868" y="150"/>
                    <a:pt x="1830" y="112"/>
                    <a:pt x="1793" y="75"/>
                  </a:cubicBezTo>
                  <a:cubicBezTo>
                    <a:pt x="1756" y="0"/>
                    <a:pt x="1681" y="0"/>
                    <a:pt x="16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0" name="Google Shape;8920;p24"/>
            <p:cNvSpPr/>
            <p:nvPr/>
          </p:nvSpPr>
          <p:spPr>
            <a:xfrm>
              <a:off x="1140775" y="3421275"/>
              <a:ext cx="52300" cy="65375"/>
            </a:xfrm>
            <a:custGeom>
              <a:avLst/>
              <a:gdLst/>
              <a:ahLst/>
              <a:cxnLst/>
              <a:rect l="l" t="t" r="r" b="b"/>
              <a:pathLst>
                <a:path w="2092" h="2615" extrusionOk="0">
                  <a:moveTo>
                    <a:pt x="523" y="1"/>
                  </a:moveTo>
                  <a:cubicBezTo>
                    <a:pt x="486" y="38"/>
                    <a:pt x="486" y="75"/>
                    <a:pt x="486" y="113"/>
                  </a:cubicBezTo>
                  <a:cubicBezTo>
                    <a:pt x="486" y="262"/>
                    <a:pt x="411" y="673"/>
                    <a:pt x="262" y="1308"/>
                  </a:cubicBezTo>
                  <a:cubicBezTo>
                    <a:pt x="112" y="1345"/>
                    <a:pt x="37" y="1382"/>
                    <a:pt x="37" y="1420"/>
                  </a:cubicBezTo>
                  <a:cubicBezTo>
                    <a:pt x="37" y="1457"/>
                    <a:pt x="75" y="1494"/>
                    <a:pt x="75" y="1532"/>
                  </a:cubicBezTo>
                  <a:cubicBezTo>
                    <a:pt x="112" y="1569"/>
                    <a:pt x="149" y="1569"/>
                    <a:pt x="187" y="1606"/>
                  </a:cubicBezTo>
                  <a:cubicBezTo>
                    <a:pt x="75" y="2017"/>
                    <a:pt x="0" y="2278"/>
                    <a:pt x="0" y="2316"/>
                  </a:cubicBezTo>
                  <a:cubicBezTo>
                    <a:pt x="0" y="2390"/>
                    <a:pt x="37" y="2465"/>
                    <a:pt x="75" y="2502"/>
                  </a:cubicBezTo>
                  <a:cubicBezTo>
                    <a:pt x="149" y="2577"/>
                    <a:pt x="187" y="2614"/>
                    <a:pt x="224" y="2614"/>
                  </a:cubicBezTo>
                  <a:cubicBezTo>
                    <a:pt x="224" y="2614"/>
                    <a:pt x="262" y="2540"/>
                    <a:pt x="299" y="2428"/>
                  </a:cubicBezTo>
                  <a:cubicBezTo>
                    <a:pt x="299" y="2353"/>
                    <a:pt x="336" y="2278"/>
                    <a:pt x="336" y="2204"/>
                  </a:cubicBezTo>
                  <a:cubicBezTo>
                    <a:pt x="374" y="2166"/>
                    <a:pt x="411" y="2054"/>
                    <a:pt x="411" y="1942"/>
                  </a:cubicBezTo>
                  <a:cubicBezTo>
                    <a:pt x="448" y="1830"/>
                    <a:pt x="486" y="1681"/>
                    <a:pt x="523" y="1569"/>
                  </a:cubicBezTo>
                  <a:cubicBezTo>
                    <a:pt x="822" y="1494"/>
                    <a:pt x="1158" y="1420"/>
                    <a:pt x="1494" y="1382"/>
                  </a:cubicBezTo>
                  <a:lnTo>
                    <a:pt x="1494" y="1382"/>
                  </a:lnTo>
                  <a:cubicBezTo>
                    <a:pt x="1344" y="1980"/>
                    <a:pt x="1270" y="2278"/>
                    <a:pt x="1270" y="2353"/>
                  </a:cubicBezTo>
                  <a:cubicBezTo>
                    <a:pt x="1270" y="2428"/>
                    <a:pt x="1307" y="2465"/>
                    <a:pt x="1344" y="2540"/>
                  </a:cubicBezTo>
                  <a:cubicBezTo>
                    <a:pt x="1382" y="2577"/>
                    <a:pt x="1419" y="2614"/>
                    <a:pt x="1456" y="2614"/>
                  </a:cubicBezTo>
                  <a:cubicBezTo>
                    <a:pt x="1494" y="2614"/>
                    <a:pt x="1531" y="2540"/>
                    <a:pt x="1568" y="2428"/>
                  </a:cubicBezTo>
                  <a:cubicBezTo>
                    <a:pt x="1568" y="2353"/>
                    <a:pt x="1606" y="2278"/>
                    <a:pt x="1606" y="2204"/>
                  </a:cubicBezTo>
                  <a:cubicBezTo>
                    <a:pt x="1643" y="2166"/>
                    <a:pt x="1643" y="2054"/>
                    <a:pt x="1680" y="1942"/>
                  </a:cubicBezTo>
                  <a:cubicBezTo>
                    <a:pt x="1718" y="1830"/>
                    <a:pt x="1755" y="1644"/>
                    <a:pt x="1867" y="1345"/>
                  </a:cubicBezTo>
                  <a:cubicBezTo>
                    <a:pt x="2016" y="1308"/>
                    <a:pt x="2091" y="1270"/>
                    <a:pt x="2091" y="1196"/>
                  </a:cubicBezTo>
                  <a:cubicBezTo>
                    <a:pt x="2091" y="1158"/>
                    <a:pt x="2016" y="1121"/>
                    <a:pt x="1904" y="1121"/>
                  </a:cubicBezTo>
                  <a:cubicBezTo>
                    <a:pt x="2016" y="673"/>
                    <a:pt x="2091" y="449"/>
                    <a:pt x="2091" y="337"/>
                  </a:cubicBezTo>
                  <a:cubicBezTo>
                    <a:pt x="2091" y="262"/>
                    <a:pt x="2054" y="187"/>
                    <a:pt x="1979" y="113"/>
                  </a:cubicBezTo>
                  <a:cubicBezTo>
                    <a:pt x="1942" y="38"/>
                    <a:pt x="1904" y="1"/>
                    <a:pt x="1830" y="1"/>
                  </a:cubicBezTo>
                  <a:cubicBezTo>
                    <a:pt x="1792" y="1"/>
                    <a:pt x="1755" y="38"/>
                    <a:pt x="1755" y="113"/>
                  </a:cubicBezTo>
                  <a:cubicBezTo>
                    <a:pt x="1755" y="262"/>
                    <a:pt x="1718" y="598"/>
                    <a:pt x="1568" y="1084"/>
                  </a:cubicBezTo>
                  <a:cubicBezTo>
                    <a:pt x="1270" y="1121"/>
                    <a:pt x="934" y="1158"/>
                    <a:pt x="598" y="1233"/>
                  </a:cubicBezTo>
                  <a:cubicBezTo>
                    <a:pt x="747" y="748"/>
                    <a:pt x="784" y="449"/>
                    <a:pt x="784" y="374"/>
                  </a:cubicBezTo>
                  <a:cubicBezTo>
                    <a:pt x="784" y="262"/>
                    <a:pt x="784" y="187"/>
                    <a:pt x="710" y="113"/>
                  </a:cubicBezTo>
                  <a:cubicBezTo>
                    <a:pt x="672" y="38"/>
                    <a:pt x="59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1" name="Google Shape;8921;p24"/>
            <p:cNvSpPr/>
            <p:nvPr/>
          </p:nvSpPr>
          <p:spPr>
            <a:xfrm>
              <a:off x="1202375" y="3421275"/>
              <a:ext cx="50425" cy="65375"/>
            </a:xfrm>
            <a:custGeom>
              <a:avLst/>
              <a:gdLst/>
              <a:ahLst/>
              <a:cxnLst/>
              <a:rect l="l" t="t" r="r" b="b"/>
              <a:pathLst>
                <a:path w="2017" h="2615" extrusionOk="0">
                  <a:moveTo>
                    <a:pt x="1307" y="299"/>
                  </a:moveTo>
                  <a:cubicBezTo>
                    <a:pt x="1382" y="299"/>
                    <a:pt x="1494" y="374"/>
                    <a:pt x="1531" y="486"/>
                  </a:cubicBezTo>
                  <a:cubicBezTo>
                    <a:pt x="1606" y="598"/>
                    <a:pt x="1643" y="748"/>
                    <a:pt x="1643" y="934"/>
                  </a:cubicBezTo>
                  <a:cubicBezTo>
                    <a:pt x="1643" y="1121"/>
                    <a:pt x="1606" y="1345"/>
                    <a:pt x="1494" y="1569"/>
                  </a:cubicBezTo>
                  <a:cubicBezTo>
                    <a:pt x="1382" y="1756"/>
                    <a:pt x="1233" y="1942"/>
                    <a:pt x="1046" y="2092"/>
                  </a:cubicBezTo>
                  <a:cubicBezTo>
                    <a:pt x="897" y="2241"/>
                    <a:pt x="747" y="2316"/>
                    <a:pt x="635" y="2316"/>
                  </a:cubicBezTo>
                  <a:cubicBezTo>
                    <a:pt x="561" y="2316"/>
                    <a:pt x="486" y="2278"/>
                    <a:pt x="411" y="2204"/>
                  </a:cubicBezTo>
                  <a:cubicBezTo>
                    <a:pt x="374" y="2092"/>
                    <a:pt x="337" y="1980"/>
                    <a:pt x="337" y="1868"/>
                  </a:cubicBezTo>
                  <a:cubicBezTo>
                    <a:pt x="337" y="1644"/>
                    <a:pt x="411" y="1382"/>
                    <a:pt x="523" y="1158"/>
                  </a:cubicBezTo>
                  <a:cubicBezTo>
                    <a:pt x="635" y="897"/>
                    <a:pt x="785" y="673"/>
                    <a:pt x="934" y="523"/>
                  </a:cubicBezTo>
                  <a:cubicBezTo>
                    <a:pt x="1083" y="374"/>
                    <a:pt x="1195" y="299"/>
                    <a:pt x="1307" y="299"/>
                  </a:cubicBezTo>
                  <a:close/>
                  <a:moveTo>
                    <a:pt x="1270" y="1"/>
                  </a:moveTo>
                  <a:cubicBezTo>
                    <a:pt x="1158" y="1"/>
                    <a:pt x="1009" y="38"/>
                    <a:pt x="859" y="150"/>
                  </a:cubicBezTo>
                  <a:cubicBezTo>
                    <a:pt x="710" y="262"/>
                    <a:pt x="561" y="411"/>
                    <a:pt x="449" y="561"/>
                  </a:cubicBezTo>
                  <a:cubicBezTo>
                    <a:pt x="299" y="748"/>
                    <a:pt x="187" y="972"/>
                    <a:pt x="112" y="1196"/>
                  </a:cubicBezTo>
                  <a:cubicBezTo>
                    <a:pt x="38" y="1420"/>
                    <a:pt x="0" y="1644"/>
                    <a:pt x="0" y="1868"/>
                  </a:cubicBezTo>
                  <a:cubicBezTo>
                    <a:pt x="0" y="2054"/>
                    <a:pt x="75" y="2204"/>
                    <a:pt x="187" y="2390"/>
                  </a:cubicBezTo>
                  <a:cubicBezTo>
                    <a:pt x="299" y="2540"/>
                    <a:pt x="449" y="2614"/>
                    <a:pt x="598" y="2614"/>
                  </a:cubicBezTo>
                  <a:cubicBezTo>
                    <a:pt x="822" y="2614"/>
                    <a:pt x="1046" y="2540"/>
                    <a:pt x="1270" y="2353"/>
                  </a:cubicBezTo>
                  <a:cubicBezTo>
                    <a:pt x="1494" y="2166"/>
                    <a:pt x="1681" y="1942"/>
                    <a:pt x="1793" y="1681"/>
                  </a:cubicBezTo>
                  <a:cubicBezTo>
                    <a:pt x="1942" y="1420"/>
                    <a:pt x="2017" y="1158"/>
                    <a:pt x="2017" y="897"/>
                  </a:cubicBezTo>
                  <a:cubicBezTo>
                    <a:pt x="2017" y="673"/>
                    <a:pt x="1942" y="449"/>
                    <a:pt x="1793" y="262"/>
                  </a:cubicBezTo>
                  <a:cubicBezTo>
                    <a:pt x="1643" y="75"/>
                    <a:pt x="1494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2" name="Google Shape;8922;p24"/>
            <p:cNvSpPr/>
            <p:nvPr/>
          </p:nvSpPr>
          <p:spPr>
            <a:xfrm>
              <a:off x="1254650" y="3421275"/>
              <a:ext cx="47625" cy="65375"/>
            </a:xfrm>
            <a:custGeom>
              <a:avLst/>
              <a:gdLst/>
              <a:ahLst/>
              <a:cxnLst/>
              <a:rect l="l" t="t" r="r" b="b"/>
              <a:pathLst>
                <a:path w="1905" h="2615" extrusionOk="0">
                  <a:moveTo>
                    <a:pt x="1643" y="1"/>
                  </a:moveTo>
                  <a:cubicBezTo>
                    <a:pt x="1494" y="1"/>
                    <a:pt x="1307" y="38"/>
                    <a:pt x="1121" y="113"/>
                  </a:cubicBezTo>
                  <a:cubicBezTo>
                    <a:pt x="897" y="225"/>
                    <a:pt x="747" y="299"/>
                    <a:pt x="672" y="411"/>
                  </a:cubicBezTo>
                  <a:cubicBezTo>
                    <a:pt x="635" y="449"/>
                    <a:pt x="598" y="523"/>
                    <a:pt x="560" y="561"/>
                  </a:cubicBezTo>
                  <a:cubicBezTo>
                    <a:pt x="560" y="635"/>
                    <a:pt x="523" y="710"/>
                    <a:pt x="523" y="785"/>
                  </a:cubicBezTo>
                  <a:cubicBezTo>
                    <a:pt x="523" y="822"/>
                    <a:pt x="598" y="934"/>
                    <a:pt x="672" y="1046"/>
                  </a:cubicBezTo>
                  <a:cubicBezTo>
                    <a:pt x="747" y="1121"/>
                    <a:pt x="859" y="1233"/>
                    <a:pt x="971" y="1345"/>
                  </a:cubicBezTo>
                  <a:cubicBezTo>
                    <a:pt x="1083" y="1420"/>
                    <a:pt x="1195" y="1532"/>
                    <a:pt x="1270" y="1644"/>
                  </a:cubicBezTo>
                  <a:cubicBezTo>
                    <a:pt x="1345" y="1718"/>
                    <a:pt x="1419" y="1830"/>
                    <a:pt x="1419" y="1868"/>
                  </a:cubicBezTo>
                  <a:cubicBezTo>
                    <a:pt x="1419" y="1980"/>
                    <a:pt x="1345" y="2092"/>
                    <a:pt x="1195" y="2166"/>
                  </a:cubicBezTo>
                  <a:cubicBezTo>
                    <a:pt x="1046" y="2278"/>
                    <a:pt x="897" y="2316"/>
                    <a:pt x="747" y="2316"/>
                  </a:cubicBezTo>
                  <a:cubicBezTo>
                    <a:pt x="635" y="2316"/>
                    <a:pt x="560" y="2278"/>
                    <a:pt x="486" y="2241"/>
                  </a:cubicBezTo>
                  <a:cubicBezTo>
                    <a:pt x="411" y="2204"/>
                    <a:pt x="374" y="2166"/>
                    <a:pt x="299" y="2129"/>
                  </a:cubicBezTo>
                  <a:cubicBezTo>
                    <a:pt x="187" y="2017"/>
                    <a:pt x="112" y="1942"/>
                    <a:pt x="75" y="1942"/>
                  </a:cubicBezTo>
                  <a:cubicBezTo>
                    <a:pt x="38" y="1942"/>
                    <a:pt x="0" y="1980"/>
                    <a:pt x="0" y="2054"/>
                  </a:cubicBezTo>
                  <a:cubicBezTo>
                    <a:pt x="0" y="2166"/>
                    <a:pt x="75" y="2278"/>
                    <a:pt x="224" y="2428"/>
                  </a:cubicBezTo>
                  <a:cubicBezTo>
                    <a:pt x="411" y="2540"/>
                    <a:pt x="598" y="2614"/>
                    <a:pt x="822" y="2614"/>
                  </a:cubicBezTo>
                  <a:cubicBezTo>
                    <a:pt x="1083" y="2614"/>
                    <a:pt x="1270" y="2540"/>
                    <a:pt x="1457" y="2390"/>
                  </a:cubicBezTo>
                  <a:cubicBezTo>
                    <a:pt x="1643" y="2241"/>
                    <a:pt x="1755" y="2092"/>
                    <a:pt x="1755" y="1868"/>
                  </a:cubicBezTo>
                  <a:cubicBezTo>
                    <a:pt x="1755" y="1793"/>
                    <a:pt x="1681" y="1644"/>
                    <a:pt x="1606" y="1532"/>
                  </a:cubicBezTo>
                  <a:cubicBezTo>
                    <a:pt x="1494" y="1420"/>
                    <a:pt x="1419" y="1308"/>
                    <a:pt x="1307" y="1196"/>
                  </a:cubicBezTo>
                  <a:cubicBezTo>
                    <a:pt x="1009" y="934"/>
                    <a:pt x="859" y="785"/>
                    <a:pt x="859" y="748"/>
                  </a:cubicBezTo>
                  <a:cubicBezTo>
                    <a:pt x="859" y="635"/>
                    <a:pt x="1009" y="523"/>
                    <a:pt x="1307" y="411"/>
                  </a:cubicBezTo>
                  <a:cubicBezTo>
                    <a:pt x="1382" y="374"/>
                    <a:pt x="1457" y="374"/>
                    <a:pt x="1569" y="337"/>
                  </a:cubicBezTo>
                  <a:cubicBezTo>
                    <a:pt x="1681" y="299"/>
                    <a:pt x="1755" y="299"/>
                    <a:pt x="1793" y="262"/>
                  </a:cubicBezTo>
                  <a:cubicBezTo>
                    <a:pt x="1867" y="262"/>
                    <a:pt x="1905" y="225"/>
                    <a:pt x="1905" y="225"/>
                  </a:cubicBezTo>
                  <a:cubicBezTo>
                    <a:pt x="1905" y="150"/>
                    <a:pt x="1867" y="113"/>
                    <a:pt x="1830" y="75"/>
                  </a:cubicBezTo>
                  <a:cubicBezTo>
                    <a:pt x="1755" y="1"/>
                    <a:pt x="1718" y="1"/>
                    <a:pt x="16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3" name="Google Shape;8923;p24"/>
            <p:cNvSpPr/>
            <p:nvPr/>
          </p:nvSpPr>
          <p:spPr>
            <a:xfrm>
              <a:off x="1309725" y="3421275"/>
              <a:ext cx="50425" cy="65375"/>
            </a:xfrm>
            <a:custGeom>
              <a:avLst/>
              <a:gdLst/>
              <a:ahLst/>
              <a:cxnLst/>
              <a:rect l="l" t="t" r="r" b="b"/>
              <a:pathLst>
                <a:path w="2017" h="2615" extrusionOk="0">
                  <a:moveTo>
                    <a:pt x="1158" y="1"/>
                  </a:moveTo>
                  <a:cubicBezTo>
                    <a:pt x="672" y="1"/>
                    <a:pt x="374" y="38"/>
                    <a:pt x="224" y="38"/>
                  </a:cubicBezTo>
                  <a:cubicBezTo>
                    <a:pt x="75" y="38"/>
                    <a:pt x="0" y="75"/>
                    <a:pt x="0" y="113"/>
                  </a:cubicBezTo>
                  <a:cubicBezTo>
                    <a:pt x="0" y="150"/>
                    <a:pt x="38" y="225"/>
                    <a:pt x="75" y="262"/>
                  </a:cubicBezTo>
                  <a:cubicBezTo>
                    <a:pt x="112" y="337"/>
                    <a:pt x="150" y="337"/>
                    <a:pt x="187" y="337"/>
                  </a:cubicBezTo>
                  <a:lnTo>
                    <a:pt x="822" y="337"/>
                  </a:lnTo>
                  <a:cubicBezTo>
                    <a:pt x="822" y="561"/>
                    <a:pt x="747" y="934"/>
                    <a:pt x="598" y="1457"/>
                  </a:cubicBezTo>
                  <a:cubicBezTo>
                    <a:pt x="448" y="2017"/>
                    <a:pt x="411" y="2316"/>
                    <a:pt x="411" y="2353"/>
                  </a:cubicBezTo>
                  <a:cubicBezTo>
                    <a:pt x="411" y="2428"/>
                    <a:pt x="411" y="2465"/>
                    <a:pt x="448" y="2540"/>
                  </a:cubicBezTo>
                  <a:cubicBezTo>
                    <a:pt x="523" y="2577"/>
                    <a:pt x="560" y="2614"/>
                    <a:pt x="598" y="2614"/>
                  </a:cubicBezTo>
                  <a:cubicBezTo>
                    <a:pt x="635" y="2614"/>
                    <a:pt x="635" y="2540"/>
                    <a:pt x="672" y="2428"/>
                  </a:cubicBezTo>
                  <a:cubicBezTo>
                    <a:pt x="710" y="2353"/>
                    <a:pt x="747" y="2241"/>
                    <a:pt x="784" y="2054"/>
                  </a:cubicBezTo>
                  <a:cubicBezTo>
                    <a:pt x="822" y="1905"/>
                    <a:pt x="859" y="1756"/>
                    <a:pt x="859" y="1681"/>
                  </a:cubicBezTo>
                  <a:cubicBezTo>
                    <a:pt x="1046" y="934"/>
                    <a:pt x="1158" y="486"/>
                    <a:pt x="1158" y="411"/>
                  </a:cubicBezTo>
                  <a:cubicBezTo>
                    <a:pt x="1158" y="374"/>
                    <a:pt x="1158" y="337"/>
                    <a:pt x="1158" y="299"/>
                  </a:cubicBezTo>
                  <a:cubicBezTo>
                    <a:pt x="1270" y="337"/>
                    <a:pt x="1419" y="337"/>
                    <a:pt x="1569" y="337"/>
                  </a:cubicBezTo>
                  <a:lnTo>
                    <a:pt x="1905" y="337"/>
                  </a:lnTo>
                  <a:cubicBezTo>
                    <a:pt x="1979" y="337"/>
                    <a:pt x="2017" y="337"/>
                    <a:pt x="2017" y="262"/>
                  </a:cubicBezTo>
                  <a:cubicBezTo>
                    <a:pt x="2017" y="225"/>
                    <a:pt x="1942" y="150"/>
                    <a:pt x="1793" y="113"/>
                  </a:cubicBezTo>
                  <a:cubicBezTo>
                    <a:pt x="1606" y="38"/>
                    <a:pt x="1419" y="1"/>
                    <a:pt x="1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4" name="Google Shape;8924;p24"/>
            <p:cNvSpPr/>
            <p:nvPr/>
          </p:nvSpPr>
          <p:spPr>
            <a:xfrm>
              <a:off x="1395600" y="3421275"/>
              <a:ext cx="47625" cy="65375"/>
            </a:xfrm>
            <a:custGeom>
              <a:avLst/>
              <a:gdLst/>
              <a:ahLst/>
              <a:cxnLst/>
              <a:rect l="l" t="t" r="r" b="b"/>
              <a:pathLst>
                <a:path w="1905" h="2615" extrusionOk="0">
                  <a:moveTo>
                    <a:pt x="1158" y="337"/>
                  </a:moveTo>
                  <a:cubicBezTo>
                    <a:pt x="1419" y="337"/>
                    <a:pt x="1569" y="411"/>
                    <a:pt x="1569" y="561"/>
                  </a:cubicBezTo>
                  <a:cubicBezTo>
                    <a:pt x="1569" y="635"/>
                    <a:pt x="1531" y="748"/>
                    <a:pt x="1457" y="822"/>
                  </a:cubicBezTo>
                  <a:cubicBezTo>
                    <a:pt x="1345" y="934"/>
                    <a:pt x="1270" y="1009"/>
                    <a:pt x="1158" y="1046"/>
                  </a:cubicBezTo>
                  <a:cubicBezTo>
                    <a:pt x="1083" y="1084"/>
                    <a:pt x="971" y="1158"/>
                    <a:pt x="859" y="1233"/>
                  </a:cubicBezTo>
                  <a:cubicBezTo>
                    <a:pt x="747" y="1270"/>
                    <a:pt x="673" y="1345"/>
                    <a:pt x="598" y="1382"/>
                  </a:cubicBezTo>
                  <a:cubicBezTo>
                    <a:pt x="710" y="1009"/>
                    <a:pt x="785" y="710"/>
                    <a:pt x="785" y="561"/>
                  </a:cubicBezTo>
                  <a:cubicBezTo>
                    <a:pt x="785" y="523"/>
                    <a:pt x="747" y="486"/>
                    <a:pt x="747" y="411"/>
                  </a:cubicBezTo>
                  <a:cubicBezTo>
                    <a:pt x="897" y="337"/>
                    <a:pt x="1046" y="337"/>
                    <a:pt x="1158" y="337"/>
                  </a:cubicBezTo>
                  <a:close/>
                  <a:moveTo>
                    <a:pt x="1121" y="1"/>
                  </a:moveTo>
                  <a:cubicBezTo>
                    <a:pt x="934" y="1"/>
                    <a:pt x="747" y="1"/>
                    <a:pt x="561" y="75"/>
                  </a:cubicBezTo>
                  <a:cubicBezTo>
                    <a:pt x="411" y="150"/>
                    <a:pt x="337" y="187"/>
                    <a:pt x="337" y="262"/>
                  </a:cubicBezTo>
                  <a:cubicBezTo>
                    <a:pt x="337" y="299"/>
                    <a:pt x="337" y="337"/>
                    <a:pt x="374" y="374"/>
                  </a:cubicBezTo>
                  <a:cubicBezTo>
                    <a:pt x="374" y="411"/>
                    <a:pt x="411" y="449"/>
                    <a:pt x="449" y="449"/>
                  </a:cubicBezTo>
                  <a:cubicBezTo>
                    <a:pt x="411" y="710"/>
                    <a:pt x="337" y="1084"/>
                    <a:pt x="225" y="1569"/>
                  </a:cubicBezTo>
                  <a:cubicBezTo>
                    <a:pt x="75" y="2054"/>
                    <a:pt x="0" y="2316"/>
                    <a:pt x="0" y="2390"/>
                  </a:cubicBezTo>
                  <a:cubicBezTo>
                    <a:pt x="0" y="2428"/>
                    <a:pt x="38" y="2465"/>
                    <a:pt x="75" y="2540"/>
                  </a:cubicBezTo>
                  <a:cubicBezTo>
                    <a:pt x="113" y="2577"/>
                    <a:pt x="150" y="2614"/>
                    <a:pt x="187" y="2614"/>
                  </a:cubicBezTo>
                  <a:cubicBezTo>
                    <a:pt x="225" y="2614"/>
                    <a:pt x="262" y="2540"/>
                    <a:pt x="299" y="2428"/>
                  </a:cubicBezTo>
                  <a:cubicBezTo>
                    <a:pt x="299" y="2353"/>
                    <a:pt x="337" y="2316"/>
                    <a:pt x="337" y="2241"/>
                  </a:cubicBezTo>
                  <a:cubicBezTo>
                    <a:pt x="374" y="2166"/>
                    <a:pt x="449" y="1942"/>
                    <a:pt x="561" y="1569"/>
                  </a:cubicBezTo>
                  <a:cubicBezTo>
                    <a:pt x="635" y="1756"/>
                    <a:pt x="785" y="1980"/>
                    <a:pt x="1046" y="2241"/>
                  </a:cubicBezTo>
                  <a:cubicBezTo>
                    <a:pt x="1345" y="2502"/>
                    <a:pt x="1569" y="2614"/>
                    <a:pt x="1718" y="2614"/>
                  </a:cubicBezTo>
                  <a:cubicBezTo>
                    <a:pt x="1793" y="2614"/>
                    <a:pt x="1830" y="2577"/>
                    <a:pt x="1830" y="2540"/>
                  </a:cubicBezTo>
                  <a:cubicBezTo>
                    <a:pt x="1830" y="2502"/>
                    <a:pt x="1793" y="2428"/>
                    <a:pt x="1718" y="2390"/>
                  </a:cubicBezTo>
                  <a:cubicBezTo>
                    <a:pt x="1718" y="2353"/>
                    <a:pt x="1681" y="2316"/>
                    <a:pt x="1643" y="2316"/>
                  </a:cubicBezTo>
                  <a:cubicBezTo>
                    <a:pt x="1606" y="2278"/>
                    <a:pt x="1569" y="2241"/>
                    <a:pt x="1494" y="2204"/>
                  </a:cubicBezTo>
                  <a:cubicBezTo>
                    <a:pt x="1457" y="2166"/>
                    <a:pt x="1419" y="2092"/>
                    <a:pt x="1345" y="2054"/>
                  </a:cubicBezTo>
                  <a:cubicBezTo>
                    <a:pt x="1307" y="2017"/>
                    <a:pt x="1233" y="1942"/>
                    <a:pt x="1195" y="1942"/>
                  </a:cubicBezTo>
                  <a:cubicBezTo>
                    <a:pt x="1195" y="1905"/>
                    <a:pt x="1121" y="1830"/>
                    <a:pt x="1046" y="1756"/>
                  </a:cubicBezTo>
                  <a:cubicBezTo>
                    <a:pt x="934" y="1644"/>
                    <a:pt x="897" y="1606"/>
                    <a:pt x="897" y="1532"/>
                  </a:cubicBezTo>
                  <a:cubicBezTo>
                    <a:pt x="897" y="1532"/>
                    <a:pt x="934" y="1494"/>
                    <a:pt x="1009" y="1457"/>
                  </a:cubicBezTo>
                  <a:cubicBezTo>
                    <a:pt x="1083" y="1420"/>
                    <a:pt x="1158" y="1382"/>
                    <a:pt x="1270" y="1345"/>
                  </a:cubicBezTo>
                  <a:cubicBezTo>
                    <a:pt x="1345" y="1270"/>
                    <a:pt x="1457" y="1233"/>
                    <a:pt x="1531" y="1158"/>
                  </a:cubicBezTo>
                  <a:cubicBezTo>
                    <a:pt x="1643" y="1084"/>
                    <a:pt x="1718" y="1009"/>
                    <a:pt x="1793" y="897"/>
                  </a:cubicBezTo>
                  <a:cubicBezTo>
                    <a:pt x="1867" y="785"/>
                    <a:pt x="1905" y="673"/>
                    <a:pt x="1905" y="561"/>
                  </a:cubicBezTo>
                  <a:cubicBezTo>
                    <a:pt x="1905" y="374"/>
                    <a:pt x="1830" y="225"/>
                    <a:pt x="1681" y="150"/>
                  </a:cubicBezTo>
                  <a:cubicBezTo>
                    <a:pt x="1531" y="38"/>
                    <a:pt x="1345" y="1"/>
                    <a:pt x="1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5" name="Google Shape;8925;p24"/>
            <p:cNvSpPr/>
            <p:nvPr/>
          </p:nvSpPr>
          <p:spPr>
            <a:xfrm>
              <a:off x="1452550" y="3421275"/>
              <a:ext cx="18675" cy="65375"/>
            </a:xfrm>
            <a:custGeom>
              <a:avLst/>
              <a:gdLst/>
              <a:ahLst/>
              <a:cxnLst/>
              <a:rect l="l" t="t" r="r" b="b"/>
              <a:pathLst>
                <a:path w="747" h="2615" extrusionOk="0">
                  <a:moveTo>
                    <a:pt x="523" y="1"/>
                  </a:moveTo>
                  <a:cubicBezTo>
                    <a:pt x="486" y="1"/>
                    <a:pt x="448" y="1"/>
                    <a:pt x="448" y="38"/>
                  </a:cubicBezTo>
                  <a:cubicBezTo>
                    <a:pt x="448" y="38"/>
                    <a:pt x="448" y="75"/>
                    <a:pt x="448" y="113"/>
                  </a:cubicBezTo>
                  <a:cubicBezTo>
                    <a:pt x="448" y="262"/>
                    <a:pt x="374" y="673"/>
                    <a:pt x="224" y="1308"/>
                  </a:cubicBezTo>
                  <a:cubicBezTo>
                    <a:pt x="75" y="1942"/>
                    <a:pt x="0" y="2316"/>
                    <a:pt x="0" y="2353"/>
                  </a:cubicBezTo>
                  <a:cubicBezTo>
                    <a:pt x="0" y="2390"/>
                    <a:pt x="0" y="2465"/>
                    <a:pt x="75" y="2502"/>
                  </a:cubicBezTo>
                  <a:cubicBezTo>
                    <a:pt x="112" y="2577"/>
                    <a:pt x="149" y="2614"/>
                    <a:pt x="187" y="2614"/>
                  </a:cubicBezTo>
                  <a:cubicBezTo>
                    <a:pt x="224" y="2614"/>
                    <a:pt x="261" y="2540"/>
                    <a:pt x="299" y="2390"/>
                  </a:cubicBezTo>
                  <a:cubicBezTo>
                    <a:pt x="299" y="2316"/>
                    <a:pt x="336" y="2241"/>
                    <a:pt x="336" y="2166"/>
                  </a:cubicBezTo>
                  <a:cubicBezTo>
                    <a:pt x="374" y="2092"/>
                    <a:pt x="374" y="2017"/>
                    <a:pt x="411" y="1868"/>
                  </a:cubicBezTo>
                  <a:cubicBezTo>
                    <a:pt x="448" y="1756"/>
                    <a:pt x="486" y="1644"/>
                    <a:pt x="486" y="1606"/>
                  </a:cubicBezTo>
                  <a:cubicBezTo>
                    <a:pt x="672" y="860"/>
                    <a:pt x="747" y="449"/>
                    <a:pt x="747" y="374"/>
                  </a:cubicBezTo>
                  <a:cubicBezTo>
                    <a:pt x="747" y="262"/>
                    <a:pt x="710" y="187"/>
                    <a:pt x="672" y="113"/>
                  </a:cubicBezTo>
                  <a:cubicBezTo>
                    <a:pt x="598" y="38"/>
                    <a:pt x="560" y="1"/>
                    <a:pt x="5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6" name="Google Shape;8926;p24"/>
            <p:cNvSpPr/>
            <p:nvPr/>
          </p:nvSpPr>
          <p:spPr>
            <a:xfrm>
              <a:off x="1474950" y="3421275"/>
              <a:ext cx="53225" cy="65375"/>
            </a:xfrm>
            <a:custGeom>
              <a:avLst/>
              <a:gdLst/>
              <a:ahLst/>
              <a:cxnLst/>
              <a:rect l="l" t="t" r="r" b="b"/>
              <a:pathLst>
                <a:path w="2129" h="2615" extrusionOk="0">
                  <a:moveTo>
                    <a:pt x="1344" y="337"/>
                  </a:moveTo>
                  <a:cubicBezTo>
                    <a:pt x="1494" y="337"/>
                    <a:pt x="1568" y="337"/>
                    <a:pt x="1680" y="374"/>
                  </a:cubicBezTo>
                  <a:cubicBezTo>
                    <a:pt x="1755" y="449"/>
                    <a:pt x="1792" y="486"/>
                    <a:pt x="1792" y="598"/>
                  </a:cubicBezTo>
                  <a:cubicBezTo>
                    <a:pt x="1792" y="635"/>
                    <a:pt x="1792" y="673"/>
                    <a:pt x="1755" y="710"/>
                  </a:cubicBezTo>
                  <a:cubicBezTo>
                    <a:pt x="1718" y="785"/>
                    <a:pt x="1680" y="822"/>
                    <a:pt x="1643" y="860"/>
                  </a:cubicBezTo>
                  <a:cubicBezTo>
                    <a:pt x="1606" y="860"/>
                    <a:pt x="1568" y="897"/>
                    <a:pt x="1494" y="934"/>
                  </a:cubicBezTo>
                  <a:cubicBezTo>
                    <a:pt x="1419" y="972"/>
                    <a:pt x="1307" y="1009"/>
                    <a:pt x="1195" y="1084"/>
                  </a:cubicBezTo>
                  <a:cubicBezTo>
                    <a:pt x="1046" y="1121"/>
                    <a:pt x="971" y="1158"/>
                    <a:pt x="896" y="1196"/>
                  </a:cubicBezTo>
                  <a:cubicBezTo>
                    <a:pt x="1008" y="860"/>
                    <a:pt x="1046" y="635"/>
                    <a:pt x="1046" y="598"/>
                  </a:cubicBezTo>
                  <a:cubicBezTo>
                    <a:pt x="1046" y="523"/>
                    <a:pt x="1008" y="449"/>
                    <a:pt x="934" y="374"/>
                  </a:cubicBezTo>
                  <a:cubicBezTo>
                    <a:pt x="1120" y="337"/>
                    <a:pt x="1232" y="337"/>
                    <a:pt x="1344" y="337"/>
                  </a:cubicBezTo>
                  <a:close/>
                  <a:moveTo>
                    <a:pt x="859" y="1345"/>
                  </a:moveTo>
                  <a:cubicBezTo>
                    <a:pt x="934" y="1420"/>
                    <a:pt x="971" y="1457"/>
                    <a:pt x="1046" y="1457"/>
                  </a:cubicBezTo>
                  <a:cubicBezTo>
                    <a:pt x="1195" y="1457"/>
                    <a:pt x="1382" y="1494"/>
                    <a:pt x="1568" y="1532"/>
                  </a:cubicBezTo>
                  <a:cubicBezTo>
                    <a:pt x="1718" y="1569"/>
                    <a:pt x="1830" y="1644"/>
                    <a:pt x="1830" y="1718"/>
                  </a:cubicBezTo>
                  <a:cubicBezTo>
                    <a:pt x="1830" y="1793"/>
                    <a:pt x="1755" y="1905"/>
                    <a:pt x="1606" y="1980"/>
                  </a:cubicBezTo>
                  <a:cubicBezTo>
                    <a:pt x="1494" y="2092"/>
                    <a:pt x="1307" y="2166"/>
                    <a:pt x="1120" y="2241"/>
                  </a:cubicBezTo>
                  <a:cubicBezTo>
                    <a:pt x="934" y="2278"/>
                    <a:pt x="747" y="2316"/>
                    <a:pt x="560" y="2316"/>
                  </a:cubicBezTo>
                  <a:cubicBezTo>
                    <a:pt x="598" y="2278"/>
                    <a:pt x="710" y="1942"/>
                    <a:pt x="859" y="1345"/>
                  </a:cubicBezTo>
                  <a:close/>
                  <a:moveTo>
                    <a:pt x="1046" y="1"/>
                  </a:moveTo>
                  <a:cubicBezTo>
                    <a:pt x="896" y="1"/>
                    <a:pt x="747" y="38"/>
                    <a:pt x="635" y="75"/>
                  </a:cubicBezTo>
                  <a:cubicBezTo>
                    <a:pt x="560" y="75"/>
                    <a:pt x="486" y="113"/>
                    <a:pt x="486" y="150"/>
                  </a:cubicBezTo>
                  <a:cubicBezTo>
                    <a:pt x="486" y="187"/>
                    <a:pt x="523" y="262"/>
                    <a:pt x="560" y="299"/>
                  </a:cubicBezTo>
                  <a:cubicBezTo>
                    <a:pt x="598" y="374"/>
                    <a:pt x="672" y="374"/>
                    <a:pt x="710" y="374"/>
                  </a:cubicBezTo>
                  <a:lnTo>
                    <a:pt x="747" y="374"/>
                  </a:lnTo>
                  <a:cubicBezTo>
                    <a:pt x="747" y="710"/>
                    <a:pt x="635" y="1158"/>
                    <a:pt x="448" y="1718"/>
                  </a:cubicBezTo>
                  <a:cubicBezTo>
                    <a:pt x="374" y="1942"/>
                    <a:pt x="374" y="2054"/>
                    <a:pt x="374" y="2092"/>
                  </a:cubicBezTo>
                  <a:cubicBezTo>
                    <a:pt x="374" y="2129"/>
                    <a:pt x="374" y="2166"/>
                    <a:pt x="411" y="2241"/>
                  </a:cubicBezTo>
                  <a:cubicBezTo>
                    <a:pt x="448" y="2278"/>
                    <a:pt x="486" y="2316"/>
                    <a:pt x="523" y="2316"/>
                  </a:cubicBezTo>
                  <a:cubicBezTo>
                    <a:pt x="411" y="2316"/>
                    <a:pt x="299" y="2278"/>
                    <a:pt x="224" y="2241"/>
                  </a:cubicBezTo>
                  <a:cubicBezTo>
                    <a:pt x="150" y="2166"/>
                    <a:pt x="75" y="2166"/>
                    <a:pt x="75" y="2166"/>
                  </a:cubicBezTo>
                  <a:cubicBezTo>
                    <a:pt x="38" y="2166"/>
                    <a:pt x="0" y="2204"/>
                    <a:pt x="0" y="2278"/>
                  </a:cubicBezTo>
                  <a:cubicBezTo>
                    <a:pt x="0" y="2353"/>
                    <a:pt x="75" y="2428"/>
                    <a:pt x="187" y="2502"/>
                  </a:cubicBezTo>
                  <a:cubicBezTo>
                    <a:pt x="299" y="2577"/>
                    <a:pt x="448" y="2614"/>
                    <a:pt x="598" y="2614"/>
                  </a:cubicBezTo>
                  <a:cubicBezTo>
                    <a:pt x="822" y="2614"/>
                    <a:pt x="1083" y="2577"/>
                    <a:pt x="1307" y="2502"/>
                  </a:cubicBezTo>
                  <a:cubicBezTo>
                    <a:pt x="1568" y="2390"/>
                    <a:pt x="1755" y="2316"/>
                    <a:pt x="1905" y="2166"/>
                  </a:cubicBezTo>
                  <a:cubicBezTo>
                    <a:pt x="2054" y="2017"/>
                    <a:pt x="2129" y="1868"/>
                    <a:pt x="2129" y="1718"/>
                  </a:cubicBezTo>
                  <a:cubicBezTo>
                    <a:pt x="2129" y="1606"/>
                    <a:pt x="2091" y="1494"/>
                    <a:pt x="1942" y="1420"/>
                  </a:cubicBezTo>
                  <a:cubicBezTo>
                    <a:pt x="1792" y="1345"/>
                    <a:pt x="1643" y="1270"/>
                    <a:pt x="1419" y="1270"/>
                  </a:cubicBezTo>
                  <a:lnTo>
                    <a:pt x="1382" y="1270"/>
                  </a:lnTo>
                  <a:cubicBezTo>
                    <a:pt x="1643" y="1196"/>
                    <a:pt x="1830" y="1084"/>
                    <a:pt x="1942" y="972"/>
                  </a:cubicBezTo>
                  <a:cubicBezTo>
                    <a:pt x="2054" y="860"/>
                    <a:pt x="2129" y="710"/>
                    <a:pt x="2129" y="561"/>
                  </a:cubicBezTo>
                  <a:cubicBezTo>
                    <a:pt x="2129" y="374"/>
                    <a:pt x="2017" y="262"/>
                    <a:pt x="1830" y="150"/>
                  </a:cubicBezTo>
                  <a:cubicBezTo>
                    <a:pt x="1643" y="75"/>
                    <a:pt x="1382" y="1"/>
                    <a:pt x="10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7" name="Google Shape;8927;p24"/>
            <p:cNvSpPr/>
            <p:nvPr/>
          </p:nvSpPr>
          <p:spPr>
            <a:xfrm>
              <a:off x="1539350" y="3421275"/>
              <a:ext cx="50425" cy="65375"/>
            </a:xfrm>
            <a:custGeom>
              <a:avLst/>
              <a:gdLst/>
              <a:ahLst/>
              <a:cxnLst/>
              <a:rect l="l" t="t" r="r" b="b"/>
              <a:pathLst>
                <a:path w="2017" h="2615" extrusionOk="0">
                  <a:moveTo>
                    <a:pt x="1307" y="299"/>
                  </a:moveTo>
                  <a:cubicBezTo>
                    <a:pt x="1382" y="299"/>
                    <a:pt x="1494" y="374"/>
                    <a:pt x="1569" y="486"/>
                  </a:cubicBezTo>
                  <a:cubicBezTo>
                    <a:pt x="1643" y="598"/>
                    <a:pt x="1681" y="748"/>
                    <a:pt x="1681" y="934"/>
                  </a:cubicBezTo>
                  <a:cubicBezTo>
                    <a:pt x="1681" y="1121"/>
                    <a:pt x="1606" y="1345"/>
                    <a:pt x="1494" y="1569"/>
                  </a:cubicBezTo>
                  <a:cubicBezTo>
                    <a:pt x="1382" y="1756"/>
                    <a:pt x="1233" y="1942"/>
                    <a:pt x="1083" y="2092"/>
                  </a:cubicBezTo>
                  <a:cubicBezTo>
                    <a:pt x="897" y="2241"/>
                    <a:pt x="747" y="2316"/>
                    <a:pt x="635" y="2316"/>
                  </a:cubicBezTo>
                  <a:cubicBezTo>
                    <a:pt x="561" y="2316"/>
                    <a:pt x="486" y="2278"/>
                    <a:pt x="411" y="2204"/>
                  </a:cubicBezTo>
                  <a:cubicBezTo>
                    <a:pt x="374" y="2092"/>
                    <a:pt x="337" y="1980"/>
                    <a:pt x="337" y="1868"/>
                  </a:cubicBezTo>
                  <a:cubicBezTo>
                    <a:pt x="337" y="1644"/>
                    <a:pt x="411" y="1382"/>
                    <a:pt x="523" y="1158"/>
                  </a:cubicBezTo>
                  <a:cubicBezTo>
                    <a:pt x="635" y="897"/>
                    <a:pt x="785" y="673"/>
                    <a:pt x="934" y="523"/>
                  </a:cubicBezTo>
                  <a:cubicBezTo>
                    <a:pt x="1083" y="374"/>
                    <a:pt x="1195" y="299"/>
                    <a:pt x="1307" y="299"/>
                  </a:cubicBezTo>
                  <a:close/>
                  <a:moveTo>
                    <a:pt x="1270" y="1"/>
                  </a:moveTo>
                  <a:cubicBezTo>
                    <a:pt x="1158" y="1"/>
                    <a:pt x="1009" y="38"/>
                    <a:pt x="859" y="150"/>
                  </a:cubicBezTo>
                  <a:cubicBezTo>
                    <a:pt x="710" y="262"/>
                    <a:pt x="561" y="411"/>
                    <a:pt x="449" y="561"/>
                  </a:cubicBezTo>
                  <a:cubicBezTo>
                    <a:pt x="299" y="748"/>
                    <a:pt x="225" y="972"/>
                    <a:pt x="113" y="1196"/>
                  </a:cubicBezTo>
                  <a:cubicBezTo>
                    <a:pt x="38" y="1420"/>
                    <a:pt x="1" y="1644"/>
                    <a:pt x="1" y="1868"/>
                  </a:cubicBezTo>
                  <a:cubicBezTo>
                    <a:pt x="1" y="2054"/>
                    <a:pt x="75" y="2204"/>
                    <a:pt x="187" y="2390"/>
                  </a:cubicBezTo>
                  <a:cubicBezTo>
                    <a:pt x="299" y="2540"/>
                    <a:pt x="449" y="2614"/>
                    <a:pt x="598" y="2614"/>
                  </a:cubicBezTo>
                  <a:cubicBezTo>
                    <a:pt x="822" y="2614"/>
                    <a:pt x="1046" y="2540"/>
                    <a:pt x="1270" y="2353"/>
                  </a:cubicBezTo>
                  <a:cubicBezTo>
                    <a:pt x="1494" y="2166"/>
                    <a:pt x="1681" y="1942"/>
                    <a:pt x="1793" y="1681"/>
                  </a:cubicBezTo>
                  <a:cubicBezTo>
                    <a:pt x="1942" y="1420"/>
                    <a:pt x="2017" y="1158"/>
                    <a:pt x="2017" y="897"/>
                  </a:cubicBezTo>
                  <a:cubicBezTo>
                    <a:pt x="2017" y="673"/>
                    <a:pt x="1942" y="449"/>
                    <a:pt x="1793" y="262"/>
                  </a:cubicBezTo>
                  <a:cubicBezTo>
                    <a:pt x="1643" y="75"/>
                    <a:pt x="1494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8" name="Google Shape;8928;p24"/>
            <p:cNvSpPr/>
            <p:nvPr/>
          </p:nvSpPr>
          <p:spPr>
            <a:xfrm>
              <a:off x="1591625" y="3421275"/>
              <a:ext cx="47625" cy="65375"/>
            </a:xfrm>
            <a:custGeom>
              <a:avLst/>
              <a:gdLst/>
              <a:ahLst/>
              <a:cxnLst/>
              <a:rect l="l" t="t" r="r" b="b"/>
              <a:pathLst>
                <a:path w="1905" h="2615" extrusionOk="0">
                  <a:moveTo>
                    <a:pt x="1643" y="1"/>
                  </a:moveTo>
                  <a:cubicBezTo>
                    <a:pt x="1494" y="1"/>
                    <a:pt x="1307" y="38"/>
                    <a:pt x="1121" y="113"/>
                  </a:cubicBezTo>
                  <a:cubicBezTo>
                    <a:pt x="897" y="225"/>
                    <a:pt x="747" y="299"/>
                    <a:pt x="673" y="411"/>
                  </a:cubicBezTo>
                  <a:cubicBezTo>
                    <a:pt x="635" y="449"/>
                    <a:pt x="598" y="523"/>
                    <a:pt x="598" y="561"/>
                  </a:cubicBezTo>
                  <a:cubicBezTo>
                    <a:pt x="561" y="635"/>
                    <a:pt x="561" y="710"/>
                    <a:pt x="561" y="785"/>
                  </a:cubicBezTo>
                  <a:cubicBezTo>
                    <a:pt x="561" y="822"/>
                    <a:pt x="598" y="934"/>
                    <a:pt x="673" y="1046"/>
                  </a:cubicBezTo>
                  <a:cubicBezTo>
                    <a:pt x="785" y="1121"/>
                    <a:pt x="859" y="1233"/>
                    <a:pt x="971" y="1345"/>
                  </a:cubicBezTo>
                  <a:cubicBezTo>
                    <a:pt x="1083" y="1420"/>
                    <a:pt x="1195" y="1532"/>
                    <a:pt x="1270" y="1644"/>
                  </a:cubicBezTo>
                  <a:cubicBezTo>
                    <a:pt x="1345" y="1718"/>
                    <a:pt x="1419" y="1830"/>
                    <a:pt x="1419" y="1868"/>
                  </a:cubicBezTo>
                  <a:cubicBezTo>
                    <a:pt x="1419" y="1980"/>
                    <a:pt x="1345" y="2092"/>
                    <a:pt x="1195" y="2166"/>
                  </a:cubicBezTo>
                  <a:cubicBezTo>
                    <a:pt x="1083" y="2278"/>
                    <a:pt x="897" y="2316"/>
                    <a:pt x="747" y="2316"/>
                  </a:cubicBezTo>
                  <a:cubicBezTo>
                    <a:pt x="673" y="2316"/>
                    <a:pt x="561" y="2278"/>
                    <a:pt x="486" y="2241"/>
                  </a:cubicBezTo>
                  <a:cubicBezTo>
                    <a:pt x="411" y="2204"/>
                    <a:pt x="374" y="2166"/>
                    <a:pt x="299" y="2129"/>
                  </a:cubicBezTo>
                  <a:cubicBezTo>
                    <a:pt x="187" y="2017"/>
                    <a:pt x="113" y="1942"/>
                    <a:pt x="75" y="1942"/>
                  </a:cubicBezTo>
                  <a:cubicBezTo>
                    <a:pt x="38" y="1942"/>
                    <a:pt x="1" y="1980"/>
                    <a:pt x="1" y="2054"/>
                  </a:cubicBezTo>
                  <a:cubicBezTo>
                    <a:pt x="1" y="2166"/>
                    <a:pt x="75" y="2278"/>
                    <a:pt x="262" y="2428"/>
                  </a:cubicBezTo>
                  <a:cubicBezTo>
                    <a:pt x="411" y="2540"/>
                    <a:pt x="598" y="2614"/>
                    <a:pt x="822" y="2614"/>
                  </a:cubicBezTo>
                  <a:cubicBezTo>
                    <a:pt x="1083" y="2614"/>
                    <a:pt x="1270" y="2540"/>
                    <a:pt x="1457" y="2390"/>
                  </a:cubicBezTo>
                  <a:cubicBezTo>
                    <a:pt x="1643" y="2241"/>
                    <a:pt x="1755" y="2092"/>
                    <a:pt x="1755" y="1868"/>
                  </a:cubicBezTo>
                  <a:cubicBezTo>
                    <a:pt x="1755" y="1793"/>
                    <a:pt x="1681" y="1644"/>
                    <a:pt x="1606" y="1532"/>
                  </a:cubicBezTo>
                  <a:cubicBezTo>
                    <a:pt x="1531" y="1420"/>
                    <a:pt x="1419" y="1308"/>
                    <a:pt x="1307" y="1196"/>
                  </a:cubicBezTo>
                  <a:cubicBezTo>
                    <a:pt x="1009" y="934"/>
                    <a:pt x="859" y="785"/>
                    <a:pt x="859" y="748"/>
                  </a:cubicBezTo>
                  <a:cubicBezTo>
                    <a:pt x="859" y="635"/>
                    <a:pt x="1009" y="523"/>
                    <a:pt x="1307" y="411"/>
                  </a:cubicBezTo>
                  <a:cubicBezTo>
                    <a:pt x="1382" y="374"/>
                    <a:pt x="1457" y="374"/>
                    <a:pt x="1569" y="337"/>
                  </a:cubicBezTo>
                  <a:cubicBezTo>
                    <a:pt x="1681" y="299"/>
                    <a:pt x="1755" y="299"/>
                    <a:pt x="1830" y="262"/>
                  </a:cubicBezTo>
                  <a:cubicBezTo>
                    <a:pt x="1867" y="262"/>
                    <a:pt x="1905" y="225"/>
                    <a:pt x="1905" y="225"/>
                  </a:cubicBezTo>
                  <a:cubicBezTo>
                    <a:pt x="1905" y="150"/>
                    <a:pt x="1867" y="113"/>
                    <a:pt x="1830" y="75"/>
                  </a:cubicBezTo>
                  <a:cubicBezTo>
                    <a:pt x="1755" y="1"/>
                    <a:pt x="1718" y="1"/>
                    <a:pt x="16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9" name="Google Shape;8929;p24"/>
            <p:cNvSpPr/>
            <p:nvPr/>
          </p:nvSpPr>
          <p:spPr>
            <a:xfrm>
              <a:off x="1645775" y="3421275"/>
              <a:ext cx="50425" cy="65375"/>
            </a:xfrm>
            <a:custGeom>
              <a:avLst/>
              <a:gdLst/>
              <a:ahLst/>
              <a:cxnLst/>
              <a:rect l="l" t="t" r="r" b="b"/>
              <a:pathLst>
                <a:path w="2017" h="2615" extrusionOk="0">
                  <a:moveTo>
                    <a:pt x="1307" y="299"/>
                  </a:moveTo>
                  <a:cubicBezTo>
                    <a:pt x="1419" y="299"/>
                    <a:pt x="1494" y="374"/>
                    <a:pt x="1568" y="486"/>
                  </a:cubicBezTo>
                  <a:cubicBezTo>
                    <a:pt x="1643" y="598"/>
                    <a:pt x="1680" y="748"/>
                    <a:pt x="1680" y="934"/>
                  </a:cubicBezTo>
                  <a:cubicBezTo>
                    <a:pt x="1680" y="1121"/>
                    <a:pt x="1606" y="1345"/>
                    <a:pt x="1494" y="1569"/>
                  </a:cubicBezTo>
                  <a:cubicBezTo>
                    <a:pt x="1382" y="1756"/>
                    <a:pt x="1232" y="1942"/>
                    <a:pt x="1083" y="2092"/>
                  </a:cubicBezTo>
                  <a:cubicBezTo>
                    <a:pt x="934" y="2241"/>
                    <a:pt x="784" y="2316"/>
                    <a:pt x="635" y="2316"/>
                  </a:cubicBezTo>
                  <a:cubicBezTo>
                    <a:pt x="560" y="2316"/>
                    <a:pt x="486" y="2278"/>
                    <a:pt x="448" y="2204"/>
                  </a:cubicBezTo>
                  <a:cubicBezTo>
                    <a:pt x="374" y="2092"/>
                    <a:pt x="336" y="1980"/>
                    <a:pt x="336" y="1868"/>
                  </a:cubicBezTo>
                  <a:cubicBezTo>
                    <a:pt x="336" y="1644"/>
                    <a:pt x="411" y="1382"/>
                    <a:pt x="523" y="1158"/>
                  </a:cubicBezTo>
                  <a:cubicBezTo>
                    <a:pt x="635" y="897"/>
                    <a:pt x="784" y="673"/>
                    <a:pt x="934" y="523"/>
                  </a:cubicBezTo>
                  <a:cubicBezTo>
                    <a:pt x="1083" y="374"/>
                    <a:pt x="1195" y="299"/>
                    <a:pt x="1307" y="299"/>
                  </a:cubicBezTo>
                  <a:close/>
                  <a:moveTo>
                    <a:pt x="1307" y="1"/>
                  </a:moveTo>
                  <a:cubicBezTo>
                    <a:pt x="1158" y="1"/>
                    <a:pt x="1008" y="38"/>
                    <a:pt x="859" y="150"/>
                  </a:cubicBezTo>
                  <a:cubicBezTo>
                    <a:pt x="710" y="262"/>
                    <a:pt x="560" y="411"/>
                    <a:pt x="448" y="561"/>
                  </a:cubicBezTo>
                  <a:cubicBezTo>
                    <a:pt x="336" y="748"/>
                    <a:pt x="224" y="972"/>
                    <a:pt x="150" y="1196"/>
                  </a:cubicBezTo>
                  <a:cubicBezTo>
                    <a:pt x="37" y="1420"/>
                    <a:pt x="0" y="1644"/>
                    <a:pt x="0" y="1868"/>
                  </a:cubicBezTo>
                  <a:cubicBezTo>
                    <a:pt x="0" y="2054"/>
                    <a:pt x="75" y="2204"/>
                    <a:pt x="187" y="2390"/>
                  </a:cubicBezTo>
                  <a:cubicBezTo>
                    <a:pt x="336" y="2540"/>
                    <a:pt x="448" y="2614"/>
                    <a:pt x="635" y="2614"/>
                  </a:cubicBezTo>
                  <a:cubicBezTo>
                    <a:pt x="859" y="2614"/>
                    <a:pt x="1083" y="2540"/>
                    <a:pt x="1307" y="2353"/>
                  </a:cubicBezTo>
                  <a:cubicBezTo>
                    <a:pt x="1531" y="2166"/>
                    <a:pt x="1680" y="1942"/>
                    <a:pt x="1830" y="1681"/>
                  </a:cubicBezTo>
                  <a:cubicBezTo>
                    <a:pt x="1942" y="1420"/>
                    <a:pt x="2016" y="1158"/>
                    <a:pt x="2016" y="897"/>
                  </a:cubicBezTo>
                  <a:cubicBezTo>
                    <a:pt x="2016" y="673"/>
                    <a:pt x="1942" y="449"/>
                    <a:pt x="1830" y="262"/>
                  </a:cubicBezTo>
                  <a:cubicBezTo>
                    <a:pt x="1680" y="75"/>
                    <a:pt x="1494" y="1"/>
                    <a:pt x="13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0" name="Google Shape;8930;p24"/>
            <p:cNvSpPr/>
            <p:nvPr/>
          </p:nvSpPr>
          <p:spPr>
            <a:xfrm>
              <a:off x="1703650" y="3421275"/>
              <a:ext cx="68150" cy="65375"/>
            </a:xfrm>
            <a:custGeom>
              <a:avLst/>
              <a:gdLst/>
              <a:ahLst/>
              <a:cxnLst/>
              <a:rect l="l" t="t" r="r" b="b"/>
              <a:pathLst>
                <a:path w="2726" h="2615" extrusionOk="0">
                  <a:moveTo>
                    <a:pt x="560" y="1"/>
                  </a:moveTo>
                  <a:cubicBezTo>
                    <a:pt x="523" y="1"/>
                    <a:pt x="523" y="1"/>
                    <a:pt x="486" y="38"/>
                  </a:cubicBezTo>
                  <a:cubicBezTo>
                    <a:pt x="486" y="38"/>
                    <a:pt x="486" y="75"/>
                    <a:pt x="486" y="113"/>
                  </a:cubicBezTo>
                  <a:cubicBezTo>
                    <a:pt x="486" y="262"/>
                    <a:pt x="411" y="673"/>
                    <a:pt x="224" y="1308"/>
                  </a:cubicBezTo>
                  <a:cubicBezTo>
                    <a:pt x="75" y="1905"/>
                    <a:pt x="0" y="2278"/>
                    <a:pt x="0" y="2316"/>
                  </a:cubicBezTo>
                  <a:cubicBezTo>
                    <a:pt x="0" y="2390"/>
                    <a:pt x="0" y="2428"/>
                    <a:pt x="75" y="2502"/>
                  </a:cubicBezTo>
                  <a:cubicBezTo>
                    <a:pt x="112" y="2577"/>
                    <a:pt x="149" y="2614"/>
                    <a:pt x="187" y="2614"/>
                  </a:cubicBezTo>
                  <a:cubicBezTo>
                    <a:pt x="187" y="2614"/>
                    <a:pt x="187" y="2577"/>
                    <a:pt x="224" y="2540"/>
                  </a:cubicBezTo>
                  <a:cubicBezTo>
                    <a:pt x="224" y="2502"/>
                    <a:pt x="224" y="2502"/>
                    <a:pt x="262" y="2465"/>
                  </a:cubicBezTo>
                  <a:cubicBezTo>
                    <a:pt x="262" y="2428"/>
                    <a:pt x="262" y="2428"/>
                    <a:pt x="262" y="2390"/>
                  </a:cubicBezTo>
                  <a:cubicBezTo>
                    <a:pt x="299" y="2316"/>
                    <a:pt x="299" y="2278"/>
                    <a:pt x="299" y="2241"/>
                  </a:cubicBezTo>
                  <a:cubicBezTo>
                    <a:pt x="336" y="2241"/>
                    <a:pt x="336" y="2166"/>
                    <a:pt x="336" y="2129"/>
                  </a:cubicBezTo>
                  <a:cubicBezTo>
                    <a:pt x="374" y="2054"/>
                    <a:pt x="374" y="2017"/>
                    <a:pt x="374" y="1980"/>
                  </a:cubicBezTo>
                  <a:cubicBezTo>
                    <a:pt x="411" y="1942"/>
                    <a:pt x="411" y="1905"/>
                    <a:pt x="448" y="1830"/>
                  </a:cubicBezTo>
                  <a:cubicBezTo>
                    <a:pt x="448" y="1756"/>
                    <a:pt x="486" y="1644"/>
                    <a:pt x="523" y="1457"/>
                  </a:cubicBezTo>
                  <a:cubicBezTo>
                    <a:pt x="598" y="1270"/>
                    <a:pt x="635" y="1046"/>
                    <a:pt x="672" y="785"/>
                  </a:cubicBezTo>
                  <a:cubicBezTo>
                    <a:pt x="822" y="1270"/>
                    <a:pt x="934" y="1569"/>
                    <a:pt x="1046" y="1718"/>
                  </a:cubicBezTo>
                  <a:cubicBezTo>
                    <a:pt x="1083" y="1793"/>
                    <a:pt x="1158" y="1830"/>
                    <a:pt x="1232" y="1830"/>
                  </a:cubicBezTo>
                  <a:cubicBezTo>
                    <a:pt x="1307" y="1830"/>
                    <a:pt x="1382" y="1756"/>
                    <a:pt x="1494" y="1644"/>
                  </a:cubicBezTo>
                  <a:cubicBezTo>
                    <a:pt x="1606" y="1532"/>
                    <a:pt x="1867" y="1196"/>
                    <a:pt x="2352" y="635"/>
                  </a:cubicBezTo>
                  <a:lnTo>
                    <a:pt x="2352" y="635"/>
                  </a:lnTo>
                  <a:cubicBezTo>
                    <a:pt x="2240" y="897"/>
                    <a:pt x="2128" y="1233"/>
                    <a:pt x="2054" y="1569"/>
                  </a:cubicBezTo>
                  <a:cubicBezTo>
                    <a:pt x="1979" y="1942"/>
                    <a:pt x="1942" y="2166"/>
                    <a:pt x="1942" y="2278"/>
                  </a:cubicBezTo>
                  <a:cubicBezTo>
                    <a:pt x="1942" y="2390"/>
                    <a:pt x="1942" y="2465"/>
                    <a:pt x="1979" y="2502"/>
                  </a:cubicBezTo>
                  <a:cubicBezTo>
                    <a:pt x="2016" y="2577"/>
                    <a:pt x="2054" y="2614"/>
                    <a:pt x="2091" y="2614"/>
                  </a:cubicBezTo>
                  <a:cubicBezTo>
                    <a:pt x="2128" y="2614"/>
                    <a:pt x="2128" y="2540"/>
                    <a:pt x="2166" y="2390"/>
                  </a:cubicBezTo>
                  <a:cubicBezTo>
                    <a:pt x="2203" y="2316"/>
                    <a:pt x="2240" y="2241"/>
                    <a:pt x="2240" y="2166"/>
                  </a:cubicBezTo>
                  <a:cubicBezTo>
                    <a:pt x="2278" y="2092"/>
                    <a:pt x="2278" y="1980"/>
                    <a:pt x="2315" y="1868"/>
                  </a:cubicBezTo>
                  <a:cubicBezTo>
                    <a:pt x="2352" y="1718"/>
                    <a:pt x="2352" y="1644"/>
                    <a:pt x="2390" y="1532"/>
                  </a:cubicBezTo>
                  <a:cubicBezTo>
                    <a:pt x="2427" y="1457"/>
                    <a:pt x="2464" y="1345"/>
                    <a:pt x="2502" y="1196"/>
                  </a:cubicBezTo>
                  <a:cubicBezTo>
                    <a:pt x="2539" y="1046"/>
                    <a:pt x="2576" y="934"/>
                    <a:pt x="2576" y="897"/>
                  </a:cubicBezTo>
                  <a:cubicBezTo>
                    <a:pt x="2614" y="822"/>
                    <a:pt x="2614" y="748"/>
                    <a:pt x="2651" y="635"/>
                  </a:cubicBezTo>
                  <a:cubicBezTo>
                    <a:pt x="2651" y="561"/>
                    <a:pt x="2688" y="449"/>
                    <a:pt x="2688" y="411"/>
                  </a:cubicBezTo>
                  <a:cubicBezTo>
                    <a:pt x="2688" y="337"/>
                    <a:pt x="2726" y="299"/>
                    <a:pt x="2726" y="262"/>
                  </a:cubicBezTo>
                  <a:cubicBezTo>
                    <a:pt x="2726" y="225"/>
                    <a:pt x="2688" y="150"/>
                    <a:pt x="2651" y="113"/>
                  </a:cubicBezTo>
                  <a:cubicBezTo>
                    <a:pt x="2576" y="75"/>
                    <a:pt x="2539" y="38"/>
                    <a:pt x="2502" y="38"/>
                  </a:cubicBezTo>
                  <a:cubicBezTo>
                    <a:pt x="2464" y="38"/>
                    <a:pt x="2390" y="113"/>
                    <a:pt x="2278" y="225"/>
                  </a:cubicBezTo>
                  <a:cubicBezTo>
                    <a:pt x="2166" y="337"/>
                    <a:pt x="2016" y="523"/>
                    <a:pt x="1792" y="785"/>
                  </a:cubicBezTo>
                  <a:cubicBezTo>
                    <a:pt x="1606" y="1084"/>
                    <a:pt x="1419" y="1270"/>
                    <a:pt x="1270" y="1457"/>
                  </a:cubicBezTo>
                  <a:cubicBezTo>
                    <a:pt x="1158" y="1196"/>
                    <a:pt x="1083" y="972"/>
                    <a:pt x="971" y="748"/>
                  </a:cubicBezTo>
                  <a:cubicBezTo>
                    <a:pt x="896" y="523"/>
                    <a:pt x="859" y="374"/>
                    <a:pt x="859" y="262"/>
                  </a:cubicBezTo>
                  <a:cubicBezTo>
                    <a:pt x="822" y="225"/>
                    <a:pt x="784" y="150"/>
                    <a:pt x="710" y="113"/>
                  </a:cubicBezTo>
                  <a:cubicBezTo>
                    <a:pt x="635" y="38"/>
                    <a:pt x="59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1" name="Google Shape;8931;p24"/>
            <p:cNvSpPr/>
            <p:nvPr/>
          </p:nvSpPr>
          <p:spPr>
            <a:xfrm>
              <a:off x="1777375" y="3422225"/>
              <a:ext cx="51375" cy="64425"/>
            </a:xfrm>
            <a:custGeom>
              <a:avLst/>
              <a:gdLst/>
              <a:ahLst/>
              <a:cxnLst/>
              <a:rect l="l" t="t" r="r" b="b"/>
              <a:pathLst>
                <a:path w="2055" h="2577" extrusionOk="0">
                  <a:moveTo>
                    <a:pt x="1308" y="0"/>
                  </a:moveTo>
                  <a:cubicBezTo>
                    <a:pt x="785" y="0"/>
                    <a:pt x="524" y="37"/>
                    <a:pt x="486" y="112"/>
                  </a:cubicBezTo>
                  <a:cubicBezTo>
                    <a:pt x="486" y="149"/>
                    <a:pt x="449" y="187"/>
                    <a:pt x="449" y="224"/>
                  </a:cubicBezTo>
                  <a:cubicBezTo>
                    <a:pt x="449" y="411"/>
                    <a:pt x="412" y="635"/>
                    <a:pt x="337" y="934"/>
                  </a:cubicBezTo>
                  <a:cubicBezTo>
                    <a:pt x="262" y="1195"/>
                    <a:pt x="188" y="1456"/>
                    <a:pt x="113" y="1718"/>
                  </a:cubicBezTo>
                  <a:cubicBezTo>
                    <a:pt x="38" y="1942"/>
                    <a:pt x="1" y="2128"/>
                    <a:pt x="1" y="2240"/>
                  </a:cubicBezTo>
                  <a:cubicBezTo>
                    <a:pt x="1" y="2315"/>
                    <a:pt x="76" y="2427"/>
                    <a:pt x="150" y="2502"/>
                  </a:cubicBezTo>
                  <a:cubicBezTo>
                    <a:pt x="225" y="2539"/>
                    <a:pt x="337" y="2576"/>
                    <a:pt x="449" y="2576"/>
                  </a:cubicBezTo>
                  <a:cubicBezTo>
                    <a:pt x="710" y="2576"/>
                    <a:pt x="972" y="2539"/>
                    <a:pt x="1233" y="2427"/>
                  </a:cubicBezTo>
                  <a:cubicBezTo>
                    <a:pt x="1532" y="2352"/>
                    <a:pt x="1644" y="2240"/>
                    <a:pt x="1644" y="2166"/>
                  </a:cubicBezTo>
                  <a:cubicBezTo>
                    <a:pt x="1644" y="2128"/>
                    <a:pt x="1644" y="2091"/>
                    <a:pt x="1606" y="2091"/>
                  </a:cubicBezTo>
                  <a:cubicBezTo>
                    <a:pt x="1569" y="2091"/>
                    <a:pt x="1532" y="2091"/>
                    <a:pt x="1420" y="2128"/>
                  </a:cubicBezTo>
                  <a:cubicBezTo>
                    <a:pt x="1046" y="2240"/>
                    <a:pt x="748" y="2278"/>
                    <a:pt x="449" y="2278"/>
                  </a:cubicBezTo>
                  <a:cubicBezTo>
                    <a:pt x="412" y="2278"/>
                    <a:pt x="412" y="2278"/>
                    <a:pt x="374" y="2240"/>
                  </a:cubicBezTo>
                  <a:cubicBezTo>
                    <a:pt x="374" y="2240"/>
                    <a:pt x="374" y="2203"/>
                    <a:pt x="374" y="2166"/>
                  </a:cubicBezTo>
                  <a:cubicBezTo>
                    <a:pt x="374" y="2091"/>
                    <a:pt x="412" y="1830"/>
                    <a:pt x="561" y="1382"/>
                  </a:cubicBezTo>
                  <a:cubicBezTo>
                    <a:pt x="822" y="1382"/>
                    <a:pt x="1084" y="1382"/>
                    <a:pt x="1270" y="1344"/>
                  </a:cubicBezTo>
                  <a:cubicBezTo>
                    <a:pt x="1457" y="1307"/>
                    <a:pt x="1569" y="1232"/>
                    <a:pt x="1569" y="1158"/>
                  </a:cubicBezTo>
                  <a:cubicBezTo>
                    <a:pt x="1569" y="1120"/>
                    <a:pt x="1532" y="1083"/>
                    <a:pt x="1457" y="1083"/>
                  </a:cubicBezTo>
                  <a:cubicBezTo>
                    <a:pt x="1382" y="1083"/>
                    <a:pt x="1270" y="1083"/>
                    <a:pt x="1121" y="1120"/>
                  </a:cubicBezTo>
                  <a:lnTo>
                    <a:pt x="636" y="1120"/>
                  </a:lnTo>
                  <a:cubicBezTo>
                    <a:pt x="748" y="784"/>
                    <a:pt x="785" y="523"/>
                    <a:pt x="785" y="373"/>
                  </a:cubicBezTo>
                  <a:lnTo>
                    <a:pt x="785" y="336"/>
                  </a:lnTo>
                  <a:cubicBezTo>
                    <a:pt x="1009" y="299"/>
                    <a:pt x="1158" y="299"/>
                    <a:pt x="1196" y="261"/>
                  </a:cubicBezTo>
                  <a:lnTo>
                    <a:pt x="1532" y="261"/>
                  </a:lnTo>
                  <a:cubicBezTo>
                    <a:pt x="1681" y="224"/>
                    <a:pt x="1793" y="224"/>
                    <a:pt x="1868" y="187"/>
                  </a:cubicBezTo>
                  <a:cubicBezTo>
                    <a:pt x="1980" y="187"/>
                    <a:pt x="2054" y="149"/>
                    <a:pt x="2054" y="112"/>
                  </a:cubicBezTo>
                  <a:cubicBezTo>
                    <a:pt x="2054" y="37"/>
                    <a:pt x="1793" y="0"/>
                    <a:pt x="1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2" name="Google Shape;8932;p24"/>
            <p:cNvSpPr/>
            <p:nvPr/>
          </p:nvSpPr>
          <p:spPr>
            <a:xfrm>
              <a:off x="1826850" y="3421275"/>
              <a:ext cx="46700" cy="65375"/>
            </a:xfrm>
            <a:custGeom>
              <a:avLst/>
              <a:gdLst/>
              <a:ahLst/>
              <a:cxnLst/>
              <a:rect l="l" t="t" r="r" b="b"/>
              <a:pathLst>
                <a:path w="1868" h="2615" extrusionOk="0">
                  <a:moveTo>
                    <a:pt x="1644" y="1"/>
                  </a:moveTo>
                  <a:cubicBezTo>
                    <a:pt x="1494" y="1"/>
                    <a:pt x="1308" y="38"/>
                    <a:pt x="1121" y="113"/>
                  </a:cubicBezTo>
                  <a:cubicBezTo>
                    <a:pt x="897" y="225"/>
                    <a:pt x="748" y="299"/>
                    <a:pt x="673" y="411"/>
                  </a:cubicBezTo>
                  <a:cubicBezTo>
                    <a:pt x="636" y="449"/>
                    <a:pt x="598" y="523"/>
                    <a:pt x="561" y="561"/>
                  </a:cubicBezTo>
                  <a:cubicBezTo>
                    <a:pt x="561" y="635"/>
                    <a:pt x="524" y="710"/>
                    <a:pt x="524" y="785"/>
                  </a:cubicBezTo>
                  <a:cubicBezTo>
                    <a:pt x="524" y="822"/>
                    <a:pt x="598" y="934"/>
                    <a:pt x="673" y="1046"/>
                  </a:cubicBezTo>
                  <a:cubicBezTo>
                    <a:pt x="748" y="1121"/>
                    <a:pt x="860" y="1233"/>
                    <a:pt x="972" y="1345"/>
                  </a:cubicBezTo>
                  <a:cubicBezTo>
                    <a:pt x="1084" y="1420"/>
                    <a:pt x="1158" y="1532"/>
                    <a:pt x="1270" y="1644"/>
                  </a:cubicBezTo>
                  <a:cubicBezTo>
                    <a:pt x="1345" y="1718"/>
                    <a:pt x="1382" y="1830"/>
                    <a:pt x="1382" y="1868"/>
                  </a:cubicBezTo>
                  <a:cubicBezTo>
                    <a:pt x="1382" y="1980"/>
                    <a:pt x="1345" y="2092"/>
                    <a:pt x="1196" y="2166"/>
                  </a:cubicBezTo>
                  <a:cubicBezTo>
                    <a:pt x="1046" y="2278"/>
                    <a:pt x="897" y="2316"/>
                    <a:pt x="748" y="2316"/>
                  </a:cubicBezTo>
                  <a:cubicBezTo>
                    <a:pt x="636" y="2316"/>
                    <a:pt x="561" y="2278"/>
                    <a:pt x="486" y="2241"/>
                  </a:cubicBezTo>
                  <a:cubicBezTo>
                    <a:pt x="412" y="2204"/>
                    <a:pt x="337" y="2166"/>
                    <a:pt x="299" y="2129"/>
                  </a:cubicBezTo>
                  <a:cubicBezTo>
                    <a:pt x="187" y="2017"/>
                    <a:pt x="113" y="1942"/>
                    <a:pt x="75" y="1942"/>
                  </a:cubicBezTo>
                  <a:cubicBezTo>
                    <a:pt x="38" y="1942"/>
                    <a:pt x="1" y="1980"/>
                    <a:pt x="1" y="2054"/>
                  </a:cubicBezTo>
                  <a:cubicBezTo>
                    <a:pt x="1" y="2166"/>
                    <a:pt x="75" y="2278"/>
                    <a:pt x="225" y="2428"/>
                  </a:cubicBezTo>
                  <a:cubicBezTo>
                    <a:pt x="412" y="2540"/>
                    <a:pt x="598" y="2614"/>
                    <a:pt x="822" y="2614"/>
                  </a:cubicBezTo>
                  <a:cubicBezTo>
                    <a:pt x="1046" y="2614"/>
                    <a:pt x="1270" y="2540"/>
                    <a:pt x="1457" y="2390"/>
                  </a:cubicBezTo>
                  <a:cubicBezTo>
                    <a:pt x="1644" y="2241"/>
                    <a:pt x="1718" y="2092"/>
                    <a:pt x="1718" y="1868"/>
                  </a:cubicBezTo>
                  <a:cubicBezTo>
                    <a:pt x="1718" y="1793"/>
                    <a:pt x="1681" y="1644"/>
                    <a:pt x="1606" y="1532"/>
                  </a:cubicBezTo>
                  <a:cubicBezTo>
                    <a:pt x="1494" y="1420"/>
                    <a:pt x="1420" y="1308"/>
                    <a:pt x="1308" y="1196"/>
                  </a:cubicBezTo>
                  <a:cubicBezTo>
                    <a:pt x="1009" y="934"/>
                    <a:pt x="860" y="785"/>
                    <a:pt x="860" y="748"/>
                  </a:cubicBezTo>
                  <a:cubicBezTo>
                    <a:pt x="860" y="635"/>
                    <a:pt x="1009" y="523"/>
                    <a:pt x="1270" y="411"/>
                  </a:cubicBezTo>
                  <a:cubicBezTo>
                    <a:pt x="1382" y="374"/>
                    <a:pt x="1457" y="374"/>
                    <a:pt x="1569" y="337"/>
                  </a:cubicBezTo>
                  <a:cubicBezTo>
                    <a:pt x="1681" y="299"/>
                    <a:pt x="1756" y="299"/>
                    <a:pt x="1793" y="262"/>
                  </a:cubicBezTo>
                  <a:cubicBezTo>
                    <a:pt x="1868" y="262"/>
                    <a:pt x="1868" y="225"/>
                    <a:pt x="1868" y="225"/>
                  </a:cubicBezTo>
                  <a:cubicBezTo>
                    <a:pt x="1868" y="150"/>
                    <a:pt x="1868" y="113"/>
                    <a:pt x="1793" y="75"/>
                  </a:cubicBezTo>
                  <a:cubicBezTo>
                    <a:pt x="1756" y="1"/>
                    <a:pt x="1718" y="1"/>
                    <a:pt x="1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3" name="Google Shape;8933;p24"/>
            <p:cNvSpPr/>
            <p:nvPr/>
          </p:nvSpPr>
          <p:spPr>
            <a:xfrm>
              <a:off x="2154500" y="2566250"/>
              <a:ext cx="55100" cy="66300"/>
            </a:xfrm>
            <a:custGeom>
              <a:avLst/>
              <a:gdLst/>
              <a:ahLst/>
              <a:cxnLst/>
              <a:rect l="l" t="t" r="r" b="b"/>
              <a:pathLst>
                <a:path w="2204" h="2652" extrusionOk="0">
                  <a:moveTo>
                    <a:pt x="1979" y="0"/>
                  </a:moveTo>
                  <a:cubicBezTo>
                    <a:pt x="1942" y="0"/>
                    <a:pt x="1905" y="75"/>
                    <a:pt x="1905" y="187"/>
                  </a:cubicBezTo>
                  <a:cubicBezTo>
                    <a:pt x="1905" y="187"/>
                    <a:pt x="1905" y="336"/>
                    <a:pt x="1867" y="635"/>
                  </a:cubicBezTo>
                  <a:cubicBezTo>
                    <a:pt x="1830" y="1195"/>
                    <a:pt x="1718" y="1718"/>
                    <a:pt x="1531" y="2166"/>
                  </a:cubicBezTo>
                  <a:cubicBezTo>
                    <a:pt x="1457" y="1904"/>
                    <a:pt x="1195" y="1270"/>
                    <a:pt x="785" y="224"/>
                  </a:cubicBezTo>
                  <a:cubicBezTo>
                    <a:pt x="747" y="187"/>
                    <a:pt x="710" y="149"/>
                    <a:pt x="673" y="75"/>
                  </a:cubicBezTo>
                  <a:cubicBezTo>
                    <a:pt x="635" y="37"/>
                    <a:pt x="598" y="37"/>
                    <a:pt x="561" y="37"/>
                  </a:cubicBezTo>
                  <a:cubicBezTo>
                    <a:pt x="523" y="37"/>
                    <a:pt x="486" y="75"/>
                    <a:pt x="486" y="149"/>
                  </a:cubicBezTo>
                  <a:cubicBezTo>
                    <a:pt x="486" y="299"/>
                    <a:pt x="411" y="709"/>
                    <a:pt x="262" y="1344"/>
                  </a:cubicBezTo>
                  <a:cubicBezTo>
                    <a:pt x="75" y="1979"/>
                    <a:pt x="1" y="2315"/>
                    <a:pt x="1" y="2390"/>
                  </a:cubicBezTo>
                  <a:cubicBezTo>
                    <a:pt x="1" y="2464"/>
                    <a:pt x="38" y="2502"/>
                    <a:pt x="75" y="2576"/>
                  </a:cubicBezTo>
                  <a:cubicBezTo>
                    <a:pt x="113" y="2614"/>
                    <a:pt x="150" y="2651"/>
                    <a:pt x="187" y="2651"/>
                  </a:cubicBezTo>
                  <a:cubicBezTo>
                    <a:pt x="225" y="2651"/>
                    <a:pt x="225" y="2614"/>
                    <a:pt x="262" y="2502"/>
                  </a:cubicBezTo>
                  <a:cubicBezTo>
                    <a:pt x="299" y="2390"/>
                    <a:pt x="374" y="2166"/>
                    <a:pt x="449" y="1792"/>
                  </a:cubicBezTo>
                  <a:cubicBezTo>
                    <a:pt x="561" y="1456"/>
                    <a:pt x="635" y="1120"/>
                    <a:pt x="710" y="821"/>
                  </a:cubicBezTo>
                  <a:cubicBezTo>
                    <a:pt x="1083" y="1755"/>
                    <a:pt x="1270" y="2315"/>
                    <a:pt x="1345" y="2464"/>
                  </a:cubicBezTo>
                  <a:cubicBezTo>
                    <a:pt x="1382" y="2539"/>
                    <a:pt x="1419" y="2576"/>
                    <a:pt x="1457" y="2614"/>
                  </a:cubicBezTo>
                  <a:cubicBezTo>
                    <a:pt x="1494" y="2614"/>
                    <a:pt x="1531" y="2651"/>
                    <a:pt x="1569" y="2651"/>
                  </a:cubicBezTo>
                  <a:cubicBezTo>
                    <a:pt x="1681" y="2651"/>
                    <a:pt x="1755" y="2502"/>
                    <a:pt x="1867" y="2166"/>
                  </a:cubicBezTo>
                  <a:cubicBezTo>
                    <a:pt x="1979" y="1830"/>
                    <a:pt x="2054" y="1494"/>
                    <a:pt x="2129" y="1120"/>
                  </a:cubicBezTo>
                  <a:cubicBezTo>
                    <a:pt x="2203" y="747"/>
                    <a:pt x="2203" y="448"/>
                    <a:pt x="2203" y="261"/>
                  </a:cubicBezTo>
                  <a:cubicBezTo>
                    <a:pt x="2203" y="224"/>
                    <a:pt x="2203" y="149"/>
                    <a:pt x="2129" y="112"/>
                  </a:cubicBezTo>
                  <a:cubicBezTo>
                    <a:pt x="2091" y="37"/>
                    <a:pt x="2017" y="0"/>
                    <a:pt x="19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4" name="Google Shape;8934;p24"/>
            <p:cNvSpPr/>
            <p:nvPr/>
          </p:nvSpPr>
          <p:spPr>
            <a:xfrm>
              <a:off x="2220775" y="2567175"/>
              <a:ext cx="44825" cy="66300"/>
            </a:xfrm>
            <a:custGeom>
              <a:avLst/>
              <a:gdLst/>
              <a:ahLst/>
              <a:cxnLst/>
              <a:rect l="l" t="t" r="r" b="b"/>
              <a:pathLst>
                <a:path w="1793" h="2652" extrusionOk="0">
                  <a:moveTo>
                    <a:pt x="337" y="0"/>
                  </a:moveTo>
                  <a:cubicBezTo>
                    <a:pt x="337" y="38"/>
                    <a:pt x="299" y="75"/>
                    <a:pt x="299" y="112"/>
                  </a:cubicBezTo>
                  <a:cubicBezTo>
                    <a:pt x="299" y="262"/>
                    <a:pt x="262" y="523"/>
                    <a:pt x="150" y="971"/>
                  </a:cubicBezTo>
                  <a:cubicBezTo>
                    <a:pt x="38" y="1382"/>
                    <a:pt x="1" y="1681"/>
                    <a:pt x="1" y="1867"/>
                  </a:cubicBezTo>
                  <a:cubicBezTo>
                    <a:pt x="1" y="2091"/>
                    <a:pt x="75" y="2241"/>
                    <a:pt x="187" y="2390"/>
                  </a:cubicBezTo>
                  <a:cubicBezTo>
                    <a:pt x="299" y="2539"/>
                    <a:pt x="411" y="2651"/>
                    <a:pt x="598" y="2651"/>
                  </a:cubicBezTo>
                  <a:cubicBezTo>
                    <a:pt x="785" y="2651"/>
                    <a:pt x="1009" y="2539"/>
                    <a:pt x="1195" y="2353"/>
                  </a:cubicBezTo>
                  <a:cubicBezTo>
                    <a:pt x="1382" y="2129"/>
                    <a:pt x="1531" y="1867"/>
                    <a:pt x="1643" y="1531"/>
                  </a:cubicBezTo>
                  <a:cubicBezTo>
                    <a:pt x="1755" y="1195"/>
                    <a:pt x="1793" y="822"/>
                    <a:pt x="1793" y="448"/>
                  </a:cubicBezTo>
                  <a:cubicBezTo>
                    <a:pt x="1793" y="299"/>
                    <a:pt x="1755" y="187"/>
                    <a:pt x="1681" y="112"/>
                  </a:cubicBezTo>
                  <a:cubicBezTo>
                    <a:pt x="1606" y="38"/>
                    <a:pt x="1569" y="0"/>
                    <a:pt x="1494" y="0"/>
                  </a:cubicBezTo>
                  <a:cubicBezTo>
                    <a:pt x="1457" y="0"/>
                    <a:pt x="1419" y="0"/>
                    <a:pt x="1419" y="75"/>
                  </a:cubicBezTo>
                  <a:cubicBezTo>
                    <a:pt x="1419" y="75"/>
                    <a:pt x="1457" y="150"/>
                    <a:pt x="1457" y="262"/>
                  </a:cubicBezTo>
                  <a:cubicBezTo>
                    <a:pt x="1457" y="374"/>
                    <a:pt x="1457" y="486"/>
                    <a:pt x="1457" y="560"/>
                  </a:cubicBezTo>
                  <a:cubicBezTo>
                    <a:pt x="1457" y="784"/>
                    <a:pt x="1419" y="1008"/>
                    <a:pt x="1382" y="1233"/>
                  </a:cubicBezTo>
                  <a:cubicBezTo>
                    <a:pt x="1307" y="1457"/>
                    <a:pt x="1233" y="1643"/>
                    <a:pt x="1158" y="1793"/>
                  </a:cubicBezTo>
                  <a:cubicBezTo>
                    <a:pt x="1083" y="1942"/>
                    <a:pt x="971" y="2091"/>
                    <a:pt x="897" y="2166"/>
                  </a:cubicBezTo>
                  <a:cubicBezTo>
                    <a:pt x="785" y="2278"/>
                    <a:pt x="710" y="2315"/>
                    <a:pt x="598" y="2315"/>
                  </a:cubicBezTo>
                  <a:cubicBezTo>
                    <a:pt x="523" y="2315"/>
                    <a:pt x="449" y="2278"/>
                    <a:pt x="411" y="2203"/>
                  </a:cubicBezTo>
                  <a:cubicBezTo>
                    <a:pt x="374" y="2091"/>
                    <a:pt x="337" y="1979"/>
                    <a:pt x="337" y="1830"/>
                  </a:cubicBezTo>
                  <a:cubicBezTo>
                    <a:pt x="337" y="1718"/>
                    <a:pt x="374" y="1419"/>
                    <a:pt x="486" y="1046"/>
                  </a:cubicBezTo>
                  <a:cubicBezTo>
                    <a:pt x="598" y="635"/>
                    <a:pt x="635" y="411"/>
                    <a:pt x="635" y="336"/>
                  </a:cubicBezTo>
                  <a:cubicBezTo>
                    <a:pt x="635" y="224"/>
                    <a:pt x="598" y="150"/>
                    <a:pt x="561" y="75"/>
                  </a:cubicBezTo>
                  <a:cubicBezTo>
                    <a:pt x="486" y="38"/>
                    <a:pt x="449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5" name="Google Shape;8935;p24"/>
            <p:cNvSpPr/>
            <p:nvPr/>
          </p:nvSpPr>
          <p:spPr>
            <a:xfrm>
              <a:off x="2274925" y="2567175"/>
              <a:ext cx="44825" cy="65375"/>
            </a:xfrm>
            <a:custGeom>
              <a:avLst/>
              <a:gdLst/>
              <a:ahLst/>
              <a:cxnLst/>
              <a:rect l="l" t="t" r="r" b="b"/>
              <a:pathLst>
                <a:path w="1793" h="2615" extrusionOk="0">
                  <a:moveTo>
                    <a:pt x="1494" y="0"/>
                  </a:moveTo>
                  <a:cubicBezTo>
                    <a:pt x="1270" y="0"/>
                    <a:pt x="1046" y="112"/>
                    <a:pt x="822" y="299"/>
                  </a:cubicBezTo>
                  <a:cubicBezTo>
                    <a:pt x="560" y="523"/>
                    <a:pt x="374" y="784"/>
                    <a:pt x="224" y="1083"/>
                  </a:cubicBezTo>
                  <a:cubicBezTo>
                    <a:pt x="75" y="1382"/>
                    <a:pt x="0" y="1643"/>
                    <a:pt x="0" y="1867"/>
                  </a:cubicBezTo>
                  <a:cubicBezTo>
                    <a:pt x="0" y="2054"/>
                    <a:pt x="75" y="2203"/>
                    <a:pt x="224" y="2390"/>
                  </a:cubicBezTo>
                  <a:cubicBezTo>
                    <a:pt x="374" y="2539"/>
                    <a:pt x="560" y="2614"/>
                    <a:pt x="710" y="2614"/>
                  </a:cubicBezTo>
                  <a:cubicBezTo>
                    <a:pt x="859" y="2614"/>
                    <a:pt x="1008" y="2577"/>
                    <a:pt x="1158" y="2502"/>
                  </a:cubicBezTo>
                  <a:cubicBezTo>
                    <a:pt x="1344" y="2427"/>
                    <a:pt x="1494" y="2315"/>
                    <a:pt x="1606" y="2241"/>
                  </a:cubicBezTo>
                  <a:cubicBezTo>
                    <a:pt x="1718" y="2129"/>
                    <a:pt x="1755" y="2054"/>
                    <a:pt x="1755" y="2017"/>
                  </a:cubicBezTo>
                  <a:cubicBezTo>
                    <a:pt x="1755" y="1942"/>
                    <a:pt x="1755" y="1942"/>
                    <a:pt x="1718" y="1942"/>
                  </a:cubicBezTo>
                  <a:cubicBezTo>
                    <a:pt x="1680" y="1942"/>
                    <a:pt x="1568" y="1979"/>
                    <a:pt x="1382" y="2091"/>
                  </a:cubicBezTo>
                  <a:cubicBezTo>
                    <a:pt x="1307" y="2129"/>
                    <a:pt x="1195" y="2166"/>
                    <a:pt x="1083" y="2203"/>
                  </a:cubicBezTo>
                  <a:cubicBezTo>
                    <a:pt x="971" y="2241"/>
                    <a:pt x="859" y="2241"/>
                    <a:pt x="710" y="2241"/>
                  </a:cubicBezTo>
                  <a:cubicBezTo>
                    <a:pt x="598" y="2241"/>
                    <a:pt x="523" y="2203"/>
                    <a:pt x="448" y="2166"/>
                  </a:cubicBezTo>
                  <a:cubicBezTo>
                    <a:pt x="374" y="2091"/>
                    <a:pt x="336" y="1979"/>
                    <a:pt x="336" y="1867"/>
                  </a:cubicBezTo>
                  <a:cubicBezTo>
                    <a:pt x="336" y="1718"/>
                    <a:pt x="374" y="1569"/>
                    <a:pt x="486" y="1382"/>
                  </a:cubicBezTo>
                  <a:cubicBezTo>
                    <a:pt x="560" y="1195"/>
                    <a:pt x="672" y="1008"/>
                    <a:pt x="784" y="859"/>
                  </a:cubicBezTo>
                  <a:cubicBezTo>
                    <a:pt x="896" y="710"/>
                    <a:pt x="1046" y="598"/>
                    <a:pt x="1195" y="486"/>
                  </a:cubicBezTo>
                  <a:cubicBezTo>
                    <a:pt x="1307" y="411"/>
                    <a:pt x="1419" y="336"/>
                    <a:pt x="1531" y="336"/>
                  </a:cubicBezTo>
                  <a:cubicBezTo>
                    <a:pt x="1568" y="336"/>
                    <a:pt x="1606" y="336"/>
                    <a:pt x="1680" y="374"/>
                  </a:cubicBezTo>
                  <a:cubicBezTo>
                    <a:pt x="1718" y="374"/>
                    <a:pt x="1755" y="411"/>
                    <a:pt x="1792" y="411"/>
                  </a:cubicBezTo>
                  <a:cubicBezTo>
                    <a:pt x="1792" y="411"/>
                    <a:pt x="1792" y="374"/>
                    <a:pt x="1792" y="336"/>
                  </a:cubicBezTo>
                  <a:cubicBezTo>
                    <a:pt x="1792" y="262"/>
                    <a:pt x="1792" y="187"/>
                    <a:pt x="1718" y="112"/>
                  </a:cubicBezTo>
                  <a:cubicBezTo>
                    <a:pt x="1643" y="38"/>
                    <a:pt x="1568" y="0"/>
                    <a:pt x="14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6" name="Google Shape;8936;p24"/>
            <p:cNvSpPr/>
            <p:nvPr/>
          </p:nvSpPr>
          <p:spPr>
            <a:xfrm>
              <a:off x="2330000" y="2566250"/>
              <a:ext cx="40150" cy="66300"/>
            </a:xfrm>
            <a:custGeom>
              <a:avLst/>
              <a:gdLst/>
              <a:ahLst/>
              <a:cxnLst/>
              <a:rect l="l" t="t" r="r" b="b"/>
              <a:pathLst>
                <a:path w="1606" h="2652" extrusionOk="0">
                  <a:moveTo>
                    <a:pt x="598" y="0"/>
                  </a:moveTo>
                  <a:cubicBezTo>
                    <a:pt x="598" y="0"/>
                    <a:pt x="560" y="0"/>
                    <a:pt x="560" y="37"/>
                  </a:cubicBezTo>
                  <a:cubicBezTo>
                    <a:pt x="523" y="37"/>
                    <a:pt x="523" y="75"/>
                    <a:pt x="523" y="112"/>
                  </a:cubicBezTo>
                  <a:cubicBezTo>
                    <a:pt x="523" y="299"/>
                    <a:pt x="448" y="672"/>
                    <a:pt x="261" y="1270"/>
                  </a:cubicBezTo>
                  <a:cubicBezTo>
                    <a:pt x="112" y="1867"/>
                    <a:pt x="0" y="2203"/>
                    <a:pt x="0" y="2315"/>
                  </a:cubicBezTo>
                  <a:cubicBezTo>
                    <a:pt x="0" y="2390"/>
                    <a:pt x="75" y="2464"/>
                    <a:pt x="149" y="2539"/>
                  </a:cubicBezTo>
                  <a:cubicBezTo>
                    <a:pt x="224" y="2614"/>
                    <a:pt x="336" y="2651"/>
                    <a:pt x="448" y="2651"/>
                  </a:cubicBezTo>
                  <a:cubicBezTo>
                    <a:pt x="710" y="2651"/>
                    <a:pt x="971" y="2614"/>
                    <a:pt x="1232" y="2502"/>
                  </a:cubicBezTo>
                  <a:cubicBezTo>
                    <a:pt x="1494" y="2427"/>
                    <a:pt x="1606" y="2315"/>
                    <a:pt x="1606" y="2203"/>
                  </a:cubicBezTo>
                  <a:cubicBezTo>
                    <a:pt x="1606" y="2203"/>
                    <a:pt x="1606" y="2166"/>
                    <a:pt x="1606" y="2166"/>
                  </a:cubicBezTo>
                  <a:lnTo>
                    <a:pt x="1568" y="2166"/>
                  </a:lnTo>
                  <a:cubicBezTo>
                    <a:pt x="1531" y="2166"/>
                    <a:pt x="1494" y="2166"/>
                    <a:pt x="1382" y="2203"/>
                  </a:cubicBezTo>
                  <a:cubicBezTo>
                    <a:pt x="1046" y="2278"/>
                    <a:pt x="747" y="2352"/>
                    <a:pt x="448" y="2352"/>
                  </a:cubicBezTo>
                  <a:cubicBezTo>
                    <a:pt x="374" y="2352"/>
                    <a:pt x="336" y="2315"/>
                    <a:pt x="336" y="2240"/>
                  </a:cubicBezTo>
                  <a:cubicBezTo>
                    <a:pt x="336" y="2166"/>
                    <a:pt x="411" y="1979"/>
                    <a:pt x="523" y="1606"/>
                  </a:cubicBezTo>
                  <a:cubicBezTo>
                    <a:pt x="747" y="896"/>
                    <a:pt x="822" y="485"/>
                    <a:pt x="822" y="299"/>
                  </a:cubicBezTo>
                  <a:cubicBezTo>
                    <a:pt x="822" y="224"/>
                    <a:pt x="822" y="149"/>
                    <a:pt x="747" y="112"/>
                  </a:cubicBezTo>
                  <a:cubicBezTo>
                    <a:pt x="710" y="37"/>
                    <a:pt x="635" y="0"/>
                    <a:pt x="5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7" name="Google Shape;8937;p24"/>
            <p:cNvSpPr/>
            <p:nvPr/>
          </p:nvSpPr>
          <p:spPr>
            <a:xfrm>
              <a:off x="2381325" y="2568100"/>
              <a:ext cx="50425" cy="64450"/>
            </a:xfrm>
            <a:custGeom>
              <a:avLst/>
              <a:gdLst/>
              <a:ahLst/>
              <a:cxnLst/>
              <a:rect l="l" t="t" r="r" b="b"/>
              <a:pathLst>
                <a:path w="2017" h="2578" extrusionOk="0">
                  <a:moveTo>
                    <a:pt x="1270" y="1"/>
                  </a:moveTo>
                  <a:cubicBezTo>
                    <a:pt x="785" y="1"/>
                    <a:pt x="523" y="38"/>
                    <a:pt x="449" y="113"/>
                  </a:cubicBezTo>
                  <a:cubicBezTo>
                    <a:pt x="449" y="150"/>
                    <a:pt x="449" y="187"/>
                    <a:pt x="449" y="225"/>
                  </a:cubicBezTo>
                  <a:cubicBezTo>
                    <a:pt x="449" y="411"/>
                    <a:pt x="411" y="635"/>
                    <a:pt x="337" y="934"/>
                  </a:cubicBezTo>
                  <a:cubicBezTo>
                    <a:pt x="262" y="1196"/>
                    <a:pt x="187" y="1457"/>
                    <a:pt x="113" y="1718"/>
                  </a:cubicBezTo>
                  <a:cubicBezTo>
                    <a:pt x="38" y="1942"/>
                    <a:pt x="1" y="2129"/>
                    <a:pt x="1" y="2241"/>
                  </a:cubicBezTo>
                  <a:cubicBezTo>
                    <a:pt x="1" y="2316"/>
                    <a:pt x="38" y="2428"/>
                    <a:pt x="150" y="2465"/>
                  </a:cubicBezTo>
                  <a:cubicBezTo>
                    <a:pt x="225" y="2540"/>
                    <a:pt x="337" y="2577"/>
                    <a:pt x="449" y="2577"/>
                  </a:cubicBezTo>
                  <a:cubicBezTo>
                    <a:pt x="710" y="2577"/>
                    <a:pt x="972" y="2540"/>
                    <a:pt x="1233" y="2428"/>
                  </a:cubicBezTo>
                  <a:cubicBezTo>
                    <a:pt x="1494" y="2353"/>
                    <a:pt x="1644" y="2241"/>
                    <a:pt x="1644" y="2166"/>
                  </a:cubicBezTo>
                  <a:cubicBezTo>
                    <a:pt x="1644" y="2129"/>
                    <a:pt x="1644" y="2092"/>
                    <a:pt x="1606" y="2092"/>
                  </a:cubicBezTo>
                  <a:cubicBezTo>
                    <a:pt x="1569" y="2092"/>
                    <a:pt x="1494" y="2092"/>
                    <a:pt x="1382" y="2129"/>
                  </a:cubicBezTo>
                  <a:cubicBezTo>
                    <a:pt x="1046" y="2204"/>
                    <a:pt x="748" y="2278"/>
                    <a:pt x="449" y="2278"/>
                  </a:cubicBezTo>
                  <a:cubicBezTo>
                    <a:pt x="411" y="2278"/>
                    <a:pt x="411" y="2241"/>
                    <a:pt x="374" y="2241"/>
                  </a:cubicBezTo>
                  <a:cubicBezTo>
                    <a:pt x="374" y="2204"/>
                    <a:pt x="337" y="2204"/>
                    <a:pt x="337" y="2166"/>
                  </a:cubicBezTo>
                  <a:cubicBezTo>
                    <a:pt x="337" y="2092"/>
                    <a:pt x="411" y="1830"/>
                    <a:pt x="561" y="1382"/>
                  </a:cubicBezTo>
                  <a:cubicBezTo>
                    <a:pt x="822" y="1382"/>
                    <a:pt x="1046" y="1382"/>
                    <a:pt x="1270" y="1345"/>
                  </a:cubicBezTo>
                  <a:cubicBezTo>
                    <a:pt x="1457" y="1270"/>
                    <a:pt x="1569" y="1233"/>
                    <a:pt x="1569" y="1121"/>
                  </a:cubicBezTo>
                  <a:cubicBezTo>
                    <a:pt x="1569" y="1083"/>
                    <a:pt x="1532" y="1083"/>
                    <a:pt x="1457" y="1083"/>
                  </a:cubicBezTo>
                  <a:cubicBezTo>
                    <a:pt x="1382" y="1083"/>
                    <a:pt x="1270" y="1083"/>
                    <a:pt x="1121" y="1121"/>
                  </a:cubicBezTo>
                  <a:lnTo>
                    <a:pt x="635" y="1121"/>
                  </a:lnTo>
                  <a:cubicBezTo>
                    <a:pt x="710" y="785"/>
                    <a:pt x="785" y="523"/>
                    <a:pt x="785" y="337"/>
                  </a:cubicBezTo>
                  <a:cubicBezTo>
                    <a:pt x="1009" y="299"/>
                    <a:pt x="1158" y="262"/>
                    <a:pt x="1196" y="262"/>
                  </a:cubicBezTo>
                  <a:lnTo>
                    <a:pt x="1494" y="262"/>
                  </a:lnTo>
                  <a:cubicBezTo>
                    <a:pt x="1644" y="225"/>
                    <a:pt x="1793" y="225"/>
                    <a:pt x="1868" y="187"/>
                  </a:cubicBezTo>
                  <a:cubicBezTo>
                    <a:pt x="1980" y="187"/>
                    <a:pt x="2017" y="150"/>
                    <a:pt x="2017" y="113"/>
                  </a:cubicBezTo>
                  <a:cubicBezTo>
                    <a:pt x="2017" y="38"/>
                    <a:pt x="1793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8" name="Google Shape;8938;p24"/>
            <p:cNvSpPr/>
            <p:nvPr/>
          </p:nvSpPr>
          <p:spPr>
            <a:xfrm>
              <a:off x="2436400" y="2567175"/>
              <a:ext cx="19625" cy="65375"/>
            </a:xfrm>
            <a:custGeom>
              <a:avLst/>
              <a:gdLst/>
              <a:ahLst/>
              <a:cxnLst/>
              <a:rect l="l" t="t" r="r" b="b"/>
              <a:pathLst>
                <a:path w="785" h="2615" extrusionOk="0">
                  <a:moveTo>
                    <a:pt x="523" y="0"/>
                  </a:moveTo>
                  <a:cubicBezTo>
                    <a:pt x="523" y="0"/>
                    <a:pt x="486" y="0"/>
                    <a:pt x="486" y="38"/>
                  </a:cubicBezTo>
                  <a:cubicBezTo>
                    <a:pt x="449" y="38"/>
                    <a:pt x="449" y="75"/>
                    <a:pt x="449" y="112"/>
                  </a:cubicBezTo>
                  <a:cubicBezTo>
                    <a:pt x="449" y="262"/>
                    <a:pt x="374" y="672"/>
                    <a:pt x="225" y="1307"/>
                  </a:cubicBezTo>
                  <a:cubicBezTo>
                    <a:pt x="75" y="1942"/>
                    <a:pt x="1" y="2315"/>
                    <a:pt x="1" y="2353"/>
                  </a:cubicBezTo>
                  <a:cubicBezTo>
                    <a:pt x="1" y="2390"/>
                    <a:pt x="38" y="2465"/>
                    <a:pt x="75" y="2502"/>
                  </a:cubicBezTo>
                  <a:cubicBezTo>
                    <a:pt x="113" y="2577"/>
                    <a:pt x="150" y="2614"/>
                    <a:pt x="187" y="2614"/>
                  </a:cubicBezTo>
                  <a:cubicBezTo>
                    <a:pt x="225" y="2614"/>
                    <a:pt x="262" y="2539"/>
                    <a:pt x="299" y="2390"/>
                  </a:cubicBezTo>
                  <a:cubicBezTo>
                    <a:pt x="337" y="2315"/>
                    <a:pt x="337" y="2241"/>
                    <a:pt x="374" y="2166"/>
                  </a:cubicBezTo>
                  <a:cubicBezTo>
                    <a:pt x="374" y="2091"/>
                    <a:pt x="411" y="2017"/>
                    <a:pt x="449" y="1867"/>
                  </a:cubicBezTo>
                  <a:cubicBezTo>
                    <a:pt x="449" y="1755"/>
                    <a:pt x="486" y="1643"/>
                    <a:pt x="486" y="1569"/>
                  </a:cubicBezTo>
                  <a:cubicBezTo>
                    <a:pt x="673" y="859"/>
                    <a:pt x="785" y="448"/>
                    <a:pt x="785" y="374"/>
                  </a:cubicBezTo>
                  <a:cubicBezTo>
                    <a:pt x="785" y="262"/>
                    <a:pt x="747" y="187"/>
                    <a:pt x="673" y="112"/>
                  </a:cubicBezTo>
                  <a:cubicBezTo>
                    <a:pt x="635" y="38"/>
                    <a:pt x="561" y="0"/>
                    <a:pt x="5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9" name="Google Shape;8939;p24"/>
            <p:cNvSpPr/>
            <p:nvPr/>
          </p:nvSpPr>
          <p:spPr>
            <a:xfrm>
              <a:off x="2465350" y="2567175"/>
              <a:ext cx="44825" cy="65375"/>
            </a:xfrm>
            <a:custGeom>
              <a:avLst/>
              <a:gdLst/>
              <a:ahLst/>
              <a:cxnLst/>
              <a:rect l="l" t="t" r="r" b="b"/>
              <a:pathLst>
                <a:path w="1793" h="2615" extrusionOk="0">
                  <a:moveTo>
                    <a:pt x="1494" y="0"/>
                  </a:moveTo>
                  <a:cubicBezTo>
                    <a:pt x="1270" y="0"/>
                    <a:pt x="1046" y="112"/>
                    <a:pt x="822" y="299"/>
                  </a:cubicBezTo>
                  <a:cubicBezTo>
                    <a:pt x="560" y="523"/>
                    <a:pt x="374" y="784"/>
                    <a:pt x="224" y="1083"/>
                  </a:cubicBezTo>
                  <a:cubicBezTo>
                    <a:pt x="75" y="1382"/>
                    <a:pt x="0" y="1643"/>
                    <a:pt x="0" y="1867"/>
                  </a:cubicBezTo>
                  <a:cubicBezTo>
                    <a:pt x="0" y="2054"/>
                    <a:pt x="75" y="2203"/>
                    <a:pt x="224" y="2390"/>
                  </a:cubicBezTo>
                  <a:cubicBezTo>
                    <a:pt x="374" y="2539"/>
                    <a:pt x="560" y="2614"/>
                    <a:pt x="710" y="2614"/>
                  </a:cubicBezTo>
                  <a:cubicBezTo>
                    <a:pt x="859" y="2614"/>
                    <a:pt x="1008" y="2577"/>
                    <a:pt x="1158" y="2502"/>
                  </a:cubicBezTo>
                  <a:cubicBezTo>
                    <a:pt x="1344" y="2427"/>
                    <a:pt x="1494" y="2315"/>
                    <a:pt x="1606" y="2241"/>
                  </a:cubicBezTo>
                  <a:cubicBezTo>
                    <a:pt x="1718" y="2129"/>
                    <a:pt x="1755" y="2054"/>
                    <a:pt x="1755" y="2017"/>
                  </a:cubicBezTo>
                  <a:cubicBezTo>
                    <a:pt x="1755" y="1942"/>
                    <a:pt x="1755" y="1942"/>
                    <a:pt x="1718" y="1942"/>
                  </a:cubicBezTo>
                  <a:cubicBezTo>
                    <a:pt x="1680" y="1942"/>
                    <a:pt x="1568" y="1979"/>
                    <a:pt x="1382" y="2091"/>
                  </a:cubicBezTo>
                  <a:cubicBezTo>
                    <a:pt x="1307" y="2129"/>
                    <a:pt x="1195" y="2166"/>
                    <a:pt x="1083" y="2203"/>
                  </a:cubicBezTo>
                  <a:cubicBezTo>
                    <a:pt x="971" y="2241"/>
                    <a:pt x="859" y="2241"/>
                    <a:pt x="710" y="2241"/>
                  </a:cubicBezTo>
                  <a:cubicBezTo>
                    <a:pt x="598" y="2241"/>
                    <a:pt x="523" y="2203"/>
                    <a:pt x="448" y="2166"/>
                  </a:cubicBezTo>
                  <a:cubicBezTo>
                    <a:pt x="374" y="2091"/>
                    <a:pt x="336" y="1979"/>
                    <a:pt x="336" y="1867"/>
                  </a:cubicBezTo>
                  <a:cubicBezTo>
                    <a:pt x="336" y="1718"/>
                    <a:pt x="374" y="1569"/>
                    <a:pt x="486" y="1382"/>
                  </a:cubicBezTo>
                  <a:cubicBezTo>
                    <a:pt x="560" y="1195"/>
                    <a:pt x="672" y="1008"/>
                    <a:pt x="784" y="859"/>
                  </a:cubicBezTo>
                  <a:cubicBezTo>
                    <a:pt x="896" y="710"/>
                    <a:pt x="1046" y="598"/>
                    <a:pt x="1195" y="486"/>
                  </a:cubicBezTo>
                  <a:cubicBezTo>
                    <a:pt x="1307" y="411"/>
                    <a:pt x="1419" y="336"/>
                    <a:pt x="1531" y="336"/>
                  </a:cubicBezTo>
                  <a:cubicBezTo>
                    <a:pt x="1568" y="336"/>
                    <a:pt x="1606" y="336"/>
                    <a:pt x="1680" y="374"/>
                  </a:cubicBezTo>
                  <a:cubicBezTo>
                    <a:pt x="1718" y="374"/>
                    <a:pt x="1755" y="411"/>
                    <a:pt x="1792" y="411"/>
                  </a:cubicBezTo>
                  <a:cubicBezTo>
                    <a:pt x="1792" y="411"/>
                    <a:pt x="1792" y="374"/>
                    <a:pt x="1792" y="336"/>
                  </a:cubicBezTo>
                  <a:cubicBezTo>
                    <a:pt x="1792" y="262"/>
                    <a:pt x="1792" y="187"/>
                    <a:pt x="1718" y="112"/>
                  </a:cubicBezTo>
                  <a:cubicBezTo>
                    <a:pt x="1643" y="38"/>
                    <a:pt x="1568" y="0"/>
                    <a:pt x="14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0" name="Google Shape;8940;p24"/>
            <p:cNvSpPr/>
            <p:nvPr/>
          </p:nvSpPr>
          <p:spPr>
            <a:xfrm>
              <a:off x="2556825" y="2566250"/>
              <a:ext cx="48550" cy="66300"/>
            </a:xfrm>
            <a:custGeom>
              <a:avLst/>
              <a:gdLst/>
              <a:ahLst/>
              <a:cxnLst/>
              <a:rect l="l" t="t" r="r" b="b"/>
              <a:pathLst>
                <a:path w="1942" h="2652" extrusionOk="0">
                  <a:moveTo>
                    <a:pt x="1158" y="373"/>
                  </a:moveTo>
                  <a:cubicBezTo>
                    <a:pt x="1195" y="560"/>
                    <a:pt x="1233" y="896"/>
                    <a:pt x="1270" y="1307"/>
                  </a:cubicBezTo>
                  <a:cubicBezTo>
                    <a:pt x="1083" y="1344"/>
                    <a:pt x="896" y="1382"/>
                    <a:pt x="710" y="1419"/>
                  </a:cubicBezTo>
                  <a:cubicBezTo>
                    <a:pt x="896" y="971"/>
                    <a:pt x="1046" y="597"/>
                    <a:pt x="1158" y="373"/>
                  </a:cubicBezTo>
                  <a:close/>
                  <a:moveTo>
                    <a:pt x="1233" y="0"/>
                  </a:moveTo>
                  <a:cubicBezTo>
                    <a:pt x="1158" y="0"/>
                    <a:pt x="1083" y="0"/>
                    <a:pt x="1008" y="75"/>
                  </a:cubicBezTo>
                  <a:cubicBezTo>
                    <a:pt x="971" y="112"/>
                    <a:pt x="896" y="149"/>
                    <a:pt x="896" y="224"/>
                  </a:cubicBezTo>
                  <a:cubicBezTo>
                    <a:pt x="859" y="299"/>
                    <a:pt x="784" y="448"/>
                    <a:pt x="672" y="709"/>
                  </a:cubicBezTo>
                  <a:cubicBezTo>
                    <a:pt x="598" y="971"/>
                    <a:pt x="523" y="1157"/>
                    <a:pt x="448" y="1307"/>
                  </a:cubicBezTo>
                  <a:cubicBezTo>
                    <a:pt x="411" y="1344"/>
                    <a:pt x="411" y="1456"/>
                    <a:pt x="336" y="1531"/>
                  </a:cubicBezTo>
                  <a:cubicBezTo>
                    <a:pt x="112" y="1606"/>
                    <a:pt x="0" y="1680"/>
                    <a:pt x="0" y="1718"/>
                  </a:cubicBezTo>
                  <a:cubicBezTo>
                    <a:pt x="0" y="1755"/>
                    <a:pt x="0" y="1830"/>
                    <a:pt x="38" y="1830"/>
                  </a:cubicBezTo>
                  <a:cubicBezTo>
                    <a:pt x="75" y="1867"/>
                    <a:pt x="112" y="1904"/>
                    <a:pt x="187" y="1904"/>
                  </a:cubicBezTo>
                  <a:cubicBezTo>
                    <a:pt x="75" y="2240"/>
                    <a:pt x="0" y="2390"/>
                    <a:pt x="0" y="2427"/>
                  </a:cubicBezTo>
                  <a:cubicBezTo>
                    <a:pt x="0" y="2464"/>
                    <a:pt x="0" y="2539"/>
                    <a:pt x="38" y="2576"/>
                  </a:cubicBezTo>
                  <a:cubicBezTo>
                    <a:pt x="112" y="2614"/>
                    <a:pt x="150" y="2651"/>
                    <a:pt x="187" y="2651"/>
                  </a:cubicBezTo>
                  <a:cubicBezTo>
                    <a:pt x="224" y="2651"/>
                    <a:pt x="374" y="2352"/>
                    <a:pt x="560" y="1792"/>
                  </a:cubicBezTo>
                  <a:cubicBezTo>
                    <a:pt x="747" y="1755"/>
                    <a:pt x="896" y="1718"/>
                    <a:pt x="1008" y="1680"/>
                  </a:cubicBezTo>
                  <a:cubicBezTo>
                    <a:pt x="1083" y="1643"/>
                    <a:pt x="1195" y="1643"/>
                    <a:pt x="1307" y="1606"/>
                  </a:cubicBezTo>
                  <a:cubicBezTo>
                    <a:pt x="1307" y="1830"/>
                    <a:pt x="1345" y="2054"/>
                    <a:pt x="1345" y="2315"/>
                  </a:cubicBezTo>
                  <a:cubicBezTo>
                    <a:pt x="1382" y="2427"/>
                    <a:pt x="1382" y="2539"/>
                    <a:pt x="1419" y="2576"/>
                  </a:cubicBezTo>
                  <a:cubicBezTo>
                    <a:pt x="1457" y="2614"/>
                    <a:pt x="1457" y="2651"/>
                    <a:pt x="1531" y="2651"/>
                  </a:cubicBezTo>
                  <a:cubicBezTo>
                    <a:pt x="1606" y="2651"/>
                    <a:pt x="1643" y="2502"/>
                    <a:pt x="1643" y="2166"/>
                  </a:cubicBezTo>
                  <a:cubicBezTo>
                    <a:pt x="1643" y="2016"/>
                    <a:pt x="1643" y="1792"/>
                    <a:pt x="1606" y="1531"/>
                  </a:cubicBezTo>
                  <a:cubicBezTo>
                    <a:pt x="1830" y="1456"/>
                    <a:pt x="1942" y="1419"/>
                    <a:pt x="1942" y="1344"/>
                  </a:cubicBezTo>
                  <a:cubicBezTo>
                    <a:pt x="1942" y="1307"/>
                    <a:pt x="1867" y="1270"/>
                    <a:pt x="1755" y="1270"/>
                  </a:cubicBezTo>
                  <a:lnTo>
                    <a:pt x="1569" y="1270"/>
                  </a:lnTo>
                  <a:cubicBezTo>
                    <a:pt x="1531" y="896"/>
                    <a:pt x="1494" y="597"/>
                    <a:pt x="1419" y="373"/>
                  </a:cubicBezTo>
                  <a:cubicBezTo>
                    <a:pt x="1382" y="112"/>
                    <a:pt x="1307" y="0"/>
                    <a:pt x="1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1" name="Google Shape;8941;p24"/>
            <p:cNvSpPr/>
            <p:nvPr/>
          </p:nvSpPr>
          <p:spPr>
            <a:xfrm>
              <a:off x="2615625" y="2567175"/>
              <a:ext cx="44825" cy="65375"/>
            </a:xfrm>
            <a:custGeom>
              <a:avLst/>
              <a:gdLst/>
              <a:ahLst/>
              <a:cxnLst/>
              <a:rect l="l" t="t" r="r" b="b"/>
              <a:pathLst>
                <a:path w="1793" h="2615" extrusionOk="0">
                  <a:moveTo>
                    <a:pt x="1494" y="0"/>
                  </a:moveTo>
                  <a:cubicBezTo>
                    <a:pt x="1270" y="0"/>
                    <a:pt x="1046" y="112"/>
                    <a:pt x="822" y="299"/>
                  </a:cubicBezTo>
                  <a:cubicBezTo>
                    <a:pt x="561" y="523"/>
                    <a:pt x="374" y="784"/>
                    <a:pt x="225" y="1083"/>
                  </a:cubicBezTo>
                  <a:cubicBezTo>
                    <a:pt x="75" y="1382"/>
                    <a:pt x="1" y="1643"/>
                    <a:pt x="1" y="1867"/>
                  </a:cubicBezTo>
                  <a:cubicBezTo>
                    <a:pt x="1" y="2054"/>
                    <a:pt x="75" y="2203"/>
                    <a:pt x="225" y="2390"/>
                  </a:cubicBezTo>
                  <a:cubicBezTo>
                    <a:pt x="374" y="2539"/>
                    <a:pt x="523" y="2614"/>
                    <a:pt x="710" y="2614"/>
                  </a:cubicBezTo>
                  <a:cubicBezTo>
                    <a:pt x="859" y="2614"/>
                    <a:pt x="1009" y="2577"/>
                    <a:pt x="1158" y="2502"/>
                  </a:cubicBezTo>
                  <a:cubicBezTo>
                    <a:pt x="1345" y="2427"/>
                    <a:pt x="1494" y="2315"/>
                    <a:pt x="1606" y="2241"/>
                  </a:cubicBezTo>
                  <a:cubicBezTo>
                    <a:pt x="1718" y="2129"/>
                    <a:pt x="1756" y="2054"/>
                    <a:pt x="1756" y="2017"/>
                  </a:cubicBezTo>
                  <a:cubicBezTo>
                    <a:pt x="1756" y="1942"/>
                    <a:pt x="1756" y="1942"/>
                    <a:pt x="1718" y="1942"/>
                  </a:cubicBezTo>
                  <a:cubicBezTo>
                    <a:pt x="1681" y="1942"/>
                    <a:pt x="1569" y="1979"/>
                    <a:pt x="1382" y="2091"/>
                  </a:cubicBezTo>
                  <a:cubicBezTo>
                    <a:pt x="1307" y="2129"/>
                    <a:pt x="1195" y="2166"/>
                    <a:pt x="1083" y="2203"/>
                  </a:cubicBezTo>
                  <a:cubicBezTo>
                    <a:pt x="971" y="2241"/>
                    <a:pt x="822" y="2241"/>
                    <a:pt x="710" y="2241"/>
                  </a:cubicBezTo>
                  <a:cubicBezTo>
                    <a:pt x="598" y="2241"/>
                    <a:pt x="523" y="2203"/>
                    <a:pt x="449" y="2166"/>
                  </a:cubicBezTo>
                  <a:cubicBezTo>
                    <a:pt x="374" y="2091"/>
                    <a:pt x="337" y="1979"/>
                    <a:pt x="337" y="1867"/>
                  </a:cubicBezTo>
                  <a:cubicBezTo>
                    <a:pt x="337" y="1718"/>
                    <a:pt x="374" y="1569"/>
                    <a:pt x="449" y="1382"/>
                  </a:cubicBezTo>
                  <a:cubicBezTo>
                    <a:pt x="561" y="1195"/>
                    <a:pt x="673" y="1008"/>
                    <a:pt x="785" y="859"/>
                  </a:cubicBezTo>
                  <a:cubicBezTo>
                    <a:pt x="897" y="710"/>
                    <a:pt x="1046" y="598"/>
                    <a:pt x="1158" y="486"/>
                  </a:cubicBezTo>
                  <a:cubicBezTo>
                    <a:pt x="1307" y="411"/>
                    <a:pt x="1420" y="336"/>
                    <a:pt x="1532" y="336"/>
                  </a:cubicBezTo>
                  <a:cubicBezTo>
                    <a:pt x="1569" y="336"/>
                    <a:pt x="1606" y="336"/>
                    <a:pt x="1681" y="374"/>
                  </a:cubicBezTo>
                  <a:cubicBezTo>
                    <a:pt x="1718" y="374"/>
                    <a:pt x="1756" y="411"/>
                    <a:pt x="1756" y="411"/>
                  </a:cubicBezTo>
                  <a:cubicBezTo>
                    <a:pt x="1793" y="411"/>
                    <a:pt x="1793" y="374"/>
                    <a:pt x="1793" y="336"/>
                  </a:cubicBezTo>
                  <a:cubicBezTo>
                    <a:pt x="1793" y="262"/>
                    <a:pt x="1756" y="187"/>
                    <a:pt x="1681" y="112"/>
                  </a:cubicBezTo>
                  <a:cubicBezTo>
                    <a:pt x="1644" y="38"/>
                    <a:pt x="1569" y="0"/>
                    <a:pt x="14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2" name="Google Shape;8942;p24"/>
            <p:cNvSpPr/>
            <p:nvPr/>
          </p:nvSpPr>
          <p:spPr>
            <a:xfrm>
              <a:off x="2671625" y="2567175"/>
              <a:ext cx="18700" cy="65375"/>
            </a:xfrm>
            <a:custGeom>
              <a:avLst/>
              <a:gdLst/>
              <a:ahLst/>
              <a:cxnLst/>
              <a:rect l="l" t="t" r="r" b="b"/>
              <a:pathLst>
                <a:path w="748" h="2615" extrusionOk="0">
                  <a:moveTo>
                    <a:pt x="524" y="0"/>
                  </a:moveTo>
                  <a:cubicBezTo>
                    <a:pt x="486" y="0"/>
                    <a:pt x="486" y="0"/>
                    <a:pt x="449" y="38"/>
                  </a:cubicBezTo>
                  <a:cubicBezTo>
                    <a:pt x="449" y="38"/>
                    <a:pt x="449" y="75"/>
                    <a:pt x="449" y="112"/>
                  </a:cubicBezTo>
                  <a:cubicBezTo>
                    <a:pt x="449" y="262"/>
                    <a:pt x="374" y="672"/>
                    <a:pt x="225" y="1307"/>
                  </a:cubicBezTo>
                  <a:cubicBezTo>
                    <a:pt x="76" y="1942"/>
                    <a:pt x="1" y="2315"/>
                    <a:pt x="1" y="2353"/>
                  </a:cubicBezTo>
                  <a:cubicBezTo>
                    <a:pt x="1" y="2390"/>
                    <a:pt x="38" y="2465"/>
                    <a:pt x="76" y="2502"/>
                  </a:cubicBezTo>
                  <a:cubicBezTo>
                    <a:pt x="113" y="2577"/>
                    <a:pt x="150" y="2614"/>
                    <a:pt x="188" y="2614"/>
                  </a:cubicBezTo>
                  <a:cubicBezTo>
                    <a:pt x="225" y="2614"/>
                    <a:pt x="262" y="2539"/>
                    <a:pt x="300" y="2390"/>
                  </a:cubicBezTo>
                  <a:cubicBezTo>
                    <a:pt x="300" y="2315"/>
                    <a:pt x="337" y="2241"/>
                    <a:pt x="337" y="2166"/>
                  </a:cubicBezTo>
                  <a:cubicBezTo>
                    <a:pt x="374" y="2091"/>
                    <a:pt x="374" y="2017"/>
                    <a:pt x="412" y="1867"/>
                  </a:cubicBezTo>
                  <a:cubicBezTo>
                    <a:pt x="449" y="1755"/>
                    <a:pt x="486" y="1643"/>
                    <a:pt x="486" y="1569"/>
                  </a:cubicBezTo>
                  <a:cubicBezTo>
                    <a:pt x="673" y="859"/>
                    <a:pt x="748" y="448"/>
                    <a:pt x="748" y="374"/>
                  </a:cubicBezTo>
                  <a:cubicBezTo>
                    <a:pt x="748" y="262"/>
                    <a:pt x="748" y="187"/>
                    <a:pt x="673" y="112"/>
                  </a:cubicBezTo>
                  <a:cubicBezTo>
                    <a:pt x="598" y="38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3" name="Google Shape;8943;p24"/>
            <p:cNvSpPr/>
            <p:nvPr/>
          </p:nvSpPr>
          <p:spPr>
            <a:xfrm>
              <a:off x="2701500" y="2567175"/>
              <a:ext cx="49500" cy="65375"/>
            </a:xfrm>
            <a:custGeom>
              <a:avLst/>
              <a:gdLst/>
              <a:ahLst/>
              <a:cxnLst/>
              <a:rect l="l" t="t" r="r" b="b"/>
              <a:pathLst>
                <a:path w="1980" h="2615" extrusionOk="0">
                  <a:moveTo>
                    <a:pt x="710" y="411"/>
                  </a:moveTo>
                  <a:cubicBezTo>
                    <a:pt x="972" y="486"/>
                    <a:pt x="1196" y="635"/>
                    <a:pt x="1382" y="784"/>
                  </a:cubicBezTo>
                  <a:cubicBezTo>
                    <a:pt x="1569" y="971"/>
                    <a:pt x="1644" y="1158"/>
                    <a:pt x="1644" y="1307"/>
                  </a:cubicBezTo>
                  <a:cubicBezTo>
                    <a:pt x="1644" y="1382"/>
                    <a:pt x="1569" y="1494"/>
                    <a:pt x="1420" y="1643"/>
                  </a:cubicBezTo>
                  <a:cubicBezTo>
                    <a:pt x="1308" y="1793"/>
                    <a:pt x="1121" y="1942"/>
                    <a:pt x="897" y="2054"/>
                  </a:cubicBezTo>
                  <a:cubicBezTo>
                    <a:pt x="710" y="2203"/>
                    <a:pt x="486" y="2278"/>
                    <a:pt x="337" y="2278"/>
                  </a:cubicBezTo>
                  <a:cubicBezTo>
                    <a:pt x="374" y="2091"/>
                    <a:pt x="411" y="1905"/>
                    <a:pt x="449" y="1755"/>
                  </a:cubicBezTo>
                  <a:cubicBezTo>
                    <a:pt x="561" y="1345"/>
                    <a:pt x="636" y="1083"/>
                    <a:pt x="673" y="896"/>
                  </a:cubicBezTo>
                  <a:cubicBezTo>
                    <a:pt x="710" y="747"/>
                    <a:pt x="748" y="635"/>
                    <a:pt x="748" y="560"/>
                  </a:cubicBezTo>
                  <a:cubicBezTo>
                    <a:pt x="748" y="523"/>
                    <a:pt x="748" y="448"/>
                    <a:pt x="710" y="411"/>
                  </a:cubicBezTo>
                  <a:close/>
                  <a:moveTo>
                    <a:pt x="262" y="0"/>
                  </a:moveTo>
                  <a:cubicBezTo>
                    <a:pt x="225" y="0"/>
                    <a:pt x="187" y="0"/>
                    <a:pt x="187" y="38"/>
                  </a:cubicBezTo>
                  <a:cubicBezTo>
                    <a:pt x="187" y="112"/>
                    <a:pt x="225" y="150"/>
                    <a:pt x="262" y="187"/>
                  </a:cubicBezTo>
                  <a:cubicBezTo>
                    <a:pt x="299" y="262"/>
                    <a:pt x="374" y="299"/>
                    <a:pt x="449" y="336"/>
                  </a:cubicBezTo>
                  <a:cubicBezTo>
                    <a:pt x="449" y="486"/>
                    <a:pt x="374" y="822"/>
                    <a:pt x="225" y="1345"/>
                  </a:cubicBezTo>
                  <a:cubicBezTo>
                    <a:pt x="75" y="1867"/>
                    <a:pt x="1" y="2166"/>
                    <a:pt x="1" y="2241"/>
                  </a:cubicBezTo>
                  <a:cubicBezTo>
                    <a:pt x="1" y="2353"/>
                    <a:pt x="38" y="2427"/>
                    <a:pt x="75" y="2502"/>
                  </a:cubicBezTo>
                  <a:cubicBezTo>
                    <a:pt x="150" y="2577"/>
                    <a:pt x="225" y="2614"/>
                    <a:pt x="262" y="2614"/>
                  </a:cubicBezTo>
                  <a:cubicBezTo>
                    <a:pt x="449" y="2614"/>
                    <a:pt x="673" y="2539"/>
                    <a:pt x="934" y="2390"/>
                  </a:cubicBezTo>
                  <a:cubicBezTo>
                    <a:pt x="1233" y="2241"/>
                    <a:pt x="1457" y="2091"/>
                    <a:pt x="1681" y="1867"/>
                  </a:cubicBezTo>
                  <a:cubicBezTo>
                    <a:pt x="1868" y="1681"/>
                    <a:pt x="1980" y="1494"/>
                    <a:pt x="1980" y="1345"/>
                  </a:cubicBezTo>
                  <a:cubicBezTo>
                    <a:pt x="1980" y="1120"/>
                    <a:pt x="1905" y="896"/>
                    <a:pt x="1718" y="672"/>
                  </a:cubicBezTo>
                  <a:cubicBezTo>
                    <a:pt x="1494" y="448"/>
                    <a:pt x="1270" y="299"/>
                    <a:pt x="1009" y="150"/>
                  </a:cubicBezTo>
                  <a:cubicBezTo>
                    <a:pt x="748" y="38"/>
                    <a:pt x="486" y="0"/>
                    <a:pt x="2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4" name="Google Shape;8944;p24"/>
            <p:cNvSpPr/>
            <p:nvPr/>
          </p:nvSpPr>
          <p:spPr>
            <a:xfrm>
              <a:off x="2797650" y="2567175"/>
              <a:ext cx="19625" cy="65375"/>
            </a:xfrm>
            <a:custGeom>
              <a:avLst/>
              <a:gdLst/>
              <a:ahLst/>
              <a:cxnLst/>
              <a:rect l="l" t="t" r="r" b="b"/>
              <a:pathLst>
                <a:path w="785" h="2615" extrusionOk="0">
                  <a:moveTo>
                    <a:pt x="561" y="0"/>
                  </a:moveTo>
                  <a:cubicBezTo>
                    <a:pt x="523" y="0"/>
                    <a:pt x="486" y="0"/>
                    <a:pt x="486" y="38"/>
                  </a:cubicBezTo>
                  <a:cubicBezTo>
                    <a:pt x="486" y="38"/>
                    <a:pt x="449" y="75"/>
                    <a:pt x="449" y="112"/>
                  </a:cubicBezTo>
                  <a:cubicBezTo>
                    <a:pt x="449" y="262"/>
                    <a:pt x="374" y="672"/>
                    <a:pt x="225" y="1307"/>
                  </a:cubicBezTo>
                  <a:cubicBezTo>
                    <a:pt x="75" y="1942"/>
                    <a:pt x="1" y="2315"/>
                    <a:pt x="1" y="2353"/>
                  </a:cubicBezTo>
                  <a:cubicBezTo>
                    <a:pt x="1" y="2390"/>
                    <a:pt x="38" y="2465"/>
                    <a:pt x="75" y="2502"/>
                  </a:cubicBezTo>
                  <a:cubicBezTo>
                    <a:pt x="150" y="2577"/>
                    <a:pt x="187" y="2614"/>
                    <a:pt x="225" y="2614"/>
                  </a:cubicBezTo>
                  <a:cubicBezTo>
                    <a:pt x="225" y="2614"/>
                    <a:pt x="262" y="2539"/>
                    <a:pt x="299" y="2390"/>
                  </a:cubicBezTo>
                  <a:cubicBezTo>
                    <a:pt x="337" y="2315"/>
                    <a:pt x="374" y="2241"/>
                    <a:pt x="374" y="2166"/>
                  </a:cubicBezTo>
                  <a:cubicBezTo>
                    <a:pt x="374" y="2091"/>
                    <a:pt x="411" y="2017"/>
                    <a:pt x="449" y="1867"/>
                  </a:cubicBezTo>
                  <a:cubicBezTo>
                    <a:pt x="486" y="1755"/>
                    <a:pt x="486" y="1643"/>
                    <a:pt x="523" y="1569"/>
                  </a:cubicBezTo>
                  <a:cubicBezTo>
                    <a:pt x="710" y="859"/>
                    <a:pt x="785" y="448"/>
                    <a:pt x="785" y="374"/>
                  </a:cubicBezTo>
                  <a:cubicBezTo>
                    <a:pt x="785" y="262"/>
                    <a:pt x="747" y="187"/>
                    <a:pt x="710" y="112"/>
                  </a:cubicBezTo>
                  <a:cubicBezTo>
                    <a:pt x="635" y="38"/>
                    <a:pt x="598" y="0"/>
                    <a:pt x="5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5" name="Google Shape;8945;p24"/>
            <p:cNvSpPr/>
            <p:nvPr/>
          </p:nvSpPr>
          <p:spPr>
            <a:xfrm>
              <a:off x="2821000" y="2567175"/>
              <a:ext cx="46675" cy="65375"/>
            </a:xfrm>
            <a:custGeom>
              <a:avLst/>
              <a:gdLst/>
              <a:ahLst/>
              <a:cxnLst/>
              <a:rect l="l" t="t" r="r" b="b"/>
              <a:pathLst>
                <a:path w="1867" h="2615" extrusionOk="0">
                  <a:moveTo>
                    <a:pt x="1643" y="0"/>
                  </a:moveTo>
                  <a:cubicBezTo>
                    <a:pt x="1494" y="0"/>
                    <a:pt x="1307" y="38"/>
                    <a:pt x="1120" y="112"/>
                  </a:cubicBezTo>
                  <a:cubicBezTo>
                    <a:pt x="896" y="224"/>
                    <a:pt x="747" y="299"/>
                    <a:pt x="672" y="411"/>
                  </a:cubicBezTo>
                  <a:cubicBezTo>
                    <a:pt x="635" y="448"/>
                    <a:pt x="597" y="486"/>
                    <a:pt x="560" y="560"/>
                  </a:cubicBezTo>
                  <a:cubicBezTo>
                    <a:pt x="560" y="635"/>
                    <a:pt x="523" y="710"/>
                    <a:pt x="523" y="784"/>
                  </a:cubicBezTo>
                  <a:cubicBezTo>
                    <a:pt x="523" y="822"/>
                    <a:pt x="597" y="934"/>
                    <a:pt x="672" y="1008"/>
                  </a:cubicBezTo>
                  <a:cubicBezTo>
                    <a:pt x="747" y="1120"/>
                    <a:pt x="859" y="1233"/>
                    <a:pt x="971" y="1345"/>
                  </a:cubicBezTo>
                  <a:cubicBezTo>
                    <a:pt x="1083" y="1419"/>
                    <a:pt x="1158" y="1531"/>
                    <a:pt x="1270" y="1606"/>
                  </a:cubicBezTo>
                  <a:cubicBezTo>
                    <a:pt x="1344" y="1718"/>
                    <a:pt x="1382" y="1830"/>
                    <a:pt x="1382" y="1867"/>
                  </a:cubicBezTo>
                  <a:cubicBezTo>
                    <a:pt x="1382" y="1979"/>
                    <a:pt x="1344" y="2091"/>
                    <a:pt x="1195" y="2166"/>
                  </a:cubicBezTo>
                  <a:cubicBezTo>
                    <a:pt x="1046" y="2278"/>
                    <a:pt x="896" y="2315"/>
                    <a:pt x="747" y="2315"/>
                  </a:cubicBezTo>
                  <a:cubicBezTo>
                    <a:pt x="635" y="2315"/>
                    <a:pt x="560" y="2278"/>
                    <a:pt x="485" y="2241"/>
                  </a:cubicBezTo>
                  <a:cubicBezTo>
                    <a:pt x="411" y="2203"/>
                    <a:pt x="336" y="2166"/>
                    <a:pt x="299" y="2129"/>
                  </a:cubicBezTo>
                  <a:cubicBezTo>
                    <a:pt x="187" y="2017"/>
                    <a:pt x="112" y="1942"/>
                    <a:pt x="75" y="1942"/>
                  </a:cubicBezTo>
                  <a:cubicBezTo>
                    <a:pt x="37" y="1942"/>
                    <a:pt x="0" y="1979"/>
                    <a:pt x="0" y="2054"/>
                  </a:cubicBezTo>
                  <a:cubicBezTo>
                    <a:pt x="0" y="2166"/>
                    <a:pt x="75" y="2278"/>
                    <a:pt x="224" y="2427"/>
                  </a:cubicBezTo>
                  <a:cubicBezTo>
                    <a:pt x="411" y="2539"/>
                    <a:pt x="597" y="2614"/>
                    <a:pt x="822" y="2614"/>
                  </a:cubicBezTo>
                  <a:cubicBezTo>
                    <a:pt x="1046" y="2614"/>
                    <a:pt x="1270" y="2539"/>
                    <a:pt x="1456" y="2390"/>
                  </a:cubicBezTo>
                  <a:cubicBezTo>
                    <a:pt x="1643" y="2241"/>
                    <a:pt x="1718" y="2091"/>
                    <a:pt x="1718" y="1867"/>
                  </a:cubicBezTo>
                  <a:cubicBezTo>
                    <a:pt x="1718" y="1755"/>
                    <a:pt x="1680" y="1643"/>
                    <a:pt x="1606" y="1531"/>
                  </a:cubicBezTo>
                  <a:cubicBezTo>
                    <a:pt x="1494" y="1382"/>
                    <a:pt x="1419" y="1270"/>
                    <a:pt x="1307" y="1195"/>
                  </a:cubicBezTo>
                  <a:cubicBezTo>
                    <a:pt x="1008" y="934"/>
                    <a:pt x="859" y="784"/>
                    <a:pt x="859" y="747"/>
                  </a:cubicBezTo>
                  <a:cubicBezTo>
                    <a:pt x="859" y="635"/>
                    <a:pt x="1008" y="523"/>
                    <a:pt x="1270" y="411"/>
                  </a:cubicBezTo>
                  <a:cubicBezTo>
                    <a:pt x="1382" y="374"/>
                    <a:pt x="1456" y="336"/>
                    <a:pt x="1568" y="336"/>
                  </a:cubicBezTo>
                  <a:cubicBezTo>
                    <a:pt x="1680" y="299"/>
                    <a:pt x="1755" y="299"/>
                    <a:pt x="1792" y="262"/>
                  </a:cubicBezTo>
                  <a:cubicBezTo>
                    <a:pt x="1867" y="262"/>
                    <a:pt x="1867" y="224"/>
                    <a:pt x="1867" y="224"/>
                  </a:cubicBezTo>
                  <a:cubicBezTo>
                    <a:pt x="1867" y="150"/>
                    <a:pt x="1867" y="112"/>
                    <a:pt x="1792" y="75"/>
                  </a:cubicBezTo>
                  <a:cubicBezTo>
                    <a:pt x="1755" y="0"/>
                    <a:pt x="1718" y="0"/>
                    <a:pt x="16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6" name="Google Shape;8946;p24"/>
            <p:cNvSpPr/>
            <p:nvPr/>
          </p:nvSpPr>
          <p:spPr>
            <a:xfrm>
              <a:off x="1865125" y="2679175"/>
              <a:ext cx="45775" cy="65375"/>
            </a:xfrm>
            <a:custGeom>
              <a:avLst/>
              <a:gdLst/>
              <a:ahLst/>
              <a:cxnLst/>
              <a:rect l="l" t="t" r="r" b="b"/>
              <a:pathLst>
                <a:path w="1831" h="2615" extrusionOk="0">
                  <a:moveTo>
                    <a:pt x="1532" y="1"/>
                  </a:moveTo>
                  <a:cubicBezTo>
                    <a:pt x="1307" y="1"/>
                    <a:pt x="1083" y="113"/>
                    <a:pt x="822" y="300"/>
                  </a:cubicBezTo>
                  <a:cubicBezTo>
                    <a:pt x="598" y="524"/>
                    <a:pt x="411" y="785"/>
                    <a:pt x="262" y="1084"/>
                  </a:cubicBezTo>
                  <a:cubicBezTo>
                    <a:pt x="113" y="1382"/>
                    <a:pt x="1" y="1644"/>
                    <a:pt x="1" y="1868"/>
                  </a:cubicBezTo>
                  <a:cubicBezTo>
                    <a:pt x="1" y="2055"/>
                    <a:pt x="113" y="2204"/>
                    <a:pt x="262" y="2391"/>
                  </a:cubicBezTo>
                  <a:cubicBezTo>
                    <a:pt x="411" y="2540"/>
                    <a:pt x="561" y="2615"/>
                    <a:pt x="747" y="2615"/>
                  </a:cubicBezTo>
                  <a:cubicBezTo>
                    <a:pt x="859" y="2615"/>
                    <a:pt x="1046" y="2577"/>
                    <a:pt x="1195" y="2503"/>
                  </a:cubicBezTo>
                  <a:cubicBezTo>
                    <a:pt x="1382" y="2428"/>
                    <a:pt x="1494" y="2316"/>
                    <a:pt x="1606" y="2241"/>
                  </a:cubicBezTo>
                  <a:cubicBezTo>
                    <a:pt x="1756" y="2129"/>
                    <a:pt x="1793" y="2055"/>
                    <a:pt x="1793" y="2017"/>
                  </a:cubicBezTo>
                  <a:cubicBezTo>
                    <a:pt x="1793" y="1943"/>
                    <a:pt x="1793" y="1943"/>
                    <a:pt x="1718" y="1943"/>
                  </a:cubicBezTo>
                  <a:cubicBezTo>
                    <a:pt x="1718" y="1943"/>
                    <a:pt x="1606" y="1980"/>
                    <a:pt x="1420" y="2092"/>
                  </a:cubicBezTo>
                  <a:cubicBezTo>
                    <a:pt x="1345" y="2129"/>
                    <a:pt x="1233" y="2167"/>
                    <a:pt x="1121" y="2204"/>
                  </a:cubicBezTo>
                  <a:cubicBezTo>
                    <a:pt x="971" y="2241"/>
                    <a:pt x="859" y="2241"/>
                    <a:pt x="747" y="2241"/>
                  </a:cubicBezTo>
                  <a:cubicBezTo>
                    <a:pt x="635" y="2241"/>
                    <a:pt x="561" y="2204"/>
                    <a:pt x="486" y="2167"/>
                  </a:cubicBezTo>
                  <a:cubicBezTo>
                    <a:pt x="411" y="2092"/>
                    <a:pt x="374" y="1980"/>
                    <a:pt x="374" y="1868"/>
                  </a:cubicBezTo>
                  <a:cubicBezTo>
                    <a:pt x="374" y="1718"/>
                    <a:pt x="411" y="1569"/>
                    <a:pt x="486" y="1382"/>
                  </a:cubicBezTo>
                  <a:cubicBezTo>
                    <a:pt x="598" y="1196"/>
                    <a:pt x="673" y="1009"/>
                    <a:pt x="822" y="860"/>
                  </a:cubicBezTo>
                  <a:cubicBezTo>
                    <a:pt x="934" y="710"/>
                    <a:pt x="1083" y="598"/>
                    <a:pt x="1195" y="486"/>
                  </a:cubicBezTo>
                  <a:cubicBezTo>
                    <a:pt x="1345" y="412"/>
                    <a:pt x="1457" y="337"/>
                    <a:pt x="1569" y="337"/>
                  </a:cubicBezTo>
                  <a:cubicBezTo>
                    <a:pt x="1606" y="337"/>
                    <a:pt x="1644" y="337"/>
                    <a:pt x="1681" y="374"/>
                  </a:cubicBezTo>
                  <a:cubicBezTo>
                    <a:pt x="1756" y="374"/>
                    <a:pt x="1793" y="412"/>
                    <a:pt x="1793" y="412"/>
                  </a:cubicBezTo>
                  <a:cubicBezTo>
                    <a:pt x="1830" y="412"/>
                    <a:pt x="1830" y="374"/>
                    <a:pt x="1830" y="337"/>
                  </a:cubicBezTo>
                  <a:cubicBezTo>
                    <a:pt x="1830" y="262"/>
                    <a:pt x="1793" y="188"/>
                    <a:pt x="1718" y="113"/>
                  </a:cubicBezTo>
                  <a:cubicBezTo>
                    <a:pt x="1644" y="38"/>
                    <a:pt x="1606" y="1"/>
                    <a:pt x="15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7" name="Google Shape;8947;p24"/>
            <p:cNvSpPr/>
            <p:nvPr/>
          </p:nvSpPr>
          <p:spPr>
            <a:xfrm>
              <a:off x="1920200" y="2678250"/>
              <a:ext cx="50425" cy="66300"/>
            </a:xfrm>
            <a:custGeom>
              <a:avLst/>
              <a:gdLst/>
              <a:ahLst/>
              <a:cxnLst/>
              <a:rect l="l" t="t" r="r" b="b"/>
              <a:pathLst>
                <a:path w="2017" h="2652" extrusionOk="0">
                  <a:moveTo>
                    <a:pt x="1307" y="337"/>
                  </a:moveTo>
                  <a:cubicBezTo>
                    <a:pt x="1419" y="337"/>
                    <a:pt x="1494" y="411"/>
                    <a:pt x="1569" y="523"/>
                  </a:cubicBezTo>
                  <a:cubicBezTo>
                    <a:pt x="1644" y="635"/>
                    <a:pt x="1681" y="785"/>
                    <a:pt x="1681" y="971"/>
                  </a:cubicBezTo>
                  <a:cubicBezTo>
                    <a:pt x="1681" y="1158"/>
                    <a:pt x="1606" y="1382"/>
                    <a:pt x="1494" y="1606"/>
                  </a:cubicBezTo>
                  <a:cubicBezTo>
                    <a:pt x="1382" y="1793"/>
                    <a:pt x="1233" y="1980"/>
                    <a:pt x="1083" y="2129"/>
                  </a:cubicBezTo>
                  <a:cubicBezTo>
                    <a:pt x="934" y="2278"/>
                    <a:pt x="785" y="2353"/>
                    <a:pt x="635" y="2353"/>
                  </a:cubicBezTo>
                  <a:cubicBezTo>
                    <a:pt x="561" y="2353"/>
                    <a:pt x="486" y="2316"/>
                    <a:pt x="449" y="2241"/>
                  </a:cubicBezTo>
                  <a:cubicBezTo>
                    <a:pt x="374" y="2129"/>
                    <a:pt x="337" y="2017"/>
                    <a:pt x="337" y="1905"/>
                  </a:cubicBezTo>
                  <a:cubicBezTo>
                    <a:pt x="337" y="1643"/>
                    <a:pt x="411" y="1419"/>
                    <a:pt x="523" y="1158"/>
                  </a:cubicBezTo>
                  <a:cubicBezTo>
                    <a:pt x="635" y="934"/>
                    <a:pt x="785" y="710"/>
                    <a:pt x="934" y="561"/>
                  </a:cubicBezTo>
                  <a:cubicBezTo>
                    <a:pt x="1083" y="411"/>
                    <a:pt x="1195" y="337"/>
                    <a:pt x="1307" y="337"/>
                  </a:cubicBezTo>
                  <a:close/>
                  <a:moveTo>
                    <a:pt x="1270" y="1"/>
                  </a:moveTo>
                  <a:cubicBezTo>
                    <a:pt x="1158" y="1"/>
                    <a:pt x="1009" y="75"/>
                    <a:pt x="859" y="187"/>
                  </a:cubicBezTo>
                  <a:cubicBezTo>
                    <a:pt x="710" y="299"/>
                    <a:pt x="561" y="449"/>
                    <a:pt x="449" y="598"/>
                  </a:cubicBezTo>
                  <a:cubicBezTo>
                    <a:pt x="337" y="785"/>
                    <a:pt x="225" y="971"/>
                    <a:pt x="150" y="1233"/>
                  </a:cubicBezTo>
                  <a:cubicBezTo>
                    <a:pt x="38" y="1457"/>
                    <a:pt x="1" y="1681"/>
                    <a:pt x="1" y="1905"/>
                  </a:cubicBezTo>
                  <a:cubicBezTo>
                    <a:pt x="1" y="2092"/>
                    <a:pt x="75" y="2241"/>
                    <a:pt x="187" y="2390"/>
                  </a:cubicBezTo>
                  <a:cubicBezTo>
                    <a:pt x="337" y="2577"/>
                    <a:pt x="449" y="2652"/>
                    <a:pt x="635" y="2652"/>
                  </a:cubicBezTo>
                  <a:cubicBezTo>
                    <a:pt x="859" y="2652"/>
                    <a:pt x="1083" y="2540"/>
                    <a:pt x="1307" y="2390"/>
                  </a:cubicBezTo>
                  <a:cubicBezTo>
                    <a:pt x="1531" y="2204"/>
                    <a:pt x="1681" y="1980"/>
                    <a:pt x="1830" y="1718"/>
                  </a:cubicBezTo>
                  <a:cubicBezTo>
                    <a:pt x="1942" y="1419"/>
                    <a:pt x="2017" y="1195"/>
                    <a:pt x="2017" y="934"/>
                  </a:cubicBezTo>
                  <a:cubicBezTo>
                    <a:pt x="2017" y="710"/>
                    <a:pt x="1942" y="486"/>
                    <a:pt x="1793" y="299"/>
                  </a:cubicBezTo>
                  <a:cubicBezTo>
                    <a:pt x="1681" y="113"/>
                    <a:pt x="1494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8" name="Google Shape;8948;p24"/>
            <p:cNvSpPr/>
            <p:nvPr/>
          </p:nvSpPr>
          <p:spPr>
            <a:xfrm>
              <a:off x="1976200" y="2678250"/>
              <a:ext cx="48575" cy="66300"/>
            </a:xfrm>
            <a:custGeom>
              <a:avLst/>
              <a:gdLst/>
              <a:ahLst/>
              <a:cxnLst/>
              <a:rect l="l" t="t" r="r" b="b"/>
              <a:pathLst>
                <a:path w="1943" h="2652" extrusionOk="0">
                  <a:moveTo>
                    <a:pt x="1196" y="299"/>
                  </a:moveTo>
                  <a:cubicBezTo>
                    <a:pt x="1308" y="299"/>
                    <a:pt x="1420" y="337"/>
                    <a:pt x="1494" y="411"/>
                  </a:cubicBezTo>
                  <a:cubicBezTo>
                    <a:pt x="1569" y="486"/>
                    <a:pt x="1606" y="561"/>
                    <a:pt x="1606" y="673"/>
                  </a:cubicBezTo>
                  <a:cubicBezTo>
                    <a:pt x="1606" y="822"/>
                    <a:pt x="1532" y="971"/>
                    <a:pt x="1345" y="1121"/>
                  </a:cubicBezTo>
                  <a:cubicBezTo>
                    <a:pt x="1158" y="1270"/>
                    <a:pt x="934" y="1345"/>
                    <a:pt x="636" y="1457"/>
                  </a:cubicBezTo>
                  <a:cubicBezTo>
                    <a:pt x="748" y="1009"/>
                    <a:pt x="785" y="710"/>
                    <a:pt x="785" y="561"/>
                  </a:cubicBezTo>
                  <a:cubicBezTo>
                    <a:pt x="785" y="523"/>
                    <a:pt x="785" y="449"/>
                    <a:pt x="748" y="411"/>
                  </a:cubicBezTo>
                  <a:cubicBezTo>
                    <a:pt x="934" y="337"/>
                    <a:pt x="1084" y="299"/>
                    <a:pt x="1196" y="299"/>
                  </a:cubicBezTo>
                  <a:close/>
                  <a:moveTo>
                    <a:pt x="1121" y="1"/>
                  </a:moveTo>
                  <a:cubicBezTo>
                    <a:pt x="972" y="1"/>
                    <a:pt x="822" y="1"/>
                    <a:pt x="636" y="75"/>
                  </a:cubicBezTo>
                  <a:cubicBezTo>
                    <a:pt x="486" y="113"/>
                    <a:pt x="374" y="187"/>
                    <a:pt x="374" y="262"/>
                  </a:cubicBezTo>
                  <a:cubicBezTo>
                    <a:pt x="374" y="299"/>
                    <a:pt x="412" y="337"/>
                    <a:pt x="486" y="411"/>
                  </a:cubicBezTo>
                  <a:cubicBezTo>
                    <a:pt x="486" y="710"/>
                    <a:pt x="337" y="1195"/>
                    <a:pt x="113" y="1942"/>
                  </a:cubicBezTo>
                  <a:cubicBezTo>
                    <a:pt x="38" y="2204"/>
                    <a:pt x="1" y="2353"/>
                    <a:pt x="1" y="2390"/>
                  </a:cubicBezTo>
                  <a:cubicBezTo>
                    <a:pt x="1" y="2465"/>
                    <a:pt x="38" y="2502"/>
                    <a:pt x="76" y="2577"/>
                  </a:cubicBezTo>
                  <a:cubicBezTo>
                    <a:pt x="150" y="2614"/>
                    <a:pt x="188" y="2652"/>
                    <a:pt x="225" y="2652"/>
                  </a:cubicBezTo>
                  <a:cubicBezTo>
                    <a:pt x="262" y="2652"/>
                    <a:pt x="374" y="2353"/>
                    <a:pt x="524" y="1718"/>
                  </a:cubicBezTo>
                  <a:cubicBezTo>
                    <a:pt x="972" y="1643"/>
                    <a:pt x="1308" y="1531"/>
                    <a:pt x="1569" y="1345"/>
                  </a:cubicBezTo>
                  <a:cubicBezTo>
                    <a:pt x="1830" y="1158"/>
                    <a:pt x="1943" y="934"/>
                    <a:pt x="1943" y="635"/>
                  </a:cubicBezTo>
                  <a:cubicBezTo>
                    <a:pt x="1943" y="449"/>
                    <a:pt x="1868" y="299"/>
                    <a:pt x="1718" y="187"/>
                  </a:cubicBezTo>
                  <a:cubicBezTo>
                    <a:pt x="1569" y="38"/>
                    <a:pt x="1382" y="1"/>
                    <a:pt x="1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9" name="Google Shape;8949;p24"/>
            <p:cNvSpPr/>
            <p:nvPr/>
          </p:nvSpPr>
          <p:spPr>
            <a:xfrm>
              <a:off x="2029425" y="2679175"/>
              <a:ext cx="19625" cy="65375"/>
            </a:xfrm>
            <a:custGeom>
              <a:avLst/>
              <a:gdLst/>
              <a:ahLst/>
              <a:cxnLst/>
              <a:rect l="l" t="t" r="r" b="b"/>
              <a:pathLst>
                <a:path w="785" h="2615" extrusionOk="0">
                  <a:moveTo>
                    <a:pt x="560" y="1"/>
                  </a:moveTo>
                  <a:cubicBezTo>
                    <a:pt x="523" y="1"/>
                    <a:pt x="486" y="1"/>
                    <a:pt x="486" y="38"/>
                  </a:cubicBezTo>
                  <a:cubicBezTo>
                    <a:pt x="448" y="38"/>
                    <a:pt x="448" y="76"/>
                    <a:pt x="448" y="113"/>
                  </a:cubicBezTo>
                  <a:cubicBezTo>
                    <a:pt x="448" y="262"/>
                    <a:pt x="374" y="673"/>
                    <a:pt x="224" y="1308"/>
                  </a:cubicBezTo>
                  <a:cubicBezTo>
                    <a:pt x="75" y="1943"/>
                    <a:pt x="0" y="2316"/>
                    <a:pt x="0" y="2353"/>
                  </a:cubicBezTo>
                  <a:cubicBezTo>
                    <a:pt x="0" y="2391"/>
                    <a:pt x="38" y="2465"/>
                    <a:pt x="75" y="2503"/>
                  </a:cubicBezTo>
                  <a:cubicBezTo>
                    <a:pt x="150" y="2577"/>
                    <a:pt x="187" y="2615"/>
                    <a:pt x="187" y="2615"/>
                  </a:cubicBezTo>
                  <a:cubicBezTo>
                    <a:pt x="224" y="2615"/>
                    <a:pt x="262" y="2540"/>
                    <a:pt x="299" y="2391"/>
                  </a:cubicBezTo>
                  <a:cubicBezTo>
                    <a:pt x="336" y="2316"/>
                    <a:pt x="336" y="2241"/>
                    <a:pt x="374" y="2167"/>
                  </a:cubicBezTo>
                  <a:cubicBezTo>
                    <a:pt x="374" y="2092"/>
                    <a:pt x="411" y="2017"/>
                    <a:pt x="448" y="1868"/>
                  </a:cubicBezTo>
                  <a:cubicBezTo>
                    <a:pt x="448" y="1756"/>
                    <a:pt x="486" y="1644"/>
                    <a:pt x="523" y="1569"/>
                  </a:cubicBezTo>
                  <a:cubicBezTo>
                    <a:pt x="672" y="860"/>
                    <a:pt x="784" y="449"/>
                    <a:pt x="784" y="374"/>
                  </a:cubicBezTo>
                  <a:cubicBezTo>
                    <a:pt x="784" y="262"/>
                    <a:pt x="747" y="188"/>
                    <a:pt x="672" y="113"/>
                  </a:cubicBezTo>
                  <a:cubicBezTo>
                    <a:pt x="635" y="38"/>
                    <a:pt x="59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0" name="Google Shape;8950;p24"/>
            <p:cNvSpPr/>
            <p:nvPr/>
          </p:nvSpPr>
          <p:spPr>
            <a:xfrm>
              <a:off x="2058350" y="2680125"/>
              <a:ext cx="50425" cy="64425"/>
            </a:xfrm>
            <a:custGeom>
              <a:avLst/>
              <a:gdLst/>
              <a:ahLst/>
              <a:cxnLst/>
              <a:rect l="l" t="t" r="r" b="b"/>
              <a:pathLst>
                <a:path w="2017" h="2577" extrusionOk="0">
                  <a:moveTo>
                    <a:pt x="1270" y="0"/>
                  </a:moveTo>
                  <a:cubicBezTo>
                    <a:pt x="747" y="0"/>
                    <a:pt x="486" y="38"/>
                    <a:pt x="449" y="112"/>
                  </a:cubicBezTo>
                  <a:cubicBezTo>
                    <a:pt x="449" y="150"/>
                    <a:pt x="449" y="187"/>
                    <a:pt x="449" y="224"/>
                  </a:cubicBezTo>
                  <a:cubicBezTo>
                    <a:pt x="449" y="411"/>
                    <a:pt x="411" y="635"/>
                    <a:pt x="337" y="934"/>
                  </a:cubicBezTo>
                  <a:cubicBezTo>
                    <a:pt x="262" y="1195"/>
                    <a:pt x="187" y="1456"/>
                    <a:pt x="113" y="1718"/>
                  </a:cubicBezTo>
                  <a:cubicBezTo>
                    <a:pt x="38" y="1942"/>
                    <a:pt x="1" y="2129"/>
                    <a:pt x="1" y="2241"/>
                  </a:cubicBezTo>
                  <a:cubicBezTo>
                    <a:pt x="1" y="2315"/>
                    <a:pt x="38" y="2427"/>
                    <a:pt x="113" y="2465"/>
                  </a:cubicBezTo>
                  <a:cubicBezTo>
                    <a:pt x="225" y="2539"/>
                    <a:pt x="299" y="2577"/>
                    <a:pt x="411" y="2577"/>
                  </a:cubicBezTo>
                  <a:cubicBezTo>
                    <a:pt x="673" y="2577"/>
                    <a:pt x="934" y="2539"/>
                    <a:pt x="1233" y="2427"/>
                  </a:cubicBezTo>
                  <a:cubicBezTo>
                    <a:pt x="1494" y="2353"/>
                    <a:pt x="1644" y="2241"/>
                    <a:pt x="1644" y="2166"/>
                  </a:cubicBezTo>
                  <a:cubicBezTo>
                    <a:pt x="1644" y="2129"/>
                    <a:pt x="1606" y="2091"/>
                    <a:pt x="1569" y="2091"/>
                  </a:cubicBezTo>
                  <a:cubicBezTo>
                    <a:pt x="1569" y="2091"/>
                    <a:pt x="1494" y="2091"/>
                    <a:pt x="1382" y="2129"/>
                  </a:cubicBezTo>
                  <a:cubicBezTo>
                    <a:pt x="1046" y="2203"/>
                    <a:pt x="710" y="2278"/>
                    <a:pt x="449" y="2278"/>
                  </a:cubicBezTo>
                  <a:cubicBezTo>
                    <a:pt x="411" y="2278"/>
                    <a:pt x="374" y="2241"/>
                    <a:pt x="374" y="2241"/>
                  </a:cubicBezTo>
                  <a:cubicBezTo>
                    <a:pt x="337" y="2203"/>
                    <a:pt x="337" y="2203"/>
                    <a:pt x="337" y="2166"/>
                  </a:cubicBezTo>
                  <a:cubicBezTo>
                    <a:pt x="337" y="2091"/>
                    <a:pt x="411" y="1830"/>
                    <a:pt x="523" y="1382"/>
                  </a:cubicBezTo>
                  <a:cubicBezTo>
                    <a:pt x="785" y="1382"/>
                    <a:pt x="1046" y="1382"/>
                    <a:pt x="1233" y="1344"/>
                  </a:cubicBezTo>
                  <a:cubicBezTo>
                    <a:pt x="1457" y="1270"/>
                    <a:pt x="1532" y="1232"/>
                    <a:pt x="1532" y="1120"/>
                  </a:cubicBezTo>
                  <a:cubicBezTo>
                    <a:pt x="1532" y="1083"/>
                    <a:pt x="1494" y="1083"/>
                    <a:pt x="1420" y="1083"/>
                  </a:cubicBezTo>
                  <a:cubicBezTo>
                    <a:pt x="1382" y="1083"/>
                    <a:pt x="1270" y="1083"/>
                    <a:pt x="1121" y="1120"/>
                  </a:cubicBezTo>
                  <a:lnTo>
                    <a:pt x="598" y="1120"/>
                  </a:lnTo>
                  <a:cubicBezTo>
                    <a:pt x="710" y="784"/>
                    <a:pt x="747" y="523"/>
                    <a:pt x="747" y="336"/>
                  </a:cubicBezTo>
                  <a:cubicBezTo>
                    <a:pt x="971" y="299"/>
                    <a:pt x="1121" y="262"/>
                    <a:pt x="1196" y="262"/>
                  </a:cubicBezTo>
                  <a:lnTo>
                    <a:pt x="1494" y="262"/>
                  </a:lnTo>
                  <a:cubicBezTo>
                    <a:pt x="1644" y="224"/>
                    <a:pt x="1756" y="224"/>
                    <a:pt x="1868" y="187"/>
                  </a:cubicBezTo>
                  <a:cubicBezTo>
                    <a:pt x="1980" y="187"/>
                    <a:pt x="2017" y="150"/>
                    <a:pt x="2017" y="112"/>
                  </a:cubicBezTo>
                  <a:cubicBezTo>
                    <a:pt x="2017" y="38"/>
                    <a:pt x="1756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1" name="Google Shape;8951;p24"/>
            <p:cNvSpPr/>
            <p:nvPr/>
          </p:nvSpPr>
          <p:spPr>
            <a:xfrm>
              <a:off x="2114350" y="2679175"/>
              <a:ext cx="49500" cy="65375"/>
            </a:xfrm>
            <a:custGeom>
              <a:avLst/>
              <a:gdLst/>
              <a:ahLst/>
              <a:cxnLst/>
              <a:rect l="l" t="t" r="r" b="b"/>
              <a:pathLst>
                <a:path w="1980" h="2615" extrusionOk="0">
                  <a:moveTo>
                    <a:pt x="710" y="412"/>
                  </a:moveTo>
                  <a:cubicBezTo>
                    <a:pt x="972" y="486"/>
                    <a:pt x="1196" y="636"/>
                    <a:pt x="1383" y="785"/>
                  </a:cubicBezTo>
                  <a:cubicBezTo>
                    <a:pt x="1569" y="972"/>
                    <a:pt x="1644" y="1158"/>
                    <a:pt x="1644" y="1308"/>
                  </a:cubicBezTo>
                  <a:cubicBezTo>
                    <a:pt x="1644" y="1382"/>
                    <a:pt x="1569" y="1494"/>
                    <a:pt x="1420" y="1644"/>
                  </a:cubicBezTo>
                  <a:cubicBezTo>
                    <a:pt x="1308" y="1793"/>
                    <a:pt x="1121" y="1943"/>
                    <a:pt x="897" y="2055"/>
                  </a:cubicBezTo>
                  <a:cubicBezTo>
                    <a:pt x="673" y="2204"/>
                    <a:pt x="486" y="2279"/>
                    <a:pt x="337" y="2279"/>
                  </a:cubicBezTo>
                  <a:cubicBezTo>
                    <a:pt x="337" y="2092"/>
                    <a:pt x="412" y="1905"/>
                    <a:pt x="449" y="1756"/>
                  </a:cubicBezTo>
                  <a:cubicBezTo>
                    <a:pt x="561" y="1345"/>
                    <a:pt x="636" y="1084"/>
                    <a:pt x="673" y="897"/>
                  </a:cubicBezTo>
                  <a:cubicBezTo>
                    <a:pt x="710" y="748"/>
                    <a:pt x="748" y="636"/>
                    <a:pt x="748" y="561"/>
                  </a:cubicBezTo>
                  <a:cubicBezTo>
                    <a:pt x="748" y="524"/>
                    <a:pt x="748" y="449"/>
                    <a:pt x="710" y="412"/>
                  </a:cubicBezTo>
                  <a:close/>
                  <a:moveTo>
                    <a:pt x="262" y="1"/>
                  </a:moveTo>
                  <a:cubicBezTo>
                    <a:pt x="225" y="1"/>
                    <a:pt x="188" y="1"/>
                    <a:pt x="188" y="38"/>
                  </a:cubicBezTo>
                  <a:cubicBezTo>
                    <a:pt x="188" y="113"/>
                    <a:pt x="225" y="150"/>
                    <a:pt x="262" y="188"/>
                  </a:cubicBezTo>
                  <a:cubicBezTo>
                    <a:pt x="300" y="262"/>
                    <a:pt x="374" y="300"/>
                    <a:pt x="449" y="337"/>
                  </a:cubicBezTo>
                  <a:cubicBezTo>
                    <a:pt x="449" y="486"/>
                    <a:pt x="374" y="822"/>
                    <a:pt x="225" y="1345"/>
                  </a:cubicBezTo>
                  <a:cubicBezTo>
                    <a:pt x="76" y="1868"/>
                    <a:pt x="1" y="2167"/>
                    <a:pt x="1" y="2241"/>
                  </a:cubicBezTo>
                  <a:cubicBezTo>
                    <a:pt x="1" y="2353"/>
                    <a:pt x="38" y="2428"/>
                    <a:pt x="76" y="2503"/>
                  </a:cubicBezTo>
                  <a:cubicBezTo>
                    <a:pt x="150" y="2577"/>
                    <a:pt x="225" y="2615"/>
                    <a:pt x="262" y="2615"/>
                  </a:cubicBezTo>
                  <a:cubicBezTo>
                    <a:pt x="449" y="2615"/>
                    <a:pt x="673" y="2540"/>
                    <a:pt x="934" y="2391"/>
                  </a:cubicBezTo>
                  <a:cubicBezTo>
                    <a:pt x="1233" y="2241"/>
                    <a:pt x="1457" y="2092"/>
                    <a:pt x="1681" y="1868"/>
                  </a:cubicBezTo>
                  <a:cubicBezTo>
                    <a:pt x="1868" y="1681"/>
                    <a:pt x="1980" y="1494"/>
                    <a:pt x="1980" y="1345"/>
                  </a:cubicBezTo>
                  <a:cubicBezTo>
                    <a:pt x="1980" y="1121"/>
                    <a:pt x="1905" y="897"/>
                    <a:pt x="1681" y="673"/>
                  </a:cubicBezTo>
                  <a:cubicBezTo>
                    <a:pt x="1495" y="449"/>
                    <a:pt x="1270" y="300"/>
                    <a:pt x="1009" y="150"/>
                  </a:cubicBezTo>
                  <a:cubicBezTo>
                    <a:pt x="748" y="38"/>
                    <a:pt x="486" y="1"/>
                    <a:pt x="2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2" name="Google Shape;8952;p24"/>
            <p:cNvSpPr/>
            <p:nvPr/>
          </p:nvSpPr>
          <p:spPr>
            <a:xfrm>
              <a:off x="2212375" y="2679175"/>
              <a:ext cx="44825" cy="66300"/>
            </a:xfrm>
            <a:custGeom>
              <a:avLst/>
              <a:gdLst/>
              <a:ahLst/>
              <a:cxnLst/>
              <a:rect l="l" t="t" r="r" b="b"/>
              <a:pathLst>
                <a:path w="1793" h="2652" extrusionOk="0">
                  <a:moveTo>
                    <a:pt x="337" y="1"/>
                  </a:moveTo>
                  <a:cubicBezTo>
                    <a:pt x="337" y="38"/>
                    <a:pt x="299" y="76"/>
                    <a:pt x="299" y="113"/>
                  </a:cubicBezTo>
                  <a:cubicBezTo>
                    <a:pt x="299" y="262"/>
                    <a:pt x="262" y="524"/>
                    <a:pt x="150" y="972"/>
                  </a:cubicBezTo>
                  <a:cubicBezTo>
                    <a:pt x="38" y="1382"/>
                    <a:pt x="1" y="1681"/>
                    <a:pt x="1" y="1868"/>
                  </a:cubicBezTo>
                  <a:cubicBezTo>
                    <a:pt x="1" y="2092"/>
                    <a:pt x="75" y="2241"/>
                    <a:pt x="187" y="2391"/>
                  </a:cubicBezTo>
                  <a:cubicBezTo>
                    <a:pt x="299" y="2540"/>
                    <a:pt x="411" y="2652"/>
                    <a:pt x="598" y="2652"/>
                  </a:cubicBezTo>
                  <a:cubicBezTo>
                    <a:pt x="785" y="2652"/>
                    <a:pt x="1009" y="2540"/>
                    <a:pt x="1195" y="2353"/>
                  </a:cubicBezTo>
                  <a:cubicBezTo>
                    <a:pt x="1382" y="2129"/>
                    <a:pt x="1531" y="1868"/>
                    <a:pt x="1643" y="1532"/>
                  </a:cubicBezTo>
                  <a:cubicBezTo>
                    <a:pt x="1755" y="1196"/>
                    <a:pt x="1793" y="822"/>
                    <a:pt x="1793" y="449"/>
                  </a:cubicBezTo>
                  <a:cubicBezTo>
                    <a:pt x="1793" y="300"/>
                    <a:pt x="1755" y="188"/>
                    <a:pt x="1681" y="113"/>
                  </a:cubicBezTo>
                  <a:cubicBezTo>
                    <a:pt x="1606" y="38"/>
                    <a:pt x="1569" y="1"/>
                    <a:pt x="1494" y="1"/>
                  </a:cubicBezTo>
                  <a:cubicBezTo>
                    <a:pt x="1457" y="1"/>
                    <a:pt x="1419" y="1"/>
                    <a:pt x="1419" y="76"/>
                  </a:cubicBezTo>
                  <a:cubicBezTo>
                    <a:pt x="1419" y="76"/>
                    <a:pt x="1457" y="150"/>
                    <a:pt x="1457" y="262"/>
                  </a:cubicBezTo>
                  <a:cubicBezTo>
                    <a:pt x="1457" y="374"/>
                    <a:pt x="1457" y="486"/>
                    <a:pt x="1457" y="561"/>
                  </a:cubicBezTo>
                  <a:cubicBezTo>
                    <a:pt x="1457" y="785"/>
                    <a:pt x="1419" y="1009"/>
                    <a:pt x="1382" y="1233"/>
                  </a:cubicBezTo>
                  <a:cubicBezTo>
                    <a:pt x="1307" y="1457"/>
                    <a:pt x="1233" y="1644"/>
                    <a:pt x="1158" y="1793"/>
                  </a:cubicBezTo>
                  <a:cubicBezTo>
                    <a:pt x="1083" y="1943"/>
                    <a:pt x="971" y="2092"/>
                    <a:pt x="897" y="2167"/>
                  </a:cubicBezTo>
                  <a:cubicBezTo>
                    <a:pt x="785" y="2279"/>
                    <a:pt x="710" y="2316"/>
                    <a:pt x="598" y="2316"/>
                  </a:cubicBezTo>
                  <a:cubicBezTo>
                    <a:pt x="523" y="2316"/>
                    <a:pt x="449" y="2279"/>
                    <a:pt x="411" y="2204"/>
                  </a:cubicBezTo>
                  <a:cubicBezTo>
                    <a:pt x="374" y="2092"/>
                    <a:pt x="337" y="1980"/>
                    <a:pt x="337" y="1830"/>
                  </a:cubicBezTo>
                  <a:cubicBezTo>
                    <a:pt x="337" y="1718"/>
                    <a:pt x="374" y="1420"/>
                    <a:pt x="486" y="1046"/>
                  </a:cubicBezTo>
                  <a:cubicBezTo>
                    <a:pt x="598" y="636"/>
                    <a:pt x="635" y="412"/>
                    <a:pt x="635" y="337"/>
                  </a:cubicBezTo>
                  <a:cubicBezTo>
                    <a:pt x="635" y="225"/>
                    <a:pt x="598" y="150"/>
                    <a:pt x="561" y="76"/>
                  </a:cubicBezTo>
                  <a:cubicBezTo>
                    <a:pt x="486" y="38"/>
                    <a:pt x="449" y="1"/>
                    <a:pt x="4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3" name="Google Shape;8953;p24"/>
            <p:cNvSpPr/>
            <p:nvPr/>
          </p:nvSpPr>
          <p:spPr>
            <a:xfrm>
              <a:off x="2260925" y="2679175"/>
              <a:ext cx="46700" cy="65375"/>
            </a:xfrm>
            <a:custGeom>
              <a:avLst/>
              <a:gdLst/>
              <a:ahLst/>
              <a:cxnLst/>
              <a:rect l="l" t="t" r="r" b="b"/>
              <a:pathLst>
                <a:path w="1868" h="2615" extrusionOk="0">
                  <a:moveTo>
                    <a:pt x="1606" y="1"/>
                  </a:moveTo>
                  <a:cubicBezTo>
                    <a:pt x="1494" y="1"/>
                    <a:pt x="1307" y="38"/>
                    <a:pt x="1083" y="113"/>
                  </a:cubicBezTo>
                  <a:cubicBezTo>
                    <a:pt x="896" y="225"/>
                    <a:pt x="747" y="300"/>
                    <a:pt x="635" y="412"/>
                  </a:cubicBezTo>
                  <a:cubicBezTo>
                    <a:pt x="598" y="449"/>
                    <a:pt x="598" y="486"/>
                    <a:pt x="560" y="561"/>
                  </a:cubicBezTo>
                  <a:cubicBezTo>
                    <a:pt x="523" y="636"/>
                    <a:pt x="523" y="710"/>
                    <a:pt x="523" y="785"/>
                  </a:cubicBezTo>
                  <a:cubicBezTo>
                    <a:pt x="523" y="822"/>
                    <a:pt x="560" y="934"/>
                    <a:pt x="672" y="1009"/>
                  </a:cubicBezTo>
                  <a:cubicBezTo>
                    <a:pt x="747" y="1121"/>
                    <a:pt x="859" y="1233"/>
                    <a:pt x="971" y="1345"/>
                  </a:cubicBezTo>
                  <a:cubicBezTo>
                    <a:pt x="1083" y="1420"/>
                    <a:pt x="1158" y="1532"/>
                    <a:pt x="1270" y="1606"/>
                  </a:cubicBezTo>
                  <a:cubicBezTo>
                    <a:pt x="1344" y="1718"/>
                    <a:pt x="1382" y="1830"/>
                    <a:pt x="1382" y="1868"/>
                  </a:cubicBezTo>
                  <a:cubicBezTo>
                    <a:pt x="1382" y="1980"/>
                    <a:pt x="1307" y="2092"/>
                    <a:pt x="1195" y="2167"/>
                  </a:cubicBezTo>
                  <a:cubicBezTo>
                    <a:pt x="1046" y="2279"/>
                    <a:pt x="896" y="2316"/>
                    <a:pt x="710" y="2316"/>
                  </a:cubicBezTo>
                  <a:cubicBezTo>
                    <a:pt x="635" y="2316"/>
                    <a:pt x="560" y="2279"/>
                    <a:pt x="485" y="2241"/>
                  </a:cubicBezTo>
                  <a:cubicBezTo>
                    <a:pt x="411" y="2204"/>
                    <a:pt x="336" y="2167"/>
                    <a:pt x="299" y="2129"/>
                  </a:cubicBezTo>
                  <a:cubicBezTo>
                    <a:pt x="187" y="2017"/>
                    <a:pt x="112" y="1943"/>
                    <a:pt x="75" y="1943"/>
                  </a:cubicBezTo>
                  <a:cubicBezTo>
                    <a:pt x="0" y="1943"/>
                    <a:pt x="0" y="1980"/>
                    <a:pt x="0" y="2055"/>
                  </a:cubicBezTo>
                  <a:cubicBezTo>
                    <a:pt x="0" y="2167"/>
                    <a:pt x="75" y="2279"/>
                    <a:pt x="224" y="2428"/>
                  </a:cubicBezTo>
                  <a:cubicBezTo>
                    <a:pt x="373" y="2540"/>
                    <a:pt x="560" y="2615"/>
                    <a:pt x="822" y="2615"/>
                  </a:cubicBezTo>
                  <a:cubicBezTo>
                    <a:pt x="1046" y="2615"/>
                    <a:pt x="1270" y="2540"/>
                    <a:pt x="1456" y="2391"/>
                  </a:cubicBezTo>
                  <a:cubicBezTo>
                    <a:pt x="1643" y="2241"/>
                    <a:pt x="1718" y="2092"/>
                    <a:pt x="1718" y="1868"/>
                  </a:cubicBezTo>
                  <a:cubicBezTo>
                    <a:pt x="1718" y="1756"/>
                    <a:pt x="1680" y="1644"/>
                    <a:pt x="1568" y="1532"/>
                  </a:cubicBezTo>
                  <a:cubicBezTo>
                    <a:pt x="1494" y="1382"/>
                    <a:pt x="1382" y="1270"/>
                    <a:pt x="1270" y="1196"/>
                  </a:cubicBezTo>
                  <a:cubicBezTo>
                    <a:pt x="1008" y="934"/>
                    <a:pt x="859" y="785"/>
                    <a:pt x="859" y="748"/>
                  </a:cubicBezTo>
                  <a:cubicBezTo>
                    <a:pt x="859" y="636"/>
                    <a:pt x="1008" y="524"/>
                    <a:pt x="1270" y="412"/>
                  </a:cubicBezTo>
                  <a:cubicBezTo>
                    <a:pt x="1344" y="374"/>
                    <a:pt x="1456" y="337"/>
                    <a:pt x="1568" y="337"/>
                  </a:cubicBezTo>
                  <a:cubicBezTo>
                    <a:pt x="1680" y="300"/>
                    <a:pt x="1755" y="300"/>
                    <a:pt x="1792" y="262"/>
                  </a:cubicBezTo>
                  <a:cubicBezTo>
                    <a:pt x="1830" y="262"/>
                    <a:pt x="1867" y="225"/>
                    <a:pt x="1867" y="225"/>
                  </a:cubicBezTo>
                  <a:cubicBezTo>
                    <a:pt x="1867" y="150"/>
                    <a:pt x="1867" y="113"/>
                    <a:pt x="1792" y="76"/>
                  </a:cubicBezTo>
                  <a:cubicBezTo>
                    <a:pt x="1755" y="1"/>
                    <a:pt x="1680" y="1"/>
                    <a:pt x="16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4" name="Google Shape;8954;p24"/>
            <p:cNvSpPr/>
            <p:nvPr/>
          </p:nvSpPr>
          <p:spPr>
            <a:xfrm>
              <a:off x="2316000" y="2679175"/>
              <a:ext cx="19625" cy="65375"/>
            </a:xfrm>
            <a:custGeom>
              <a:avLst/>
              <a:gdLst/>
              <a:ahLst/>
              <a:cxnLst/>
              <a:rect l="l" t="t" r="r" b="b"/>
              <a:pathLst>
                <a:path w="785" h="2615" extrusionOk="0">
                  <a:moveTo>
                    <a:pt x="560" y="1"/>
                  </a:moveTo>
                  <a:cubicBezTo>
                    <a:pt x="523" y="1"/>
                    <a:pt x="485" y="1"/>
                    <a:pt x="485" y="38"/>
                  </a:cubicBezTo>
                  <a:cubicBezTo>
                    <a:pt x="448" y="38"/>
                    <a:pt x="448" y="76"/>
                    <a:pt x="448" y="113"/>
                  </a:cubicBezTo>
                  <a:cubicBezTo>
                    <a:pt x="448" y="262"/>
                    <a:pt x="373" y="673"/>
                    <a:pt x="224" y="1308"/>
                  </a:cubicBezTo>
                  <a:cubicBezTo>
                    <a:pt x="75" y="1943"/>
                    <a:pt x="0" y="2316"/>
                    <a:pt x="0" y="2353"/>
                  </a:cubicBezTo>
                  <a:cubicBezTo>
                    <a:pt x="0" y="2391"/>
                    <a:pt x="37" y="2465"/>
                    <a:pt x="75" y="2503"/>
                  </a:cubicBezTo>
                  <a:cubicBezTo>
                    <a:pt x="149" y="2577"/>
                    <a:pt x="187" y="2615"/>
                    <a:pt x="187" y="2615"/>
                  </a:cubicBezTo>
                  <a:cubicBezTo>
                    <a:pt x="224" y="2615"/>
                    <a:pt x="261" y="2540"/>
                    <a:pt x="299" y="2391"/>
                  </a:cubicBezTo>
                  <a:cubicBezTo>
                    <a:pt x="336" y="2316"/>
                    <a:pt x="336" y="2241"/>
                    <a:pt x="373" y="2167"/>
                  </a:cubicBezTo>
                  <a:cubicBezTo>
                    <a:pt x="373" y="2092"/>
                    <a:pt x="411" y="2017"/>
                    <a:pt x="448" y="1868"/>
                  </a:cubicBezTo>
                  <a:cubicBezTo>
                    <a:pt x="448" y="1756"/>
                    <a:pt x="485" y="1644"/>
                    <a:pt x="523" y="1569"/>
                  </a:cubicBezTo>
                  <a:cubicBezTo>
                    <a:pt x="672" y="860"/>
                    <a:pt x="784" y="449"/>
                    <a:pt x="784" y="374"/>
                  </a:cubicBezTo>
                  <a:cubicBezTo>
                    <a:pt x="784" y="262"/>
                    <a:pt x="747" y="188"/>
                    <a:pt x="672" y="113"/>
                  </a:cubicBezTo>
                  <a:cubicBezTo>
                    <a:pt x="635" y="38"/>
                    <a:pt x="597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5" name="Google Shape;8955;p24"/>
            <p:cNvSpPr/>
            <p:nvPr/>
          </p:nvSpPr>
          <p:spPr>
            <a:xfrm>
              <a:off x="2344000" y="2678250"/>
              <a:ext cx="55100" cy="66300"/>
            </a:xfrm>
            <a:custGeom>
              <a:avLst/>
              <a:gdLst/>
              <a:ahLst/>
              <a:cxnLst/>
              <a:rect l="l" t="t" r="r" b="b"/>
              <a:pathLst>
                <a:path w="2204" h="2652" extrusionOk="0">
                  <a:moveTo>
                    <a:pt x="1979" y="1"/>
                  </a:moveTo>
                  <a:cubicBezTo>
                    <a:pt x="1904" y="1"/>
                    <a:pt x="1904" y="75"/>
                    <a:pt x="1904" y="187"/>
                  </a:cubicBezTo>
                  <a:cubicBezTo>
                    <a:pt x="1904" y="187"/>
                    <a:pt x="1867" y="337"/>
                    <a:pt x="1867" y="635"/>
                  </a:cubicBezTo>
                  <a:cubicBezTo>
                    <a:pt x="1792" y="1195"/>
                    <a:pt x="1680" y="1718"/>
                    <a:pt x="1531" y="2166"/>
                  </a:cubicBezTo>
                  <a:cubicBezTo>
                    <a:pt x="1419" y="1905"/>
                    <a:pt x="1158" y="1270"/>
                    <a:pt x="784" y="225"/>
                  </a:cubicBezTo>
                  <a:cubicBezTo>
                    <a:pt x="747" y="187"/>
                    <a:pt x="710" y="150"/>
                    <a:pt x="672" y="75"/>
                  </a:cubicBezTo>
                  <a:cubicBezTo>
                    <a:pt x="598" y="38"/>
                    <a:pt x="560" y="38"/>
                    <a:pt x="560" y="38"/>
                  </a:cubicBezTo>
                  <a:cubicBezTo>
                    <a:pt x="523" y="38"/>
                    <a:pt x="486" y="75"/>
                    <a:pt x="486" y="150"/>
                  </a:cubicBezTo>
                  <a:cubicBezTo>
                    <a:pt x="486" y="299"/>
                    <a:pt x="411" y="710"/>
                    <a:pt x="224" y="1345"/>
                  </a:cubicBezTo>
                  <a:cubicBezTo>
                    <a:pt x="75" y="1980"/>
                    <a:pt x="0" y="2316"/>
                    <a:pt x="0" y="2390"/>
                  </a:cubicBezTo>
                  <a:cubicBezTo>
                    <a:pt x="0" y="2465"/>
                    <a:pt x="0" y="2502"/>
                    <a:pt x="75" y="2577"/>
                  </a:cubicBezTo>
                  <a:cubicBezTo>
                    <a:pt x="112" y="2614"/>
                    <a:pt x="150" y="2652"/>
                    <a:pt x="187" y="2652"/>
                  </a:cubicBezTo>
                  <a:cubicBezTo>
                    <a:pt x="187" y="2652"/>
                    <a:pt x="224" y="2614"/>
                    <a:pt x="262" y="2502"/>
                  </a:cubicBezTo>
                  <a:cubicBezTo>
                    <a:pt x="299" y="2390"/>
                    <a:pt x="336" y="2166"/>
                    <a:pt x="448" y="1793"/>
                  </a:cubicBezTo>
                  <a:cubicBezTo>
                    <a:pt x="523" y="1457"/>
                    <a:pt x="598" y="1121"/>
                    <a:pt x="672" y="822"/>
                  </a:cubicBezTo>
                  <a:cubicBezTo>
                    <a:pt x="1046" y="1755"/>
                    <a:pt x="1270" y="2316"/>
                    <a:pt x="1344" y="2465"/>
                  </a:cubicBezTo>
                  <a:cubicBezTo>
                    <a:pt x="1382" y="2540"/>
                    <a:pt x="1419" y="2577"/>
                    <a:pt x="1456" y="2614"/>
                  </a:cubicBezTo>
                  <a:cubicBezTo>
                    <a:pt x="1494" y="2614"/>
                    <a:pt x="1531" y="2652"/>
                    <a:pt x="1568" y="2652"/>
                  </a:cubicBezTo>
                  <a:cubicBezTo>
                    <a:pt x="1643" y="2652"/>
                    <a:pt x="1755" y="2502"/>
                    <a:pt x="1867" y="2166"/>
                  </a:cubicBezTo>
                  <a:cubicBezTo>
                    <a:pt x="1942" y="1830"/>
                    <a:pt x="2054" y="1494"/>
                    <a:pt x="2091" y="1121"/>
                  </a:cubicBezTo>
                  <a:cubicBezTo>
                    <a:pt x="2166" y="747"/>
                    <a:pt x="2203" y="449"/>
                    <a:pt x="2203" y="262"/>
                  </a:cubicBezTo>
                  <a:cubicBezTo>
                    <a:pt x="2203" y="225"/>
                    <a:pt x="2166" y="150"/>
                    <a:pt x="2128" y="113"/>
                  </a:cubicBezTo>
                  <a:cubicBezTo>
                    <a:pt x="2054" y="38"/>
                    <a:pt x="2016" y="1"/>
                    <a:pt x="1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6" name="Google Shape;8956;p24"/>
            <p:cNvSpPr/>
            <p:nvPr/>
          </p:nvSpPr>
          <p:spPr>
            <a:xfrm>
              <a:off x="2406525" y="2679175"/>
              <a:ext cx="45775" cy="75650"/>
            </a:xfrm>
            <a:custGeom>
              <a:avLst/>
              <a:gdLst/>
              <a:ahLst/>
              <a:cxnLst/>
              <a:rect l="l" t="t" r="r" b="b"/>
              <a:pathLst>
                <a:path w="1831" h="3026" extrusionOk="0">
                  <a:moveTo>
                    <a:pt x="1494" y="1"/>
                  </a:moveTo>
                  <a:cubicBezTo>
                    <a:pt x="1308" y="1"/>
                    <a:pt x="1084" y="113"/>
                    <a:pt x="822" y="337"/>
                  </a:cubicBezTo>
                  <a:cubicBezTo>
                    <a:pt x="598" y="561"/>
                    <a:pt x="374" y="822"/>
                    <a:pt x="225" y="1121"/>
                  </a:cubicBezTo>
                  <a:cubicBezTo>
                    <a:pt x="76" y="1420"/>
                    <a:pt x="1" y="1718"/>
                    <a:pt x="1" y="1980"/>
                  </a:cubicBezTo>
                  <a:cubicBezTo>
                    <a:pt x="1" y="2129"/>
                    <a:pt x="76" y="2279"/>
                    <a:pt x="188" y="2428"/>
                  </a:cubicBezTo>
                  <a:cubicBezTo>
                    <a:pt x="337" y="2540"/>
                    <a:pt x="486" y="2615"/>
                    <a:pt x="636" y="2615"/>
                  </a:cubicBezTo>
                  <a:cubicBezTo>
                    <a:pt x="785" y="2615"/>
                    <a:pt x="934" y="2540"/>
                    <a:pt x="1084" y="2428"/>
                  </a:cubicBezTo>
                  <a:cubicBezTo>
                    <a:pt x="1233" y="2316"/>
                    <a:pt x="1382" y="2129"/>
                    <a:pt x="1494" y="1943"/>
                  </a:cubicBezTo>
                  <a:lnTo>
                    <a:pt x="1494" y="1943"/>
                  </a:lnTo>
                  <a:cubicBezTo>
                    <a:pt x="1494" y="2017"/>
                    <a:pt x="1457" y="2129"/>
                    <a:pt x="1420" y="2241"/>
                  </a:cubicBezTo>
                  <a:cubicBezTo>
                    <a:pt x="1382" y="2391"/>
                    <a:pt x="1308" y="2503"/>
                    <a:pt x="1270" y="2615"/>
                  </a:cubicBezTo>
                  <a:cubicBezTo>
                    <a:pt x="1270" y="2727"/>
                    <a:pt x="1233" y="2839"/>
                    <a:pt x="1233" y="2913"/>
                  </a:cubicBezTo>
                  <a:cubicBezTo>
                    <a:pt x="1233" y="2988"/>
                    <a:pt x="1270" y="3025"/>
                    <a:pt x="1345" y="3025"/>
                  </a:cubicBezTo>
                  <a:cubicBezTo>
                    <a:pt x="1382" y="3025"/>
                    <a:pt x="1494" y="2839"/>
                    <a:pt x="1606" y="2465"/>
                  </a:cubicBezTo>
                  <a:cubicBezTo>
                    <a:pt x="1756" y="2092"/>
                    <a:pt x="1793" y="1830"/>
                    <a:pt x="1793" y="1756"/>
                  </a:cubicBezTo>
                  <a:cubicBezTo>
                    <a:pt x="1793" y="1644"/>
                    <a:pt x="1756" y="1532"/>
                    <a:pt x="1718" y="1457"/>
                  </a:cubicBezTo>
                  <a:cubicBezTo>
                    <a:pt x="1644" y="1382"/>
                    <a:pt x="1569" y="1345"/>
                    <a:pt x="1494" y="1345"/>
                  </a:cubicBezTo>
                  <a:cubicBezTo>
                    <a:pt x="1345" y="1345"/>
                    <a:pt x="1196" y="1382"/>
                    <a:pt x="1084" y="1382"/>
                  </a:cubicBezTo>
                  <a:cubicBezTo>
                    <a:pt x="972" y="1420"/>
                    <a:pt x="934" y="1457"/>
                    <a:pt x="934" y="1494"/>
                  </a:cubicBezTo>
                  <a:cubicBezTo>
                    <a:pt x="934" y="1532"/>
                    <a:pt x="972" y="1569"/>
                    <a:pt x="1009" y="1606"/>
                  </a:cubicBezTo>
                  <a:cubicBezTo>
                    <a:pt x="1046" y="1644"/>
                    <a:pt x="1121" y="1644"/>
                    <a:pt x="1158" y="1644"/>
                  </a:cubicBezTo>
                  <a:cubicBezTo>
                    <a:pt x="1233" y="1644"/>
                    <a:pt x="1345" y="1644"/>
                    <a:pt x="1494" y="1606"/>
                  </a:cubicBezTo>
                  <a:lnTo>
                    <a:pt x="1494" y="1606"/>
                  </a:lnTo>
                  <a:cubicBezTo>
                    <a:pt x="1345" y="1793"/>
                    <a:pt x="1196" y="1980"/>
                    <a:pt x="1046" y="2092"/>
                  </a:cubicBezTo>
                  <a:cubicBezTo>
                    <a:pt x="897" y="2241"/>
                    <a:pt x="748" y="2279"/>
                    <a:pt x="636" y="2279"/>
                  </a:cubicBezTo>
                  <a:cubicBezTo>
                    <a:pt x="561" y="2279"/>
                    <a:pt x="486" y="2241"/>
                    <a:pt x="412" y="2204"/>
                  </a:cubicBezTo>
                  <a:cubicBezTo>
                    <a:pt x="374" y="2129"/>
                    <a:pt x="337" y="2055"/>
                    <a:pt x="337" y="1980"/>
                  </a:cubicBezTo>
                  <a:cubicBezTo>
                    <a:pt x="337" y="1756"/>
                    <a:pt x="412" y="1494"/>
                    <a:pt x="524" y="1233"/>
                  </a:cubicBezTo>
                  <a:cubicBezTo>
                    <a:pt x="673" y="972"/>
                    <a:pt x="822" y="785"/>
                    <a:pt x="1009" y="598"/>
                  </a:cubicBezTo>
                  <a:cubicBezTo>
                    <a:pt x="1196" y="449"/>
                    <a:pt x="1382" y="337"/>
                    <a:pt x="1532" y="337"/>
                  </a:cubicBezTo>
                  <a:cubicBezTo>
                    <a:pt x="1606" y="337"/>
                    <a:pt x="1644" y="337"/>
                    <a:pt x="1681" y="374"/>
                  </a:cubicBezTo>
                  <a:cubicBezTo>
                    <a:pt x="1756" y="374"/>
                    <a:pt x="1756" y="412"/>
                    <a:pt x="1793" y="412"/>
                  </a:cubicBezTo>
                  <a:cubicBezTo>
                    <a:pt x="1793" y="412"/>
                    <a:pt x="1830" y="374"/>
                    <a:pt x="1830" y="337"/>
                  </a:cubicBezTo>
                  <a:cubicBezTo>
                    <a:pt x="1830" y="262"/>
                    <a:pt x="1793" y="225"/>
                    <a:pt x="1718" y="113"/>
                  </a:cubicBezTo>
                  <a:cubicBezTo>
                    <a:pt x="1644" y="38"/>
                    <a:pt x="1569" y="1"/>
                    <a:pt x="14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7" name="Google Shape;8957;p24"/>
            <p:cNvSpPr/>
            <p:nvPr/>
          </p:nvSpPr>
          <p:spPr>
            <a:xfrm>
              <a:off x="2502675" y="2679175"/>
              <a:ext cx="52300" cy="65375"/>
            </a:xfrm>
            <a:custGeom>
              <a:avLst/>
              <a:gdLst/>
              <a:ahLst/>
              <a:cxnLst/>
              <a:rect l="l" t="t" r="r" b="b"/>
              <a:pathLst>
                <a:path w="2092" h="2615" extrusionOk="0">
                  <a:moveTo>
                    <a:pt x="486" y="1"/>
                  </a:moveTo>
                  <a:cubicBezTo>
                    <a:pt x="486" y="38"/>
                    <a:pt x="486" y="38"/>
                    <a:pt x="486" y="113"/>
                  </a:cubicBezTo>
                  <a:cubicBezTo>
                    <a:pt x="486" y="262"/>
                    <a:pt x="411" y="673"/>
                    <a:pt x="225" y="1308"/>
                  </a:cubicBezTo>
                  <a:cubicBezTo>
                    <a:pt x="113" y="1345"/>
                    <a:pt x="38" y="1382"/>
                    <a:pt x="38" y="1420"/>
                  </a:cubicBezTo>
                  <a:cubicBezTo>
                    <a:pt x="38" y="1457"/>
                    <a:pt x="38" y="1494"/>
                    <a:pt x="75" y="1532"/>
                  </a:cubicBezTo>
                  <a:cubicBezTo>
                    <a:pt x="113" y="1569"/>
                    <a:pt x="150" y="1569"/>
                    <a:pt x="150" y="1606"/>
                  </a:cubicBezTo>
                  <a:cubicBezTo>
                    <a:pt x="38" y="2017"/>
                    <a:pt x="1" y="2279"/>
                    <a:pt x="1" y="2316"/>
                  </a:cubicBezTo>
                  <a:cubicBezTo>
                    <a:pt x="1" y="2391"/>
                    <a:pt x="38" y="2465"/>
                    <a:pt x="75" y="2503"/>
                  </a:cubicBezTo>
                  <a:cubicBezTo>
                    <a:pt x="113" y="2577"/>
                    <a:pt x="187" y="2615"/>
                    <a:pt x="187" y="2615"/>
                  </a:cubicBezTo>
                  <a:cubicBezTo>
                    <a:pt x="225" y="2615"/>
                    <a:pt x="262" y="2540"/>
                    <a:pt x="299" y="2428"/>
                  </a:cubicBezTo>
                  <a:cubicBezTo>
                    <a:pt x="299" y="2353"/>
                    <a:pt x="337" y="2279"/>
                    <a:pt x="337" y="2204"/>
                  </a:cubicBezTo>
                  <a:cubicBezTo>
                    <a:pt x="374" y="2129"/>
                    <a:pt x="374" y="2055"/>
                    <a:pt x="411" y="1943"/>
                  </a:cubicBezTo>
                  <a:cubicBezTo>
                    <a:pt x="449" y="1793"/>
                    <a:pt x="486" y="1681"/>
                    <a:pt x="523" y="1569"/>
                  </a:cubicBezTo>
                  <a:cubicBezTo>
                    <a:pt x="822" y="1494"/>
                    <a:pt x="1121" y="1420"/>
                    <a:pt x="1494" y="1382"/>
                  </a:cubicBezTo>
                  <a:lnTo>
                    <a:pt x="1494" y="1382"/>
                  </a:lnTo>
                  <a:cubicBezTo>
                    <a:pt x="1345" y="1943"/>
                    <a:pt x="1270" y="2279"/>
                    <a:pt x="1270" y="2353"/>
                  </a:cubicBezTo>
                  <a:cubicBezTo>
                    <a:pt x="1270" y="2391"/>
                    <a:pt x="1308" y="2465"/>
                    <a:pt x="1345" y="2540"/>
                  </a:cubicBezTo>
                  <a:cubicBezTo>
                    <a:pt x="1382" y="2577"/>
                    <a:pt x="1420" y="2615"/>
                    <a:pt x="1457" y="2615"/>
                  </a:cubicBezTo>
                  <a:cubicBezTo>
                    <a:pt x="1494" y="2615"/>
                    <a:pt x="1532" y="2540"/>
                    <a:pt x="1569" y="2428"/>
                  </a:cubicBezTo>
                  <a:cubicBezTo>
                    <a:pt x="1569" y="2353"/>
                    <a:pt x="1606" y="2279"/>
                    <a:pt x="1606" y="2204"/>
                  </a:cubicBezTo>
                  <a:cubicBezTo>
                    <a:pt x="1644" y="2129"/>
                    <a:pt x="1644" y="2055"/>
                    <a:pt x="1681" y="1943"/>
                  </a:cubicBezTo>
                  <a:cubicBezTo>
                    <a:pt x="1718" y="1830"/>
                    <a:pt x="1756" y="1606"/>
                    <a:pt x="1830" y="1345"/>
                  </a:cubicBezTo>
                  <a:cubicBezTo>
                    <a:pt x="2017" y="1308"/>
                    <a:pt x="2092" y="1270"/>
                    <a:pt x="2092" y="1196"/>
                  </a:cubicBezTo>
                  <a:cubicBezTo>
                    <a:pt x="2092" y="1158"/>
                    <a:pt x="2017" y="1121"/>
                    <a:pt x="1905" y="1121"/>
                  </a:cubicBezTo>
                  <a:cubicBezTo>
                    <a:pt x="2017" y="673"/>
                    <a:pt x="2092" y="412"/>
                    <a:pt x="2092" y="337"/>
                  </a:cubicBezTo>
                  <a:cubicBezTo>
                    <a:pt x="2092" y="262"/>
                    <a:pt x="2054" y="188"/>
                    <a:pt x="1980" y="113"/>
                  </a:cubicBezTo>
                  <a:cubicBezTo>
                    <a:pt x="1942" y="38"/>
                    <a:pt x="1868" y="1"/>
                    <a:pt x="1830" y="1"/>
                  </a:cubicBezTo>
                  <a:cubicBezTo>
                    <a:pt x="1793" y="1"/>
                    <a:pt x="1756" y="38"/>
                    <a:pt x="1756" y="113"/>
                  </a:cubicBezTo>
                  <a:cubicBezTo>
                    <a:pt x="1756" y="262"/>
                    <a:pt x="1718" y="561"/>
                    <a:pt x="1569" y="1084"/>
                  </a:cubicBezTo>
                  <a:cubicBezTo>
                    <a:pt x="1270" y="1121"/>
                    <a:pt x="934" y="1158"/>
                    <a:pt x="598" y="1233"/>
                  </a:cubicBezTo>
                  <a:cubicBezTo>
                    <a:pt x="747" y="748"/>
                    <a:pt x="785" y="449"/>
                    <a:pt x="785" y="374"/>
                  </a:cubicBezTo>
                  <a:cubicBezTo>
                    <a:pt x="785" y="262"/>
                    <a:pt x="747" y="188"/>
                    <a:pt x="710" y="113"/>
                  </a:cubicBezTo>
                  <a:cubicBezTo>
                    <a:pt x="635" y="38"/>
                    <a:pt x="598" y="1"/>
                    <a:pt x="5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8" name="Google Shape;8958;p24"/>
            <p:cNvSpPr/>
            <p:nvPr/>
          </p:nvSpPr>
          <p:spPr>
            <a:xfrm>
              <a:off x="2564300" y="2678250"/>
              <a:ext cx="50425" cy="66300"/>
            </a:xfrm>
            <a:custGeom>
              <a:avLst/>
              <a:gdLst/>
              <a:ahLst/>
              <a:cxnLst/>
              <a:rect l="l" t="t" r="r" b="b"/>
              <a:pathLst>
                <a:path w="2017" h="2652" extrusionOk="0">
                  <a:moveTo>
                    <a:pt x="1270" y="337"/>
                  </a:moveTo>
                  <a:cubicBezTo>
                    <a:pt x="1382" y="337"/>
                    <a:pt x="1456" y="411"/>
                    <a:pt x="1531" y="523"/>
                  </a:cubicBezTo>
                  <a:cubicBezTo>
                    <a:pt x="1606" y="635"/>
                    <a:pt x="1643" y="785"/>
                    <a:pt x="1643" y="971"/>
                  </a:cubicBezTo>
                  <a:cubicBezTo>
                    <a:pt x="1643" y="1158"/>
                    <a:pt x="1606" y="1382"/>
                    <a:pt x="1494" y="1606"/>
                  </a:cubicBezTo>
                  <a:cubicBezTo>
                    <a:pt x="1382" y="1793"/>
                    <a:pt x="1232" y="1980"/>
                    <a:pt x="1046" y="2129"/>
                  </a:cubicBezTo>
                  <a:cubicBezTo>
                    <a:pt x="896" y="2278"/>
                    <a:pt x="747" y="2353"/>
                    <a:pt x="635" y="2353"/>
                  </a:cubicBezTo>
                  <a:cubicBezTo>
                    <a:pt x="560" y="2353"/>
                    <a:pt x="485" y="2316"/>
                    <a:pt x="411" y="2241"/>
                  </a:cubicBezTo>
                  <a:cubicBezTo>
                    <a:pt x="373" y="2129"/>
                    <a:pt x="336" y="2017"/>
                    <a:pt x="336" y="1905"/>
                  </a:cubicBezTo>
                  <a:cubicBezTo>
                    <a:pt x="336" y="1643"/>
                    <a:pt x="373" y="1419"/>
                    <a:pt x="523" y="1158"/>
                  </a:cubicBezTo>
                  <a:cubicBezTo>
                    <a:pt x="635" y="934"/>
                    <a:pt x="747" y="710"/>
                    <a:pt x="896" y="561"/>
                  </a:cubicBezTo>
                  <a:cubicBezTo>
                    <a:pt x="1046" y="411"/>
                    <a:pt x="1195" y="337"/>
                    <a:pt x="1270" y="337"/>
                  </a:cubicBezTo>
                  <a:close/>
                  <a:moveTo>
                    <a:pt x="1270" y="1"/>
                  </a:moveTo>
                  <a:cubicBezTo>
                    <a:pt x="1158" y="1"/>
                    <a:pt x="1008" y="75"/>
                    <a:pt x="859" y="187"/>
                  </a:cubicBezTo>
                  <a:cubicBezTo>
                    <a:pt x="709" y="299"/>
                    <a:pt x="560" y="449"/>
                    <a:pt x="411" y="598"/>
                  </a:cubicBezTo>
                  <a:cubicBezTo>
                    <a:pt x="299" y="785"/>
                    <a:pt x="187" y="971"/>
                    <a:pt x="112" y="1233"/>
                  </a:cubicBezTo>
                  <a:cubicBezTo>
                    <a:pt x="37" y="1457"/>
                    <a:pt x="0" y="1681"/>
                    <a:pt x="0" y="1905"/>
                  </a:cubicBezTo>
                  <a:cubicBezTo>
                    <a:pt x="0" y="2092"/>
                    <a:pt x="37" y="2241"/>
                    <a:pt x="187" y="2390"/>
                  </a:cubicBezTo>
                  <a:cubicBezTo>
                    <a:pt x="299" y="2577"/>
                    <a:pt x="448" y="2652"/>
                    <a:pt x="597" y="2652"/>
                  </a:cubicBezTo>
                  <a:cubicBezTo>
                    <a:pt x="821" y="2652"/>
                    <a:pt x="1046" y="2540"/>
                    <a:pt x="1270" y="2390"/>
                  </a:cubicBezTo>
                  <a:cubicBezTo>
                    <a:pt x="1494" y="2204"/>
                    <a:pt x="1680" y="1980"/>
                    <a:pt x="1792" y="1718"/>
                  </a:cubicBezTo>
                  <a:cubicBezTo>
                    <a:pt x="1942" y="1419"/>
                    <a:pt x="2016" y="1195"/>
                    <a:pt x="2016" y="934"/>
                  </a:cubicBezTo>
                  <a:cubicBezTo>
                    <a:pt x="2016" y="710"/>
                    <a:pt x="1942" y="486"/>
                    <a:pt x="1792" y="299"/>
                  </a:cubicBezTo>
                  <a:cubicBezTo>
                    <a:pt x="1643" y="113"/>
                    <a:pt x="1494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9" name="Google Shape;8959;p24"/>
            <p:cNvSpPr/>
            <p:nvPr/>
          </p:nvSpPr>
          <p:spPr>
            <a:xfrm>
              <a:off x="2616550" y="2679175"/>
              <a:ext cx="46700" cy="65375"/>
            </a:xfrm>
            <a:custGeom>
              <a:avLst/>
              <a:gdLst/>
              <a:ahLst/>
              <a:cxnLst/>
              <a:rect l="l" t="t" r="r" b="b"/>
              <a:pathLst>
                <a:path w="1868" h="2615" extrusionOk="0">
                  <a:moveTo>
                    <a:pt x="1644" y="1"/>
                  </a:moveTo>
                  <a:cubicBezTo>
                    <a:pt x="1495" y="1"/>
                    <a:pt x="1308" y="38"/>
                    <a:pt x="1121" y="113"/>
                  </a:cubicBezTo>
                  <a:cubicBezTo>
                    <a:pt x="897" y="225"/>
                    <a:pt x="748" y="300"/>
                    <a:pt x="673" y="412"/>
                  </a:cubicBezTo>
                  <a:cubicBezTo>
                    <a:pt x="636" y="449"/>
                    <a:pt x="598" y="486"/>
                    <a:pt x="561" y="561"/>
                  </a:cubicBezTo>
                  <a:cubicBezTo>
                    <a:pt x="561" y="636"/>
                    <a:pt x="524" y="710"/>
                    <a:pt x="524" y="785"/>
                  </a:cubicBezTo>
                  <a:cubicBezTo>
                    <a:pt x="524" y="822"/>
                    <a:pt x="598" y="934"/>
                    <a:pt x="673" y="1009"/>
                  </a:cubicBezTo>
                  <a:cubicBezTo>
                    <a:pt x="748" y="1121"/>
                    <a:pt x="860" y="1233"/>
                    <a:pt x="972" y="1345"/>
                  </a:cubicBezTo>
                  <a:cubicBezTo>
                    <a:pt x="1084" y="1420"/>
                    <a:pt x="1158" y="1532"/>
                    <a:pt x="1270" y="1606"/>
                  </a:cubicBezTo>
                  <a:cubicBezTo>
                    <a:pt x="1345" y="1718"/>
                    <a:pt x="1383" y="1830"/>
                    <a:pt x="1383" y="1868"/>
                  </a:cubicBezTo>
                  <a:cubicBezTo>
                    <a:pt x="1383" y="1980"/>
                    <a:pt x="1345" y="2092"/>
                    <a:pt x="1196" y="2167"/>
                  </a:cubicBezTo>
                  <a:cubicBezTo>
                    <a:pt x="1046" y="2279"/>
                    <a:pt x="897" y="2316"/>
                    <a:pt x="748" y="2316"/>
                  </a:cubicBezTo>
                  <a:cubicBezTo>
                    <a:pt x="636" y="2316"/>
                    <a:pt x="561" y="2279"/>
                    <a:pt x="486" y="2241"/>
                  </a:cubicBezTo>
                  <a:cubicBezTo>
                    <a:pt x="412" y="2204"/>
                    <a:pt x="337" y="2167"/>
                    <a:pt x="300" y="2129"/>
                  </a:cubicBezTo>
                  <a:cubicBezTo>
                    <a:pt x="188" y="2017"/>
                    <a:pt x="113" y="1943"/>
                    <a:pt x="76" y="1943"/>
                  </a:cubicBezTo>
                  <a:cubicBezTo>
                    <a:pt x="38" y="1943"/>
                    <a:pt x="1" y="1980"/>
                    <a:pt x="1" y="2055"/>
                  </a:cubicBezTo>
                  <a:cubicBezTo>
                    <a:pt x="1" y="2167"/>
                    <a:pt x="76" y="2279"/>
                    <a:pt x="225" y="2428"/>
                  </a:cubicBezTo>
                  <a:cubicBezTo>
                    <a:pt x="412" y="2540"/>
                    <a:pt x="598" y="2615"/>
                    <a:pt x="822" y="2615"/>
                  </a:cubicBezTo>
                  <a:cubicBezTo>
                    <a:pt x="1046" y="2615"/>
                    <a:pt x="1270" y="2540"/>
                    <a:pt x="1457" y="2391"/>
                  </a:cubicBezTo>
                  <a:cubicBezTo>
                    <a:pt x="1644" y="2241"/>
                    <a:pt x="1719" y="2092"/>
                    <a:pt x="1719" y="1868"/>
                  </a:cubicBezTo>
                  <a:cubicBezTo>
                    <a:pt x="1719" y="1756"/>
                    <a:pt x="1681" y="1644"/>
                    <a:pt x="1607" y="1532"/>
                  </a:cubicBezTo>
                  <a:cubicBezTo>
                    <a:pt x="1495" y="1382"/>
                    <a:pt x="1420" y="1270"/>
                    <a:pt x="1308" y="1196"/>
                  </a:cubicBezTo>
                  <a:cubicBezTo>
                    <a:pt x="1009" y="934"/>
                    <a:pt x="860" y="785"/>
                    <a:pt x="860" y="748"/>
                  </a:cubicBezTo>
                  <a:cubicBezTo>
                    <a:pt x="860" y="636"/>
                    <a:pt x="1009" y="524"/>
                    <a:pt x="1270" y="412"/>
                  </a:cubicBezTo>
                  <a:cubicBezTo>
                    <a:pt x="1383" y="374"/>
                    <a:pt x="1457" y="337"/>
                    <a:pt x="1569" y="337"/>
                  </a:cubicBezTo>
                  <a:cubicBezTo>
                    <a:pt x="1681" y="300"/>
                    <a:pt x="1756" y="300"/>
                    <a:pt x="1793" y="262"/>
                  </a:cubicBezTo>
                  <a:cubicBezTo>
                    <a:pt x="1868" y="262"/>
                    <a:pt x="1868" y="225"/>
                    <a:pt x="1868" y="225"/>
                  </a:cubicBezTo>
                  <a:cubicBezTo>
                    <a:pt x="1868" y="150"/>
                    <a:pt x="1868" y="113"/>
                    <a:pt x="1793" y="76"/>
                  </a:cubicBezTo>
                  <a:cubicBezTo>
                    <a:pt x="1756" y="1"/>
                    <a:pt x="1719" y="1"/>
                    <a:pt x="1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0" name="Google Shape;8960;p24"/>
            <p:cNvSpPr/>
            <p:nvPr/>
          </p:nvSpPr>
          <p:spPr>
            <a:xfrm>
              <a:off x="2671625" y="2679175"/>
              <a:ext cx="50450" cy="65375"/>
            </a:xfrm>
            <a:custGeom>
              <a:avLst/>
              <a:gdLst/>
              <a:ahLst/>
              <a:cxnLst/>
              <a:rect l="l" t="t" r="r" b="b"/>
              <a:pathLst>
                <a:path w="2018" h="2615" extrusionOk="0">
                  <a:moveTo>
                    <a:pt x="1158" y="1"/>
                  </a:moveTo>
                  <a:cubicBezTo>
                    <a:pt x="673" y="1"/>
                    <a:pt x="374" y="1"/>
                    <a:pt x="225" y="38"/>
                  </a:cubicBezTo>
                  <a:cubicBezTo>
                    <a:pt x="76" y="38"/>
                    <a:pt x="1" y="76"/>
                    <a:pt x="1" y="113"/>
                  </a:cubicBezTo>
                  <a:cubicBezTo>
                    <a:pt x="1" y="150"/>
                    <a:pt x="38" y="225"/>
                    <a:pt x="76" y="262"/>
                  </a:cubicBezTo>
                  <a:cubicBezTo>
                    <a:pt x="113" y="337"/>
                    <a:pt x="150" y="337"/>
                    <a:pt x="188" y="337"/>
                  </a:cubicBezTo>
                  <a:lnTo>
                    <a:pt x="822" y="300"/>
                  </a:lnTo>
                  <a:lnTo>
                    <a:pt x="822" y="300"/>
                  </a:lnTo>
                  <a:cubicBezTo>
                    <a:pt x="822" y="561"/>
                    <a:pt x="710" y="934"/>
                    <a:pt x="598" y="1457"/>
                  </a:cubicBezTo>
                  <a:cubicBezTo>
                    <a:pt x="449" y="2017"/>
                    <a:pt x="374" y="2279"/>
                    <a:pt x="374" y="2353"/>
                  </a:cubicBezTo>
                  <a:cubicBezTo>
                    <a:pt x="374" y="2391"/>
                    <a:pt x="412" y="2465"/>
                    <a:pt x="449" y="2540"/>
                  </a:cubicBezTo>
                  <a:cubicBezTo>
                    <a:pt x="524" y="2577"/>
                    <a:pt x="561" y="2615"/>
                    <a:pt x="598" y="2615"/>
                  </a:cubicBezTo>
                  <a:cubicBezTo>
                    <a:pt x="598" y="2615"/>
                    <a:pt x="636" y="2540"/>
                    <a:pt x="673" y="2391"/>
                  </a:cubicBezTo>
                  <a:cubicBezTo>
                    <a:pt x="710" y="2353"/>
                    <a:pt x="748" y="2204"/>
                    <a:pt x="785" y="2055"/>
                  </a:cubicBezTo>
                  <a:cubicBezTo>
                    <a:pt x="822" y="1868"/>
                    <a:pt x="822" y="1756"/>
                    <a:pt x="860" y="1681"/>
                  </a:cubicBezTo>
                  <a:cubicBezTo>
                    <a:pt x="1046" y="897"/>
                    <a:pt x="1158" y="486"/>
                    <a:pt x="1158" y="412"/>
                  </a:cubicBezTo>
                  <a:cubicBezTo>
                    <a:pt x="1158" y="374"/>
                    <a:pt x="1158" y="337"/>
                    <a:pt x="1121" y="300"/>
                  </a:cubicBezTo>
                  <a:cubicBezTo>
                    <a:pt x="1270" y="300"/>
                    <a:pt x="1420" y="337"/>
                    <a:pt x="1569" y="337"/>
                  </a:cubicBezTo>
                  <a:lnTo>
                    <a:pt x="1905" y="337"/>
                  </a:lnTo>
                  <a:cubicBezTo>
                    <a:pt x="1980" y="337"/>
                    <a:pt x="2017" y="337"/>
                    <a:pt x="2017" y="262"/>
                  </a:cubicBezTo>
                  <a:cubicBezTo>
                    <a:pt x="2017" y="225"/>
                    <a:pt x="1943" y="150"/>
                    <a:pt x="1793" y="76"/>
                  </a:cubicBezTo>
                  <a:cubicBezTo>
                    <a:pt x="1606" y="38"/>
                    <a:pt x="1420" y="1"/>
                    <a:pt x="1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1" name="Google Shape;8961;p24"/>
            <p:cNvSpPr/>
            <p:nvPr/>
          </p:nvSpPr>
          <p:spPr>
            <a:xfrm>
              <a:off x="2759375" y="2680125"/>
              <a:ext cx="50450" cy="64425"/>
            </a:xfrm>
            <a:custGeom>
              <a:avLst/>
              <a:gdLst/>
              <a:ahLst/>
              <a:cxnLst/>
              <a:rect l="l" t="t" r="r" b="b"/>
              <a:pathLst>
                <a:path w="2018" h="2577" extrusionOk="0">
                  <a:moveTo>
                    <a:pt x="1270" y="0"/>
                  </a:moveTo>
                  <a:cubicBezTo>
                    <a:pt x="748" y="0"/>
                    <a:pt x="486" y="38"/>
                    <a:pt x="449" y="112"/>
                  </a:cubicBezTo>
                  <a:cubicBezTo>
                    <a:pt x="449" y="150"/>
                    <a:pt x="449" y="187"/>
                    <a:pt x="449" y="224"/>
                  </a:cubicBezTo>
                  <a:cubicBezTo>
                    <a:pt x="449" y="411"/>
                    <a:pt x="411" y="635"/>
                    <a:pt x="337" y="934"/>
                  </a:cubicBezTo>
                  <a:cubicBezTo>
                    <a:pt x="262" y="1195"/>
                    <a:pt x="187" y="1456"/>
                    <a:pt x="113" y="1718"/>
                  </a:cubicBezTo>
                  <a:cubicBezTo>
                    <a:pt x="38" y="1942"/>
                    <a:pt x="1" y="2129"/>
                    <a:pt x="1" y="2241"/>
                  </a:cubicBezTo>
                  <a:cubicBezTo>
                    <a:pt x="1" y="2315"/>
                    <a:pt x="38" y="2427"/>
                    <a:pt x="113" y="2465"/>
                  </a:cubicBezTo>
                  <a:cubicBezTo>
                    <a:pt x="187" y="2539"/>
                    <a:pt x="299" y="2577"/>
                    <a:pt x="411" y="2577"/>
                  </a:cubicBezTo>
                  <a:cubicBezTo>
                    <a:pt x="673" y="2577"/>
                    <a:pt x="934" y="2539"/>
                    <a:pt x="1196" y="2427"/>
                  </a:cubicBezTo>
                  <a:cubicBezTo>
                    <a:pt x="1494" y="2353"/>
                    <a:pt x="1644" y="2241"/>
                    <a:pt x="1644" y="2166"/>
                  </a:cubicBezTo>
                  <a:cubicBezTo>
                    <a:pt x="1644" y="2129"/>
                    <a:pt x="1606" y="2091"/>
                    <a:pt x="1569" y="2091"/>
                  </a:cubicBezTo>
                  <a:cubicBezTo>
                    <a:pt x="1569" y="2091"/>
                    <a:pt x="1494" y="2091"/>
                    <a:pt x="1382" y="2129"/>
                  </a:cubicBezTo>
                  <a:cubicBezTo>
                    <a:pt x="1046" y="2203"/>
                    <a:pt x="710" y="2278"/>
                    <a:pt x="411" y="2278"/>
                  </a:cubicBezTo>
                  <a:cubicBezTo>
                    <a:pt x="411" y="2278"/>
                    <a:pt x="374" y="2241"/>
                    <a:pt x="337" y="2241"/>
                  </a:cubicBezTo>
                  <a:cubicBezTo>
                    <a:pt x="337" y="2203"/>
                    <a:pt x="337" y="2203"/>
                    <a:pt x="337" y="2166"/>
                  </a:cubicBezTo>
                  <a:cubicBezTo>
                    <a:pt x="337" y="2091"/>
                    <a:pt x="411" y="1830"/>
                    <a:pt x="523" y="1382"/>
                  </a:cubicBezTo>
                  <a:cubicBezTo>
                    <a:pt x="785" y="1382"/>
                    <a:pt x="1046" y="1382"/>
                    <a:pt x="1233" y="1344"/>
                  </a:cubicBezTo>
                  <a:cubicBezTo>
                    <a:pt x="1457" y="1270"/>
                    <a:pt x="1532" y="1232"/>
                    <a:pt x="1532" y="1120"/>
                  </a:cubicBezTo>
                  <a:cubicBezTo>
                    <a:pt x="1532" y="1083"/>
                    <a:pt x="1494" y="1083"/>
                    <a:pt x="1420" y="1083"/>
                  </a:cubicBezTo>
                  <a:cubicBezTo>
                    <a:pt x="1345" y="1083"/>
                    <a:pt x="1270" y="1083"/>
                    <a:pt x="1121" y="1120"/>
                  </a:cubicBezTo>
                  <a:lnTo>
                    <a:pt x="598" y="1120"/>
                  </a:lnTo>
                  <a:cubicBezTo>
                    <a:pt x="710" y="784"/>
                    <a:pt x="748" y="523"/>
                    <a:pt x="748" y="336"/>
                  </a:cubicBezTo>
                  <a:cubicBezTo>
                    <a:pt x="972" y="299"/>
                    <a:pt x="1121" y="262"/>
                    <a:pt x="1196" y="262"/>
                  </a:cubicBezTo>
                  <a:lnTo>
                    <a:pt x="1494" y="262"/>
                  </a:lnTo>
                  <a:cubicBezTo>
                    <a:pt x="1644" y="224"/>
                    <a:pt x="1756" y="224"/>
                    <a:pt x="1868" y="187"/>
                  </a:cubicBezTo>
                  <a:cubicBezTo>
                    <a:pt x="1942" y="187"/>
                    <a:pt x="2017" y="150"/>
                    <a:pt x="2017" y="112"/>
                  </a:cubicBezTo>
                  <a:cubicBezTo>
                    <a:pt x="2017" y="38"/>
                    <a:pt x="1756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2" name="Google Shape;8962;p24"/>
            <p:cNvSpPr/>
            <p:nvPr/>
          </p:nvSpPr>
          <p:spPr>
            <a:xfrm>
              <a:off x="2812600" y="2678250"/>
              <a:ext cx="55075" cy="66300"/>
            </a:xfrm>
            <a:custGeom>
              <a:avLst/>
              <a:gdLst/>
              <a:ahLst/>
              <a:cxnLst/>
              <a:rect l="l" t="t" r="r" b="b"/>
              <a:pathLst>
                <a:path w="2203" h="2652" extrusionOk="0">
                  <a:moveTo>
                    <a:pt x="1979" y="1"/>
                  </a:moveTo>
                  <a:cubicBezTo>
                    <a:pt x="1942" y="1"/>
                    <a:pt x="1904" y="75"/>
                    <a:pt x="1904" y="187"/>
                  </a:cubicBezTo>
                  <a:cubicBezTo>
                    <a:pt x="1904" y="187"/>
                    <a:pt x="1904" y="337"/>
                    <a:pt x="1867" y="635"/>
                  </a:cubicBezTo>
                  <a:cubicBezTo>
                    <a:pt x="1830" y="1195"/>
                    <a:pt x="1718" y="1718"/>
                    <a:pt x="1531" y="2166"/>
                  </a:cubicBezTo>
                  <a:cubicBezTo>
                    <a:pt x="1456" y="1905"/>
                    <a:pt x="1195" y="1270"/>
                    <a:pt x="784" y="225"/>
                  </a:cubicBezTo>
                  <a:cubicBezTo>
                    <a:pt x="747" y="187"/>
                    <a:pt x="709" y="150"/>
                    <a:pt x="672" y="75"/>
                  </a:cubicBezTo>
                  <a:cubicBezTo>
                    <a:pt x="635" y="38"/>
                    <a:pt x="597" y="38"/>
                    <a:pt x="560" y="38"/>
                  </a:cubicBezTo>
                  <a:cubicBezTo>
                    <a:pt x="523" y="38"/>
                    <a:pt x="485" y="75"/>
                    <a:pt x="485" y="150"/>
                  </a:cubicBezTo>
                  <a:cubicBezTo>
                    <a:pt x="485" y="299"/>
                    <a:pt x="411" y="710"/>
                    <a:pt x="261" y="1345"/>
                  </a:cubicBezTo>
                  <a:cubicBezTo>
                    <a:pt x="75" y="1980"/>
                    <a:pt x="0" y="2316"/>
                    <a:pt x="0" y="2390"/>
                  </a:cubicBezTo>
                  <a:cubicBezTo>
                    <a:pt x="0" y="2465"/>
                    <a:pt x="37" y="2502"/>
                    <a:pt x="75" y="2577"/>
                  </a:cubicBezTo>
                  <a:cubicBezTo>
                    <a:pt x="112" y="2614"/>
                    <a:pt x="149" y="2652"/>
                    <a:pt x="187" y="2652"/>
                  </a:cubicBezTo>
                  <a:cubicBezTo>
                    <a:pt x="224" y="2652"/>
                    <a:pt x="224" y="2614"/>
                    <a:pt x="261" y="2502"/>
                  </a:cubicBezTo>
                  <a:cubicBezTo>
                    <a:pt x="299" y="2390"/>
                    <a:pt x="373" y="2166"/>
                    <a:pt x="448" y="1793"/>
                  </a:cubicBezTo>
                  <a:cubicBezTo>
                    <a:pt x="560" y="1457"/>
                    <a:pt x="635" y="1121"/>
                    <a:pt x="709" y="822"/>
                  </a:cubicBezTo>
                  <a:cubicBezTo>
                    <a:pt x="1083" y="1755"/>
                    <a:pt x="1270" y="2316"/>
                    <a:pt x="1344" y="2465"/>
                  </a:cubicBezTo>
                  <a:cubicBezTo>
                    <a:pt x="1382" y="2540"/>
                    <a:pt x="1419" y="2577"/>
                    <a:pt x="1456" y="2614"/>
                  </a:cubicBezTo>
                  <a:cubicBezTo>
                    <a:pt x="1494" y="2614"/>
                    <a:pt x="1531" y="2652"/>
                    <a:pt x="1568" y="2652"/>
                  </a:cubicBezTo>
                  <a:cubicBezTo>
                    <a:pt x="1680" y="2652"/>
                    <a:pt x="1755" y="2502"/>
                    <a:pt x="1867" y="2166"/>
                  </a:cubicBezTo>
                  <a:cubicBezTo>
                    <a:pt x="1979" y="1830"/>
                    <a:pt x="2054" y="1494"/>
                    <a:pt x="2128" y="1121"/>
                  </a:cubicBezTo>
                  <a:cubicBezTo>
                    <a:pt x="2203" y="747"/>
                    <a:pt x="2203" y="449"/>
                    <a:pt x="2203" y="262"/>
                  </a:cubicBezTo>
                  <a:cubicBezTo>
                    <a:pt x="2203" y="225"/>
                    <a:pt x="2203" y="150"/>
                    <a:pt x="2128" y="113"/>
                  </a:cubicBezTo>
                  <a:cubicBezTo>
                    <a:pt x="2091" y="38"/>
                    <a:pt x="2016" y="1"/>
                    <a:pt x="1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3" name="Google Shape;8963;p24"/>
            <p:cNvSpPr/>
            <p:nvPr/>
          </p:nvSpPr>
          <p:spPr>
            <a:xfrm>
              <a:off x="2876075" y="2680125"/>
              <a:ext cx="47625" cy="64425"/>
            </a:xfrm>
            <a:custGeom>
              <a:avLst/>
              <a:gdLst/>
              <a:ahLst/>
              <a:cxnLst/>
              <a:rect l="l" t="t" r="r" b="b"/>
              <a:pathLst>
                <a:path w="1905" h="2577" extrusionOk="0">
                  <a:moveTo>
                    <a:pt x="523" y="0"/>
                  </a:moveTo>
                  <a:cubicBezTo>
                    <a:pt x="336" y="38"/>
                    <a:pt x="261" y="75"/>
                    <a:pt x="261" y="112"/>
                  </a:cubicBezTo>
                  <a:cubicBezTo>
                    <a:pt x="261" y="187"/>
                    <a:pt x="299" y="224"/>
                    <a:pt x="336" y="299"/>
                  </a:cubicBezTo>
                  <a:cubicBezTo>
                    <a:pt x="373" y="336"/>
                    <a:pt x="448" y="374"/>
                    <a:pt x="485" y="374"/>
                  </a:cubicBezTo>
                  <a:cubicBezTo>
                    <a:pt x="523" y="374"/>
                    <a:pt x="597" y="374"/>
                    <a:pt x="709" y="336"/>
                  </a:cubicBezTo>
                  <a:cubicBezTo>
                    <a:pt x="821" y="336"/>
                    <a:pt x="933" y="299"/>
                    <a:pt x="1046" y="299"/>
                  </a:cubicBezTo>
                  <a:cubicBezTo>
                    <a:pt x="1195" y="299"/>
                    <a:pt x="1307" y="336"/>
                    <a:pt x="1419" y="374"/>
                  </a:cubicBezTo>
                  <a:cubicBezTo>
                    <a:pt x="1531" y="374"/>
                    <a:pt x="1568" y="411"/>
                    <a:pt x="1568" y="486"/>
                  </a:cubicBezTo>
                  <a:cubicBezTo>
                    <a:pt x="1568" y="598"/>
                    <a:pt x="1419" y="784"/>
                    <a:pt x="1046" y="1083"/>
                  </a:cubicBezTo>
                  <a:cubicBezTo>
                    <a:pt x="896" y="1232"/>
                    <a:pt x="709" y="1344"/>
                    <a:pt x="560" y="1494"/>
                  </a:cubicBezTo>
                  <a:cubicBezTo>
                    <a:pt x="411" y="1606"/>
                    <a:pt x="299" y="1755"/>
                    <a:pt x="187" y="1867"/>
                  </a:cubicBezTo>
                  <a:cubicBezTo>
                    <a:pt x="75" y="1979"/>
                    <a:pt x="0" y="2091"/>
                    <a:pt x="0" y="2166"/>
                  </a:cubicBezTo>
                  <a:cubicBezTo>
                    <a:pt x="0" y="2278"/>
                    <a:pt x="75" y="2353"/>
                    <a:pt x="149" y="2427"/>
                  </a:cubicBezTo>
                  <a:cubicBezTo>
                    <a:pt x="224" y="2502"/>
                    <a:pt x="299" y="2577"/>
                    <a:pt x="411" y="2577"/>
                  </a:cubicBezTo>
                  <a:cubicBezTo>
                    <a:pt x="709" y="2577"/>
                    <a:pt x="1008" y="2502"/>
                    <a:pt x="1344" y="2427"/>
                  </a:cubicBezTo>
                  <a:cubicBezTo>
                    <a:pt x="1643" y="2353"/>
                    <a:pt x="1792" y="2278"/>
                    <a:pt x="1792" y="2203"/>
                  </a:cubicBezTo>
                  <a:cubicBezTo>
                    <a:pt x="1792" y="2129"/>
                    <a:pt x="1755" y="2129"/>
                    <a:pt x="1680" y="2129"/>
                  </a:cubicBezTo>
                  <a:cubicBezTo>
                    <a:pt x="1606" y="2129"/>
                    <a:pt x="1419" y="2129"/>
                    <a:pt x="1120" y="2166"/>
                  </a:cubicBezTo>
                  <a:cubicBezTo>
                    <a:pt x="821" y="2203"/>
                    <a:pt x="597" y="2241"/>
                    <a:pt x="485" y="2241"/>
                  </a:cubicBezTo>
                  <a:cubicBezTo>
                    <a:pt x="448" y="2241"/>
                    <a:pt x="411" y="2241"/>
                    <a:pt x="411" y="2203"/>
                  </a:cubicBezTo>
                  <a:cubicBezTo>
                    <a:pt x="411" y="2203"/>
                    <a:pt x="373" y="2166"/>
                    <a:pt x="373" y="2129"/>
                  </a:cubicBezTo>
                  <a:cubicBezTo>
                    <a:pt x="373" y="2129"/>
                    <a:pt x="448" y="2054"/>
                    <a:pt x="523" y="1942"/>
                  </a:cubicBezTo>
                  <a:cubicBezTo>
                    <a:pt x="635" y="1867"/>
                    <a:pt x="784" y="1755"/>
                    <a:pt x="933" y="1606"/>
                  </a:cubicBezTo>
                  <a:cubicBezTo>
                    <a:pt x="1083" y="1494"/>
                    <a:pt x="1232" y="1382"/>
                    <a:pt x="1344" y="1232"/>
                  </a:cubicBezTo>
                  <a:cubicBezTo>
                    <a:pt x="1494" y="1120"/>
                    <a:pt x="1643" y="971"/>
                    <a:pt x="1755" y="859"/>
                  </a:cubicBezTo>
                  <a:cubicBezTo>
                    <a:pt x="1830" y="710"/>
                    <a:pt x="1904" y="598"/>
                    <a:pt x="1904" y="523"/>
                  </a:cubicBezTo>
                  <a:cubicBezTo>
                    <a:pt x="1904" y="448"/>
                    <a:pt x="1867" y="374"/>
                    <a:pt x="1792" y="262"/>
                  </a:cubicBezTo>
                  <a:cubicBezTo>
                    <a:pt x="1718" y="187"/>
                    <a:pt x="1643" y="112"/>
                    <a:pt x="1531" y="112"/>
                  </a:cubicBezTo>
                  <a:cubicBezTo>
                    <a:pt x="1307" y="38"/>
                    <a:pt x="1083" y="0"/>
                    <a:pt x="8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4" name="Google Shape;8964;p24"/>
            <p:cNvSpPr/>
            <p:nvPr/>
          </p:nvSpPr>
          <p:spPr>
            <a:xfrm>
              <a:off x="2937675" y="2679175"/>
              <a:ext cx="47625" cy="66300"/>
            </a:xfrm>
            <a:custGeom>
              <a:avLst/>
              <a:gdLst/>
              <a:ahLst/>
              <a:cxnLst/>
              <a:rect l="l" t="t" r="r" b="b"/>
              <a:pathLst>
                <a:path w="1905" h="2652" extrusionOk="0">
                  <a:moveTo>
                    <a:pt x="150" y="1"/>
                  </a:moveTo>
                  <a:cubicBezTo>
                    <a:pt x="38" y="1"/>
                    <a:pt x="0" y="76"/>
                    <a:pt x="0" y="262"/>
                  </a:cubicBezTo>
                  <a:cubicBezTo>
                    <a:pt x="0" y="449"/>
                    <a:pt x="38" y="598"/>
                    <a:pt x="75" y="785"/>
                  </a:cubicBezTo>
                  <a:cubicBezTo>
                    <a:pt x="150" y="972"/>
                    <a:pt x="262" y="1158"/>
                    <a:pt x="374" y="1308"/>
                  </a:cubicBezTo>
                  <a:cubicBezTo>
                    <a:pt x="486" y="1457"/>
                    <a:pt x="635" y="1532"/>
                    <a:pt x="784" y="1569"/>
                  </a:cubicBezTo>
                  <a:cubicBezTo>
                    <a:pt x="747" y="1606"/>
                    <a:pt x="747" y="1644"/>
                    <a:pt x="710" y="1718"/>
                  </a:cubicBezTo>
                  <a:lnTo>
                    <a:pt x="635" y="1830"/>
                  </a:lnTo>
                  <a:cubicBezTo>
                    <a:pt x="635" y="1868"/>
                    <a:pt x="598" y="1905"/>
                    <a:pt x="560" y="1980"/>
                  </a:cubicBezTo>
                  <a:cubicBezTo>
                    <a:pt x="560" y="2017"/>
                    <a:pt x="523" y="2055"/>
                    <a:pt x="523" y="2092"/>
                  </a:cubicBezTo>
                  <a:cubicBezTo>
                    <a:pt x="486" y="2129"/>
                    <a:pt x="486" y="2129"/>
                    <a:pt x="448" y="2204"/>
                  </a:cubicBezTo>
                  <a:cubicBezTo>
                    <a:pt x="411" y="2316"/>
                    <a:pt x="374" y="2428"/>
                    <a:pt x="374" y="2503"/>
                  </a:cubicBezTo>
                  <a:cubicBezTo>
                    <a:pt x="374" y="2615"/>
                    <a:pt x="374" y="2652"/>
                    <a:pt x="448" y="2652"/>
                  </a:cubicBezTo>
                  <a:cubicBezTo>
                    <a:pt x="486" y="2652"/>
                    <a:pt x="523" y="2615"/>
                    <a:pt x="598" y="2540"/>
                  </a:cubicBezTo>
                  <a:cubicBezTo>
                    <a:pt x="635" y="2465"/>
                    <a:pt x="747" y="2279"/>
                    <a:pt x="896" y="1980"/>
                  </a:cubicBezTo>
                  <a:cubicBezTo>
                    <a:pt x="1083" y="1681"/>
                    <a:pt x="1233" y="1382"/>
                    <a:pt x="1382" y="1121"/>
                  </a:cubicBezTo>
                  <a:cubicBezTo>
                    <a:pt x="1569" y="860"/>
                    <a:pt x="1681" y="673"/>
                    <a:pt x="1755" y="524"/>
                  </a:cubicBezTo>
                  <a:cubicBezTo>
                    <a:pt x="1867" y="337"/>
                    <a:pt x="1905" y="262"/>
                    <a:pt x="1905" y="188"/>
                  </a:cubicBezTo>
                  <a:cubicBezTo>
                    <a:pt x="1905" y="150"/>
                    <a:pt x="1905" y="113"/>
                    <a:pt x="1867" y="76"/>
                  </a:cubicBezTo>
                  <a:cubicBezTo>
                    <a:pt x="1830" y="38"/>
                    <a:pt x="1793" y="1"/>
                    <a:pt x="1755" y="1"/>
                  </a:cubicBezTo>
                  <a:cubicBezTo>
                    <a:pt x="1681" y="1"/>
                    <a:pt x="1606" y="113"/>
                    <a:pt x="1457" y="337"/>
                  </a:cubicBezTo>
                  <a:cubicBezTo>
                    <a:pt x="1345" y="524"/>
                    <a:pt x="1233" y="748"/>
                    <a:pt x="1121" y="972"/>
                  </a:cubicBezTo>
                  <a:cubicBezTo>
                    <a:pt x="1008" y="1158"/>
                    <a:pt x="896" y="1270"/>
                    <a:pt x="859" y="1270"/>
                  </a:cubicBezTo>
                  <a:cubicBezTo>
                    <a:pt x="822" y="1270"/>
                    <a:pt x="747" y="1233"/>
                    <a:pt x="672" y="1158"/>
                  </a:cubicBezTo>
                  <a:cubicBezTo>
                    <a:pt x="598" y="1084"/>
                    <a:pt x="523" y="972"/>
                    <a:pt x="448" y="860"/>
                  </a:cubicBezTo>
                  <a:cubicBezTo>
                    <a:pt x="411" y="710"/>
                    <a:pt x="374" y="598"/>
                    <a:pt x="336" y="449"/>
                  </a:cubicBezTo>
                  <a:cubicBezTo>
                    <a:pt x="299" y="300"/>
                    <a:pt x="262" y="188"/>
                    <a:pt x="224" y="113"/>
                  </a:cubicBezTo>
                  <a:cubicBezTo>
                    <a:pt x="224" y="38"/>
                    <a:pt x="187" y="1"/>
                    <a:pt x="1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5" name="Google Shape;8965;p24"/>
            <p:cNvSpPr/>
            <p:nvPr/>
          </p:nvSpPr>
          <p:spPr>
            <a:xfrm>
              <a:off x="2988075" y="2679175"/>
              <a:ext cx="67225" cy="65375"/>
            </a:xfrm>
            <a:custGeom>
              <a:avLst/>
              <a:gdLst/>
              <a:ahLst/>
              <a:cxnLst/>
              <a:rect l="l" t="t" r="r" b="b"/>
              <a:pathLst>
                <a:path w="2689" h="2615" extrusionOk="0">
                  <a:moveTo>
                    <a:pt x="561" y="1"/>
                  </a:moveTo>
                  <a:cubicBezTo>
                    <a:pt x="523" y="1"/>
                    <a:pt x="486" y="1"/>
                    <a:pt x="486" y="38"/>
                  </a:cubicBezTo>
                  <a:cubicBezTo>
                    <a:pt x="486" y="38"/>
                    <a:pt x="486" y="76"/>
                    <a:pt x="486" y="113"/>
                  </a:cubicBezTo>
                  <a:cubicBezTo>
                    <a:pt x="486" y="262"/>
                    <a:pt x="374" y="673"/>
                    <a:pt x="225" y="1270"/>
                  </a:cubicBezTo>
                  <a:cubicBezTo>
                    <a:pt x="75" y="1905"/>
                    <a:pt x="1" y="2241"/>
                    <a:pt x="1" y="2316"/>
                  </a:cubicBezTo>
                  <a:cubicBezTo>
                    <a:pt x="1" y="2391"/>
                    <a:pt x="1" y="2428"/>
                    <a:pt x="38" y="2503"/>
                  </a:cubicBezTo>
                  <a:cubicBezTo>
                    <a:pt x="113" y="2577"/>
                    <a:pt x="150" y="2615"/>
                    <a:pt x="150" y="2615"/>
                  </a:cubicBezTo>
                  <a:cubicBezTo>
                    <a:pt x="187" y="2615"/>
                    <a:pt x="187" y="2577"/>
                    <a:pt x="225" y="2540"/>
                  </a:cubicBezTo>
                  <a:cubicBezTo>
                    <a:pt x="225" y="2503"/>
                    <a:pt x="225" y="2503"/>
                    <a:pt x="225" y="2465"/>
                  </a:cubicBezTo>
                  <a:cubicBezTo>
                    <a:pt x="262" y="2428"/>
                    <a:pt x="262" y="2391"/>
                    <a:pt x="262" y="2353"/>
                  </a:cubicBezTo>
                  <a:cubicBezTo>
                    <a:pt x="299" y="2316"/>
                    <a:pt x="299" y="2279"/>
                    <a:pt x="299" y="2241"/>
                  </a:cubicBezTo>
                  <a:cubicBezTo>
                    <a:pt x="337" y="2204"/>
                    <a:pt x="337" y="2167"/>
                    <a:pt x="337" y="2129"/>
                  </a:cubicBezTo>
                  <a:cubicBezTo>
                    <a:pt x="374" y="2055"/>
                    <a:pt x="374" y="2017"/>
                    <a:pt x="374" y="1980"/>
                  </a:cubicBezTo>
                  <a:cubicBezTo>
                    <a:pt x="411" y="1943"/>
                    <a:pt x="411" y="1905"/>
                    <a:pt x="411" y="1830"/>
                  </a:cubicBezTo>
                  <a:cubicBezTo>
                    <a:pt x="449" y="1756"/>
                    <a:pt x="486" y="1644"/>
                    <a:pt x="523" y="1457"/>
                  </a:cubicBezTo>
                  <a:cubicBezTo>
                    <a:pt x="561" y="1270"/>
                    <a:pt x="635" y="1046"/>
                    <a:pt x="673" y="785"/>
                  </a:cubicBezTo>
                  <a:cubicBezTo>
                    <a:pt x="822" y="1270"/>
                    <a:pt x="934" y="1569"/>
                    <a:pt x="1046" y="1718"/>
                  </a:cubicBezTo>
                  <a:cubicBezTo>
                    <a:pt x="1083" y="1793"/>
                    <a:pt x="1158" y="1830"/>
                    <a:pt x="1233" y="1830"/>
                  </a:cubicBezTo>
                  <a:cubicBezTo>
                    <a:pt x="1307" y="1830"/>
                    <a:pt x="1382" y="1756"/>
                    <a:pt x="1494" y="1644"/>
                  </a:cubicBezTo>
                  <a:cubicBezTo>
                    <a:pt x="1606" y="1532"/>
                    <a:pt x="1868" y="1196"/>
                    <a:pt x="2316" y="636"/>
                  </a:cubicBezTo>
                  <a:lnTo>
                    <a:pt x="2316" y="636"/>
                  </a:lnTo>
                  <a:cubicBezTo>
                    <a:pt x="2241" y="897"/>
                    <a:pt x="2129" y="1233"/>
                    <a:pt x="2054" y="1569"/>
                  </a:cubicBezTo>
                  <a:cubicBezTo>
                    <a:pt x="1980" y="1943"/>
                    <a:pt x="1905" y="2167"/>
                    <a:pt x="1905" y="2279"/>
                  </a:cubicBezTo>
                  <a:cubicBezTo>
                    <a:pt x="1905" y="2353"/>
                    <a:pt x="1942" y="2465"/>
                    <a:pt x="1980" y="2503"/>
                  </a:cubicBezTo>
                  <a:cubicBezTo>
                    <a:pt x="2017" y="2577"/>
                    <a:pt x="2054" y="2615"/>
                    <a:pt x="2054" y="2615"/>
                  </a:cubicBezTo>
                  <a:cubicBezTo>
                    <a:pt x="2092" y="2615"/>
                    <a:pt x="2129" y="2540"/>
                    <a:pt x="2166" y="2391"/>
                  </a:cubicBezTo>
                  <a:cubicBezTo>
                    <a:pt x="2204" y="2316"/>
                    <a:pt x="2204" y="2241"/>
                    <a:pt x="2241" y="2167"/>
                  </a:cubicBezTo>
                  <a:cubicBezTo>
                    <a:pt x="2241" y="2092"/>
                    <a:pt x="2278" y="1980"/>
                    <a:pt x="2316" y="1868"/>
                  </a:cubicBezTo>
                  <a:cubicBezTo>
                    <a:pt x="2353" y="1718"/>
                    <a:pt x="2353" y="1606"/>
                    <a:pt x="2390" y="1532"/>
                  </a:cubicBezTo>
                  <a:cubicBezTo>
                    <a:pt x="2390" y="1457"/>
                    <a:pt x="2428" y="1345"/>
                    <a:pt x="2465" y="1196"/>
                  </a:cubicBezTo>
                  <a:cubicBezTo>
                    <a:pt x="2540" y="1046"/>
                    <a:pt x="2540" y="934"/>
                    <a:pt x="2577" y="860"/>
                  </a:cubicBezTo>
                  <a:cubicBezTo>
                    <a:pt x="2577" y="822"/>
                    <a:pt x="2614" y="710"/>
                    <a:pt x="2652" y="636"/>
                  </a:cubicBezTo>
                  <a:cubicBezTo>
                    <a:pt x="2652" y="524"/>
                    <a:pt x="2689" y="449"/>
                    <a:pt x="2689" y="412"/>
                  </a:cubicBezTo>
                  <a:cubicBezTo>
                    <a:pt x="2689" y="337"/>
                    <a:pt x="2689" y="300"/>
                    <a:pt x="2689" y="262"/>
                  </a:cubicBezTo>
                  <a:cubicBezTo>
                    <a:pt x="2689" y="225"/>
                    <a:pt x="2689" y="150"/>
                    <a:pt x="2614" y="113"/>
                  </a:cubicBezTo>
                  <a:cubicBezTo>
                    <a:pt x="2577" y="76"/>
                    <a:pt x="2540" y="38"/>
                    <a:pt x="2502" y="38"/>
                  </a:cubicBezTo>
                  <a:cubicBezTo>
                    <a:pt x="2428" y="38"/>
                    <a:pt x="2353" y="76"/>
                    <a:pt x="2278" y="225"/>
                  </a:cubicBezTo>
                  <a:cubicBezTo>
                    <a:pt x="2166" y="337"/>
                    <a:pt x="2017" y="524"/>
                    <a:pt x="1793" y="785"/>
                  </a:cubicBezTo>
                  <a:cubicBezTo>
                    <a:pt x="1569" y="1046"/>
                    <a:pt x="1419" y="1270"/>
                    <a:pt x="1270" y="1457"/>
                  </a:cubicBezTo>
                  <a:cubicBezTo>
                    <a:pt x="1158" y="1196"/>
                    <a:pt x="1046" y="972"/>
                    <a:pt x="971" y="748"/>
                  </a:cubicBezTo>
                  <a:cubicBezTo>
                    <a:pt x="897" y="524"/>
                    <a:pt x="859" y="374"/>
                    <a:pt x="822" y="262"/>
                  </a:cubicBezTo>
                  <a:cubicBezTo>
                    <a:pt x="822" y="225"/>
                    <a:pt x="785" y="150"/>
                    <a:pt x="710" y="113"/>
                  </a:cubicBezTo>
                  <a:cubicBezTo>
                    <a:pt x="635" y="38"/>
                    <a:pt x="598" y="1"/>
                    <a:pt x="5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6" name="Google Shape;8966;p24"/>
            <p:cNvSpPr/>
            <p:nvPr/>
          </p:nvSpPr>
          <p:spPr>
            <a:xfrm>
              <a:off x="3061825" y="2680125"/>
              <a:ext cx="50425" cy="64425"/>
            </a:xfrm>
            <a:custGeom>
              <a:avLst/>
              <a:gdLst/>
              <a:ahLst/>
              <a:cxnLst/>
              <a:rect l="l" t="t" r="r" b="b"/>
              <a:pathLst>
                <a:path w="2017" h="2577" extrusionOk="0">
                  <a:moveTo>
                    <a:pt x="1270" y="0"/>
                  </a:moveTo>
                  <a:cubicBezTo>
                    <a:pt x="784" y="0"/>
                    <a:pt x="523" y="38"/>
                    <a:pt x="486" y="112"/>
                  </a:cubicBezTo>
                  <a:cubicBezTo>
                    <a:pt x="448" y="150"/>
                    <a:pt x="448" y="187"/>
                    <a:pt x="448" y="224"/>
                  </a:cubicBezTo>
                  <a:cubicBezTo>
                    <a:pt x="448" y="411"/>
                    <a:pt x="411" y="635"/>
                    <a:pt x="336" y="934"/>
                  </a:cubicBezTo>
                  <a:cubicBezTo>
                    <a:pt x="262" y="1195"/>
                    <a:pt x="187" y="1456"/>
                    <a:pt x="112" y="1718"/>
                  </a:cubicBezTo>
                  <a:cubicBezTo>
                    <a:pt x="38" y="1942"/>
                    <a:pt x="0" y="2129"/>
                    <a:pt x="0" y="2241"/>
                  </a:cubicBezTo>
                  <a:cubicBezTo>
                    <a:pt x="0" y="2315"/>
                    <a:pt x="38" y="2427"/>
                    <a:pt x="150" y="2465"/>
                  </a:cubicBezTo>
                  <a:cubicBezTo>
                    <a:pt x="224" y="2539"/>
                    <a:pt x="336" y="2577"/>
                    <a:pt x="448" y="2577"/>
                  </a:cubicBezTo>
                  <a:cubicBezTo>
                    <a:pt x="710" y="2577"/>
                    <a:pt x="971" y="2539"/>
                    <a:pt x="1233" y="2427"/>
                  </a:cubicBezTo>
                  <a:cubicBezTo>
                    <a:pt x="1494" y="2353"/>
                    <a:pt x="1643" y="2241"/>
                    <a:pt x="1643" y="2166"/>
                  </a:cubicBezTo>
                  <a:cubicBezTo>
                    <a:pt x="1643" y="2129"/>
                    <a:pt x="1643" y="2091"/>
                    <a:pt x="1606" y="2091"/>
                  </a:cubicBezTo>
                  <a:cubicBezTo>
                    <a:pt x="1569" y="2091"/>
                    <a:pt x="1494" y="2091"/>
                    <a:pt x="1382" y="2129"/>
                  </a:cubicBezTo>
                  <a:cubicBezTo>
                    <a:pt x="1046" y="2203"/>
                    <a:pt x="747" y="2278"/>
                    <a:pt x="448" y="2278"/>
                  </a:cubicBezTo>
                  <a:cubicBezTo>
                    <a:pt x="411" y="2278"/>
                    <a:pt x="411" y="2241"/>
                    <a:pt x="374" y="2241"/>
                  </a:cubicBezTo>
                  <a:cubicBezTo>
                    <a:pt x="374" y="2203"/>
                    <a:pt x="336" y="2203"/>
                    <a:pt x="336" y="2166"/>
                  </a:cubicBezTo>
                  <a:cubicBezTo>
                    <a:pt x="336" y="2091"/>
                    <a:pt x="411" y="1830"/>
                    <a:pt x="560" y="1382"/>
                  </a:cubicBezTo>
                  <a:cubicBezTo>
                    <a:pt x="822" y="1382"/>
                    <a:pt x="1046" y="1382"/>
                    <a:pt x="1270" y="1344"/>
                  </a:cubicBezTo>
                  <a:cubicBezTo>
                    <a:pt x="1457" y="1270"/>
                    <a:pt x="1569" y="1232"/>
                    <a:pt x="1569" y="1120"/>
                  </a:cubicBezTo>
                  <a:cubicBezTo>
                    <a:pt x="1569" y="1083"/>
                    <a:pt x="1531" y="1083"/>
                    <a:pt x="1457" y="1083"/>
                  </a:cubicBezTo>
                  <a:cubicBezTo>
                    <a:pt x="1382" y="1083"/>
                    <a:pt x="1270" y="1083"/>
                    <a:pt x="1121" y="1120"/>
                  </a:cubicBezTo>
                  <a:lnTo>
                    <a:pt x="635" y="1120"/>
                  </a:lnTo>
                  <a:cubicBezTo>
                    <a:pt x="710" y="784"/>
                    <a:pt x="784" y="523"/>
                    <a:pt x="784" y="336"/>
                  </a:cubicBezTo>
                  <a:cubicBezTo>
                    <a:pt x="1008" y="299"/>
                    <a:pt x="1158" y="262"/>
                    <a:pt x="1195" y="262"/>
                  </a:cubicBezTo>
                  <a:lnTo>
                    <a:pt x="1531" y="262"/>
                  </a:lnTo>
                  <a:cubicBezTo>
                    <a:pt x="1681" y="224"/>
                    <a:pt x="1793" y="224"/>
                    <a:pt x="1867" y="187"/>
                  </a:cubicBezTo>
                  <a:cubicBezTo>
                    <a:pt x="1979" y="187"/>
                    <a:pt x="2017" y="150"/>
                    <a:pt x="2017" y="112"/>
                  </a:cubicBezTo>
                  <a:cubicBezTo>
                    <a:pt x="2017" y="38"/>
                    <a:pt x="1793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7" name="Google Shape;8967;p24"/>
            <p:cNvSpPr/>
            <p:nvPr/>
          </p:nvSpPr>
          <p:spPr>
            <a:xfrm>
              <a:off x="3111300" y="2679175"/>
              <a:ext cx="46700" cy="65375"/>
            </a:xfrm>
            <a:custGeom>
              <a:avLst/>
              <a:gdLst/>
              <a:ahLst/>
              <a:cxnLst/>
              <a:rect l="l" t="t" r="r" b="b"/>
              <a:pathLst>
                <a:path w="1868" h="2615" extrusionOk="0">
                  <a:moveTo>
                    <a:pt x="1606" y="1"/>
                  </a:moveTo>
                  <a:cubicBezTo>
                    <a:pt x="1494" y="1"/>
                    <a:pt x="1307" y="38"/>
                    <a:pt x="1083" y="113"/>
                  </a:cubicBezTo>
                  <a:cubicBezTo>
                    <a:pt x="896" y="225"/>
                    <a:pt x="747" y="300"/>
                    <a:pt x="635" y="412"/>
                  </a:cubicBezTo>
                  <a:cubicBezTo>
                    <a:pt x="635" y="449"/>
                    <a:pt x="598" y="486"/>
                    <a:pt x="560" y="561"/>
                  </a:cubicBezTo>
                  <a:cubicBezTo>
                    <a:pt x="560" y="636"/>
                    <a:pt x="523" y="710"/>
                    <a:pt x="523" y="785"/>
                  </a:cubicBezTo>
                  <a:cubicBezTo>
                    <a:pt x="523" y="822"/>
                    <a:pt x="560" y="934"/>
                    <a:pt x="672" y="1009"/>
                  </a:cubicBezTo>
                  <a:cubicBezTo>
                    <a:pt x="747" y="1121"/>
                    <a:pt x="859" y="1233"/>
                    <a:pt x="971" y="1345"/>
                  </a:cubicBezTo>
                  <a:cubicBezTo>
                    <a:pt x="1083" y="1420"/>
                    <a:pt x="1158" y="1532"/>
                    <a:pt x="1270" y="1606"/>
                  </a:cubicBezTo>
                  <a:cubicBezTo>
                    <a:pt x="1344" y="1718"/>
                    <a:pt x="1382" y="1830"/>
                    <a:pt x="1382" y="1868"/>
                  </a:cubicBezTo>
                  <a:cubicBezTo>
                    <a:pt x="1382" y="1980"/>
                    <a:pt x="1307" y="2092"/>
                    <a:pt x="1195" y="2167"/>
                  </a:cubicBezTo>
                  <a:cubicBezTo>
                    <a:pt x="1046" y="2279"/>
                    <a:pt x="896" y="2316"/>
                    <a:pt x="710" y="2316"/>
                  </a:cubicBezTo>
                  <a:cubicBezTo>
                    <a:pt x="635" y="2316"/>
                    <a:pt x="560" y="2279"/>
                    <a:pt x="486" y="2241"/>
                  </a:cubicBezTo>
                  <a:cubicBezTo>
                    <a:pt x="411" y="2204"/>
                    <a:pt x="336" y="2167"/>
                    <a:pt x="299" y="2129"/>
                  </a:cubicBezTo>
                  <a:cubicBezTo>
                    <a:pt x="187" y="2017"/>
                    <a:pt x="112" y="1943"/>
                    <a:pt x="75" y="1943"/>
                  </a:cubicBezTo>
                  <a:cubicBezTo>
                    <a:pt x="38" y="1943"/>
                    <a:pt x="0" y="1980"/>
                    <a:pt x="0" y="2055"/>
                  </a:cubicBezTo>
                  <a:cubicBezTo>
                    <a:pt x="0" y="2167"/>
                    <a:pt x="75" y="2279"/>
                    <a:pt x="224" y="2428"/>
                  </a:cubicBezTo>
                  <a:cubicBezTo>
                    <a:pt x="374" y="2540"/>
                    <a:pt x="598" y="2615"/>
                    <a:pt x="822" y="2615"/>
                  </a:cubicBezTo>
                  <a:cubicBezTo>
                    <a:pt x="1046" y="2615"/>
                    <a:pt x="1270" y="2540"/>
                    <a:pt x="1456" y="2391"/>
                  </a:cubicBezTo>
                  <a:cubicBezTo>
                    <a:pt x="1643" y="2241"/>
                    <a:pt x="1718" y="2092"/>
                    <a:pt x="1718" y="1868"/>
                  </a:cubicBezTo>
                  <a:cubicBezTo>
                    <a:pt x="1718" y="1756"/>
                    <a:pt x="1681" y="1644"/>
                    <a:pt x="1606" y="1532"/>
                  </a:cubicBezTo>
                  <a:cubicBezTo>
                    <a:pt x="1494" y="1382"/>
                    <a:pt x="1382" y="1270"/>
                    <a:pt x="1270" y="1196"/>
                  </a:cubicBezTo>
                  <a:cubicBezTo>
                    <a:pt x="1008" y="934"/>
                    <a:pt x="859" y="785"/>
                    <a:pt x="859" y="748"/>
                  </a:cubicBezTo>
                  <a:cubicBezTo>
                    <a:pt x="859" y="636"/>
                    <a:pt x="1008" y="524"/>
                    <a:pt x="1270" y="412"/>
                  </a:cubicBezTo>
                  <a:cubicBezTo>
                    <a:pt x="1344" y="374"/>
                    <a:pt x="1456" y="337"/>
                    <a:pt x="1568" y="337"/>
                  </a:cubicBezTo>
                  <a:cubicBezTo>
                    <a:pt x="1681" y="300"/>
                    <a:pt x="1755" y="300"/>
                    <a:pt x="1793" y="262"/>
                  </a:cubicBezTo>
                  <a:cubicBezTo>
                    <a:pt x="1867" y="262"/>
                    <a:pt x="1867" y="225"/>
                    <a:pt x="1867" y="225"/>
                  </a:cubicBezTo>
                  <a:cubicBezTo>
                    <a:pt x="1867" y="150"/>
                    <a:pt x="1867" y="113"/>
                    <a:pt x="1793" y="76"/>
                  </a:cubicBezTo>
                  <a:cubicBezTo>
                    <a:pt x="1755" y="1"/>
                    <a:pt x="1681" y="1"/>
                    <a:pt x="16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8" name="Google Shape;8968;p24"/>
            <p:cNvSpPr/>
            <p:nvPr/>
          </p:nvSpPr>
          <p:spPr>
            <a:xfrm>
              <a:off x="295050" y="849625"/>
              <a:ext cx="49500" cy="66300"/>
            </a:xfrm>
            <a:custGeom>
              <a:avLst/>
              <a:gdLst/>
              <a:ahLst/>
              <a:cxnLst/>
              <a:rect l="l" t="t" r="r" b="b"/>
              <a:pathLst>
                <a:path w="1980" h="2652" extrusionOk="0">
                  <a:moveTo>
                    <a:pt x="75" y="0"/>
                  </a:moveTo>
                  <a:cubicBezTo>
                    <a:pt x="38" y="0"/>
                    <a:pt x="1" y="37"/>
                    <a:pt x="1" y="112"/>
                  </a:cubicBezTo>
                  <a:cubicBezTo>
                    <a:pt x="1" y="262"/>
                    <a:pt x="75" y="635"/>
                    <a:pt x="187" y="1232"/>
                  </a:cubicBezTo>
                  <a:cubicBezTo>
                    <a:pt x="299" y="1830"/>
                    <a:pt x="374" y="2240"/>
                    <a:pt x="449" y="2390"/>
                  </a:cubicBezTo>
                  <a:cubicBezTo>
                    <a:pt x="486" y="2464"/>
                    <a:pt x="523" y="2502"/>
                    <a:pt x="561" y="2576"/>
                  </a:cubicBezTo>
                  <a:cubicBezTo>
                    <a:pt x="598" y="2614"/>
                    <a:pt x="635" y="2651"/>
                    <a:pt x="673" y="2651"/>
                  </a:cubicBezTo>
                  <a:cubicBezTo>
                    <a:pt x="710" y="2651"/>
                    <a:pt x="785" y="2576"/>
                    <a:pt x="859" y="2390"/>
                  </a:cubicBezTo>
                  <a:cubicBezTo>
                    <a:pt x="897" y="2315"/>
                    <a:pt x="934" y="2240"/>
                    <a:pt x="971" y="2166"/>
                  </a:cubicBezTo>
                  <a:cubicBezTo>
                    <a:pt x="1009" y="2054"/>
                    <a:pt x="1083" y="1942"/>
                    <a:pt x="1158" y="1792"/>
                  </a:cubicBezTo>
                  <a:cubicBezTo>
                    <a:pt x="1233" y="1643"/>
                    <a:pt x="1307" y="1456"/>
                    <a:pt x="1382" y="1307"/>
                  </a:cubicBezTo>
                  <a:cubicBezTo>
                    <a:pt x="1457" y="1158"/>
                    <a:pt x="1532" y="971"/>
                    <a:pt x="1644" y="784"/>
                  </a:cubicBezTo>
                  <a:cubicBezTo>
                    <a:pt x="1756" y="598"/>
                    <a:pt x="1868" y="448"/>
                    <a:pt x="1905" y="336"/>
                  </a:cubicBezTo>
                  <a:cubicBezTo>
                    <a:pt x="1942" y="262"/>
                    <a:pt x="1980" y="187"/>
                    <a:pt x="1980" y="150"/>
                  </a:cubicBezTo>
                  <a:cubicBezTo>
                    <a:pt x="1980" y="112"/>
                    <a:pt x="1942" y="75"/>
                    <a:pt x="1905" y="37"/>
                  </a:cubicBezTo>
                  <a:cubicBezTo>
                    <a:pt x="1868" y="0"/>
                    <a:pt x="1830" y="0"/>
                    <a:pt x="1793" y="0"/>
                  </a:cubicBezTo>
                  <a:cubicBezTo>
                    <a:pt x="1718" y="0"/>
                    <a:pt x="1532" y="262"/>
                    <a:pt x="1307" y="747"/>
                  </a:cubicBezTo>
                  <a:cubicBezTo>
                    <a:pt x="1046" y="1232"/>
                    <a:pt x="822" y="1680"/>
                    <a:pt x="673" y="2128"/>
                  </a:cubicBezTo>
                  <a:cubicBezTo>
                    <a:pt x="598" y="1867"/>
                    <a:pt x="523" y="1494"/>
                    <a:pt x="486" y="1046"/>
                  </a:cubicBezTo>
                  <a:cubicBezTo>
                    <a:pt x="411" y="598"/>
                    <a:pt x="374" y="336"/>
                    <a:pt x="374" y="299"/>
                  </a:cubicBezTo>
                  <a:cubicBezTo>
                    <a:pt x="337" y="187"/>
                    <a:pt x="299" y="150"/>
                    <a:pt x="225" y="75"/>
                  </a:cubicBezTo>
                  <a:cubicBezTo>
                    <a:pt x="187" y="37"/>
                    <a:pt x="113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9" name="Google Shape;8969;p24"/>
            <p:cNvSpPr/>
            <p:nvPr/>
          </p:nvSpPr>
          <p:spPr>
            <a:xfrm>
              <a:off x="344525" y="849625"/>
              <a:ext cx="19625" cy="65350"/>
            </a:xfrm>
            <a:custGeom>
              <a:avLst/>
              <a:gdLst/>
              <a:ahLst/>
              <a:cxnLst/>
              <a:rect l="l" t="t" r="r" b="b"/>
              <a:pathLst>
                <a:path w="785" h="2614" extrusionOk="0">
                  <a:moveTo>
                    <a:pt x="561" y="0"/>
                  </a:moveTo>
                  <a:cubicBezTo>
                    <a:pt x="523" y="0"/>
                    <a:pt x="486" y="0"/>
                    <a:pt x="486" y="37"/>
                  </a:cubicBezTo>
                  <a:cubicBezTo>
                    <a:pt x="486" y="37"/>
                    <a:pt x="449" y="75"/>
                    <a:pt x="449" y="112"/>
                  </a:cubicBezTo>
                  <a:cubicBezTo>
                    <a:pt x="449" y="262"/>
                    <a:pt x="374" y="672"/>
                    <a:pt x="225" y="1307"/>
                  </a:cubicBezTo>
                  <a:cubicBezTo>
                    <a:pt x="75" y="1979"/>
                    <a:pt x="1" y="2315"/>
                    <a:pt x="1" y="2352"/>
                  </a:cubicBezTo>
                  <a:cubicBezTo>
                    <a:pt x="1" y="2427"/>
                    <a:pt x="38" y="2464"/>
                    <a:pt x="75" y="2539"/>
                  </a:cubicBezTo>
                  <a:cubicBezTo>
                    <a:pt x="150" y="2576"/>
                    <a:pt x="187" y="2614"/>
                    <a:pt x="187" y="2614"/>
                  </a:cubicBezTo>
                  <a:cubicBezTo>
                    <a:pt x="225" y="2614"/>
                    <a:pt x="262" y="2539"/>
                    <a:pt x="299" y="2390"/>
                  </a:cubicBezTo>
                  <a:cubicBezTo>
                    <a:pt x="337" y="2315"/>
                    <a:pt x="337" y="2240"/>
                    <a:pt x="374" y="2166"/>
                  </a:cubicBezTo>
                  <a:cubicBezTo>
                    <a:pt x="374" y="2091"/>
                    <a:pt x="411" y="2016"/>
                    <a:pt x="449" y="1867"/>
                  </a:cubicBezTo>
                  <a:cubicBezTo>
                    <a:pt x="486" y="1755"/>
                    <a:pt x="486" y="1643"/>
                    <a:pt x="523" y="1606"/>
                  </a:cubicBezTo>
                  <a:cubicBezTo>
                    <a:pt x="673" y="859"/>
                    <a:pt x="785" y="448"/>
                    <a:pt x="785" y="374"/>
                  </a:cubicBezTo>
                  <a:cubicBezTo>
                    <a:pt x="785" y="262"/>
                    <a:pt x="747" y="187"/>
                    <a:pt x="673" y="112"/>
                  </a:cubicBezTo>
                  <a:cubicBezTo>
                    <a:pt x="635" y="37"/>
                    <a:pt x="598" y="0"/>
                    <a:pt x="5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0" name="Google Shape;8970;p24"/>
            <p:cNvSpPr/>
            <p:nvPr/>
          </p:nvSpPr>
          <p:spPr>
            <a:xfrm>
              <a:off x="371600" y="849625"/>
              <a:ext cx="47625" cy="65350"/>
            </a:xfrm>
            <a:custGeom>
              <a:avLst/>
              <a:gdLst/>
              <a:ahLst/>
              <a:cxnLst/>
              <a:rect l="l" t="t" r="r" b="b"/>
              <a:pathLst>
                <a:path w="1905" h="2614" extrusionOk="0">
                  <a:moveTo>
                    <a:pt x="1158" y="336"/>
                  </a:moveTo>
                  <a:cubicBezTo>
                    <a:pt x="1419" y="336"/>
                    <a:pt x="1569" y="411"/>
                    <a:pt x="1569" y="560"/>
                  </a:cubicBezTo>
                  <a:cubicBezTo>
                    <a:pt x="1569" y="635"/>
                    <a:pt x="1531" y="747"/>
                    <a:pt x="1457" y="822"/>
                  </a:cubicBezTo>
                  <a:cubicBezTo>
                    <a:pt x="1382" y="934"/>
                    <a:pt x="1270" y="1008"/>
                    <a:pt x="1195" y="1046"/>
                  </a:cubicBezTo>
                  <a:cubicBezTo>
                    <a:pt x="1083" y="1120"/>
                    <a:pt x="971" y="1158"/>
                    <a:pt x="859" y="1232"/>
                  </a:cubicBezTo>
                  <a:cubicBezTo>
                    <a:pt x="747" y="1307"/>
                    <a:pt x="672" y="1344"/>
                    <a:pt x="598" y="1382"/>
                  </a:cubicBezTo>
                  <a:cubicBezTo>
                    <a:pt x="710" y="1008"/>
                    <a:pt x="784" y="747"/>
                    <a:pt x="784" y="560"/>
                  </a:cubicBezTo>
                  <a:cubicBezTo>
                    <a:pt x="784" y="523"/>
                    <a:pt x="747" y="486"/>
                    <a:pt x="747" y="411"/>
                  </a:cubicBezTo>
                  <a:cubicBezTo>
                    <a:pt x="896" y="374"/>
                    <a:pt x="1046" y="336"/>
                    <a:pt x="1158" y="336"/>
                  </a:cubicBezTo>
                  <a:close/>
                  <a:moveTo>
                    <a:pt x="1158" y="0"/>
                  </a:moveTo>
                  <a:cubicBezTo>
                    <a:pt x="934" y="0"/>
                    <a:pt x="747" y="37"/>
                    <a:pt x="598" y="75"/>
                  </a:cubicBezTo>
                  <a:cubicBezTo>
                    <a:pt x="411" y="150"/>
                    <a:pt x="336" y="187"/>
                    <a:pt x="336" y="262"/>
                  </a:cubicBezTo>
                  <a:cubicBezTo>
                    <a:pt x="336" y="299"/>
                    <a:pt x="336" y="336"/>
                    <a:pt x="374" y="374"/>
                  </a:cubicBezTo>
                  <a:cubicBezTo>
                    <a:pt x="374" y="411"/>
                    <a:pt x="411" y="448"/>
                    <a:pt x="448" y="448"/>
                  </a:cubicBezTo>
                  <a:cubicBezTo>
                    <a:pt x="448" y="710"/>
                    <a:pt x="336" y="1083"/>
                    <a:pt x="224" y="1568"/>
                  </a:cubicBezTo>
                  <a:cubicBezTo>
                    <a:pt x="75" y="2054"/>
                    <a:pt x="0" y="2315"/>
                    <a:pt x="0" y="2390"/>
                  </a:cubicBezTo>
                  <a:cubicBezTo>
                    <a:pt x="0" y="2427"/>
                    <a:pt x="38" y="2502"/>
                    <a:pt x="75" y="2539"/>
                  </a:cubicBezTo>
                  <a:cubicBezTo>
                    <a:pt x="112" y="2614"/>
                    <a:pt x="187" y="2614"/>
                    <a:pt x="224" y="2614"/>
                  </a:cubicBezTo>
                  <a:cubicBezTo>
                    <a:pt x="224" y="2614"/>
                    <a:pt x="262" y="2576"/>
                    <a:pt x="299" y="2427"/>
                  </a:cubicBezTo>
                  <a:cubicBezTo>
                    <a:pt x="336" y="2352"/>
                    <a:pt x="336" y="2315"/>
                    <a:pt x="374" y="2240"/>
                  </a:cubicBezTo>
                  <a:cubicBezTo>
                    <a:pt x="374" y="2166"/>
                    <a:pt x="448" y="1942"/>
                    <a:pt x="560" y="1568"/>
                  </a:cubicBezTo>
                  <a:cubicBezTo>
                    <a:pt x="635" y="1755"/>
                    <a:pt x="784" y="1979"/>
                    <a:pt x="1083" y="2240"/>
                  </a:cubicBezTo>
                  <a:cubicBezTo>
                    <a:pt x="1345" y="2502"/>
                    <a:pt x="1569" y="2614"/>
                    <a:pt x="1718" y="2614"/>
                  </a:cubicBezTo>
                  <a:cubicBezTo>
                    <a:pt x="1793" y="2614"/>
                    <a:pt x="1830" y="2576"/>
                    <a:pt x="1830" y="2539"/>
                  </a:cubicBezTo>
                  <a:cubicBezTo>
                    <a:pt x="1830" y="2502"/>
                    <a:pt x="1793" y="2464"/>
                    <a:pt x="1718" y="2390"/>
                  </a:cubicBezTo>
                  <a:cubicBezTo>
                    <a:pt x="1718" y="2352"/>
                    <a:pt x="1681" y="2352"/>
                    <a:pt x="1643" y="2315"/>
                  </a:cubicBezTo>
                  <a:cubicBezTo>
                    <a:pt x="1606" y="2278"/>
                    <a:pt x="1569" y="2240"/>
                    <a:pt x="1531" y="2203"/>
                  </a:cubicBezTo>
                  <a:cubicBezTo>
                    <a:pt x="1457" y="2166"/>
                    <a:pt x="1419" y="2128"/>
                    <a:pt x="1345" y="2054"/>
                  </a:cubicBezTo>
                  <a:cubicBezTo>
                    <a:pt x="1307" y="2016"/>
                    <a:pt x="1270" y="1979"/>
                    <a:pt x="1233" y="1942"/>
                  </a:cubicBezTo>
                  <a:cubicBezTo>
                    <a:pt x="1195" y="1904"/>
                    <a:pt x="1121" y="1830"/>
                    <a:pt x="1046" y="1755"/>
                  </a:cubicBezTo>
                  <a:cubicBezTo>
                    <a:pt x="934" y="1680"/>
                    <a:pt x="896" y="1606"/>
                    <a:pt x="896" y="1531"/>
                  </a:cubicBezTo>
                  <a:cubicBezTo>
                    <a:pt x="896" y="1531"/>
                    <a:pt x="934" y="1494"/>
                    <a:pt x="1009" y="1456"/>
                  </a:cubicBezTo>
                  <a:cubicBezTo>
                    <a:pt x="1083" y="1419"/>
                    <a:pt x="1158" y="1382"/>
                    <a:pt x="1270" y="1344"/>
                  </a:cubicBezTo>
                  <a:cubicBezTo>
                    <a:pt x="1345" y="1270"/>
                    <a:pt x="1457" y="1232"/>
                    <a:pt x="1531" y="1158"/>
                  </a:cubicBezTo>
                  <a:cubicBezTo>
                    <a:pt x="1643" y="1083"/>
                    <a:pt x="1718" y="1008"/>
                    <a:pt x="1793" y="896"/>
                  </a:cubicBezTo>
                  <a:cubicBezTo>
                    <a:pt x="1867" y="784"/>
                    <a:pt x="1905" y="672"/>
                    <a:pt x="1905" y="560"/>
                  </a:cubicBezTo>
                  <a:cubicBezTo>
                    <a:pt x="1905" y="374"/>
                    <a:pt x="1830" y="224"/>
                    <a:pt x="1681" y="150"/>
                  </a:cubicBezTo>
                  <a:cubicBezTo>
                    <a:pt x="1531" y="37"/>
                    <a:pt x="1345" y="0"/>
                    <a:pt x="11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1" name="Google Shape;8971;p24"/>
            <p:cNvSpPr/>
            <p:nvPr/>
          </p:nvSpPr>
          <p:spPr>
            <a:xfrm>
              <a:off x="429475" y="849625"/>
              <a:ext cx="45750" cy="66300"/>
            </a:xfrm>
            <a:custGeom>
              <a:avLst/>
              <a:gdLst/>
              <a:ahLst/>
              <a:cxnLst/>
              <a:rect l="l" t="t" r="r" b="b"/>
              <a:pathLst>
                <a:path w="1830" h="2652" extrusionOk="0">
                  <a:moveTo>
                    <a:pt x="411" y="0"/>
                  </a:moveTo>
                  <a:cubicBezTo>
                    <a:pt x="374" y="0"/>
                    <a:pt x="374" y="0"/>
                    <a:pt x="336" y="37"/>
                  </a:cubicBezTo>
                  <a:cubicBezTo>
                    <a:pt x="336" y="37"/>
                    <a:pt x="336" y="75"/>
                    <a:pt x="336" y="112"/>
                  </a:cubicBezTo>
                  <a:cubicBezTo>
                    <a:pt x="336" y="262"/>
                    <a:pt x="262" y="560"/>
                    <a:pt x="187" y="971"/>
                  </a:cubicBezTo>
                  <a:cubicBezTo>
                    <a:pt x="75" y="1382"/>
                    <a:pt x="0" y="1680"/>
                    <a:pt x="0" y="1904"/>
                  </a:cubicBezTo>
                  <a:cubicBezTo>
                    <a:pt x="0" y="2091"/>
                    <a:pt x="75" y="2278"/>
                    <a:pt x="187" y="2427"/>
                  </a:cubicBezTo>
                  <a:cubicBezTo>
                    <a:pt x="299" y="2576"/>
                    <a:pt x="448" y="2651"/>
                    <a:pt x="598" y="2651"/>
                  </a:cubicBezTo>
                  <a:cubicBezTo>
                    <a:pt x="822" y="2651"/>
                    <a:pt x="1008" y="2539"/>
                    <a:pt x="1195" y="2352"/>
                  </a:cubicBezTo>
                  <a:cubicBezTo>
                    <a:pt x="1382" y="2128"/>
                    <a:pt x="1531" y="1867"/>
                    <a:pt x="1643" y="1531"/>
                  </a:cubicBezTo>
                  <a:cubicBezTo>
                    <a:pt x="1755" y="1195"/>
                    <a:pt x="1830" y="859"/>
                    <a:pt x="1830" y="448"/>
                  </a:cubicBezTo>
                  <a:cubicBezTo>
                    <a:pt x="1830" y="336"/>
                    <a:pt x="1793" y="224"/>
                    <a:pt x="1718" y="112"/>
                  </a:cubicBezTo>
                  <a:cubicBezTo>
                    <a:pt x="1643" y="37"/>
                    <a:pt x="1569" y="0"/>
                    <a:pt x="1531" y="0"/>
                  </a:cubicBezTo>
                  <a:cubicBezTo>
                    <a:pt x="1457" y="0"/>
                    <a:pt x="1457" y="37"/>
                    <a:pt x="1457" y="75"/>
                  </a:cubicBezTo>
                  <a:cubicBezTo>
                    <a:pt x="1457" y="112"/>
                    <a:pt x="1457" y="150"/>
                    <a:pt x="1457" y="262"/>
                  </a:cubicBezTo>
                  <a:cubicBezTo>
                    <a:pt x="1494" y="374"/>
                    <a:pt x="1494" y="486"/>
                    <a:pt x="1494" y="598"/>
                  </a:cubicBezTo>
                  <a:cubicBezTo>
                    <a:pt x="1494" y="822"/>
                    <a:pt x="1457" y="1046"/>
                    <a:pt x="1382" y="1270"/>
                  </a:cubicBezTo>
                  <a:cubicBezTo>
                    <a:pt x="1345" y="1456"/>
                    <a:pt x="1270" y="1643"/>
                    <a:pt x="1158" y="1830"/>
                  </a:cubicBezTo>
                  <a:cubicBezTo>
                    <a:pt x="1083" y="1979"/>
                    <a:pt x="1008" y="2091"/>
                    <a:pt x="896" y="2166"/>
                  </a:cubicBezTo>
                  <a:cubicBezTo>
                    <a:pt x="784" y="2278"/>
                    <a:pt x="710" y="2315"/>
                    <a:pt x="635" y="2315"/>
                  </a:cubicBezTo>
                  <a:cubicBezTo>
                    <a:pt x="560" y="2315"/>
                    <a:pt x="486" y="2278"/>
                    <a:pt x="411" y="2203"/>
                  </a:cubicBezTo>
                  <a:cubicBezTo>
                    <a:pt x="374" y="2091"/>
                    <a:pt x="336" y="1979"/>
                    <a:pt x="336" y="1867"/>
                  </a:cubicBezTo>
                  <a:cubicBezTo>
                    <a:pt x="336" y="1718"/>
                    <a:pt x="411" y="1456"/>
                    <a:pt x="486" y="1046"/>
                  </a:cubicBezTo>
                  <a:cubicBezTo>
                    <a:pt x="598" y="672"/>
                    <a:pt x="635" y="411"/>
                    <a:pt x="635" y="336"/>
                  </a:cubicBezTo>
                  <a:cubicBezTo>
                    <a:pt x="635" y="224"/>
                    <a:pt x="635" y="150"/>
                    <a:pt x="560" y="112"/>
                  </a:cubicBezTo>
                  <a:cubicBezTo>
                    <a:pt x="486" y="37"/>
                    <a:pt x="448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2" name="Google Shape;8972;p24"/>
            <p:cNvSpPr/>
            <p:nvPr/>
          </p:nvSpPr>
          <p:spPr>
            <a:xfrm>
              <a:off x="478000" y="849625"/>
              <a:ext cx="47650" cy="65350"/>
            </a:xfrm>
            <a:custGeom>
              <a:avLst/>
              <a:gdLst/>
              <a:ahLst/>
              <a:cxnLst/>
              <a:rect l="l" t="t" r="r" b="b"/>
              <a:pathLst>
                <a:path w="1906" h="2614" extrusionOk="0">
                  <a:moveTo>
                    <a:pt x="1644" y="0"/>
                  </a:moveTo>
                  <a:cubicBezTo>
                    <a:pt x="1494" y="0"/>
                    <a:pt x="1308" y="37"/>
                    <a:pt x="1121" y="150"/>
                  </a:cubicBezTo>
                  <a:cubicBezTo>
                    <a:pt x="897" y="224"/>
                    <a:pt x="748" y="336"/>
                    <a:pt x="673" y="411"/>
                  </a:cubicBezTo>
                  <a:cubicBezTo>
                    <a:pt x="636" y="448"/>
                    <a:pt x="598" y="523"/>
                    <a:pt x="561" y="598"/>
                  </a:cubicBezTo>
                  <a:cubicBezTo>
                    <a:pt x="561" y="635"/>
                    <a:pt x="524" y="710"/>
                    <a:pt x="524" y="784"/>
                  </a:cubicBezTo>
                  <a:cubicBezTo>
                    <a:pt x="524" y="859"/>
                    <a:pt x="598" y="934"/>
                    <a:pt x="673" y="1046"/>
                  </a:cubicBezTo>
                  <a:cubicBezTo>
                    <a:pt x="748" y="1158"/>
                    <a:pt x="860" y="1232"/>
                    <a:pt x="972" y="1344"/>
                  </a:cubicBezTo>
                  <a:cubicBezTo>
                    <a:pt x="1084" y="1419"/>
                    <a:pt x="1196" y="1531"/>
                    <a:pt x="1270" y="1643"/>
                  </a:cubicBezTo>
                  <a:cubicBezTo>
                    <a:pt x="1345" y="1718"/>
                    <a:pt x="1420" y="1830"/>
                    <a:pt x="1420" y="1904"/>
                  </a:cubicBezTo>
                  <a:cubicBezTo>
                    <a:pt x="1420" y="1979"/>
                    <a:pt x="1345" y="2091"/>
                    <a:pt x="1196" y="2166"/>
                  </a:cubicBezTo>
                  <a:cubicBezTo>
                    <a:pt x="1046" y="2278"/>
                    <a:pt x="897" y="2315"/>
                    <a:pt x="748" y="2315"/>
                  </a:cubicBezTo>
                  <a:cubicBezTo>
                    <a:pt x="636" y="2315"/>
                    <a:pt x="561" y="2278"/>
                    <a:pt x="486" y="2240"/>
                  </a:cubicBezTo>
                  <a:cubicBezTo>
                    <a:pt x="412" y="2203"/>
                    <a:pt x="374" y="2166"/>
                    <a:pt x="300" y="2128"/>
                  </a:cubicBezTo>
                  <a:cubicBezTo>
                    <a:pt x="188" y="2016"/>
                    <a:pt x="113" y="1942"/>
                    <a:pt x="76" y="1942"/>
                  </a:cubicBezTo>
                  <a:cubicBezTo>
                    <a:pt x="38" y="1942"/>
                    <a:pt x="1" y="1979"/>
                    <a:pt x="1" y="2054"/>
                  </a:cubicBezTo>
                  <a:cubicBezTo>
                    <a:pt x="1" y="2166"/>
                    <a:pt x="76" y="2315"/>
                    <a:pt x="225" y="2427"/>
                  </a:cubicBezTo>
                  <a:cubicBezTo>
                    <a:pt x="412" y="2539"/>
                    <a:pt x="598" y="2614"/>
                    <a:pt x="822" y="2614"/>
                  </a:cubicBezTo>
                  <a:cubicBezTo>
                    <a:pt x="1084" y="2614"/>
                    <a:pt x="1270" y="2539"/>
                    <a:pt x="1457" y="2390"/>
                  </a:cubicBezTo>
                  <a:cubicBezTo>
                    <a:pt x="1644" y="2278"/>
                    <a:pt x="1756" y="2091"/>
                    <a:pt x="1756" y="1867"/>
                  </a:cubicBezTo>
                  <a:cubicBezTo>
                    <a:pt x="1756" y="1792"/>
                    <a:pt x="1681" y="1680"/>
                    <a:pt x="1606" y="1531"/>
                  </a:cubicBezTo>
                  <a:cubicBezTo>
                    <a:pt x="1494" y="1419"/>
                    <a:pt x="1420" y="1307"/>
                    <a:pt x="1308" y="1195"/>
                  </a:cubicBezTo>
                  <a:cubicBezTo>
                    <a:pt x="1009" y="934"/>
                    <a:pt x="860" y="784"/>
                    <a:pt x="860" y="747"/>
                  </a:cubicBezTo>
                  <a:cubicBezTo>
                    <a:pt x="860" y="635"/>
                    <a:pt x="1009" y="523"/>
                    <a:pt x="1308" y="411"/>
                  </a:cubicBezTo>
                  <a:cubicBezTo>
                    <a:pt x="1382" y="374"/>
                    <a:pt x="1457" y="374"/>
                    <a:pt x="1569" y="336"/>
                  </a:cubicBezTo>
                  <a:cubicBezTo>
                    <a:pt x="1681" y="299"/>
                    <a:pt x="1756" y="299"/>
                    <a:pt x="1793" y="262"/>
                  </a:cubicBezTo>
                  <a:cubicBezTo>
                    <a:pt x="1868" y="262"/>
                    <a:pt x="1905" y="262"/>
                    <a:pt x="1905" y="224"/>
                  </a:cubicBezTo>
                  <a:cubicBezTo>
                    <a:pt x="1905" y="150"/>
                    <a:pt x="1868" y="112"/>
                    <a:pt x="1831" y="75"/>
                  </a:cubicBezTo>
                  <a:cubicBezTo>
                    <a:pt x="1756" y="37"/>
                    <a:pt x="1719" y="0"/>
                    <a:pt x="1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3" name="Google Shape;8973;p24"/>
            <p:cNvSpPr/>
            <p:nvPr/>
          </p:nvSpPr>
          <p:spPr>
            <a:xfrm>
              <a:off x="565750" y="849625"/>
              <a:ext cx="52300" cy="65350"/>
            </a:xfrm>
            <a:custGeom>
              <a:avLst/>
              <a:gdLst/>
              <a:ahLst/>
              <a:cxnLst/>
              <a:rect l="l" t="t" r="r" b="b"/>
              <a:pathLst>
                <a:path w="2092" h="2614" extrusionOk="0">
                  <a:moveTo>
                    <a:pt x="1345" y="336"/>
                  </a:moveTo>
                  <a:cubicBezTo>
                    <a:pt x="1457" y="336"/>
                    <a:pt x="1532" y="336"/>
                    <a:pt x="1644" y="411"/>
                  </a:cubicBezTo>
                  <a:cubicBezTo>
                    <a:pt x="1718" y="448"/>
                    <a:pt x="1756" y="486"/>
                    <a:pt x="1756" y="598"/>
                  </a:cubicBezTo>
                  <a:cubicBezTo>
                    <a:pt x="1756" y="635"/>
                    <a:pt x="1756" y="672"/>
                    <a:pt x="1718" y="747"/>
                  </a:cubicBezTo>
                  <a:cubicBezTo>
                    <a:pt x="1681" y="784"/>
                    <a:pt x="1644" y="822"/>
                    <a:pt x="1606" y="859"/>
                  </a:cubicBezTo>
                  <a:cubicBezTo>
                    <a:pt x="1569" y="859"/>
                    <a:pt x="1532" y="896"/>
                    <a:pt x="1457" y="934"/>
                  </a:cubicBezTo>
                  <a:cubicBezTo>
                    <a:pt x="1382" y="971"/>
                    <a:pt x="1270" y="1008"/>
                    <a:pt x="1158" y="1083"/>
                  </a:cubicBezTo>
                  <a:cubicBezTo>
                    <a:pt x="1009" y="1120"/>
                    <a:pt x="934" y="1158"/>
                    <a:pt x="860" y="1195"/>
                  </a:cubicBezTo>
                  <a:cubicBezTo>
                    <a:pt x="972" y="859"/>
                    <a:pt x="1009" y="635"/>
                    <a:pt x="1009" y="598"/>
                  </a:cubicBezTo>
                  <a:cubicBezTo>
                    <a:pt x="1009" y="523"/>
                    <a:pt x="972" y="448"/>
                    <a:pt x="897" y="374"/>
                  </a:cubicBezTo>
                  <a:cubicBezTo>
                    <a:pt x="1084" y="336"/>
                    <a:pt x="1196" y="336"/>
                    <a:pt x="1345" y="336"/>
                  </a:cubicBezTo>
                  <a:close/>
                  <a:moveTo>
                    <a:pt x="822" y="1344"/>
                  </a:moveTo>
                  <a:cubicBezTo>
                    <a:pt x="897" y="1419"/>
                    <a:pt x="934" y="1456"/>
                    <a:pt x="1009" y="1456"/>
                  </a:cubicBezTo>
                  <a:cubicBezTo>
                    <a:pt x="1196" y="1456"/>
                    <a:pt x="1345" y="1494"/>
                    <a:pt x="1532" y="1531"/>
                  </a:cubicBezTo>
                  <a:cubicBezTo>
                    <a:pt x="1681" y="1568"/>
                    <a:pt x="1793" y="1643"/>
                    <a:pt x="1793" y="1718"/>
                  </a:cubicBezTo>
                  <a:cubicBezTo>
                    <a:pt x="1793" y="1830"/>
                    <a:pt x="1718" y="1904"/>
                    <a:pt x="1569" y="2016"/>
                  </a:cubicBezTo>
                  <a:cubicBezTo>
                    <a:pt x="1457" y="2091"/>
                    <a:pt x="1270" y="2166"/>
                    <a:pt x="1084" y="2240"/>
                  </a:cubicBezTo>
                  <a:cubicBezTo>
                    <a:pt x="897" y="2278"/>
                    <a:pt x="710" y="2315"/>
                    <a:pt x="523" y="2315"/>
                  </a:cubicBezTo>
                  <a:cubicBezTo>
                    <a:pt x="598" y="2278"/>
                    <a:pt x="673" y="1942"/>
                    <a:pt x="822" y="1344"/>
                  </a:cubicBezTo>
                  <a:close/>
                  <a:moveTo>
                    <a:pt x="1009" y="0"/>
                  </a:moveTo>
                  <a:cubicBezTo>
                    <a:pt x="860" y="0"/>
                    <a:pt x="710" y="37"/>
                    <a:pt x="635" y="75"/>
                  </a:cubicBezTo>
                  <a:cubicBezTo>
                    <a:pt x="523" y="75"/>
                    <a:pt x="449" y="112"/>
                    <a:pt x="449" y="187"/>
                  </a:cubicBezTo>
                  <a:cubicBezTo>
                    <a:pt x="449" y="224"/>
                    <a:pt x="486" y="262"/>
                    <a:pt x="523" y="299"/>
                  </a:cubicBezTo>
                  <a:cubicBezTo>
                    <a:pt x="598" y="374"/>
                    <a:pt x="635" y="374"/>
                    <a:pt x="673" y="374"/>
                  </a:cubicBezTo>
                  <a:lnTo>
                    <a:pt x="710" y="374"/>
                  </a:lnTo>
                  <a:cubicBezTo>
                    <a:pt x="710" y="710"/>
                    <a:pt x="598" y="1158"/>
                    <a:pt x="411" y="1755"/>
                  </a:cubicBezTo>
                  <a:cubicBezTo>
                    <a:pt x="374" y="1942"/>
                    <a:pt x="337" y="2054"/>
                    <a:pt x="337" y="2091"/>
                  </a:cubicBezTo>
                  <a:cubicBezTo>
                    <a:pt x="337" y="2128"/>
                    <a:pt x="337" y="2166"/>
                    <a:pt x="374" y="2240"/>
                  </a:cubicBezTo>
                  <a:cubicBezTo>
                    <a:pt x="411" y="2278"/>
                    <a:pt x="449" y="2315"/>
                    <a:pt x="486" y="2315"/>
                  </a:cubicBezTo>
                  <a:cubicBezTo>
                    <a:pt x="374" y="2315"/>
                    <a:pt x="299" y="2278"/>
                    <a:pt x="187" y="2240"/>
                  </a:cubicBezTo>
                  <a:cubicBezTo>
                    <a:pt x="113" y="2203"/>
                    <a:pt x="75" y="2166"/>
                    <a:pt x="38" y="2166"/>
                  </a:cubicBezTo>
                  <a:cubicBezTo>
                    <a:pt x="1" y="2166"/>
                    <a:pt x="1" y="2203"/>
                    <a:pt x="1" y="2278"/>
                  </a:cubicBezTo>
                  <a:cubicBezTo>
                    <a:pt x="1" y="2352"/>
                    <a:pt x="38" y="2427"/>
                    <a:pt x="150" y="2502"/>
                  </a:cubicBezTo>
                  <a:cubicBezTo>
                    <a:pt x="262" y="2576"/>
                    <a:pt x="411" y="2614"/>
                    <a:pt x="561" y="2614"/>
                  </a:cubicBezTo>
                  <a:cubicBezTo>
                    <a:pt x="822" y="2614"/>
                    <a:pt x="1046" y="2576"/>
                    <a:pt x="1308" y="2502"/>
                  </a:cubicBezTo>
                  <a:cubicBezTo>
                    <a:pt x="1532" y="2427"/>
                    <a:pt x="1718" y="2315"/>
                    <a:pt x="1868" y="2166"/>
                  </a:cubicBezTo>
                  <a:cubicBezTo>
                    <a:pt x="2017" y="2016"/>
                    <a:pt x="2092" y="1867"/>
                    <a:pt x="2092" y="1718"/>
                  </a:cubicBezTo>
                  <a:cubicBezTo>
                    <a:pt x="2092" y="1606"/>
                    <a:pt x="2054" y="1531"/>
                    <a:pt x="1905" y="1419"/>
                  </a:cubicBezTo>
                  <a:cubicBezTo>
                    <a:pt x="1756" y="1344"/>
                    <a:pt x="1606" y="1270"/>
                    <a:pt x="1382" y="1270"/>
                  </a:cubicBezTo>
                  <a:lnTo>
                    <a:pt x="1345" y="1270"/>
                  </a:lnTo>
                  <a:cubicBezTo>
                    <a:pt x="1606" y="1195"/>
                    <a:pt x="1793" y="1083"/>
                    <a:pt x="1905" y="971"/>
                  </a:cubicBezTo>
                  <a:cubicBezTo>
                    <a:pt x="2017" y="859"/>
                    <a:pt x="2092" y="710"/>
                    <a:pt x="2092" y="560"/>
                  </a:cubicBezTo>
                  <a:cubicBezTo>
                    <a:pt x="2092" y="374"/>
                    <a:pt x="2017" y="262"/>
                    <a:pt x="1793" y="150"/>
                  </a:cubicBezTo>
                  <a:cubicBezTo>
                    <a:pt x="1606" y="75"/>
                    <a:pt x="1345" y="0"/>
                    <a:pt x="10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4" name="Google Shape;8974;p24"/>
            <p:cNvSpPr/>
            <p:nvPr/>
          </p:nvSpPr>
          <p:spPr>
            <a:xfrm>
              <a:off x="630175" y="849625"/>
              <a:ext cx="19625" cy="65350"/>
            </a:xfrm>
            <a:custGeom>
              <a:avLst/>
              <a:gdLst/>
              <a:ahLst/>
              <a:cxnLst/>
              <a:rect l="l" t="t" r="r" b="b"/>
              <a:pathLst>
                <a:path w="785" h="2614" extrusionOk="0">
                  <a:moveTo>
                    <a:pt x="560" y="0"/>
                  </a:moveTo>
                  <a:cubicBezTo>
                    <a:pt x="523" y="0"/>
                    <a:pt x="485" y="0"/>
                    <a:pt x="485" y="37"/>
                  </a:cubicBezTo>
                  <a:cubicBezTo>
                    <a:pt x="485" y="37"/>
                    <a:pt x="448" y="75"/>
                    <a:pt x="448" y="112"/>
                  </a:cubicBezTo>
                  <a:cubicBezTo>
                    <a:pt x="448" y="262"/>
                    <a:pt x="373" y="672"/>
                    <a:pt x="224" y="1307"/>
                  </a:cubicBezTo>
                  <a:cubicBezTo>
                    <a:pt x="75" y="1979"/>
                    <a:pt x="0" y="2315"/>
                    <a:pt x="0" y="2352"/>
                  </a:cubicBezTo>
                  <a:cubicBezTo>
                    <a:pt x="0" y="2427"/>
                    <a:pt x="37" y="2464"/>
                    <a:pt x="75" y="2539"/>
                  </a:cubicBezTo>
                  <a:cubicBezTo>
                    <a:pt x="149" y="2576"/>
                    <a:pt x="187" y="2614"/>
                    <a:pt x="224" y="2614"/>
                  </a:cubicBezTo>
                  <a:cubicBezTo>
                    <a:pt x="224" y="2614"/>
                    <a:pt x="261" y="2539"/>
                    <a:pt x="299" y="2390"/>
                  </a:cubicBezTo>
                  <a:cubicBezTo>
                    <a:pt x="336" y="2315"/>
                    <a:pt x="373" y="2240"/>
                    <a:pt x="373" y="2166"/>
                  </a:cubicBezTo>
                  <a:cubicBezTo>
                    <a:pt x="373" y="2091"/>
                    <a:pt x="411" y="2016"/>
                    <a:pt x="448" y="1867"/>
                  </a:cubicBezTo>
                  <a:cubicBezTo>
                    <a:pt x="485" y="1755"/>
                    <a:pt x="485" y="1643"/>
                    <a:pt x="523" y="1606"/>
                  </a:cubicBezTo>
                  <a:cubicBezTo>
                    <a:pt x="710" y="859"/>
                    <a:pt x="784" y="448"/>
                    <a:pt x="784" y="374"/>
                  </a:cubicBezTo>
                  <a:cubicBezTo>
                    <a:pt x="784" y="262"/>
                    <a:pt x="747" y="187"/>
                    <a:pt x="710" y="112"/>
                  </a:cubicBezTo>
                  <a:cubicBezTo>
                    <a:pt x="635" y="37"/>
                    <a:pt x="597" y="0"/>
                    <a:pt x="5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5" name="Google Shape;8975;p24"/>
            <p:cNvSpPr/>
            <p:nvPr/>
          </p:nvSpPr>
          <p:spPr>
            <a:xfrm>
              <a:off x="658175" y="849625"/>
              <a:ext cx="55100" cy="65350"/>
            </a:xfrm>
            <a:custGeom>
              <a:avLst/>
              <a:gdLst/>
              <a:ahLst/>
              <a:cxnLst/>
              <a:rect l="l" t="t" r="r" b="b"/>
              <a:pathLst>
                <a:path w="2204" h="2614" extrusionOk="0">
                  <a:moveTo>
                    <a:pt x="560" y="0"/>
                  </a:moveTo>
                  <a:cubicBezTo>
                    <a:pt x="523" y="0"/>
                    <a:pt x="486" y="37"/>
                    <a:pt x="486" y="112"/>
                  </a:cubicBezTo>
                  <a:cubicBezTo>
                    <a:pt x="486" y="262"/>
                    <a:pt x="411" y="672"/>
                    <a:pt x="224" y="1307"/>
                  </a:cubicBezTo>
                  <a:cubicBezTo>
                    <a:pt x="75" y="1942"/>
                    <a:pt x="0" y="2315"/>
                    <a:pt x="0" y="2352"/>
                  </a:cubicBezTo>
                  <a:cubicBezTo>
                    <a:pt x="0" y="2427"/>
                    <a:pt x="38" y="2464"/>
                    <a:pt x="75" y="2539"/>
                  </a:cubicBezTo>
                  <a:cubicBezTo>
                    <a:pt x="112" y="2576"/>
                    <a:pt x="150" y="2614"/>
                    <a:pt x="187" y="2614"/>
                  </a:cubicBezTo>
                  <a:cubicBezTo>
                    <a:pt x="224" y="2614"/>
                    <a:pt x="224" y="2576"/>
                    <a:pt x="262" y="2464"/>
                  </a:cubicBezTo>
                  <a:cubicBezTo>
                    <a:pt x="299" y="2390"/>
                    <a:pt x="336" y="2128"/>
                    <a:pt x="448" y="1792"/>
                  </a:cubicBezTo>
                  <a:cubicBezTo>
                    <a:pt x="523" y="1419"/>
                    <a:pt x="635" y="1083"/>
                    <a:pt x="710" y="784"/>
                  </a:cubicBezTo>
                  <a:cubicBezTo>
                    <a:pt x="1046" y="1718"/>
                    <a:pt x="1270" y="2278"/>
                    <a:pt x="1344" y="2464"/>
                  </a:cubicBezTo>
                  <a:cubicBezTo>
                    <a:pt x="1382" y="2502"/>
                    <a:pt x="1419" y="2539"/>
                    <a:pt x="1456" y="2576"/>
                  </a:cubicBezTo>
                  <a:cubicBezTo>
                    <a:pt x="1494" y="2614"/>
                    <a:pt x="1531" y="2614"/>
                    <a:pt x="1568" y="2614"/>
                  </a:cubicBezTo>
                  <a:cubicBezTo>
                    <a:pt x="1643" y="2614"/>
                    <a:pt x="1755" y="2464"/>
                    <a:pt x="1867" y="2128"/>
                  </a:cubicBezTo>
                  <a:cubicBezTo>
                    <a:pt x="1979" y="1830"/>
                    <a:pt x="2054" y="1456"/>
                    <a:pt x="2129" y="1083"/>
                  </a:cubicBezTo>
                  <a:cubicBezTo>
                    <a:pt x="2166" y="710"/>
                    <a:pt x="2203" y="411"/>
                    <a:pt x="2203" y="224"/>
                  </a:cubicBezTo>
                  <a:cubicBezTo>
                    <a:pt x="2203" y="187"/>
                    <a:pt x="2166" y="112"/>
                    <a:pt x="2129" y="75"/>
                  </a:cubicBezTo>
                  <a:cubicBezTo>
                    <a:pt x="2091" y="0"/>
                    <a:pt x="2017" y="0"/>
                    <a:pt x="1979" y="0"/>
                  </a:cubicBezTo>
                  <a:cubicBezTo>
                    <a:pt x="1942" y="0"/>
                    <a:pt x="1904" y="37"/>
                    <a:pt x="1904" y="150"/>
                  </a:cubicBezTo>
                  <a:cubicBezTo>
                    <a:pt x="1904" y="150"/>
                    <a:pt x="1904" y="299"/>
                    <a:pt x="1867" y="598"/>
                  </a:cubicBezTo>
                  <a:cubicBezTo>
                    <a:pt x="1792" y="1195"/>
                    <a:pt x="1718" y="1680"/>
                    <a:pt x="1531" y="2128"/>
                  </a:cubicBezTo>
                  <a:cubicBezTo>
                    <a:pt x="1419" y="1904"/>
                    <a:pt x="1195" y="1270"/>
                    <a:pt x="784" y="224"/>
                  </a:cubicBezTo>
                  <a:cubicBezTo>
                    <a:pt x="747" y="150"/>
                    <a:pt x="710" y="112"/>
                    <a:pt x="672" y="75"/>
                  </a:cubicBezTo>
                  <a:cubicBezTo>
                    <a:pt x="635" y="0"/>
                    <a:pt x="598" y="0"/>
                    <a:pt x="5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6" name="Google Shape;8976;p24"/>
            <p:cNvSpPr/>
            <p:nvPr/>
          </p:nvSpPr>
          <p:spPr>
            <a:xfrm>
              <a:off x="723500" y="849625"/>
              <a:ext cx="50450" cy="65350"/>
            </a:xfrm>
            <a:custGeom>
              <a:avLst/>
              <a:gdLst/>
              <a:ahLst/>
              <a:cxnLst/>
              <a:rect l="l" t="t" r="r" b="b"/>
              <a:pathLst>
                <a:path w="2018" h="2614" extrusionOk="0">
                  <a:moveTo>
                    <a:pt x="748" y="411"/>
                  </a:moveTo>
                  <a:cubicBezTo>
                    <a:pt x="972" y="486"/>
                    <a:pt x="1196" y="635"/>
                    <a:pt x="1382" y="822"/>
                  </a:cubicBezTo>
                  <a:cubicBezTo>
                    <a:pt x="1569" y="971"/>
                    <a:pt x="1644" y="1158"/>
                    <a:pt x="1644" y="1307"/>
                  </a:cubicBezTo>
                  <a:cubicBezTo>
                    <a:pt x="1644" y="1382"/>
                    <a:pt x="1569" y="1494"/>
                    <a:pt x="1457" y="1643"/>
                  </a:cubicBezTo>
                  <a:cubicBezTo>
                    <a:pt x="1308" y="1792"/>
                    <a:pt x="1121" y="1942"/>
                    <a:pt x="897" y="2054"/>
                  </a:cubicBezTo>
                  <a:cubicBezTo>
                    <a:pt x="710" y="2203"/>
                    <a:pt x="524" y="2278"/>
                    <a:pt x="337" y="2278"/>
                  </a:cubicBezTo>
                  <a:cubicBezTo>
                    <a:pt x="374" y="2091"/>
                    <a:pt x="412" y="1904"/>
                    <a:pt x="449" y="1755"/>
                  </a:cubicBezTo>
                  <a:cubicBezTo>
                    <a:pt x="561" y="1382"/>
                    <a:pt x="636" y="1083"/>
                    <a:pt x="673" y="934"/>
                  </a:cubicBezTo>
                  <a:cubicBezTo>
                    <a:pt x="748" y="747"/>
                    <a:pt x="748" y="635"/>
                    <a:pt x="748" y="560"/>
                  </a:cubicBezTo>
                  <a:cubicBezTo>
                    <a:pt x="748" y="523"/>
                    <a:pt x="748" y="448"/>
                    <a:pt x="748" y="411"/>
                  </a:cubicBezTo>
                  <a:close/>
                  <a:moveTo>
                    <a:pt x="262" y="0"/>
                  </a:moveTo>
                  <a:cubicBezTo>
                    <a:pt x="225" y="0"/>
                    <a:pt x="188" y="0"/>
                    <a:pt x="188" y="75"/>
                  </a:cubicBezTo>
                  <a:cubicBezTo>
                    <a:pt x="188" y="112"/>
                    <a:pt x="225" y="150"/>
                    <a:pt x="262" y="224"/>
                  </a:cubicBezTo>
                  <a:cubicBezTo>
                    <a:pt x="337" y="262"/>
                    <a:pt x="374" y="299"/>
                    <a:pt x="449" y="336"/>
                  </a:cubicBezTo>
                  <a:cubicBezTo>
                    <a:pt x="449" y="486"/>
                    <a:pt x="374" y="859"/>
                    <a:pt x="225" y="1344"/>
                  </a:cubicBezTo>
                  <a:cubicBezTo>
                    <a:pt x="76" y="1867"/>
                    <a:pt x="1" y="2166"/>
                    <a:pt x="1" y="2278"/>
                  </a:cubicBezTo>
                  <a:cubicBezTo>
                    <a:pt x="1" y="2352"/>
                    <a:pt x="38" y="2427"/>
                    <a:pt x="113" y="2502"/>
                  </a:cubicBezTo>
                  <a:cubicBezTo>
                    <a:pt x="150" y="2576"/>
                    <a:pt x="225" y="2614"/>
                    <a:pt x="262" y="2614"/>
                  </a:cubicBezTo>
                  <a:cubicBezTo>
                    <a:pt x="449" y="2614"/>
                    <a:pt x="673" y="2576"/>
                    <a:pt x="972" y="2427"/>
                  </a:cubicBezTo>
                  <a:cubicBezTo>
                    <a:pt x="1233" y="2278"/>
                    <a:pt x="1457" y="2091"/>
                    <a:pt x="1681" y="1904"/>
                  </a:cubicBezTo>
                  <a:cubicBezTo>
                    <a:pt x="1905" y="1680"/>
                    <a:pt x="2017" y="1494"/>
                    <a:pt x="2017" y="1344"/>
                  </a:cubicBezTo>
                  <a:cubicBezTo>
                    <a:pt x="2017" y="1120"/>
                    <a:pt x="1905" y="896"/>
                    <a:pt x="1718" y="672"/>
                  </a:cubicBezTo>
                  <a:cubicBezTo>
                    <a:pt x="1532" y="448"/>
                    <a:pt x="1308" y="299"/>
                    <a:pt x="1009" y="187"/>
                  </a:cubicBezTo>
                  <a:cubicBezTo>
                    <a:pt x="748" y="37"/>
                    <a:pt x="524" y="0"/>
                    <a:pt x="2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7" name="Google Shape;8977;p24"/>
            <p:cNvSpPr/>
            <p:nvPr/>
          </p:nvSpPr>
          <p:spPr>
            <a:xfrm>
              <a:off x="776725" y="849625"/>
              <a:ext cx="47625" cy="65350"/>
            </a:xfrm>
            <a:custGeom>
              <a:avLst/>
              <a:gdLst/>
              <a:ahLst/>
              <a:cxnLst/>
              <a:rect l="l" t="t" r="r" b="b"/>
              <a:pathLst>
                <a:path w="1905" h="2614" extrusionOk="0">
                  <a:moveTo>
                    <a:pt x="1643" y="0"/>
                  </a:moveTo>
                  <a:cubicBezTo>
                    <a:pt x="1494" y="0"/>
                    <a:pt x="1307" y="37"/>
                    <a:pt x="1120" y="150"/>
                  </a:cubicBezTo>
                  <a:cubicBezTo>
                    <a:pt x="896" y="224"/>
                    <a:pt x="747" y="336"/>
                    <a:pt x="672" y="411"/>
                  </a:cubicBezTo>
                  <a:cubicBezTo>
                    <a:pt x="635" y="448"/>
                    <a:pt x="598" y="523"/>
                    <a:pt x="598" y="598"/>
                  </a:cubicBezTo>
                  <a:cubicBezTo>
                    <a:pt x="560" y="635"/>
                    <a:pt x="560" y="710"/>
                    <a:pt x="560" y="784"/>
                  </a:cubicBezTo>
                  <a:cubicBezTo>
                    <a:pt x="560" y="859"/>
                    <a:pt x="598" y="934"/>
                    <a:pt x="672" y="1046"/>
                  </a:cubicBezTo>
                  <a:cubicBezTo>
                    <a:pt x="784" y="1158"/>
                    <a:pt x="859" y="1232"/>
                    <a:pt x="971" y="1344"/>
                  </a:cubicBezTo>
                  <a:cubicBezTo>
                    <a:pt x="1083" y="1419"/>
                    <a:pt x="1195" y="1531"/>
                    <a:pt x="1270" y="1643"/>
                  </a:cubicBezTo>
                  <a:cubicBezTo>
                    <a:pt x="1344" y="1718"/>
                    <a:pt x="1419" y="1830"/>
                    <a:pt x="1419" y="1904"/>
                  </a:cubicBezTo>
                  <a:cubicBezTo>
                    <a:pt x="1419" y="1979"/>
                    <a:pt x="1344" y="2091"/>
                    <a:pt x="1195" y="2166"/>
                  </a:cubicBezTo>
                  <a:cubicBezTo>
                    <a:pt x="1083" y="2278"/>
                    <a:pt x="896" y="2315"/>
                    <a:pt x="747" y="2315"/>
                  </a:cubicBezTo>
                  <a:cubicBezTo>
                    <a:pt x="672" y="2315"/>
                    <a:pt x="560" y="2278"/>
                    <a:pt x="486" y="2240"/>
                  </a:cubicBezTo>
                  <a:cubicBezTo>
                    <a:pt x="411" y="2203"/>
                    <a:pt x="374" y="2166"/>
                    <a:pt x="299" y="2128"/>
                  </a:cubicBezTo>
                  <a:cubicBezTo>
                    <a:pt x="187" y="2016"/>
                    <a:pt x="112" y="1942"/>
                    <a:pt x="75" y="1942"/>
                  </a:cubicBezTo>
                  <a:cubicBezTo>
                    <a:pt x="38" y="1942"/>
                    <a:pt x="0" y="1979"/>
                    <a:pt x="0" y="2054"/>
                  </a:cubicBezTo>
                  <a:cubicBezTo>
                    <a:pt x="0" y="2166"/>
                    <a:pt x="75" y="2315"/>
                    <a:pt x="262" y="2427"/>
                  </a:cubicBezTo>
                  <a:cubicBezTo>
                    <a:pt x="411" y="2539"/>
                    <a:pt x="598" y="2614"/>
                    <a:pt x="822" y="2614"/>
                  </a:cubicBezTo>
                  <a:cubicBezTo>
                    <a:pt x="1083" y="2614"/>
                    <a:pt x="1270" y="2539"/>
                    <a:pt x="1456" y="2390"/>
                  </a:cubicBezTo>
                  <a:cubicBezTo>
                    <a:pt x="1643" y="2278"/>
                    <a:pt x="1755" y="2091"/>
                    <a:pt x="1755" y="1867"/>
                  </a:cubicBezTo>
                  <a:cubicBezTo>
                    <a:pt x="1755" y="1792"/>
                    <a:pt x="1680" y="1680"/>
                    <a:pt x="1606" y="1531"/>
                  </a:cubicBezTo>
                  <a:cubicBezTo>
                    <a:pt x="1531" y="1419"/>
                    <a:pt x="1419" y="1307"/>
                    <a:pt x="1307" y="1195"/>
                  </a:cubicBezTo>
                  <a:cubicBezTo>
                    <a:pt x="1008" y="934"/>
                    <a:pt x="859" y="784"/>
                    <a:pt x="859" y="747"/>
                  </a:cubicBezTo>
                  <a:cubicBezTo>
                    <a:pt x="859" y="635"/>
                    <a:pt x="1008" y="523"/>
                    <a:pt x="1307" y="411"/>
                  </a:cubicBezTo>
                  <a:cubicBezTo>
                    <a:pt x="1382" y="374"/>
                    <a:pt x="1456" y="374"/>
                    <a:pt x="1568" y="336"/>
                  </a:cubicBezTo>
                  <a:cubicBezTo>
                    <a:pt x="1680" y="299"/>
                    <a:pt x="1755" y="299"/>
                    <a:pt x="1830" y="262"/>
                  </a:cubicBezTo>
                  <a:cubicBezTo>
                    <a:pt x="1867" y="262"/>
                    <a:pt x="1904" y="262"/>
                    <a:pt x="1904" y="224"/>
                  </a:cubicBezTo>
                  <a:cubicBezTo>
                    <a:pt x="1904" y="150"/>
                    <a:pt x="1867" y="112"/>
                    <a:pt x="1830" y="75"/>
                  </a:cubicBezTo>
                  <a:cubicBezTo>
                    <a:pt x="1755" y="37"/>
                    <a:pt x="1718" y="0"/>
                    <a:pt x="16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8" name="Google Shape;8978;p24"/>
            <p:cNvSpPr/>
            <p:nvPr/>
          </p:nvSpPr>
          <p:spPr>
            <a:xfrm>
              <a:off x="869125" y="849625"/>
              <a:ext cx="51375" cy="65350"/>
            </a:xfrm>
            <a:custGeom>
              <a:avLst/>
              <a:gdLst/>
              <a:ahLst/>
              <a:cxnLst/>
              <a:rect l="l" t="t" r="r" b="b"/>
              <a:pathLst>
                <a:path w="2055" h="2614" extrusionOk="0">
                  <a:moveTo>
                    <a:pt x="1158" y="0"/>
                  </a:moveTo>
                  <a:cubicBezTo>
                    <a:pt x="673" y="0"/>
                    <a:pt x="374" y="37"/>
                    <a:pt x="225" y="37"/>
                  </a:cubicBezTo>
                  <a:cubicBezTo>
                    <a:pt x="75" y="37"/>
                    <a:pt x="1" y="75"/>
                    <a:pt x="1" y="112"/>
                  </a:cubicBezTo>
                  <a:cubicBezTo>
                    <a:pt x="1" y="187"/>
                    <a:pt x="38" y="224"/>
                    <a:pt x="75" y="262"/>
                  </a:cubicBezTo>
                  <a:cubicBezTo>
                    <a:pt x="113" y="336"/>
                    <a:pt x="150" y="336"/>
                    <a:pt x="187" y="336"/>
                  </a:cubicBezTo>
                  <a:lnTo>
                    <a:pt x="822" y="336"/>
                  </a:lnTo>
                  <a:cubicBezTo>
                    <a:pt x="822" y="560"/>
                    <a:pt x="747" y="934"/>
                    <a:pt x="598" y="1494"/>
                  </a:cubicBezTo>
                  <a:cubicBezTo>
                    <a:pt x="486" y="2016"/>
                    <a:pt x="411" y="2315"/>
                    <a:pt x="411" y="2352"/>
                  </a:cubicBezTo>
                  <a:cubicBezTo>
                    <a:pt x="411" y="2427"/>
                    <a:pt x="411" y="2464"/>
                    <a:pt x="486" y="2539"/>
                  </a:cubicBezTo>
                  <a:cubicBezTo>
                    <a:pt x="523" y="2576"/>
                    <a:pt x="561" y="2614"/>
                    <a:pt x="598" y="2614"/>
                  </a:cubicBezTo>
                  <a:cubicBezTo>
                    <a:pt x="635" y="2614"/>
                    <a:pt x="673" y="2539"/>
                    <a:pt x="673" y="2427"/>
                  </a:cubicBezTo>
                  <a:cubicBezTo>
                    <a:pt x="710" y="2352"/>
                    <a:pt x="747" y="2240"/>
                    <a:pt x="785" y="2054"/>
                  </a:cubicBezTo>
                  <a:cubicBezTo>
                    <a:pt x="822" y="1904"/>
                    <a:pt x="859" y="1755"/>
                    <a:pt x="859" y="1680"/>
                  </a:cubicBezTo>
                  <a:cubicBezTo>
                    <a:pt x="1046" y="934"/>
                    <a:pt x="1158" y="486"/>
                    <a:pt x="1158" y="411"/>
                  </a:cubicBezTo>
                  <a:cubicBezTo>
                    <a:pt x="1158" y="374"/>
                    <a:pt x="1158" y="336"/>
                    <a:pt x="1158" y="336"/>
                  </a:cubicBezTo>
                  <a:lnTo>
                    <a:pt x="1905" y="336"/>
                  </a:lnTo>
                  <a:cubicBezTo>
                    <a:pt x="1980" y="336"/>
                    <a:pt x="2054" y="336"/>
                    <a:pt x="2054" y="299"/>
                  </a:cubicBezTo>
                  <a:cubicBezTo>
                    <a:pt x="2054" y="224"/>
                    <a:pt x="1942" y="150"/>
                    <a:pt x="1793" y="112"/>
                  </a:cubicBezTo>
                  <a:cubicBezTo>
                    <a:pt x="1644" y="37"/>
                    <a:pt x="1420" y="0"/>
                    <a:pt x="11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9" name="Google Shape;8979;p24"/>
            <p:cNvSpPr/>
            <p:nvPr/>
          </p:nvSpPr>
          <p:spPr>
            <a:xfrm>
              <a:off x="918600" y="849625"/>
              <a:ext cx="50425" cy="65350"/>
            </a:xfrm>
            <a:custGeom>
              <a:avLst/>
              <a:gdLst/>
              <a:ahLst/>
              <a:cxnLst/>
              <a:rect l="l" t="t" r="r" b="b"/>
              <a:pathLst>
                <a:path w="2017" h="2614" extrusionOk="0">
                  <a:moveTo>
                    <a:pt x="1307" y="299"/>
                  </a:moveTo>
                  <a:cubicBezTo>
                    <a:pt x="1382" y="299"/>
                    <a:pt x="1494" y="374"/>
                    <a:pt x="1569" y="486"/>
                  </a:cubicBezTo>
                  <a:cubicBezTo>
                    <a:pt x="1644" y="598"/>
                    <a:pt x="1681" y="747"/>
                    <a:pt x="1681" y="934"/>
                  </a:cubicBezTo>
                  <a:cubicBezTo>
                    <a:pt x="1681" y="1158"/>
                    <a:pt x="1606" y="1344"/>
                    <a:pt x="1494" y="1568"/>
                  </a:cubicBezTo>
                  <a:cubicBezTo>
                    <a:pt x="1382" y="1792"/>
                    <a:pt x="1233" y="1942"/>
                    <a:pt x="1083" y="2091"/>
                  </a:cubicBezTo>
                  <a:cubicBezTo>
                    <a:pt x="897" y="2240"/>
                    <a:pt x="747" y="2315"/>
                    <a:pt x="635" y="2315"/>
                  </a:cubicBezTo>
                  <a:cubicBezTo>
                    <a:pt x="561" y="2315"/>
                    <a:pt x="486" y="2278"/>
                    <a:pt x="411" y="2203"/>
                  </a:cubicBezTo>
                  <a:cubicBezTo>
                    <a:pt x="374" y="2128"/>
                    <a:pt x="337" y="2016"/>
                    <a:pt x="337" y="1867"/>
                  </a:cubicBezTo>
                  <a:cubicBezTo>
                    <a:pt x="337" y="1643"/>
                    <a:pt x="411" y="1382"/>
                    <a:pt x="523" y="1158"/>
                  </a:cubicBezTo>
                  <a:cubicBezTo>
                    <a:pt x="635" y="896"/>
                    <a:pt x="785" y="710"/>
                    <a:pt x="934" y="523"/>
                  </a:cubicBezTo>
                  <a:cubicBezTo>
                    <a:pt x="1083" y="374"/>
                    <a:pt x="1195" y="299"/>
                    <a:pt x="1307" y="299"/>
                  </a:cubicBezTo>
                  <a:close/>
                  <a:moveTo>
                    <a:pt x="1270" y="0"/>
                  </a:moveTo>
                  <a:cubicBezTo>
                    <a:pt x="1158" y="0"/>
                    <a:pt x="1009" y="37"/>
                    <a:pt x="859" y="150"/>
                  </a:cubicBezTo>
                  <a:cubicBezTo>
                    <a:pt x="710" y="262"/>
                    <a:pt x="561" y="411"/>
                    <a:pt x="449" y="598"/>
                  </a:cubicBezTo>
                  <a:cubicBezTo>
                    <a:pt x="299" y="747"/>
                    <a:pt x="225" y="971"/>
                    <a:pt x="113" y="1195"/>
                  </a:cubicBezTo>
                  <a:cubicBezTo>
                    <a:pt x="38" y="1419"/>
                    <a:pt x="1" y="1643"/>
                    <a:pt x="1" y="1867"/>
                  </a:cubicBezTo>
                  <a:cubicBezTo>
                    <a:pt x="1" y="2054"/>
                    <a:pt x="75" y="2203"/>
                    <a:pt x="187" y="2390"/>
                  </a:cubicBezTo>
                  <a:cubicBezTo>
                    <a:pt x="299" y="2539"/>
                    <a:pt x="449" y="2614"/>
                    <a:pt x="598" y="2614"/>
                  </a:cubicBezTo>
                  <a:cubicBezTo>
                    <a:pt x="822" y="2614"/>
                    <a:pt x="1046" y="2539"/>
                    <a:pt x="1270" y="2352"/>
                  </a:cubicBezTo>
                  <a:cubicBezTo>
                    <a:pt x="1494" y="2166"/>
                    <a:pt x="1681" y="1942"/>
                    <a:pt x="1793" y="1680"/>
                  </a:cubicBezTo>
                  <a:cubicBezTo>
                    <a:pt x="1942" y="1419"/>
                    <a:pt x="2017" y="1158"/>
                    <a:pt x="2017" y="934"/>
                  </a:cubicBezTo>
                  <a:cubicBezTo>
                    <a:pt x="2017" y="672"/>
                    <a:pt x="1942" y="448"/>
                    <a:pt x="1793" y="262"/>
                  </a:cubicBezTo>
                  <a:cubicBezTo>
                    <a:pt x="1644" y="75"/>
                    <a:pt x="1494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0" name="Google Shape;8980;p24"/>
            <p:cNvSpPr/>
            <p:nvPr/>
          </p:nvSpPr>
          <p:spPr>
            <a:xfrm>
              <a:off x="1013825" y="849625"/>
              <a:ext cx="67225" cy="65350"/>
            </a:xfrm>
            <a:custGeom>
              <a:avLst/>
              <a:gdLst/>
              <a:ahLst/>
              <a:cxnLst/>
              <a:rect l="l" t="t" r="r" b="b"/>
              <a:pathLst>
                <a:path w="2689" h="2614" extrusionOk="0">
                  <a:moveTo>
                    <a:pt x="560" y="0"/>
                  </a:moveTo>
                  <a:cubicBezTo>
                    <a:pt x="523" y="0"/>
                    <a:pt x="486" y="0"/>
                    <a:pt x="486" y="37"/>
                  </a:cubicBezTo>
                  <a:cubicBezTo>
                    <a:pt x="486" y="37"/>
                    <a:pt x="448" y="75"/>
                    <a:pt x="448" y="112"/>
                  </a:cubicBezTo>
                  <a:cubicBezTo>
                    <a:pt x="448" y="262"/>
                    <a:pt x="374" y="672"/>
                    <a:pt x="224" y="1307"/>
                  </a:cubicBezTo>
                  <a:cubicBezTo>
                    <a:pt x="75" y="1904"/>
                    <a:pt x="0" y="2278"/>
                    <a:pt x="0" y="2315"/>
                  </a:cubicBezTo>
                  <a:cubicBezTo>
                    <a:pt x="0" y="2390"/>
                    <a:pt x="0" y="2464"/>
                    <a:pt x="37" y="2502"/>
                  </a:cubicBezTo>
                  <a:cubicBezTo>
                    <a:pt x="112" y="2576"/>
                    <a:pt x="149" y="2614"/>
                    <a:pt x="149" y="2614"/>
                  </a:cubicBezTo>
                  <a:cubicBezTo>
                    <a:pt x="187" y="2614"/>
                    <a:pt x="187" y="2576"/>
                    <a:pt x="224" y="2539"/>
                  </a:cubicBezTo>
                  <a:cubicBezTo>
                    <a:pt x="224" y="2539"/>
                    <a:pt x="224" y="2502"/>
                    <a:pt x="224" y="2464"/>
                  </a:cubicBezTo>
                  <a:cubicBezTo>
                    <a:pt x="261" y="2464"/>
                    <a:pt x="261" y="2427"/>
                    <a:pt x="261" y="2390"/>
                  </a:cubicBezTo>
                  <a:cubicBezTo>
                    <a:pt x="299" y="2352"/>
                    <a:pt x="299" y="2315"/>
                    <a:pt x="299" y="2278"/>
                  </a:cubicBezTo>
                  <a:cubicBezTo>
                    <a:pt x="299" y="2240"/>
                    <a:pt x="336" y="2166"/>
                    <a:pt x="336" y="2128"/>
                  </a:cubicBezTo>
                  <a:cubicBezTo>
                    <a:pt x="374" y="2091"/>
                    <a:pt x="374" y="2016"/>
                    <a:pt x="374" y="1979"/>
                  </a:cubicBezTo>
                  <a:cubicBezTo>
                    <a:pt x="411" y="1942"/>
                    <a:pt x="411" y="1904"/>
                    <a:pt x="411" y="1830"/>
                  </a:cubicBezTo>
                  <a:cubicBezTo>
                    <a:pt x="448" y="1792"/>
                    <a:pt x="486" y="1643"/>
                    <a:pt x="523" y="1456"/>
                  </a:cubicBezTo>
                  <a:cubicBezTo>
                    <a:pt x="560" y="1270"/>
                    <a:pt x="635" y="1046"/>
                    <a:pt x="672" y="784"/>
                  </a:cubicBezTo>
                  <a:cubicBezTo>
                    <a:pt x="822" y="1270"/>
                    <a:pt x="934" y="1606"/>
                    <a:pt x="1008" y="1718"/>
                  </a:cubicBezTo>
                  <a:cubicBezTo>
                    <a:pt x="1083" y="1792"/>
                    <a:pt x="1158" y="1830"/>
                    <a:pt x="1232" y="1830"/>
                  </a:cubicBezTo>
                  <a:cubicBezTo>
                    <a:pt x="1270" y="1830"/>
                    <a:pt x="1382" y="1792"/>
                    <a:pt x="1494" y="1680"/>
                  </a:cubicBezTo>
                  <a:cubicBezTo>
                    <a:pt x="1568" y="1568"/>
                    <a:pt x="1867" y="1195"/>
                    <a:pt x="2315" y="635"/>
                  </a:cubicBezTo>
                  <a:lnTo>
                    <a:pt x="2315" y="635"/>
                  </a:lnTo>
                  <a:cubicBezTo>
                    <a:pt x="2240" y="896"/>
                    <a:pt x="2128" y="1232"/>
                    <a:pt x="2054" y="1568"/>
                  </a:cubicBezTo>
                  <a:cubicBezTo>
                    <a:pt x="1979" y="1942"/>
                    <a:pt x="1904" y="2166"/>
                    <a:pt x="1904" y="2278"/>
                  </a:cubicBezTo>
                  <a:cubicBezTo>
                    <a:pt x="1904" y="2390"/>
                    <a:pt x="1942" y="2464"/>
                    <a:pt x="1979" y="2502"/>
                  </a:cubicBezTo>
                  <a:cubicBezTo>
                    <a:pt x="2016" y="2576"/>
                    <a:pt x="2016" y="2614"/>
                    <a:pt x="2054" y="2614"/>
                  </a:cubicBezTo>
                  <a:cubicBezTo>
                    <a:pt x="2091" y="2614"/>
                    <a:pt x="2128" y="2539"/>
                    <a:pt x="2166" y="2390"/>
                  </a:cubicBezTo>
                  <a:cubicBezTo>
                    <a:pt x="2203" y="2315"/>
                    <a:pt x="2203" y="2240"/>
                    <a:pt x="2240" y="2166"/>
                  </a:cubicBezTo>
                  <a:cubicBezTo>
                    <a:pt x="2240" y="2091"/>
                    <a:pt x="2278" y="1979"/>
                    <a:pt x="2315" y="1867"/>
                  </a:cubicBezTo>
                  <a:cubicBezTo>
                    <a:pt x="2315" y="1755"/>
                    <a:pt x="2352" y="1643"/>
                    <a:pt x="2390" y="1531"/>
                  </a:cubicBezTo>
                  <a:cubicBezTo>
                    <a:pt x="2390" y="1456"/>
                    <a:pt x="2427" y="1344"/>
                    <a:pt x="2464" y="1195"/>
                  </a:cubicBezTo>
                  <a:cubicBezTo>
                    <a:pt x="2539" y="1046"/>
                    <a:pt x="2539" y="934"/>
                    <a:pt x="2576" y="896"/>
                  </a:cubicBezTo>
                  <a:cubicBezTo>
                    <a:pt x="2576" y="822"/>
                    <a:pt x="2614" y="747"/>
                    <a:pt x="2614" y="635"/>
                  </a:cubicBezTo>
                  <a:cubicBezTo>
                    <a:pt x="2651" y="560"/>
                    <a:pt x="2688" y="486"/>
                    <a:pt x="2688" y="411"/>
                  </a:cubicBezTo>
                  <a:cubicBezTo>
                    <a:pt x="2688" y="374"/>
                    <a:pt x="2688" y="299"/>
                    <a:pt x="2688" y="262"/>
                  </a:cubicBezTo>
                  <a:cubicBezTo>
                    <a:pt x="2688" y="224"/>
                    <a:pt x="2688" y="187"/>
                    <a:pt x="2614" y="112"/>
                  </a:cubicBezTo>
                  <a:cubicBezTo>
                    <a:pt x="2576" y="75"/>
                    <a:pt x="2539" y="37"/>
                    <a:pt x="2464" y="37"/>
                  </a:cubicBezTo>
                  <a:cubicBezTo>
                    <a:pt x="2427" y="37"/>
                    <a:pt x="2352" y="112"/>
                    <a:pt x="2278" y="224"/>
                  </a:cubicBezTo>
                  <a:cubicBezTo>
                    <a:pt x="2166" y="336"/>
                    <a:pt x="2016" y="523"/>
                    <a:pt x="1792" y="784"/>
                  </a:cubicBezTo>
                  <a:cubicBezTo>
                    <a:pt x="1568" y="1083"/>
                    <a:pt x="1419" y="1270"/>
                    <a:pt x="1270" y="1456"/>
                  </a:cubicBezTo>
                  <a:cubicBezTo>
                    <a:pt x="1158" y="1232"/>
                    <a:pt x="1046" y="971"/>
                    <a:pt x="971" y="747"/>
                  </a:cubicBezTo>
                  <a:cubicBezTo>
                    <a:pt x="896" y="523"/>
                    <a:pt x="859" y="374"/>
                    <a:pt x="822" y="299"/>
                  </a:cubicBezTo>
                  <a:cubicBezTo>
                    <a:pt x="822" y="224"/>
                    <a:pt x="784" y="187"/>
                    <a:pt x="710" y="112"/>
                  </a:cubicBezTo>
                  <a:cubicBezTo>
                    <a:pt x="635" y="37"/>
                    <a:pt x="560" y="0"/>
                    <a:pt x="5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1" name="Google Shape;8981;p24"/>
            <p:cNvSpPr/>
            <p:nvPr/>
          </p:nvSpPr>
          <p:spPr>
            <a:xfrm>
              <a:off x="1087550" y="850550"/>
              <a:ext cx="50450" cy="64425"/>
            </a:xfrm>
            <a:custGeom>
              <a:avLst/>
              <a:gdLst/>
              <a:ahLst/>
              <a:cxnLst/>
              <a:rect l="l" t="t" r="r" b="b"/>
              <a:pathLst>
                <a:path w="2018" h="2577" extrusionOk="0">
                  <a:moveTo>
                    <a:pt x="1270" y="0"/>
                  </a:moveTo>
                  <a:cubicBezTo>
                    <a:pt x="785" y="0"/>
                    <a:pt x="524" y="38"/>
                    <a:pt x="449" y="150"/>
                  </a:cubicBezTo>
                  <a:cubicBezTo>
                    <a:pt x="449" y="150"/>
                    <a:pt x="449" y="187"/>
                    <a:pt x="449" y="225"/>
                  </a:cubicBezTo>
                  <a:cubicBezTo>
                    <a:pt x="449" y="411"/>
                    <a:pt x="412" y="635"/>
                    <a:pt x="337" y="934"/>
                  </a:cubicBezTo>
                  <a:cubicBezTo>
                    <a:pt x="262" y="1195"/>
                    <a:pt x="188" y="1457"/>
                    <a:pt x="113" y="1718"/>
                  </a:cubicBezTo>
                  <a:cubicBezTo>
                    <a:pt x="38" y="1942"/>
                    <a:pt x="1" y="2129"/>
                    <a:pt x="1" y="2241"/>
                  </a:cubicBezTo>
                  <a:cubicBezTo>
                    <a:pt x="1" y="2353"/>
                    <a:pt x="38" y="2427"/>
                    <a:pt x="150" y="2502"/>
                  </a:cubicBezTo>
                  <a:cubicBezTo>
                    <a:pt x="225" y="2539"/>
                    <a:pt x="337" y="2577"/>
                    <a:pt x="449" y="2577"/>
                  </a:cubicBezTo>
                  <a:cubicBezTo>
                    <a:pt x="710" y="2577"/>
                    <a:pt x="972" y="2539"/>
                    <a:pt x="1233" y="2465"/>
                  </a:cubicBezTo>
                  <a:cubicBezTo>
                    <a:pt x="1494" y="2353"/>
                    <a:pt x="1644" y="2278"/>
                    <a:pt x="1644" y="2166"/>
                  </a:cubicBezTo>
                  <a:cubicBezTo>
                    <a:pt x="1644" y="2129"/>
                    <a:pt x="1644" y="2091"/>
                    <a:pt x="1606" y="2091"/>
                  </a:cubicBezTo>
                  <a:cubicBezTo>
                    <a:pt x="1569" y="2091"/>
                    <a:pt x="1494" y="2091"/>
                    <a:pt x="1382" y="2129"/>
                  </a:cubicBezTo>
                  <a:cubicBezTo>
                    <a:pt x="1046" y="2241"/>
                    <a:pt x="748" y="2278"/>
                    <a:pt x="449" y="2278"/>
                  </a:cubicBezTo>
                  <a:cubicBezTo>
                    <a:pt x="412" y="2278"/>
                    <a:pt x="412" y="2278"/>
                    <a:pt x="374" y="2241"/>
                  </a:cubicBezTo>
                  <a:cubicBezTo>
                    <a:pt x="374" y="2241"/>
                    <a:pt x="337" y="2203"/>
                    <a:pt x="337" y="2166"/>
                  </a:cubicBezTo>
                  <a:cubicBezTo>
                    <a:pt x="337" y="2091"/>
                    <a:pt x="412" y="1830"/>
                    <a:pt x="561" y="1419"/>
                  </a:cubicBezTo>
                  <a:cubicBezTo>
                    <a:pt x="822" y="1419"/>
                    <a:pt x="1046" y="1382"/>
                    <a:pt x="1270" y="1345"/>
                  </a:cubicBezTo>
                  <a:cubicBezTo>
                    <a:pt x="1457" y="1307"/>
                    <a:pt x="1569" y="1233"/>
                    <a:pt x="1569" y="1158"/>
                  </a:cubicBezTo>
                  <a:cubicBezTo>
                    <a:pt x="1569" y="1121"/>
                    <a:pt x="1532" y="1083"/>
                    <a:pt x="1457" y="1083"/>
                  </a:cubicBezTo>
                  <a:cubicBezTo>
                    <a:pt x="1382" y="1083"/>
                    <a:pt x="1270" y="1083"/>
                    <a:pt x="1121" y="1121"/>
                  </a:cubicBezTo>
                  <a:lnTo>
                    <a:pt x="636" y="1121"/>
                  </a:lnTo>
                  <a:cubicBezTo>
                    <a:pt x="710" y="785"/>
                    <a:pt x="785" y="523"/>
                    <a:pt x="785" y="374"/>
                  </a:cubicBezTo>
                  <a:lnTo>
                    <a:pt x="785" y="337"/>
                  </a:lnTo>
                  <a:cubicBezTo>
                    <a:pt x="1009" y="299"/>
                    <a:pt x="1158" y="299"/>
                    <a:pt x="1196" y="299"/>
                  </a:cubicBezTo>
                  <a:cubicBezTo>
                    <a:pt x="1270" y="262"/>
                    <a:pt x="1382" y="262"/>
                    <a:pt x="1494" y="262"/>
                  </a:cubicBezTo>
                  <a:cubicBezTo>
                    <a:pt x="1644" y="225"/>
                    <a:pt x="1793" y="225"/>
                    <a:pt x="1868" y="187"/>
                  </a:cubicBezTo>
                  <a:cubicBezTo>
                    <a:pt x="1980" y="187"/>
                    <a:pt x="2017" y="150"/>
                    <a:pt x="2017" y="113"/>
                  </a:cubicBezTo>
                  <a:cubicBezTo>
                    <a:pt x="2017" y="38"/>
                    <a:pt x="1793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2" name="Google Shape;8982;p24"/>
            <p:cNvSpPr/>
            <p:nvPr/>
          </p:nvSpPr>
          <p:spPr>
            <a:xfrm>
              <a:off x="1141700" y="849625"/>
              <a:ext cx="68175" cy="65350"/>
            </a:xfrm>
            <a:custGeom>
              <a:avLst/>
              <a:gdLst/>
              <a:ahLst/>
              <a:cxnLst/>
              <a:rect l="l" t="t" r="r" b="b"/>
              <a:pathLst>
                <a:path w="2727" h="2614" extrusionOk="0">
                  <a:moveTo>
                    <a:pt x="561" y="0"/>
                  </a:moveTo>
                  <a:cubicBezTo>
                    <a:pt x="523" y="0"/>
                    <a:pt x="523" y="0"/>
                    <a:pt x="486" y="37"/>
                  </a:cubicBezTo>
                  <a:cubicBezTo>
                    <a:pt x="486" y="37"/>
                    <a:pt x="486" y="75"/>
                    <a:pt x="486" y="112"/>
                  </a:cubicBezTo>
                  <a:cubicBezTo>
                    <a:pt x="486" y="262"/>
                    <a:pt x="411" y="672"/>
                    <a:pt x="225" y="1307"/>
                  </a:cubicBezTo>
                  <a:cubicBezTo>
                    <a:pt x="75" y="1904"/>
                    <a:pt x="0" y="2278"/>
                    <a:pt x="0" y="2315"/>
                  </a:cubicBezTo>
                  <a:cubicBezTo>
                    <a:pt x="0" y="2390"/>
                    <a:pt x="38" y="2464"/>
                    <a:pt x="75" y="2502"/>
                  </a:cubicBezTo>
                  <a:cubicBezTo>
                    <a:pt x="112" y="2576"/>
                    <a:pt x="150" y="2614"/>
                    <a:pt x="187" y="2614"/>
                  </a:cubicBezTo>
                  <a:cubicBezTo>
                    <a:pt x="187" y="2614"/>
                    <a:pt x="187" y="2576"/>
                    <a:pt x="225" y="2539"/>
                  </a:cubicBezTo>
                  <a:cubicBezTo>
                    <a:pt x="225" y="2539"/>
                    <a:pt x="225" y="2502"/>
                    <a:pt x="262" y="2464"/>
                  </a:cubicBezTo>
                  <a:cubicBezTo>
                    <a:pt x="262" y="2464"/>
                    <a:pt x="262" y="2427"/>
                    <a:pt x="299" y="2390"/>
                  </a:cubicBezTo>
                  <a:cubicBezTo>
                    <a:pt x="299" y="2352"/>
                    <a:pt x="299" y="2315"/>
                    <a:pt x="299" y="2278"/>
                  </a:cubicBezTo>
                  <a:cubicBezTo>
                    <a:pt x="337" y="2240"/>
                    <a:pt x="337" y="2166"/>
                    <a:pt x="374" y="2128"/>
                  </a:cubicBezTo>
                  <a:cubicBezTo>
                    <a:pt x="374" y="2091"/>
                    <a:pt x="374" y="2016"/>
                    <a:pt x="411" y="1979"/>
                  </a:cubicBezTo>
                  <a:cubicBezTo>
                    <a:pt x="411" y="1942"/>
                    <a:pt x="411" y="1904"/>
                    <a:pt x="449" y="1830"/>
                  </a:cubicBezTo>
                  <a:cubicBezTo>
                    <a:pt x="449" y="1792"/>
                    <a:pt x="486" y="1643"/>
                    <a:pt x="523" y="1456"/>
                  </a:cubicBezTo>
                  <a:cubicBezTo>
                    <a:pt x="598" y="1270"/>
                    <a:pt x="635" y="1046"/>
                    <a:pt x="673" y="784"/>
                  </a:cubicBezTo>
                  <a:cubicBezTo>
                    <a:pt x="822" y="1270"/>
                    <a:pt x="934" y="1606"/>
                    <a:pt x="1046" y="1718"/>
                  </a:cubicBezTo>
                  <a:cubicBezTo>
                    <a:pt x="1083" y="1792"/>
                    <a:pt x="1158" y="1830"/>
                    <a:pt x="1233" y="1830"/>
                  </a:cubicBezTo>
                  <a:cubicBezTo>
                    <a:pt x="1307" y="1830"/>
                    <a:pt x="1382" y="1792"/>
                    <a:pt x="1494" y="1680"/>
                  </a:cubicBezTo>
                  <a:cubicBezTo>
                    <a:pt x="1606" y="1568"/>
                    <a:pt x="1867" y="1195"/>
                    <a:pt x="2353" y="635"/>
                  </a:cubicBezTo>
                  <a:lnTo>
                    <a:pt x="2353" y="635"/>
                  </a:lnTo>
                  <a:cubicBezTo>
                    <a:pt x="2241" y="896"/>
                    <a:pt x="2166" y="1232"/>
                    <a:pt x="2054" y="1568"/>
                  </a:cubicBezTo>
                  <a:cubicBezTo>
                    <a:pt x="1979" y="1942"/>
                    <a:pt x="1942" y="2166"/>
                    <a:pt x="1942" y="2278"/>
                  </a:cubicBezTo>
                  <a:cubicBezTo>
                    <a:pt x="1942" y="2390"/>
                    <a:pt x="1942" y="2464"/>
                    <a:pt x="1979" y="2502"/>
                  </a:cubicBezTo>
                  <a:cubicBezTo>
                    <a:pt x="2017" y="2576"/>
                    <a:pt x="2054" y="2614"/>
                    <a:pt x="2091" y="2614"/>
                  </a:cubicBezTo>
                  <a:cubicBezTo>
                    <a:pt x="2129" y="2614"/>
                    <a:pt x="2166" y="2539"/>
                    <a:pt x="2203" y="2390"/>
                  </a:cubicBezTo>
                  <a:cubicBezTo>
                    <a:pt x="2203" y="2315"/>
                    <a:pt x="2241" y="2240"/>
                    <a:pt x="2241" y="2166"/>
                  </a:cubicBezTo>
                  <a:cubicBezTo>
                    <a:pt x="2278" y="2091"/>
                    <a:pt x="2278" y="1979"/>
                    <a:pt x="2315" y="1867"/>
                  </a:cubicBezTo>
                  <a:cubicBezTo>
                    <a:pt x="2353" y="1755"/>
                    <a:pt x="2390" y="1643"/>
                    <a:pt x="2390" y="1531"/>
                  </a:cubicBezTo>
                  <a:cubicBezTo>
                    <a:pt x="2427" y="1456"/>
                    <a:pt x="2465" y="1344"/>
                    <a:pt x="2502" y="1195"/>
                  </a:cubicBezTo>
                  <a:cubicBezTo>
                    <a:pt x="2539" y="1046"/>
                    <a:pt x="2577" y="934"/>
                    <a:pt x="2577" y="896"/>
                  </a:cubicBezTo>
                  <a:cubicBezTo>
                    <a:pt x="2614" y="822"/>
                    <a:pt x="2614" y="747"/>
                    <a:pt x="2651" y="635"/>
                  </a:cubicBezTo>
                  <a:cubicBezTo>
                    <a:pt x="2689" y="560"/>
                    <a:pt x="2689" y="486"/>
                    <a:pt x="2689" y="411"/>
                  </a:cubicBezTo>
                  <a:cubicBezTo>
                    <a:pt x="2726" y="374"/>
                    <a:pt x="2726" y="299"/>
                    <a:pt x="2726" y="262"/>
                  </a:cubicBezTo>
                  <a:cubicBezTo>
                    <a:pt x="2726" y="224"/>
                    <a:pt x="2689" y="187"/>
                    <a:pt x="2651" y="112"/>
                  </a:cubicBezTo>
                  <a:cubicBezTo>
                    <a:pt x="2577" y="75"/>
                    <a:pt x="2539" y="37"/>
                    <a:pt x="2502" y="37"/>
                  </a:cubicBezTo>
                  <a:cubicBezTo>
                    <a:pt x="2465" y="37"/>
                    <a:pt x="2390" y="112"/>
                    <a:pt x="2278" y="224"/>
                  </a:cubicBezTo>
                  <a:cubicBezTo>
                    <a:pt x="2166" y="336"/>
                    <a:pt x="2017" y="523"/>
                    <a:pt x="1793" y="784"/>
                  </a:cubicBezTo>
                  <a:cubicBezTo>
                    <a:pt x="1606" y="1083"/>
                    <a:pt x="1419" y="1270"/>
                    <a:pt x="1270" y="1456"/>
                  </a:cubicBezTo>
                  <a:cubicBezTo>
                    <a:pt x="1158" y="1232"/>
                    <a:pt x="1083" y="971"/>
                    <a:pt x="971" y="747"/>
                  </a:cubicBezTo>
                  <a:cubicBezTo>
                    <a:pt x="897" y="523"/>
                    <a:pt x="859" y="374"/>
                    <a:pt x="859" y="299"/>
                  </a:cubicBezTo>
                  <a:cubicBezTo>
                    <a:pt x="859" y="224"/>
                    <a:pt x="785" y="187"/>
                    <a:pt x="710" y="112"/>
                  </a:cubicBezTo>
                  <a:cubicBezTo>
                    <a:pt x="635" y="37"/>
                    <a:pt x="598" y="0"/>
                    <a:pt x="5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3" name="Google Shape;8983;p24"/>
            <p:cNvSpPr/>
            <p:nvPr/>
          </p:nvSpPr>
          <p:spPr>
            <a:xfrm>
              <a:off x="1210775" y="849625"/>
              <a:ext cx="53225" cy="65350"/>
            </a:xfrm>
            <a:custGeom>
              <a:avLst/>
              <a:gdLst/>
              <a:ahLst/>
              <a:cxnLst/>
              <a:rect l="l" t="t" r="r" b="b"/>
              <a:pathLst>
                <a:path w="2129" h="2614" extrusionOk="0">
                  <a:moveTo>
                    <a:pt x="1345" y="336"/>
                  </a:moveTo>
                  <a:cubicBezTo>
                    <a:pt x="1457" y="336"/>
                    <a:pt x="1569" y="336"/>
                    <a:pt x="1643" y="411"/>
                  </a:cubicBezTo>
                  <a:cubicBezTo>
                    <a:pt x="1718" y="448"/>
                    <a:pt x="1755" y="486"/>
                    <a:pt x="1755" y="598"/>
                  </a:cubicBezTo>
                  <a:cubicBezTo>
                    <a:pt x="1755" y="635"/>
                    <a:pt x="1755" y="672"/>
                    <a:pt x="1718" y="747"/>
                  </a:cubicBezTo>
                  <a:cubicBezTo>
                    <a:pt x="1681" y="784"/>
                    <a:pt x="1643" y="822"/>
                    <a:pt x="1606" y="859"/>
                  </a:cubicBezTo>
                  <a:cubicBezTo>
                    <a:pt x="1606" y="859"/>
                    <a:pt x="1531" y="896"/>
                    <a:pt x="1457" y="934"/>
                  </a:cubicBezTo>
                  <a:cubicBezTo>
                    <a:pt x="1382" y="971"/>
                    <a:pt x="1307" y="1008"/>
                    <a:pt x="1158" y="1083"/>
                  </a:cubicBezTo>
                  <a:cubicBezTo>
                    <a:pt x="1046" y="1120"/>
                    <a:pt x="934" y="1158"/>
                    <a:pt x="897" y="1195"/>
                  </a:cubicBezTo>
                  <a:cubicBezTo>
                    <a:pt x="971" y="859"/>
                    <a:pt x="1009" y="635"/>
                    <a:pt x="1009" y="598"/>
                  </a:cubicBezTo>
                  <a:cubicBezTo>
                    <a:pt x="1009" y="523"/>
                    <a:pt x="971" y="448"/>
                    <a:pt x="897" y="374"/>
                  </a:cubicBezTo>
                  <a:cubicBezTo>
                    <a:pt x="1083" y="336"/>
                    <a:pt x="1233" y="336"/>
                    <a:pt x="1345" y="336"/>
                  </a:cubicBezTo>
                  <a:close/>
                  <a:moveTo>
                    <a:pt x="859" y="1344"/>
                  </a:moveTo>
                  <a:cubicBezTo>
                    <a:pt x="897" y="1419"/>
                    <a:pt x="934" y="1456"/>
                    <a:pt x="1009" y="1456"/>
                  </a:cubicBezTo>
                  <a:cubicBezTo>
                    <a:pt x="1195" y="1456"/>
                    <a:pt x="1345" y="1494"/>
                    <a:pt x="1531" y="1531"/>
                  </a:cubicBezTo>
                  <a:cubicBezTo>
                    <a:pt x="1718" y="1568"/>
                    <a:pt x="1793" y="1643"/>
                    <a:pt x="1793" y="1718"/>
                  </a:cubicBezTo>
                  <a:cubicBezTo>
                    <a:pt x="1793" y="1830"/>
                    <a:pt x="1718" y="1904"/>
                    <a:pt x="1606" y="2016"/>
                  </a:cubicBezTo>
                  <a:cubicBezTo>
                    <a:pt x="1457" y="2091"/>
                    <a:pt x="1307" y="2166"/>
                    <a:pt x="1083" y="2240"/>
                  </a:cubicBezTo>
                  <a:cubicBezTo>
                    <a:pt x="897" y="2278"/>
                    <a:pt x="710" y="2315"/>
                    <a:pt x="561" y="2315"/>
                  </a:cubicBezTo>
                  <a:cubicBezTo>
                    <a:pt x="598" y="2278"/>
                    <a:pt x="710" y="1942"/>
                    <a:pt x="859" y="1344"/>
                  </a:cubicBezTo>
                  <a:close/>
                  <a:moveTo>
                    <a:pt x="1009" y="0"/>
                  </a:moveTo>
                  <a:cubicBezTo>
                    <a:pt x="859" y="0"/>
                    <a:pt x="747" y="37"/>
                    <a:pt x="635" y="75"/>
                  </a:cubicBezTo>
                  <a:cubicBezTo>
                    <a:pt x="523" y="75"/>
                    <a:pt x="486" y="112"/>
                    <a:pt x="486" y="187"/>
                  </a:cubicBezTo>
                  <a:cubicBezTo>
                    <a:pt x="486" y="224"/>
                    <a:pt x="486" y="262"/>
                    <a:pt x="561" y="299"/>
                  </a:cubicBezTo>
                  <a:cubicBezTo>
                    <a:pt x="598" y="374"/>
                    <a:pt x="635" y="374"/>
                    <a:pt x="673" y="374"/>
                  </a:cubicBezTo>
                  <a:lnTo>
                    <a:pt x="710" y="374"/>
                  </a:lnTo>
                  <a:cubicBezTo>
                    <a:pt x="710" y="710"/>
                    <a:pt x="598" y="1158"/>
                    <a:pt x="411" y="1755"/>
                  </a:cubicBezTo>
                  <a:cubicBezTo>
                    <a:pt x="374" y="1942"/>
                    <a:pt x="337" y="2054"/>
                    <a:pt x="337" y="2091"/>
                  </a:cubicBezTo>
                  <a:cubicBezTo>
                    <a:pt x="337" y="2128"/>
                    <a:pt x="337" y="2166"/>
                    <a:pt x="374" y="2240"/>
                  </a:cubicBezTo>
                  <a:cubicBezTo>
                    <a:pt x="411" y="2278"/>
                    <a:pt x="449" y="2315"/>
                    <a:pt x="486" y="2315"/>
                  </a:cubicBezTo>
                  <a:cubicBezTo>
                    <a:pt x="374" y="2315"/>
                    <a:pt x="299" y="2278"/>
                    <a:pt x="187" y="2240"/>
                  </a:cubicBezTo>
                  <a:cubicBezTo>
                    <a:pt x="113" y="2203"/>
                    <a:pt x="75" y="2166"/>
                    <a:pt x="75" y="2166"/>
                  </a:cubicBezTo>
                  <a:cubicBezTo>
                    <a:pt x="1" y="2166"/>
                    <a:pt x="1" y="2203"/>
                    <a:pt x="1" y="2278"/>
                  </a:cubicBezTo>
                  <a:cubicBezTo>
                    <a:pt x="1" y="2352"/>
                    <a:pt x="38" y="2427"/>
                    <a:pt x="150" y="2502"/>
                  </a:cubicBezTo>
                  <a:cubicBezTo>
                    <a:pt x="299" y="2576"/>
                    <a:pt x="411" y="2614"/>
                    <a:pt x="561" y="2614"/>
                  </a:cubicBezTo>
                  <a:cubicBezTo>
                    <a:pt x="822" y="2614"/>
                    <a:pt x="1046" y="2576"/>
                    <a:pt x="1307" y="2502"/>
                  </a:cubicBezTo>
                  <a:cubicBezTo>
                    <a:pt x="1531" y="2427"/>
                    <a:pt x="1755" y="2315"/>
                    <a:pt x="1905" y="2166"/>
                  </a:cubicBezTo>
                  <a:cubicBezTo>
                    <a:pt x="2054" y="2016"/>
                    <a:pt x="2129" y="1867"/>
                    <a:pt x="2129" y="1718"/>
                  </a:cubicBezTo>
                  <a:cubicBezTo>
                    <a:pt x="2129" y="1606"/>
                    <a:pt x="2054" y="1531"/>
                    <a:pt x="1905" y="1419"/>
                  </a:cubicBezTo>
                  <a:cubicBezTo>
                    <a:pt x="1793" y="1344"/>
                    <a:pt x="1606" y="1270"/>
                    <a:pt x="1382" y="1270"/>
                  </a:cubicBezTo>
                  <a:cubicBezTo>
                    <a:pt x="1606" y="1195"/>
                    <a:pt x="1793" y="1083"/>
                    <a:pt x="1905" y="971"/>
                  </a:cubicBezTo>
                  <a:cubicBezTo>
                    <a:pt x="2054" y="859"/>
                    <a:pt x="2091" y="710"/>
                    <a:pt x="2091" y="560"/>
                  </a:cubicBezTo>
                  <a:cubicBezTo>
                    <a:pt x="2091" y="374"/>
                    <a:pt x="2017" y="262"/>
                    <a:pt x="1830" y="150"/>
                  </a:cubicBezTo>
                  <a:cubicBezTo>
                    <a:pt x="1643" y="75"/>
                    <a:pt x="1382" y="0"/>
                    <a:pt x="10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4" name="Google Shape;8984;p24"/>
            <p:cNvSpPr/>
            <p:nvPr/>
          </p:nvSpPr>
          <p:spPr>
            <a:xfrm>
              <a:off x="1274250" y="849625"/>
              <a:ext cx="46700" cy="65350"/>
            </a:xfrm>
            <a:custGeom>
              <a:avLst/>
              <a:gdLst/>
              <a:ahLst/>
              <a:cxnLst/>
              <a:rect l="l" t="t" r="r" b="b"/>
              <a:pathLst>
                <a:path w="1868" h="2614" extrusionOk="0">
                  <a:moveTo>
                    <a:pt x="1121" y="336"/>
                  </a:moveTo>
                  <a:cubicBezTo>
                    <a:pt x="1419" y="336"/>
                    <a:pt x="1531" y="411"/>
                    <a:pt x="1531" y="560"/>
                  </a:cubicBezTo>
                  <a:cubicBezTo>
                    <a:pt x="1531" y="635"/>
                    <a:pt x="1494" y="747"/>
                    <a:pt x="1419" y="822"/>
                  </a:cubicBezTo>
                  <a:cubicBezTo>
                    <a:pt x="1345" y="934"/>
                    <a:pt x="1270" y="1008"/>
                    <a:pt x="1158" y="1046"/>
                  </a:cubicBezTo>
                  <a:cubicBezTo>
                    <a:pt x="1046" y="1120"/>
                    <a:pt x="971" y="1158"/>
                    <a:pt x="822" y="1232"/>
                  </a:cubicBezTo>
                  <a:cubicBezTo>
                    <a:pt x="710" y="1307"/>
                    <a:pt x="635" y="1344"/>
                    <a:pt x="598" y="1382"/>
                  </a:cubicBezTo>
                  <a:cubicBezTo>
                    <a:pt x="710" y="1008"/>
                    <a:pt x="747" y="747"/>
                    <a:pt x="747" y="560"/>
                  </a:cubicBezTo>
                  <a:cubicBezTo>
                    <a:pt x="747" y="523"/>
                    <a:pt x="747" y="486"/>
                    <a:pt x="710" y="411"/>
                  </a:cubicBezTo>
                  <a:cubicBezTo>
                    <a:pt x="859" y="374"/>
                    <a:pt x="1009" y="336"/>
                    <a:pt x="1121" y="336"/>
                  </a:cubicBezTo>
                  <a:close/>
                  <a:moveTo>
                    <a:pt x="1121" y="0"/>
                  </a:moveTo>
                  <a:cubicBezTo>
                    <a:pt x="934" y="0"/>
                    <a:pt x="747" y="37"/>
                    <a:pt x="561" y="75"/>
                  </a:cubicBezTo>
                  <a:cubicBezTo>
                    <a:pt x="374" y="150"/>
                    <a:pt x="299" y="187"/>
                    <a:pt x="299" y="262"/>
                  </a:cubicBezTo>
                  <a:cubicBezTo>
                    <a:pt x="299" y="299"/>
                    <a:pt x="337" y="336"/>
                    <a:pt x="337" y="374"/>
                  </a:cubicBezTo>
                  <a:cubicBezTo>
                    <a:pt x="374" y="411"/>
                    <a:pt x="411" y="448"/>
                    <a:pt x="411" y="448"/>
                  </a:cubicBezTo>
                  <a:cubicBezTo>
                    <a:pt x="411" y="710"/>
                    <a:pt x="337" y="1083"/>
                    <a:pt x="187" y="1568"/>
                  </a:cubicBezTo>
                  <a:cubicBezTo>
                    <a:pt x="75" y="2054"/>
                    <a:pt x="1" y="2315"/>
                    <a:pt x="1" y="2390"/>
                  </a:cubicBezTo>
                  <a:cubicBezTo>
                    <a:pt x="1" y="2427"/>
                    <a:pt x="1" y="2502"/>
                    <a:pt x="75" y="2539"/>
                  </a:cubicBezTo>
                  <a:cubicBezTo>
                    <a:pt x="113" y="2614"/>
                    <a:pt x="150" y="2614"/>
                    <a:pt x="187" y="2614"/>
                  </a:cubicBezTo>
                  <a:cubicBezTo>
                    <a:pt x="225" y="2614"/>
                    <a:pt x="225" y="2576"/>
                    <a:pt x="262" y="2427"/>
                  </a:cubicBezTo>
                  <a:cubicBezTo>
                    <a:pt x="299" y="2352"/>
                    <a:pt x="337" y="2315"/>
                    <a:pt x="337" y="2240"/>
                  </a:cubicBezTo>
                  <a:cubicBezTo>
                    <a:pt x="337" y="2166"/>
                    <a:pt x="411" y="1942"/>
                    <a:pt x="523" y="1568"/>
                  </a:cubicBezTo>
                  <a:cubicBezTo>
                    <a:pt x="598" y="1755"/>
                    <a:pt x="785" y="1979"/>
                    <a:pt x="1046" y="2240"/>
                  </a:cubicBezTo>
                  <a:cubicBezTo>
                    <a:pt x="1307" y="2502"/>
                    <a:pt x="1531" y="2614"/>
                    <a:pt x="1681" y="2614"/>
                  </a:cubicBezTo>
                  <a:cubicBezTo>
                    <a:pt x="1755" y="2614"/>
                    <a:pt x="1793" y="2576"/>
                    <a:pt x="1793" y="2539"/>
                  </a:cubicBezTo>
                  <a:cubicBezTo>
                    <a:pt x="1793" y="2502"/>
                    <a:pt x="1793" y="2464"/>
                    <a:pt x="1718" y="2390"/>
                  </a:cubicBezTo>
                  <a:cubicBezTo>
                    <a:pt x="1681" y="2352"/>
                    <a:pt x="1643" y="2352"/>
                    <a:pt x="1606" y="2315"/>
                  </a:cubicBezTo>
                  <a:cubicBezTo>
                    <a:pt x="1569" y="2278"/>
                    <a:pt x="1531" y="2240"/>
                    <a:pt x="1494" y="2203"/>
                  </a:cubicBezTo>
                  <a:cubicBezTo>
                    <a:pt x="1457" y="2166"/>
                    <a:pt x="1382" y="2128"/>
                    <a:pt x="1345" y="2054"/>
                  </a:cubicBezTo>
                  <a:cubicBezTo>
                    <a:pt x="1270" y="2016"/>
                    <a:pt x="1233" y="1979"/>
                    <a:pt x="1195" y="1942"/>
                  </a:cubicBezTo>
                  <a:cubicBezTo>
                    <a:pt x="1158" y="1904"/>
                    <a:pt x="1083" y="1830"/>
                    <a:pt x="1009" y="1755"/>
                  </a:cubicBezTo>
                  <a:cubicBezTo>
                    <a:pt x="934" y="1680"/>
                    <a:pt x="897" y="1606"/>
                    <a:pt x="897" y="1531"/>
                  </a:cubicBezTo>
                  <a:cubicBezTo>
                    <a:pt x="897" y="1531"/>
                    <a:pt x="934" y="1494"/>
                    <a:pt x="971" y="1456"/>
                  </a:cubicBezTo>
                  <a:cubicBezTo>
                    <a:pt x="1046" y="1419"/>
                    <a:pt x="1121" y="1382"/>
                    <a:pt x="1233" y="1344"/>
                  </a:cubicBezTo>
                  <a:cubicBezTo>
                    <a:pt x="1345" y="1270"/>
                    <a:pt x="1419" y="1232"/>
                    <a:pt x="1531" y="1158"/>
                  </a:cubicBezTo>
                  <a:cubicBezTo>
                    <a:pt x="1643" y="1083"/>
                    <a:pt x="1718" y="1008"/>
                    <a:pt x="1793" y="896"/>
                  </a:cubicBezTo>
                  <a:cubicBezTo>
                    <a:pt x="1830" y="784"/>
                    <a:pt x="1867" y="672"/>
                    <a:pt x="1867" y="560"/>
                  </a:cubicBezTo>
                  <a:cubicBezTo>
                    <a:pt x="1867" y="374"/>
                    <a:pt x="1793" y="224"/>
                    <a:pt x="1643" y="150"/>
                  </a:cubicBezTo>
                  <a:cubicBezTo>
                    <a:pt x="1494" y="37"/>
                    <a:pt x="1345" y="0"/>
                    <a:pt x="1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5" name="Google Shape;8985;p24"/>
            <p:cNvSpPr/>
            <p:nvPr/>
          </p:nvSpPr>
          <p:spPr>
            <a:xfrm>
              <a:off x="1328400" y="848675"/>
              <a:ext cx="48550" cy="66300"/>
            </a:xfrm>
            <a:custGeom>
              <a:avLst/>
              <a:gdLst/>
              <a:ahLst/>
              <a:cxnLst/>
              <a:rect l="l" t="t" r="r" b="b"/>
              <a:pathLst>
                <a:path w="1942" h="2652" extrusionOk="0">
                  <a:moveTo>
                    <a:pt x="1158" y="374"/>
                  </a:moveTo>
                  <a:cubicBezTo>
                    <a:pt x="1195" y="598"/>
                    <a:pt x="1232" y="897"/>
                    <a:pt x="1270" y="1308"/>
                  </a:cubicBezTo>
                  <a:cubicBezTo>
                    <a:pt x="1083" y="1345"/>
                    <a:pt x="896" y="1382"/>
                    <a:pt x="710" y="1457"/>
                  </a:cubicBezTo>
                  <a:cubicBezTo>
                    <a:pt x="896" y="972"/>
                    <a:pt x="1046" y="636"/>
                    <a:pt x="1158" y="374"/>
                  </a:cubicBezTo>
                  <a:close/>
                  <a:moveTo>
                    <a:pt x="1232" y="1"/>
                  </a:moveTo>
                  <a:cubicBezTo>
                    <a:pt x="1158" y="1"/>
                    <a:pt x="1083" y="38"/>
                    <a:pt x="1008" y="75"/>
                  </a:cubicBezTo>
                  <a:cubicBezTo>
                    <a:pt x="971" y="113"/>
                    <a:pt x="896" y="188"/>
                    <a:pt x="896" y="262"/>
                  </a:cubicBezTo>
                  <a:cubicBezTo>
                    <a:pt x="859" y="300"/>
                    <a:pt x="784" y="486"/>
                    <a:pt x="672" y="710"/>
                  </a:cubicBezTo>
                  <a:cubicBezTo>
                    <a:pt x="598" y="972"/>
                    <a:pt x="523" y="1158"/>
                    <a:pt x="448" y="1308"/>
                  </a:cubicBezTo>
                  <a:cubicBezTo>
                    <a:pt x="411" y="1382"/>
                    <a:pt x="411" y="1457"/>
                    <a:pt x="336" y="1532"/>
                  </a:cubicBezTo>
                  <a:cubicBezTo>
                    <a:pt x="112" y="1606"/>
                    <a:pt x="0" y="1681"/>
                    <a:pt x="0" y="1718"/>
                  </a:cubicBezTo>
                  <a:cubicBezTo>
                    <a:pt x="0" y="1793"/>
                    <a:pt x="0" y="1830"/>
                    <a:pt x="37" y="1868"/>
                  </a:cubicBezTo>
                  <a:cubicBezTo>
                    <a:pt x="75" y="1905"/>
                    <a:pt x="112" y="1905"/>
                    <a:pt x="187" y="1905"/>
                  </a:cubicBezTo>
                  <a:cubicBezTo>
                    <a:pt x="75" y="2241"/>
                    <a:pt x="0" y="2428"/>
                    <a:pt x="0" y="2428"/>
                  </a:cubicBezTo>
                  <a:cubicBezTo>
                    <a:pt x="0" y="2502"/>
                    <a:pt x="0" y="2540"/>
                    <a:pt x="37" y="2577"/>
                  </a:cubicBezTo>
                  <a:cubicBezTo>
                    <a:pt x="112" y="2652"/>
                    <a:pt x="149" y="2652"/>
                    <a:pt x="187" y="2652"/>
                  </a:cubicBezTo>
                  <a:cubicBezTo>
                    <a:pt x="224" y="2652"/>
                    <a:pt x="374" y="2390"/>
                    <a:pt x="560" y="1793"/>
                  </a:cubicBezTo>
                  <a:cubicBezTo>
                    <a:pt x="747" y="1756"/>
                    <a:pt x="896" y="1718"/>
                    <a:pt x="1008" y="1681"/>
                  </a:cubicBezTo>
                  <a:cubicBezTo>
                    <a:pt x="1083" y="1681"/>
                    <a:pt x="1195" y="1644"/>
                    <a:pt x="1307" y="1606"/>
                  </a:cubicBezTo>
                  <a:cubicBezTo>
                    <a:pt x="1307" y="1830"/>
                    <a:pt x="1344" y="2054"/>
                    <a:pt x="1344" y="2316"/>
                  </a:cubicBezTo>
                  <a:cubicBezTo>
                    <a:pt x="1382" y="2428"/>
                    <a:pt x="1382" y="2540"/>
                    <a:pt x="1419" y="2577"/>
                  </a:cubicBezTo>
                  <a:cubicBezTo>
                    <a:pt x="1456" y="2652"/>
                    <a:pt x="1456" y="2652"/>
                    <a:pt x="1531" y="2652"/>
                  </a:cubicBezTo>
                  <a:cubicBezTo>
                    <a:pt x="1606" y="2652"/>
                    <a:pt x="1643" y="2502"/>
                    <a:pt x="1643" y="2204"/>
                  </a:cubicBezTo>
                  <a:cubicBezTo>
                    <a:pt x="1643" y="2017"/>
                    <a:pt x="1643" y="1793"/>
                    <a:pt x="1606" y="1532"/>
                  </a:cubicBezTo>
                  <a:cubicBezTo>
                    <a:pt x="1830" y="1457"/>
                    <a:pt x="1942" y="1420"/>
                    <a:pt x="1942" y="1382"/>
                  </a:cubicBezTo>
                  <a:cubicBezTo>
                    <a:pt x="1942" y="1308"/>
                    <a:pt x="1867" y="1270"/>
                    <a:pt x="1755" y="1270"/>
                  </a:cubicBezTo>
                  <a:lnTo>
                    <a:pt x="1568" y="1270"/>
                  </a:lnTo>
                  <a:cubicBezTo>
                    <a:pt x="1531" y="934"/>
                    <a:pt x="1494" y="598"/>
                    <a:pt x="1419" y="374"/>
                  </a:cubicBezTo>
                  <a:cubicBezTo>
                    <a:pt x="1382" y="113"/>
                    <a:pt x="1307" y="1"/>
                    <a:pt x="12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6" name="Google Shape;8986;p24"/>
            <p:cNvSpPr/>
            <p:nvPr/>
          </p:nvSpPr>
          <p:spPr>
            <a:xfrm>
              <a:off x="1385325" y="849625"/>
              <a:ext cx="56050" cy="65350"/>
            </a:xfrm>
            <a:custGeom>
              <a:avLst/>
              <a:gdLst/>
              <a:ahLst/>
              <a:cxnLst/>
              <a:rect l="l" t="t" r="r" b="b"/>
              <a:pathLst>
                <a:path w="2242" h="2614" extrusionOk="0">
                  <a:moveTo>
                    <a:pt x="561" y="0"/>
                  </a:moveTo>
                  <a:cubicBezTo>
                    <a:pt x="524" y="0"/>
                    <a:pt x="524" y="37"/>
                    <a:pt x="524" y="112"/>
                  </a:cubicBezTo>
                  <a:cubicBezTo>
                    <a:pt x="524" y="262"/>
                    <a:pt x="411" y="672"/>
                    <a:pt x="262" y="1307"/>
                  </a:cubicBezTo>
                  <a:cubicBezTo>
                    <a:pt x="113" y="1942"/>
                    <a:pt x="1" y="2315"/>
                    <a:pt x="1" y="2352"/>
                  </a:cubicBezTo>
                  <a:cubicBezTo>
                    <a:pt x="1" y="2427"/>
                    <a:pt x="38" y="2464"/>
                    <a:pt x="75" y="2539"/>
                  </a:cubicBezTo>
                  <a:cubicBezTo>
                    <a:pt x="150" y="2576"/>
                    <a:pt x="187" y="2614"/>
                    <a:pt x="187" y="2614"/>
                  </a:cubicBezTo>
                  <a:cubicBezTo>
                    <a:pt x="225" y="2614"/>
                    <a:pt x="262" y="2576"/>
                    <a:pt x="299" y="2464"/>
                  </a:cubicBezTo>
                  <a:cubicBezTo>
                    <a:pt x="299" y="2390"/>
                    <a:pt x="374" y="2128"/>
                    <a:pt x="449" y="1792"/>
                  </a:cubicBezTo>
                  <a:cubicBezTo>
                    <a:pt x="561" y="1419"/>
                    <a:pt x="636" y="1083"/>
                    <a:pt x="710" y="784"/>
                  </a:cubicBezTo>
                  <a:cubicBezTo>
                    <a:pt x="1084" y="1718"/>
                    <a:pt x="1308" y="2278"/>
                    <a:pt x="1382" y="2464"/>
                  </a:cubicBezTo>
                  <a:cubicBezTo>
                    <a:pt x="1382" y="2502"/>
                    <a:pt x="1420" y="2539"/>
                    <a:pt x="1457" y="2576"/>
                  </a:cubicBezTo>
                  <a:cubicBezTo>
                    <a:pt x="1494" y="2614"/>
                    <a:pt x="1532" y="2614"/>
                    <a:pt x="1569" y="2614"/>
                  </a:cubicBezTo>
                  <a:cubicBezTo>
                    <a:pt x="1681" y="2614"/>
                    <a:pt x="1756" y="2464"/>
                    <a:pt x="1868" y="2128"/>
                  </a:cubicBezTo>
                  <a:cubicBezTo>
                    <a:pt x="1980" y="1830"/>
                    <a:pt x="2054" y="1456"/>
                    <a:pt x="2129" y="1083"/>
                  </a:cubicBezTo>
                  <a:cubicBezTo>
                    <a:pt x="2204" y="710"/>
                    <a:pt x="2241" y="411"/>
                    <a:pt x="2241" y="224"/>
                  </a:cubicBezTo>
                  <a:cubicBezTo>
                    <a:pt x="2241" y="187"/>
                    <a:pt x="2204" y="112"/>
                    <a:pt x="2129" y="75"/>
                  </a:cubicBezTo>
                  <a:cubicBezTo>
                    <a:pt x="2092" y="0"/>
                    <a:pt x="2054" y="0"/>
                    <a:pt x="1980" y="0"/>
                  </a:cubicBezTo>
                  <a:cubicBezTo>
                    <a:pt x="1942" y="0"/>
                    <a:pt x="1942" y="37"/>
                    <a:pt x="1905" y="150"/>
                  </a:cubicBezTo>
                  <a:cubicBezTo>
                    <a:pt x="1905" y="150"/>
                    <a:pt x="1905" y="299"/>
                    <a:pt x="1868" y="598"/>
                  </a:cubicBezTo>
                  <a:cubicBezTo>
                    <a:pt x="1830" y="1195"/>
                    <a:pt x="1718" y="1680"/>
                    <a:pt x="1569" y="2128"/>
                  </a:cubicBezTo>
                  <a:cubicBezTo>
                    <a:pt x="1457" y="1904"/>
                    <a:pt x="1196" y="1270"/>
                    <a:pt x="785" y="224"/>
                  </a:cubicBezTo>
                  <a:cubicBezTo>
                    <a:pt x="785" y="150"/>
                    <a:pt x="748" y="112"/>
                    <a:pt x="673" y="75"/>
                  </a:cubicBezTo>
                  <a:cubicBezTo>
                    <a:pt x="636" y="0"/>
                    <a:pt x="598" y="0"/>
                    <a:pt x="5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7" name="Google Shape;8987;p24"/>
            <p:cNvSpPr/>
            <p:nvPr/>
          </p:nvSpPr>
          <p:spPr>
            <a:xfrm>
              <a:off x="1449750" y="850550"/>
              <a:ext cx="50425" cy="64425"/>
            </a:xfrm>
            <a:custGeom>
              <a:avLst/>
              <a:gdLst/>
              <a:ahLst/>
              <a:cxnLst/>
              <a:rect l="l" t="t" r="r" b="b"/>
              <a:pathLst>
                <a:path w="2017" h="2577" extrusionOk="0">
                  <a:moveTo>
                    <a:pt x="1270" y="0"/>
                  </a:moveTo>
                  <a:cubicBezTo>
                    <a:pt x="784" y="0"/>
                    <a:pt x="523" y="38"/>
                    <a:pt x="448" y="150"/>
                  </a:cubicBezTo>
                  <a:cubicBezTo>
                    <a:pt x="448" y="150"/>
                    <a:pt x="448" y="187"/>
                    <a:pt x="448" y="225"/>
                  </a:cubicBezTo>
                  <a:cubicBezTo>
                    <a:pt x="448" y="411"/>
                    <a:pt x="411" y="635"/>
                    <a:pt x="336" y="934"/>
                  </a:cubicBezTo>
                  <a:cubicBezTo>
                    <a:pt x="261" y="1195"/>
                    <a:pt x="187" y="1457"/>
                    <a:pt x="112" y="1718"/>
                  </a:cubicBezTo>
                  <a:cubicBezTo>
                    <a:pt x="37" y="1942"/>
                    <a:pt x="0" y="2129"/>
                    <a:pt x="0" y="2241"/>
                  </a:cubicBezTo>
                  <a:cubicBezTo>
                    <a:pt x="0" y="2353"/>
                    <a:pt x="37" y="2427"/>
                    <a:pt x="149" y="2502"/>
                  </a:cubicBezTo>
                  <a:cubicBezTo>
                    <a:pt x="224" y="2539"/>
                    <a:pt x="336" y="2577"/>
                    <a:pt x="448" y="2577"/>
                  </a:cubicBezTo>
                  <a:cubicBezTo>
                    <a:pt x="710" y="2577"/>
                    <a:pt x="971" y="2539"/>
                    <a:pt x="1232" y="2465"/>
                  </a:cubicBezTo>
                  <a:cubicBezTo>
                    <a:pt x="1494" y="2353"/>
                    <a:pt x="1643" y="2278"/>
                    <a:pt x="1643" y="2166"/>
                  </a:cubicBezTo>
                  <a:cubicBezTo>
                    <a:pt x="1643" y="2129"/>
                    <a:pt x="1643" y="2091"/>
                    <a:pt x="1606" y="2091"/>
                  </a:cubicBezTo>
                  <a:cubicBezTo>
                    <a:pt x="1568" y="2091"/>
                    <a:pt x="1494" y="2091"/>
                    <a:pt x="1382" y="2129"/>
                  </a:cubicBezTo>
                  <a:cubicBezTo>
                    <a:pt x="1046" y="2241"/>
                    <a:pt x="747" y="2278"/>
                    <a:pt x="448" y="2278"/>
                  </a:cubicBezTo>
                  <a:cubicBezTo>
                    <a:pt x="411" y="2278"/>
                    <a:pt x="411" y="2278"/>
                    <a:pt x="373" y="2241"/>
                  </a:cubicBezTo>
                  <a:cubicBezTo>
                    <a:pt x="373" y="2241"/>
                    <a:pt x="336" y="2203"/>
                    <a:pt x="336" y="2166"/>
                  </a:cubicBezTo>
                  <a:cubicBezTo>
                    <a:pt x="336" y="2091"/>
                    <a:pt x="411" y="1830"/>
                    <a:pt x="560" y="1419"/>
                  </a:cubicBezTo>
                  <a:cubicBezTo>
                    <a:pt x="822" y="1419"/>
                    <a:pt x="1046" y="1382"/>
                    <a:pt x="1270" y="1345"/>
                  </a:cubicBezTo>
                  <a:cubicBezTo>
                    <a:pt x="1456" y="1307"/>
                    <a:pt x="1568" y="1233"/>
                    <a:pt x="1568" y="1158"/>
                  </a:cubicBezTo>
                  <a:cubicBezTo>
                    <a:pt x="1568" y="1121"/>
                    <a:pt x="1531" y="1083"/>
                    <a:pt x="1456" y="1083"/>
                  </a:cubicBezTo>
                  <a:cubicBezTo>
                    <a:pt x="1382" y="1083"/>
                    <a:pt x="1270" y="1083"/>
                    <a:pt x="1120" y="1121"/>
                  </a:cubicBezTo>
                  <a:lnTo>
                    <a:pt x="635" y="1121"/>
                  </a:lnTo>
                  <a:cubicBezTo>
                    <a:pt x="710" y="785"/>
                    <a:pt x="784" y="523"/>
                    <a:pt x="784" y="374"/>
                  </a:cubicBezTo>
                  <a:lnTo>
                    <a:pt x="784" y="337"/>
                  </a:lnTo>
                  <a:cubicBezTo>
                    <a:pt x="1008" y="299"/>
                    <a:pt x="1158" y="299"/>
                    <a:pt x="1195" y="299"/>
                  </a:cubicBezTo>
                  <a:cubicBezTo>
                    <a:pt x="1270" y="262"/>
                    <a:pt x="1382" y="262"/>
                    <a:pt x="1494" y="262"/>
                  </a:cubicBezTo>
                  <a:cubicBezTo>
                    <a:pt x="1643" y="225"/>
                    <a:pt x="1792" y="225"/>
                    <a:pt x="1867" y="187"/>
                  </a:cubicBezTo>
                  <a:cubicBezTo>
                    <a:pt x="1979" y="187"/>
                    <a:pt x="2016" y="150"/>
                    <a:pt x="2016" y="113"/>
                  </a:cubicBezTo>
                  <a:cubicBezTo>
                    <a:pt x="2016" y="38"/>
                    <a:pt x="1792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8" name="Google Shape;8988;p24"/>
            <p:cNvSpPr/>
            <p:nvPr/>
          </p:nvSpPr>
          <p:spPr>
            <a:xfrm>
              <a:off x="246525" y="961625"/>
              <a:ext cx="44825" cy="66300"/>
            </a:xfrm>
            <a:custGeom>
              <a:avLst/>
              <a:gdLst/>
              <a:ahLst/>
              <a:cxnLst/>
              <a:rect l="l" t="t" r="r" b="b"/>
              <a:pathLst>
                <a:path w="1793" h="2652" extrusionOk="0">
                  <a:moveTo>
                    <a:pt x="373" y="1"/>
                  </a:moveTo>
                  <a:cubicBezTo>
                    <a:pt x="336" y="1"/>
                    <a:pt x="336" y="1"/>
                    <a:pt x="299" y="38"/>
                  </a:cubicBezTo>
                  <a:cubicBezTo>
                    <a:pt x="299" y="38"/>
                    <a:pt x="299" y="75"/>
                    <a:pt x="299" y="113"/>
                  </a:cubicBezTo>
                  <a:cubicBezTo>
                    <a:pt x="299" y="262"/>
                    <a:pt x="261" y="561"/>
                    <a:pt x="149" y="972"/>
                  </a:cubicBezTo>
                  <a:cubicBezTo>
                    <a:pt x="37" y="1382"/>
                    <a:pt x="0" y="1681"/>
                    <a:pt x="0" y="1905"/>
                  </a:cubicBezTo>
                  <a:cubicBezTo>
                    <a:pt x="0" y="2092"/>
                    <a:pt x="37" y="2278"/>
                    <a:pt x="149" y="2428"/>
                  </a:cubicBezTo>
                  <a:cubicBezTo>
                    <a:pt x="261" y="2577"/>
                    <a:pt x="411" y="2652"/>
                    <a:pt x="560" y="2652"/>
                  </a:cubicBezTo>
                  <a:cubicBezTo>
                    <a:pt x="784" y="2652"/>
                    <a:pt x="971" y="2540"/>
                    <a:pt x="1158" y="2353"/>
                  </a:cubicBezTo>
                  <a:cubicBezTo>
                    <a:pt x="1344" y="2129"/>
                    <a:pt x="1494" y="1868"/>
                    <a:pt x="1606" y="1532"/>
                  </a:cubicBezTo>
                  <a:cubicBezTo>
                    <a:pt x="1718" y="1196"/>
                    <a:pt x="1792" y="860"/>
                    <a:pt x="1792" y="449"/>
                  </a:cubicBezTo>
                  <a:cubicBezTo>
                    <a:pt x="1792" y="337"/>
                    <a:pt x="1755" y="225"/>
                    <a:pt x="1680" y="113"/>
                  </a:cubicBezTo>
                  <a:cubicBezTo>
                    <a:pt x="1606" y="38"/>
                    <a:pt x="1531" y="1"/>
                    <a:pt x="1494" y="1"/>
                  </a:cubicBezTo>
                  <a:cubicBezTo>
                    <a:pt x="1419" y="1"/>
                    <a:pt x="1419" y="38"/>
                    <a:pt x="1419" y="75"/>
                  </a:cubicBezTo>
                  <a:cubicBezTo>
                    <a:pt x="1419" y="113"/>
                    <a:pt x="1419" y="150"/>
                    <a:pt x="1419" y="262"/>
                  </a:cubicBezTo>
                  <a:cubicBezTo>
                    <a:pt x="1456" y="374"/>
                    <a:pt x="1456" y="486"/>
                    <a:pt x="1456" y="598"/>
                  </a:cubicBezTo>
                  <a:cubicBezTo>
                    <a:pt x="1456" y="822"/>
                    <a:pt x="1419" y="1046"/>
                    <a:pt x="1344" y="1270"/>
                  </a:cubicBezTo>
                  <a:cubicBezTo>
                    <a:pt x="1307" y="1457"/>
                    <a:pt x="1232" y="1644"/>
                    <a:pt x="1158" y="1830"/>
                  </a:cubicBezTo>
                  <a:cubicBezTo>
                    <a:pt x="1046" y="1980"/>
                    <a:pt x="971" y="2092"/>
                    <a:pt x="859" y="2166"/>
                  </a:cubicBezTo>
                  <a:cubicBezTo>
                    <a:pt x="747" y="2278"/>
                    <a:pt x="672" y="2316"/>
                    <a:pt x="597" y="2316"/>
                  </a:cubicBezTo>
                  <a:cubicBezTo>
                    <a:pt x="523" y="2316"/>
                    <a:pt x="448" y="2278"/>
                    <a:pt x="373" y="2204"/>
                  </a:cubicBezTo>
                  <a:cubicBezTo>
                    <a:pt x="336" y="2092"/>
                    <a:pt x="299" y="1980"/>
                    <a:pt x="299" y="1868"/>
                  </a:cubicBezTo>
                  <a:cubicBezTo>
                    <a:pt x="299" y="1718"/>
                    <a:pt x="373" y="1457"/>
                    <a:pt x="448" y="1046"/>
                  </a:cubicBezTo>
                  <a:cubicBezTo>
                    <a:pt x="560" y="673"/>
                    <a:pt x="597" y="411"/>
                    <a:pt x="597" y="337"/>
                  </a:cubicBezTo>
                  <a:cubicBezTo>
                    <a:pt x="597" y="225"/>
                    <a:pt x="597" y="150"/>
                    <a:pt x="523" y="113"/>
                  </a:cubicBezTo>
                  <a:cubicBezTo>
                    <a:pt x="448" y="38"/>
                    <a:pt x="411" y="1"/>
                    <a:pt x="3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9" name="Google Shape;8989;p24"/>
            <p:cNvSpPr/>
            <p:nvPr/>
          </p:nvSpPr>
          <p:spPr>
            <a:xfrm>
              <a:off x="294125" y="961625"/>
              <a:ext cx="47625" cy="65375"/>
            </a:xfrm>
            <a:custGeom>
              <a:avLst/>
              <a:gdLst/>
              <a:ahLst/>
              <a:cxnLst/>
              <a:rect l="l" t="t" r="r" b="b"/>
              <a:pathLst>
                <a:path w="1905" h="2615" extrusionOk="0">
                  <a:moveTo>
                    <a:pt x="1643" y="1"/>
                  </a:moveTo>
                  <a:cubicBezTo>
                    <a:pt x="1494" y="1"/>
                    <a:pt x="1307" y="38"/>
                    <a:pt x="1120" y="150"/>
                  </a:cubicBezTo>
                  <a:cubicBezTo>
                    <a:pt x="896" y="225"/>
                    <a:pt x="747" y="337"/>
                    <a:pt x="672" y="411"/>
                  </a:cubicBezTo>
                  <a:cubicBezTo>
                    <a:pt x="635" y="449"/>
                    <a:pt x="598" y="523"/>
                    <a:pt x="560" y="598"/>
                  </a:cubicBezTo>
                  <a:cubicBezTo>
                    <a:pt x="560" y="635"/>
                    <a:pt x="523" y="710"/>
                    <a:pt x="523" y="785"/>
                  </a:cubicBezTo>
                  <a:cubicBezTo>
                    <a:pt x="523" y="860"/>
                    <a:pt x="598" y="934"/>
                    <a:pt x="672" y="1046"/>
                  </a:cubicBezTo>
                  <a:cubicBezTo>
                    <a:pt x="747" y="1158"/>
                    <a:pt x="859" y="1233"/>
                    <a:pt x="971" y="1345"/>
                  </a:cubicBezTo>
                  <a:cubicBezTo>
                    <a:pt x="1083" y="1420"/>
                    <a:pt x="1195" y="1532"/>
                    <a:pt x="1270" y="1644"/>
                  </a:cubicBezTo>
                  <a:cubicBezTo>
                    <a:pt x="1344" y="1718"/>
                    <a:pt x="1419" y="1830"/>
                    <a:pt x="1419" y="1905"/>
                  </a:cubicBezTo>
                  <a:cubicBezTo>
                    <a:pt x="1419" y="1980"/>
                    <a:pt x="1344" y="2092"/>
                    <a:pt x="1195" y="2166"/>
                  </a:cubicBezTo>
                  <a:cubicBezTo>
                    <a:pt x="1046" y="2278"/>
                    <a:pt x="896" y="2316"/>
                    <a:pt x="747" y="2316"/>
                  </a:cubicBezTo>
                  <a:cubicBezTo>
                    <a:pt x="635" y="2316"/>
                    <a:pt x="560" y="2278"/>
                    <a:pt x="486" y="2241"/>
                  </a:cubicBezTo>
                  <a:cubicBezTo>
                    <a:pt x="411" y="2204"/>
                    <a:pt x="374" y="2166"/>
                    <a:pt x="299" y="2129"/>
                  </a:cubicBezTo>
                  <a:cubicBezTo>
                    <a:pt x="187" y="2017"/>
                    <a:pt x="112" y="1942"/>
                    <a:pt x="75" y="1942"/>
                  </a:cubicBezTo>
                  <a:cubicBezTo>
                    <a:pt x="38" y="1942"/>
                    <a:pt x="0" y="1980"/>
                    <a:pt x="0" y="2054"/>
                  </a:cubicBezTo>
                  <a:cubicBezTo>
                    <a:pt x="0" y="2166"/>
                    <a:pt x="75" y="2316"/>
                    <a:pt x="224" y="2428"/>
                  </a:cubicBezTo>
                  <a:cubicBezTo>
                    <a:pt x="411" y="2540"/>
                    <a:pt x="598" y="2614"/>
                    <a:pt x="822" y="2614"/>
                  </a:cubicBezTo>
                  <a:cubicBezTo>
                    <a:pt x="1083" y="2614"/>
                    <a:pt x="1270" y="2540"/>
                    <a:pt x="1456" y="2390"/>
                  </a:cubicBezTo>
                  <a:cubicBezTo>
                    <a:pt x="1643" y="2278"/>
                    <a:pt x="1755" y="2092"/>
                    <a:pt x="1755" y="1868"/>
                  </a:cubicBezTo>
                  <a:cubicBezTo>
                    <a:pt x="1755" y="1793"/>
                    <a:pt x="1681" y="1681"/>
                    <a:pt x="1606" y="1532"/>
                  </a:cubicBezTo>
                  <a:cubicBezTo>
                    <a:pt x="1494" y="1420"/>
                    <a:pt x="1419" y="1308"/>
                    <a:pt x="1307" y="1196"/>
                  </a:cubicBezTo>
                  <a:cubicBezTo>
                    <a:pt x="1008" y="934"/>
                    <a:pt x="859" y="785"/>
                    <a:pt x="859" y="747"/>
                  </a:cubicBezTo>
                  <a:cubicBezTo>
                    <a:pt x="859" y="635"/>
                    <a:pt x="1008" y="523"/>
                    <a:pt x="1307" y="411"/>
                  </a:cubicBezTo>
                  <a:cubicBezTo>
                    <a:pt x="1382" y="374"/>
                    <a:pt x="1456" y="374"/>
                    <a:pt x="1569" y="337"/>
                  </a:cubicBezTo>
                  <a:cubicBezTo>
                    <a:pt x="1681" y="299"/>
                    <a:pt x="1755" y="299"/>
                    <a:pt x="1793" y="262"/>
                  </a:cubicBezTo>
                  <a:cubicBezTo>
                    <a:pt x="1867" y="262"/>
                    <a:pt x="1905" y="262"/>
                    <a:pt x="1905" y="225"/>
                  </a:cubicBezTo>
                  <a:cubicBezTo>
                    <a:pt x="1905" y="150"/>
                    <a:pt x="1867" y="113"/>
                    <a:pt x="1830" y="75"/>
                  </a:cubicBezTo>
                  <a:cubicBezTo>
                    <a:pt x="1755" y="38"/>
                    <a:pt x="1718" y="1"/>
                    <a:pt x="16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0" name="Google Shape;8990;p24"/>
            <p:cNvSpPr/>
            <p:nvPr/>
          </p:nvSpPr>
          <p:spPr>
            <a:xfrm>
              <a:off x="350125" y="961625"/>
              <a:ext cx="18700" cy="65375"/>
            </a:xfrm>
            <a:custGeom>
              <a:avLst/>
              <a:gdLst/>
              <a:ahLst/>
              <a:cxnLst/>
              <a:rect l="l" t="t" r="r" b="b"/>
              <a:pathLst>
                <a:path w="748" h="2615" extrusionOk="0">
                  <a:moveTo>
                    <a:pt x="523" y="1"/>
                  </a:moveTo>
                  <a:cubicBezTo>
                    <a:pt x="486" y="1"/>
                    <a:pt x="449" y="1"/>
                    <a:pt x="449" y="38"/>
                  </a:cubicBezTo>
                  <a:cubicBezTo>
                    <a:pt x="449" y="38"/>
                    <a:pt x="449" y="75"/>
                    <a:pt x="449" y="113"/>
                  </a:cubicBezTo>
                  <a:cubicBezTo>
                    <a:pt x="449" y="262"/>
                    <a:pt x="374" y="673"/>
                    <a:pt x="225" y="1308"/>
                  </a:cubicBezTo>
                  <a:cubicBezTo>
                    <a:pt x="75" y="1980"/>
                    <a:pt x="1" y="2316"/>
                    <a:pt x="1" y="2353"/>
                  </a:cubicBezTo>
                  <a:cubicBezTo>
                    <a:pt x="1" y="2428"/>
                    <a:pt x="1" y="2465"/>
                    <a:pt x="75" y="2540"/>
                  </a:cubicBezTo>
                  <a:cubicBezTo>
                    <a:pt x="113" y="2577"/>
                    <a:pt x="150" y="2614"/>
                    <a:pt x="187" y="2614"/>
                  </a:cubicBezTo>
                  <a:cubicBezTo>
                    <a:pt x="225" y="2614"/>
                    <a:pt x="262" y="2540"/>
                    <a:pt x="299" y="2390"/>
                  </a:cubicBezTo>
                  <a:cubicBezTo>
                    <a:pt x="299" y="2316"/>
                    <a:pt x="337" y="2241"/>
                    <a:pt x="337" y="2166"/>
                  </a:cubicBezTo>
                  <a:cubicBezTo>
                    <a:pt x="374" y="2092"/>
                    <a:pt x="374" y="2017"/>
                    <a:pt x="411" y="1868"/>
                  </a:cubicBezTo>
                  <a:cubicBezTo>
                    <a:pt x="449" y="1756"/>
                    <a:pt x="486" y="1644"/>
                    <a:pt x="486" y="1606"/>
                  </a:cubicBezTo>
                  <a:cubicBezTo>
                    <a:pt x="673" y="860"/>
                    <a:pt x="747" y="449"/>
                    <a:pt x="747" y="374"/>
                  </a:cubicBezTo>
                  <a:cubicBezTo>
                    <a:pt x="747" y="262"/>
                    <a:pt x="710" y="187"/>
                    <a:pt x="673" y="113"/>
                  </a:cubicBezTo>
                  <a:cubicBezTo>
                    <a:pt x="598" y="38"/>
                    <a:pt x="561" y="1"/>
                    <a:pt x="5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1" name="Google Shape;8991;p24"/>
            <p:cNvSpPr/>
            <p:nvPr/>
          </p:nvSpPr>
          <p:spPr>
            <a:xfrm>
              <a:off x="377200" y="961625"/>
              <a:ext cx="55100" cy="65375"/>
            </a:xfrm>
            <a:custGeom>
              <a:avLst/>
              <a:gdLst/>
              <a:ahLst/>
              <a:cxnLst/>
              <a:rect l="l" t="t" r="r" b="b"/>
              <a:pathLst>
                <a:path w="2204" h="2615" extrusionOk="0">
                  <a:moveTo>
                    <a:pt x="560" y="1"/>
                  </a:moveTo>
                  <a:cubicBezTo>
                    <a:pt x="523" y="1"/>
                    <a:pt x="486" y="38"/>
                    <a:pt x="486" y="113"/>
                  </a:cubicBezTo>
                  <a:cubicBezTo>
                    <a:pt x="486" y="262"/>
                    <a:pt x="411" y="673"/>
                    <a:pt x="262" y="1308"/>
                  </a:cubicBezTo>
                  <a:cubicBezTo>
                    <a:pt x="75" y="1942"/>
                    <a:pt x="0" y="2316"/>
                    <a:pt x="0" y="2353"/>
                  </a:cubicBezTo>
                  <a:cubicBezTo>
                    <a:pt x="0" y="2428"/>
                    <a:pt x="38" y="2465"/>
                    <a:pt x="75" y="2540"/>
                  </a:cubicBezTo>
                  <a:cubicBezTo>
                    <a:pt x="112" y="2577"/>
                    <a:pt x="150" y="2614"/>
                    <a:pt x="187" y="2614"/>
                  </a:cubicBezTo>
                  <a:cubicBezTo>
                    <a:pt x="224" y="2614"/>
                    <a:pt x="224" y="2577"/>
                    <a:pt x="262" y="2465"/>
                  </a:cubicBezTo>
                  <a:cubicBezTo>
                    <a:pt x="299" y="2390"/>
                    <a:pt x="374" y="2129"/>
                    <a:pt x="448" y="1793"/>
                  </a:cubicBezTo>
                  <a:cubicBezTo>
                    <a:pt x="560" y="1420"/>
                    <a:pt x="635" y="1084"/>
                    <a:pt x="710" y="785"/>
                  </a:cubicBezTo>
                  <a:cubicBezTo>
                    <a:pt x="1083" y="1718"/>
                    <a:pt x="1270" y="2278"/>
                    <a:pt x="1345" y="2465"/>
                  </a:cubicBezTo>
                  <a:cubicBezTo>
                    <a:pt x="1382" y="2502"/>
                    <a:pt x="1419" y="2540"/>
                    <a:pt x="1457" y="2577"/>
                  </a:cubicBezTo>
                  <a:cubicBezTo>
                    <a:pt x="1494" y="2614"/>
                    <a:pt x="1531" y="2614"/>
                    <a:pt x="1569" y="2614"/>
                  </a:cubicBezTo>
                  <a:cubicBezTo>
                    <a:pt x="1681" y="2614"/>
                    <a:pt x="1755" y="2465"/>
                    <a:pt x="1867" y="2129"/>
                  </a:cubicBezTo>
                  <a:cubicBezTo>
                    <a:pt x="1979" y="1830"/>
                    <a:pt x="2054" y="1457"/>
                    <a:pt x="2129" y="1084"/>
                  </a:cubicBezTo>
                  <a:cubicBezTo>
                    <a:pt x="2203" y="710"/>
                    <a:pt x="2203" y="411"/>
                    <a:pt x="2203" y="225"/>
                  </a:cubicBezTo>
                  <a:cubicBezTo>
                    <a:pt x="2203" y="187"/>
                    <a:pt x="2203" y="113"/>
                    <a:pt x="2129" y="75"/>
                  </a:cubicBezTo>
                  <a:cubicBezTo>
                    <a:pt x="2091" y="1"/>
                    <a:pt x="2017" y="1"/>
                    <a:pt x="1979" y="1"/>
                  </a:cubicBezTo>
                  <a:cubicBezTo>
                    <a:pt x="1942" y="1"/>
                    <a:pt x="1905" y="38"/>
                    <a:pt x="1905" y="150"/>
                  </a:cubicBezTo>
                  <a:cubicBezTo>
                    <a:pt x="1905" y="150"/>
                    <a:pt x="1905" y="299"/>
                    <a:pt x="1867" y="598"/>
                  </a:cubicBezTo>
                  <a:cubicBezTo>
                    <a:pt x="1830" y="1196"/>
                    <a:pt x="1718" y="1681"/>
                    <a:pt x="1531" y="2129"/>
                  </a:cubicBezTo>
                  <a:cubicBezTo>
                    <a:pt x="1457" y="1905"/>
                    <a:pt x="1195" y="1270"/>
                    <a:pt x="785" y="225"/>
                  </a:cubicBezTo>
                  <a:cubicBezTo>
                    <a:pt x="747" y="150"/>
                    <a:pt x="710" y="113"/>
                    <a:pt x="672" y="75"/>
                  </a:cubicBezTo>
                  <a:cubicBezTo>
                    <a:pt x="635" y="1"/>
                    <a:pt x="59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2" name="Google Shape;8992;p24"/>
            <p:cNvSpPr/>
            <p:nvPr/>
          </p:nvSpPr>
          <p:spPr>
            <a:xfrm>
              <a:off x="439750" y="961625"/>
              <a:ext cx="45750" cy="75650"/>
            </a:xfrm>
            <a:custGeom>
              <a:avLst/>
              <a:gdLst/>
              <a:ahLst/>
              <a:cxnLst/>
              <a:rect l="l" t="t" r="r" b="b"/>
              <a:pathLst>
                <a:path w="1830" h="3026" extrusionOk="0">
                  <a:moveTo>
                    <a:pt x="1531" y="1"/>
                  </a:moveTo>
                  <a:cubicBezTo>
                    <a:pt x="1307" y="1"/>
                    <a:pt x="1083" y="113"/>
                    <a:pt x="859" y="337"/>
                  </a:cubicBezTo>
                  <a:cubicBezTo>
                    <a:pt x="597" y="561"/>
                    <a:pt x="411" y="822"/>
                    <a:pt x="261" y="1121"/>
                  </a:cubicBezTo>
                  <a:cubicBezTo>
                    <a:pt x="75" y="1457"/>
                    <a:pt x="0" y="1718"/>
                    <a:pt x="0" y="1980"/>
                  </a:cubicBezTo>
                  <a:cubicBezTo>
                    <a:pt x="0" y="2129"/>
                    <a:pt x="75" y="2278"/>
                    <a:pt x="224" y="2428"/>
                  </a:cubicBezTo>
                  <a:cubicBezTo>
                    <a:pt x="373" y="2540"/>
                    <a:pt x="523" y="2614"/>
                    <a:pt x="635" y="2614"/>
                  </a:cubicBezTo>
                  <a:cubicBezTo>
                    <a:pt x="784" y="2614"/>
                    <a:pt x="934" y="2577"/>
                    <a:pt x="1083" y="2428"/>
                  </a:cubicBezTo>
                  <a:cubicBezTo>
                    <a:pt x="1270" y="2316"/>
                    <a:pt x="1382" y="2166"/>
                    <a:pt x="1531" y="1942"/>
                  </a:cubicBezTo>
                  <a:lnTo>
                    <a:pt x="1531" y="1942"/>
                  </a:lnTo>
                  <a:cubicBezTo>
                    <a:pt x="1494" y="2017"/>
                    <a:pt x="1456" y="2129"/>
                    <a:pt x="1419" y="2241"/>
                  </a:cubicBezTo>
                  <a:cubicBezTo>
                    <a:pt x="1382" y="2390"/>
                    <a:pt x="1344" y="2502"/>
                    <a:pt x="1307" y="2614"/>
                  </a:cubicBezTo>
                  <a:cubicBezTo>
                    <a:pt x="1270" y="2726"/>
                    <a:pt x="1232" y="2838"/>
                    <a:pt x="1232" y="2913"/>
                  </a:cubicBezTo>
                  <a:cubicBezTo>
                    <a:pt x="1232" y="2988"/>
                    <a:pt x="1270" y="3025"/>
                    <a:pt x="1344" y="3025"/>
                  </a:cubicBezTo>
                  <a:cubicBezTo>
                    <a:pt x="1419" y="3025"/>
                    <a:pt x="1494" y="2838"/>
                    <a:pt x="1643" y="2465"/>
                  </a:cubicBezTo>
                  <a:cubicBezTo>
                    <a:pt x="1755" y="2092"/>
                    <a:pt x="1830" y="1830"/>
                    <a:pt x="1830" y="1756"/>
                  </a:cubicBezTo>
                  <a:cubicBezTo>
                    <a:pt x="1830" y="1644"/>
                    <a:pt x="1792" y="1569"/>
                    <a:pt x="1718" y="1494"/>
                  </a:cubicBezTo>
                  <a:cubicBezTo>
                    <a:pt x="1680" y="1420"/>
                    <a:pt x="1606" y="1382"/>
                    <a:pt x="1494" y="1382"/>
                  </a:cubicBezTo>
                  <a:cubicBezTo>
                    <a:pt x="1344" y="1382"/>
                    <a:pt x="1232" y="1382"/>
                    <a:pt x="1120" y="1420"/>
                  </a:cubicBezTo>
                  <a:cubicBezTo>
                    <a:pt x="1008" y="1420"/>
                    <a:pt x="934" y="1457"/>
                    <a:pt x="934" y="1494"/>
                  </a:cubicBezTo>
                  <a:cubicBezTo>
                    <a:pt x="934" y="1532"/>
                    <a:pt x="971" y="1569"/>
                    <a:pt x="1008" y="1606"/>
                  </a:cubicBezTo>
                  <a:cubicBezTo>
                    <a:pt x="1083" y="1644"/>
                    <a:pt x="1120" y="1644"/>
                    <a:pt x="1195" y="1644"/>
                  </a:cubicBezTo>
                  <a:cubicBezTo>
                    <a:pt x="1270" y="1644"/>
                    <a:pt x="1344" y="1644"/>
                    <a:pt x="1494" y="1606"/>
                  </a:cubicBezTo>
                  <a:lnTo>
                    <a:pt x="1494" y="1606"/>
                  </a:lnTo>
                  <a:cubicBezTo>
                    <a:pt x="1382" y="1793"/>
                    <a:pt x="1232" y="1980"/>
                    <a:pt x="1046" y="2092"/>
                  </a:cubicBezTo>
                  <a:cubicBezTo>
                    <a:pt x="896" y="2241"/>
                    <a:pt x="747" y="2316"/>
                    <a:pt x="635" y="2316"/>
                  </a:cubicBezTo>
                  <a:cubicBezTo>
                    <a:pt x="560" y="2316"/>
                    <a:pt x="485" y="2278"/>
                    <a:pt x="448" y="2204"/>
                  </a:cubicBezTo>
                  <a:cubicBezTo>
                    <a:pt x="373" y="2129"/>
                    <a:pt x="336" y="2054"/>
                    <a:pt x="336" y="1980"/>
                  </a:cubicBezTo>
                  <a:cubicBezTo>
                    <a:pt x="336" y="1756"/>
                    <a:pt x="411" y="1532"/>
                    <a:pt x="560" y="1270"/>
                  </a:cubicBezTo>
                  <a:cubicBezTo>
                    <a:pt x="672" y="1009"/>
                    <a:pt x="859" y="785"/>
                    <a:pt x="1046" y="598"/>
                  </a:cubicBezTo>
                  <a:cubicBezTo>
                    <a:pt x="1232" y="449"/>
                    <a:pt x="1382" y="337"/>
                    <a:pt x="1568" y="337"/>
                  </a:cubicBezTo>
                  <a:cubicBezTo>
                    <a:pt x="1606" y="337"/>
                    <a:pt x="1680" y="374"/>
                    <a:pt x="1718" y="374"/>
                  </a:cubicBezTo>
                  <a:cubicBezTo>
                    <a:pt x="1755" y="411"/>
                    <a:pt x="1792" y="411"/>
                    <a:pt x="1792" y="411"/>
                  </a:cubicBezTo>
                  <a:cubicBezTo>
                    <a:pt x="1830" y="411"/>
                    <a:pt x="1830" y="374"/>
                    <a:pt x="1830" y="337"/>
                  </a:cubicBezTo>
                  <a:cubicBezTo>
                    <a:pt x="1830" y="299"/>
                    <a:pt x="1792" y="225"/>
                    <a:pt x="1718" y="150"/>
                  </a:cubicBezTo>
                  <a:cubicBezTo>
                    <a:pt x="1680" y="38"/>
                    <a:pt x="1606" y="1"/>
                    <a:pt x="1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3" name="Google Shape;8993;p24"/>
            <p:cNvSpPr/>
            <p:nvPr/>
          </p:nvSpPr>
          <p:spPr>
            <a:xfrm>
              <a:off x="534025" y="960700"/>
              <a:ext cx="48550" cy="66300"/>
            </a:xfrm>
            <a:custGeom>
              <a:avLst/>
              <a:gdLst/>
              <a:ahLst/>
              <a:cxnLst/>
              <a:rect l="l" t="t" r="r" b="b"/>
              <a:pathLst>
                <a:path w="1942" h="2652" extrusionOk="0">
                  <a:moveTo>
                    <a:pt x="1158" y="374"/>
                  </a:moveTo>
                  <a:cubicBezTo>
                    <a:pt x="1195" y="598"/>
                    <a:pt x="1232" y="897"/>
                    <a:pt x="1270" y="1307"/>
                  </a:cubicBezTo>
                  <a:cubicBezTo>
                    <a:pt x="1083" y="1345"/>
                    <a:pt x="896" y="1382"/>
                    <a:pt x="710" y="1457"/>
                  </a:cubicBezTo>
                  <a:cubicBezTo>
                    <a:pt x="896" y="971"/>
                    <a:pt x="1046" y="635"/>
                    <a:pt x="1158" y="374"/>
                  </a:cubicBezTo>
                  <a:close/>
                  <a:moveTo>
                    <a:pt x="1232" y="0"/>
                  </a:moveTo>
                  <a:cubicBezTo>
                    <a:pt x="1195" y="0"/>
                    <a:pt x="1120" y="38"/>
                    <a:pt x="1046" y="75"/>
                  </a:cubicBezTo>
                  <a:cubicBezTo>
                    <a:pt x="971" y="112"/>
                    <a:pt x="934" y="187"/>
                    <a:pt x="896" y="262"/>
                  </a:cubicBezTo>
                  <a:cubicBezTo>
                    <a:pt x="859" y="299"/>
                    <a:pt x="822" y="486"/>
                    <a:pt x="710" y="710"/>
                  </a:cubicBezTo>
                  <a:cubicBezTo>
                    <a:pt x="598" y="971"/>
                    <a:pt x="523" y="1158"/>
                    <a:pt x="448" y="1307"/>
                  </a:cubicBezTo>
                  <a:cubicBezTo>
                    <a:pt x="448" y="1382"/>
                    <a:pt x="411" y="1457"/>
                    <a:pt x="374" y="1531"/>
                  </a:cubicBezTo>
                  <a:cubicBezTo>
                    <a:pt x="112" y="1606"/>
                    <a:pt x="0" y="1681"/>
                    <a:pt x="0" y="1718"/>
                  </a:cubicBezTo>
                  <a:cubicBezTo>
                    <a:pt x="0" y="1793"/>
                    <a:pt x="0" y="1830"/>
                    <a:pt x="38" y="1867"/>
                  </a:cubicBezTo>
                  <a:cubicBezTo>
                    <a:pt x="112" y="1905"/>
                    <a:pt x="150" y="1905"/>
                    <a:pt x="187" y="1905"/>
                  </a:cubicBezTo>
                  <a:lnTo>
                    <a:pt x="224" y="1905"/>
                  </a:lnTo>
                  <a:cubicBezTo>
                    <a:pt x="75" y="2241"/>
                    <a:pt x="0" y="2427"/>
                    <a:pt x="0" y="2427"/>
                  </a:cubicBezTo>
                  <a:cubicBezTo>
                    <a:pt x="0" y="2502"/>
                    <a:pt x="38" y="2539"/>
                    <a:pt x="75" y="2577"/>
                  </a:cubicBezTo>
                  <a:cubicBezTo>
                    <a:pt x="112" y="2651"/>
                    <a:pt x="150" y="2651"/>
                    <a:pt x="187" y="2651"/>
                  </a:cubicBezTo>
                  <a:cubicBezTo>
                    <a:pt x="224" y="2651"/>
                    <a:pt x="374" y="2390"/>
                    <a:pt x="598" y="1793"/>
                  </a:cubicBezTo>
                  <a:cubicBezTo>
                    <a:pt x="784" y="1755"/>
                    <a:pt x="934" y="1718"/>
                    <a:pt x="1008" y="1681"/>
                  </a:cubicBezTo>
                  <a:cubicBezTo>
                    <a:pt x="1083" y="1681"/>
                    <a:pt x="1195" y="1643"/>
                    <a:pt x="1307" y="1606"/>
                  </a:cubicBezTo>
                  <a:cubicBezTo>
                    <a:pt x="1344" y="1830"/>
                    <a:pt x="1344" y="2054"/>
                    <a:pt x="1382" y="2315"/>
                  </a:cubicBezTo>
                  <a:cubicBezTo>
                    <a:pt x="1382" y="2427"/>
                    <a:pt x="1419" y="2539"/>
                    <a:pt x="1419" y="2577"/>
                  </a:cubicBezTo>
                  <a:cubicBezTo>
                    <a:pt x="1456" y="2651"/>
                    <a:pt x="1494" y="2651"/>
                    <a:pt x="1531" y="2651"/>
                  </a:cubicBezTo>
                  <a:cubicBezTo>
                    <a:pt x="1606" y="2651"/>
                    <a:pt x="1643" y="2502"/>
                    <a:pt x="1643" y="2203"/>
                  </a:cubicBezTo>
                  <a:cubicBezTo>
                    <a:pt x="1643" y="2017"/>
                    <a:pt x="1643" y="1793"/>
                    <a:pt x="1606" y="1531"/>
                  </a:cubicBezTo>
                  <a:cubicBezTo>
                    <a:pt x="1830" y="1457"/>
                    <a:pt x="1942" y="1419"/>
                    <a:pt x="1942" y="1382"/>
                  </a:cubicBezTo>
                  <a:cubicBezTo>
                    <a:pt x="1942" y="1307"/>
                    <a:pt x="1904" y="1270"/>
                    <a:pt x="1792" y="1270"/>
                  </a:cubicBezTo>
                  <a:lnTo>
                    <a:pt x="1606" y="1270"/>
                  </a:lnTo>
                  <a:cubicBezTo>
                    <a:pt x="1568" y="934"/>
                    <a:pt x="1494" y="598"/>
                    <a:pt x="1456" y="374"/>
                  </a:cubicBezTo>
                  <a:cubicBezTo>
                    <a:pt x="1382" y="112"/>
                    <a:pt x="1307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4" name="Google Shape;8994;p24"/>
            <p:cNvSpPr/>
            <p:nvPr/>
          </p:nvSpPr>
          <p:spPr>
            <a:xfrm>
              <a:off x="592825" y="961625"/>
              <a:ext cx="50425" cy="65375"/>
            </a:xfrm>
            <a:custGeom>
              <a:avLst/>
              <a:gdLst/>
              <a:ahLst/>
              <a:cxnLst/>
              <a:rect l="l" t="t" r="r" b="b"/>
              <a:pathLst>
                <a:path w="2017" h="2615" extrusionOk="0">
                  <a:moveTo>
                    <a:pt x="1158" y="1"/>
                  </a:moveTo>
                  <a:cubicBezTo>
                    <a:pt x="673" y="1"/>
                    <a:pt x="337" y="38"/>
                    <a:pt x="225" y="38"/>
                  </a:cubicBezTo>
                  <a:cubicBezTo>
                    <a:pt x="75" y="38"/>
                    <a:pt x="1" y="75"/>
                    <a:pt x="1" y="113"/>
                  </a:cubicBezTo>
                  <a:cubicBezTo>
                    <a:pt x="1" y="187"/>
                    <a:pt x="1" y="225"/>
                    <a:pt x="75" y="262"/>
                  </a:cubicBezTo>
                  <a:cubicBezTo>
                    <a:pt x="113" y="337"/>
                    <a:pt x="150" y="337"/>
                    <a:pt x="187" y="337"/>
                  </a:cubicBezTo>
                  <a:lnTo>
                    <a:pt x="822" y="337"/>
                  </a:lnTo>
                  <a:cubicBezTo>
                    <a:pt x="785" y="561"/>
                    <a:pt x="710" y="934"/>
                    <a:pt x="598" y="1494"/>
                  </a:cubicBezTo>
                  <a:cubicBezTo>
                    <a:pt x="449" y="2017"/>
                    <a:pt x="374" y="2316"/>
                    <a:pt x="374" y="2353"/>
                  </a:cubicBezTo>
                  <a:cubicBezTo>
                    <a:pt x="374" y="2428"/>
                    <a:pt x="411" y="2465"/>
                    <a:pt x="449" y="2540"/>
                  </a:cubicBezTo>
                  <a:cubicBezTo>
                    <a:pt x="486" y="2577"/>
                    <a:pt x="523" y="2614"/>
                    <a:pt x="561" y="2614"/>
                  </a:cubicBezTo>
                  <a:cubicBezTo>
                    <a:pt x="598" y="2614"/>
                    <a:pt x="635" y="2540"/>
                    <a:pt x="673" y="2428"/>
                  </a:cubicBezTo>
                  <a:cubicBezTo>
                    <a:pt x="710" y="2353"/>
                    <a:pt x="710" y="2241"/>
                    <a:pt x="747" y="2054"/>
                  </a:cubicBezTo>
                  <a:cubicBezTo>
                    <a:pt x="785" y="1905"/>
                    <a:pt x="822" y="1756"/>
                    <a:pt x="859" y="1681"/>
                  </a:cubicBezTo>
                  <a:cubicBezTo>
                    <a:pt x="1046" y="934"/>
                    <a:pt x="1158" y="486"/>
                    <a:pt x="1158" y="411"/>
                  </a:cubicBezTo>
                  <a:cubicBezTo>
                    <a:pt x="1158" y="374"/>
                    <a:pt x="1121" y="337"/>
                    <a:pt x="1121" y="337"/>
                  </a:cubicBezTo>
                  <a:lnTo>
                    <a:pt x="1905" y="337"/>
                  </a:lnTo>
                  <a:cubicBezTo>
                    <a:pt x="1979" y="337"/>
                    <a:pt x="2017" y="337"/>
                    <a:pt x="2017" y="299"/>
                  </a:cubicBezTo>
                  <a:cubicBezTo>
                    <a:pt x="2017" y="225"/>
                    <a:pt x="1942" y="150"/>
                    <a:pt x="1755" y="113"/>
                  </a:cubicBezTo>
                  <a:cubicBezTo>
                    <a:pt x="1606" y="38"/>
                    <a:pt x="1419" y="1"/>
                    <a:pt x="1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5" name="Google Shape;8995;p24"/>
            <p:cNvSpPr/>
            <p:nvPr/>
          </p:nvSpPr>
          <p:spPr>
            <a:xfrm>
              <a:off x="642300" y="961625"/>
              <a:ext cx="51375" cy="65375"/>
            </a:xfrm>
            <a:custGeom>
              <a:avLst/>
              <a:gdLst/>
              <a:ahLst/>
              <a:cxnLst/>
              <a:rect l="l" t="t" r="r" b="b"/>
              <a:pathLst>
                <a:path w="2055" h="2615" extrusionOk="0">
                  <a:moveTo>
                    <a:pt x="1158" y="1"/>
                  </a:moveTo>
                  <a:cubicBezTo>
                    <a:pt x="673" y="1"/>
                    <a:pt x="374" y="38"/>
                    <a:pt x="225" y="38"/>
                  </a:cubicBezTo>
                  <a:cubicBezTo>
                    <a:pt x="75" y="38"/>
                    <a:pt x="0" y="75"/>
                    <a:pt x="0" y="113"/>
                  </a:cubicBezTo>
                  <a:cubicBezTo>
                    <a:pt x="0" y="187"/>
                    <a:pt x="38" y="225"/>
                    <a:pt x="75" y="262"/>
                  </a:cubicBezTo>
                  <a:cubicBezTo>
                    <a:pt x="112" y="337"/>
                    <a:pt x="150" y="337"/>
                    <a:pt x="187" y="337"/>
                  </a:cubicBezTo>
                  <a:lnTo>
                    <a:pt x="822" y="337"/>
                  </a:lnTo>
                  <a:cubicBezTo>
                    <a:pt x="822" y="561"/>
                    <a:pt x="747" y="934"/>
                    <a:pt x="598" y="1494"/>
                  </a:cubicBezTo>
                  <a:cubicBezTo>
                    <a:pt x="486" y="2017"/>
                    <a:pt x="411" y="2316"/>
                    <a:pt x="411" y="2353"/>
                  </a:cubicBezTo>
                  <a:cubicBezTo>
                    <a:pt x="411" y="2428"/>
                    <a:pt x="411" y="2465"/>
                    <a:pt x="486" y="2540"/>
                  </a:cubicBezTo>
                  <a:cubicBezTo>
                    <a:pt x="523" y="2577"/>
                    <a:pt x="561" y="2614"/>
                    <a:pt x="598" y="2614"/>
                  </a:cubicBezTo>
                  <a:cubicBezTo>
                    <a:pt x="635" y="2614"/>
                    <a:pt x="673" y="2540"/>
                    <a:pt x="673" y="2428"/>
                  </a:cubicBezTo>
                  <a:cubicBezTo>
                    <a:pt x="710" y="2353"/>
                    <a:pt x="747" y="2241"/>
                    <a:pt x="785" y="2054"/>
                  </a:cubicBezTo>
                  <a:cubicBezTo>
                    <a:pt x="822" y="1905"/>
                    <a:pt x="859" y="1756"/>
                    <a:pt x="859" y="1681"/>
                  </a:cubicBezTo>
                  <a:cubicBezTo>
                    <a:pt x="1046" y="934"/>
                    <a:pt x="1158" y="486"/>
                    <a:pt x="1158" y="411"/>
                  </a:cubicBezTo>
                  <a:cubicBezTo>
                    <a:pt x="1158" y="374"/>
                    <a:pt x="1158" y="337"/>
                    <a:pt x="1158" y="337"/>
                  </a:cubicBezTo>
                  <a:lnTo>
                    <a:pt x="1905" y="337"/>
                  </a:lnTo>
                  <a:cubicBezTo>
                    <a:pt x="1979" y="337"/>
                    <a:pt x="2054" y="337"/>
                    <a:pt x="2054" y="299"/>
                  </a:cubicBezTo>
                  <a:cubicBezTo>
                    <a:pt x="2054" y="225"/>
                    <a:pt x="1942" y="150"/>
                    <a:pt x="1793" y="113"/>
                  </a:cubicBezTo>
                  <a:cubicBezTo>
                    <a:pt x="1643" y="38"/>
                    <a:pt x="1419" y="1"/>
                    <a:pt x="1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6" name="Google Shape;8996;p24"/>
            <p:cNvSpPr/>
            <p:nvPr/>
          </p:nvSpPr>
          <p:spPr>
            <a:xfrm>
              <a:off x="690850" y="960700"/>
              <a:ext cx="48550" cy="66300"/>
            </a:xfrm>
            <a:custGeom>
              <a:avLst/>
              <a:gdLst/>
              <a:ahLst/>
              <a:cxnLst/>
              <a:rect l="l" t="t" r="r" b="b"/>
              <a:pathLst>
                <a:path w="1942" h="2652" extrusionOk="0">
                  <a:moveTo>
                    <a:pt x="1158" y="374"/>
                  </a:moveTo>
                  <a:cubicBezTo>
                    <a:pt x="1195" y="598"/>
                    <a:pt x="1232" y="897"/>
                    <a:pt x="1270" y="1307"/>
                  </a:cubicBezTo>
                  <a:cubicBezTo>
                    <a:pt x="1083" y="1345"/>
                    <a:pt x="896" y="1382"/>
                    <a:pt x="710" y="1457"/>
                  </a:cubicBezTo>
                  <a:cubicBezTo>
                    <a:pt x="896" y="971"/>
                    <a:pt x="1046" y="635"/>
                    <a:pt x="1158" y="374"/>
                  </a:cubicBezTo>
                  <a:close/>
                  <a:moveTo>
                    <a:pt x="1232" y="0"/>
                  </a:moveTo>
                  <a:cubicBezTo>
                    <a:pt x="1158" y="0"/>
                    <a:pt x="1120" y="38"/>
                    <a:pt x="1046" y="75"/>
                  </a:cubicBezTo>
                  <a:cubicBezTo>
                    <a:pt x="971" y="112"/>
                    <a:pt x="934" y="187"/>
                    <a:pt x="896" y="262"/>
                  </a:cubicBezTo>
                  <a:cubicBezTo>
                    <a:pt x="859" y="299"/>
                    <a:pt x="784" y="486"/>
                    <a:pt x="710" y="710"/>
                  </a:cubicBezTo>
                  <a:cubicBezTo>
                    <a:pt x="597" y="971"/>
                    <a:pt x="523" y="1158"/>
                    <a:pt x="448" y="1307"/>
                  </a:cubicBezTo>
                  <a:cubicBezTo>
                    <a:pt x="448" y="1382"/>
                    <a:pt x="411" y="1457"/>
                    <a:pt x="373" y="1531"/>
                  </a:cubicBezTo>
                  <a:cubicBezTo>
                    <a:pt x="112" y="1606"/>
                    <a:pt x="0" y="1681"/>
                    <a:pt x="0" y="1718"/>
                  </a:cubicBezTo>
                  <a:cubicBezTo>
                    <a:pt x="0" y="1793"/>
                    <a:pt x="0" y="1830"/>
                    <a:pt x="37" y="1867"/>
                  </a:cubicBezTo>
                  <a:cubicBezTo>
                    <a:pt x="75" y="1905"/>
                    <a:pt x="149" y="1905"/>
                    <a:pt x="187" y="1905"/>
                  </a:cubicBezTo>
                  <a:lnTo>
                    <a:pt x="224" y="1905"/>
                  </a:lnTo>
                  <a:cubicBezTo>
                    <a:pt x="75" y="2241"/>
                    <a:pt x="0" y="2427"/>
                    <a:pt x="0" y="2427"/>
                  </a:cubicBezTo>
                  <a:cubicBezTo>
                    <a:pt x="0" y="2502"/>
                    <a:pt x="0" y="2539"/>
                    <a:pt x="75" y="2577"/>
                  </a:cubicBezTo>
                  <a:cubicBezTo>
                    <a:pt x="112" y="2651"/>
                    <a:pt x="149" y="2651"/>
                    <a:pt x="187" y="2651"/>
                  </a:cubicBezTo>
                  <a:cubicBezTo>
                    <a:pt x="224" y="2651"/>
                    <a:pt x="373" y="2390"/>
                    <a:pt x="597" y="1793"/>
                  </a:cubicBezTo>
                  <a:cubicBezTo>
                    <a:pt x="784" y="1755"/>
                    <a:pt x="896" y="1718"/>
                    <a:pt x="1008" y="1681"/>
                  </a:cubicBezTo>
                  <a:cubicBezTo>
                    <a:pt x="1083" y="1681"/>
                    <a:pt x="1195" y="1643"/>
                    <a:pt x="1307" y="1606"/>
                  </a:cubicBezTo>
                  <a:cubicBezTo>
                    <a:pt x="1344" y="1830"/>
                    <a:pt x="1344" y="2054"/>
                    <a:pt x="1344" y="2315"/>
                  </a:cubicBezTo>
                  <a:cubicBezTo>
                    <a:pt x="1382" y="2427"/>
                    <a:pt x="1382" y="2539"/>
                    <a:pt x="1419" y="2577"/>
                  </a:cubicBezTo>
                  <a:cubicBezTo>
                    <a:pt x="1456" y="2651"/>
                    <a:pt x="1494" y="2651"/>
                    <a:pt x="1531" y="2651"/>
                  </a:cubicBezTo>
                  <a:cubicBezTo>
                    <a:pt x="1606" y="2651"/>
                    <a:pt x="1643" y="2502"/>
                    <a:pt x="1643" y="2203"/>
                  </a:cubicBezTo>
                  <a:cubicBezTo>
                    <a:pt x="1643" y="2017"/>
                    <a:pt x="1643" y="1793"/>
                    <a:pt x="1606" y="1531"/>
                  </a:cubicBezTo>
                  <a:cubicBezTo>
                    <a:pt x="1830" y="1457"/>
                    <a:pt x="1942" y="1419"/>
                    <a:pt x="1942" y="1382"/>
                  </a:cubicBezTo>
                  <a:cubicBezTo>
                    <a:pt x="1942" y="1307"/>
                    <a:pt x="1867" y="1270"/>
                    <a:pt x="1755" y="1270"/>
                  </a:cubicBezTo>
                  <a:lnTo>
                    <a:pt x="1606" y="1270"/>
                  </a:lnTo>
                  <a:cubicBezTo>
                    <a:pt x="1568" y="934"/>
                    <a:pt x="1494" y="598"/>
                    <a:pt x="1456" y="374"/>
                  </a:cubicBezTo>
                  <a:cubicBezTo>
                    <a:pt x="1382" y="112"/>
                    <a:pt x="1307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7" name="Google Shape;8997;p24"/>
            <p:cNvSpPr/>
            <p:nvPr/>
          </p:nvSpPr>
          <p:spPr>
            <a:xfrm>
              <a:off x="749650" y="961625"/>
              <a:ext cx="44825" cy="65375"/>
            </a:xfrm>
            <a:custGeom>
              <a:avLst/>
              <a:gdLst/>
              <a:ahLst/>
              <a:cxnLst/>
              <a:rect l="l" t="t" r="r" b="b"/>
              <a:pathLst>
                <a:path w="1793" h="2615" extrusionOk="0">
                  <a:moveTo>
                    <a:pt x="1494" y="1"/>
                  </a:moveTo>
                  <a:cubicBezTo>
                    <a:pt x="1270" y="1"/>
                    <a:pt x="1046" y="113"/>
                    <a:pt x="822" y="337"/>
                  </a:cubicBezTo>
                  <a:cubicBezTo>
                    <a:pt x="560" y="523"/>
                    <a:pt x="374" y="785"/>
                    <a:pt x="224" y="1084"/>
                  </a:cubicBezTo>
                  <a:cubicBezTo>
                    <a:pt x="75" y="1382"/>
                    <a:pt x="0" y="1644"/>
                    <a:pt x="0" y="1868"/>
                  </a:cubicBezTo>
                  <a:cubicBezTo>
                    <a:pt x="0" y="2054"/>
                    <a:pt x="75" y="2241"/>
                    <a:pt x="224" y="2390"/>
                  </a:cubicBezTo>
                  <a:cubicBezTo>
                    <a:pt x="374" y="2540"/>
                    <a:pt x="560" y="2614"/>
                    <a:pt x="710" y="2614"/>
                  </a:cubicBezTo>
                  <a:cubicBezTo>
                    <a:pt x="859" y="2614"/>
                    <a:pt x="1009" y="2577"/>
                    <a:pt x="1158" y="2502"/>
                  </a:cubicBezTo>
                  <a:cubicBezTo>
                    <a:pt x="1345" y="2428"/>
                    <a:pt x="1494" y="2353"/>
                    <a:pt x="1606" y="2241"/>
                  </a:cubicBezTo>
                  <a:cubicBezTo>
                    <a:pt x="1718" y="2166"/>
                    <a:pt x="1755" y="2092"/>
                    <a:pt x="1755" y="2017"/>
                  </a:cubicBezTo>
                  <a:cubicBezTo>
                    <a:pt x="1755" y="1980"/>
                    <a:pt x="1755" y="1942"/>
                    <a:pt x="1718" y="1942"/>
                  </a:cubicBezTo>
                  <a:cubicBezTo>
                    <a:pt x="1681" y="1942"/>
                    <a:pt x="1569" y="1980"/>
                    <a:pt x="1382" y="2092"/>
                  </a:cubicBezTo>
                  <a:cubicBezTo>
                    <a:pt x="1307" y="2129"/>
                    <a:pt x="1195" y="2166"/>
                    <a:pt x="1083" y="2204"/>
                  </a:cubicBezTo>
                  <a:cubicBezTo>
                    <a:pt x="971" y="2241"/>
                    <a:pt x="859" y="2241"/>
                    <a:pt x="710" y="2241"/>
                  </a:cubicBezTo>
                  <a:cubicBezTo>
                    <a:pt x="598" y="2241"/>
                    <a:pt x="523" y="2241"/>
                    <a:pt x="448" y="2166"/>
                  </a:cubicBezTo>
                  <a:cubicBezTo>
                    <a:pt x="374" y="2092"/>
                    <a:pt x="336" y="2017"/>
                    <a:pt x="336" y="1868"/>
                  </a:cubicBezTo>
                  <a:cubicBezTo>
                    <a:pt x="336" y="1718"/>
                    <a:pt x="374" y="1569"/>
                    <a:pt x="486" y="1382"/>
                  </a:cubicBezTo>
                  <a:cubicBezTo>
                    <a:pt x="560" y="1196"/>
                    <a:pt x="672" y="1009"/>
                    <a:pt x="784" y="860"/>
                  </a:cubicBezTo>
                  <a:cubicBezTo>
                    <a:pt x="897" y="710"/>
                    <a:pt x="1046" y="598"/>
                    <a:pt x="1195" y="486"/>
                  </a:cubicBezTo>
                  <a:cubicBezTo>
                    <a:pt x="1307" y="411"/>
                    <a:pt x="1419" y="337"/>
                    <a:pt x="1531" y="337"/>
                  </a:cubicBezTo>
                  <a:cubicBezTo>
                    <a:pt x="1569" y="337"/>
                    <a:pt x="1606" y="374"/>
                    <a:pt x="1681" y="374"/>
                  </a:cubicBezTo>
                  <a:cubicBezTo>
                    <a:pt x="1718" y="411"/>
                    <a:pt x="1755" y="411"/>
                    <a:pt x="1793" y="411"/>
                  </a:cubicBezTo>
                  <a:cubicBezTo>
                    <a:pt x="1793" y="411"/>
                    <a:pt x="1793" y="374"/>
                    <a:pt x="1793" y="337"/>
                  </a:cubicBezTo>
                  <a:cubicBezTo>
                    <a:pt x="1793" y="262"/>
                    <a:pt x="1793" y="225"/>
                    <a:pt x="1718" y="113"/>
                  </a:cubicBezTo>
                  <a:cubicBezTo>
                    <a:pt x="1643" y="38"/>
                    <a:pt x="1569" y="1"/>
                    <a:pt x="14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8" name="Google Shape;8998;p24"/>
            <p:cNvSpPr/>
            <p:nvPr/>
          </p:nvSpPr>
          <p:spPr>
            <a:xfrm>
              <a:off x="805650" y="961625"/>
              <a:ext cx="52300" cy="65375"/>
            </a:xfrm>
            <a:custGeom>
              <a:avLst/>
              <a:gdLst/>
              <a:ahLst/>
              <a:cxnLst/>
              <a:rect l="l" t="t" r="r" b="b"/>
              <a:pathLst>
                <a:path w="2092" h="2615" extrusionOk="0">
                  <a:moveTo>
                    <a:pt x="561" y="1"/>
                  </a:moveTo>
                  <a:cubicBezTo>
                    <a:pt x="523" y="1"/>
                    <a:pt x="523" y="1"/>
                    <a:pt x="486" y="38"/>
                  </a:cubicBezTo>
                  <a:cubicBezTo>
                    <a:pt x="486" y="38"/>
                    <a:pt x="486" y="75"/>
                    <a:pt x="486" y="113"/>
                  </a:cubicBezTo>
                  <a:cubicBezTo>
                    <a:pt x="486" y="262"/>
                    <a:pt x="411" y="673"/>
                    <a:pt x="225" y="1308"/>
                  </a:cubicBezTo>
                  <a:cubicBezTo>
                    <a:pt x="113" y="1345"/>
                    <a:pt x="38" y="1382"/>
                    <a:pt x="38" y="1420"/>
                  </a:cubicBezTo>
                  <a:cubicBezTo>
                    <a:pt x="38" y="1457"/>
                    <a:pt x="38" y="1494"/>
                    <a:pt x="75" y="1532"/>
                  </a:cubicBezTo>
                  <a:cubicBezTo>
                    <a:pt x="113" y="1569"/>
                    <a:pt x="113" y="1606"/>
                    <a:pt x="150" y="1606"/>
                  </a:cubicBezTo>
                  <a:cubicBezTo>
                    <a:pt x="38" y="2017"/>
                    <a:pt x="1" y="2278"/>
                    <a:pt x="1" y="2316"/>
                  </a:cubicBezTo>
                  <a:cubicBezTo>
                    <a:pt x="1" y="2390"/>
                    <a:pt x="38" y="2465"/>
                    <a:pt x="75" y="2540"/>
                  </a:cubicBezTo>
                  <a:cubicBezTo>
                    <a:pt x="113" y="2577"/>
                    <a:pt x="150" y="2614"/>
                    <a:pt x="187" y="2614"/>
                  </a:cubicBezTo>
                  <a:cubicBezTo>
                    <a:pt x="225" y="2614"/>
                    <a:pt x="262" y="2540"/>
                    <a:pt x="299" y="2428"/>
                  </a:cubicBezTo>
                  <a:cubicBezTo>
                    <a:pt x="299" y="2353"/>
                    <a:pt x="337" y="2278"/>
                    <a:pt x="337" y="2204"/>
                  </a:cubicBezTo>
                  <a:cubicBezTo>
                    <a:pt x="374" y="2166"/>
                    <a:pt x="374" y="2054"/>
                    <a:pt x="411" y="1942"/>
                  </a:cubicBezTo>
                  <a:cubicBezTo>
                    <a:pt x="449" y="1830"/>
                    <a:pt x="486" y="1681"/>
                    <a:pt x="523" y="1569"/>
                  </a:cubicBezTo>
                  <a:cubicBezTo>
                    <a:pt x="822" y="1494"/>
                    <a:pt x="1121" y="1457"/>
                    <a:pt x="1494" y="1382"/>
                  </a:cubicBezTo>
                  <a:lnTo>
                    <a:pt x="1494" y="1382"/>
                  </a:lnTo>
                  <a:cubicBezTo>
                    <a:pt x="1345" y="1980"/>
                    <a:pt x="1270" y="2278"/>
                    <a:pt x="1270" y="2353"/>
                  </a:cubicBezTo>
                  <a:cubicBezTo>
                    <a:pt x="1270" y="2428"/>
                    <a:pt x="1308" y="2465"/>
                    <a:pt x="1345" y="2540"/>
                  </a:cubicBezTo>
                  <a:cubicBezTo>
                    <a:pt x="1382" y="2577"/>
                    <a:pt x="1420" y="2614"/>
                    <a:pt x="1457" y="2614"/>
                  </a:cubicBezTo>
                  <a:cubicBezTo>
                    <a:pt x="1494" y="2614"/>
                    <a:pt x="1532" y="2540"/>
                    <a:pt x="1569" y="2428"/>
                  </a:cubicBezTo>
                  <a:cubicBezTo>
                    <a:pt x="1569" y="2353"/>
                    <a:pt x="1606" y="2278"/>
                    <a:pt x="1606" y="2204"/>
                  </a:cubicBezTo>
                  <a:cubicBezTo>
                    <a:pt x="1644" y="2166"/>
                    <a:pt x="1644" y="2054"/>
                    <a:pt x="1681" y="1942"/>
                  </a:cubicBezTo>
                  <a:cubicBezTo>
                    <a:pt x="1718" y="1830"/>
                    <a:pt x="1756" y="1644"/>
                    <a:pt x="1830" y="1345"/>
                  </a:cubicBezTo>
                  <a:cubicBezTo>
                    <a:pt x="2017" y="1308"/>
                    <a:pt x="2092" y="1270"/>
                    <a:pt x="2092" y="1233"/>
                  </a:cubicBezTo>
                  <a:cubicBezTo>
                    <a:pt x="2092" y="1158"/>
                    <a:pt x="2017" y="1121"/>
                    <a:pt x="1905" y="1121"/>
                  </a:cubicBezTo>
                  <a:cubicBezTo>
                    <a:pt x="2017" y="673"/>
                    <a:pt x="2054" y="449"/>
                    <a:pt x="2054" y="337"/>
                  </a:cubicBezTo>
                  <a:cubicBezTo>
                    <a:pt x="2054" y="262"/>
                    <a:pt x="2054" y="187"/>
                    <a:pt x="1980" y="113"/>
                  </a:cubicBezTo>
                  <a:cubicBezTo>
                    <a:pt x="1942" y="38"/>
                    <a:pt x="1868" y="1"/>
                    <a:pt x="1830" y="1"/>
                  </a:cubicBezTo>
                  <a:cubicBezTo>
                    <a:pt x="1793" y="1"/>
                    <a:pt x="1756" y="38"/>
                    <a:pt x="1756" y="113"/>
                  </a:cubicBezTo>
                  <a:cubicBezTo>
                    <a:pt x="1756" y="262"/>
                    <a:pt x="1681" y="598"/>
                    <a:pt x="1569" y="1121"/>
                  </a:cubicBezTo>
                  <a:cubicBezTo>
                    <a:pt x="1270" y="1121"/>
                    <a:pt x="934" y="1158"/>
                    <a:pt x="598" y="1233"/>
                  </a:cubicBezTo>
                  <a:cubicBezTo>
                    <a:pt x="710" y="747"/>
                    <a:pt x="785" y="486"/>
                    <a:pt x="785" y="374"/>
                  </a:cubicBezTo>
                  <a:cubicBezTo>
                    <a:pt x="785" y="262"/>
                    <a:pt x="747" y="187"/>
                    <a:pt x="710" y="113"/>
                  </a:cubicBezTo>
                  <a:cubicBezTo>
                    <a:pt x="635" y="38"/>
                    <a:pt x="598" y="1"/>
                    <a:pt x="5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9" name="Google Shape;8999;p24"/>
            <p:cNvSpPr/>
            <p:nvPr/>
          </p:nvSpPr>
          <p:spPr>
            <a:xfrm>
              <a:off x="867275" y="961625"/>
              <a:ext cx="68150" cy="65375"/>
            </a:xfrm>
            <a:custGeom>
              <a:avLst/>
              <a:gdLst/>
              <a:ahLst/>
              <a:cxnLst/>
              <a:rect l="l" t="t" r="r" b="b"/>
              <a:pathLst>
                <a:path w="2726" h="2615" extrusionOk="0">
                  <a:moveTo>
                    <a:pt x="560" y="1"/>
                  </a:moveTo>
                  <a:cubicBezTo>
                    <a:pt x="523" y="1"/>
                    <a:pt x="523" y="1"/>
                    <a:pt x="485" y="38"/>
                  </a:cubicBezTo>
                  <a:cubicBezTo>
                    <a:pt x="485" y="38"/>
                    <a:pt x="485" y="75"/>
                    <a:pt x="485" y="113"/>
                  </a:cubicBezTo>
                  <a:cubicBezTo>
                    <a:pt x="485" y="262"/>
                    <a:pt x="411" y="673"/>
                    <a:pt x="224" y="1308"/>
                  </a:cubicBezTo>
                  <a:cubicBezTo>
                    <a:pt x="75" y="1905"/>
                    <a:pt x="0" y="2278"/>
                    <a:pt x="0" y="2316"/>
                  </a:cubicBezTo>
                  <a:cubicBezTo>
                    <a:pt x="0" y="2390"/>
                    <a:pt x="0" y="2465"/>
                    <a:pt x="75" y="2502"/>
                  </a:cubicBezTo>
                  <a:cubicBezTo>
                    <a:pt x="112" y="2577"/>
                    <a:pt x="149" y="2614"/>
                    <a:pt x="187" y="2614"/>
                  </a:cubicBezTo>
                  <a:cubicBezTo>
                    <a:pt x="187" y="2614"/>
                    <a:pt x="187" y="2577"/>
                    <a:pt x="224" y="2540"/>
                  </a:cubicBezTo>
                  <a:cubicBezTo>
                    <a:pt x="224" y="2540"/>
                    <a:pt x="224" y="2502"/>
                    <a:pt x="261" y="2465"/>
                  </a:cubicBezTo>
                  <a:cubicBezTo>
                    <a:pt x="261" y="2465"/>
                    <a:pt x="261" y="2428"/>
                    <a:pt x="261" y="2390"/>
                  </a:cubicBezTo>
                  <a:cubicBezTo>
                    <a:pt x="299" y="2353"/>
                    <a:pt x="299" y="2316"/>
                    <a:pt x="299" y="2278"/>
                  </a:cubicBezTo>
                  <a:cubicBezTo>
                    <a:pt x="336" y="2241"/>
                    <a:pt x="336" y="2166"/>
                    <a:pt x="336" y="2129"/>
                  </a:cubicBezTo>
                  <a:cubicBezTo>
                    <a:pt x="373" y="2092"/>
                    <a:pt x="373" y="2017"/>
                    <a:pt x="373" y="1980"/>
                  </a:cubicBezTo>
                  <a:cubicBezTo>
                    <a:pt x="411" y="1942"/>
                    <a:pt x="411" y="1905"/>
                    <a:pt x="448" y="1830"/>
                  </a:cubicBezTo>
                  <a:cubicBezTo>
                    <a:pt x="448" y="1793"/>
                    <a:pt x="485" y="1644"/>
                    <a:pt x="523" y="1457"/>
                  </a:cubicBezTo>
                  <a:cubicBezTo>
                    <a:pt x="597" y="1270"/>
                    <a:pt x="635" y="1046"/>
                    <a:pt x="672" y="785"/>
                  </a:cubicBezTo>
                  <a:cubicBezTo>
                    <a:pt x="821" y="1270"/>
                    <a:pt x="933" y="1606"/>
                    <a:pt x="1045" y="1718"/>
                  </a:cubicBezTo>
                  <a:cubicBezTo>
                    <a:pt x="1083" y="1793"/>
                    <a:pt x="1158" y="1830"/>
                    <a:pt x="1232" y="1830"/>
                  </a:cubicBezTo>
                  <a:cubicBezTo>
                    <a:pt x="1307" y="1830"/>
                    <a:pt x="1382" y="1793"/>
                    <a:pt x="1494" y="1681"/>
                  </a:cubicBezTo>
                  <a:cubicBezTo>
                    <a:pt x="1606" y="1569"/>
                    <a:pt x="1867" y="1196"/>
                    <a:pt x="2352" y="635"/>
                  </a:cubicBezTo>
                  <a:lnTo>
                    <a:pt x="2352" y="635"/>
                  </a:lnTo>
                  <a:cubicBezTo>
                    <a:pt x="2240" y="897"/>
                    <a:pt x="2128" y="1233"/>
                    <a:pt x="2054" y="1569"/>
                  </a:cubicBezTo>
                  <a:cubicBezTo>
                    <a:pt x="1979" y="1942"/>
                    <a:pt x="1942" y="2166"/>
                    <a:pt x="1942" y="2278"/>
                  </a:cubicBezTo>
                  <a:cubicBezTo>
                    <a:pt x="1942" y="2390"/>
                    <a:pt x="1942" y="2465"/>
                    <a:pt x="1979" y="2502"/>
                  </a:cubicBezTo>
                  <a:cubicBezTo>
                    <a:pt x="2016" y="2577"/>
                    <a:pt x="2054" y="2614"/>
                    <a:pt x="2091" y="2614"/>
                  </a:cubicBezTo>
                  <a:cubicBezTo>
                    <a:pt x="2128" y="2614"/>
                    <a:pt x="2128" y="2540"/>
                    <a:pt x="2166" y="2390"/>
                  </a:cubicBezTo>
                  <a:cubicBezTo>
                    <a:pt x="2203" y="2316"/>
                    <a:pt x="2240" y="2241"/>
                    <a:pt x="2240" y="2166"/>
                  </a:cubicBezTo>
                  <a:cubicBezTo>
                    <a:pt x="2278" y="2092"/>
                    <a:pt x="2278" y="1980"/>
                    <a:pt x="2315" y="1868"/>
                  </a:cubicBezTo>
                  <a:cubicBezTo>
                    <a:pt x="2352" y="1756"/>
                    <a:pt x="2352" y="1644"/>
                    <a:pt x="2390" y="1532"/>
                  </a:cubicBezTo>
                  <a:cubicBezTo>
                    <a:pt x="2427" y="1457"/>
                    <a:pt x="2464" y="1345"/>
                    <a:pt x="2502" y="1196"/>
                  </a:cubicBezTo>
                  <a:cubicBezTo>
                    <a:pt x="2539" y="1046"/>
                    <a:pt x="2576" y="934"/>
                    <a:pt x="2576" y="897"/>
                  </a:cubicBezTo>
                  <a:cubicBezTo>
                    <a:pt x="2614" y="822"/>
                    <a:pt x="2614" y="747"/>
                    <a:pt x="2651" y="635"/>
                  </a:cubicBezTo>
                  <a:cubicBezTo>
                    <a:pt x="2651" y="561"/>
                    <a:pt x="2688" y="486"/>
                    <a:pt x="2688" y="411"/>
                  </a:cubicBezTo>
                  <a:cubicBezTo>
                    <a:pt x="2688" y="374"/>
                    <a:pt x="2726" y="299"/>
                    <a:pt x="2726" y="262"/>
                  </a:cubicBezTo>
                  <a:cubicBezTo>
                    <a:pt x="2726" y="225"/>
                    <a:pt x="2688" y="187"/>
                    <a:pt x="2651" y="113"/>
                  </a:cubicBezTo>
                  <a:cubicBezTo>
                    <a:pt x="2576" y="75"/>
                    <a:pt x="2539" y="38"/>
                    <a:pt x="2502" y="38"/>
                  </a:cubicBezTo>
                  <a:cubicBezTo>
                    <a:pt x="2464" y="38"/>
                    <a:pt x="2390" y="113"/>
                    <a:pt x="2278" y="225"/>
                  </a:cubicBezTo>
                  <a:cubicBezTo>
                    <a:pt x="2166" y="337"/>
                    <a:pt x="2016" y="523"/>
                    <a:pt x="1792" y="785"/>
                  </a:cubicBezTo>
                  <a:cubicBezTo>
                    <a:pt x="1606" y="1084"/>
                    <a:pt x="1419" y="1270"/>
                    <a:pt x="1270" y="1457"/>
                  </a:cubicBezTo>
                  <a:cubicBezTo>
                    <a:pt x="1158" y="1233"/>
                    <a:pt x="1083" y="972"/>
                    <a:pt x="971" y="747"/>
                  </a:cubicBezTo>
                  <a:cubicBezTo>
                    <a:pt x="896" y="523"/>
                    <a:pt x="859" y="374"/>
                    <a:pt x="859" y="299"/>
                  </a:cubicBezTo>
                  <a:cubicBezTo>
                    <a:pt x="821" y="225"/>
                    <a:pt x="784" y="187"/>
                    <a:pt x="709" y="113"/>
                  </a:cubicBezTo>
                  <a:cubicBezTo>
                    <a:pt x="635" y="38"/>
                    <a:pt x="597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0" name="Google Shape;9000;p24"/>
            <p:cNvSpPr/>
            <p:nvPr/>
          </p:nvSpPr>
          <p:spPr>
            <a:xfrm>
              <a:off x="941000" y="962575"/>
              <a:ext cx="51375" cy="64425"/>
            </a:xfrm>
            <a:custGeom>
              <a:avLst/>
              <a:gdLst/>
              <a:ahLst/>
              <a:cxnLst/>
              <a:rect l="l" t="t" r="r" b="b"/>
              <a:pathLst>
                <a:path w="2055" h="2577" extrusionOk="0">
                  <a:moveTo>
                    <a:pt x="1308" y="0"/>
                  </a:moveTo>
                  <a:cubicBezTo>
                    <a:pt x="785" y="0"/>
                    <a:pt x="523" y="37"/>
                    <a:pt x="486" y="149"/>
                  </a:cubicBezTo>
                  <a:cubicBezTo>
                    <a:pt x="486" y="149"/>
                    <a:pt x="449" y="187"/>
                    <a:pt x="449" y="224"/>
                  </a:cubicBezTo>
                  <a:cubicBezTo>
                    <a:pt x="449" y="411"/>
                    <a:pt x="411" y="635"/>
                    <a:pt x="337" y="934"/>
                  </a:cubicBezTo>
                  <a:cubicBezTo>
                    <a:pt x="262" y="1195"/>
                    <a:pt x="187" y="1456"/>
                    <a:pt x="113" y="1718"/>
                  </a:cubicBezTo>
                  <a:cubicBezTo>
                    <a:pt x="38" y="1942"/>
                    <a:pt x="1" y="2128"/>
                    <a:pt x="1" y="2240"/>
                  </a:cubicBezTo>
                  <a:cubicBezTo>
                    <a:pt x="1" y="2352"/>
                    <a:pt x="75" y="2427"/>
                    <a:pt x="150" y="2502"/>
                  </a:cubicBezTo>
                  <a:cubicBezTo>
                    <a:pt x="225" y="2539"/>
                    <a:pt x="337" y="2576"/>
                    <a:pt x="449" y="2576"/>
                  </a:cubicBezTo>
                  <a:cubicBezTo>
                    <a:pt x="710" y="2576"/>
                    <a:pt x="972" y="2539"/>
                    <a:pt x="1233" y="2464"/>
                  </a:cubicBezTo>
                  <a:cubicBezTo>
                    <a:pt x="1532" y="2352"/>
                    <a:pt x="1644" y="2278"/>
                    <a:pt x="1644" y="2166"/>
                  </a:cubicBezTo>
                  <a:cubicBezTo>
                    <a:pt x="1644" y="2128"/>
                    <a:pt x="1644" y="2091"/>
                    <a:pt x="1606" y="2091"/>
                  </a:cubicBezTo>
                  <a:cubicBezTo>
                    <a:pt x="1569" y="2091"/>
                    <a:pt x="1532" y="2091"/>
                    <a:pt x="1420" y="2128"/>
                  </a:cubicBezTo>
                  <a:cubicBezTo>
                    <a:pt x="1046" y="2240"/>
                    <a:pt x="748" y="2278"/>
                    <a:pt x="449" y="2278"/>
                  </a:cubicBezTo>
                  <a:cubicBezTo>
                    <a:pt x="411" y="2278"/>
                    <a:pt x="411" y="2278"/>
                    <a:pt x="374" y="2240"/>
                  </a:cubicBezTo>
                  <a:cubicBezTo>
                    <a:pt x="374" y="2240"/>
                    <a:pt x="374" y="2203"/>
                    <a:pt x="374" y="2166"/>
                  </a:cubicBezTo>
                  <a:cubicBezTo>
                    <a:pt x="374" y="2091"/>
                    <a:pt x="411" y="1830"/>
                    <a:pt x="561" y="1419"/>
                  </a:cubicBezTo>
                  <a:cubicBezTo>
                    <a:pt x="822" y="1419"/>
                    <a:pt x="1084" y="1382"/>
                    <a:pt x="1270" y="1344"/>
                  </a:cubicBezTo>
                  <a:cubicBezTo>
                    <a:pt x="1457" y="1307"/>
                    <a:pt x="1569" y="1232"/>
                    <a:pt x="1569" y="1158"/>
                  </a:cubicBezTo>
                  <a:cubicBezTo>
                    <a:pt x="1569" y="1120"/>
                    <a:pt x="1532" y="1083"/>
                    <a:pt x="1457" y="1083"/>
                  </a:cubicBezTo>
                  <a:cubicBezTo>
                    <a:pt x="1382" y="1083"/>
                    <a:pt x="1270" y="1083"/>
                    <a:pt x="1121" y="1120"/>
                  </a:cubicBezTo>
                  <a:lnTo>
                    <a:pt x="635" y="1120"/>
                  </a:lnTo>
                  <a:cubicBezTo>
                    <a:pt x="748" y="784"/>
                    <a:pt x="785" y="523"/>
                    <a:pt x="785" y="373"/>
                  </a:cubicBezTo>
                  <a:lnTo>
                    <a:pt x="785" y="336"/>
                  </a:lnTo>
                  <a:cubicBezTo>
                    <a:pt x="1009" y="299"/>
                    <a:pt x="1158" y="299"/>
                    <a:pt x="1196" y="299"/>
                  </a:cubicBezTo>
                  <a:cubicBezTo>
                    <a:pt x="1270" y="261"/>
                    <a:pt x="1382" y="261"/>
                    <a:pt x="1532" y="261"/>
                  </a:cubicBezTo>
                  <a:cubicBezTo>
                    <a:pt x="1681" y="224"/>
                    <a:pt x="1793" y="224"/>
                    <a:pt x="1868" y="187"/>
                  </a:cubicBezTo>
                  <a:cubicBezTo>
                    <a:pt x="1980" y="187"/>
                    <a:pt x="2054" y="149"/>
                    <a:pt x="2054" y="112"/>
                  </a:cubicBezTo>
                  <a:cubicBezTo>
                    <a:pt x="2054" y="37"/>
                    <a:pt x="1793" y="0"/>
                    <a:pt x="1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1" name="Google Shape;9001;p24"/>
            <p:cNvSpPr/>
            <p:nvPr/>
          </p:nvSpPr>
          <p:spPr>
            <a:xfrm>
              <a:off x="995150" y="961625"/>
              <a:ext cx="55100" cy="65375"/>
            </a:xfrm>
            <a:custGeom>
              <a:avLst/>
              <a:gdLst/>
              <a:ahLst/>
              <a:cxnLst/>
              <a:rect l="l" t="t" r="r" b="b"/>
              <a:pathLst>
                <a:path w="2204" h="2615" extrusionOk="0">
                  <a:moveTo>
                    <a:pt x="560" y="1"/>
                  </a:moveTo>
                  <a:cubicBezTo>
                    <a:pt x="523" y="1"/>
                    <a:pt x="486" y="38"/>
                    <a:pt x="486" y="113"/>
                  </a:cubicBezTo>
                  <a:cubicBezTo>
                    <a:pt x="486" y="262"/>
                    <a:pt x="411" y="673"/>
                    <a:pt x="224" y="1308"/>
                  </a:cubicBezTo>
                  <a:cubicBezTo>
                    <a:pt x="75" y="1942"/>
                    <a:pt x="0" y="2316"/>
                    <a:pt x="0" y="2353"/>
                  </a:cubicBezTo>
                  <a:cubicBezTo>
                    <a:pt x="0" y="2428"/>
                    <a:pt x="38" y="2465"/>
                    <a:pt x="75" y="2540"/>
                  </a:cubicBezTo>
                  <a:cubicBezTo>
                    <a:pt x="112" y="2577"/>
                    <a:pt x="150" y="2614"/>
                    <a:pt x="187" y="2614"/>
                  </a:cubicBezTo>
                  <a:cubicBezTo>
                    <a:pt x="224" y="2614"/>
                    <a:pt x="224" y="2577"/>
                    <a:pt x="262" y="2465"/>
                  </a:cubicBezTo>
                  <a:cubicBezTo>
                    <a:pt x="299" y="2390"/>
                    <a:pt x="336" y="2129"/>
                    <a:pt x="448" y="1793"/>
                  </a:cubicBezTo>
                  <a:cubicBezTo>
                    <a:pt x="523" y="1420"/>
                    <a:pt x="635" y="1084"/>
                    <a:pt x="710" y="785"/>
                  </a:cubicBezTo>
                  <a:cubicBezTo>
                    <a:pt x="1046" y="1718"/>
                    <a:pt x="1270" y="2278"/>
                    <a:pt x="1345" y="2465"/>
                  </a:cubicBezTo>
                  <a:cubicBezTo>
                    <a:pt x="1382" y="2502"/>
                    <a:pt x="1419" y="2540"/>
                    <a:pt x="1457" y="2577"/>
                  </a:cubicBezTo>
                  <a:cubicBezTo>
                    <a:pt x="1494" y="2614"/>
                    <a:pt x="1531" y="2614"/>
                    <a:pt x="1569" y="2614"/>
                  </a:cubicBezTo>
                  <a:cubicBezTo>
                    <a:pt x="1643" y="2614"/>
                    <a:pt x="1755" y="2465"/>
                    <a:pt x="1867" y="2129"/>
                  </a:cubicBezTo>
                  <a:cubicBezTo>
                    <a:pt x="1979" y="1830"/>
                    <a:pt x="2054" y="1457"/>
                    <a:pt x="2129" y="1084"/>
                  </a:cubicBezTo>
                  <a:cubicBezTo>
                    <a:pt x="2166" y="710"/>
                    <a:pt x="2203" y="411"/>
                    <a:pt x="2203" y="225"/>
                  </a:cubicBezTo>
                  <a:cubicBezTo>
                    <a:pt x="2203" y="187"/>
                    <a:pt x="2166" y="113"/>
                    <a:pt x="2129" y="75"/>
                  </a:cubicBezTo>
                  <a:cubicBezTo>
                    <a:pt x="2091" y="1"/>
                    <a:pt x="2017" y="1"/>
                    <a:pt x="1979" y="1"/>
                  </a:cubicBezTo>
                  <a:cubicBezTo>
                    <a:pt x="1942" y="1"/>
                    <a:pt x="1905" y="38"/>
                    <a:pt x="1905" y="150"/>
                  </a:cubicBezTo>
                  <a:cubicBezTo>
                    <a:pt x="1905" y="150"/>
                    <a:pt x="1905" y="299"/>
                    <a:pt x="1867" y="598"/>
                  </a:cubicBezTo>
                  <a:cubicBezTo>
                    <a:pt x="1793" y="1196"/>
                    <a:pt x="1718" y="1681"/>
                    <a:pt x="1531" y="2129"/>
                  </a:cubicBezTo>
                  <a:cubicBezTo>
                    <a:pt x="1419" y="1905"/>
                    <a:pt x="1195" y="1270"/>
                    <a:pt x="784" y="225"/>
                  </a:cubicBezTo>
                  <a:cubicBezTo>
                    <a:pt x="747" y="150"/>
                    <a:pt x="710" y="113"/>
                    <a:pt x="672" y="75"/>
                  </a:cubicBezTo>
                  <a:cubicBezTo>
                    <a:pt x="635" y="1"/>
                    <a:pt x="59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2" name="Google Shape;9002;p24"/>
            <p:cNvSpPr/>
            <p:nvPr/>
          </p:nvSpPr>
          <p:spPr>
            <a:xfrm>
              <a:off x="1059550" y="961625"/>
              <a:ext cx="50425" cy="65375"/>
            </a:xfrm>
            <a:custGeom>
              <a:avLst/>
              <a:gdLst/>
              <a:ahLst/>
              <a:cxnLst/>
              <a:rect l="l" t="t" r="r" b="b"/>
              <a:pathLst>
                <a:path w="2017" h="2615" extrusionOk="0">
                  <a:moveTo>
                    <a:pt x="1158" y="1"/>
                  </a:moveTo>
                  <a:cubicBezTo>
                    <a:pt x="673" y="1"/>
                    <a:pt x="337" y="38"/>
                    <a:pt x="187" y="38"/>
                  </a:cubicBezTo>
                  <a:cubicBezTo>
                    <a:pt x="75" y="38"/>
                    <a:pt x="1" y="75"/>
                    <a:pt x="1" y="113"/>
                  </a:cubicBezTo>
                  <a:cubicBezTo>
                    <a:pt x="1" y="187"/>
                    <a:pt x="1" y="225"/>
                    <a:pt x="38" y="262"/>
                  </a:cubicBezTo>
                  <a:cubicBezTo>
                    <a:pt x="113" y="337"/>
                    <a:pt x="150" y="337"/>
                    <a:pt x="187" y="337"/>
                  </a:cubicBezTo>
                  <a:lnTo>
                    <a:pt x="822" y="337"/>
                  </a:lnTo>
                  <a:cubicBezTo>
                    <a:pt x="785" y="561"/>
                    <a:pt x="710" y="934"/>
                    <a:pt x="561" y="1494"/>
                  </a:cubicBezTo>
                  <a:cubicBezTo>
                    <a:pt x="449" y="2017"/>
                    <a:pt x="374" y="2316"/>
                    <a:pt x="374" y="2353"/>
                  </a:cubicBezTo>
                  <a:cubicBezTo>
                    <a:pt x="374" y="2428"/>
                    <a:pt x="411" y="2465"/>
                    <a:pt x="449" y="2540"/>
                  </a:cubicBezTo>
                  <a:cubicBezTo>
                    <a:pt x="486" y="2577"/>
                    <a:pt x="523" y="2614"/>
                    <a:pt x="561" y="2614"/>
                  </a:cubicBezTo>
                  <a:cubicBezTo>
                    <a:pt x="598" y="2614"/>
                    <a:pt x="635" y="2540"/>
                    <a:pt x="673" y="2428"/>
                  </a:cubicBezTo>
                  <a:cubicBezTo>
                    <a:pt x="673" y="2353"/>
                    <a:pt x="710" y="2241"/>
                    <a:pt x="747" y="2054"/>
                  </a:cubicBezTo>
                  <a:cubicBezTo>
                    <a:pt x="785" y="1905"/>
                    <a:pt x="822" y="1756"/>
                    <a:pt x="859" y="1681"/>
                  </a:cubicBezTo>
                  <a:cubicBezTo>
                    <a:pt x="1046" y="934"/>
                    <a:pt x="1121" y="486"/>
                    <a:pt x="1121" y="411"/>
                  </a:cubicBezTo>
                  <a:cubicBezTo>
                    <a:pt x="1121" y="374"/>
                    <a:pt x="1121" y="337"/>
                    <a:pt x="1121" y="337"/>
                  </a:cubicBezTo>
                  <a:lnTo>
                    <a:pt x="1905" y="337"/>
                  </a:lnTo>
                  <a:cubicBezTo>
                    <a:pt x="1980" y="337"/>
                    <a:pt x="2017" y="337"/>
                    <a:pt x="2017" y="299"/>
                  </a:cubicBezTo>
                  <a:cubicBezTo>
                    <a:pt x="2017" y="225"/>
                    <a:pt x="1942" y="150"/>
                    <a:pt x="1756" y="113"/>
                  </a:cubicBezTo>
                  <a:cubicBezTo>
                    <a:pt x="1606" y="38"/>
                    <a:pt x="1382" y="1"/>
                    <a:pt x="1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3" name="Google Shape;9003;p24"/>
            <p:cNvSpPr/>
            <p:nvPr/>
          </p:nvSpPr>
          <p:spPr>
            <a:xfrm>
              <a:off x="1144500" y="960700"/>
              <a:ext cx="48575" cy="66300"/>
            </a:xfrm>
            <a:custGeom>
              <a:avLst/>
              <a:gdLst/>
              <a:ahLst/>
              <a:cxnLst/>
              <a:rect l="l" t="t" r="r" b="b"/>
              <a:pathLst>
                <a:path w="1943" h="2652" extrusionOk="0">
                  <a:moveTo>
                    <a:pt x="1195" y="299"/>
                  </a:moveTo>
                  <a:cubicBezTo>
                    <a:pt x="1307" y="299"/>
                    <a:pt x="1382" y="336"/>
                    <a:pt x="1494" y="411"/>
                  </a:cubicBezTo>
                  <a:cubicBezTo>
                    <a:pt x="1569" y="486"/>
                    <a:pt x="1606" y="560"/>
                    <a:pt x="1606" y="672"/>
                  </a:cubicBezTo>
                  <a:cubicBezTo>
                    <a:pt x="1606" y="822"/>
                    <a:pt x="1531" y="971"/>
                    <a:pt x="1345" y="1121"/>
                  </a:cubicBezTo>
                  <a:cubicBezTo>
                    <a:pt x="1158" y="1270"/>
                    <a:pt x="897" y="1382"/>
                    <a:pt x="598" y="1457"/>
                  </a:cubicBezTo>
                  <a:cubicBezTo>
                    <a:pt x="747" y="1009"/>
                    <a:pt x="785" y="710"/>
                    <a:pt x="785" y="560"/>
                  </a:cubicBezTo>
                  <a:cubicBezTo>
                    <a:pt x="785" y="523"/>
                    <a:pt x="785" y="486"/>
                    <a:pt x="747" y="411"/>
                  </a:cubicBezTo>
                  <a:cubicBezTo>
                    <a:pt x="934" y="336"/>
                    <a:pt x="1083" y="299"/>
                    <a:pt x="1195" y="299"/>
                  </a:cubicBezTo>
                  <a:close/>
                  <a:moveTo>
                    <a:pt x="1121" y="0"/>
                  </a:moveTo>
                  <a:cubicBezTo>
                    <a:pt x="971" y="0"/>
                    <a:pt x="822" y="38"/>
                    <a:pt x="635" y="75"/>
                  </a:cubicBezTo>
                  <a:cubicBezTo>
                    <a:pt x="449" y="150"/>
                    <a:pt x="374" y="187"/>
                    <a:pt x="374" y="262"/>
                  </a:cubicBezTo>
                  <a:cubicBezTo>
                    <a:pt x="374" y="299"/>
                    <a:pt x="411" y="374"/>
                    <a:pt x="486" y="411"/>
                  </a:cubicBezTo>
                  <a:cubicBezTo>
                    <a:pt x="449" y="710"/>
                    <a:pt x="337" y="1233"/>
                    <a:pt x="113" y="1979"/>
                  </a:cubicBezTo>
                  <a:cubicBezTo>
                    <a:pt x="38" y="2203"/>
                    <a:pt x="0" y="2353"/>
                    <a:pt x="0" y="2427"/>
                  </a:cubicBezTo>
                  <a:cubicBezTo>
                    <a:pt x="0" y="2465"/>
                    <a:pt x="38" y="2539"/>
                    <a:pt x="75" y="2577"/>
                  </a:cubicBezTo>
                  <a:cubicBezTo>
                    <a:pt x="113" y="2651"/>
                    <a:pt x="187" y="2651"/>
                    <a:pt x="187" y="2651"/>
                  </a:cubicBezTo>
                  <a:cubicBezTo>
                    <a:pt x="225" y="2651"/>
                    <a:pt x="337" y="2353"/>
                    <a:pt x="523" y="1755"/>
                  </a:cubicBezTo>
                  <a:cubicBezTo>
                    <a:pt x="971" y="1643"/>
                    <a:pt x="1307" y="1531"/>
                    <a:pt x="1531" y="1345"/>
                  </a:cubicBezTo>
                  <a:cubicBezTo>
                    <a:pt x="1793" y="1158"/>
                    <a:pt x="1942" y="934"/>
                    <a:pt x="1942" y="672"/>
                  </a:cubicBezTo>
                  <a:cubicBezTo>
                    <a:pt x="1942" y="448"/>
                    <a:pt x="1867" y="299"/>
                    <a:pt x="1718" y="187"/>
                  </a:cubicBezTo>
                  <a:cubicBezTo>
                    <a:pt x="1569" y="75"/>
                    <a:pt x="1345" y="0"/>
                    <a:pt x="1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4" name="Google Shape;9004;p24"/>
            <p:cNvSpPr/>
            <p:nvPr/>
          </p:nvSpPr>
          <p:spPr>
            <a:xfrm>
              <a:off x="1195850" y="961625"/>
              <a:ext cx="47625" cy="65375"/>
            </a:xfrm>
            <a:custGeom>
              <a:avLst/>
              <a:gdLst/>
              <a:ahLst/>
              <a:cxnLst/>
              <a:rect l="l" t="t" r="r" b="b"/>
              <a:pathLst>
                <a:path w="1905" h="2615" extrusionOk="0">
                  <a:moveTo>
                    <a:pt x="1158" y="337"/>
                  </a:moveTo>
                  <a:cubicBezTo>
                    <a:pt x="1419" y="337"/>
                    <a:pt x="1568" y="411"/>
                    <a:pt x="1568" y="561"/>
                  </a:cubicBezTo>
                  <a:cubicBezTo>
                    <a:pt x="1568" y="635"/>
                    <a:pt x="1531" y="747"/>
                    <a:pt x="1419" y="822"/>
                  </a:cubicBezTo>
                  <a:cubicBezTo>
                    <a:pt x="1344" y="934"/>
                    <a:pt x="1270" y="1009"/>
                    <a:pt x="1158" y="1046"/>
                  </a:cubicBezTo>
                  <a:cubicBezTo>
                    <a:pt x="1083" y="1121"/>
                    <a:pt x="971" y="1158"/>
                    <a:pt x="859" y="1233"/>
                  </a:cubicBezTo>
                  <a:cubicBezTo>
                    <a:pt x="710" y="1308"/>
                    <a:pt x="635" y="1345"/>
                    <a:pt x="598" y="1382"/>
                  </a:cubicBezTo>
                  <a:cubicBezTo>
                    <a:pt x="710" y="1009"/>
                    <a:pt x="747" y="747"/>
                    <a:pt x="747" y="561"/>
                  </a:cubicBezTo>
                  <a:cubicBezTo>
                    <a:pt x="747" y="523"/>
                    <a:pt x="747" y="486"/>
                    <a:pt x="710" y="411"/>
                  </a:cubicBezTo>
                  <a:cubicBezTo>
                    <a:pt x="896" y="374"/>
                    <a:pt x="1046" y="337"/>
                    <a:pt x="1158" y="337"/>
                  </a:cubicBezTo>
                  <a:close/>
                  <a:moveTo>
                    <a:pt x="1120" y="1"/>
                  </a:moveTo>
                  <a:cubicBezTo>
                    <a:pt x="934" y="1"/>
                    <a:pt x="747" y="38"/>
                    <a:pt x="560" y="75"/>
                  </a:cubicBezTo>
                  <a:cubicBezTo>
                    <a:pt x="411" y="150"/>
                    <a:pt x="299" y="187"/>
                    <a:pt x="299" y="262"/>
                  </a:cubicBezTo>
                  <a:cubicBezTo>
                    <a:pt x="299" y="299"/>
                    <a:pt x="336" y="337"/>
                    <a:pt x="336" y="374"/>
                  </a:cubicBezTo>
                  <a:cubicBezTo>
                    <a:pt x="373" y="411"/>
                    <a:pt x="411" y="449"/>
                    <a:pt x="448" y="449"/>
                  </a:cubicBezTo>
                  <a:cubicBezTo>
                    <a:pt x="411" y="710"/>
                    <a:pt x="336" y="1084"/>
                    <a:pt x="187" y="1569"/>
                  </a:cubicBezTo>
                  <a:cubicBezTo>
                    <a:pt x="75" y="2054"/>
                    <a:pt x="0" y="2316"/>
                    <a:pt x="0" y="2390"/>
                  </a:cubicBezTo>
                  <a:cubicBezTo>
                    <a:pt x="0" y="2428"/>
                    <a:pt x="37" y="2502"/>
                    <a:pt x="75" y="2540"/>
                  </a:cubicBezTo>
                  <a:cubicBezTo>
                    <a:pt x="112" y="2614"/>
                    <a:pt x="149" y="2614"/>
                    <a:pt x="187" y="2614"/>
                  </a:cubicBezTo>
                  <a:cubicBezTo>
                    <a:pt x="224" y="2614"/>
                    <a:pt x="261" y="2577"/>
                    <a:pt x="299" y="2428"/>
                  </a:cubicBezTo>
                  <a:cubicBezTo>
                    <a:pt x="299" y="2353"/>
                    <a:pt x="336" y="2316"/>
                    <a:pt x="336" y="2241"/>
                  </a:cubicBezTo>
                  <a:cubicBezTo>
                    <a:pt x="373" y="2166"/>
                    <a:pt x="448" y="1942"/>
                    <a:pt x="560" y="1569"/>
                  </a:cubicBezTo>
                  <a:cubicBezTo>
                    <a:pt x="598" y="1756"/>
                    <a:pt x="784" y="1980"/>
                    <a:pt x="1046" y="2241"/>
                  </a:cubicBezTo>
                  <a:cubicBezTo>
                    <a:pt x="1344" y="2502"/>
                    <a:pt x="1531" y="2614"/>
                    <a:pt x="1680" y="2614"/>
                  </a:cubicBezTo>
                  <a:cubicBezTo>
                    <a:pt x="1792" y="2614"/>
                    <a:pt x="1830" y="2577"/>
                    <a:pt x="1830" y="2540"/>
                  </a:cubicBezTo>
                  <a:cubicBezTo>
                    <a:pt x="1830" y="2502"/>
                    <a:pt x="1792" y="2465"/>
                    <a:pt x="1718" y="2390"/>
                  </a:cubicBezTo>
                  <a:cubicBezTo>
                    <a:pt x="1680" y="2353"/>
                    <a:pt x="1643" y="2353"/>
                    <a:pt x="1643" y="2316"/>
                  </a:cubicBezTo>
                  <a:cubicBezTo>
                    <a:pt x="1606" y="2278"/>
                    <a:pt x="1568" y="2241"/>
                    <a:pt x="1494" y="2204"/>
                  </a:cubicBezTo>
                  <a:cubicBezTo>
                    <a:pt x="1456" y="2166"/>
                    <a:pt x="1419" y="2129"/>
                    <a:pt x="1344" y="2054"/>
                  </a:cubicBezTo>
                  <a:cubicBezTo>
                    <a:pt x="1270" y="2017"/>
                    <a:pt x="1232" y="1980"/>
                    <a:pt x="1195" y="1942"/>
                  </a:cubicBezTo>
                  <a:cubicBezTo>
                    <a:pt x="1158" y="1905"/>
                    <a:pt x="1120" y="1830"/>
                    <a:pt x="1008" y="1756"/>
                  </a:cubicBezTo>
                  <a:cubicBezTo>
                    <a:pt x="934" y="1681"/>
                    <a:pt x="896" y="1606"/>
                    <a:pt x="896" y="1532"/>
                  </a:cubicBezTo>
                  <a:cubicBezTo>
                    <a:pt x="896" y="1532"/>
                    <a:pt x="934" y="1494"/>
                    <a:pt x="1008" y="1457"/>
                  </a:cubicBezTo>
                  <a:cubicBezTo>
                    <a:pt x="1083" y="1420"/>
                    <a:pt x="1158" y="1382"/>
                    <a:pt x="1232" y="1345"/>
                  </a:cubicBezTo>
                  <a:cubicBezTo>
                    <a:pt x="1344" y="1270"/>
                    <a:pt x="1456" y="1233"/>
                    <a:pt x="1531" y="1158"/>
                  </a:cubicBezTo>
                  <a:cubicBezTo>
                    <a:pt x="1643" y="1084"/>
                    <a:pt x="1718" y="1009"/>
                    <a:pt x="1792" y="897"/>
                  </a:cubicBezTo>
                  <a:cubicBezTo>
                    <a:pt x="1867" y="785"/>
                    <a:pt x="1904" y="673"/>
                    <a:pt x="1904" y="561"/>
                  </a:cubicBezTo>
                  <a:cubicBezTo>
                    <a:pt x="1904" y="374"/>
                    <a:pt x="1830" y="225"/>
                    <a:pt x="1680" y="150"/>
                  </a:cubicBezTo>
                  <a:cubicBezTo>
                    <a:pt x="1531" y="38"/>
                    <a:pt x="1344" y="1"/>
                    <a:pt x="11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5" name="Google Shape;9005;p24"/>
            <p:cNvSpPr/>
            <p:nvPr/>
          </p:nvSpPr>
          <p:spPr>
            <a:xfrm>
              <a:off x="1250925" y="961625"/>
              <a:ext cx="50425" cy="65375"/>
            </a:xfrm>
            <a:custGeom>
              <a:avLst/>
              <a:gdLst/>
              <a:ahLst/>
              <a:cxnLst/>
              <a:rect l="l" t="t" r="r" b="b"/>
              <a:pathLst>
                <a:path w="2017" h="2615" extrusionOk="0">
                  <a:moveTo>
                    <a:pt x="1307" y="299"/>
                  </a:moveTo>
                  <a:cubicBezTo>
                    <a:pt x="1382" y="299"/>
                    <a:pt x="1494" y="374"/>
                    <a:pt x="1568" y="486"/>
                  </a:cubicBezTo>
                  <a:cubicBezTo>
                    <a:pt x="1643" y="598"/>
                    <a:pt x="1680" y="747"/>
                    <a:pt x="1680" y="934"/>
                  </a:cubicBezTo>
                  <a:cubicBezTo>
                    <a:pt x="1680" y="1158"/>
                    <a:pt x="1606" y="1345"/>
                    <a:pt x="1494" y="1569"/>
                  </a:cubicBezTo>
                  <a:cubicBezTo>
                    <a:pt x="1382" y="1793"/>
                    <a:pt x="1232" y="1942"/>
                    <a:pt x="1083" y="2092"/>
                  </a:cubicBezTo>
                  <a:cubicBezTo>
                    <a:pt x="896" y="2241"/>
                    <a:pt x="784" y="2316"/>
                    <a:pt x="635" y="2316"/>
                  </a:cubicBezTo>
                  <a:cubicBezTo>
                    <a:pt x="560" y="2316"/>
                    <a:pt x="485" y="2278"/>
                    <a:pt x="448" y="2204"/>
                  </a:cubicBezTo>
                  <a:cubicBezTo>
                    <a:pt x="373" y="2129"/>
                    <a:pt x="336" y="2017"/>
                    <a:pt x="336" y="1868"/>
                  </a:cubicBezTo>
                  <a:cubicBezTo>
                    <a:pt x="336" y="1644"/>
                    <a:pt x="411" y="1382"/>
                    <a:pt x="523" y="1158"/>
                  </a:cubicBezTo>
                  <a:cubicBezTo>
                    <a:pt x="635" y="897"/>
                    <a:pt x="784" y="710"/>
                    <a:pt x="934" y="523"/>
                  </a:cubicBezTo>
                  <a:cubicBezTo>
                    <a:pt x="1083" y="374"/>
                    <a:pt x="1195" y="299"/>
                    <a:pt x="1307" y="299"/>
                  </a:cubicBezTo>
                  <a:close/>
                  <a:moveTo>
                    <a:pt x="1270" y="1"/>
                  </a:moveTo>
                  <a:cubicBezTo>
                    <a:pt x="1158" y="1"/>
                    <a:pt x="1008" y="38"/>
                    <a:pt x="859" y="150"/>
                  </a:cubicBezTo>
                  <a:cubicBezTo>
                    <a:pt x="709" y="262"/>
                    <a:pt x="560" y="411"/>
                    <a:pt x="448" y="598"/>
                  </a:cubicBezTo>
                  <a:cubicBezTo>
                    <a:pt x="299" y="747"/>
                    <a:pt x="224" y="972"/>
                    <a:pt x="112" y="1196"/>
                  </a:cubicBezTo>
                  <a:cubicBezTo>
                    <a:pt x="37" y="1420"/>
                    <a:pt x="0" y="1644"/>
                    <a:pt x="0" y="1868"/>
                  </a:cubicBezTo>
                  <a:cubicBezTo>
                    <a:pt x="0" y="2054"/>
                    <a:pt x="75" y="2204"/>
                    <a:pt x="187" y="2390"/>
                  </a:cubicBezTo>
                  <a:cubicBezTo>
                    <a:pt x="299" y="2540"/>
                    <a:pt x="448" y="2614"/>
                    <a:pt x="635" y="2614"/>
                  </a:cubicBezTo>
                  <a:cubicBezTo>
                    <a:pt x="859" y="2614"/>
                    <a:pt x="1083" y="2540"/>
                    <a:pt x="1270" y="2353"/>
                  </a:cubicBezTo>
                  <a:cubicBezTo>
                    <a:pt x="1494" y="2166"/>
                    <a:pt x="1680" y="1942"/>
                    <a:pt x="1830" y="1681"/>
                  </a:cubicBezTo>
                  <a:cubicBezTo>
                    <a:pt x="1942" y="1420"/>
                    <a:pt x="2016" y="1158"/>
                    <a:pt x="2016" y="934"/>
                  </a:cubicBezTo>
                  <a:cubicBezTo>
                    <a:pt x="2016" y="673"/>
                    <a:pt x="1942" y="449"/>
                    <a:pt x="1792" y="262"/>
                  </a:cubicBezTo>
                  <a:cubicBezTo>
                    <a:pt x="1680" y="75"/>
                    <a:pt x="1494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6" name="Google Shape;9006;p24"/>
            <p:cNvSpPr/>
            <p:nvPr/>
          </p:nvSpPr>
          <p:spPr>
            <a:xfrm>
              <a:off x="1308800" y="961625"/>
              <a:ext cx="50425" cy="65375"/>
            </a:xfrm>
            <a:custGeom>
              <a:avLst/>
              <a:gdLst/>
              <a:ahLst/>
              <a:cxnLst/>
              <a:rect l="l" t="t" r="r" b="b"/>
              <a:pathLst>
                <a:path w="2017" h="2615" extrusionOk="0">
                  <a:moveTo>
                    <a:pt x="1158" y="1"/>
                  </a:moveTo>
                  <a:cubicBezTo>
                    <a:pt x="672" y="1"/>
                    <a:pt x="373" y="38"/>
                    <a:pt x="224" y="38"/>
                  </a:cubicBezTo>
                  <a:cubicBezTo>
                    <a:pt x="75" y="38"/>
                    <a:pt x="0" y="75"/>
                    <a:pt x="0" y="113"/>
                  </a:cubicBezTo>
                  <a:cubicBezTo>
                    <a:pt x="0" y="187"/>
                    <a:pt x="37" y="225"/>
                    <a:pt x="75" y="262"/>
                  </a:cubicBezTo>
                  <a:cubicBezTo>
                    <a:pt x="112" y="337"/>
                    <a:pt x="149" y="337"/>
                    <a:pt x="187" y="337"/>
                  </a:cubicBezTo>
                  <a:lnTo>
                    <a:pt x="821" y="337"/>
                  </a:lnTo>
                  <a:cubicBezTo>
                    <a:pt x="821" y="561"/>
                    <a:pt x="747" y="934"/>
                    <a:pt x="597" y="1494"/>
                  </a:cubicBezTo>
                  <a:cubicBezTo>
                    <a:pt x="448" y="2017"/>
                    <a:pt x="411" y="2316"/>
                    <a:pt x="411" y="2353"/>
                  </a:cubicBezTo>
                  <a:cubicBezTo>
                    <a:pt x="411" y="2428"/>
                    <a:pt x="411" y="2465"/>
                    <a:pt x="448" y="2540"/>
                  </a:cubicBezTo>
                  <a:cubicBezTo>
                    <a:pt x="523" y="2577"/>
                    <a:pt x="560" y="2614"/>
                    <a:pt x="597" y="2614"/>
                  </a:cubicBezTo>
                  <a:cubicBezTo>
                    <a:pt x="635" y="2614"/>
                    <a:pt x="635" y="2540"/>
                    <a:pt x="672" y="2428"/>
                  </a:cubicBezTo>
                  <a:cubicBezTo>
                    <a:pt x="709" y="2353"/>
                    <a:pt x="747" y="2241"/>
                    <a:pt x="784" y="2054"/>
                  </a:cubicBezTo>
                  <a:cubicBezTo>
                    <a:pt x="821" y="1905"/>
                    <a:pt x="859" y="1756"/>
                    <a:pt x="859" y="1681"/>
                  </a:cubicBezTo>
                  <a:cubicBezTo>
                    <a:pt x="1046" y="934"/>
                    <a:pt x="1158" y="486"/>
                    <a:pt x="1158" y="411"/>
                  </a:cubicBezTo>
                  <a:cubicBezTo>
                    <a:pt x="1158" y="374"/>
                    <a:pt x="1158" y="337"/>
                    <a:pt x="1158" y="337"/>
                  </a:cubicBezTo>
                  <a:lnTo>
                    <a:pt x="1904" y="337"/>
                  </a:lnTo>
                  <a:cubicBezTo>
                    <a:pt x="1979" y="337"/>
                    <a:pt x="2016" y="337"/>
                    <a:pt x="2016" y="299"/>
                  </a:cubicBezTo>
                  <a:cubicBezTo>
                    <a:pt x="2016" y="225"/>
                    <a:pt x="1942" y="150"/>
                    <a:pt x="1792" y="113"/>
                  </a:cubicBezTo>
                  <a:cubicBezTo>
                    <a:pt x="1643" y="38"/>
                    <a:pt x="1419" y="1"/>
                    <a:pt x="1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7" name="Google Shape;9007;p24"/>
            <p:cNvSpPr/>
            <p:nvPr/>
          </p:nvSpPr>
          <p:spPr>
            <a:xfrm>
              <a:off x="1359200" y="962575"/>
              <a:ext cx="50425" cy="64425"/>
            </a:xfrm>
            <a:custGeom>
              <a:avLst/>
              <a:gdLst/>
              <a:ahLst/>
              <a:cxnLst/>
              <a:rect l="l" t="t" r="r" b="b"/>
              <a:pathLst>
                <a:path w="2017" h="2577" extrusionOk="0">
                  <a:moveTo>
                    <a:pt x="1270" y="0"/>
                  </a:moveTo>
                  <a:cubicBezTo>
                    <a:pt x="747" y="0"/>
                    <a:pt x="486" y="37"/>
                    <a:pt x="448" y="149"/>
                  </a:cubicBezTo>
                  <a:cubicBezTo>
                    <a:pt x="448" y="149"/>
                    <a:pt x="448" y="187"/>
                    <a:pt x="448" y="224"/>
                  </a:cubicBezTo>
                  <a:cubicBezTo>
                    <a:pt x="448" y="411"/>
                    <a:pt x="411" y="635"/>
                    <a:pt x="336" y="934"/>
                  </a:cubicBezTo>
                  <a:cubicBezTo>
                    <a:pt x="262" y="1195"/>
                    <a:pt x="187" y="1456"/>
                    <a:pt x="112" y="1718"/>
                  </a:cubicBezTo>
                  <a:cubicBezTo>
                    <a:pt x="38" y="1942"/>
                    <a:pt x="0" y="2128"/>
                    <a:pt x="0" y="2240"/>
                  </a:cubicBezTo>
                  <a:cubicBezTo>
                    <a:pt x="0" y="2352"/>
                    <a:pt x="38" y="2427"/>
                    <a:pt x="112" y="2502"/>
                  </a:cubicBezTo>
                  <a:cubicBezTo>
                    <a:pt x="224" y="2539"/>
                    <a:pt x="299" y="2576"/>
                    <a:pt x="411" y="2576"/>
                  </a:cubicBezTo>
                  <a:cubicBezTo>
                    <a:pt x="672" y="2576"/>
                    <a:pt x="934" y="2539"/>
                    <a:pt x="1232" y="2464"/>
                  </a:cubicBezTo>
                  <a:cubicBezTo>
                    <a:pt x="1494" y="2352"/>
                    <a:pt x="1643" y="2278"/>
                    <a:pt x="1643" y="2166"/>
                  </a:cubicBezTo>
                  <a:cubicBezTo>
                    <a:pt x="1643" y="2128"/>
                    <a:pt x="1606" y="2091"/>
                    <a:pt x="1569" y="2091"/>
                  </a:cubicBezTo>
                  <a:cubicBezTo>
                    <a:pt x="1569" y="2091"/>
                    <a:pt x="1494" y="2091"/>
                    <a:pt x="1382" y="2128"/>
                  </a:cubicBezTo>
                  <a:cubicBezTo>
                    <a:pt x="1046" y="2240"/>
                    <a:pt x="710" y="2278"/>
                    <a:pt x="448" y="2278"/>
                  </a:cubicBezTo>
                  <a:cubicBezTo>
                    <a:pt x="411" y="2278"/>
                    <a:pt x="374" y="2278"/>
                    <a:pt x="374" y="2240"/>
                  </a:cubicBezTo>
                  <a:cubicBezTo>
                    <a:pt x="336" y="2240"/>
                    <a:pt x="336" y="2203"/>
                    <a:pt x="336" y="2166"/>
                  </a:cubicBezTo>
                  <a:cubicBezTo>
                    <a:pt x="336" y="2091"/>
                    <a:pt x="411" y="1830"/>
                    <a:pt x="523" y="1419"/>
                  </a:cubicBezTo>
                  <a:cubicBezTo>
                    <a:pt x="784" y="1419"/>
                    <a:pt x="1046" y="1382"/>
                    <a:pt x="1232" y="1344"/>
                  </a:cubicBezTo>
                  <a:cubicBezTo>
                    <a:pt x="1456" y="1307"/>
                    <a:pt x="1531" y="1232"/>
                    <a:pt x="1531" y="1158"/>
                  </a:cubicBezTo>
                  <a:cubicBezTo>
                    <a:pt x="1531" y="1120"/>
                    <a:pt x="1494" y="1083"/>
                    <a:pt x="1419" y="1083"/>
                  </a:cubicBezTo>
                  <a:cubicBezTo>
                    <a:pt x="1382" y="1083"/>
                    <a:pt x="1270" y="1083"/>
                    <a:pt x="1120" y="1120"/>
                  </a:cubicBezTo>
                  <a:lnTo>
                    <a:pt x="598" y="1120"/>
                  </a:lnTo>
                  <a:cubicBezTo>
                    <a:pt x="710" y="784"/>
                    <a:pt x="747" y="523"/>
                    <a:pt x="747" y="373"/>
                  </a:cubicBezTo>
                  <a:lnTo>
                    <a:pt x="747" y="336"/>
                  </a:lnTo>
                  <a:cubicBezTo>
                    <a:pt x="971" y="299"/>
                    <a:pt x="1120" y="299"/>
                    <a:pt x="1195" y="299"/>
                  </a:cubicBezTo>
                  <a:cubicBezTo>
                    <a:pt x="1232" y="261"/>
                    <a:pt x="1344" y="261"/>
                    <a:pt x="1494" y="261"/>
                  </a:cubicBezTo>
                  <a:cubicBezTo>
                    <a:pt x="1643" y="224"/>
                    <a:pt x="1755" y="224"/>
                    <a:pt x="1867" y="187"/>
                  </a:cubicBezTo>
                  <a:cubicBezTo>
                    <a:pt x="1979" y="187"/>
                    <a:pt x="2017" y="149"/>
                    <a:pt x="2017" y="112"/>
                  </a:cubicBezTo>
                  <a:cubicBezTo>
                    <a:pt x="2017" y="37"/>
                    <a:pt x="1755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8" name="Google Shape;9008;p24"/>
            <p:cNvSpPr/>
            <p:nvPr/>
          </p:nvSpPr>
          <p:spPr>
            <a:xfrm>
              <a:off x="1414275" y="961625"/>
              <a:ext cx="18700" cy="65375"/>
            </a:xfrm>
            <a:custGeom>
              <a:avLst/>
              <a:gdLst/>
              <a:ahLst/>
              <a:cxnLst/>
              <a:rect l="l" t="t" r="r" b="b"/>
              <a:pathLst>
                <a:path w="748" h="2615" extrusionOk="0">
                  <a:moveTo>
                    <a:pt x="523" y="1"/>
                  </a:moveTo>
                  <a:cubicBezTo>
                    <a:pt x="486" y="1"/>
                    <a:pt x="486" y="1"/>
                    <a:pt x="448" y="38"/>
                  </a:cubicBezTo>
                  <a:cubicBezTo>
                    <a:pt x="448" y="38"/>
                    <a:pt x="448" y="75"/>
                    <a:pt x="448" y="113"/>
                  </a:cubicBezTo>
                  <a:cubicBezTo>
                    <a:pt x="448" y="262"/>
                    <a:pt x="374" y="673"/>
                    <a:pt x="224" y="1308"/>
                  </a:cubicBezTo>
                  <a:cubicBezTo>
                    <a:pt x="75" y="1980"/>
                    <a:pt x="0" y="2316"/>
                    <a:pt x="0" y="2353"/>
                  </a:cubicBezTo>
                  <a:cubicBezTo>
                    <a:pt x="0" y="2428"/>
                    <a:pt x="0" y="2465"/>
                    <a:pt x="75" y="2540"/>
                  </a:cubicBezTo>
                  <a:cubicBezTo>
                    <a:pt x="112" y="2577"/>
                    <a:pt x="150" y="2614"/>
                    <a:pt x="187" y="2614"/>
                  </a:cubicBezTo>
                  <a:cubicBezTo>
                    <a:pt x="224" y="2614"/>
                    <a:pt x="262" y="2540"/>
                    <a:pt x="299" y="2390"/>
                  </a:cubicBezTo>
                  <a:cubicBezTo>
                    <a:pt x="299" y="2316"/>
                    <a:pt x="336" y="2241"/>
                    <a:pt x="336" y="2166"/>
                  </a:cubicBezTo>
                  <a:cubicBezTo>
                    <a:pt x="374" y="2092"/>
                    <a:pt x="374" y="2017"/>
                    <a:pt x="411" y="1868"/>
                  </a:cubicBezTo>
                  <a:cubicBezTo>
                    <a:pt x="448" y="1756"/>
                    <a:pt x="486" y="1644"/>
                    <a:pt x="486" y="1606"/>
                  </a:cubicBezTo>
                  <a:cubicBezTo>
                    <a:pt x="672" y="860"/>
                    <a:pt x="747" y="449"/>
                    <a:pt x="747" y="374"/>
                  </a:cubicBezTo>
                  <a:cubicBezTo>
                    <a:pt x="747" y="262"/>
                    <a:pt x="710" y="187"/>
                    <a:pt x="672" y="113"/>
                  </a:cubicBezTo>
                  <a:cubicBezTo>
                    <a:pt x="598" y="38"/>
                    <a:pt x="560" y="1"/>
                    <a:pt x="5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9" name="Google Shape;9009;p24"/>
            <p:cNvSpPr/>
            <p:nvPr/>
          </p:nvSpPr>
          <p:spPr>
            <a:xfrm>
              <a:off x="1441350" y="961625"/>
              <a:ext cx="55100" cy="65375"/>
            </a:xfrm>
            <a:custGeom>
              <a:avLst/>
              <a:gdLst/>
              <a:ahLst/>
              <a:cxnLst/>
              <a:rect l="l" t="t" r="r" b="b"/>
              <a:pathLst>
                <a:path w="2204" h="2615" extrusionOk="0">
                  <a:moveTo>
                    <a:pt x="560" y="1"/>
                  </a:moveTo>
                  <a:cubicBezTo>
                    <a:pt x="523" y="1"/>
                    <a:pt x="485" y="38"/>
                    <a:pt x="485" y="113"/>
                  </a:cubicBezTo>
                  <a:cubicBezTo>
                    <a:pt x="485" y="262"/>
                    <a:pt x="411" y="673"/>
                    <a:pt x="261" y="1308"/>
                  </a:cubicBezTo>
                  <a:cubicBezTo>
                    <a:pt x="75" y="1942"/>
                    <a:pt x="0" y="2316"/>
                    <a:pt x="0" y="2353"/>
                  </a:cubicBezTo>
                  <a:cubicBezTo>
                    <a:pt x="0" y="2428"/>
                    <a:pt x="37" y="2465"/>
                    <a:pt x="75" y="2540"/>
                  </a:cubicBezTo>
                  <a:cubicBezTo>
                    <a:pt x="112" y="2577"/>
                    <a:pt x="149" y="2614"/>
                    <a:pt x="187" y="2614"/>
                  </a:cubicBezTo>
                  <a:cubicBezTo>
                    <a:pt x="224" y="2614"/>
                    <a:pt x="261" y="2577"/>
                    <a:pt x="261" y="2465"/>
                  </a:cubicBezTo>
                  <a:cubicBezTo>
                    <a:pt x="299" y="2390"/>
                    <a:pt x="373" y="2129"/>
                    <a:pt x="448" y="1793"/>
                  </a:cubicBezTo>
                  <a:cubicBezTo>
                    <a:pt x="560" y="1420"/>
                    <a:pt x="635" y="1084"/>
                    <a:pt x="709" y="785"/>
                  </a:cubicBezTo>
                  <a:cubicBezTo>
                    <a:pt x="1083" y="1718"/>
                    <a:pt x="1307" y="2278"/>
                    <a:pt x="1382" y="2465"/>
                  </a:cubicBezTo>
                  <a:cubicBezTo>
                    <a:pt x="1382" y="2502"/>
                    <a:pt x="1419" y="2540"/>
                    <a:pt x="1456" y="2577"/>
                  </a:cubicBezTo>
                  <a:cubicBezTo>
                    <a:pt x="1494" y="2614"/>
                    <a:pt x="1531" y="2614"/>
                    <a:pt x="1568" y="2614"/>
                  </a:cubicBezTo>
                  <a:cubicBezTo>
                    <a:pt x="1680" y="2614"/>
                    <a:pt x="1755" y="2465"/>
                    <a:pt x="1867" y="2129"/>
                  </a:cubicBezTo>
                  <a:cubicBezTo>
                    <a:pt x="1979" y="1830"/>
                    <a:pt x="2054" y="1457"/>
                    <a:pt x="2128" y="1084"/>
                  </a:cubicBezTo>
                  <a:cubicBezTo>
                    <a:pt x="2203" y="710"/>
                    <a:pt x="2203" y="411"/>
                    <a:pt x="2203" y="225"/>
                  </a:cubicBezTo>
                  <a:cubicBezTo>
                    <a:pt x="2203" y="187"/>
                    <a:pt x="2203" y="113"/>
                    <a:pt x="2128" y="75"/>
                  </a:cubicBezTo>
                  <a:cubicBezTo>
                    <a:pt x="2091" y="1"/>
                    <a:pt x="2016" y="1"/>
                    <a:pt x="1979" y="1"/>
                  </a:cubicBezTo>
                  <a:cubicBezTo>
                    <a:pt x="1942" y="1"/>
                    <a:pt x="1904" y="38"/>
                    <a:pt x="1904" y="150"/>
                  </a:cubicBezTo>
                  <a:cubicBezTo>
                    <a:pt x="1904" y="150"/>
                    <a:pt x="1904" y="299"/>
                    <a:pt x="1867" y="598"/>
                  </a:cubicBezTo>
                  <a:cubicBezTo>
                    <a:pt x="1830" y="1196"/>
                    <a:pt x="1718" y="1681"/>
                    <a:pt x="1531" y="2129"/>
                  </a:cubicBezTo>
                  <a:cubicBezTo>
                    <a:pt x="1456" y="1905"/>
                    <a:pt x="1195" y="1270"/>
                    <a:pt x="784" y="225"/>
                  </a:cubicBezTo>
                  <a:cubicBezTo>
                    <a:pt x="747" y="150"/>
                    <a:pt x="747" y="113"/>
                    <a:pt x="672" y="75"/>
                  </a:cubicBezTo>
                  <a:cubicBezTo>
                    <a:pt x="635" y="1"/>
                    <a:pt x="597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0" name="Google Shape;9010;p24"/>
            <p:cNvSpPr/>
            <p:nvPr/>
          </p:nvSpPr>
          <p:spPr>
            <a:xfrm>
              <a:off x="1500150" y="961625"/>
              <a:ext cx="46700" cy="65375"/>
            </a:xfrm>
            <a:custGeom>
              <a:avLst/>
              <a:gdLst/>
              <a:ahLst/>
              <a:cxnLst/>
              <a:rect l="l" t="t" r="r" b="b"/>
              <a:pathLst>
                <a:path w="1868" h="2615" extrusionOk="0">
                  <a:moveTo>
                    <a:pt x="1643" y="1"/>
                  </a:moveTo>
                  <a:cubicBezTo>
                    <a:pt x="1494" y="1"/>
                    <a:pt x="1307" y="38"/>
                    <a:pt x="1121" y="150"/>
                  </a:cubicBezTo>
                  <a:cubicBezTo>
                    <a:pt x="897" y="225"/>
                    <a:pt x="747" y="337"/>
                    <a:pt x="672" y="411"/>
                  </a:cubicBezTo>
                  <a:cubicBezTo>
                    <a:pt x="635" y="449"/>
                    <a:pt x="598" y="523"/>
                    <a:pt x="560" y="598"/>
                  </a:cubicBezTo>
                  <a:cubicBezTo>
                    <a:pt x="560" y="635"/>
                    <a:pt x="523" y="710"/>
                    <a:pt x="523" y="785"/>
                  </a:cubicBezTo>
                  <a:cubicBezTo>
                    <a:pt x="523" y="860"/>
                    <a:pt x="598" y="934"/>
                    <a:pt x="672" y="1046"/>
                  </a:cubicBezTo>
                  <a:cubicBezTo>
                    <a:pt x="747" y="1158"/>
                    <a:pt x="859" y="1233"/>
                    <a:pt x="971" y="1345"/>
                  </a:cubicBezTo>
                  <a:cubicBezTo>
                    <a:pt x="1083" y="1420"/>
                    <a:pt x="1158" y="1532"/>
                    <a:pt x="1270" y="1644"/>
                  </a:cubicBezTo>
                  <a:cubicBezTo>
                    <a:pt x="1345" y="1718"/>
                    <a:pt x="1382" y="1830"/>
                    <a:pt x="1382" y="1905"/>
                  </a:cubicBezTo>
                  <a:cubicBezTo>
                    <a:pt x="1382" y="1980"/>
                    <a:pt x="1345" y="2092"/>
                    <a:pt x="1195" y="2166"/>
                  </a:cubicBezTo>
                  <a:cubicBezTo>
                    <a:pt x="1046" y="2278"/>
                    <a:pt x="897" y="2316"/>
                    <a:pt x="747" y="2316"/>
                  </a:cubicBezTo>
                  <a:cubicBezTo>
                    <a:pt x="635" y="2316"/>
                    <a:pt x="560" y="2278"/>
                    <a:pt x="486" y="2241"/>
                  </a:cubicBezTo>
                  <a:cubicBezTo>
                    <a:pt x="411" y="2204"/>
                    <a:pt x="336" y="2166"/>
                    <a:pt x="299" y="2129"/>
                  </a:cubicBezTo>
                  <a:cubicBezTo>
                    <a:pt x="187" y="2017"/>
                    <a:pt x="112" y="1942"/>
                    <a:pt x="75" y="1942"/>
                  </a:cubicBezTo>
                  <a:cubicBezTo>
                    <a:pt x="38" y="1942"/>
                    <a:pt x="0" y="1980"/>
                    <a:pt x="0" y="2054"/>
                  </a:cubicBezTo>
                  <a:cubicBezTo>
                    <a:pt x="0" y="2166"/>
                    <a:pt x="75" y="2316"/>
                    <a:pt x="224" y="2428"/>
                  </a:cubicBezTo>
                  <a:cubicBezTo>
                    <a:pt x="411" y="2540"/>
                    <a:pt x="598" y="2614"/>
                    <a:pt x="822" y="2614"/>
                  </a:cubicBezTo>
                  <a:cubicBezTo>
                    <a:pt x="1046" y="2614"/>
                    <a:pt x="1270" y="2540"/>
                    <a:pt x="1457" y="2390"/>
                  </a:cubicBezTo>
                  <a:cubicBezTo>
                    <a:pt x="1643" y="2278"/>
                    <a:pt x="1718" y="2092"/>
                    <a:pt x="1718" y="1868"/>
                  </a:cubicBezTo>
                  <a:cubicBezTo>
                    <a:pt x="1718" y="1793"/>
                    <a:pt x="1681" y="1681"/>
                    <a:pt x="1606" y="1532"/>
                  </a:cubicBezTo>
                  <a:cubicBezTo>
                    <a:pt x="1494" y="1420"/>
                    <a:pt x="1419" y="1308"/>
                    <a:pt x="1307" y="1196"/>
                  </a:cubicBezTo>
                  <a:cubicBezTo>
                    <a:pt x="1009" y="934"/>
                    <a:pt x="859" y="785"/>
                    <a:pt x="859" y="747"/>
                  </a:cubicBezTo>
                  <a:cubicBezTo>
                    <a:pt x="859" y="635"/>
                    <a:pt x="1009" y="523"/>
                    <a:pt x="1270" y="411"/>
                  </a:cubicBezTo>
                  <a:cubicBezTo>
                    <a:pt x="1382" y="374"/>
                    <a:pt x="1457" y="374"/>
                    <a:pt x="1569" y="337"/>
                  </a:cubicBezTo>
                  <a:cubicBezTo>
                    <a:pt x="1681" y="299"/>
                    <a:pt x="1755" y="299"/>
                    <a:pt x="1793" y="262"/>
                  </a:cubicBezTo>
                  <a:cubicBezTo>
                    <a:pt x="1867" y="262"/>
                    <a:pt x="1867" y="262"/>
                    <a:pt x="1867" y="225"/>
                  </a:cubicBezTo>
                  <a:cubicBezTo>
                    <a:pt x="1867" y="150"/>
                    <a:pt x="1867" y="113"/>
                    <a:pt x="1793" y="75"/>
                  </a:cubicBezTo>
                  <a:cubicBezTo>
                    <a:pt x="1755" y="38"/>
                    <a:pt x="1718" y="1"/>
                    <a:pt x="16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1" name="Google Shape;9011;p24"/>
            <p:cNvSpPr/>
            <p:nvPr/>
          </p:nvSpPr>
          <p:spPr>
            <a:xfrm>
              <a:off x="1604700" y="2891775"/>
              <a:ext cx="109225" cy="215300"/>
            </a:xfrm>
            <a:custGeom>
              <a:avLst/>
              <a:gdLst/>
              <a:ahLst/>
              <a:cxnLst/>
              <a:rect l="l" t="t" r="r" b="b"/>
              <a:pathLst>
                <a:path w="4369" h="8612" extrusionOk="0">
                  <a:moveTo>
                    <a:pt x="1987" y="0"/>
                  </a:moveTo>
                  <a:cubicBezTo>
                    <a:pt x="1711" y="0"/>
                    <a:pt x="1434" y="67"/>
                    <a:pt x="1158" y="159"/>
                  </a:cubicBezTo>
                  <a:cubicBezTo>
                    <a:pt x="859" y="271"/>
                    <a:pt x="598" y="458"/>
                    <a:pt x="374" y="719"/>
                  </a:cubicBezTo>
                  <a:cubicBezTo>
                    <a:pt x="150" y="981"/>
                    <a:pt x="38" y="1242"/>
                    <a:pt x="0" y="1578"/>
                  </a:cubicBezTo>
                  <a:cubicBezTo>
                    <a:pt x="0" y="1914"/>
                    <a:pt x="75" y="2288"/>
                    <a:pt x="262" y="2586"/>
                  </a:cubicBezTo>
                  <a:cubicBezTo>
                    <a:pt x="374" y="2773"/>
                    <a:pt x="523" y="2960"/>
                    <a:pt x="672" y="3109"/>
                  </a:cubicBezTo>
                  <a:cubicBezTo>
                    <a:pt x="784" y="3146"/>
                    <a:pt x="859" y="3221"/>
                    <a:pt x="934" y="3296"/>
                  </a:cubicBezTo>
                  <a:cubicBezTo>
                    <a:pt x="1008" y="3370"/>
                    <a:pt x="1046" y="3445"/>
                    <a:pt x="1083" y="3520"/>
                  </a:cubicBezTo>
                  <a:cubicBezTo>
                    <a:pt x="1120" y="3594"/>
                    <a:pt x="1120" y="3706"/>
                    <a:pt x="1120" y="3781"/>
                  </a:cubicBezTo>
                  <a:cubicBezTo>
                    <a:pt x="1232" y="4640"/>
                    <a:pt x="1083" y="5536"/>
                    <a:pt x="1120" y="6395"/>
                  </a:cubicBezTo>
                  <a:cubicBezTo>
                    <a:pt x="1158" y="7030"/>
                    <a:pt x="1382" y="7627"/>
                    <a:pt x="1718" y="8112"/>
                  </a:cubicBezTo>
                  <a:cubicBezTo>
                    <a:pt x="1867" y="8336"/>
                    <a:pt x="2091" y="8486"/>
                    <a:pt x="2315" y="8598"/>
                  </a:cubicBezTo>
                  <a:cubicBezTo>
                    <a:pt x="2371" y="8607"/>
                    <a:pt x="2430" y="8612"/>
                    <a:pt x="2489" y="8612"/>
                  </a:cubicBezTo>
                  <a:cubicBezTo>
                    <a:pt x="2665" y="8612"/>
                    <a:pt x="2847" y="8570"/>
                    <a:pt x="2987" y="8486"/>
                  </a:cubicBezTo>
                  <a:cubicBezTo>
                    <a:pt x="3099" y="8374"/>
                    <a:pt x="3211" y="8224"/>
                    <a:pt x="3286" y="8075"/>
                  </a:cubicBezTo>
                  <a:cubicBezTo>
                    <a:pt x="3361" y="7963"/>
                    <a:pt x="3435" y="7814"/>
                    <a:pt x="3547" y="7664"/>
                  </a:cubicBezTo>
                  <a:cubicBezTo>
                    <a:pt x="3622" y="7552"/>
                    <a:pt x="3697" y="7440"/>
                    <a:pt x="3771" y="7328"/>
                  </a:cubicBezTo>
                  <a:cubicBezTo>
                    <a:pt x="3883" y="7216"/>
                    <a:pt x="3995" y="7104"/>
                    <a:pt x="4107" y="6955"/>
                  </a:cubicBezTo>
                  <a:cubicBezTo>
                    <a:pt x="4220" y="6806"/>
                    <a:pt x="4257" y="6656"/>
                    <a:pt x="4294" y="6470"/>
                  </a:cubicBezTo>
                  <a:cubicBezTo>
                    <a:pt x="4369" y="6208"/>
                    <a:pt x="4332" y="5947"/>
                    <a:pt x="4182" y="5685"/>
                  </a:cubicBezTo>
                  <a:cubicBezTo>
                    <a:pt x="4107" y="5424"/>
                    <a:pt x="3958" y="5200"/>
                    <a:pt x="3809" y="4976"/>
                  </a:cubicBezTo>
                  <a:cubicBezTo>
                    <a:pt x="3734" y="4789"/>
                    <a:pt x="3659" y="4640"/>
                    <a:pt x="3547" y="4491"/>
                  </a:cubicBezTo>
                  <a:cubicBezTo>
                    <a:pt x="3398" y="4192"/>
                    <a:pt x="3286" y="3893"/>
                    <a:pt x="3211" y="3594"/>
                  </a:cubicBezTo>
                  <a:cubicBezTo>
                    <a:pt x="3137" y="3184"/>
                    <a:pt x="3137" y="2736"/>
                    <a:pt x="3211" y="2325"/>
                  </a:cubicBezTo>
                  <a:cubicBezTo>
                    <a:pt x="3249" y="2064"/>
                    <a:pt x="3323" y="1802"/>
                    <a:pt x="3361" y="1541"/>
                  </a:cubicBezTo>
                  <a:cubicBezTo>
                    <a:pt x="3398" y="1280"/>
                    <a:pt x="3361" y="1018"/>
                    <a:pt x="3286" y="757"/>
                  </a:cubicBezTo>
                  <a:cubicBezTo>
                    <a:pt x="3211" y="607"/>
                    <a:pt x="3099" y="495"/>
                    <a:pt x="2987" y="383"/>
                  </a:cubicBezTo>
                  <a:cubicBezTo>
                    <a:pt x="2763" y="159"/>
                    <a:pt x="2465" y="47"/>
                    <a:pt x="2129" y="47"/>
                  </a:cubicBezTo>
                  <a:lnTo>
                    <a:pt x="2166" y="10"/>
                  </a:lnTo>
                  <a:cubicBezTo>
                    <a:pt x="2106" y="3"/>
                    <a:pt x="2047" y="0"/>
                    <a:pt x="1987" y="0"/>
                  </a:cubicBezTo>
                  <a:close/>
                </a:path>
              </a:pathLst>
            </a:custGeom>
            <a:solidFill>
              <a:srgbClr val="000099"/>
            </a:solidFill>
            <a:ln w="12125" cap="flat" cmpd="sng">
              <a:solidFill>
                <a:srgbClr val="000000"/>
              </a:solidFill>
              <a:prstDash val="solid"/>
              <a:miter lim="373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2" name="Google Shape;9012;p24"/>
            <p:cNvSpPr/>
            <p:nvPr/>
          </p:nvSpPr>
          <p:spPr>
            <a:xfrm>
              <a:off x="1698050" y="2876150"/>
              <a:ext cx="141900" cy="229175"/>
            </a:xfrm>
            <a:custGeom>
              <a:avLst/>
              <a:gdLst/>
              <a:ahLst/>
              <a:cxnLst/>
              <a:rect l="l" t="t" r="r" b="b"/>
              <a:pathLst>
                <a:path w="5676" h="9167" extrusionOk="0">
                  <a:moveTo>
                    <a:pt x="2587" y="3181"/>
                  </a:moveTo>
                  <a:cubicBezTo>
                    <a:pt x="2595" y="3203"/>
                    <a:pt x="2604" y="3226"/>
                    <a:pt x="2614" y="3249"/>
                  </a:cubicBezTo>
                  <a:cubicBezTo>
                    <a:pt x="2688" y="3361"/>
                    <a:pt x="2800" y="3510"/>
                    <a:pt x="2875" y="3622"/>
                  </a:cubicBezTo>
                  <a:cubicBezTo>
                    <a:pt x="2738" y="3485"/>
                    <a:pt x="2632" y="3347"/>
                    <a:pt x="2587" y="3181"/>
                  </a:cubicBezTo>
                  <a:close/>
                  <a:moveTo>
                    <a:pt x="2054" y="0"/>
                  </a:moveTo>
                  <a:cubicBezTo>
                    <a:pt x="1830" y="0"/>
                    <a:pt x="1718" y="262"/>
                    <a:pt x="1643" y="448"/>
                  </a:cubicBezTo>
                  <a:cubicBezTo>
                    <a:pt x="1494" y="1008"/>
                    <a:pt x="1382" y="1606"/>
                    <a:pt x="1344" y="2203"/>
                  </a:cubicBezTo>
                  <a:cubicBezTo>
                    <a:pt x="1307" y="2689"/>
                    <a:pt x="1158" y="3211"/>
                    <a:pt x="896" y="3659"/>
                  </a:cubicBezTo>
                  <a:cubicBezTo>
                    <a:pt x="598" y="3995"/>
                    <a:pt x="336" y="4369"/>
                    <a:pt x="112" y="4780"/>
                  </a:cubicBezTo>
                  <a:cubicBezTo>
                    <a:pt x="0" y="4966"/>
                    <a:pt x="0" y="5190"/>
                    <a:pt x="37" y="5414"/>
                  </a:cubicBezTo>
                  <a:cubicBezTo>
                    <a:pt x="261" y="5788"/>
                    <a:pt x="486" y="6236"/>
                    <a:pt x="635" y="6646"/>
                  </a:cubicBezTo>
                  <a:cubicBezTo>
                    <a:pt x="672" y="6945"/>
                    <a:pt x="598" y="7207"/>
                    <a:pt x="486" y="7468"/>
                  </a:cubicBezTo>
                  <a:cubicBezTo>
                    <a:pt x="336" y="7617"/>
                    <a:pt x="224" y="7841"/>
                    <a:pt x="187" y="8065"/>
                  </a:cubicBezTo>
                  <a:cubicBezTo>
                    <a:pt x="187" y="8327"/>
                    <a:pt x="373" y="8588"/>
                    <a:pt x="598" y="8737"/>
                  </a:cubicBezTo>
                  <a:cubicBezTo>
                    <a:pt x="1001" y="9017"/>
                    <a:pt x="1456" y="9167"/>
                    <a:pt x="1919" y="9167"/>
                  </a:cubicBezTo>
                  <a:cubicBezTo>
                    <a:pt x="2014" y="9167"/>
                    <a:pt x="2108" y="9161"/>
                    <a:pt x="2203" y="9148"/>
                  </a:cubicBezTo>
                  <a:cubicBezTo>
                    <a:pt x="2838" y="9073"/>
                    <a:pt x="3435" y="8812"/>
                    <a:pt x="3921" y="8364"/>
                  </a:cubicBezTo>
                  <a:cubicBezTo>
                    <a:pt x="4294" y="8065"/>
                    <a:pt x="4667" y="7729"/>
                    <a:pt x="5041" y="7393"/>
                  </a:cubicBezTo>
                  <a:cubicBezTo>
                    <a:pt x="5302" y="7095"/>
                    <a:pt x="5489" y="6758"/>
                    <a:pt x="5564" y="6348"/>
                  </a:cubicBezTo>
                  <a:cubicBezTo>
                    <a:pt x="5676" y="5638"/>
                    <a:pt x="5526" y="4929"/>
                    <a:pt x="5115" y="4331"/>
                  </a:cubicBezTo>
                  <a:cubicBezTo>
                    <a:pt x="4555" y="3510"/>
                    <a:pt x="3921" y="2801"/>
                    <a:pt x="3174" y="2203"/>
                  </a:cubicBezTo>
                  <a:cubicBezTo>
                    <a:pt x="2987" y="2017"/>
                    <a:pt x="2726" y="1718"/>
                    <a:pt x="2502" y="1568"/>
                  </a:cubicBezTo>
                  <a:cubicBezTo>
                    <a:pt x="2502" y="1643"/>
                    <a:pt x="2502" y="1718"/>
                    <a:pt x="2502" y="1792"/>
                  </a:cubicBezTo>
                  <a:cubicBezTo>
                    <a:pt x="2432" y="2096"/>
                    <a:pt x="2420" y="2415"/>
                    <a:pt x="2467" y="2720"/>
                  </a:cubicBezTo>
                  <a:lnTo>
                    <a:pt x="2467" y="2720"/>
                  </a:lnTo>
                  <a:cubicBezTo>
                    <a:pt x="2397" y="2324"/>
                    <a:pt x="2419" y="1917"/>
                    <a:pt x="2502" y="1531"/>
                  </a:cubicBezTo>
                  <a:cubicBezTo>
                    <a:pt x="2576" y="1120"/>
                    <a:pt x="2539" y="635"/>
                    <a:pt x="2427" y="224"/>
                  </a:cubicBezTo>
                  <a:cubicBezTo>
                    <a:pt x="2390" y="75"/>
                    <a:pt x="2240" y="0"/>
                    <a:pt x="2091" y="0"/>
                  </a:cubicBezTo>
                  <a:close/>
                </a:path>
              </a:pathLst>
            </a:custGeom>
            <a:solidFill>
              <a:srgbClr val="990000"/>
            </a:solidFill>
            <a:ln w="121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3" name="Google Shape;9013;p24"/>
            <p:cNvSpPr/>
            <p:nvPr/>
          </p:nvSpPr>
          <p:spPr>
            <a:xfrm>
              <a:off x="1681250" y="2884550"/>
              <a:ext cx="55075" cy="75075"/>
            </a:xfrm>
            <a:custGeom>
              <a:avLst/>
              <a:gdLst/>
              <a:ahLst/>
              <a:cxnLst/>
              <a:rect l="l" t="t" r="r" b="b"/>
              <a:pathLst>
                <a:path w="2203" h="3003" extrusionOk="0">
                  <a:moveTo>
                    <a:pt x="971" y="0"/>
                  </a:moveTo>
                  <a:cubicBezTo>
                    <a:pt x="709" y="0"/>
                    <a:pt x="448" y="75"/>
                    <a:pt x="224" y="187"/>
                  </a:cubicBezTo>
                  <a:cubicBezTo>
                    <a:pt x="75" y="262"/>
                    <a:pt x="0" y="374"/>
                    <a:pt x="0" y="560"/>
                  </a:cubicBezTo>
                  <a:cubicBezTo>
                    <a:pt x="0" y="635"/>
                    <a:pt x="37" y="747"/>
                    <a:pt x="112" y="822"/>
                  </a:cubicBezTo>
                  <a:cubicBezTo>
                    <a:pt x="224" y="1008"/>
                    <a:pt x="299" y="1195"/>
                    <a:pt x="336" y="1382"/>
                  </a:cubicBezTo>
                  <a:cubicBezTo>
                    <a:pt x="373" y="1531"/>
                    <a:pt x="411" y="1718"/>
                    <a:pt x="523" y="1867"/>
                  </a:cubicBezTo>
                  <a:cubicBezTo>
                    <a:pt x="709" y="2091"/>
                    <a:pt x="933" y="2315"/>
                    <a:pt x="1158" y="2502"/>
                  </a:cubicBezTo>
                  <a:cubicBezTo>
                    <a:pt x="1344" y="2651"/>
                    <a:pt x="1494" y="2838"/>
                    <a:pt x="1680" y="2987"/>
                  </a:cubicBezTo>
                  <a:cubicBezTo>
                    <a:pt x="1691" y="2998"/>
                    <a:pt x="1699" y="3003"/>
                    <a:pt x="1705" y="3003"/>
                  </a:cubicBezTo>
                  <a:cubicBezTo>
                    <a:pt x="1721" y="3003"/>
                    <a:pt x="1729" y="2976"/>
                    <a:pt x="1755" y="2950"/>
                  </a:cubicBezTo>
                  <a:cubicBezTo>
                    <a:pt x="1904" y="2539"/>
                    <a:pt x="2016" y="2091"/>
                    <a:pt x="2054" y="1681"/>
                  </a:cubicBezTo>
                  <a:cubicBezTo>
                    <a:pt x="2091" y="1307"/>
                    <a:pt x="2128" y="934"/>
                    <a:pt x="2203" y="560"/>
                  </a:cubicBezTo>
                  <a:cubicBezTo>
                    <a:pt x="2203" y="542"/>
                    <a:pt x="2184" y="542"/>
                    <a:pt x="2166" y="542"/>
                  </a:cubicBezTo>
                  <a:cubicBezTo>
                    <a:pt x="2147" y="542"/>
                    <a:pt x="2128" y="542"/>
                    <a:pt x="2128" y="523"/>
                  </a:cubicBezTo>
                  <a:cubicBezTo>
                    <a:pt x="1867" y="224"/>
                    <a:pt x="1494" y="38"/>
                    <a:pt x="1083" y="0"/>
                  </a:cubicBezTo>
                  <a:close/>
                </a:path>
              </a:pathLst>
            </a:custGeom>
            <a:solidFill>
              <a:srgbClr val="990000"/>
            </a:solidFill>
            <a:ln w="121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4" name="Google Shape;9014;p24"/>
            <p:cNvSpPr/>
            <p:nvPr/>
          </p:nvSpPr>
          <p:spPr>
            <a:xfrm>
              <a:off x="3983150" y="830025"/>
              <a:ext cx="55100" cy="66300"/>
            </a:xfrm>
            <a:custGeom>
              <a:avLst/>
              <a:gdLst/>
              <a:ahLst/>
              <a:cxnLst/>
              <a:rect l="l" t="t" r="r" b="b"/>
              <a:pathLst>
                <a:path w="2204" h="2652" extrusionOk="0">
                  <a:moveTo>
                    <a:pt x="1979" y="0"/>
                  </a:moveTo>
                  <a:cubicBezTo>
                    <a:pt x="1905" y="0"/>
                    <a:pt x="1905" y="75"/>
                    <a:pt x="1905" y="187"/>
                  </a:cubicBezTo>
                  <a:cubicBezTo>
                    <a:pt x="1905" y="187"/>
                    <a:pt x="1867" y="336"/>
                    <a:pt x="1867" y="635"/>
                  </a:cubicBezTo>
                  <a:cubicBezTo>
                    <a:pt x="1793" y="1232"/>
                    <a:pt x="1680" y="1718"/>
                    <a:pt x="1531" y="2166"/>
                  </a:cubicBezTo>
                  <a:cubicBezTo>
                    <a:pt x="1419" y="1904"/>
                    <a:pt x="1158" y="1270"/>
                    <a:pt x="747" y="261"/>
                  </a:cubicBezTo>
                  <a:cubicBezTo>
                    <a:pt x="747" y="187"/>
                    <a:pt x="710" y="149"/>
                    <a:pt x="672" y="112"/>
                  </a:cubicBezTo>
                  <a:cubicBezTo>
                    <a:pt x="598" y="37"/>
                    <a:pt x="560" y="37"/>
                    <a:pt x="560" y="37"/>
                  </a:cubicBezTo>
                  <a:cubicBezTo>
                    <a:pt x="486" y="37"/>
                    <a:pt x="486" y="75"/>
                    <a:pt x="486" y="149"/>
                  </a:cubicBezTo>
                  <a:cubicBezTo>
                    <a:pt x="486" y="299"/>
                    <a:pt x="411" y="709"/>
                    <a:pt x="224" y="1344"/>
                  </a:cubicBezTo>
                  <a:cubicBezTo>
                    <a:pt x="75" y="1979"/>
                    <a:pt x="0" y="2352"/>
                    <a:pt x="0" y="2390"/>
                  </a:cubicBezTo>
                  <a:cubicBezTo>
                    <a:pt x="0" y="2464"/>
                    <a:pt x="0" y="2502"/>
                    <a:pt x="38" y="2576"/>
                  </a:cubicBezTo>
                  <a:cubicBezTo>
                    <a:pt x="112" y="2614"/>
                    <a:pt x="150" y="2651"/>
                    <a:pt x="187" y="2651"/>
                  </a:cubicBezTo>
                  <a:cubicBezTo>
                    <a:pt x="187" y="2651"/>
                    <a:pt x="224" y="2614"/>
                    <a:pt x="262" y="2502"/>
                  </a:cubicBezTo>
                  <a:cubicBezTo>
                    <a:pt x="299" y="2390"/>
                    <a:pt x="336" y="2166"/>
                    <a:pt x="448" y="1792"/>
                  </a:cubicBezTo>
                  <a:cubicBezTo>
                    <a:pt x="523" y="1456"/>
                    <a:pt x="598" y="1120"/>
                    <a:pt x="672" y="821"/>
                  </a:cubicBezTo>
                  <a:cubicBezTo>
                    <a:pt x="1046" y="1755"/>
                    <a:pt x="1270" y="2315"/>
                    <a:pt x="1344" y="2502"/>
                  </a:cubicBezTo>
                  <a:cubicBezTo>
                    <a:pt x="1382" y="2539"/>
                    <a:pt x="1382" y="2576"/>
                    <a:pt x="1419" y="2614"/>
                  </a:cubicBezTo>
                  <a:cubicBezTo>
                    <a:pt x="1494" y="2651"/>
                    <a:pt x="1531" y="2651"/>
                    <a:pt x="1531" y="2651"/>
                  </a:cubicBezTo>
                  <a:cubicBezTo>
                    <a:pt x="1643" y="2651"/>
                    <a:pt x="1755" y="2502"/>
                    <a:pt x="1830" y="2166"/>
                  </a:cubicBezTo>
                  <a:cubicBezTo>
                    <a:pt x="1942" y="1867"/>
                    <a:pt x="2054" y="1494"/>
                    <a:pt x="2091" y="1120"/>
                  </a:cubicBezTo>
                  <a:cubicBezTo>
                    <a:pt x="2166" y="747"/>
                    <a:pt x="2203" y="448"/>
                    <a:pt x="2203" y="261"/>
                  </a:cubicBezTo>
                  <a:cubicBezTo>
                    <a:pt x="2203" y="224"/>
                    <a:pt x="2166" y="149"/>
                    <a:pt x="2129" y="112"/>
                  </a:cubicBezTo>
                  <a:cubicBezTo>
                    <a:pt x="2054" y="37"/>
                    <a:pt x="2017" y="0"/>
                    <a:pt x="19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5" name="Google Shape;9015;p24"/>
            <p:cNvSpPr/>
            <p:nvPr/>
          </p:nvSpPr>
          <p:spPr>
            <a:xfrm>
              <a:off x="4046625" y="831875"/>
              <a:ext cx="51350" cy="64450"/>
            </a:xfrm>
            <a:custGeom>
              <a:avLst/>
              <a:gdLst/>
              <a:ahLst/>
              <a:cxnLst/>
              <a:rect l="l" t="t" r="r" b="b"/>
              <a:pathLst>
                <a:path w="2054" h="2578" extrusionOk="0">
                  <a:moveTo>
                    <a:pt x="1270" y="1"/>
                  </a:moveTo>
                  <a:cubicBezTo>
                    <a:pt x="784" y="1"/>
                    <a:pt x="523" y="38"/>
                    <a:pt x="486" y="113"/>
                  </a:cubicBezTo>
                  <a:cubicBezTo>
                    <a:pt x="448" y="150"/>
                    <a:pt x="448" y="187"/>
                    <a:pt x="448" y="225"/>
                  </a:cubicBezTo>
                  <a:cubicBezTo>
                    <a:pt x="448" y="411"/>
                    <a:pt x="411" y="635"/>
                    <a:pt x="336" y="934"/>
                  </a:cubicBezTo>
                  <a:cubicBezTo>
                    <a:pt x="262" y="1196"/>
                    <a:pt x="187" y="1457"/>
                    <a:pt x="112" y="1718"/>
                  </a:cubicBezTo>
                  <a:cubicBezTo>
                    <a:pt x="38" y="1942"/>
                    <a:pt x="0" y="2129"/>
                    <a:pt x="0" y="2241"/>
                  </a:cubicBezTo>
                  <a:cubicBezTo>
                    <a:pt x="0" y="2316"/>
                    <a:pt x="75" y="2428"/>
                    <a:pt x="150" y="2502"/>
                  </a:cubicBezTo>
                  <a:cubicBezTo>
                    <a:pt x="224" y="2540"/>
                    <a:pt x="336" y="2577"/>
                    <a:pt x="448" y="2577"/>
                  </a:cubicBezTo>
                  <a:cubicBezTo>
                    <a:pt x="710" y="2577"/>
                    <a:pt x="971" y="2540"/>
                    <a:pt x="1232" y="2428"/>
                  </a:cubicBezTo>
                  <a:cubicBezTo>
                    <a:pt x="1531" y="2353"/>
                    <a:pt x="1643" y="2241"/>
                    <a:pt x="1643" y="2166"/>
                  </a:cubicBezTo>
                  <a:cubicBezTo>
                    <a:pt x="1643" y="2129"/>
                    <a:pt x="1643" y="2092"/>
                    <a:pt x="1606" y="2092"/>
                  </a:cubicBezTo>
                  <a:cubicBezTo>
                    <a:pt x="1568" y="2092"/>
                    <a:pt x="1531" y="2092"/>
                    <a:pt x="1419" y="2129"/>
                  </a:cubicBezTo>
                  <a:cubicBezTo>
                    <a:pt x="1046" y="2241"/>
                    <a:pt x="747" y="2278"/>
                    <a:pt x="448" y="2278"/>
                  </a:cubicBezTo>
                  <a:cubicBezTo>
                    <a:pt x="411" y="2278"/>
                    <a:pt x="411" y="2278"/>
                    <a:pt x="374" y="2241"/>
                  </a:cubicBezTo>
                  <a:cubicBezTo>
                    <a:pt x="374" y="2241"/>
                    <a:pt x="336" y="2204"/>
                    <a:pt x="336" y="2166"/>
                  </a:cubicBezTo>
                  <a:cubicBezTo>
                    <a:pt x="336" y="2092"/>
                    <a:pt x="411" y="1830"/>
                    <a:pt x="560" y="1382"/>
                  </a:cubicBezTo>
                  <a:cubicBezTo>
                    <a:pt x="822" y="1382"/>
                    <a:pt x="1046" y="1382"/>
                    <a:pt x="1270" y="1345"/>
                  </a:cubicBezTo>
                  <a:cubicBezTo>
                    <a:pt x="1456" y="1308"/>
                    <a:pt x="1568" y="1233"/>
                    <a:pt x="1568" y="1158"/>
                  </a:cubicBezTo>
                  <a:cubicBezTo>
                    <a:pt x="1568" y="1121"/>
                    <a:pt x="1531" y="1084"/>
                    <a:pt x="1456" y="1084"/>
                  </a:cubicBezTo>
                  <a:cubicBezTo>
                    <a:pt x="1382" y="1084"/>
                    <a:pt x="1270" y="1084"/>
                    <a:pt x="1120" y="1121"/>
                  </a:cubicBezTo>
                  <a:lnTo>
                    <a:pt x="635" y="1121"/>
                  </a:lnTo>
                  <a:cubicBezTo>
                    <a:pt x="747" y="785"/>
                    <a:pt x="784" y="523"/>
                    <a:pt x="784" y="374"/>
                  </a:cubicBezTo>
                  <a:lnTo>
                    <a:pt x="784" y="337"/>
                  </a:lnTo>
                  <a:cubicBezTo>
                    <a:pt x="1008" y="299"/>
                    <a:pt x="1158" y="299"/>
                    <a:pt x="1195" y="262"/>
                  </a:cubicBezTo>
                  <a:lnTo>
                    <a:pt x="1531" y="262"/>
                  </a:lnTo>
                  <a:cubicBezTo>
                    <a:pt x="1680" y="225"/>
                    <a:pt x="1793" y="225"/>
                    <a:pt x="1867" y="187"/>
                  </a:cubicBezTo>
                  <a:cubicBezTo>
                    <a:pt x="1979" y="187"/>
                    <a:pt x="2054" y="150"/>
                    <a:pt x="2054" y="113"/>
                  </a:cubicBezTo>
                  <a:cubicBezTo>
                    <a:pt x="2054" y="38"/>
                    <a:pt x="1793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6" name="Google Shape;9016;p24"/>
            <p:cNvSpPr/>
            <p:nvPr/>
          </p:nvSpPr>
          <p:spPr>
            <a:xfrm>
              <a:off x="4102625" y="830950"/>
              <a:ext cx="61625" cy="65375"/>
            </a:xfrm>
            <a:custGeom>
              <a:avLst/>
              <a:gdLst/>
              <a:ahLst/>
              <a:cxnLst/>
              <a:rect l="l" t="t" r="r" b="b"/>
              <a:pathLst>
                <a:path w="2465" h="2615" extrusionOk="0">
                  <a:moveTo>
                    <a:pt x="262" y="0"/>
                  </a:moveTo>
                  <a:cubicBezTo>
                    <a:pt x="225" y="0"/>
                    <a:pt x="187" y="38"/>
                    <a:pt x="187" y="150"/>
                  </a:cubicBezTo>
                  <a:cubicBezTo>
                    <a:pt x="187" y="411"/>
                    <a:pt x="150" y="822"/>
                    <a:pt x="75" y="1345"/>
                  </a:cubicBezTo>
                  <a:cubicBezTo>
                    <a:pt x="38" y="1867"/>
                    <a:pt x="1" y="2166"/>
                    <a:pt x="1" y="2278"/>
                  </a:cubicBezTo>
                  <a:cubicBezTo>
                    <a:pt x="1" y="2353"/>
                    <a:pt x="1" y="2465"/>
                    <a:pt x="75" y="2502"/>
                  </a:cubicBezTo>
                  <a:cubicBezTo>
                    <a:pt x="113" y="2577"/>
                    <a:pt x="187" y="2614"/>
                    <a:pt x="225" y="2614"/>
                  </a:cubicBezTo>
                  <a:cubicBezTo>
                    <a:pt x="299" y="2614"/>
                    <a:pt x="486" y="2427"/>
                    <a:pt x="747" y="2054"/>
                  </a:cubicBezTo>
                  <a:cubicBezTo>
                    <a:pt x="897" y="1867"/>
                    <a:pt x="1009" y="1718"/>
                    <a:pt x="1121" y="1569"/>
                  </a:cubicBezTo>
                  <a:cubicBezTo>
                    <a:pt x="1121" y="1905"/>
                    <a:pt x="1195" y="2166"/>
                    <a:pt x="1270" y="2353"/>
                  </a:cubicBezTo>
                  <a:cubicBezTo>
                    <a:pt x="1345" y="2502"/>
                    <a:pt x="1457" y="2614"/>
                    <a:pt x="1606" y="2614"/>
                  </a:cubicBezTo>
                  <a:cubicBezTo>
                    <a:pt x="1830" y="2614"/>
                    <a:pt x="2017" y="2465"/>
                    <a:pt x="2204" y="2166"/>
                  </a:cubicBezTo>
                  <a:cubicBezTo>
                    <a:pt x="2390" y="1905"/>
                    <a:pt x="2465" y="1569"/>
                    <a:pt x="2465" y="1233"/>
                  </a:cubicBezTo>
                  <a:cubicBezTo>
                    <a:pt x="2465" y="859"/>
                    <a:pt x="2390" y="560"/>
                    <a:pt x="2241" y="336"/>
                  </a:cubicBezTo>
                  <a:cubicBezTo>
                    <a:pt x="2092" y="112"/>
                    <a:pt x="1867" y="0"/>
                    <a:pt x="1569" y="0"/>
                  </a:cubicBezTo>
                  <a:cubicBezTo>
                    <a:pt x="1457" y="0"/>
                    <a:pt x="1419" y="38"/>
                    <a:pt x="1419" y="112"/>
                  </a:cubicBezTo>
                  <a:cubicBezTo>
                    <a:pt x="1419" y="150"/>
                    <a:pt x="1419" y="187"/>
                    <a:pt x="1494" y="262"/>
                  </a:cubicBezTo>
                  <a:cubicBezTo>
                    <a:pt x="1531" y="299"/>
                    <a:pt x="1606" y="336"/>
                    <a:pt x="1718" y="336"/>
                  </a:cubicBezTo>
                  <a:cubicBezTo>
                    <a:pt x="1793" y="336"/>
                    <a:pt x="1867" y="374"/>
                    <a:pt x="1942" y="486"/>
                  </a:cubicBezTo>
                  <a:cubicBezTo>
                    <a:pt x="2054" y="635"/>
                    <a:pt x="2129" y="859"/>
                    <a:pt x="2129" y="1158"/>
                  </a:cubicBezTo>
                  <a:cubicBezTo>
                    <a:pt x="2129" y="1457"/>
                    <a:pt x="2092" y="1681"/>
                    <a:pt x="1979" y="1905"/>
                  </a:cubicBezTo>
                  <a:cubicBezTo>
                    <a:pt x="1867" y="2129"/>
                    <a:pt x="1755" y="2241"/>
                    <a:pt x="1606" y="2241"/>
                  </a:cubicBezTo>
                  <a:cubicBezTo>
                    <a:pt x="1569" y="2241"/>
                    <a:pt x="1494" y="2203"/>
                    <a:pt x="1457" y="2091"/>
                  </a:cubicBezTo>
                  <a:cubicBezTo>
                    <a:pt x="1419" y="1979"/>
                    <a:pt x="1419" y="1830"/>
                    <a:pt x="1382" y="1681"/>
                  </a:cubicBezTo>
                  <a:cubicBezTo>
                    <a:pt x="1382" y="1307"/>
                    <a:pt x="1307" y="1121"/>
                    <a:pt x="1233" y="1121"/>
                  </a:cubicBezTo>
                  <a:cubicBezTo>
                    <a:pt x="1121" y="1121"/>
                    <a:pt x="1009" y="1233"/>
                    <a:pt x="822" y="1457"/>
                  </a:cubicBezTo>
                  <a:cubicBezTo>
                    <a:pt x="635" y="1681"/>
                    <a:pt x="449" y="1905"/>
                    <a:pt x="299" y="2166"/>
                  </a:cubicBezTo>
                  <a:cubicBezTo>
                    <a:pt x="337" y="1905"/>
                    <a:pt x="374" y="1531"/>
                    <a:pt x="449" y="1046"/>
                  </a:cubicBezTo>
                  <a:cubicBezTo>
                    <a:pt x="523" y="598"/>
                    <a:pt x="561" y="336"/>
                    <a:pt x="561" y="262"/>
                  </a:cubicBezTo>
                  <a:cubicBezTo>
                    <a:pt x="561" y="224"/>
                    <a:pt x="523" y="150"/>
                    <a:pt x="449" y="112"/>
                  </a:cubicBezTo>
                  <a:cubicBezTo>
                    <a:pt x="411" y="38"/>
                    <a:pt x="337" y="0"/>
                    <a:pt x="2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7" name="Google Shape;9017;p24"/>
            <p:cNvSpPr/>
            <p:nvPr/>
          </p:nvSpPr>
          <p:spPr>
            <a:xfrm>
              <a:off x="4212775" y="830950"/>
              <a:ext cx="48575" cy="65375"/>
            </a:xfrm>
            <a:custGeom>
              <a:avLst/>
              <a:gdLst/>
              <a:ahLst/>
              <a:cxnLst/>
              <a:rect l="l" t="t" r="r" b="b"/>
              <a:pathLst>
                <a:path w="1943" h="2615" extrusionOk="0">
                  <a:moveTo>
                    <a:pt x="38" y="0"/>
                  </a:moveTo>
                  <a:cubicBezTo>
                    <a:pt x="0" y="0"/>
                    <a:pt x="0" y="38"/>
                    <a:pt x="0" y="112"/>
                  </a:cubicBezTo>
                  <a:cubicBezTo>
                    <a:pt x="0" y="262"/>
                    <a:pt x="38" y="635"/>
                    <a:pt x="150" y="1233"/>
                  </a:cubicBezTo>
                  <a:cubicBezTo>
                    <a:pt x="262" y="1830"/>
                    <a:pt x="374" y="2241"/>
                    <a:pt x="449" y="2390"/>
                  </a:cubicBezTo>
                  <a:cubicBezTo>
                    <a:pt x="449" y="2465"/>
                    <a:pt x="486" y="2502"/>
                    <a:pt x="523" y="2577"/>
                  </a:cubicBezTo>
                  <a:cubicBezTo>
                    <a:pt x="561" y="2614"/>
                    <a:pt x="598" y="2614"/>
                    <a:pt x="635" y="2614"/>
                  </a:cubicBezTo>
                  <a:cubicBezTo>
                    <a:pt x="710" y="2614"/>
                    <a:pt x="747" y="2539"/>
                    <a:pt x="822" y="2390"/>
                  </a:cubicBezTo>
                  <a:cubicBezTo>
                    <a:pt x="897" y="2315"/>
                    <a:pt x="934" y="2241"/>
                    <a:pt x="971" y="2129"/>
                  </a:cubicBezTo>
                  <a:cubicBezTo>
                    <a:pt x="1009" y="2054"/>
                    <a:pt x="1046" y="1942"/>
                    <a:pt x="1121" y="1793"/>
                  </a:cubicBezTo>
                  <a:cubicBezTo>
                    <a:pt x="1195" y="1643"/>
                    <a:pt x="1270" y="1457"/>
                    <a:pt x="1345" y="1307"/>
                  </a:cubicBezTo>
                  <a:cubicBezTo>
                    <a:pt x="1419" y="1158"/>
                    <a:pt x="1531" y="971"/>
                    <a:pt x="1643" y="784"/>
                  </a:cubicBezTo>
                  <a:cubicBezTo>
                    <a:pt x="1755" y="560"/>
                    <a:pt x="1830" y="448"/>
                    <a:pt x="1867" y="336"/>
                  </a:cubicBezTo>
                  <a:cubicBezTo>
                    <a:pt x="1942" y="262"/>
                    <a:pt x="1942" y="187"/>
                    <a:pt x="1942" y="150"/>
                  </a:cubicBezTo>
                  <a:cubicBezTo>
                    <a:pt x="1942" y="112"/>
                    <a:pt x="1942" y="75"/>
                    <a:pt x="1905" y="38"/>
                  </a:cubicBezTo>
                  <a:cubicBezTo>
                    <a:pt x="1867" y="0"/>
                    <a:pt x="1793" y="0"/>
                    <a:pt x="1755" y="0"/>
                  </a:cubicBezTo>
                  <a:cubicBezTo>
                    <a:pt x="1681" y="0"/>
                    <a:pt x="1531" y="224"/>
                    <a:pt x="1270" y="710"/>
                  </a:cubicBezTo>
                  <a:cubicBezTo>
                    <a:pt x="1009" y="1195"/>
                    <a:pt x="822" y="1681"/>
                    <a:pt x="673" y="2129"/>
                  </a:cubicBezTo>
                  <a:cubicBezTo>
                    <a:pt x="598" y="1830"/>
                    <a:pt x="523" y="1494"/>
                    <a:pt x="449" y="1046"/>
                  </a:cubicBezTo>
                  <a:cubicBezTo>
                    <a:pt x="411" y="560"/>
                    <a:pt x="374" y="336"/>
                    <a:pt x="337" y="299"/>
                  </a:cubicBezTo>
                  <a:cubicBezTo>
                    <a:pt x="299" y="187"/>
                    <a:pt x="262" y="150"/>
                    <a:pt x="225" y="75"/>
                  </a:cubicBezTo>
                  <a:cubicBezTo>
                    <a:pt x="150" y="38"/>
                    <a:pt x="112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8" name="Google Shape;9018;p24"/>
            <p:cNvSpPr/>
            <p:nvPr/>
          </p:nvSpPr>
          <p:spPr>
            <a:xfrm>
              <a:off x="4262250" y="830950"/>
              <a:ext cx="18700" cy="65375"/>
            </a:xfrm>
            <a:custGeom>
              <a:avLst/>
              <a:gdLst/>
              <a:ahLst/>
              <a:cxnLst/>
              <a:rect l="l" t="t" r="r" b="b"/>
              <a:pathLst>
                <a:path w="748" h="2615" extrusionOk="0">
                  <a:moveTo>
                    <a:pt x="523" y="0"/>
                  </a:moveTo>
                  <a:cubicBezTo>
                    <a:pt x="486" y="0"/>
                    <a:pt x="486" y="0"/>
                    <a:pt x="448" y="38"/>
                  </a:cubicBezTo>
                  <a:cubicBezTo>
                    <a:pt x="448" y="38"/>
                    <a:pt x="448" y="75"/>
                    <a:pt x="448" y="112"/>
                  </a:cubicBezTo>
                  <a:cubicBezTo>
                    <a:pt x="448" y="262"/>
                    <a:pt x="374" y="672"/>
                    <a:pt x="224" y="1307"/>
                  </a:cubicBezTo>
                  <a:cubicBezTo>
                    <a:pt x="75" y="1942"/>
                    <a:pt x="0" y="2315"/>
                    <a:pt x="0" y="2353"/>
                  </a:cubicBezTo>
                  <a:cubicBezTo>
                    <a:pt x="0" y="2390"/>
                    <a:pt x="38" y="2465"/>
                    <a:pt x="75" y="2502"/>
                  </a:cubicBezTo>
                  <a:cubicBezTo>
                    <a:pt x="112" y="2577"/>
                    <a:pt x="150" y="2614"/>
                    <a:pt x="187" y="2614"/>
                  </a:cubicBezTo>
                  <a:cubicBezTo>
                    <a:pt x="224" y="2614"/>
                    <a:pt x="262" y="2539"/>
                    <a:pt x="299" y="2390"/>
                  </a:cubicBezTo>
                  <a:cubicBezTo>
                    <a:pt x="299" y="2315"/>
                    <a:pt x="336" y="2241"/>
                    <a:pt x="336" y="2166"/>
                  </a:cubicBezTo>
                  <a:cubicBezTo>
                    <a:pt x="374" y="2091"/>
                    <a:pt x="374" y="2017"/>
                    <a:pt x="411" y="1867"/>
                  </a:cubicBezTo>
                  <a:cubicBezTo>
                    <a:pt x="448" y="1755"/>
                    <a:pt x="486" y="1643"/>
                    <a:pt x="486" y="1606"/>
                  </a:cubicBezTo>
                  <a:cubicBezTo>
                    <a:pt x="673" y="859"/>
                    <a:pt x="747" y="448"/>
                    <a:pt x="747" y="374"/>
                  </a:cubicBezTo>
                  <a:cubicBezTo>
                    <a:pt x="747" y="262"/>
                    <a:pt x="747" y="187"/>
                    <a:pt x="673" y="112"/>
                  </a:cubicBezTo>
                  <a:cubicBezTo>
                    <a:pt x="598" y="38"/>
                    <a:pt x="560" y="0"/>
                    <a:pt x="5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9" name="Google Shape;9019;p24"/>
            <p:cNvSpPr/>
            <p:nvPr/>
          </p:nvSpPr>
          <p:spPr>
            <a:xfrm>
              <a:off x="4289325" y="830950"/>
              <a:ext cx="46700" cy="65375"/>
            </a:xfrm>
            <a:custGeom>
              <a:avLst/>
              <a:gdLst/>
              <a:ahLst/>
              <a:cxnLst/>
              <a:rect l="l" t="t" r="r" b="b"/>
              <a:pathLst>
                <a:path w="1868" h="2615" extrusionOk="0">
                  <a:moveTo>
                    <a:pt x="1158" y="336"/>
                  </a:moveTo>
                  <a:cubicBezTo>
                    <a:pt x="1419" y="336"/>
                    <a:pt x="1531" y="411"/>
                    <a:pt x="1531" y="560"/>
                  </a:cubicBezTo>
                  <a:cubicBezTo>
                    <a:pt x="1531" y="635"/>
                    <a:pt x="1494" y="747"/>
                    <a:pt x="1419" y="822"/>
                  </a:cubicBezTo>
                  <a:cubicBezTo>
                    <a:pt x="1344" y="934"/>
                    <a:pt x="1270" y="1009"/>
                    <a:pt x="1158" y="1046"/>
                  </a:cubicBezTo>
                  <a:cubicBezTo>
                    <a:pt x="1083" y="1083"/>
                    <a:pt x="971" y="1158"/>
                    <a:pt x="822" y="1233"/>
                  </a:cubicBezTo>
                  <a:cubicBezTo>
                    <a:pt x="710" y="1270"/>
                    <a:pt x="635" y="1345"/>
                    <a:pt x="598" y="1382"/>
                  </a:cubicBezTo>
                  <a:cubicBezTo>
                    <a:pt x="710" y="1009"/>
                    <a:pt x="747" y="710"/>
                    <a:pt x="747" y="560"/>
                  </a:cubicBezTo>
                  <a:cubicBezTo>
                    <a:pt x="747" y="523"/>
                    <a:pt x="747" y="486"/>
                    <a:pt x="710" y="411"/>
                  </a:cubicBezTo>
                  <a:cubicBezTo>
                    <a:pt x="896" y="336"/>
                    <a:pt x="1008" y="336"/>
                    <a:pt x="1158" y="336"/>
                  </a:cubicBezTo>
                  <a:close/>
                  <a:moveTo>
                    <a:pt x="1120" y="0"/>
                  </a:moveTo>
                  <a:cubicBezTo>
                    <a:pt x="934" y="0"/>
                    <a:pt x="747" y="0"/>
                    <a:pt x="560" y="75"/>
                  </a:cubicBezTo>
                  <a:cubicBezTo>
                    <a:pt x="411" y="150"/>
                    <a:pt x="299" y="187"/>
                    <a:pt x="299" y="262"/>
                  </a:cubicBezTo>
                  <a:cubicBezTo>
                    <a:pt x="299" y="299"/>
                    <a:pt x="336" y="336"/>
                    <a:pt x="336" y="374"/>
                  </a:cubicBezTo>
                  <a:cubicBezTo>
                    <a:pt x="374" y="411"/>
                    <a:pt x="411" y="448"/>
                    <a:pt x="448" y="448"/>
                  </a:cubicBezTo>
                  <a:cubicBezTo>
                    <a:pt x="411" y="710"/>
                    <a:pt x="336" y="1083"/>
                    <a:pt x="187" y="1569"/>
                  </a:cubicBezTo>
                  <a:cubicBezTo>
                    <a:pt x="75" y="2054"/>
                    <a:pt x="0" y="2315"/>
                    <a:pt x="0" y="2390"/>
                  </a:cubicBezTo>
                  <a:cubicBezTo>
                    <a:pt x="0" y="2427"/>
                    <a:pt x="0" y="2465"/>
                    <a:pt x="75" y="2539"/>
                  </a:cubicBezTo>
                  <a:cubicBezTo>
                    <a:pt x="112" y="2577"/>
                    <a:pt x="150" y="2614"/>
                    <a:pt x="187" y="2614"/>
                  </a:cubicBezTo>
                  <a:cubicBezTo>
                    <a:pt x="224" y="2614"/>
                    <a:pt x="224" y="2539"/>
                    <a:pt x="262" y="2427"/>
                  </a:cubicBezTo>
                  <a:cubicBezTo>
                    <a:pt x="299" y="2353"/>
                    <a:pt x="336" y="2315"/>
                    <a:pt x="336" y="2241"/>
                  </a:cubicBezTo>
                  <a:cubicBezTo>
                    <a:pt x="374" y="2166"/>
                    <a:pt x="411" y="1942"/>
                    <a:pt x="523" y="1569"/>
                  </a:cubicBezTo>
                  <a:cubicBezTo>
                    <a:pt x="598" y="1755"/>
                    <a:pt x="784" y="1979"/>
                    <a:pt x="1046" y="2241"/>
                  </a:cubicBezTo>
                  <a:cubicBezTo>
                    <a:pt x="1307" y="2502"/>
                    <a:pt x="1531" y="2614"/>
                    <a:pt x="1680" y="2614"/>
                  </a:cubicBezTo>
                  <a:cubicBezTo>
                    <a:pt x="1755" y="2614"/>
                    <a:pt x="1792" y="2577"/>
                    <a:pt x="1792" y="2539"/>
                  </a:cubicBezTo>
                  <a:cubicBezTo>
                    <a:pt x="1792" y="2502"/>
                    <a:pt x="1792" y="2427"/>
                    <a:pt x="1718" y="2390"/>
                  </a:cubicBezTo>
                  <a:cubicBezTo>
                    <a:pt x="1680" y="2353"/>
                    <a:pt x="1643" y="2315"/>
                    <a:pt x="1606" y="2315"/>
                  </a:cubicBezTo>
                  <a:cubicBezTo>
                    <a:pt x="1606" y="2278"/>
                    <a:pt x="1531" y="2241"/>
                    <a:pt x="1494" y="2203"/>
                  </a:cubicBezTo>
                  <a:cubicBezTo>
                    <a:pt x="1456" y="2166"/>
                    <a:pt x="1382" y="2091"/>
                    <a:pt x="1344" y="2054"/>
                  </a:cubicBezTo>
                  <a:cubicBezTo>
                    <a:pt x="1270" y="2017"/>
                    <a:pt x="1232" y="1942"/>
                    <a:pt x="1195" y="1942"/>
                  </a:cubicBezTo>
                  <a:cubicBezTo>
                    <a:pt x="1158" y="1905"/>
                    <a:pt x="1120" y="1830"/>
                    <a:pt x="1008" y="1755"/>
                  </a:cubicBezTo>
                  <a:cubicBezTo>
                    <a:pt x="934" y="1643"/>
                    <a:pt x="896" y="1606"/>
                    <a:pt x="896" y="1531"/>
                  </a:cubicBezTo>
                  <a:cubicBezTo>
                    <a:pt x="896" y="1531"/>
                    <a:pt x="934" y="1494"/>
                    <a:pt x="971" y="1457"/>
                  </a:cubicBezTo>
                  <a:cubicBezTo>
                    <a:pt x="1046" y="1419"/>
                    <a:pt x="1158" y="1382"/>
                    <a:pt x="1232" y="1345"/>
                  </a:cubicBezTo>
                  <a:cubicBezTo>
                    <a:pt x="1344" y="1270"/>
                    <a:pt x="1419" y="1233"/>
                    <a:pt x="1531" y="1158"/>
                  </a:cubicBezTo>
                  <a:cubicBezTo>
                    <a:pt x="1643" y="1083"/>
                    <a:pt x="1718" y="1009"/>
                    <a:pt x="1792" y="897"/>
                  </a:cubicBezTo>
                  <a:cubicBezTo>
                    <a:pt x="1867" y="784"/>
                    <a:pt x="1867" y="672"/>
                    <a:pt x="1867" y="560"/>
                  </a:cubicBezTo>
                  <a:cubicBezTo>
                    <a:pt x="1867" y="374"/>
                    <a:pt x="1792" y="224"/>
                    <a:pt x="1643" y="150"/>
                  </a:cubicBezTo>
                  <a:cubicBezTo>
                    <a:pt x="1494" y="38"/>
                    <a:pt x="1344" y="0"/>
                    <a:pt x="11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0" name="Google Shape;9020;p24"/>
            <p:cNvSpPr/>
            <p:nvPr/>
          </p:nvSpPr>
          <p:spPr>
            <a:xfrm>
              <a:off x="4347200" y="830950"/>
              <a:ext cx="44825" cy="66300"/>
            </a:xfrm>
            <a:custGeom>
              <a:avLst/>
              <a:gdLst/>
              <a:ahLst/>
              <a:cxnLst/>
              <a:rect l="l" t="t" r="r" b="b"/>
              <a:pathLst>
                <a:path w="1793" h="2652" extrusionOk="0">
                  <a:moveTo>
                    <a:pt x="411" y="0"/>
                  </a:moveTo>
                  <a:cubicBezTo>
                    <a:pt x="374" y="0"/>
                    <a:pt x="336" y="0"/>
                    <a:pt x="336" y="38"/>
                  </a:cubicBezTo>
                  <a:cubicBezTo>
                    <a:pt x="336" y="38"/>
                    <a:pt x="299" y="75"/>
                    <a:pt x="299" y="112"/>
                  </a:cubicBezTo>
                  <a:cubicBezTo>
                    <a:pt x="299" y="262"/>
                    <a:pt x="262" y="523"/>
                    <a:pt x="150" y="971"/>
                  </a:cubicBezTo>
                  <a:cubicBezTo>
                    <a:pt x="38" y="1382"/>
                    <a:pt x="0" y="1681"/>
                    <a:pt x="0" y="1905"/>
                  </a:cubicBezTo>
                  <a:cubicBezTo>
                    <a:pt x="0" y="2091"/>
                    <a:pt x="75" y="2241"/>
                    <a:pt x="187" y="2427"/>
                  </a:cubicBezTo>
                  <a:cubicBezTo>
                    <a:pt x="299" y="2577"/>
                    <a:pt x="411" y="2651"/>
                    <a:pt x="598" y="2651"/>
                  </a:cubicBezTo>
                  <a:cubicBezTo>
                    <a:pt x="784" y="2651"/>
                    <a:pt x="1008" y="2539"/>
                    <a:pt x="1195" y="2353"/>
                  </a:cubicBezTo>
                  <a:cubicBezTo>
                    <a:pt x="1382" y="2129"/>
                    <a:pt x="1531" y="1867"/>
                    <a:pt x="1643" y="1531"/>
                  </a:cubicBezTo>
                  <a:cubicBezTo>
                    <a:pt x="1755" y="1195"/>
                    <a:pt x="1792" y="822"/>
                    <a:pt x="1792" y="448"/>
                  </a:cubicBezTo>
                  <a:cubicBezTo>
                    <a:pt x="1792" y="336"/>
                    <a:pt x="1755" y="224"/>
                    <a:pt x="1680" y="112"/>
                  </a:cubicBezTo>
                  <a:cubicBezTo>
                    <a:pt x="1606" y="38"/>
                    <a:pt x="1568" y="0"/>
                    <a:pt x="1494" y="0"/>
                  </a:cubicBezTo>
                  <a:cubicBezTo>
                    <a:pt x="1456" y="0"/>
                    <a:pt x="1419" y="38"/>
                    <a:pt x="1419" y="75"/>
                  </a:cubicBezTo>
                  <a:cubicBezTo>
                    <a:pt x="1419" y="112"/>
                    <a:pt x="1419" y="150"/>
                    <a:pt x="1456" y="262"/>
                  </a:cubicBezTo>
                  <a:cubicBezTo>
                    <a:pt x="1456" y="374"/>
                    <a:pt x="1456" y="486"/>
                    <a:pt x="1456" y="598"/>
                  </a:cubicBezTo>
                  <a:cubicBezTo>
                    <a:pt x="1456" y="822"/>
                    <a:pt x="1419" y="1046"/>
                    <a:pt x="1382" y="1233"/>
                  </a:cubicBezTo>
                  <a:cubicBezTo>
                    <a:pt x="1307" y="1457"/>
                    <a:pt x="1232" y="1643"/>
                    <a:pt x="1158" y="1793"/>
                  </a:cubicBezTo>
                  <a:cubicBezTo>
                    <a:pt x="1083" y="1979"/>
                    <a:pt x="971" y="2091"/>
                    <a:pt x="896" y="2166"/>
                  </a:cubicBezTo>
                  <a:cubicBezTo>
                    <a:pt x="784" y="2278"/>
                    <a:pt x="672" y="2315"/>
                    <a:pt x="598" y="2315"/>
                  </a:cubicBezTo>
                  <a:cubicBezTo>
                    <a:pt x="523" y="2315"/>
                    <a:pt x="448" y="2278"/>
                    <a:pt x="411" y="2203"/>
                  </a:cubicBezTo>
                  <a:cubicBezTo>
                    <a:pt x="336" y="2091"/>
                    <a:pt x="336" y="1979"/>
                    <a:pt x="336" y="1867"/>
                  </a:cubicBezTo>
                  <a:cubicBezTo>
                    <a:pt x="336" y="1718"/>
                    <a:pt x="374" y="1457"/>
                    <a:pt x="486" y="1046"/>
                  </a:cubicBezTo>
                  <a:cubicBezTo>
                    <a:pt x="598" y="672"/>
                    <a:pt x="635" y="411"/>
                    <a:pt x="635" y="336"/>
                  </a:cubicBezTo>
                  <a:cubicBezTo>
                    <a:pt x="635" y="224"/>
                    <a:pt x="598" y="150"/>
                    <a:pt x="523" y="112"/>
                  </a:cubicBezTo>
                  <a:cubicBezTo>
                    <a:pt x="486" y="38"/>
                    <a:pt x="448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1" name="Google Shape;9021;p24"/>
            <p:cNvSpPr/>
            <p:nvPr/>
          </p:nvSpPr>
          <p:spPr>
            <a:xfrm>
              <a:off x="4395725" y="830950"/>
              <a:ext cx="46700" cy="65375"/>
            </a:xfrm>
            <a:custGeom>
              <a:avLst/>
              <a:gdLst/>
              <a:ahLst/>
              <a:cxnLst/>
              <a:rect l="l" t="t" r="r" b="b"/>
              <a:pathLst>
                <a:path w="1868" h="2615" extrusionOk="0">
                  <a:moveTo>
                    <a:pt x="1606" y="0"/>
                  </a:moveTo>
                  <a:cubicBezTo>
                    <a:pt x="1457" y="0"/>
                    <a:pt x="1308" y="38"/>
                    <a:pt x="1084" y="112"/>
                  </a:cubicBezTo>
                  <a:cubicBezTo>
                    <a:pt x="897" y="224"/>
                    <a:pt x="748" y="299"/>
                    <a:pt x="636" y="411"/>
                  </a:cubicBezTo>
                  <a:cubicBezTo>
                    <a:pt x="598" y="448"/>
                    <a:pt x="598" y="523"/>
                    <a:pt x="561" y="560"/>
                  </a:cubicBezTo>
                  <a:cubicBezTo>
                    <a:pt x="524" y="635"/>
                    <a:pt x="524" y="710"/>
                    <a:pt x="524" y="784"/>
                  </a:cubicBezTo>
                  <a:cubicBezTo>
                    <a:pt x="524" y="822"/>
                    <a:pt x="561" y="934"/>
                    <a:pt x="673" y="1046"/>
                  </a:cubicBezTo>
                  <a:cubicBezTo>
                    <a:pt x="748" y="1121"/>
                    <a:pt x="860" y="1233"/>
                    <a:pt x="934" y="1345"/>
                  </a:cubicBezTo>
                  <a:cubicBezTo>
                    <a:pt x="1046" y="1419"/>
                    <a:pt x="1158" y="1531"/>
                    <a:pt x="1233" y="1643"/>
                  </a:cubicBezTo>
                  <a:cubicBezTo>
                    <a:pt x="1345" y="1718"/>
                    <a:pt x="1382" y="1830"/>
                    <a:pt x="1382" y="1867"/>
                  </a:cubicBezTo>
                  <a:cubicBezTo>
                    <a:pt x="1382" y="1979"/>
                    <a:pt x="1308" y="2091"/>
                    <a:pt x="1196" y="2166"/>
                  </a:cubicBezTo>
                  <a:cubicBezTo>
                    <a:pt x="1046" y="2278"/>
                    <a:pt x="897" y="2315"/>
                    <a:pt x="710" y="2315"/>
                  </a:cubicBezTo>
                  <a:cubicBezTo>
                    <a:pt x="636" y="2315"/>
                    <a:pt x="561" y="2278"/>
                    <a:pt x="486" y="2241"/>
                  </a:cubicBezTo>
                  <a:cubicBezTo>
                    <a:pt x="412" y="2203"/>
                    <a:pt x="337" y="2166"/>
                    <a:pt x="299" y="2129"/>
                  </a:cubicBezTo>
                  <a:cubicBezTo>
                    <a:pt x="187" y="2017"/>
                    <a:pt x="113" y="1942"/>
                    <a:pt x="75" y="1942"/>
                  </a:cubicBezTo>
                  <a:cubicBezTo>
                    <a:pt x="1" y="1942"/>
                    <a:pt x="1" y="1979"/>
                    <a:pt x="1" y="2054"/>
                  </a:cubicBezTo>
                  <a:cubicBezTo>
                    <a:pt x="1" y="2166"/>
                    <a:pt x="75" y="2278"/>
                    <a:pt x="225" y="2427"/>
                  </a:cubicBezTo>
                  <a:cubicBezTo>
                    <a:pt x="374" y="2539"/>
                    <a:pt x="561" y="2614"/>
                    <a:pt x="822" y="2614"/>
                  </a:cubicBezTo>
                  <a:cubicBezTo>
                    <a:pt x="1046" y="2614"/>
                    <a:pt x="1270" y="2539"/>
                    <a:pt x="1457" y="2390"/>
                  </a:cubicBezTo>
                  <a:cubicBezTo>
                    <a:pt x="1644" y="2241"/>
                    <a:pt x="1718" y="2091"/>
                    <a:pt x="1718" y="1867"/>
                  </a:cubicBezTo>
                  <a:cubicBezTo>
                    <a:pt x="1718" y="1793"/>
                    <a:pt x="1681" y="1643"/>
                    <a:pt x="1569" y="1531"/>
                  </a:cubicBezTo>
                  <a:cubicBezTo>
                    <a:pt x="1494" y="1419"/>
                    <a:pt x="1382" y="1307"/>
                    <a:pt x="1270" y="1195"/>
                  </a:cubicBezTo>
                  <a:cubicBezTo>
                    <a:pt x="972" y="934"/>
                    <a:pt x="860" y="784"/>
                    <a:pt x="860" y="747"/>
                  </a:cubicBezTo>
                  <a:cubicBezTo>
                    <a:pt x="860" y="635"/>
                    <a:pt x="972" y="523"/>
                    <a:pt x="1270" y="411"/>
                  </a:cubicBezTo>
                  <a:cubicBezTo>
                    <a:pt x="1345" y="374"/>
                    <a:pt x="1457" y="374"/>
                    <a:pt x="1569" y="336"/>
                  </a:cubicBezTo>
                  <a:cubicBezTo>
                    <a:pt x="1644" y="299"/>
                    <a:pt x="1756" y="299"/>
                    <a:pt x="1793" y="262"/>
                  </a:cubicBezTo>
                  <a:cubicBezTo>
                    <a:pt x="1830" y="262"/>
                    <a:pt x="1868" y="224"/>
                    <a:pt x="1868" y="224"/>
                  </a:cubicBezTo>
                  <a:cubicBezTo>
                    <a:pt x="1868" y="150"/>
                    <a:pt x="1830" y="112"/>
                    <a:pt x="1793" y="75"/>
                  </a:cubicBezTo>
                  <a:cubicBezTo>
                    <a:pt x="1756" y="0"/>
                    <a:pt x="1681" y="0"/>
                    <a:pt x="16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2" name="Google Shape;9022;p24"/>
            <p:cNvSpPr/>
            <p:nvPr/>
          </p:nvSpPr>
          <p:spPr>
            <a:xfrm>
              <a:off x="4450800" y="831875"/>
              <a:ext cx="50450" cy="64450"/>
            </a:xfrm>
            <a:custGeom>
              <a:avLst/>
              <a:gdLst/>
              <a:ahLst/>
              <a:cxnLst/>
              <a:rect l="l" t="t" r="r" b="b"/>
              <a:pathLst>
                <a:path w="2018" h="2578" extrusionOk="0">
                  <a:moveTo>
                    <a:pt x="1270" y="1"/>
                  </a:moveTo>
                  <a:cubicBezTo>
                    <a:pt x="748" y="1"/>
                    <a:pt x="486" y="38"/>
                    <a:pt x="449" y="113"/>
                  </a:cubicBezTo>
                  <a:cubicBezTo>
                    <a:pt x="449" y="150"/>
                    <a:pt x="449" y="187"/>
                    <a:pt x="449" y="225"/>
                  </a:cubicBezTo>
                  <a:cubicBezTo>
                    <a:pt x="449" y="411"/>
                    <a:pt x="411" y="635"/>
                    <a:pt x="337" y="934"/>
                  </a:cubicBezTo>
                  <a:cubicBezTo>
                    <a:pt x="262" y="1196"/>
                    <a:pt x="187" y="1457"/>
                    <a:pt x="113" y="1718"/>
                  </a:cubicBezTo>
                  <a:cubicBezTo>
                    <a:pt x="38" y="1942"/>
                    <a:pt x="1" y="2129"/>
                    <a:pt x="1" y="2241"/>
                  </a:cubicBezTo>
                  <a:cubicBezTo>
                    <a:pt x="1" y="2316"/>
                    <a:pt x="38" y="2428"/>
                    <a:pt x="113" y="2502"/>
                  </a:cubicBezTo>
                  <a:cubicBezTo>
                    <a:pt x="187" y="2540"/>
                    <a:pt x="299" y="2577"/>
                    <a:pt x="411" y="2577"/>
                  </a:cubicBezTo>
                  <a:cubicBezTo>
                    <a:pt x="673" y="2577"/>
                    <a:pt x="934" y="2540"/>
                    <a:pt x="1196" y="2428"/>
                  </a:cubicBezTo>
                  <a:cubicBezTo>
                    <a:pt x="1494" y="2353"/>
                    <a:pt x="1644" y="2241"/>
                    <a:pt x="1644" y="2166"/>
                  </a:cubicBezTo>
                  <a:cubicBezTo>
                    <a:pt x="1644" y="2129"/>
                    <a:pt x="1606" y="2092"/>
                    <a:pt x="1569" y="2092"/>
                  </a:cubicBezTo>
                  <a:cubicBezTo>
                    <a:pt x="1569" y="2092"/>
                    <a:pt x="1494" y="2092"/>
                    <a:pt x="1382" y="2129"/>
                  </a:cubicBezTo>
                  <a:cubicBezTo>
                    <a:pt x="1046" y="2241"/>
                    <a:pt x="710" y="2278"/>
                    <a:pt x="411" y="2278"/>
                  </a:cubicBezTo>
                  <a:cubicBezTo>
                    <a:pt x="411" y="2278"/>
                    <a:pt x="374" y="2278"/>
                    <a:pt x="337" y="2241"/>
                  </a:cubicBezTo>
                  <a:cubicBezTo>
                    <a:pt x="337" y="2241"/>
                    <a:pt x="337" y="2204"/>
                    <a:pt x="337" y="2166"/>
                  </a:cubicBezTo>
                  <a:cubicBezTo>
                    <a:pt x="337" y="2092"/>
                    <a:pt x="411" y="1830"/>
                    <a:pt x="523" y="1382"/>
                  </a:cubicBezTo>
                  <a:cubicBezTo>
                    <a:pt x="785" y="1382"/>
                    <a:pt x="1046" y="1382"/>
                    <a:pt x="1233" y="1345"/>
                  </a:cubicBezTo>
                  <a:cubicBezTo>
                    <a:pt x="1457" y="1308"/>
                    <a:pt x="1532" y="1233"/>
                    <a:pt x="1532" y="1158"/>
                  </a:cubicBezTo>
                  <a:cubicBezTo>
                    <a:pt x="1532" y="1121"/>
                    <a:pt x="1494" y="1084"/>
                    <a:pt x="1420" y="1084"/>
                  </a:cubicBezTo>
                  <a:cubicBezTo>
                    <a:pt x="1345" y="1084"/>
                    <a:pt x="1270" y="1084"/>
                    <a:pt x="1121" y="1121"/>
                  </a:cubicBezTo>
                  <a:lnTo>
                    <a:pt x="598" y="1121"/>
                  </a:lnTo>
                  <a:cubicBezTo>
                    <a:pt x="710" y="785"/>
                    <a:pt x="748" y="523"/>
                    <a:pt x="748" y="374"/>
                  </a:cubicBezTo>
                  <a:lnTo>
                    <a:pt x="748" y="337"/>
                  </a:lnTo>
                  <a:cubicBezTo>
                    <a:pt x="972" y="299"/>
                    <a:pt x="1121" y="299"/>
                    <a:pt x="1196" y="262"/>
                  </a:cubicBezTo>
                  <a:lnTo>
                    <a:pt x="1494" y="262"/>
                  </a:lnTo>
                  <a:cubicBezTo>
                    <a:pt x="1644" y="225"/>
                    <a:pt x="1756" y="225"/>
                    <a:pt x="1868" y="187"/>
                  </a:cubicBezTo>
                  <a:cubicBezTo>
                    <a:pt x="1942" y="187"/>
                    <a:pt x="2017" y="150"/>
                    <a:pt x="2017" y="113"/>
                  </a:cubicBezTo>
                  <a:cubicBezTo>
                    <a:pt x="2017" y="38"/>
                    <a:pt x="1756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3" name="Google Shape;9023;p24"/>
            <p:cNvSpPr/>
            <p:nvPr/>
          </p:nvSpPr>
          <p:spPr>
            <a:xfrm>
              <a:off x="4499350" y="830950"/>
              <a:ext cx="47625" cy="65375"/>
            </a:xfrm>
            <a:custGeom>
              <a:avLst/>
              <a:gdLst/>
              <a:ahLst/>
              <a:cxnLst/>
              <a:rect l="l" t="t" r="r" b="b"/>
              <a:pathLst>
                <a:path w="1905" h="2615" extrusionOk="0">
                  <a:moveTo>
                    <a:pt x="1643" y="0"/>
                  </a:moveTo>
                  <a:cubicBezTo>
                    <a:pt x="1494" y="0"/>
                    <a:pt x="1307" y="38"/>
                    <a:pt x="1120" y="112"/>
                  </a:cubicBezTo>
                  <a:cubicBezTo>
                    <a:pt x="896" y="224"/>
                    <a:pt x="747" y="299"/>
                    <a:pt x="672" y="411"/>
                  </a:cubicBezTo>
                  <a:cubicBezTo>
                    <a:pt x="635" y="448"/>
                    <a:pt x="598" y="523"/>
                    <a:pt x="598" y="560"/>
                  </a:cubicBezTo>
                  <a:cubicBezTo>
                    <a:pt x="560" y="635"/>
                    <a:pt x="560" y="710"/>
                    <a:pt x="560" y="784"/>
                  </a:cubicBezTo>
                  <a:cubicBezTo>
                    <a:pt x="560" y="822"/>
                    <a:pt x="598" y="934"/>
                    <a:pt x="672" y="1046"/>
                  </a:cubicBezTo>
                  <a:cubicBezTo>
                    <a:pt x="784" y="1121"/>
                    <a:pt x="859" y="1233"/>
                    <a:pt x="971" y="1345"/>
                  </a:cubicBezTo>
                  <a:cubicBezTo>
                    <a:pt x="1083" y="1419"/>
                    <a:pt x="1195" y="1531"/>
                    <a:pt x="1270" y="1643"/>
                  </a:cubicBezTo>
                  <a:cubicBezTo>
                    <a:pt x="1345" y="1718"/>
                    <a:pt x="1419" y="1830"/>
                    <a:pt x="1419" y="1867"/>
                  </a:cubicBezTo>
                  <a:cubicBezTo>
                    <a:pt x="1419" y="1979"/>
                    <a:pt x="1345" y="2091"/>
                    <a:pt x="1195" y="2166"/>
                  </a:cubicBezTo>
                  <a:cubicBezTo>
                    <a:pt x="1083" y="2278"/>
                    <a:pt x="896" y="2315"/>
                    <a:pt x="747" y="2315"/>
                  </a:cubicBezTo>
                  <a:cubicBezTo>
                    <a:pt x="672" y="2315"/>
                    <a:pt x="560" y="2278"/>
                    <a:pt x="486" y="2241"/>
                  </a:cubicBezTo>
                  <a:cubicBezTo>
                    <a:pt x="411" y="2203"/>
                    <a:pt x="374" y="2166"/>
                    <a:pt x="299" y="2129"/>
                  </a:cubicBezTo>
                  <a:cubicBezTo>
                    <a:pt x="187" y="2017"/>
                    <a:pt x="112" y="1942"/>
                    <a:pt x="75" y="1942"/>
                  </a:cubicBezTo>
                  <a:cubicBezTo>
                    <a:pt x="38" y="1942"/>
                    <a:pt x="0" y="1979"/>
                    <a:pt x="0" y="2054"/>
                  </a:cubicBezTo>
                  <a:cubicBezTo>
                    <a:pt x="0" y="2166"/>
                    <a:pt x="75" y="2278"/>
                    <a:pt x="262" y="2427"/>
                  </a:cubicBezTo>
                  <a:cubicBezTo>
                    <a:pt x="411" y="2539"/>
                    <a:pt x="598" y="2614"/>
                    <a:pt x="822" y="2614"/>
                  </a:cubicBezTo>
                  <a:cubicBezTo>
                    <a:pt x="1083" y="2614"/>
                    <a:pt x="1270" y="2539"/>
                    <a:pt x="1457" y="2390"/>
                  </a:cubicBezTo>
                  <a:cubicBezTo>
                    <a:pt x="1643" y="2241"/>
                    <a:pt x="1755" y="2091"/>
                    <a:pt x="1755" y="1867"/>
                  </a:cubicBezTo>
                  <a:cubicBezTo>
                    <a:pt x="1755" y="1793"/>
                    <a:pt x="1681" y="1643"/>
                    <a:pt x="1606" y="1531"/>
                  </a:cubicBezTo>
                  <a:cubicBezTo>
                    <a:pt x="1531" y="1419"/>
                    <a:pt x="1419" y="1307"/>
                    <a:pt x="1307" y="1195"/>
                  </a:cubicBezTo>
                  <a:cubicBezTo>
                    <a:pt x="1008" y="934"/>
                    <a:pt x="859" y="784"/>
                    <a:pt x="859" y="747"/>
                  </a:cubicBezTo>
                  <a:cubicBezTo>
                    <a:pt x="859" y="635"/>
                    <a:pt x="1008" y="523"/>
                    <a:pt x="1307" y="411"/>
                  </a:cubicBezTo>
                  <a:cubicBezTo>
                    <a:pt x="1382" y="374"/>
                    <a:pt x="1457" y="374"/>
                    <a:pt x="1569" y="336"/>
                  </a:cubicBezTo>
                  <a:cubicBezTo>
                    <a:pt x="1681" y="299"/>
                    <a:pt x="1755" y="299"/>
                    <a:pt x="1830" y="262"/>
                  </a:cubicBezTo>
                  <a:cubicBezTo>
                    <a:pt x="1867" y="262"/>
                    <a:pt x="1905" y="224"/>
                    <a:pt x="1905" y="224"/>
                  </a:cubicBezTo>
                  <a:cubicBezTo>
                    <a:pt x="1905" y="150"/>
                    <a:pt x="1867" y="112"/>
                    <a:pt x="1830" y="75"/>
                  </a:cubicBezTo>
                  <a:cubicBezTo>
                    <a:pt x="1755" y="0"/>
                    <a:pt x="1718" y="0"/>
                    <a:pt x="16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4" name="Google Shape;9024;p24"/>
            <p:cNvSpPr/>
            <p:nvPr/>
          </p:nvSpPr>
          <p:spPr>
            <a:xfrm>
              <a:off x="4589900" y="830025"/>
              <a:ext cx="48550" cy="66300"/>
            </a:xfrm>
            <a:custGeom>
              <a:avLst/>
              <a:gdLst/>
              <a:ahLst/>
              <a:cxnLst/>
              <a:rect l="l" t="t" r="r" b="b"/>
              <a:pathLst>
                <a:path w="1942" h="2652" extrusionOk="0">
                  <a:moveTo>
                    <a:pt x="1158" y="373"/>
                  </a:moveTo>
                  <a:cubicBezTo>
                    <a:pt x="1195" y="560"/>
                    <a:pt x="1270" y="896"/>
                    <a:pt x="1307" y="1307"/>
                  </a:cubicBezTo>
                  <a:cubicBezTo>
                    <a:pt x="1120" y="1344"/>
                    <a:pt x="934" y="1382"/>
                    <a:pt x="747" y="1456"/>
                  </a:cubicBezTo>
                  <a:cubicBezTo>
                    <a:pt x="896" y="971"/>
                    <a:pt x="1046" y="635"/>
                    <a:pt x="1158" y="373"/>
                  </a:cubicBezTo>
                  <a:close/>
                  <a:moveTo>
                    <a:pt x="1270" y="0"/>
                  </a:moveTo>
                  <a:cubicBezTo>
                    <a:pt x="1195" y="0"/>
                    <a:pt x="1120" y="0"/>
                    <a:pt x="1046" y="75"/>
                  </a:cubicBezTo>
                  <a:cubicBezTo>
                    <a:pt x="971" y="112"/>
                    <a:pt x="934" y="187"/>
                    <a:pt x="896" y="224"/>
                  </a:cubicBezTo>
                  <a:cubicBezTo>
                    <a:pt x="896" y="299"/>
                    <a:pt x="822" y="448"/>
                    <a:pt x="710" y="709"/>
                  </a:cubicBezTo>
                  <a:cubicBezTo>
                    <a:pt x="598" y="971"/>
                    <a:pt x="523" y="1158"/>
                    <a:pt x="486" y="1307"/>
                  </a:cubicBezTo>
                  <a:cubicBezTo>
                    <a:pt x="448" y="1382"/>
                    <a:pt x="411" y="1456"/>
                    <a:pt x="374" y="1531"/>
                  </a:cubicBezTo>
                  <a:cubicBezTo>
                    <a:pt x="150" y="1606"/>
                    <a:pt x="0" y="1680"/>
                    <a:pt x="0" y="1718"/>
                  </a:cubicBezTo>
                  <a:cubicBezTo>
                    <a:pt x="0" y="1792"/>
                    <a:pt x="37" y="1830"/>
                    <a:pt x="75" y="1867"/>
                  </a:cubicBezTo>
                  <a:cubicBezTo>
                    <a:pt x="112" y="1867"/>
                    <a:pt x="150" y="1904"/>
                    <a:pt x="187" y="1904"/>
                  </a:cubicBezTo>
                  <a:lnTo>
                    <a:pt x="224" y="1904"/>
                  </a:lnTo>
                  <a:cubicBezTo>
                    <a:pt x="75" y="2240"/>
                    <a:pt x="0" y="2390"/>
                    <a:pt x="0" y="2427"/>
                  </a:cubicBezTo>
                  <a:cubicBezTo>
                    <a:pt x="0" y="2502"/>
                    <a:pt x="37" y="2539"/>
                    <a:pt x="75" y="2576"/>
                  </a:cubicBezTo>
                  <a:cubicBezTo>
                    <a:pt x="112" y="2651"/>
                    <a:pt x="187" y="2651"/>
                    <a:pt x="224" y="2651"/>
                  </a:cubicBezTo>
                  <a:cubicBezTo>
                    <a:pt x="262" y="2651"/>
                    <a:pt x="374" y="2352"/>
                    <a:pt x="598" y="1792"/>
                  </a:cubicBezTo>
                  <a:cubicBezTo>
                    <a:pt x="784" y="1755"/>
                    <a:pt x="934" y="1718"/>
                    <a:pt x="1008" y="1680"/>
                  </a:cubicBezTo>
                  <a:cubicBezTo>
                    <a:pt x="1120" y="1643"/>
                    <a:pt x="1195" y="1643"/>
                    <a:pt x="1307" y="1606"/>
                  </a:cubicBezTo>
                  <a:cubicBezTo>
                    <a:pt x="1344" y="1830"/>
                    <a:pt x="1382" y="2054"/>
                    <a:pt x="1382" y="2315"/>
                  </a:cubicBezTo>
                  <a:cubicBezTo>
                    <a:pt x="1382" y="2427"/>
                    <a:pt x="1419" y="2539"/>
                    <a:pt x="1456" y="2576"/>
                  </a:cubicBezTo>
                  <a:cubicBezTo>
                    <a:pt x="1456" y="2614"/>
                    <a:pt x="1494" y="2651"/>
                    <a:pt x="1531" y="2651"/>
                  </a:cubicBezTo>
                  <a:cubicBezTo>
                    <a:pt x="1606" y="2651"/>
                    <a:pt x="1643" y="2502"/>
                    <a:pt x="1643" y="2203"/>
                  </a:cubicBezTo>
                  <a:cubicBezTo>
                    <a:pt x="1643" y="2016"/>
                    <a:pt x="1643" y="1792"/>
                    <a:pt x="1643" y="1531"/>
                  </a:cubicBezTo>
                  <a:cubicBezTo>
                    <a:pt x="1867" y="1456"/>
                    <a:pt x="1942" y="1419"/>
                    <a:pt x="1942" y="1344"/>
                  </a:cubicBezTo>
                  <a:cubicBezTo>
                    <a:pt x="1942" y="1307"/>
                    <a:pt x="1904" y="1270"/>
                    <a:pt x="1792" y="1270"/>
                  </a:cubicBezTo>
                  <a:lnTo>
                    <a:pt x="1606" y="1270"/>
                  </a:lnTo>
                  <a:cubicBezTo>
                    <a:pt x="1568" y="896"/>
                    <a:pt x="1531" y="597"/>
                    <a:pt x="1456" y="373"/>
                  </a:cubicBezTo>
                  <a:cubicBezTo>
                    <a:pt x="1382" y="112"/>
                    <a:pt x="1344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5" name="Google Shape;9025;p24"/>
            <p:cNvSpPr/>
            <p:nvPr/>
          </p:nvSpPr>
          <p:spPr>
            <a:xfrm>
              <a:off x="4647775" y="830950"/>
              <a:ext cx="46700" cy="65375"/>
            </a:xfrm>
            <a:custGeom>
              <a:avLst/>
              <a:gdLst/>
              <a:ahLst/>
              <a:cxnLst/>
              <a:rect l="l" t="t" r="r" b="b"/>
              <a:pathLst>
                <a:path w="1868" h="2615" extrusionOk="0">
                  <a:moveTo>
                    <a:pt x="1120" y="336"/>
                  </a:moveTo>
                  <a:cubicBezTo>
                    <a:pt x="1419" y="336"/>
                    <a:pt x="1531" y="411"/>
                    <a:pt x="1531" y="560"/>
                  </a:cubicBezTo>
                  <a:cubicBezTo>
                    <a:pt x="1531" y="635"/>
                    <a:pt x="1494" y="747"/>
                    <a:pt x="1419" y="822"/>
                  </a:cubicBezTo>
                  <a:cubicBezTo>
                    <a:pt x="1344" y="934"/>
                    <a:pt x="1232" y="1009"/>
                    <a:pt x="1158" y="1046"/>
                  </a:cubicBezTo>
                  <a:cubicBezTo>
                    <a:pt x="1046" y="1083"/>
                    <a:pt x="934" y="1158"/>
                    <a:pt x="822" y="1233"/>
                  </a:cubicBezTo>
                  <a:cubicBezTo>
                    <a:pt x="710" y="1270"/>
                    <a:pt x="635" y="1345"/>
                    <a:pt x="598" y="1382"/>
                  </a:cubicBezTo>
                  <a:cubicBezTo>
                    <a:pt x="710" y="1009"/>
                    <a:pt x="747" y="710"/>
                    <a:pt x="747" y="560"/>
                  </a:cubicBezTo>
                  <a:cubicBezTo>
                    <a:pt x="747" y="523"/>
                    <a:pt x="747" y="486"/>
                    <a:pt x="710" y="411"/>
                  </a:cubicBezTo>
                  <a:cubicBezTo>
                    <a:pt x="859" y="336"/>
                    <a:pt x="1008" y="336"/>
                    <a:pt x="1120" y="336"/>
                  </a:cubicBezTo>
                  <a:close/>
                  <a:moveTo>
                    <a:pt x="1120" y="0"/>
                  </a:moveTo>
                  <a:cubicBezTo>
                    <a:pt x="896" y="0"/>
                    <a:pt x="710" y="0"/>
                    <a:pt x="560" y="75"/>
                  </a:cubicBezTo>
                  <a:cubicBezTo>
                    <a:pt x="374" y="150"/>
                    <a:pt x="299" y="187"/>
                    <a:pt x="299" y="262"/>
                  </a:cubicBezTo>
                  <a:cubicBezTo>
                    <a:pt x="299" y="299"/>
                    <a:pt x="299" y="336"/>
                    <a:pt x="336" y="374"/>
                  </a:cubicBezTo>
                  <a:cubicBezTo>
                    <a:pt x="374" y="411"/>
                    <a:pt x="411" y="448"/>
                    <a:pt x="411" y="448"/>
                  </a:cubicBezTo>
                  <a:cubicBezTo>
                    <a:pt x="411" y="710"/>
                    <a:pt x="336" y="1083"/>
                    <a:pt x="187" y="1569"/>
                  </a:cubicBezTo>
                  <a:cubicBezTo>
                    <a:pt x="37" y="2054"/>
                    <a:pt x="0" y="2315"/>
                    <a:pt x="0" y="2390"/>
                  </a:cubicBezTo>
                  <a:cubicBezTo>
                    <a:pt x="0" y="2427"/>
                    <a:pt x="0" y="2465"/>
                    <a:pt x="37" y="2539"/>
                  </a:cubicBezTo>
                  <a:cubicBezTo>
                    <a:pt x="112" y="2577"/>
                    <a:pt x="149" y="2614"/>
                    <a:pt x="187" y="2614"/>
                  </a:cubicBezTo>
                  <a:cubicBezTo>
                    <a:pt x="187" y="2614"/>
                    <a:pt x="224" y="2539"/>
                    <a:pt x="261" y="2427"/>
                  </a:cubicBezTo>
                  <a:cubicBezTo>
                    <a:pt x="299" y="2353"/>
                    <a:pt x="299" y="2315"/>
                    <a:pt x="336" y="2241"/>
                  </a:cubicBezTo>
                  <a:cubicBezTo>
                    <a:pt x="336" y="2166"/>
                    <a:pt x="411" y="1942"/>
                    <a:pt x="523" y="1569"/>
                  </a:cubicBezTo>
                  <a:cubicBezTo>
                    <a:pt x="598" y="1755"/>
                    <a:pt x="747" y="1979"/>
                    <a:pt x="1046" y="2241"/>
                  </a:cubicBezTo>
                  <a:cubicBezTo>
                    <a:pt x="1307" y="2502"/>
                    <a:pt x="1531" y="2614"/>
                    <a:pt x="1680" y="2614"/>
                  </a:cubicBezTo>
                  <a:cubicBezTo>
                    <a:pt x="1755" y="2614"/>
                    <a:pt x="1792" y="2577"/>
                    <a:pt x="1792" y="2539"/>
                  </a:cubicBezTo>
                  <a:cubicBezTo>
                    <a:pt x="1792" y="2502"/>
                    <a:pt x="1755" y="2427"/>
                    <a:pt x="1718" y="2390"/>
                  </a:cubicBezTo>
                  <a:cubicBezTo>
                    <a:pt x="1680" y="2353"/>
                    <a:pt x="1643" y="2315"/>
                    <a:pt x="1606" y="2315"/>
                  </a:cubicBezTo>
                  <a:cubicBezTo>
                    <a:pt x="1568" y="2278"/>
                    <a:pt x="1531" y="2241"/>
                    <a:pt x="1494" y="2203"/>
                  </a:cubicBezTo>
                  <a:cubicBezTo>
                    <a:pt x="1456" y="2166"/>
                    <a:pt x="1382" y="2091"/>
                    <a:pt x="1344" y="2054"/>
                  </a:cubicBezTo>
                  <a:cubicBezTo>
                    <a:pt x="1270" y="2017"/>
                    <a:pt x="1232" y="1942"/>
                    <a:pt x="1195" y="1942"/>
                  </a:cubicBezTo>
                  <a:cubicBezTo>
                    <a:pt x="1158" y="1905"/>
                    <a:pt x="1083" y="1830"/>
                    <a:pt x="1008" y="1755"/>
                  </a:cubicBezTo>
                  <a:cubicBezTo>
                    <a:pt x="934" y="1643"/>
                    <a:pt x="896" y="1606"/>
                    <a:pt x="896" y="1531"/>
                  </a:cubicBezTo>
                  <a:cubicBezTo>
                    <a:pt x="896" y="1531"/>
                    <a:pt x="896" y="1494"/>
                    <a:pt x="971" y="1457"/>
                  </a:cubicBezTo>
                  <a:cubicBezTo>
                    <a:pt x="1046" y="1419"/>
                    <a:pt x="1120" y="1382"/>
                    <a:pt x="1232" y="1345"/>
                  </a:cubicBezTo>
                  <a:cubicBezTo>
                    <a:pt x="1344" y="1270"/>
                    <a:pt x="1419" y="1233"/>
                    <a:pt x="1531" y="1158"/>
                  </a:cubicBezTo>
                  <a:cubicBezTo>
                    <a:pt x="1606" y="1083"/>
                    <a:pt x="1718" y="1009"/>
                    <a:pt x="1755" y="897"/>
                  </a:cubicBezTo>
                  <a:cubicBezTo>
                    <a:pt x="1830" y="784"/>
                    <a:pt x="1867" y="672"/>
                    <a:pt x="1867" y="560"/>
                  </a:cubicBezTo>
                  <a:cubicBezTo>
                    <a:pt x="1867" y="374"/>
                    <a:pt x="1792" y="224"/>
                    <a:pt x="1643" y="150"/>
                  </a:cubicBezTo>
                  <a:cubicBezTo>
                    <a:pt x="1494" y="38"/>
                    <a:pt x="1307" y="0"/>
                    <a:pt x="11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6" name="Google Shape;9026;p24"/>
            <p:cNvSpPr/>
            <p:nvPr/>
          </p:nvSpPr>
          <p:spPr>
            <a:xfrm>
              <a:off x="4703775" y="831875"/>
              <a:ext cx="50425" cy="64450"/>
            </a:xfrm>
            <a:custGeom>
              <a:avLst/>
              <a:gdLst/>
              <a:ahLst/>
              <a:cxnLst/>
              <a:rect l="l" t="t" r="r" b="b"/>
              <a:pathLst>
                <a:path w="2017" h="2578" extrusionOk="0">
                  <a:moveTo>
                    <a:pt x="1270" y="1"/>
                  </a:moveTo>
                  <a:cubicBezTo>
                    <a:pt x="747" y="1"/>
                    <a:pt x="486" y="38"/>
                    <a:pt x="448" y="113"/>
                  </a:cubicBezTo>
                  <a:cubicBezTo>
                    <a:pt x="448" y="150"/>
                    <a:pt x="411" y="187"/>
                    <a:pt x="411" y="225"/>
                  </a:cubicBezTo>
                  <a:cubicBezTo>
                    <a:pt x="411" y="411"/>
                    <a:pt x="374" y="635"/>
                    <a:pt x="299" y="934"/>
                  </a:cubicBezTo>
                  <a:cubicBezTo>
                    <a:pt x="224" y="1196"/>
                    <a:pt x="150" y="1457"/>
                    <a:pt x="75" y="1718"/>
                  </a:cubicBezTo>
                  <a:cubicBezTo>
                    <a:pt x="38" y="1942"/>
                    <a:pt x="0" y="2129"/>
                    <a:pt x="0" y="2241"/>
                  </a:cubicBezTo>
                  <a:cubicBezTo>
                    <a:pt x="0" y="2316"/>
                    <a:pt x="38" y="2428"/>
                    <a:pt x="112" y="2502"/>
                  </a:cubicBezTo>
                  <a:cubicBezTo>
                    <a:pt x="187" y="2540"/>
                    <a:pt x="299" y="2577"/>
                    <a:pt x="411" y="2577"/>
                  </a:cubicBezTo>
                  <a:cubicBezTo>
                    <a:pt x="673" y="2577"/>
                    <a:pt x="934" y="2540"/>
                    <a:pt x="1195" y="2428"/>
                  </a:cubicBezTo>
                  <a:cubicBezTo>
                    <a:pt x="1494" y="2353"/>
                    <a:pt x="1606" y="2241"/>
                    <a:pt x="1606" y="2166"/>
                  </a:cubicBezTo>
                  <a:cubicBezTo>
                    <a:pt x="1606" y="2129"/>
                    <a:pt x="1606" y="2092"/>
                    <a:pt x="1569" y="2092"/>
                  </a:cubicBezTo>
                  <a:cubicBezTo>
                    <a:pt x="1569" y="2092"/>
                    <a:pt x="1494" y="2092"/>
                    <a:pt x="1382" y="2129"/>
                  </a:cubicBezTo>
                  <a:cubicBezTo>
                    <a:pt x="1046" y="2241"/>
                    <a:pt x="710" y="2278"/>
                    <a:pt x="411" y="2278"/>
                  </a:cubicBezTo>
                  <a:cubicBezTo>
                    <a:pt x="411" y="2278"/>
                    <a:pt x="374" y="2278"/>
                    <a:pt x="336" y="2241"/>
                  </a:cubicBezTo>
                  <a:cubicBezTo>
                    <a:pt x="336" y="2241"/>
                    <a:pt x="336" y="2204"/>
                    <a:pt x="336" y="2166"/>
                  </a:cubicBezTo>
                  <a:cubicBezTo>
                    <a:pt x="336" y="2092"/>
                    <a:pt x="374" y="1830"/>
                    <a:pt x="523" y="1382"/>
                  </a:cubicBezTo>
                  <a:cubicBezTo>
                    <a:pt x="785" y="1382"/>
                    <a:pt x="1046" y="1382"/>
                    <a:pt x="1233" y="1345"/>
                  </a:cubicBezTo>
                  <a:cubicBezTo>
                    <a:pt x="1457" y="1308"/>
                    <a:pt x="1531" y="1233"/>
                    <a:pt x="1531" y="1158"/>
                  </a:cubicBezTo>
                  <a:cubicBezTo>
                    <a:pt x="1531" y="1121"/>
                    <a:pt x="1494" y="1084"/>
                    <a:pt x="1419" y="1084"/>
                  </a:cubicBezTo>
                  <a:cubicBezTo>
                    <a:pt x="1345" y="1084"/>
                    <a:pt x="1233" y="1084"/>
                    <a:pt x="1121" y="1121"/>
                  </a:cubicBezTo>
                  <a:lnTo>
                    <a:pt x="598" y="1121"/>
                  </a:lnTo>
                  <a:cubicBezTo>
                    <a:pt x="710" y="785"/>
                    <a:pt x="747" y="523"/>
                    <a:pt x="747" y="374"/>
                  </a:cubicBezTo>
                  <a:lnTo>
                    <a:pt x="747" y="337"/>
                  </a:lnTo>
                  <a:cubicBezTo>
                    <a:pt x="971" y="299"/>
                    <a:pt x="1121" y="299"/>
                    <a:pt x="1195" y="262"/>
                  </a:cubicBezTo>
                  <a:lnTo>
                    <a:pt x="1494" y="262"/>
                  </a:lnTo>
                  <a:cubicBezTo>
                    <a:pt x="1643" y="225"/>
                    <a:pt x="1755" y="225"/>
                    <a:pt x="1830" y="187"/>
                  </a:cubicBezTo>
                  <a:cubicBezTo>
                    <a:pt x="1942" y="187"/>
                    <a:pt x="2017" y="150"/>
                    <a:pt x="2017" y="113"/>
                  </a:cubicBezTo>
                  <a:cubicBezTo>
                    <a:pt x="2017" y="38"/>
                    <a:pt x="1755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7" name="Google Shape;9027;p24"/>
            <p:cNvSpPr/>
            <p:nvPr/>
          </p:nvSpPr>
          <p:spPr>
            <a:xfrm>
              <a:off x="3952350" y="942025"/>
              <a:ext cx="49500" cy="66300"/>
            </a:xfrm>
            <a:custGeom>
              <a:avLst/>
              <a:gdLst/>
              <a:ahLst/>
              <a:cxnLst/>
              <a:rect l="l" t="t" r="r" b="b"/>
              <a:pathLst>
                <a:path w="1980" h="2652" extrusionOk="0">
                  <a:moveTo>
                    <a:pt x="1158" y="374"/>
                  </a:moveTo>
                  <a:cubicBezTo>
                    <a:pt x="1232" y="561"/>
                    <a:pt x="1270" y="897"/>
                    <a:pt x="1307" y="1307"/>
                  </a:cubicBezTo>
                  <a:cubicBezTo>
                    <a:pt x="1120" y="1345"/>
                    <a:pt x="934" y="1382"/>
                    <a:pt x="747" y="1457"/>
                  </a:cubicBezTo>
                  <a:cubicBezTo>
                    <a:pt x="934" y="971"/>
                    <a:pt x="1046" y="635"/>
                    <a:pt x="1158" y="374"/>
                  </a:cubicBezTo>
                  <a:close/>
                  <a:moveTo>
                    <a:pt x="1270" y="1"/>
                  </a:moveTo>
                  <a:cubicBezTo>
                    <a:pt x="1195" y="1"/>
                    <a:pt x="1120" y="1"/>
                    <a:pt x="1046" y="75"/>
                  </a:cubicBezTo>
                  <a:cubicBezTo>
                    <a:pt x="1008" y="113"/>
                    <a:pt x="934" y="187"/>
                    <a:pt x="934" y="225"/>
                  </a:cubicBezTo>
                  <a:cubicBezTo>
                    <a:pt x="896" y="299"/>
                    <a:pt x="822" y="449"/>
                    <a:pt x="710" y="710"/>
                  </a:cubicBezTo>
                  <a:cubicBezTo>
                    <a:pt x="635" y="971"/>
                    <a:pt x="523" y="1158"/>
                    <a:pt x="485" y="1307"/>
                  </a:cubicBezTo>
                  <a:cubicBezTo>
                    <a:pt x="448" y="1382"/>
                    <a:pt x="411" y="1457"/>
                    <a:pt x="373" y="1531"/>
                  </a:cubicBezTo>
                  <a:cubicBezTo>
                    <a:pt x="149" y="1606"/>
                    <a:pt x="0" y="1681"/>
                    <a:pt x="0" y="1718"/>
                  </a:cubicBezTo>
                  <a:cubicBezTo>
                    <a:pt x="0" y="1793"/>
                    <a:pt x="37" y="1830"/>
                    <a:pt x="75" y="1868"/>
                  </a:cubicBezTo>
                  <a:cubicBezTo>
                    <a:pt x="112" y="1868"/>
                    <a:pt x="149" y="1905"/>
                    <a:pt x="224" y="1905"/>
                  </a:cubicBezTo>
                  <a:cubicBezTo>
                    <a:pt x="75" y="2241"/>
                    <a:pt x="37" y="2390"/>
                    <a:pt x="37" y="2428"/>
                  </a:cubicBezTo>
                  <a:cubicBezTo>
                    <a:pt x="37" y="2502"/>
                    <a:pt x="37" y="2540"/>
                    <a:pt x="75" y="2577"/>
                  </a:cubicBezTo>
                  <a:cubicBezTo>
                    <a:pt x="149" y="2652"/>
                    <a:pt x="187" y="2652"/>
                    <a:pt x="224" y="2652"/>
                  </a:cubicBezTo>
                  <a:cubicBezTo>
                    <a:pt x="261" y="2652"/>
                    <a:pt x="373" y="2353"/>
                    <a:pt x="598" y="1793"/>
                  </a:cubicBezTo>
                  <a:cubicBezTo>
                    <a:pt x="784" y="1756"/>
                    <a:pt x="934" y="1718"/>
                    <a:pt x="1008" y="1681"/>
                  </a:cubicBezTo>
                  <a:cubicBezTo>
                    <a:pt x="1120" y="1644"/>
                    <a:pt x="1232" y="1644"/>
                    <a:pt x="1344" y="1606"/>
                  </a:cubicBezTo>
                  <a:cubicBezTo>
                    <a:pt x="1344" y="1830"/>
                    <a:pt x="1382" y="2054"/>
                    <a:pt x="1382" y="2316"/>
                  </a:cubicBezTo>
                  <a:cubicBezTo>
                    <a:pt x="1419" y="2428"/>
                    <a:pt x="1419" y="2540"/>
                    <a:pt x="1456" y="2577"/>
                  </a:cubicBezTo>
                  <a:cubicBezTo>
                    <a:pt x="1456" y="2614"/>
                    <a:pt x="1494" y="2652"/>
                    <a:pt x="1531" y="2652"/>
                  </a:cubicBezTo>
                  <a:cubicBezTo>
                    <a:pt x="1643" y="2652"/>
                    <a:pt x="1680" y="2502"/>
                    <a:pt x="1680" y="2204"/>
                  </a:cubicBezTo>
                  <a:cubicBezTo>
                    <a:pt x="1680" y="2017"/>
                    <a:pt x="1643" y="1793"/>
                    <a:pt x="1643" y="1531"/>
                  </a:cubicBezTo>
                  <a:cubicBezTo>
                    <a:pt x="1867" y="1457"/>
                    <a:pt x="1979" y="1419"/>
                    <a:pt x="1979" y="1345"/>
                  </a:cubicBezTo>
                  <a:cubicBezTo>
                    <a:pt x="1979" y="1307"/>
                    <a:pt x="1904" y="1270"/>
                    <a:pt x="1792" y="1270"/>
                  </a:cubicBezTo>
                  <a:lnTo>
                    <a:pt x="1606" y="1270"/>
                  </a:lnTo>
                  <a:cubicBezTo>
                    <a:pt x="1568" y="897"/>
                    <a:pt x="1531" y="598"/>
                    <a:pt x="1456" y="374"/>
                  </a:cubicBezTo>
                  <a:cubicBezTo>
                    <a:pt x="1419" y="113"/>
                    <a:pt x="1344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8" name="Google Shape;9028;p24"/>
            <p:cNvSpPr/>
            <p:nvPr/>
          </p:nvSpPr>
          <p:spPr>
            <a:xfrm>
              <a:off x="4006475" y="942950"/>
              <a:ext cx="46700" cy="65375"/>
            </a:xfrm>
            <a:custGeom>
              <a:avLst/>
              <a:gdLst/>
              <a:ahLst/>
              <a:cxnLst/>
              <a:rect l="l" t="t" r="r" b="b"/>
              <a:pathLst>
                <a:path w="1868" h="2615" extrusionOk="0">
                  <a:moveTo>
                    <a:pt x="1606" y="1"/>
                  </a:moveTo>
                  <a:cubicBezTo>
                    <a:pt x="1457" y="1"/>
                    <a:pt x="1308" y="38"/>
                    <a:pt x="1084" y="113"/>
                  </a:cubicBezTo>
                  <a:cubicBezTo>
                    <a:pt x="897" y="225"/>
                    <a:pt x="747" y="300"/>
                    <a:pt x="635" y="412"/>
                  </a:cubicBezTo>
                  <a:cubicBezTo>
                    <a:pt x="598" y="449"/>
                    <a:pt x="561" y="524"/>
                    <a:pt x="561" y="561"/>
                  </a:cubicBezTo>
                  <a:cubicBezTo>
                    <a:pt x="523" y="636"/>
                    <a:pt x="523" y="710"/>
                    <a:pt x="523" y="785"/>
                  </a:cubicBezTo>
                  <a:cubicBezTo>
                    <a:pt x="523" y="822"/>
                    <a:pt x="561" y="934"/>
                    <a:pt x="635" y="1046"/>
                  </a:cubicBezTo>
                  <a:cubicBezTo>
                    <a:pt x="747" y="1121"/>
                    <a:pt x="822" y="1233"/>
                    <a:pt x="934" y="1345"/>
                  </a:cubicBezTo>
                  <a:cubicBezTo>
                    <a:pt x="1046" y="1420"/>
                    <a:pt x="1158" y="1532"/>
                    <a:pt x="1233" y="1644"/>
                  </a:cubicBezTo>
                  <a:cubicBezTo>
                    <a:pt x="1345" y="1719"/>
                    <a:pt x="1382" y="1831"/>
                    <a:pt x="1382" y="1868"/>
                  </a:cubicBezTo>
                  <a:cubicBezTo>
                    <a:pt x="1382" y="1980"/>
                    <a:pt x="1308" y="2092"/>
                    <a:pt x="1158" y="2167"/>
                  </a:cubicBezTo>
                  <a:cubicBezTo>
                    <a:pt x="1046" y="2279"/>
                    <a:pt x="897" y="2316"/>
                    <a:pt x="710" y="2316"/>
                  </a:cubicBezTo>
                  <a:cubicBezTo>
                    <a:pt x="635" y="2316"/>
                    <a:pt x="561" y="2279"/>
                    <a:pt x="449" y="2241"/>
                  </a:cubicBezTo>
                  <a:cubicBezTo>
                    <a:pt x="374" y="2204"/>
                    <a:pt x="337" y="2167"/>
                    <a:pt x="299" y="2129"/>
                  </a:cubicBezTo>
                  <a:cubicBezTo>
                    <a:pt x="187" y="2017"/>
                    <a:pt x="75" y="1943"/>
                    <a:pt x="38" y="1943"/>
                  </a:cubicBezTo>
                  <a:cubicBezTo>
                    <a:pt x="1" y="1943"/>
                    <a:pt x="1" y="1980"/>
                    <a:pt x="1" y="2055"/>
                  </a:cubicBezTo>
                  <a:cubicBezTo>
                    <a:pt x="1" y="2167"/>
                    <a:pt x="75" y="2279"/>
                    <a:pt x="225" y="2428"/>
                  </a:cubicBezTo>
                  <a:cubicBezTo>
                    <a:pt x="374" y="2540"/>
                    <a:pt x="561" y="2615"/>
                    <a:pt x="785" y="2615"/>
                  </a:cubicBezTo>
                  <a:cubicBezTo>
                    <a:pt x="1046" y="2615"/>
                    <a:pt x="1270" y="2540"/>
                    <a:pt x="1420" y="2391"/>
                  </a:cubicBezTo>
                  <a:cubicBezTo>
                    <a:pt x="1606" y="2241"/>
                    <a:pt x="1718" y="2092"/>
                    <a:pt x="1718" y="1868"/>
                  </a:cubicBezTo>
                  <a:cubicBezTo>
                    <a:pt x="1718" y="1793"/>
                    <a:pt x="1681" y="1644"/>
                    <a:pt x="1569" y="1532"/>
                  </a:cubicBezTo>
                  <a:cubicBezTo>
                    <a:pt x="1494" y="1420"/>
                    <a:pt x="1382" y="1308"/>
                    <a:pt x="1270" y="1196"/>
                  </a:cubicBezTo>
                  <a:cubicBezTo>
                    <a:pt x="972" y="934"/>
                    <a:pt x="822" y="785"/>
                    <a:pt x="822" y="748"/>
                  </a:cubicBezTo>
                  <a:cubicBezTo>
                    <a:pt x="822" y="636"/>
                    <a:pt x="972" y="524"/>
                    <a:pt x="1270" y="412"/>
                  </a:cubicBezTo>
                  <a:cubicBezTo>
                    <a:pt x="1345" y="374"/>
                    <a:pt x="1457" y="374"/>
                    <a:pt x="1532" y="337"/>
                  </a:cubicBezTo>
                  <a:cubicBezTo>
                    <a:pt x="1644" y="300"/>
                    <a:pt x="1718" y="300"/>
                    <a:pt x="1793" y="262"/>
                  </a:cubicBezTo>
                  <a:cubicBezTo>
                    <a:pt x="1830" y="262"/>
                    <a:pt x="1868" y="225"/>
                    <a:pt x="1868" y="225"/>
                  </a:cubicBezTo>
                  <a:cubicBezTo>
                    <a:pt x="1868" y="150"/>
                    <a:pt x="1830" y="113"/>
                    <a:pt x="1793" y="76"/>
                  </a:cubicBezTo>
                  <a:cubicBezTo>
                    <a:pt x="1756" y="1"/>
                    <a:pt x="1681" y="1"/>
                    <a:pt x="16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9" name="Google Shape;9029;p24"/>
            <p:cNvSpPr/>
            <p:nvPr/>
          </p:nvSpPr>
          <p:spPr>
            <a:xfrm>
              <a:off x="4055950" y="942950"/>
              <a:ext cx="46700" cy="65375"/>
            </a:xfrm>
            <a:custGeom>
              <a:avLst/>
              <a:gdLst/>
              <a:ahLst/>
              <a:cxnLst/>
              <a:rect l="l" t="t" r="r" b="b"/>
              <a:pathLst>
                <a:path w="1868" h="2615" extrusionOk="0">
                  <a:moveTo>
                    <a:pt x="1606" y="1"/>
                  </a:moveTo>
                  <a:cubicBezTo>
                    <a:pt x="1457" y="1"/>
                    <a:pt x="1307" y="38"/>
                    <a:pt x="1083" y="113"/>
                  </a:cubicBezTo>
                  <a:cubicBezTo>
                    <a:pt x="897" y="225"/>
                    <a:pt x="747" y="300"/>
                    <a:pt x="635" y="412"/>
                  </a:cubicBezTo>
                  <a:cubicBezTo>
                    <a:pt x="598" y="449"/>
                    <a:pt x="598" y="524"/>
                    <a:pt x="561" y="561"/>
                  </a:cubicBezTo>
                  <a:cubicBezTo>
                    <a:pt x="523" y="636"/>
                    <a:pt x="523" y="710"/>
                    <a:pt x="523" y="785"/>
                  </a:cubicBezTo>
                  <a:cubicBezTo>
                    <a:pt x="523" y="822"/>
                    <a:pt x="561" y="934"/>
                    <a:pt x="635" y="1046"/>
                  </a:cubicBezTo>
                  <a:cubicBezTo>
                    <a:pt x="747" y="1121"/>
                    <a:pt x="822" y="1233"/>
                    <a:pt x="934" y="1345"/>
                  </a:cubicBezTo>
                  <a:cubicBezTo>
                    <a:pt x="1046" y="1420"/>
                    <a:pt x="1158" y="1532"/>
                    <a:pt x="1233" y="1644"/>
                  </a:cubicBezTo>
                  <a:cubicBezTo>
                    <a:pt x="1345" y="1719"/>
                    <a:pt x="1382" y="1831"/>
                    <a:pt x="1382" y="1868"/>
                  </a:cubicBezTo>
                  <a:cubicBezTo>
                    <a:pt x="1382" y="1980"/>
                    <a:pt x="1307" y="2092"/>
                    <a:pt x="1158" y="2167"/>
                  </a:cubicBezTo>
                  <a:cubicBezTo>
                    <a:pt x="1046" y="2279"/>
                    <a:pt x="897" y="2316"/>
                    <a:pt x="710" y="2316"/>
                  </a:cubicBezTo>
                  <a:cubicBezTo>
                    <a:pt x="635" y="2316"/>
                    <a:pt x="561" y="2279"/>
                    <a:pt x="486" y="2241"/>
                  </a:cubicBezTo>
                  <a:cubicBezTo>
                    <a:pt x="411" y="2204"/>
                    <a:pt x="337" y="2167"/>
                    <a:pt x="299" y="2129"/>
                  </a:cubicBezTo>
                  <a:cubicBezTo>
                    <a:pt x="187" y="2017"/>
                    <a:pt x="113" y="1943"/>
                    <a:pt x="38" y="1943"/>
                  </a:cubicBezTo>
                  <a:cubicBezTo>
                    <a:pt x="1" y="1943"/>
                    <a:pt x="1" y="1980"/>
                    <a:pt x="1" y="2055"/>
                  </a:cubicBezTo>
                  <a:cubicBezTo>
                    <a:pt x="1" y="2167"/>
                    <a:pt x="75" y="2279"/>
                    <a:pt x="225" y="2428"/>
                  </a:cubicBezTo>
                  <a:cubicBezTo>
                    <a:pt x="374" y="2540"/>
                    <a:pt x="561" y="2615"/>
                    <a:pt x="822" y="2615"/>
                  </a:cubicBezTo>
                  <a:cubicBezTo>
                    <a:pt x="1046" y="2615"/>
                    <a:pt x="1270" y="2540"/>
                    <a:pt x="1457" y="2391"/>
                  </a:cubicBezTo>
                  <a:cubicBezTo>
                    <a:pt x="1606" y="2241"/>
                    <a:pt x="1718" y="2092"/>
                    <a:pt x="1718" y="1868"/>
                  </a:cubicBezTo>
                  <a:cubicBezTo>
                    <a:pt x="1718" y="1793"/>
                    <a:pt x="1681" y="1644"/>
                    <a:pt x="1569" y="1532"/>
                  </a:cubicBezTo>
                  <a:cubicBezTo>
                    <a:pt x="1494" y="1420"/>
                    <a:pt x="1382" y="1308"/>
                    <a:pt x="1270" y="1196"/>
                  </a:cubicBezTo>
                  <a:cubicBezTo>
                    <a:pt x="971" y="934"/>
                    <a:pt x="822" y="785"/>
                    <a:pt x="822" y="748"/>
                  </a:cubicBezTo>
                  <a:cubicBezTo>
                    <a:pt x="822" y="636"/>
                    <a:pt x="971" y="524"/>
                    <a:pt x="1270" y="412"/>
                  </a:cubicBezTo>
                  <a:cubicBezTo>
                    <a:pt x="1345" y="374"/>
                    <a:pt x="1457" y="374"/>
                    <a:pt x="1532" y="337"/>
                  </a:cubicBezTo>
                  <a:cubicBezTo>
                    <a:pt x="1644" y="300"/>
                    <a:pt x="1718" y="300"/>
                    <a:pt x="1793" y="262"/>
                  </a:cubicBezTo>
                  <a:cubicBezTo>
                    <a:pt x="1830" y="262"/>
                    <a:pt x="1868" y="225"/>
                    <a:pt x="1868" y="225"/>
                  </a:cubicBezTo>
                  <a:cubicBezTo>
                    <a:pt x="1868" y="150"/>
                    <a:pt x="1830" y="113"/>
                    <a:pt x="1793" y="76"/>
                  </a:cubicBezTo>
                  <a:cubicBezTo>
                    <a:pt x="1756" y="1"/>
                    <a:pt x="1681" y="1"/>
                    <a:pt x="16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0" name="Google Shape;9030;p24"/>
            <p:cNvSpPr/>
            <p:nvPr/>
          </p:nvSpPr>
          <p:spPr>
            <a:xfrm>
              <a:off x="4111025" y="943900"/>
              <a:ext cx="50425" cy="64425"/>
            </a:xfrm>
            <a:custGeom>
              <a:avLst/>
              <a:gdLst/>
              <a:ahLst/>
              <a:cxnLst/>
              <a:rect l="l" t="t" r="r" b="b"/>
              <a:pathLst>
                <a:path w="2017" h="2577" extrusionOk="0">
                  <a:moveTo>
                    <a:pt x="1270" y="0"/>
                  </a:moveTo>
                  <a:cubicBezTo>
                    <a:pt x="747" y="0"/>
                    <a:pt x="486" y="38"/>
                    <a:pt x="449" y="112"/>
                  </a:cubicBezTo>
                  <a:cubicBezTo>
                    <a:pt x="449" y="150"/>
                    <a:pt x="411" y="187"/>
                    <a:pt x="411" y="224"/>
                  </a:cubicBezTo>
                  <a:cubicBezTo>
                    <a:pt x="411" y="411"/>
                    <a:pt x="374" y="635"/>
                    <a:pt x="299" y="934"/>
                  </a:cubicBezTo>
                  <a:cubicBezTo>
                    <a:pt x="225" y="1195"/>
                    <a:pt x="150" y="1456"/>
                    <a:pt x="75" y="1718"/>
                  </a:cubicBezTo>
                  <a:cubicBezTo>
                    <a:pt x="38" y="1942"/>
                    <a:pt x="1" y="2129"/>
                    <a:pt x="1" y="2241"/>
                  </a:cubicBezTo>
                  <a:cubicBezTo>
                    <a:pt x="1" y="2315"/>
                    <a:pt x="38" y="2427"/>
                    <a:pt x="113" y="2502"/>
                  </a:cubicBezTo>
                  <a:cubicBezTo>
                    <a:pt x="187" y="2539"/>
                    <a:pt x="299" y="2577"/>
                    <a:pt x="411" y="2577"/>
                  </a:cubicBezTo>
                  <a:cubicBezTo>
                    <a:pt x="673" y="2577"/>
                    <a:pt x="934" y="2539"/>
                    <a:pt x="1195" y="2427"/>
                  </a:cubicBezTo>
                  <a:cubicBezTo>
                    <a:pt x="1494" y="2353"/>
                    <a:pt x="1606" y="2241"/>
                    <a:pt x="1606" y="2166"/>
                  </a:cubicBezTo>
                  <a:cubicBezTo>
                    <a:pt x="1606" y="2129"/>
                    <a:pt x="1606" y="2091"/>
                    <a:pt x="1569" y="2091"/>
                  </a:cubicBezTo>
                  <a:cubicBezTo>
                    <a:pt x="1531" y="2091"/>
                    <a:pt x="1494" y="2091"/>
                    <a:pt x="1382" y="2129"/>
                  </a:cubicBezTo>
                  <a:cubicBezTo>
                    <a:pt x="1009" y="2241"/>
                    <a:pt x="710" y="2278"/>
                    <a:pt x="411" y="2278"/>
                  </a:cubicBezTo>
                  <a:cubicBezTo>
                    <a:pt x="411" y="2278"/>
                    <a:pt x="374" y="2278"/>
                    <a:pt x="337" y="2241"/>
                  </a:cubicBezTo>
                  <a:cubicBezTo>
                    <a:pt x="337" y="2241"/>
                    <a:pt x="337" y="2203"/>
                    <a:pt x="337" y="2166"/>
                  </a:cubicBezTo>
                  <a:cubicBezTo>
                    <a:pt x="337" y="2091"/>
                    <a:pt x="374" y="1830"/>
                    <a:pt x="523" y="1382"/>
                  </a:cubicBezTo>
                  <a:cubicBezTo>
                    <a:pt x="785" y="1382"/>
                    <a:pt x="1046" y="1382"/>
                    <a:pt x="1233" y="1344"/>
                  </a:cubicBezTo>
                  <a:cubicBezTo>
                    <a:pt x="1457" y="1307"/>
                    <a:pt x="1531" y="1232"/>
                    <a:pt x="1531" y="1158"/>
                  </a:cubicBezTo>
                  <a:cubicBezTo>
                    <a:pt x="1531" y="1120"/>
                    <a:pt x="1494" y="1083"/>
                    <a:pt x="1419" y="1083"/>
                  </a:cubicBezTo>
                  <a:cubicBezTo>
                    <a:pt x="1345" y="1083"/>
                    <a:pt x="1233" y="1083"/>
                    <a:pt x="1121" y="1120"/>
                  </a:cubicBezTo>
                  <a:lnTo>
                    <a:pt x="598" y="1120"/>
                  </a:lnTo>
                  <a:cubicBezTo>
                    <a:pt x="710" y="784"/>
                    <a:pt x="747" y="523"/>
                    <a:pt x="747" y="374"/>
                  </a:cubicBezTo>
                  <a:lnTo>
                    <a:pt x="747" y="336"/>
                  </a:lnTo>
                  <a:cubicBezTo>
                    <a:pt x="971" y="299"/>
                    <a:pt x="1121" y="299"/>
                    <a:pt x="1195" y="262"/>
                  </a:cubicBezTo>
                  <a:lnTo>
                    <a:pt x="1494" y="262"/>
                  </a:lnTo>
                  <a:cubicBezTo>
                    <a:pt x="1643" y="224"/>
                    <a:pt x="1756" y="224"/>
                    <a:pt x="1830" y="187"/>
                  </a:cubicBezTo>
                  <a:cubicBezTo>
                    <a:pt x="1942" y="187"/>
                    <a:pt x="2017" y="150"/>
                    <a:pt x="2017" y="112"/>
                  </a:cubicBezTo>
                  <a:cubicBezTo>
                    <a:pt x="2017" y="38"/>
                    <a:pt x="1756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1" name="Google Shape;9031;p24"/>
            <p:cNvSpPr/>
            <p:nvPr/>
          </p:nvSpPr>
          <p:spPr>
            <a:xfrm>
              <a:off x="4164225" y="942950"/>
              <a:ext cx="68175" cy="65375"/>
            </a:xfrm>
            <a:custGeom>
              <a:avLst/>
              <a:gdLst/>
              <a:ahLst/>
              <a:cxnLst/>
              <a:rect l="l" t="t" r="r" b="b"/>
              <a:pathLst>
                <a:path w="2727" h="2615" extrusionOk="0">
                  <a:moveTo>
                    <a:pt x="561" y="1"/>
                  </a:moveTo>
                  <a:cubicBezTo>
                    <a:pt x="561" y="1"/>
                    <a:pt x="524" y="1"/>
                    <a:pt x="524" y="38"/>
                  </a:cubicBezTo>
                  <a:cubicBezTo>
                    <a:pt x="486" y="38"/>
                    <a:pt x="486" y="76"/>
                    <a:pt x="486" y="113"/>
                  </a:cubicBezTo>
                  <a:cubicBezTo>
                    <a:pt x="486" y="262"/>
                    <a:pt x="412" y="673"/>
                    <a:pt x="262" y="1308"/>
                  </a:cubicBezTo>
                  <a:cubicBezTo>
                    <a:pt x="76" y="1905"/>
                    <a:pt x="1" y="2279"/>
                    <a:pt x="1" y="2316"/>
                  </a:cubicBezTo>
                  <a:cubicBezTo>
                    <a:pt x="1" y="2391"/>
                    <a:pt x="38" y="2428"/>
                    <a:pt x="76" y="2503"/>
                  </a:cubicBezTo>
                  <a:cubicBezTo>
                    <a:pt x="113" y="2577"/>
                    <a:pt x="150" y="2615"/>
                    <a:pt x="188" y="2615"/>
                  </a:cubicBezTo>
                  <a:cubicBezTo>
                    <a:pt x="188" y="2615"/>
                    <a:pt x="225" y="2577"/>
                    <a:pt x="225" y="2540"/>
                  </a:cubicBezTo>
                  <a:cubicBezTo>
                    <a:pt x="262" y="2503"/>
                    <a:pt x="262" y="2503"/>
                    <a:pt x="262" y="2465"/>
                  </a:cubicBezTo>
                  <a:cubicBezTo>
                    <a:pt x="262" y="2428"/>
                    <a:pt x="300" y="2428"/>
                    <a:pt x="300" y="2391"/>
                  </a:cubicBezTo>
                  <a:cubicBezTo>
                    <a:pt x="300" y="2316"/>
                    <a:pt x="337" y="2279"/>
                    <a:pt x="337" y="2241"/>
                  </a:cubicBezTo>
                  <a:cubicBezTo>
                    <a:pt x="337" y="2241"/>
                    <a:pt x="374" y="2167"/>
                    <a:pt x="374" y="2129"/>
                  </a:cubicBezTo>
                  <a:cubicBezTo>
                    <a:pt x="374" y="2055"/>
                    <a:pt x="412" y="2017"/>
                    <a:pt x="412" y="1980"/>
                  </a:cubicBezTo>
                  <a:cubicBezTo>
                    <a:pt x="412" y="1943"/>
                    <a:pt x="449" y="1905"/>
                    <a:pt x="449" y="1831"/>
                  </a:cubicBezTo>
                  <a:cubicBezTo>
                    <a:pt x="486" y="1756"/>
                    <a:pt x="486" y="1644"/>
                    <a:pt x="561" y="1457"/>
                  </a:cubicBezTo>
                  <a:cubicBezTo>
                    <a:pt x="598" y="1270"/>
                    <a:pt x="636" y="1046"/>
                    <a:pt x="710" y="785"/>
                  </a:cubicBezTo>
                  <a:cubicBezTo>
                    <a:pt x="860" y="1270"/>
                    <a:pt x="972" y="1569"/>
                    <a:pt x="1046" y="1719"/>
                  </a:cubicBezTo>
                  <a:cubicBezTo>
                    <a:pt x="1121" y="1793"/>
                    <a:pt x="1196" y="1831"/>
                    <a:pt x="1233" y="1831"/>
                  </a:cubicBezTo>
                  <a:cubicBezTo>
                    <a:pt x="1308" y="1831"/>
                    <a:pt x="1420" y="1756"/>
                    <a:pt x="1494" y="1644"/>
                  </a:cubicBezTo>
                  <a:cubicBezTo>
                    <a:pt x="1606" y="1532"/>
                    <a:pt x="1905" y="1196"/>
                    <a:pt x="2353" y="636"/>
                  </a:cubicBezTo>
                  <a:lnTo>
                    <a:pt x="2353" y="636"/>
                  </a:lnTo>
                  <a:cubicBezTo>
                    <a:pt x="2241" y="897"/>
                    <a:pt x="2167" y="1233"/>
                    <a:pt x="2092" y="1569"/>
                  </a:cubicBezTo>
                  <a:cubicBezTo>
                    <a:pt x="1980" y="1943"/>
                    <a:pt x="1942" y="2167"/>
                    <a:pt x="1942" y="2279"/>
                  </a:cubicBezTo>
                  <a:cubicBezTo>
                    <a:pt x="1942" y="2391"/>
                    <a:pt x="1980" y="2465"/>
                    <a:pt x="1980" y="2503"/>
                  </a:cubicBezTo>
                  <a:cubicBezTo>
                    <a:pt x="2017" y="2577"/>
                    <a:pt x="2054" y="2615"/>
                    <a:pt x="2092" y="2615"/>
                  </a:cubicBezTo>
                  <a:cubicBezTo>
                    <a:pt x="2129" y="2615"/>
                    <a:pt x="2167" y="2540"/>
                    <a:pt x="2204" y="2391"/>
                  </a:cubicBezTo>
                  <a:cubicBezTo>
                    <a:pt x="2204" y="2316"/>
                    <a:pt x="2241" y="2241"/>
                    <a:pt x="2241" y="2167"/>
                  </a:cubicBezTo>
                  <a:cubicBezTo>
                    <a:pt x="2279" y="2092"/>
                    <a:pt x="2316" y="1980"/>
                    <a:pt x="2316" y="1868"/>
                  </a:cubicBezTo>
                  <a:cubicBezTo>
                    <a:pt x="2353" y="1719"/>
                    <a:pt x="2391" y="1644"/>
                    <a:pt x="2428" y="1532"/>
                  </a:cubicBezTo>
                  <a:cubicBezTo>
                    <a:pt x="2428" y="1457"/>
                    <a:pt x="2465" y="1345"/>
                    <a:pt x="2503" y="1196"/>
                  </a:cubicBezTo>
                  <a:cubicBezTo>
                    <a:pt x="2540" y="1046"/>
                    <a:pt x="2577" y="934"/>
                    <a:pt x="2615" y="897"/>
                  </a:cubicBezTo>
                  <a:cubicBezTo>
                    <a:pt x="2615" y="822"/>
                    <a:pt x="2652" y="748"/>
                    <a:pt x="2652" y="636"/>
                  </a:cubicBezTo>
                  <a:cubicBezTo>
                    <a:pt x="2689" y="561"/>
                    <a:pt x="2689" y="449"/>
                    <a:pt x="2727" y="412"/>
                  </a:cubicBezTo>
                  <a:cubicBezTo>
                    <a:pt x="2727" y="337"/>
                    <a:pt x="2727" y="300"/>
                    <a:pt x="2727" y="262"/>
                  </a:cubicBezTo>
                  <a:cubicBezTo>
                    <a:pt x="2727" y="225"/>
                    <a:pt x="2689" y="150"/>
                    <a:pt x="2652" y="113"/>
                  </a:cubicBezTo>
                  <a:cubicBezTo>
                    <a:pt x="2615" y="76"/>
                    <a:pt x="2540" y="38"/>
                    <a:pt x="2503" y="38"/>
                  </a:cubicBezTo>
                  <a:cubicBezTo>
                    <a:pt x="2465" y="38"/>
                    <a:pt x="2391" y="113"/>
                    <a:pt x="2279" y="225"/>
                  </a:cubicBezTo>
                  <a:cubicBezTo>
                    <a:pt x="2204" y="337"/>
                    <a:pt x="2017" y="524"/>
                    <a:pt x="1830" y="785"/>
                  </a:cubicBezTo>
                  <a:cubicBezTo>
                    <a:pt x="1606" y="1084"/>
                    <a:pt x="1420" y="1270"/>
                    <a:pt x="1308" y="1457"/>
                  </a:cubicBezTo>
                  <a:cubicBezTo>
                    <a:pt x="1196" y="1196"/>
                    <a:pt x="1084" y="972"/>
                    <a:pt x="1009" y="748"/>
                  </a:cubicBezTo>
                  <a:cubicBezTo>
                    <a:pt x="934" y="524"/>
                    <a:pt x="860" y="374"/>
                    <a:pt x="860" y="262"/>
                  </a:cubicBezTo>
                  <a:cubicBezTo>
                    <a:pt x="860" y="225"/>
                    <a:pt x="822" y="150"/>
                    <a:pt x="748" y="113"/>
                  </a:cubicBezTo>
                  <a:cubicBezTo>
                    <a:pt x="673" y="38"/>
                    <a:pt x="598" y="1"/>
                    <a:pt x="5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2" name="Google Shape;9032;p24"/>
            <p:cNvSpPr/>
            <p:nvPr/>
          </p:nvSpPr>
          <p:spPr>
            <a:xfrm>
              <a:off x="4233300" y="942950"/>
              <a:ext cx="53250" cy="65375"/>
            </a:xfrm>
            <a:custGeom>
              <a:avLst/>
              <a:gdLst/>
              <a:ahLst/>
              <a:cxnLst/>
              <a:rect l="l" t="t" r="r" b="b"/>
              <a:pathLst>
                <a:path w="2130" h="2615" extrusionOk="0">
                  <a:moveTo>
                    <a:pt x="1345" y="337"/>
                  </a:moveTo>
                  <a:cubicBezTo>
                    <a:pt x="1457" y="337"/>
                    <a:pt x="1569" y="337"/>
                    <a:pt x="1644" y="374"/>
                  </a:cubicBezTo>
                  <a:cubicBezTo>
                    <a:pt x="1756" y="449"/>
                    <a:pt x="1793" y="486"/>
                    <a:pt x="1793" y="598"/>
                  </a:cubicBezTo>
                  <a:cubicBezTo>
                    <a:pt x="1793" y="636"/>
                    <a:pt x="1756" y="673"/>
                    <a:pt x="1718" y="710"/>
                  </a:cubicBezTo>
                  <a:cubicBezTo>
                    <a:pt x="1718" y="785"/>
                    <a:pt x="1681" y="822"/>
                    <a:pt x="1644" y="860"/>
                  </a:cubicBezTo>
                  <a:cubicBezTo>
                    <a:pt x="1606" y="860"/>
                    <a:pt x="1569" y="897"/>
                    <a:pt x="1494" y="934"/>
                  </a:cubicBezTo>
                  <a:cubicBezTo>
                    <a:pt x="1420" y="972"/>
                    <a:pt x="1308" y="1009"/>
                    <a:pt x="1196" y="1084"/>
                  </a:cubicBezTo>
                  <a:cubicBezTo>
                    <a:pt x="1046" y="1121"/>
                    <a:pt x="972" y="1158"/>
                    <a:pt x="897" y="1196"/>
                  </a:cubicBezTo>
                  <a:cubicBezTo>
                    <a:pt x="972" y="860"/>
                    <a:pt x="1046" y="636"/>
                    <a:pt x="1046" y="598"/>
                  </a:cubicBezTo>
                  <a:cubicBezTo>
                    <a:pt x="1046" y="524"/>
                    <a:pt x="1009" y="449"/>
                    <a:pt x="934" y="374"/>
                  </a:cubicBezTo>
                  <a:cubicBezTo>
                    <a:pt x="1084" y="337"/>
                    <a:pt x="1233" y="337"/>
                    <a:pt x="1345" y="337"/>
                  </a:cubicBezTo>
                  <a:close/>
                  <a:moveTo>
                    <a:pt x="860" y="1345"/>
                  </a:moveTo>
                  <a:cubicBezTo>
                    <a:pt x="897" y="1420"/>
                    <a:pt x="972" y="1457"/>
                    <a:pt x="1046" y="1457"/>
                  </a:cubicBezTo>
                  <a:cubicBezTo>
                    <a:pt x="1196" y="1457"/>
                    <a:pt x="1382" y="1494"/>
                    <a:pt x="1532" y="1532"/>
                  </a:cubicBezTo>
                  <a:cubicBezTo>
                    <a:pt x="1718" y="1569"/>
                    <a:pt x="1793" y="1644"/>
                    <a:pt x="1793" y="1719"/>
                  </a:cubicBezTo>
                  <a:cubicBezTo>
                    <a:pt x="1793" y="1793"/>
                    <a:pt x="1756" y="1905"/>
                    <a:pt x="1606" y="1980"/>
                  </a:cubicBezTo>
                  <a:cubicBezTo>
                    <a:pt x="1457" y="2092"/>
                    <a:pt x="1308" y="2167"/>
                    <a:pt x="1121" y="2241"/>
                  </a:cubicBezTo>
                  <a:cubicBezTo>
                    <a:pt x="934" y="2279"/>
                    <a:pt x="748" y="2316"/>
                    <a:pt x="561" y="2316"/>
                  </a:cubicBezTo>
                  <a:cubicBezTo>
                    <a:pt x="598" y="2279"/>
                    <a:pt x="710" y="1943"/>
                    <a:pt x="860" y="1345"/>
                  </a:cubicBezTo>
                  <a:close/>
                  <a:moveTo>
                    <a:pt x="1046" y="1"/>
                  </a:moveTo>
                  <a:cubicBezTo>
                    <a:pt x="897" y="1"/>
                    <a:pt x="748" y="38"/>
                    <a:pt x="636" y="76"/>
                  </a:cubicBezTo>
                  <a:cubicBezTo>
                    <a:pt x="524" y="76"/>
                    <a:pt x="486" y="113"/>
                    <a:pt x="486" y="150"/>
                  </a:cubicBezTo>
                  <a:cubicBezTo>
                    <a:pt x="486" y="188"/>
                    <a:pt x="524" y="262"/>
                    <a:pt x="561" y="300"/>
                  </a:cubicBezTo>
                  <a:cubicBezTo>
                    <a:pt x="598" y="374"/>
                    <a:pt x="636" y="374"/>
                    <a:pt x="710" y="374"/>
                  </a:cubicBezTo>
                  <a:cubicBezTo>
                    <a:pt x="710" y="710"/>
                    <a:pt x="636" y="1158"/>
                    <a:pt x="449" y="1719"/>
                  </a:cubicBezTo>
                  <a:cubicBezTo>
                    <a:pt x="374" y="1943"/>
                    <a:pt x="337" y="2055"/>
                    <a:pt x="337" y="2092"/>
                  </a:cubicBezTo>
                  <a:cubicBezTo>
                    <a:pt x="337" y="2129"/>
                    <a:pt x="374" y="2167"/>
                    <a:pt x="412" y="2241"/>
                  </a:cubicBezTo>
                  <a:cubicBezTo>
                    <a:pt x="449" y="2279"/>
                    <a:pt x="449" y="2316"/>
                    <a:pt x="486" y="2316"/>
                  </a:cubicBezTo>
                  <a:cubicBezTo>
                    <a:pt x="412" y="2316"/>
                    <a:pt x="300" y="2279"/>
                    <a:pt x="225" y="2241"/>
                  </a:cubicBezTo>
                  <a:cubicBezTo>
                    <a:pt x="150" y="2167"/>
                    <a:pt x="76" y="2167"/>
                    <a:pt x="76" y="2167"/>
                  </a:cubicBezTo>
                  <a:cubicBezTo>
                    <a:pt x="38" y="2167"/>
                    <a:pt x="1" y="2204"/>
                    <a:pt x="1" y="2279"/>
                  </a:cubicBezTo>
                  <a:cubicBezTo>
                    <a:pt x="1" y="2353"/>
                    <a:pt x="76" y="2428"/>
                    <a:pt x="188" y="2503"/>
                  </a:cubicBezTo>
                  <a:cubicBezTo>
                    <a:pt x="300" y="2577"/>
                    <a:pt x="449" y="2615"/>
                    <a:pt x="561" y="2615"/>
                  </a:cubicBezTo>
                  <a:cubicBezTo>
                    <a:pt x="822" y="2615"/>
                    <a:pt x="1084" y="2577"/>
                    <a:pt x="1308" y="2503"/>
                  </a:cubicBezTo>
                  <a:cubicBezTo>
                    <a:pt x="1569" y="2391"/>
                    <a:pt x="1756" y="2316"/>
                    <a:pt x="1905" y="2167"/>
                  </a:cubicBezTo>
                  <a:cubicBezTo>
                    <a:pt x="2055" y="2017"/>
                    <a:pt x="2129" y="1868"/>
                    <a:pt x="2129" y="1719"/>
                  </a:cubicBezTo>
                  <a:cubicBezTo>
                    <a:pt x="2129" y="1607"/>
                    <a:pt x="2055" y="1494"/>
                    <a:pt x="1943" y="1420"/>
                  </a:cubicBezTo>
                  <a:cubicBezTo>
                    <a:pt x="1793" y="1345"/>
                    <a:pt x="1606" y="1270"/>
                    <a:pt x="1420" y="1270"/>
                  </a:cubicBezTo>
                  <a:lnTo>
                    <a:pt x="1382" y="1270"/>
                  </a:lnTo>
                  <a:cubicBezTo>
                    <a:pt x="1606" y="1196"/>
                    <a:pt x="1793" y="1084"/>
                    <a:pt x="1943" y="972"/>
                  </a:cubicBezTo>
                  <a:cubicBezTo>
                    <a:pt x="2055" y="860"/>
                    <a:pt x="2129" y="710"/>
                    <a:pt x="2129" y="561"/>
                  </a:cubicBezTo>
                  <a:cubicBezTo>
                    <a:pt x="2129" y="374"/>
                    <a:pt x="2017" y="262"/>
                    <a:pt x="1831" y="150"/>
                  </a:cubicBezTo>
                  <a:cubicBezTo>
                    <a:pt x="1644" y="76"/>
                    <a:pt x="1382" y="1"/>
                    <a:pt x="10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3" name="Google Shape;9033;p24"/>
            <p:cNvSpPr/>
            <p:nvPr/>
          </p:nvSpPr>
          <p:spPr>
            <a:xfrm>
              <a:off x="4298650" y="942025"/>
              <a:ext cx="40175" cy="66300"/>
            </a:xfrm>
            <a:custGeom>
              <a:avLst/>
              <a:gdLst/>
              <a:ahLst/>
              <a:cxnLst/>
              <a:rect l="l" t="t" r="r" b="b"/>
              <a:pathLst>
                <a:path w="1607" h="2652" extrusionOk="0">
                  <a:moveTo>
                    <a:pt x="598" y="1"/>
                  </a:moveTo>
                  <a:cubicBezTo>
                    <a:pt x="561" y="1"/>
                    <a:pt x="523" y="1"/>
                    <a:pt x="523" y="38"/>
                  </a:cubicBezTo>
                  <a:cubicBezTo>
                    <a:pt x="486" y="38"/>
                    <a:pt x="486" y="75"/>
                    <a:pt x="486" y="113"/>
                  </a:cubicBezTo>
                  <a:cubicBezTo>
                    <a:pt x="486" y="299"/>
                    <a:pt x="411" y="673"/>
                    <a:pt x="225" y="1270"/>
                  </a:cubicBezTo>
                  <a:cubicBezTo>
                    <a:pt x="75" y="1868"/>
                    <a:pt x="1" y="2204"/>
                    <a:pt x="1" y="2316"/>
                  </a:cubicBezTo>
                  <a:cubicBezTo>
                    <a:pt x="1" y="2390"/>
                    <a:pt x="38" y="2465"/>
                    <a:pt x="113" y="2540"/>
                  </a:cubicBezTo>
                  <a:cubicBezTo>
                    <a:pt x="187" y="2614"/>
                    <a:pt x="299" y="2652"/>
                    <a:pt x="411" y="2652"/>
                  </a:cubicBezTo>
                  <a:cubicBezTo>
                    <a:pt x="710" y="2652"/>
                    <a:pt x="934" y="2614"/>
                    <a:pt x="1195" y="2502"/>
                  </a:cubicBezTo>
                  <a:cubicBezTo>
                    <a:pt x="1457" y="2428"/>
                    <a:pt x="1606" y="2316"/>
                    <a:pt x="1606" y="2204"/>
                  </a:cubicBezTo>
                  <a:cubicBezTo>
                    <a:pt x="1606" y="2204"/>
                    <a:pt x="1569" y="2166"/>
                    <a:pt x="1569" y="2166"/>
                  </a:cubicBezTo>
                  <a:lnTo>
                    <a:pt x="1531" y="2166"/>
                  </a:lnTo>
                  <a:cubicBezTo>
                    <a:pt x="1531" y="2166"/>
                    <a:pt x="1457" y="2166"/>
                    <a:pt x="1345" y="2204"/>
                  </a:cubicBezTo>
                  <a:cubicBezTo>
                    <a:pt x="1009" y="2278"/>
                    <a:pt x="710" y="2353"/>
                    <a:pt x="411" y="2353"/>
                  </a:cubicBezTo>
                  <a:cubicBezTo>
                    <a:pt x="337" y="2353"/>
                    <a:pt x="337" y="2316"/>
                    <a:pt x="337" y="2241"/>
                  </a:cubicBezTo>
                  <a:cubicBezTo>
                    <a:pt x="337" y="2166"/>
                    <a:pt x="374" y="1980"/>
                    <a:pt x="486" y="1606"/>
                  </a:cubicBezTo>
                  <a:cubicBezTo>
                    <a:pt x="710" y="934"/>
                    <a:pt x="785" y="486"/>
                    <a:pt x="785" y="299"/>
                  </a:cubicBezTo>
                  <a:cubicBezTo>
                    <a:pt x="785" y="225"/>
                    <a:pt x="785" y="150"/>
                    <a:pt x="710" y="113"/>
                  </a:cubicBezTo>
                  <a:cubicBezTo>
                    <a:pt x="673" y="38"/>
                    <a:pt x="635" y="1"/>
                    <a:pt x="5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4" name="Google Shape;9034;p24"/>
            <p:cNvSpPr/>
            <p:nvPr/>
          </p:nvSpPr>
          <p:spPr>
            <a:xfrm>
              <a:off x="4349050" y="943900"/>
              <a:ext cx="50450" cy="64425"/>
            </a:xfrm>
            <a:custGeom>
              <a:avLst/>
              <a:gdLst/>
              <a:ahLst/>
              <a:cxnLst/>
              <a:rect l="l" t="t" r="r" b="b"/>
              <a:pathLst>
                <a:path w="2018" h="2577" extrusionOk="0">
                  <a:moveTo>
                    <a:pt x="1270" y="0"/>
                  </a:moveTo>
                  <a:cubicBezTo>
                    <a:pt x="785" y="0"/>
                    <a:pt x="524" y="38"/>
                    <a:pt x="486" y="112"/>
                  </a:cubicBezTo>
                  <a:cubicBezTo>
                    <a:pt x="449" y="150"/>
                    <a:pt x="449" y="187"/>
                    <a:pt x="449" y="224"/>
                  </a:cubicBezTo>
                  <a:cubicBezTo>
                    <a:pt x="449" y="411"/>
                    <a:pt x="412" y="635"/>
                    <a:pt x="337" y="934"/>
                  </a:cubicBezTo>
                  <a:cubicBezTo>
                    <a:pt x="262" y="1195"/>
                    <a:pt x="188" y="1456"/>
                    <a:pt x="113" y="1718"/>
                  </a:cubicBezTo>
                  <a:cubicBezTo>
                    <a:pt x="38" y="1942"/>
                    <a:pt x="1" y="2129"/>
                    <a:pt x="1" y="2241"/>
                  </a:cubicBezTo>
                  <a:cubicBezTo>
                    <a:pt x="1" y="2315"/>
                    <a:pt x="38" y="2427"/>
                    <a:pt x="150" y="2502"/>
                  </a:cubicBezTo>
                  <a:cubicBezTo>
                    <a:pt x="225" y="2539"/>
                    <a:pt x="337" y="2577"/>
                    <a:pt x="449" y="2577"/>
                  </a:cubicBezTo>
                  <a:cubicBezTo>
                    <a:pt x="710" y="2577"/>
                    <a:pt x="972" y="2539"/>
                    <a:pt x="1233" y="2427"/>
                  </a:cubicBezTo>
                  <a:cubicBezTo>
                    <a:pt x="1494" y="2353"/>
                    <a:pt x="1644" y="2241"/>
                    <a:pt x="1644" y="2166"/>
                  </a:cubicBezTo>
                  <a:cubicBezTo>
                    <a:pt x="1644" y="2129"/>
                    <a:pt x="1644" y="2091"/>
                    <a:pt x="1606" y="2091"/>
                  </a:cubicBezTo>
                  <a:cubicBezTo>
                    <a:pt x="1569" y="2091"/>
                    <a:pt x="1494" y="2091"/>
                    <a:pt x="1382" y="2129"/>
                  </a:cubicBezTo>
                  <a:cubicBezTo>
                    <a:pt x="1046" y="2241"/>
                    <a:pt x="748" y="2278"/>
                    <a:pt x="449" y="2278"/>
                  </a:cubicBezTo>
                  <a:cubicBezTo>
                    <a:pt x="412" y="2278"/>
                    <a:pt x="412" y="2278"/>
                    <a:pt x="374" y="2241"/>
                  </a:cubicBezTo>
                  <a:cubicBezTo>
                    <a:pt x="374" y="2241"/>
                    <a:pt x="337" y="2203"/>
                    <a:pt x="337" y="2166"/>
                  </a:cubicBezTo>
                  <a:cubicBezTo>
                    <a:pt x="337" y="2091"/>
                    <a:pt x="412" y="1830"/>
                    <a:pt x="561" y="1382"/>
                  </a:cubicBezTo>
                  <a:cubicBezTo>
                    <a:pt x="822" y="1382"/>
                    <a:pt x="1046" y="1382"/>
                    <a:pt x="1270" y="1344"/>
                  </a:cubicBezTo>
                  <a:cubicBezTo>
                    <a:pt x="1457" y="1307"/>
                    <a:pt x="1569" y="1232"/>
                    <a:pt x="1569" y="1158"/>
                  </a:cubicBezTo>
                  <a:cubicBezTo>
                    <a:pt x="1569" y="1120"/>
                    <a:pt x="1532" y="1083"/>
                    <a:pt x="1457" y="1083"/>
                  </a:cubicBezTo>
                  <a:cubicBezTo>
                    <a:pt x="1382" y="1083"/>
                    <a:pt x="1270" y="1083"/>
                    <a:pt x="1121" y="1120"/>
                  </a:cubicBezTo>
                  <a:lnTo>
                    <a:pt x="636" y="1120"/>
                  </a:lnTo>
                  <a:cubicBezTo>
                    <a:pt x="710" y="784"/>
                    <a:pt x="785" y="523"/>
                    <a:pt x="785" y="374"/>
                  </a:cubicBezTo>
                  <a:lnTo>
                    <a:pt x="785" y="336"/>
                  </a:lnTo>
                  <a:cubicBezTo>
                    <a:pt x="1009" y="299"/>
                    <a:pt x="1158" y="299"/>
                    <a:pt x="1196" y="262"/>
                  </a:cubicBezTo>
                  <a:lnTo>
                    <a:pt x="1532" y="262"/>
                  </a:lnTo>
                  <a:cubicBezTo>
                    <a:pt x="1681" y="224"/>
                    <a:pt x="1793" y="224"/>
                    <a:pt x="1868" y="187"/>
                  </a:cubicBezTo>
                  <a:cubicBezTo>
                    <a:pt x="1980" y="187"/>
                    <a:pt x="2017" y="150"/>
                    <a:pt x="2017" y="112"/>
                  </a:cubicBezTo>
                  <a:cubicBezTo>
                    <a:pt x="2017" y="38"/>
                    <a:pt x="1793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5" name="Google Shape;9035;p24"/>
            <p:cNvSpPr/>
            <p:nvPr/>
          </p:nvSpPr>
          <p:spPr>
            <a:xfrm>
              <a:off x="4405075" y="942950"/>
              <a:ext cx="50425" cy="65375"/>
            </a:xfrm>
            <a:custGeom>
              <a:avLst/>
              <a:gdLst/>
              <a:ahLst/>
              <a:cxnLst/>
              <a:rect l="l" t="t" r="r" b="b"/>
              <a:pathLst>
                <a:path w="2017" h="2615" extrusionOk="0">
                  <a:moveTo>
                    <a:pt x="747" y="412"/>
                  </a:moveTo>
                  <a:cubicBezTo>
                    <a:pt x="971" y="486"/>
                    <a:pt x="1195" y="636"/>
                    <a:pt x="1382" y="822"/>
                  </a:cubicBezTo>
                  <a:cubicBezTo>
                    <a:pt x="1568" y="972"/>
                    <a:pt x="1643" y="1158"/>
                    <a:pt x="1643" y="1308"/>
                  </a:cubicBezTo>
                  <a:cubicBezTo>
                    <a:pt x="1643" y="1382"/>
                    <a:pt x="1606" y="1494"/>
                    <a:pt x="1456" y="1644"/>
                  </a:cubicBezTo>
                  <a:cubicBezTo>
                    <a:pt x="1307" y="1793"/>
                    <a:pt x="1120" y="1943"/>
                    <a:pt x="934" y="2055"/>
                  </a:cubicBezTo>
                  <a:cubicBezTo>
                    <a:pt x="710" y="2204"/>
                    <a:pt x="523" y="2279"/>
                    <a:pt x="336" y="2279"/>
                  </a:cubicBezTo>
                  <a:cubicBezTo>
                    <a:pt x="374" y="2092"/>
                    <a:pt x="411" y="1905"/>
                    <a:pt x="448" y="1756"/>
                  </a:cubicBezTo>
                  <a:cubicBezTo>
                    <a:pt x="560" y="1345"/>
                    <a:pt x="635" y="1084"/>
                    <a:pt x="710" y="897"/>
                  </a:cubicBezTo>
                  <a:cubicBezTo>
                    <a:pt x="747" y="748"/>
                    <a:pt x="747" y="636"/>
                    <a:pt x="747" y="561"/>
                  </a:cubicBezTo>
                  <a:cubicBezTo>
                    <a:pt x="747" y="524"/>
                    <a:pt x="747" y="449"/>
                    <a:pt x="747" y="412"/>
                  </a:cubicBezTo>
                  <a:close/>
                  <a:moveTo>
                    <a:pt x="299" y="1"/>
                  </a:moveTo>
                  <a:cubicBezTo>
                    <a:pt x="224" y="1"/>
                    <a:pt x="224" y="1"/>
                    <a:pt x="224" y="76"/>
                  </a:cubicBezTo>
                  <a:cubicBezTo>
                    <a:pt x="224" y="113"/>
                    <a:pt x="224" y="150"/>
                    <a:pt x="262" y="225"/>
                  </a:cubicBezTo>
                  <a:cubicBezTo>
                    <a:pt x="336" y="262"/>
                    <a:pt x="374" y="300"/>
                    <a:pt x="486" y="337"/>
                  </a:cubicBezTo>
                  <a:cubicBezTo>
                    <a:pt x="448" y="486"/>
                    <a:pt x="374" y="822"/>
                    <a:pt x="224" y="1345"/>
                  </a:cubicBezTo>
                  <a:cubicBezTo>
                    <a:pt x="75" y="1868"/>
                    <a:pt x="0" y="2167"/>
                    <a:pt x="0" y="2279"/>
                  </a:cubicBezTo>
                  <a:cubicBezTo>
                    <a:pt x="0" y="2353"/>
                    <a:pt x="38" y="2428"/>
                    <a:pt x="112" y="2503"/>
                  </a:cubicBezTo>
                  <a:cubicBezTo>
                    <a:pt x="187" y="2577"/>
                    <a:pt x="224" y="2615"/>
                    <a:pt x="262" y="2615"/>
                  </a:cubicBezTo>
                  <a:cubicBezTo>
                    <a:pt x="448" y="2615"/>
                    <a:pt x="672" y="2540"/>
                    <a:pt x="971" y="2428"/>
                  </a:cubicBezTo>
                  <a:cubicBezTo>
                    <a:pt x="1232" y="2279"/>
                    <a:pt x="1494" y="2092"/>
                    <a:pt x="1680" y="1868"/>
                  </a:cubicBezTo>
                  <a:cubicBezTo>
                    <a:pt x="1904" y="1681"/>
                    <a:pt x="2016" y="1494"/>
                    <a:pt x="2016" y="1345"/>
                  </a:cubicBezTo>
                  <a:cubicBezTo>
                    <a:pt x="2016" y="1121"/>
                    <a:pt x="1904" y="897"/>
                    <a:pt x="1718" y="673"/>
                  </a:cubicBezTo>
                  <a:cubicBezTo>
                    <a:pt x="1531" y="449"/>
                    <a:pt x="1307" y="300"/>
                    <a:pt x="1046" y="188"/>
                  </a:cubicBezTo>
                  <a:cubicBezTo>
                    <a:pt x="747" y="38"/>
                    <a:pt x="523" y="1"/>
                    <a:pt x="2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6" name="Google Shape;9036;p24"/>
            <p:cNvSpPr/>
            <p:nvPr/>
          </p:nvSpPr>
          <p:spPr>
            <a:xfrm>
              <a:off x="4502150" y="942950"/>
              <a:ext cx="18700" cy="65375"/>
            </a:xfrm>
            <a:custGeom>
              <a:avLst/>
              <a:gdLst/>
              <a:ahLst/>
              <a:cxnLst/>
              <a:rect l="l" t="t" r="r" b="b"/>
              <a:pathLst>
                <a:path w="748" h="2615" extrusionOk="0">
                  <a:moveTo>
                    <a:pt x="523" y="1"/>
                  </a:moveTo>
                  <a:cubicBezTo>
                    <a:pt x="486" y="1"/>
                    <a:pt x="486" y="1"/>
                    <a:pt x="448" y="38"/>
                  </a:cubicBezTo>
                  <a:cubicBezTo>
                    <a:pt x="448" y="38"/>
                    <a:pt x="448" y="76"/>
                    <a:pt x="448" y="113"/>
                  </a:cubicBezTo>
                  <a:cubicBezTo>
                    <a:pt x="448" y="262"/>
                    <a:pt x="374" y="673"/>
                    <a:pt x="224" y="1308"/>
                  </a:cubicBezTo>
                  <a:cubicBezTo>
                    <a:pt x="75" y="1943"/>
                    <a:pt x="0" y="2316"/>
                    <a:pt x="0" y="2353"/>
                  </a:cubicBezTo>
                  <a:cubicBezTo>
                    <a:pt x="0" y="2391"/>
                    <a:pt x="0" y="2465"/>
                    <a:pt x="75" y="2503"/>
                  </a:cubicBezTo>
                  <a:cubicBezTo>
                    <a:pt x="112" y="2577"/>
                    <a:pt x="150" y="2615"/>
                    <a:pt x="187" y="2615"/>
                  </a:cubicBezTo>
                  <a:cubicBezTo>
                    <a:pt x="224" y="2615"/>
                    <a:pt x="262" y="2540"/>
                    <a:pt x="299" y="2391"/>
                  </a:cubicBezTo>
                  <a:cubicBezTo>
                    <a:pt x="299" y="2316"/>
                    <a:pt x="336" y="2241"/>
                    <a:pt x="336" y="2167"/>
                  </a:cubicBezTo>
                  <a:cubicBezTo>
                    <a:pt x="374" y="2092"/>
                    <a:pt x="374" y="2017"/>
                    <a:pt x="411" y="1868"/>
                  </a:cubicBezTo>
                  <a:cubicBezTo>
                    <a:pt x="448" y="1756"/>
                    <a:pt x="486" y="1644"/>
                    <a:pt x="486" y="1607"/>
                  </a:cubicBezTo>
                  <a:cubicBezTo>
                    <a:pt x="672" y="860"/>
                    <a:pt x="747" y="449"/>
                    <a:pt x="747" y="374"/>
                  </a:cubicBezTo>
                  <a:cubicBezTo>
                    <a:pt x="747" y="262"/>
                    <a:pt x="747" y="188"/>
                    <a:pt x="672" y="113"/>
                  </a:cubicBezTo>
                  <a:cubicBezTo>
                    <a:pt x="598" y="38"/>
                    <a:pt x="560" y="1"/>
                    <a:pt x="5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7" name="Google Shape;9037;p24"/>
            <p:cNvSpPr/>
            <p:nvPr/>
          </p:nvSpPr>
          <p:spPr>
            <a:xfrm>
              <a:off x="4529225" y="942025"/>
              <a:ext cx="56025" cy="66300"/>
            </a:xfrm>
            <a:custGeom>
              <a:avLst/>
              <a:gdLst/>
              <a:ahLst/>
              <a:cxnLst/>
              <a:rect l="l" t="t" r="r" b="b"/>
              <a:pathLst>
                <a:path w="2241" h="2652" extrusionOk="0">
                  <a:moveTo>
                    <a:pt x="1979" y="1"/>
                  </a:moveTo>
                  <a:cubicBezTo>
                    <a:pt x="1942" y="1"/>
                    <a:pt x="1904" y="75"/>
                    <a:pt x="1904" y="187"/>
                  </a:cubicBezTo>
                  <a:cubicBezTo>
                    <a:pt x="1904" y="187"/>
                    <a:pt x="1904" y="337"/>
                    <a:pt x="1867" y="635"/>
                  </a:cubicBezTo>
                  <a:cubicBezTo>
                    <a:pt x="1830" y="1233"/>
                    <a:pt x="1718" y="1718"/>
                    <a:pt x="1568" y="2166"/>
                  </a:cubicBezTo>
                  <a:cubicBezTo>
                    <a:pt x="1456" y="1905"/>
                    <a:pt x="1195" y="1270"/>
                    <a:pt x="784" y="262"/>
                  </a:cubicBezTo>
                  <a:cubicBezTo>
                    <a:pt x="784" y="187"/>
                    <a:pt x="747" y="150"/>
                    <a:pt x="672" y="113"/>
                  </a:cubicBezTo>
                  <a:cubicBezTo>
                    <a:pt x="635" y="38"/>
                    <a:pt x="598" y="38"/>
                    <a:pt x="560" y="38"/>
                  </a:cubicBezTo>
                  <a:cubicBezTo>
                    <a:pt x="523" y="38"/>
                    <a:pt x="523" y="75"/>
                    <a:pt x="523" y="150"/>
                  </a:cubicBezTo>
                  <a:cubicBezTo>
                    <a:pt x="486" y="299"/>
                    <a:pt x="411" y="710"/>
                    <a:pt x="262" y="1345"/>
                  </a:cubicBezTo>
                  <a:cubicBezTo>
                    <a:pt x="112" y="1980"/>
                    <a:pt x="0" y="2353"/>
                    <a:pt x="0" y="2390"/>
                  </a:cubicBezTo>
                  <a:cubicBezTo>
                    <a:pt x="0" y="2465"/>
                    <a:pt x="38" y="2502"/>
                    <a:pt x="75" y="2577"/>
                  </a:cubicBezTo>
                  <a:cubicBezTo>
                    <a:pt x="112" y="2614"/>
                    <a:pt x="150" y="2652"/>
                    <a:pt x="187" y="2652"/>
                  </a:cubicBezTo>
                  <a:cubicBezTo>
                    <a:pt x="224" y="2652"/>
                    <a:pt x="262" y="2614"/>
                    <a:pt x="262" y="2502"/>
                  </a:cubicBezTo>
                  <a:cubicBezTo>
                    <a:pt x="299" y="2390"/>
                    <a:pt x="374" y="2166"/>
                    <a:pt x="448" y="1793"/>
                  </a:cubicBezTo>
                  <a:cubicBezTo>
                    <a:pt x="560" y="1457"/>
                    <a:pt x="635" y="1121"/>
                    <a:pt x="710" y="822"/>
                  </a:cubicBezTo>
                  <a:cubicBezTo>
                    <a:pt x="1083" y="1756"/>
                    <a:pt x="1307" y="2316"/>
                    <a:pt x="1382" y="2502"/>
                  </a:cubicBezTo>
                  <a:cubicBezTo>
                    <a:pt x="1382" y="2540"/>
                    <a:pt x="1419" y="2577"/>
                    <a:pt x="1456" y="2614"/>
                  </a:cubicBezTo>
                  <a:cubicBezTo>
                    <a:pt x="1494" y="2652"/>
                    <a:pt x="1531" y="2652"/>
                    <a:pt x="1568" y="2652"/>
                  </a:cubicBezTo>
                  <a:cubicBezTo>
                    <a:pt x="1680" y="2652"/>
                    <a:pt x="1755" y="2502"/>
                    <a:pt x="1867" y="2166"/>
                  </a:cubicBezTo>
                  <a:cubicBezTo>
                    <a:pt x="1979" y="1868"/>
                    <a:pt x="2054" y="1494"/>
                    <a:pt x="2128" y="1121"/>
                  </a:cubicBezTo>
                  <a:cubicBezTo>
                    <a:pt x="2203" y="747"/>
                    <a:pt x="2240" y="449"/>
                    <a:pt x="2240" y="262"/>
                  </a:cubicBezTo>
                  <a:cubicBezTo>
                    <a:pt x="2240" y="225"/>
                    <a:pt x="2203" y="150"/>
                    <a:pt x="2128" y="113"/>
                  </a:cubicBezTo>
                  <a:cubicBezTo>
                    <a:pt x="2091" y="38"/>
                    <a:pt x="2054" y="1"/>
                    <a:pt x="1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8" name="Google Shape;9038;p24"/>
            <p:cNvSpPr/>
            <p:nvPr/>
          </p:nvSpPr>
          <p:spPr>
            <a:xfrm>
              <a:off x="4588025" y="942950"/>
              <a:ext cx="47625" cy="65375"/>
            </a:xfrm>
            <a:custGeom>
              <a:avLst/>
              <a:gdLst/>
              <a:ahLst/>
              <a:cxnLst/>
              <a:rect l="l" t="t" r="r" b="b"/>
              <a:pathLst>
                <a:path w="1905" h="2615" extrusionOk="0">
                  <a:moveTo>
                    <a:pt x="1643" y="1"/>
                  </a:moveTo>
                  <a:cubicBezTo>
                    <a:pt x="1494" y="1"/>
                    <a:pt x="1307" y="38"/>
                    <a:pt x="1121" y="113"/>
                  </a:cubicBezTo>
                  <a:cubicBezTo>
                    <a:pt x="897" y="225"/>
                    <a:pt x="747" y="300"/>
                    <a:pt x="673" y="412"/>
                  </a:cubicBezTo>
                  <a:cubicBezTo>
                    <a:pt x="635" y="449"/>
                    <a:pt x="598" y="524"/>
                    <a:pt x="561" y="561"/>
                  </a:cubicBezTo>
                  <a:cubicBezTo>
                    <a:pt x="561" y="636"/>
                    <a:pt x="523" y="710"/>
                    <a:pt x="523" y="785"/>
                  </a:cubicBezTo>
                  <a:cubicBezTo>
                    <a:pt x="523" y="822"/>
                    <a:pt x="598" y="934"/>
                    <a:pt x="673" y="1046"/>
                  </a:cubicBezTo>
                  <a:cubicBezTo>
                    <a:pt x="747" y="1121"/>
                    <a:pt x="859" y="1233"/>
                    <a:pt x="971" y="1345"/>
                  </a:cubicBezTo>
                  <a:cubicBezTo>
                    <a:pt x="1083" y="1420"/>
                    <a:pt x="1195" y="1532"/>
                    <a:pt x="1270" y="1644"/>
                  </a:cubicBezTo>
                  <a:cubicBezTo>
                    <a:pt x="1345" y="1719"/>
                    <a:pt x="1419" y="1831"/>
                    <a:pt x="1419" y="1868"/>
                  </a:cubicBezTo>
                  <a:cubicBezTo>
                    <a:pt x="1419" y="1980"/>
                    <a:pt x="1345" y="2092"/>
                    <a:pt x="1195" y="2167"/>
                  </a:cubicBezTo>
                  <a:cubicBezTo>
                    <a:pt x="1046" y="2279"/>
                    <a:pt x="897" y="2316"/>
                    <a:pt x="747" y="2316"/>
                  </a:cubicBezTo>
                  <a:cubicBezTo>
                    <a:pt x="635" y="2316"/>
                    <a:pt x="561" y="2279"/>
                    <a:pt x="486" y="2241"/>
                  </a:cubicBezTo>
                  <a:cubicBezTo>
                    <a:pt x="411" y="2204"/>
                    <a:pt x="374" y="2167"/>
                    <a:pt x="299" y="2129"/>
                  </a:cubicBezTo>
                  <a:cubicBezTo>
                    <a:pt x="187" y="2017"/>
                    <a:pt x="112" y="1943"/>
                    <a:pt x="75" y="1943"/>
                  </a:cubicBezTo>
                  <a:cubicBezTo>
                    <a:pt x="38" y="1943"/>
                    <a:pt x="0" y="1980"/>
                    <a:pt x="0" y="2055"/>
                  </a:cubicBezTo>
                  <a:cubicBezTo>
                    <a:pt x="0" y="2167"/>
                    <a:pt x="75" y="2279"/>
                    <a:pt x="225" y="2428"/>
                  </a:cubicBezTo>
                  <a:cubicBezTo>
                    <a:pt x="411" y="2540"/>
                    <a:pt x="598" y="2615"/>
                    <a:pt x="822" y="2615"/>
                  </a:cubicBezTo>
                  <a:cubicBezTo>
                    <a:pt x="1083" y="2615"/>
                    <a:pt x="1270" y="2540"/>
                    <a:pt x="1457" y="2391"/>
                  </a:cubicBezTo>
                  <a:cubicBezTo>
                    <a:pt x="1643" y="2241"/>
                    <a:pt x="1755" y="2092"/>
                    <a:pt x="1755" y="1868"/>
                  </a:cubicBezTo>
                  <a:cubicBezTo>
                    <a:pt x="1755" y="1793"/>
                    <a:pt x="1681" y="1644"/>
                    <a:pt x="1606" y="1532"/>
                  </a:cubicBezTo>
                  <a:cubicBezTo>
                    <a:pt x="1494" y="1420"/>
                    <a:pt x="1419" y="1308"/>
                    <a:pt x="1307" y="1196"/>
                  </a:cubicBezTo>
                  <a:cubicBezTo>
                    <a:pt x="1009" y="934"/>
                    <a:pt x="859" y="785"/>
                    <a:pt x="859" y="748"/>
                  </a:cubicBezTo>
                  <a:cubicBezTo>
                    <a:pt x="859" y="636"/>
                    <a:pt x="1009" y="524"/>
                    <a:pt x="1307" y="412"/>
                  </a:cubicBezTo>
                  <a:cubicBezTo>
                    <a:pt x="1382" y="374"/>
                    <a:pt x="1457" y="374"/>
                    <a:pt x="1569" y="337"/>
                  </a:cubicBezTo>
                  <a:cubicBezTo>
                    <a:pt x="1681" y="300"/>
                    <a:pt x="1755" y="300"/>
                    <a:pt x="1793" y="262"/>
                  </a:cubicBezTo>
                  <a:cubicBezTo>
                    <a:pt x="1867" y="262"/>
                    <a:pt x="1905" y="225"/>
                    <a:pt x="1905" y="225"/>
                  </a:cubicBezTo>
                  <a:cubicBezTo>
                    <a:pt x="1905" y="150"/>
                    <a:pt x="1867" y="113"/>
                    <a:pt x="1830" y="76"/>
                  </a:cubicBezTo>
                  <a:cubicBezTo>
                    <a:pt x="1755" y="1"/>
                    <a:pt x="1718" y="1"/>
                    <a:pt x="16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9" name="Google Shape;9039;p24"/>
            <p:cNvSpPr/>
            <p:nvPr/>
          </p:nvSpPr>
          <p:spPr>
            <a:xfrm>
              <a:off x="4644025" y="942950"/>
              <a:ext cx="18700" cy="65375"/>
            </a:xfrm>
            <a:custGeom>
              <a:avLst/>
              <a:gdLst/>
              <a:ahLst/>
              <a:cxnLst/>
              <a:rect l="l" t="t" r="r" b="b"/>
              <a:pathLst>
                <a:path w="748" h="2615" extrusionOk="0">
                  <a:moveTo>
                    <a:pt x="524" y="1"/>
                  </a:moveTo>
                  <a:cubicBezTo>
                    <a:pt x="486" y="1"/>
                    <a:pt x="449" y="1"/>
                    <a:pt x="449" y="38"/>
                  </a:cubicBezTo>
                  <a:cubicBezTo>
                    <a:pt x="449" y="38"/>
                    <a:pt x="449" y="76"/>
                    <a:pt x="449" y="113"/>
                  </a:cubicBezTo>
                  <a:cubicBezTo>
                    <a:pt x="449" y="262"/>
                    <a:pt x="374" y="673"/>
                    <a:pt x="225" y="1308"/>
                  </a:cubicBezTo>
                  <a:cubicBezTo>
                    <a:pt x="75" y="1943"/>
                    <a:pt x="1" y="2316"/>
                    <a:pt x="1" y="2353"/>
                  </a:cubicBezTo>
                  <a:cubicBezTo>
                    <a:pt x="1" y="2391"/>
                    <a:pt x="1" y="2465"/>
                    <a:pt x="75" y="2503"/>
                  </a:cubicBezTo>
                  <a:cubicBezTo>
                    <a:pt x="113" y="2577"/>
                    <a:pt x="150" y="2615"/>
                    <a:pt x="187" y="2615"/>
                  </a:cubicBezTo>
                  <a:cubicBezTo>
                    <a:pt x="225" y="2615"/>
                    <a:pt x="262" y="2540"/>
                    <a:pt x="299" y="2391"/>
                  </a:cubicBezTo>
                  <a:cubicBezTo>
                    <a:pt x="299" y="2316"/>
                    <a:pt x="337" y="2241"/>
                    <a:pt x="337" y="2167"/>
                  </a:cubicBezTo>
                  <a:cubicBezTo>
                    <a:pt x="374" y="2092"/>
                    <a:pt x="374" y="2017"/>
                    <a:pt x="411" y="1868"/>
                  </a:cubicBezTo>
                  <a:cubicBezTo>
                    <a:pt x="449" y="1756"/>
                    <a:pt x="449" y="1644"/>
                    <a:pt x="486" y="1607"/>
                  </a:cubicBezTo>
                  <a:cubicBezTo>
                    <a:pt x="673" y="860"/>
                    <a:pt x="748" y="449"/>
                    <a:pt x="748" y="374"/>
                  </a:cubicBezTo>
                  <a:cubicBezTo>
                    <a:pt x="748" y="262"/>
                    <a:pt x="710" y="188"/>
                    <a:pt x="673" y="113"/>
                  </a:cubicBezTo>
                  <a:cubicBezTo>
                    <a:pt x="598" y="38"/>
                    <a:pt x="561" y="1"/>
                    <a:pt x="5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0" name="Google Shape;9040;p24"/>
            <p:cNvSpPr/>
            <p:nvPr/>
          </p:nvSpPr>
          <p:spPr>
            <a:xfrm>
              <a:off x="4673900" y="942950"/>
              <a:ext cx="49500" cy="65375"/>
            </a:xfrm>
            <a:custGeom>
              <a:avLst/>
              <a:gdLst/>
              <a:ahLst/>
              <a:cxnLst/>
              <a:rect l="l" t="t" r="r" b="b"/>
              <a:pathLst>
                <a:path w="1980" h="2615" extrusionOk="0">
                  <a:moveTo>
                    <a:pt x="710" y="412"/>
                  </a:moveTo>
                  <a:lnTo>
                    <a:pt x="710" y="412"/>
                  </a:lnTo>
                  <a:cubicBezTo>
                    <a:pt x="971" y="486"/>
                    <a:pt x="1195" y="636"/>
                    <a:pt x="1345" y="822"/>
                  </a:cubicBezTo>
                  <a:cubicBezTo>
                    <a:pt x="1531" y="972"/>
                    <a:pt x="1643" y="1158"/>
                    <a:pt x="1643" y="1308"/>
                  </a:cubicBezTo>
                  <a:cubicBezTo>
                    <a:pt x="1643" y="1382"/>
                    <a:pt x="1569" y="1494"/>
                    <a:pt x="1419" y="1644"/>
                  </a:cubicBezTo>
                  <a:cubicBezTo>
                    <a:pt x="1270" y="1793"/>
                    <a:pt x="1121" y="1943"/>
                    <a:pt x="897" y="2055"/>
                  </a:cubicBezTo>
                  <a:cubicBezTo>
                    <a:pt x="673" y="2204"/>
                    <a:pt x="486" y="2279"/>
                    <a:pt x="337" y="2279"/>
                  </a:cubicBezTo>
                  <a:cubicBezTo>
                    <a:pt x="337" y="2092"/>
                    <a:pt x="374" y="1905"/>
                    <a:pt x="449" y="1756"/>
                  </a:cubicBezTo>
                  <a:cubicBezTo>
                    <a:pt x="561" y="1345"/>
                    <a:pt x="635" y="1084"/>
                    <a:pt x="673" y="897"/>
                  </a:cubicBezTo>
                  <a:cubicBezTo>
                    <a:pt x="710" y="748"/>
                    <a:pt x="747" y="636"/>
                    <a:pt x="747" y="561"/>
                  </a:cubicBezTo>
                  <a:cubicBezTo>
                    <a:pt x="747" y="524"/>
                    <a:pt x="747" y="449"/>
                    <a:pt x="710" y="412"/>
                  </a:cubicBezTo>
                  <a:close/>
                  <a:moveTo>
                    <a:pt x="262" y="1"/>
                  </a:moveTo>
                  <a:cubicBezTo>
                    <a:pt x="225" y="1"/>
                    <a:pt x="187" y="1"/>
                    <a:pt x="187" y="76"/>
                  </a:cubicBezTo>
                  <a:cubicBezTo>
                    <a:pt x="187" y="113"/>
                    <a:pt x="225" y="150"/>
                    <a:pt x="262" y="225"/>
                  </a:cubicBezTo>
                  <a:cubicBezTo>
                    <a:pt x="299" y="262"/>
                    <a:pt x="374" y="300"/>
                    <a:pt x="449" y="337"/>
                  </a:cubicBezTo>
                  <a:cubicBezTo>
                    <a:pt x="449" y="486"/>
                    <a:pt x="374" y="822"/>
                    <a:pt x="225" y="1345"/>
                  </a:cubicBezTo>
                  <a:cubicBezTo>
                    <a:pt x="75" y="1868"/>
                    <a:pt x="1" y="2167"/>
                    <a:pt x="1" y="2279"/>
                  </a:cubicBezTo>
                  <a:cubicBezTo>
                    <a:pt x="1" y="2353"/>
                    <a:pt x="38" y="2428"/>
                    <a:pt x="75" y="2503"/>
                  </a:cubicBezTo>
                  <a:cubicBezTo>
                    <a:pt x="150" y="2577"/>
                    <a:pt x="187" y="2615"/>
                    <a:pt x="262" y="2615"/>
                  </a:cubicBezTo>
                  <a:cubicBezTo>
                    <a:pt x="449" y="2615"/>
                    <a:pt x="673" y="2540"/>
                    <a:pt x="934" y="2428"/>
                  </a:cubicBezTo>
                  <a:cubicBezTo>
                    <a:pt x="1195" y="2279"/>
                    <a:pt x="1457" y="2092"/>
                    <a:pt x="1681" y="1868"/>
                  </a:cubicBezTo>
                  <a:cubicBezTo>
                    <a:pt x="1868" y="1681"/>
                    <a:pt x="1980" y="1494"/>
                    <a:pt x="1980" y="1345"/>
                  </a:cubicBezTo>
                  <a:cubicBezTo>
                    <a:pt x="1980" y="1121"/>
                    <a:pt x="1868" y="897"/>
                    <a:pt x="1681" y="673"/>
                  </a:cubicBezTo>
                  <a:cubicBezTo>
                    <a:pt x="1494" y="449"/>
                    <a:pt x="1270" y="300"/>
                    <a:pt x="1009" y="188"/>
                  </a:cubicBezTo>
                  <a:cubicBezTo>
                    <a:pt x="747" y="38"/>
                    <a:pt x="486" y="1"/>
                    <a:pt x="2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1" name="Google Shape;9041;p24"/>
            <p:cNvSpPr/>
            <p:nvPr/>
          </p:nvSpPr>
          <p:spPr>
            <a:xfrm>
              <a:off x="4732700" y="943900"/>
              <a:ext cx="50450" cy="64425"/>
            </a:xfrm>
            <a:custGeom>
              <a:avLst/>
              <a:gdLst/>
              <a:ahLst/>
              <a:cxnLst/>
              <a:rect l="l" t="t" r="r" b="b"/>
              <a:pathLst>
                <a:path w="2018" h="2577" extrusionOk="0">
                  <a:moveTo>
                    <a:pt x="1270" y="0"/>
                  </a:moveTo>
                  <a:cubicBezTo>
                    <a:pt x="748" y="0"/>
                    <a:pt x="486" y="38"/>
                    <a:pt x="449" y="112"/>
                  </a:cubicBezTo>
                  <a:cubicBezTo>
                    <a:pt x="449" y="150"/>
                    <a:pt x="449" y="187"/>
                    <a:pt x="449" y="224"/>
                  </a:cubicBezTo>
                  <a:cubicBezTo>
                    <a:pt x="449" y="411"/>
                    <a:pt x="412" y="635"/>
                    <a:pt x="337" y="934"/>
                  </a:cubicBezTo>
                  <a:cubicBezTo>
                    <a:pt x="262" y="1195"/>
                    <a:pt x="188" y="1456"/>
                    <a:pt x="113" y="1718"/>
                  </a:cubicBezTo>
                  <a:cubicBezTo>
                    <a:pt x="38" y="1942"/>
                    <a:pt x="1" y="2129"/>
                    <a:pt x="1" y="2241"/>
                  </a:cubicBezTo>
                  <a:cubicBezTo>
                    <a:pt x="1" y="2315"/>
                    <a:pt x="38" y="2427"/>
                    <a:pt x="113" y="2502"/>
                  </a:cubicBezTo>
                  <a:cubicBezTo>
                    <a:pt x="188" y="2539"/>
                    <a:pt x="300" y="2577"/>
                    <a:pt x="412" y="2577"/>
                  </a:cubicBezTo>
                  <a:cubicBezTo>
                    <a:pt x="673" y="2577"/>
                    <a:pt x="934" y="2539"/>
                    <a:pt x="1196" y="2427"/>
                  </a:cubicBezTo>
                  <a:cubicBezTo>
                    <a:pt x="1494" y="2353"/>
                    <a:pt x="1644" y="2241"/>
                    <a:pt x="1644" y="2166"/>
                  </a:cubicBezTo>
                  <a:cubicBezTo>
                    <a:pt x="1644" y="2129"/>
                    <a:pt x="1606" y="2091"/>
                    <a:pt x="1569" y="2091"/>
                  </a:cubicBezTo>
                  <a:cubicBezTo>
                    <a:pt x="1569" y="2091"/>
                    <a:pt x="1494" y="2091"/>
                    <a:pt x="1382" y="2129"/>
                  </a:cubicBezTo>
                  <a:cubicBezTo>
                    <a:pt x="1046" y="2241"/>
                    <a:pt x="710" y="2278"/>
                    <a:pt x="412" y="2278"/>
                  </a:cubicBezTo>
                  <a:cubicBezTo>
                    <a:pt x="412" y="2278"/>
                    <a:pt x="374" y="2278"/>
                    <a:pt x="337" y="2241"/>
                  </a:cubicBezTo>
                  <a:cubicBezTo>
                    <a:pt x="337" y="2241"/>
                    <a:pt x="337" y="2203"/>
                    <a:pt x="337" y="2166"/>
                  </a:cubicBezTo>
                  <a:cubicBezTo>
                    <a:pt x="337" y="2091"/>
                    <a:pt x="412" y="1830"/>
                    <a:pt x="524" y="1382"/>
                  </a:cubicBezTo>
                  <a:cubicBezTo>
                    <a:pt x="785" y="1382"/>
                    <a:pt x="1046" y="1382"/>
                    <a:pt x="1233" y="1344"/>
                  </a:cubicBezTo>
                  <a:cubicBezTo>
                    <a:pt x="1457" y="1307"/>
                    <a:pt x="1532" y="1232"/>
                    <a:pt x="1532" y="1158"/>
                  </a:cubicBezTo>
                  <a:cubicBezTo>
                    <a:pt x="1532" y="1120"/>
                    <a:pt x="1494" y="1083"/>
                    <a:pt x="1420" y="1083"/>
                  </a:cubicBezTo>
                  <a:cubicBezTo>
                    <a:pt x="1345" y="1083"/>
                    <a:pt x="1270" y="1083"/>
                    <a:pt x="1121" y="1120"/>
                  </a:cubicBezTo>
                  <a:lnTo>
                    <a:pt x="598" y="1120"/>
                  </a:lnTo>
                  <a:cubicBezTo>
                    <a:pt x="710" y="784"/>
                    <a:pt x="748" y="523"/>
                    <a:pt x="748" y="374"/>
                  </a:cubicBezTo>
                  <a:lnTo>
                    <a:pt x="748" y="336"/>
                  </a:lnTo>
                  <a:cubicBezTo>
                    <a:pt x="972" y="299"/>
                    <a:pt x="1121" y="299"/>
                    <a:pt x="1196" y="262"/>
                  </a:cubicBezTo>
                  <a:lnTo>
                    <a:pt x="1494" y="262"/>
                  </a:lnTo>
                  <a:cubicBezTo>
                    <a:pt x="1644" y="224"/>
                    <a:pt x="1756" y="224"/>
                    <a:pt x="1868" y="187"/>
                  </a:cubicBezTo>
                  <a:cubicBezTo>
                    <a:pt x="1943" y="187"/>
                    <a:pt x="2017" y="150"/>
                    <a:pt x="2017" y="112"/>
                  </a:cubicBezTo>
                  <a:cubicBezTo>
                    <a:pt x="2017" y="38"/>
                    <a:pt x="1756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2" name="Google Shape;9042;p24"/>
            <p:cNvSpPr/>
            <p:nvPr/>
          </p:nvSpPr>
          <p:spPr>
            <a:xfrm>
              <a:off x="4014875" y="1054975"/>
              <a:ext cx="51375" cy="65375"/>
            </a:xfrm>
            <a:custGeom>
              <a:avLst/>
              <a:gdLst/>
              <a:ahLst/>
              <a:cxnLst/>
              <a:rect l="l" t="t" r="r" b="b"/>
              <a:pathLst>
                <a:path w="2055" h="2615" extrusionOk="0">
                  <a:moveTo>
                    <a:pt x="1158" y="1"/>
                  </a:moveTo>
                  <a:cubicBezTo>
                    <a:pt x="673" y="1"/>
                    <a:pt x="374" y="38"/>
                    <a:pt x="225" y="38"/>
                  </a:cubicBezTo>
                  <a:cubicBezTo>
                    <a:pt x="75" y="38"/>
                    <a:pt x="1" y="75"/>
                    <a:pt x="1" y="113"/>
                  </a:cubicBezTo>
                  <a:cubicBezTo>
                    <a:pt x="1" y="150"/>
                    <a:pt x="38" y="225"/>
                    <a:pt x="75" y="262"/>
                  </a:cubicBezTo>
                  <a:cubicBezTo>
                    <a:pt x="113" y="337"/>
                    <a:pt x="150" y="337"/>
                    <a:pt x="187" y="337"/>
                  </a:cubicBezTo>
                  <a:lnTo>
                    <a:pt x="860" y="337"/>
                  </a:lnTo>
                  <a:cubicBezTo>
                    <a:pt x="822" y="561"/>
                    <a:pt x="748" y="934"/>
                    <a:pt x="598" y="1457"/>
                  </a:cubicBezTo>
                  <a:cubicBezTo>
                    <a:pt x="486" y="2017"/>
                    <a:pt x="411" y="2316"/>
                    <a:pt x="411" y="2353"/>
                  </a:cubicBezTo>
                  <a:cubicBezTo>
                    <a:pt x="411" y="2428"/>
                    <a:pt x="411" y="2465"/>
                    <a:pt x="486" y="2540"/>
                  </a:cubicBezTo>
                  <a:cubicBezTo>
                    <a:pt x="524" y="2577"/>
                    <a:pt x="561" y="2614"/>
                    <a:pt x="598" y="2614"/>
                  </a:cubicBezTo>
                  <a:cubicBezTo>
                    <a:pt x="636" y="2614"/>
                    <a:pt x="673" y="2540"/>
                    <a:pt x="710" y="2428"/>
                  </a:cubicBezTo>
                  <a:cubicBezTo>
                    <a:pt x="710" y="2353"/>
                    <a:pt x="748" y="2241"/>
                    <a:pt x="785" y="2054"/>
                  </a:cubicBezTo>
                  <a:cubicBezTo>
                    <a:pt x="822" y="1905"/>
                    <a:pt x="860" y="1755"/>
                    <a:pt x="860" y="1681"/>
                  </a:cubicBezTo>
                  <a:cubicBezTo>
                    <a:pt x="1084" y="934"/>
                    <a:pt x="1158" y="486"/>
                    <a:pt x="1158" y="411"/>
                  </a:cubicBezTo>
                  <a:cubicBezTo>
                    <a:pt x="1158" y="374"/>
                    <a:pt x="1158" y="337"/>
                    <a:pt x="1158" y="299"/>
                  </a:cubicBezTo>
                  <a:cubicBezTo>
                    <a:pt x="1270" y="337"/>
                    <a:pt x="1420" y="337"/>
                    <a:pt x="1569" y="337"/>
                  </a:cubicBezTo>
                  <a:lnTo>
                    <a:pt x="1905" y="337"/>
                  </a:lnTo>
                  <a:cubicBezTo>
                    <a:pt x="2017" y="337"/>
                    <a:pt x="2054" y="337"/>
                    <a:pt x="2054" y="262"/>
                  </a:cubicBezTo>
                  <a:cubicBezTo>
                    <a:pt x="2054" y="225"/>
                    <a:pt x="1942" y="150"/>
                    <a:pt x="1793" y="113"/>
                  </a:cubicBezTo>
                  <a:cubicBezTo>
                    <a:pt x="1644" y="38"/>
                    <a:pt x="1420" y="1"/>
                    <a:pt x="1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3" name="Google Shape;9043;p24"/>
            <p:cNvSpPr/>
            <p:nvPr/>
          </p:nvSpPr>
          <p:spPr>
            <a:xfrm>
              <a:off x="4065300" y="1054975"/>
              <a:ext cx="52275" cy="65375"/>
            </a:xfrm>
            <a:custGeom>
              <a:avLst/>
              <a:gdLst/>
              <a:ahLst/>
              <a:cxnLst/>
              <a:rect l="l" t="t" r="r" b="b"/>
              <a:pathLst>
                <a:path w="2091" h="2615" extrusionOk="0">
                  <a:moveTo>
                    <a:pt x="523" y="1"/>
                  </a:moveTo>
                  <a:cubicBezTo>
                    <a:pt x="485" y="38"/>
                    <a:pt x="485" y="75"/>
                    <a:pt x="485" y="113"/>
                  </a:cubicBezTo>
                  <a:cubicBezTo>
                    <a:pt x="485" y="262"/>
                    <a:pt x="411" y="673"/>
                    <a:pt x="261" y="1307"/>
                  </a:cubicBezTo>
                  <a:cubicBezTo>
                    <a:pt x="112" y="1345"/>
                    <a:pt x="37" y="1382"/>
                    <a:pt x="37" y="1419"/>
                  </a:cubicBezTo>
                  <a:cubicBezTo>
                    <a:pt x="37" y="1457"/>
                    <a:pt x="75" y="1494"/>
                    <a:pt x="75" y="1531"/>
                  </a:cubicBezTo>
                  <a:cubicBezTo>
                    <a:pt x="112" y="1569"/>
                    <a:pt x="149" y="1569"/>
                    <a:pt x="187" y="1606"/>
                  </a:cubicBezTo>
                  <a:cubicBezTo>
                    <a:pt x="75" y="2017"/>
                    <a:pt x="0" y="2278"/>
                    <a:pt x="0" y="2316"/>
                  </a:cubicBezTo>
                  <a:cubicBezTo>
                    <a:pt x="0" y="2390"/>
                    <a:pt x="37" y="2465"/>
                    <a:pt x="75" y="2502"/>
                  </a:cubicBezTo>
                  <a:cubicBezTo>
                    <a:pt x="149" y="2577"/>
                    <a:pt x="187" y="2614"/>
                    <a:pt x="224" y="2614"/>
                  </a:cubicBezTo>
                  <a:cubicBezTo>
                    <a:pt x="224" y="2614"/>
                    <a:pt x="261" y="2540"/>
                    <a:pt x="299" y="2428"/>
                  </a:cubicBezTo>
                  <a:cubicBezTo>
                    <a:pt x="336" y="2353"/>
                    <a:pt x="336" y="2278"/>
                    <a:pt x="373" y="2204"/>
                  </a:cubicBezTo>
                  <a:cubicBezTo>
                    <a:pt x="373" y="2166"/>
                    <a:pt x="411" y="2054"/>
                    <a:pt x="411" y="1942"/>
                  </a:cubicBezTo>
                  <a:cubicBezTo>
                    <a:pt x="448" y="1830"/>
                    <a:pt x="485" y="1681"/>
                    <a:pt x="523" y="1569"/>
                  </a:cubicBezTo>
                  <a:cubicBezTo>
                    <a:pt x="821" y="1494"/>
                    <a:pt x="1158" y="1419"/>
                    <a:pt x="1494" y="1382"/>
                  </a:cubicBezTo>
                  <a:lnTo>
                    <a:pt x="1494" y="1382"/>
                  </a:lnTo>
                  <a:cubicBezTo>
                    <a:pt x="1344" y="1979"/>
                    <a:pt x="1270" y="2278"/>
                    <a:pt x="1270" y="2353"/>
                  </a:cubicBezTo>
                  <a:cubicBezTo>
                    <a:pt x="1270" y="2428"/>
                    <a:pt x="1307" y="2465"/>
                    <a:pt x="1344" y="2540"/>
                  </a:cubicBezTo>
                  <a:cubicBezTo>
                    <a:pt x="1382" y="2577"/>
                    <a:pt x="1456" y="2614"/>
                    <a:pt x="1494" y="2614"/>
                  </a:cubicBezTo>
                  <a:cubicBezTo>
                    <a:pt x="1494" y="2614"/>
                    <a:pt x="1531" y="2540"/>
                    <a:pt x="1568" y="2428"/>
                  </a:cubicBezTo>
                  <a:cubicBezTo>
                    <a:pt x="1606" y="2353"/>
                    <a:pt x="1606" y="2278"/>
                    <a:pt x="1643" y="2204"/>
                  </a:cubicBezTo>
                  <a:cubicBezTo>
                    <a:pt x="1643" y="2166"/>
                    <a:pt x="1680" y="2054"/>
                    <a:pt x="1680" y="1942"/>
                  </a:cubicBezTo>
                  <a:cubicBezTo>
                    <a:pt x="1718" y="1830"/>
                    <a:pt x="1792" y="1643"/>
                    <a:pt x="1867" y="1345"/>
                  </a:cubicBezTo>
                  <a:cubicBezTo>
                    <a:pt x="2016" y="1307"/>
                    <a:pt x="2091" y="1270"/>
                    <a:pt x="2091" y="1195"/>
                  </a:cubicBezTo>
                  <a:cubicBezTo>
                    <a:pt x="2091" y="1158"/>
                    <a:pt x="2016" y="1121"/>
                    <a:pt x="1904" y="1121"/>
                  </a:cubicBezTo>
                  <a:cubicBezTo>
                    <a:pt x="2016" y="673"/>
                    <a:pt x="2091" y="449"/>
                    <a:pt x="2091" y="337"/>
                  </a:cubicBezTo>
                  <a:cubicBezTo>
                    <a:pt x="2091" y="262"/>
                    <a:pt x="2054" y="187"/>
                    <a:pt x="2016" y="113"/>
                  </a:cubicBezTo>
                  <a:cubicBezTo>
                    <a:pt x="1942" y="38"/>
                    <a:pt x="1904" y="1"/>
                    <a:pt x="1867" y="1"/>
                  </a:cubicBezTo>
                  <a:cubicBezTo>
                    <a:pt x="1792" y="1"/>
                    <a:pt x="1792" y="38"/>
                    <a:pt x="1792" y="113"/>
                  </a:cubicBezTo>
                  <a:cubicBezTo>
                    <a:pt x="1792" y="262"/>
                    <a:pt x="1718" y="598"/>
                    <a:pt x="1568" y="1083"/>
                  </a:cubicBezTo>
                  <a:cubicBezTo>
                    <a:pt x="1270" y="1121"/>
                    <a:pt x="933" y="1158"/>
                    <a:pt x="635" y="1233"/>
                  </a:cubicBezTo>
                  <a:cubicBezTo>
                    <a:pt x="747" y="747"/>
                    <a:pt x="784" y="449"/>
                    <a:pt x="784" y="374"/>
                  </a:cubicBezTo>
                  <a:cubicBezTo>
                    <a:pt x="784" y="262"/>
                    <a:pt x="784" y="187"/>
                    <a:pt x="709" y="113"/>
                  </a:cubicBezTo>
                  <a:cubicBezTo>
                    <a:pt x="672" y="38"/>
                    <a:pt x="597" y="1"/>
                    <a:pt x="5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4" name="Google Shape;9044;p24"/>
            <p:cNvSpPr/>
            <p:nvPr/>
          </p:nvSpPr>
          <p:spPr>
            <a:xfrm>
              <a:off x="4127825" y="1055900"/>
              <a:ext cx="50425" cy="64450"/>
            </a:xfrm>
            <a:custGeom>
              <a:avLst/>
              <a:gdLst/>
              <a:ahLst/>
              <a:cxnLst/>
              <a:rect l="l" t="t" r="r" b="b"/>
              <a:pathLst>
                <a:path w="2017" h="2578" extrusionOk="0">
                  <a:moveTo>
                    <a:pt x="1270" y="1"/>
                  </a:moveTo>
                  <a:cubicBezTo>
                    <a:pt x="785" y="1"/>
                    <a:pt x="486" y="38"/>
                    <a:pt x="449" y="113"/>
                  </a:cubicBezTo>
                  <a:cubicBezTo>
                    <a:pt x="449" y="150"/>
                    <a:pt x="449" y="188"/>
                    <a:pt x="449" y="225"/>
                  </a:cubicBezTo>
                  <a:cubicBezTo>
                    <a:pt x="449" y="412"/>
                    <a:pt x="411" y="636"/>
                    <a:pt x="337" y="934"/>
                  </a:cubicBezTo>
                  <a:cubicBezTo>
                    <a:pt x="262" y="1196"/>
                    <a:pt x="187" y="1457"/>
                    <a:pt x="113" y="1718"/>
                  </a:cubicBezTo>
                  <a:cubicBezTo>
                    <a:pt x="38" y="1942"/>
                    <a:pt x="1" y="2129"/>
                    <a:pt x="1" y="2241"/>
                  </a:cubicBezTo>
                  <a:cubicBezTo>
                    <a:pt x="1" y="2316"/>
                    <a:pt x="38" y="2428"/>
                    <a:pt x="113" y="2503"/>
                  </a:cubicBezTo>
                  <a:cubicBezTo>
                    <a:pt x="225" y="2540"/>
                    <a:pt x="299" y="2577"/>
                    <a:pt x="411" y="2577"/>
                  </a:cubicBezTo>
                  <a:cubicBezTo>
                    <a:pt x="673" y="2577"/>
                    <a:pt x="934" y="2540"/>
                    <a:pt x="1233" y="2428"/>
                  </a:cubicBezTo>
                  <a:cubicBezTo>
                    <a:pt x="1494" y="2353"/>
                    <a:pt x="1644" y="2241"/>
                    <a:pt x="1644" y="2167"/>
                  </a:cubicBezTo>
                  <a:cubicBezTo>
                    <a:pt x="1644" y="2129"/>
                    <a:pt x="1606" y="2092"/>
                    <a:pt x="1569" y="2092"/>
                  </a:cubicBezTo>
                  <a:cubicBezTo>
                    <a:pt x="1569" y="2092"/>
                    <a:pt x="1494" y="2092"/>
                    <a:pt x="1382" y="2129"/>
                  </a:cubicBezTo>
                  <a:cubicBezTo>
                    <a:pt x="1046" y="2241"/>
                    <a:pt x="710" y="2279"/>
                    <a:pt x="449" y="2279"/>
                  </a:cubicBezTo>
                  <a:cubicBezTo>
                    <a:pt x="411" y="2279"/>
                    <a:pt x="374" y="2279"/>
                    <a:pt x="374" y="2241"/>
                  </a:cubicBezTo>
                  <a:cubicBezTo>
                    <a:pt x="337" y="2241"/>
                    <a:pt x="337" y="2204"/>
                    <a:pt x="337" y="2167"/>
                  </a:cubicBezTo>
                  <a:cubicBezTo>
                    <a:pt x="337" y="2092"/>
                    <a:pt x="411" y="1830"/>
                    <a:pt x="523" y="1382"/>
                  </a:cubicBezTo>
                  <a:cubicBezTo>
                    <a:pt x="822" y="1382"/>
                    <a:pt x="1046" y="1382"/>
                    <a:pt x="1233" y="1345"/>
                  </a:cubicBezTo>
                  <a:cubicBezTo>
                    <a:pt x="1457" y="1308"/>
                    <a:pt x="1569" y="1233"/>
                    <a:pt x="1569" y="1158"/>
                  </a:cubicBezTo>
                  <a:cubicBezTo>
                    <a:pt x="1569" y="1121"/>
                    <a:pt x="1532" y="1084"/>
                    <a:pt x="1457" y="1084"/>
                  </a:cubicBezTo>
                  <a:cubicBezTo>
                    <a:pt x="1382" y="1084"/>
                    <a:pt x="1270" y="1084"/>
                    <a:pt x="1121" y="1121"/>
                  </a:cubicBezTo>
                  <a:lnTo>
                    <a:pt x="635" y="1121"/>
                  </a:lnTo>
                  <a:cubicBezTo>
                    <a:pt x="710" y="785"/>
                    <a:pt x="747" y="524"/>
                    <a:pt x="747" y="374"/>
                  </a:cubicBezTo>
                  <a:lnTo>
                    <a:pt x="747" y="337"/>
                  </a:lnTo>
                  <a:cubicBezTo>
                    <a:pt x="971" y="300"/>
                    <a:pt x="1121" y="300"/>
                    <a:pt x="1196" y="262"/>
                  </a:cubicBezTo>
                  <a:lnTo>
                    <a:pt x="1494" y="262"/>
                  </a:lnTo>
                  <a:cubicBezTo>
                    <a:pt x="1644" y="225"/>
                    <a:pt x="1756" y="225"/>
                    <a:pt x="1868" y="188"/>
                  </a:cubicBezTo>
                  <a:cubicBezTo>
                    <a:pt x="1980" y="188"/>
                    <a:pt x="2017" y="150"/>
                    <a:pt x="2017" y="113"/>
                  </a:cubicBezTo>
                  <a:cubicBezTo>
                    <a:pt x="2017" y="38"/>
                    <a:pt x="1756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5" name="Google Shape;9045;p24"/>
            <p:cNvSpPr/>
            <p:nvPr/>
          </p:nvSpPr>
          <p:spPr>
            <a:xfrm>
              <a:off x="4220250" y="1054975"/>
              <a:ext cx="52300" cy="65375"/>
            </a:xfrm>
            <a:custGeom>
              <a:avLst/>
              <a:gdLst/>
              <a:ahLst/>
              <a:cxnLst/>
              <a:rect l="l" t="t" r="r" b="b"/>
              <a:pathLst>
                <a:path w="2092" h="2615" extrusionOk="0">
                  <a:moveTo>
                    <a:pt x="486" y="1"/>
                  </a:moveTo>
                  <a:cubicBezTo>
                    <a:pt x="486" y="38"/>
                    <a:pt x="486" y="75"/>
                    <a:pt x="486" y="113"/>
                  </a:cubicBezTo>
                  <a:cubicBezTo>
                    <a:pt x="486" y="262"/>
                    <a:pt x="411" y="673"/>
                    <a:pt x="224" y="1307"/>
                  </a:cubicBezTo>
                  <a:cubicBezTo>
                    <a:pt x="112" y="1345"/>
                    <a:pt x="38" y="1382"/>
                    <a:pt x="38" y="1419"/>
                  </a:cubicBezTo>
                  <a:cubicBezTo>
                    <a:pt x="38" y="1457"/>
                    <a:pt x="38" y="1494"/>
                    <a:pt x="75" y="1531"/>
                  </a:cubicBezTo>
                  <a:cubicBezTo>
                    <a:pt x="112" y="1569"/>
                    <a:pt x="112" y="1569"/>
                    <a:pt x="150" y="1606"/>
                  </a:cubicBezTo>
                  <a:cubicBezTo>
                    <a:pt x="38" y="2017"/>
                    <a:pt x="0" y="2278"/>
                    <a:pt x="0" y="2316"/>
                  </a:cubicBezTo>
                  <a:cubicBezTo>
                    <a:pt x="0" y="2390"/>
                    <a:pt x="38" y="2465"/>
                    <a:pt x="75" y="2502"/>
                  </a:cubicBezTo>
                  <a:cubicBezTo>
                    <a:pt x="112" y="2577"/>
                    <a:pt x="150" y="2614"/>
                    <a:pt x="187" y="2614"/>
                  </a:cubicBezTo>
                  <a:cubicBezTo>
                    <a:pt x="224" y="2614"/>
                    <a:pt x="262" y="2540"/>
                    <a:pt x="299" y="2428"/>
                  </a:cubicBezTo>
                  <a:cubicBezTo>
                    <a:pt x="299" y="2353"/>
                    <a:pt x="336" y="2278"/>
                    <a:pt x="336" y="2204"/>
                  </a:cubicBezTo>
                  <a:cubicBezTo>
                    <a:pt x="374" y="2166"/>
                    <a:pt x="374" y="2054"/>
                    <a:pt x="411" y="1942"/>
                  </a:cubicBezTo>
                  <a:cubicBezTo>
                    <a:pt x="448" y="1830"/>
                    <a:pt x="486" y="1681"/>
                    <a:pt x="523" y="1569"/>
                  </a:cubicBezTo>
                  <a:cubicBezTo>
                    <a:pt x="822" y="1494"/>
                    <a:pt x="1120" y="1419"/>
                    <a:pt x="1494" y="1382"/>
                  </a:cubicBezTo>
                  <a:lnTo>
                    <a:pt x="1494" y="1382"/>
                  </a:lnTo>
                  <a:cubicBezTo>
                    <a:pt x="1344" y="1979"/>
                    <a:pt x="1270" y="2278"/>
                    <a:pt x="1270" y="2353"/>
                  </a:cubicBezTo>
                  <a:cubicBezTo>
                    <a:pt x="1270" y="2428"/>
                    <a:pt x="1307" y="2465"/>
                    <a:pt x="1344" y="2540"/>
                  </a:cubicBezTo>
                  <a:cubicBezTo>
                    <a:pt x="1382" y="2577"/>
                    <a:pt x="1419" y="2614"/>
                    <a:pt x="1456" y="2614"/>
                  </a:cubicBezTo>
                  <a:cubicBezTo>
                    <a:pt x="1494" y="2614"/>
                    <a:pt x="1531" y="2540"/>
                    <a:pt x="1568" y="2428"/>
                  </a:cubicBezTo>
                  <a:cubicBezTo>
                    <a:pt x="1568" y="2353"/>
                    <a:pt x="1606" y="2278"/>
                    <a:pt x="1606" y="2204"/>
                  </a:cubicBezTo>
                  <a:cubicBezTo>
                    <a:pt x="1643" y="2166"/>
                    <a:pt x="1643" y="2054"/>
                    <a:pt x="1680" y="1942"/>
                  </a:cubicBezTo>
                  <a:cubicBezTo>
                    <a:pt x="1718" y="1830"/>
                    <a:pt x="1755" y="1643"/>
                    <a:pt x="1830" y="1345"/>
                  </a:cubicBezTo>
                  <a:cubicBezTo>
                    <a:pt x="1979" y="1307"/>
                    <a:pt x="2091" y="1270"/>
                    <a:pt x="2091" y="1195"/>
                  </a:cubicBezTo>
                  <a:cubicBezTo>
                    <a:pt x="2091" y="1158"/>
                    <a:pt x="2016" y="1121"/>
                    <a:pt x="1904" y="1121"/>
                  </a:cubicBezTo>
                  <a:cubicBezTo>
                    <a:pt x="2016" y="673"/>
                    <a:pt x="2054" y="449"/>
                    <a:pt x="2054" y="337"/>
                  </a:cubicBezTo>
                  <a:cubicBezTo>
                    <a:pt x="2054" y="262"/>
                    <a:pt x="2054" y="187"/>
                    <a:pt x="1979" y="113"/>
                  </a:cubicBezTo>
                  <a:cubicBezTo>
                    <a:pt x="1942" y="38"/>
                    <a:pt x="1867" y="1"/>
                    <a:pt x="1830" y="1"/>
                  </a:cubicBezTo>
                  <a:cubicBezTo>
                    <a:pt x="1792" y="1"/>
                    <a:pt x="1755" y="38"/>
                    <a:pt x="1755" y="113"/>
                  </a:cubicBezTo>
                  <a:cubicBezTo>
                    <a:pt x="1755" y="262"/>
                    <a:pt x="1680" y="598"/>
                    <a:pt x="1568" y="1083"/>
                  </a:cubicBezTo>
                  <a:cubicBezTo>
                    <a:pt x="1270" y="1121"/>
                    <a:pt x="934" y="1158"/>
                    <a:pt x="598" y="1233"/>
                  </a:cubicBezTo>
                  <a:cubicBezTo>
                    <a:pt x="710" y="747"/>
                    <a:pt x="784" y="449"/>
                    <a:pt x="784" y="374"/>
                  </a:cubicBezTo>
                  <a:cubicBezTo>
                    <a:pt x="784" y="262"/>
                    <a:pt x="747" y="187"/>
                    <a:pt x="710" y="113"/>
                  </a:cubicBezTo>
                  <a:cubicBezTo>
                    <a:pt x="635" y="38"/>
                    <a:pt x="59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6" name="Google Shape;9046;p24"/>
            <p:cNvSpPr/>
            <p:nvPr/>
          </p:nvSpPr>
          <p:spPr>
            <a:xfrm>
              <a:off x="4281850" y="1054975"/>
              <a:ext cx="49500" cy="65375"/>
            </a:xfrm>
            <a:custGeom>
              <a:avLst/>
              <a:gdLst/>
              <a:ahLst/>
              <a:cxnLst/>
              <a:rect l="l" t="t" r="r" b="b"/>
              <a:pathLst>
                <a:path w="1980" h="2615" extrusionOk="0">
                  <a:moveTo>
                    <a:pt x="1270" y="299"/>
                  </a:moveTo>
                  <a:cubicBezTo>
                    <a:pt x="1382" y="299"/>
                    <a:pt x="1457" y="374"/>
                    <a:pt x="1531" y="486"/>
                  </a:cubicBezTo>
                  <a:cubicBezTo>
                    <a:pt x="1606" y="598"/>
                    <a:pt x="1643" y="747"/>
                    <a:pt x="1643" y="934"/>
                  </a:cubicBezTo>
                  <a:cubicBezTo>
                    <a:pt x="1643" y="1121"/>
                    <a:pt x="1606" y="1345"/>
                    <a:pt x="1494" y="1569"/>
                  </a:cubicBezTo>
                  <a:cubicBezTo>
                    <a:pt x="1345" y="1755"/>
                    <a:pt x="1233" y="1942"/>
                    <a:pt x="1046" y="2091"/>
                  </a:cubicBezTo>
                  <a:cubicBezTo>
                    <a:pt x="897" y="2241"/>
                    <a:pt x="747" y="2316"/>
                    <a:pt x="635" y="2316"/>
                  </a:cubicBezTo>
                  <a:cubicBezTo>
                    <a:pt x="561" y="2316"/>
                    <a:pt x="486" y="2278"/>
                    <a:pt x="411" y="2204"/>
                  </a:cubicBezTo>
                  <a:cubicBezTo>
                    <a:pt x="374" y="2091"/>
                    <a:pt x="337" y="1979"/>
                    <a:pt x="337" y="1867"/>
                  </a:cubicBezTo>
                  <a:cubicBezTo>
                    <a:pt x="337" y="1643"/>
                    <a:pt x="374" y="1382"/>
                    <a:pt x="523" y="1158"/>
                  </a:cubicBezTo>
                  <a:cubicBezTo>
                    <a:pt x="635" y="897"/>
                    <a:pt x="747" y="673"/>
                    <a:pt x="897" y="523"/>
                  </a:cubicBezTo>
                  <a:cubicBezTo>
                    <a:pt x="1046" y="374"/>
                    <a:pt x="1195" y="299"/>
                    <a:pt x="1270" y="299"/>
                  </a:cubicBezTo>
                  <a:close/>
                  <a:moveTo>
                    <a:pt x="1270" y="1"/>
                  </a:moveTo>
                  <a:cubicBezTo>
                    <a:pt x="1121" y="1"/>
                    <a:pt x="1009" y="38"/>
                    <a:pt x="859" y="150"/>
                  </a:cubicBezTo>
                  <a:cubicBezTo>
                    <a:pt x="673" y="262"/>
                    <a:pt x="561" y="411"/>
                    <a:pt x="411" y="561"/>
                  </a:cubicBezTo>
                  <a:cubicBezTo>
                    <a:pt x="299" y="747"/>
                    <a:pt x="187" y="971"/>
                    <a:pt x="113" y="1195"/>
                  </a:cubicBezTo>
                  <a:cubicBezTo>
                    <a:pt x="38" y="1419"/>
                    <a:pt x="1" y="1643"/>
                    <a:pt x="1" y="1867"/>
                  </a:cubicBezTo>
                  <a:cubicBezTo>
                    <a:pt x="1" y="2054"/>
                    <a:pt x="38" y="2204"/>
                    <a:pt x="187" y="2390"/>
                  </a:cubicBezTo>
                  <a:cubicBezTo>
                    <a:pt x="299" y="2540"/>
                    <a:pt x="449" y="2614"/>
                    <a:pt x="598" y="2614"/>
                  </a:cubicBezTo>
                  <a:cubicBezTo>
                    <a:pt x="822" y="2614"/>
                    <a:pt x="1046" y="2540"/>
                    <a:pt x="1270" y="2353"/>
                  </a:cubicBezTo>
                  <a:cubicBezTo>
                    <a:pt x="1494" y="2166"/>
                    <a:pt x="1681" y="1942"/>
                    <a:pt x="1793" y="1681"/>
                  </a:cubicBezTo>
                  <a:cubicBezTo>
                    <a:pt x="1942" y="1419"/>
                    <a:pt x="1979" y="1158"/>
                    <a:pt x="1979" y="897"/>
                  </a:cubicBezTo>
                  <a:cubicBezTo>
                    <a:pt x="1979" y="673"/>
                    <a:pt x="1942" y="449"/>
                    <a:pt x="1793" y="262"/>
                  </a:cubicBezTo>
                  <a:cubicBezTo>
                    <a:pt x="1643" y="75"/>
                    <a:pt x="1457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7" name="Google Shape;9047;p24"/>
            <p:cNvSpPr/>
            <p:nvPr/>
          </p:nvSpPr>
          <p:spPr>
            <a:xfrm>
              <a:off x="4334125" y="1054975"/>
              <a:ext cx="46700" cy="65375"/>
            </a:xfrm>
            <a:custGeom>
              <a:avLst/>
              <a:gdLst/>
              <a:ahLst/>
              <a:cxnLst/>
              <a:rect l="l" t="t" r="r" b="b"/>
              <a:pathLst>
                <a:path w="1868" h="2615" extrusionOk="0">
                  <a:moveTo>
                    <a:pt x="1606" y="1"/>
                  </a:moveTo>
                  <a:cubicBezTo>
                    <a:pt x="1494" y="1"/>
                    <a:pt x="1307" y="38"/>
                    <a:pt x="1121" y="113"/>
                  </a:cubicBezTo>
                  <a:cubicBezTo>
                    <a:pt x="897" y="225"/>
                    <a:pt x="747" y="299"/>
                    <a:pt x="635" y="411"/>
                  </a:cubicBezTo>
                  <a:cubicBezTo>
                    <a:pt x="635" y="449"/>
                    <a:pt x="598" y="523"/>
                    <a:pt x="561" y="561"/>
                  </a:cubicBezTo>
                  <a:cubicBezTo>
                    <a:pt x="561" y="635"/>
                    <a:pt x="523" y="710"/>
                    <a:pt x="523" y="785"/>
                  </a:cubicBezTo>
                  <a:cubicBezTo>
                    <a:pt x="523" y="822"/>
                    <a:pt x="561" y="934"/>
                    <a:pt x="673" y="1046"/>
                  </a:cubicBezTo>
                  <a:cubicBezTo>
                    <a:pt x="747" y="1121"/>
                    <a:pt x="859" y="1233"/>
                    <a:pt x="971" y="1345"/>
                  </a:cubicBezTo>
                  <a:cubicBezTo>
                    <a:pt x="1083" y="1419"/>
                    <a:pt x="1158" y="1531"/>
                    <a:pt x="1270" y="1643"/>
                  </a:cubicBezTo>
                  <a:cubicBezTo>
                    <a:pt x="1345" y="1718"/>
                    <a:pt x="1382" y="1830"/>
                    <a:pt x="1382" y="1867"/>
                  </a:cubicBezTo>
                  <a:cubicBezTo>
                    <a:pt x="1382" y="1979"/>
                    <a:pt x="1307" y="2091"/>
                    <a:pt x="1195" y="2166"/>
                  </a:cubicBezTo>
                  <a:cubicBezTo>
                    <a:pt x="1046" y="2278"/>
                    <a:pt x="897" y="2316"/>
                    <a:pt x="710" y="2316"/>
                  </a:cubicBezTo>
                  <a:cubicBezTo>
                    <a:pt x="635" y="2316"/>
                    <a:pt x="561" y="2278"/>
                    <a:pt x="486" y="2241"/>
                  </a:cubicBezTo>
                  <a:cubicBezTo>
                    <a:pt x="411" y="2204"/>
                    <a:pt x="337" y="2166"/>
                    <a:pt x="299" y="2129"/>
                  </a:cubicBezTo>
                  <a:cubicBezTo>
                    <a:pt x="187" y="2017"/>
                    <a:pt x="112" y="1942"/>
                    <a:pt x="75" y="1942"/>
                  </a:cubicBezTo>
                  <a:cubicBezTo>
                    <a:pt x="38" y="1942"/>
                    <a:pt x="0" y="1979"/>
                    <a:pt x="0" y="2054"/>
                  </a:cubicBezTo>
                  <a:cubicBezTo>
                    <a:pt x="0" y="2166"/>
                    <a:pt x="75" y="2278"/>
                    <a:pt x="224" y="2428"/>
                  </a:cubicBezTo>
                  <a:cubicBezTo>
                    <a:pt x="374" y="2540"/>
                    <a:pt x="598" y="2614"/>
                    <a:pt x="822" y="2614"/>
                  </a:cubicBezTo>
                  <a:cubicBezTo>
                    <a:pt x="1046" y="2614"/>
                    <a:pt x="1270" y="2540"/>
                    <a:pt x="1457" y="2390"/>
                  </a:cubicBezTo>
                  <a:cubicBezTo>
                    <a:pt x="1643" y="2241"/>
                    <a:pt x="1718" y="2091"/>
                    <a:pt x="1718" y="1867"/>
                  </a:cubicBezTo>
                  <a:cubicBezTo>
                    <a:pt x="1718" y="1793"/>
                    <a:pt x="1681" y="1643"/>
                    <a:pt x="1606" y="1531"/>
                  </a:cubicBezTo>
                  <a:cubicBezTo>
                    <a:pt x="1494" y="1419"/>
                    <a:pt x="1419" y="1307"/>
                    <a:pt x="1307" y="1195"/>
                  </a:cubicBezTo>
                  <a:cubicBezTo>
                    <a:pt x="1009" y="934"/>
                    <a:pt x="859" y="785"/>
                    <a:pt x="859" y="747"/>
                  </a:cubicBezTo>
                  <a:cubicBezTo>
                    <a:pt x="859" y="635"/>
                    <a:pt x="1009" y="523"/>
                    <a:pt x="1270" y="411"/>
                  </a:cubicBezTo>
                  <a:cubicBezTo>
                    <a:pt x="1382" y="374"/>
                    <a:pt x="1457" y="374"/>
                    <a:pt x="1569" y="337"/>
                  </a:cubicBezTo>
                  <a:cubicBezTo>
                    <a:pt x="1681" y="299"/>
                    <a:pt x="1755" y="299"/>
                    <a:pt x="1793" y="262"/>
                  </a:cubicBezTo>
                  <a:cubicBezTo>
                    <a:pt x="1867" y="262"/>
                    <a:pt x="1867" y="225"/>
                    <a:pt x="1867" y="225"/>
                  </a:cubicBezTo>
                  <a:cubicBezTo>
                    <a:pt x="1867" y="150"/>
                    <a:pt x="1867" y="113"/>
                    <a:pt x="1793" y="75"/>
                  </a:cubicBezTo>
                  <a:cubicBezTo>
                    <a:pt x="1755" y="1"/>
                    <a:pt x="1681" y="1"/>
                    <a:pt x="16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8" name="Google Shape;9048;p24"/>
            <p:cNvSpPr/>
            <p:nvPr/>
          </p:nvSpPr>
          <p:spPr>
            <a:xfrm>
              <a:off x="4389200" y="1054975"/>
              <a:ext cx="50425" cy="65375"/>
            </a:xfrm>
            <a:custGeom>
              <a:avLst/>
              <a:gdLst/>
              <a:ahLst/>
              <a:cxnLst/>
              <a:rect l="l" t="t" r="r" b="b"/>
              <a:pathLst>
                <a:path w="2017" h="2615" extrusionOk="0">
                  <a:moveTo>
                    <a:pt x="1158" y="1"/>
                  </a:moveTo>
                  <a:cubicBezTo>
                    <a:pt x="673" y="1"/>
                    <a:pt x="336" y="38"/>
                    <a:pt x="224" y="38"/>
                  </a:cubicBezTo>
                  <a:cubicBezTo>
                    <a:pt x="75" y="38"/>
                    <a:pt x="0" y="75"/>
                    <a:pt x="0" y="113"/>
                  </a:cubicBezTo>
                  <a:cubicBezTo>
                    <a:pt x="0" y="150"/>
                    <a:pt x="0" y="225"/>
                    <a:pt x="75" y="262"/>
                  </a:cubicBezTo>
                  <a:cubicBezTo>
                    <a:pt x="112" y="337"/>
                    <a:pt x="150" y="337"/>
                    <a:pt x="187" y="337"/>
                  </a:cubicBezTo>
                  <a:lnTo>
                    <a:pt x="822" y="337"/>
                  </a:lnTo>
                  <a:cubicBezTo>
                    <a:pt x="785" y="561"/>
                    <a:pt x="710" y="934"/>
                    <a:pt x="598" y="1457"/>
                  </a:cubicBezTo>
                  <a:cubicBezTo>
                    <a:pt x="448" y="2017"/>
                    <a:pt x="374" y="2316"/>
                    <a:pt x="374" y="2353"/>
                  </a:cubicBezTo>
                  <a:cubicBezTo>
                    <a:pt x="374" y="2428"/>
                    <a:pt x="411" y="2465"/>
                    <a:pt x="448" y="2540"/>
                  </a:cubicBezTo>
                  <a:cubicBezTo>
                    <a:pt x="486" y="2577"/>
                    <a:pt x="560" y="2614"/>
                    <a:pt x="598" y="2614"/>
                  </a:cubicBezTo>
                  <a:cubicBezTo>
                    <a:pt x="598" y="2614"/>
                    <a:pt x="635" y="2540"/>
                    <a:pt x="673" y="2428"/>
                  </a:cubicBezTo>
                  <a:cubicBezTo>
                    <a:pt x="710" y="2353"/>
                    <a:pt x="710" y="2241"/>
                    <a:pt x="747" y="2054"/>
                  </a:cubicBezTo>
                  <a:cubicBezTo>
                    <a:pt x="785" y="1905"/>
                    <a:pt x="822" y="1755"/>
                    <a:pt x="859" y="1681"/>
                  </a:cubicBezTo>
                  <a:cubicBezTo>
                    <a:pt x="1046" y="934"/>
                    <a:pt x="1158" y="486"/>
                    <a:pt x="1158" y="411"/>
                  </a:cubicBezTo>
                  <a:cubicBezTo>
                    <a:pt x="1158" y="374"/>
                    <a:pt x="1158" y="337"/>
                    <a:pt x="1121" y="299"/>
                  </a:cubicBezTo>
                  <a:lnTo>
                    <a:pt x="1121" y="299"/>
                  </a:lnTo>
                  <a:cubicBezTo>
                    <a:pt x="1270" y="337"/>
                    <a:pt x="1419" y="337"/>
                    <a:pt x="1569" y="337"/>
                  </a:cubicBezTo>
                  <a:lnTo>
                    <a:pt x="1905" y="337"/>
                  </a:lnTo>
                  <a:cubicBezTo>
                    <a:pt x="1979" y="337"/>
                    <a:pt x="2017" y="337"/>
                    <a:pt x="2017" y="262"/>
                  </a:cubicBezTo>
                  <a:cubicBezTo>
                    <a:pt x="2017" y="225"/>
                    <a:pt x="1942" y="150"/>
                    <a:pt x="1793" y="113"/>
                  </a:cubicBezTo>
                  <a:cubicBezTo>
                    <a:pt x="1606" y="38"/>
                    <a:pt x="1419" y="1"/>
                    <a:pt x="1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9" name="Google Shape;9049;p24"/>
            <p:cNvSpPr/>
            <p:nvPr/>
          </p:nvSpPr>
          <p:spPr>
            <a:xfrm>
              <a:off x="4476950" y="1054975"/>
              <a:ext cx="44825" cy="65375"/>
            </a:xfrm>
            <a:custGeom>
              <a:avLst/>
              <a:gdLst/>
              <a:ahLst/>
              <a:cxnLst/>
              <a:rect l="l" t="t" r="r" b="b"/>
              <a:pathLst>
                <a:path w="1793" h="2615" extrusionOk="0">
                  <a:moveTo>
                    <a:pt x="1494" y="1"/>
                  </a:moveTo>
                  <a:cubicBezTo>
                    <a:pt x="1270" y="1"/>
                    <a:pt x="1046" y="113"/>
                    <a:pt x="822" y="337"/>
                  </a:cubicBezTo>
                  <a:cubicBezTo>
                    <a:pt x="560" y="523"/>
                    <a:pt x="374" y="785"/>
                    <a:pt x="224" y="1083"/>
                  </a:cubicBezTo>
                  <a:cubicBezTo>
                    <a:pt x="75" y="1382"/>
                    <a:pt x="0" y="1643"/>
                    <a:pt x="0" y="1867"/>
                  </a:cubicBezTo>
                  <a:cubicBezTo>
                    <a:pt x="0" y="2054"/>
                    <a:pt x="75" y="2241"/>
                    <a:pt x="224" y="2390"/>
                  </a:cubicBezTo>
                  <a:cubicBezTo>
                    <a:pt x="374" y="2540"/>
                    <a:pt x="523" y="2614"/>
                    <a:pt x="710" y="2614"/>
                  </a:cubicBezTo>
                  <a:cubicBezTo>
                    <a:pt x="859" y="2614"/>
                    <a:pt x="1008" y="2577"/>
                    <a:pt x="1158" y="2502"/>
                  </a:cubicBezTo>
                  <a:cubicBezTo>
                    <a:pt x="1344" y="2428"/>
                    <a:pt x="1494" y="2316"/>
                    <a:pt x="1606" y="2241"/>
                  </a:cubicBezTo>
                  <a:cubicBezTo>
                    <a:pt x="1718" y="2129"/>
                    <a:pt x="1755" y="2054"/>
                    <a:pt x="1755" y="2017"/>
                  </a:cubicBezTo>
                  <a:cubicBezTo>
                    <a:pt x="1755" y="1942"/>
                    <a:pt x="1755" y="1942"/>
                    <a:pt x="1718" y="1942"/>
                  </a:cubicBezTo>
                  <a:cubicBezTo>
                    <a:pt x="1680" y="1942"/>
                    <a:pt x="1568" y="1979"/>
                    <a:pt x="1382" y="2091"/>
                  </a:cubicBezTo>
                  <a:cubicBezTo>
                    <a:pt x="1307" y="2129"/>
                    <a:pt x="1195" y="2166"/>
                    <a:pt x="1083" y="2204"/>
                  </a:cubicBezTo>
                  <a:cubicBezTo>
                    <a:pt x="971" y="2241"/>
                    <a:pt x="822" y="2241"/>
                    <a:pt x="710" y="2241"/>
                  </a:cubicBezTo>
                  <a:cubicBezTo>
                    <a:pt x="598" y="2241"/>
                    <a:pt x="523" y="2241"/>
                    <a:pt x="448" y="2166"/>
                  </a:cubicBezTo>
                  <a:cubicBezTo>
                    <a:pt x="374" y="2091"/>
                    <a:pt x="336" y="1979"/>
                    <a:pt x="336" y="1867"/>
                  </a:cubicBezTo>
                  <a:cubicBezTo>
                    <a:pt x="336" y="1718"/>
                    <a:pt x="374" y="1569"/>
                    <a:pt x="486" y="1382"/>
                  </a:cubicBezTo>
                  <a:cubicBezTo>
                    <a:pt x="560" y="1195"/>
                    <a:pt x="672" y="1009"/>
                    <a:pt x="784" y="859"/>
                  </a:cubicBezTo>
                  <a:cubicBezTo>
                    <a:pt x="896" y="710"/>
                    <a:pt x="1046" y="598"/>
                    <a:pt x="1158" y="486"/>
                  </a:cubicBezTo>
                  <a:cubicBezTo>
                    <a:pt x="1307" y="411"/>
                    <a:pt x="1419" y="337"/>
                    <a:pt x="1531" y="337"/>
                  </a:cubicBezTo>
                  <a:cubicBezTo>
                    <a:pt x="1568" y="337"/>
                    <a:pt x="1606" y="374"/>
                    <a:pt x="1680" y="374"/>
                  </a:cubicBezTo>
                  <a:cubicBezTo>
                    <a:pt x="1718" y="411"/>
                    <a:pt x="1755" y="411"/>
                    <a:pt x="1792" y="411"/>
                  </a:cubicBezTo>
                  <a:cubicBezTo>
                    <a:pt x="1792" y="411"/>
                    <a:pt x="1792" y="374"/>
                    <a:pt x="1792" y="337"/>
                  </a:cubicBezTo>
                  <a:cubicBezTo>
                    <a:pt x="1792" y="262"/>
                    <a:pt x="1755" y="187"/>
                    <a:pt x="1718" y="113"/>
                  </a:cubicBezTo>
                  <a:cubicBezTo>
                    <a:pt x="1643" y="38"/>
                    <a:pt x="1568" y="1"/>
                    <a:pt x="14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0" name="Google Shape;9050;p24"/>
            <p:cNvSpPr/>
            <p:nvPr/>
          </p:nvSpPr>
          <p:spPr>
            <a:xfrm>
              <a:off x="4532025" y="1055900"/>
              <a:ext cx="51350" cy="64450"/>
            </a:xfrm>
            <a:custGeom>
              <a:avLst/>
              <a:gdLst/>
              <a:ahLst/>
              <a:cxnLst/>
              <a:rect l="l" t="t" r="r" b="b"/>
              <a:pathLst>
                <a:path w="2054" h="2578" extrusionOk="0">
                  <a:moveTo>
                    <a:pt x="1307" y="1"/>
                  </a:moveTo>
                  <a:cubicBezTo>
                    <a:pt x="784" y="1"/>
                    <a:pt x="523" y="38"/>
                    <a:pt x="486" y="113"/>
                  </a:cubicBezTo>
                  <a:cubicBezTo>
                    <a:pt x="448" y="150"/>
                    <a:pt x="448" y="188"/>
                    <a:pt x="448" y="225"/>
                  </a:cubicBezTo>
                  <a:cubicBezTo>
                    <a:pt x="448" y="412"/>
                    <a:pt x="411" y="636"/>
                    <a:pt x="336" y="934"/>
                  </a:cubicBezTo>
                  <a:cubicBezTo>
                    <a:pt x="262" y="1196"/>
                    <a:pt x="187" y="1457"/>
                    <a:pt x="112" y="1718"/>
                  </a:cubicBezTo>
                  <a:cubicBezTo>
                    <a:pt x="38" y="1942"/>
                    <a:pt x="0" y="2129"/>
                    <a:pt x="0" y="2241"/>
                  </a:cubicBezTo>
                  <a:cubicBezTo>
                    <a:pt x="0" y="2316"/>
                    <a:pt x="75" y="2428"/>
                    <a:pt x="150" y="2503"/>
                  </a:cubicBezTo>
                  <a:cubicBezTo>
                    <a:pt x="224" y="2540"/>
                    <a:pt x="336" y="2577"/>
                    <a:pt x="448" y="2577"/>
                  </a:cubicBezTo>
                  <a:cubicBezTo>
                    <a:pt x="710" y="2577"/>
                    <a:pt x="971" y="2540"/>
                    <a:pt x="1232" y="2428"/>
                  </a:cubicBezTo>
                  <a:cubicBezTo>
                    <a:pt x="1531" y="2353"/>
                    <a:pt x="1643" y="2241"/>
                    <a:pt x="1643" y="2167"/>
                  </a:cubicBezTo>
                  <a:cubicBezTo>
                    <a:pt x="1643" y="2129"/>
                    <a:pt x="1643" y="2092"/>
                    <a:pt x="1606" y="2092"/>
                  </a:cubicBezTo>
                  <a:cubicBezTo>
                    <a:pt x="1568" y="2092"/>
                    <a:pt x="1531" y="2092"/>
                    <a:pt x="1419" y="2129"/>
                  </a:cubicBezTo>
                  <a:cubicBezTo>
                    <a:pt x="1046" y="2241"/>
                    <a:pt x="747" y="2279"/>
                    <a:pt x="448" y="2279"/>
                  </a:cubicBezTo>
                  <a:cubicBezTo>
                    <a:pt x="411" y="2279"/>
                    <a:pt x="411" y="2279"/>
                    <a:pt x="374" y="2241"/>
                  </a:cubicBezTo>
                  <a:cubicBezTo>
                    <a:pt x="374" y="2241"/>
                    <a:pt x="374" y="2204"/>
                    <a:pt x="374" y="2167"/>
                  </a:cubicBezTo>
                  <a:cubicBezTo>
                    <a:pt x="374" y="2092"/>
                    <a:pt x="411" y="1830"/>
                    <a:pt x="560" y="1382"/>
                  </a:cubicBezTo>
                  <a:cubicBezTo>
                    <a:pt x="822" y="1382"/>
                    <a:pt x="1046" y="1382"/>
                    <a:pt x="1270" y="1345"/>
                  </a:cubicBezTo>
                  <a:cubicBezTo>
                    <a:pt x="1456" y="1308"/>
                    <a:pt x="1568" y="1233"/>
                    <a:pt x="1568" y="1158"/>
                  </a:cubicBezTo>
                  <a:cubicBezTo>
                    <a:pt x="1568" y="1121"/>
                    <a:pt x="1531" y="1084"/>
                    <a:pt x="1456" y="1084"/>
                  </a:cubicBezTo>
                  <a:cubicBezTo>
                    <a:pt x="1382" y="1084"/>
                    <a:pt x="1270" y="1084"/>
                    <a:pt x="1120" y="1121"/>
                  </a:cubicBezTo>
                  <a:lnTo>
                    <a:pt x="635" y="1121"/>
                  </a:lnTo>
                  <a:cubicBezTo>
                    <a:pt x="747" y="785"/>
                    <a:pt x="784" y="524"/>
                    <a:pt x="784" y="374"/>
                  </a:cubicBezTo>
                  <a:lnTo>
                    <a:pt x="784" y="337"/>
                  </a:lnTo>
                  <a:cubicBezTo>
                    <a:pt x="1008" y="300"/>
                    <a:pt x="1158" y="300"/>
                    <a:pt x="1195" y="262"/>
                  </a:cubicBezTo>
                  <a:lnTo>
                    <a:pt x="1531" y="262"/>
                  </a:lnTo>
                  <a:cubicBezTo>
                    <a:pt x="1680" y="225"/>
                    <a:pt x="1792" y="225"/>
                    <a:pt x="1867" y="188"/>
                  </a:cubicBezTo>
                  <a:cubicBezTo>
                    <a:pt x="1979" y="188"/>
                    <a:pt x="2054" y="150"/>
                    <a:pt x="2054" y="113"/>
                  </a:cubicBezTo>
                  <a:cubicBezTo>
                    <a:pt x="2054" y="38"/>
                    <a:pt x="1792" y="1"/>
                    <a:pt x="13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1" name="Google Shape;9051;p24"/>
            <p:cNvSpPr/>
            <p:nvPr/>
          </p:nvSpPr>
          <p:spPr>
            <a:xfrm>
              <a:off x="4587100" y="1054050"/>
              <a:ext cx="40150" cy="66300"/>
            </a:xfrm>
            <a:custGeom>
              <a:avLst/>
              <a:gdLst/>
              <a:ahLst/>
              <a:cxnLst/>
              <a:rect l="l" t="t" r="r" b="b"/>
              <a:pathLst>
                <a:path w="1606" h="2652" extrusionOk="0">
                  <a:moveTo>
                    <a:pt x="598" y="0"/>
                  </a:moveTo>
                  <a:cubicBezTo>
                    <a:pt x="560" y="0"/>
                    <a:pt x="523" y="0"/>
                    <a:pt x="523" y="38"/>
                  </a:cubicBezTo>
                  <a:cubicBezTo>
                    <a:pt x="523" y="38"/>
                    <a:pt x="523" y="75"/>
                    <a:pt x="523" y="112"/>
                  </a:cubicBezTo>
                  <a:cubicBezTo>
                    <a:pt x="523" y="299"/>
                    <a:pt x="411" y="672"/>
                    <a:pt x="262" y="1270"/>
                  </a:cubicBezTo>
                  <a:cubicBezTo>
                    <a:pt x="75" y="1867"/>
                    <a:pt x="0" y="2203"/>
                    <a:pt x="0" y="2315"/>
                  </a:cubicBezTo>
                  <a:cubicBezTo>
                    <a:pt x="0" y="2390"/>
                    <a:pt x="37" y="2465"/>
                    <a:pt x="112" y="2539"/>
                  </a:cubicBezTo>
                  <a:cubicBezTo>
                    <a:pt x="224" y="2614"/>
                    <a:pt x="336" y="2651"/>
                    <a:pt x="448" y="2651"/>
                  </a:cubicBezTo>
                  <a:cubicBezTo>
                    <a:pt x="710" y="2651"/>
                    <a:pt x="971" y="2614"/>
                    <a:pt x="1232" y="2502"/>
                  </a:cubicBezTo>
                  <a:cubicBezTo>
                    <a:pt x="1456" y="2427"/>
                    <a:pt x="1606" y="2315"/>
                    <a:pt x="1606" y="2203"/>
                  </a:cubicBezTo>
                  <a:cubicBezTo>
                    <a:pt x="1606" y="2203"/>
                    <a:pt x="1606" y="2166"/>
                    <a:pt x="1606" y="2166"/>
                  </a:cubicBezTo>
                  <a:lnTo>
                    <a:pt x="1531" y="2166"/>
                  </a:lnTo>
                  <a:cubicBezTo>
                    <a:pt x="1531" y="2166"/>
                    <a:pt x="1456" y="2166"/>
                    <a:pt x="1344" y="2203"/>
                  </a:cubicBezTo>
                  <a:cubicBezTo>
                    <a:pt x="1008" y="2278"/>
                    <a:pt x="710" y="2353"/>
                    <a:pt x="411" y="2353"/>
                  </a:cubicBezTo>
                  <a:cubicBezTo>
                    <a:pt x="374" y="2353"/>
                    <a:pt x="336" y="2315"/>
                    <a:pt x="336" y="2241"/>
                  </a:cubicBezTo>
                  <a:cubicBezTo>
                    <a:pt x="336" y="2166"/>
                    <a:pt x="374" y="1979"/>
                    <a:pt x="486" y="1606"/>
                  </a:cubicBezTo>
                  <a:cubicBezTo>
                    <a:pt x="710" y="934"/>
                    <a:pt x="822" y="486"/>
                    <a:pt x="822" y="299"/>
                  </a:cubicBezTo>
                  <a:cubicBezTo>
                    <a:pt x="822" y="224"/>
                    <a:pt x="784" y="150"/>
                    <a:pt x="747" y="112"/>
                  </a:cubicBezTo>
                  <a:cubicBezTo>
                    <a:pt x="672" y="38"/>
                    <a:pt x="635" y="0"/>
                    <a:pt x="5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2" name="Google Shape;9052;p24"/>
            <p:cNvSpPr/>
            <p:nvPr/>
          </p:nvSpPr>
          <p:spPr>
            <a:xfrm>
              <a:off x="4637500" y="1054050"/>
              <a:ext cx="40150" cy="66300"/>
            </a:xfrm>
            <a:custGeom>
              <a:avLst/>
              <a:gdLst/>
              <a:ahLst/>
              <a:cxnLst/>
              <a:rect l="l" t="t" r="r" b="b"/>
              <a:pathLst>
                <a:path w="1606" h="2652" extrusionOk="0">
                  <a:moveTo>
                    <a:pt x="598" y="0"/>
                  </a:moveTo>
                  <a:cubicBezTo>
                    <a:pt x="560" y="0"/>
                    <a:pt x="560" y="0"/>
                    <a:pt x="560" y="38"/>
                  </a:cubicBezTo>
                  <a:cubicBezTo>
                    <a:pt x="523" y="38"/>
                    <a:pt x="523" y="75"/>
                    <a:pt x="523" y="112"/>
                  </a:cubicBezTo>
                  <a:cubicBezTo>
                    <a:pt x="523" y="299"/>
                    <a:pt x="448" y="672"/>
                    <a:pt x="262" y="1270"/>
                  </a:cubicBezTo>
                  <a:cubicBezTo>
                    <a:pt x="112" y="1867"/>
                    <a:pt x="0" y="2203"/>
                    <a:pt x="0" y="2315"/>
                  </a:cubicBezTo>
                  <a:cubicBezTo>
                    <a:pt x="0" y="2390"/>
                    <a:pt x="75" y="2465"/>
                    <a:pt x="150" y="2539"/>
                  </a:cubicBezTo>
                  <a:cubicBezTo>
                    <a:pt x="224" y="2614"/>
                    <a:pt x="336" y="2651"/>
                    <a:pt x="448" y="2651"/>
                  </a:cubicBezTo>
                  <a:cubicBezTo>
                    <a:pt x="710" y="2651"/>
                    <a:pt x="971" y="2614"/>
                    <a:pt x="1233" y="2502"/>
                  </a:cubicBezTo>
                  <a:cubicBezTo>
                    <a:pt x="1494" y="2427"/>
                    <a:pt x="1606" y="2315"/>
                    <a:pt x="1606" y="2203"/>
                  </a:cubicBezTo>
                  <a:cubicBezTo>
                    <a:pt x="1606" y="2203"/>
                    <a:pt x="1606" y="2166"/>
                    <a:pt x="1606" y="2166"/>
                  </a:cubicBezTo>
                  <a:lnTo>
                    <a:pt x="1569" y="2166"/>
                  </a:lnTo>
                  <a:cubicBezTo>
                    <a:pt x="1531" y="2166"/>
                    <a:pt x="1494" y="2166"/>
                    <a:pt x="1382" y="2203"/>
                  </a:cubicBezTo>
                  <a:cubicBezTo>
                    <a:pt x="1046" y="2278"/>
                    <a:pt x="747" y="2353"/>
                    <a:pt x="448" y="2353"/>
                  </a:cubicBezTo>
                  <a:cubicBezTo>
                    <a:pt x="374" y="2353"/>
                    <a:pt x="336" y="2315"/>
                    <a:pt x="336" y="2241"/>
                  </a:cubicBezTo>
                  <a:cubicBezTo>
                    <a:pt x="336" y="2166"/>
                    <a:pt x="411" y="1979"/>
                    <a:pt x="523" y="1606"/>
                  </a:cubicBezTo>
                  <a:cubicBezTo>
                    <a:pt x="710" y="934"/>
                    <a:pt x="822" y="486"/>
                    <a:pt x="822" y="299"/>
                  </a:cubicBezTo>
                  <a:cubicBezTo>
                    <a:pt x="822" y="224"/>
                    <a:pt x="822" y="150"/>
                    <a:pt x="747" y="112"/>
                  </a:cubicBezTo>
                  <a:cubicBezTo>
                    <a:pt x="710" y="38"/>
                    <a:pt x="635" y="0"/>
                    <a:pt x="5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3" name="Google Shape;9053;p24"/>
            <p:cNvSpPr/>
            <p:nvPr/>
          </p:nvSpPr>
          <p:spPr>
            <a:xfrm>
              <a:off x="5921925" y="1410625"/>
              <a:ext cx="49500" cy="65375"/>
            </a:xfrm>
            <a:custGeom>
              <a:avLst/>
              <a:gdLst/>
              <a:ahLst/>
              <a:cxnLst/>
              <a:rect l="l" t="t" r="r" b="b"/>
              <a:pathLst>
                <a:path w="1980" h="2615" extrusionOk="0">
                  <a:moveTo>
                    <a:pt x="76" y="0"/>
                  </a:moveTo>
                  <a:cubicBezTo>
                    <a:pt x="38" y="0"/>
                    <a:pt x="1" y="38"/>
                    <a:pt x="1" y="112"/>
                  </a:cubicBezTo>
                  <a:cubicBezTo>
                    <a:pt x="1" y="262"/>
                    <a:pt x="76" y="635"/>
                    <a:pt x="188" y="1233"/>
                  </a:cubicBezTo>
                  <a:cubicBezTo>
                    <a:pt x="300" y="1830"/>
                    <a:pt x="374" y="2203"/>
                    <a:pt x="449" y="2390"/>
                  </a:cubicBezTo>
                  <a:cubicBezTo>
                    <a:pt x="486" y="2465"/>
                    <a:pt x="524" y="2502"/>
                    <a:pt x="561" y="2539"/>
                  </a:cubicBezTo>
                  <a:cubicBezTo>
                    <a:pt x="598" y="2614"/>
                    <a:pt x="636" y="2614"/>
                    <a:pt x="673" y="2614"/>
                  </a:cubicBezTo>
                  <a:cubicBezTo>
                    <a:pt x="710" y="2614"/>
                    <a:pt x="785" y="2539"/>
                    <a:pt x="860" y="2390"/>
                  </a:cubicBezTo>
                  <a:cubicBezTo>
                    <a:pt x="897" y="2315"/>
                    <a:pt x="934" y="2241"/>
                    <a:pt x="972" y="2129"/>
                  </a:cubicBezTo>
                  <a:cubicBezTo>
                    <a:pt x="1009" y="2054"/>
                    <a:pt x="1084" y="1942"/>
                    <a:pt x="1158" y="1793"/>
                  </a:cubicBezTo>
                  <a:cubicBezTo>
                    <a:pt x="1196" y="1606"/>
                    <a:pt x="1308" y="1457"/>
                    <a:pt x="1382" y="1307"/>
                  </a:cubicBezTo>
                  <a:cubicBezTo>
                    <a:pt x="1457" y="1158"/>
                    <a:pt x="1532" y="971"/>
                    <a:pt x="1644" y="784"/>
                  </a:cubicBezTo>
                  <a:cubicBezTo>
                    <a:pt x="1756" y="560"/>
                    <a:pt x="1830" y="411"/>
                    <a:pt x="1905" y="336"/>
                  </a:cubicBezTo>
                  <a:cubicBezTo>
                    <a:pt x="1943" y="262"/>
                    <a:pt x="1980" y="187"/>
                    <a:pt x="1980" y="150"/>
                  </a:cubicBezTo>
                  <a:cubicBezTo>
                    <a:pt x="1980" y="112"/>
                    <a:pt x="1943" y="75"/>
                    <a:pt x="1905" y="38"/>
                  </a:cubicBezTo>
                  <a:cubicBezTo>
                    <a:pt x="1868" y="0"/>
                    <a:pt x="1830" y="0"/>
                    <a:pt x="1793" y="0"/>
                  </a:cubicBezTo>
                  <a:cubicBezTo>
                    <a:pt x="1718" y="0"/>
                    <a:pt x="1532" y="224"/>
                    <a:pt x="1270" y="710"/>
                  </a:cubicBezTo>
                  <a:cubicBezTo>
                    <a:pt x="1046" y="1195"/>
                    <a:pt x="822" y="1681"/>
                    <a:pt x="673" y="2129"/>
                  </a:cubicBezTo>
                  <a:cubicBezTo>
                    <a:pt x="598" y="1830"/>
                    <a:pt x="524" y="1457"/>
                    <a:pt x="486" y="1009"/>
                  </a:cubicBezTo>
                  <a:cubicBezTo>
                    <a:pt x="412" y="560"/>
                    <a:pt x="374" y="336"/>
                    <a:pt x="374" y="262"/>
                  </a:cubicBezTo>
                  <a:cubicBezTo>
                    <a:pt x="337" y="187"/>
                    <a:pt x="300" y="112"/>
                    <a:pt x="225" y="75"/>
                  </a:cubicBezTo>
                  <a:cubicBezTo>
                    <a:pt x="188" y="38"/>
                    <a:pt x="113" y="0"/>
                    <a:pt x="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4" name="Google Shape;9054;p24"/>
            <p:cNvSpPr/>
            <p:nvPr/>
          </p:nvSpPr>
          <p:spPr>
            <a:xfrm>
              <a:off x="5971400" y="1410625"/>
              <a:ext cx="19625" cy="65375"/>
            </a:xfrm>
            <a:custGeom>
              <a:avLst/>
              <a:gdLst/>
              <a:ahLst/>
              <a:cxnLst/>
              <a:rect l="l" t="t" r="r" b="b"/>
              <a:pathLst>
                <a:path w="785" h="2615" extrusionOk="0">
                  <a:moveTo>
                    <a:pt x="561" y="0"/>
                  </a:moveTo>
                  <a:cubicBezTo>
                    <a:pt x="524" y="0"/>
                    <a:pt x="486" y="0"/>
                    <a:pt x="486" y="38"/>
                  </a:cubicBezTo>
                  <a:cubicBezTo>
                    <a:pt x="449" y="38"/>
                    <a:pt x="449" y="75"/>
                    <a:pt x="449" y="112"/>
                  </a:cubicBezTo>
                  <a:cubicBezTo>
                    <a:pt x="449" y="262"/>
                    <a:pt x="374" y="672"/>
                    <a:pt x="225" y="1307"/>
                  </a:cubicBezTo>
                  <a:cubicBezTo>
                    <a:pt x="76" y="1942"/>
                    <a:pt x="1" y="2315"/>
                    <a:pt x="1" y="2353"/>
                  </a:cubicBezTo>
                  <a:cubicBezTo>
                    <a:pt x="1" y="2390"/>
                    <a:pt x="38" y="2465"/>
                    <a:pt x="76" y="2502"/>
                  </a:cubicBezTo>
                  <a:cubicBezTo>
                    <a:pt x="113" y="2577"/>
                    <a:pt x="188" y="2614"/>
                    <a:pt x="188" y="2614"/>
                  </a:cubicBezTo>
                  <a:cubicBezTo>
                    <a:pt x="225" y="2614"/>
                    <a:pt x="262" y="2539"/>
                    <a:pt x="300" y="2390"/>
                  </a:cubicBezTo>
                  <a:cubicBezTo>
                    <a:pt x="337" y="2315"/>
                    <a:pt x="337" y="2241"/>
                    <a:pt x="374" y="2166"/>
                  </a:cubicBezTo>
                  <a:cubicBezTo>
                    <a:pt x="374" y="2091"/>
                    <a:pt x="412" y="2017"/>
                    <a:pt x="449" y="1867"/>
                  </a:cubicBezTo>
                  <a:cubicBezTo>
                    <a:pt x="449" y="1755"/>
                    <a:pt x="486" y="1643"/>
                    <a:pt x="524" y="1569"/>
                  </a:cubicBezTo>
                  <a:cubicBezTo>
                    <a:pt x="673" y="859"/>
                    <a:pt x="785" y="448"/>
                    <a:pt x="785" y="374"/>
                  </a:cubicBezTo>
                  <a:cubicBezTo>
                    <a:pt x="785" y="262"/>
                    <a:pt x="748" y="187"/>
                    <a:pt x="673" y="112"/>
                  </a:cubicBezTo>
                  <a:cubicBezTo>
                    <a:pt x="636" y="38"/>
                    <a:pt x="598" y="0"/>
                    <a:pt x="5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5" name="Google Shape;9055;p24"/>
            <p:cNvSpPr/>
            <p:nvPr/>
          </p:nvSpPr>
          <p:spPr>
            <a:xfrm>
              <a:off x="5998475" y="1410625"/>
              <a:ext cx="47625" cy="65375"/>
            </a:xfrm>
            <a:custGeom>
              <a:avLst/>
              <a:gdLst/>
              <a:ahLst/>
              <a:cxnLst/>
              <a:rect l="l" t="t" r="r" b="b"/>
              <a:pathLst>
                <a:path w="1905" h="2615" extrusionOk="0">
                  <a:moveTo>
                    <a:pt x="1158" y="299"/>
                  </a:moveTo>
                  <a:cubicBezTo>
                    <a:pt x="1420" y="299"/>
                    <a:pt x="1569" y="374"/>
                    <a:pt x="1569" y="560"/>
                  </a:cubicBezTo>
                  <a:cubicBezTo>
                    <a:pt x="1569" y="635"/>
                    <a:pt x="1532" y="747"/>
                    <a:pt x="1457" y="822"/>
                  </a:cubicBezTo>
                  <a:cubicBezTo>
                    <a:pt x="1345" y="934"/>
                    <a:pt x="1270" y="971"/>
                    <a:pt x="1158" y="1046"/>
                  </a:cubicBezTo>
                  <a:cubicBezTo>
                    <a:pt x="1083" y="1083"/>
                    <a:pt x="971" y="1158"/>
                    <a:pt x="859" y="1233"/>
                  </a:cubicBezTo>
                  <a:cubicBezTo>
                    <a:pt x="747" y="1270"/>
                    <a:pt x="635" y="1345"/>
                    <a:pt x="598" y="1345"/>
                  </a:cubicBezTo>
                  <a:cubicBezTo>
                    <a:pt x="710" y="971"/>
                    <a:pt x="785" y="710"/>
                    <a:pt x="785" y="560"/>
                  </a:cubicBezTo>
                  <a:cubicBezTo>
                    <a:pt x="785" y="523"/>
                    <a:pt x="747" y="448"/>
                    <a:pt x="747" y="411"/>
                  </a:cubicBezTo>
                  <a:cubicBezTo>
                    <a:pt x="897" y="336"/>
                    <a:pt x="1046" y="299"/>
                    <a:pt x="1158" y="299"/>
                  </a:cubicBezTo>
                  <a:close/>
                  <a:moveTo>
                    <a:pt x="1121" y="0"/>
                  </a:moveTo>
                  <a:cubicBezTo>
                    <a:pt x="934" y="0"/>
                    <a:pt x="747" y="0"/>
                    <a:pt x="561" y="75"/>
                  </a:cubicBezTo>
                  <a:cubicBezTo>
                    <a:pt x="411" y="150"/>
                    <a:pt x="337" y="187"/>
                    <a:pt x="337" y="262"/>
                  </a:cubicBezTo>
                  <a:cubicBezTo>
                    <a:pt x="337" y="299"/>
                    <a:pt x="337" y="336"/>
                    <a:pt x="374" y="374"/>
                  </a:cubicBezTo>
                  <a:cubicBezTo>
                    <a:pt x="374" y="411"/>
                    <a:pt x="411" y="448"/>
                    <a:pt x="449" y="448"/>
                  </a:cubicBezTo>
                  <a:cubicBezTo>
                    <a:pt x="411" y="710"/>
                    <a:pt x="337" y="1083"/>
                    <a:pt x="225" y="1569"/>
                  </a:cubicBezTo>
                  <a:cubicBezTo>
                    <a:pt x="75" y="2054"/>
                    <a:pt x="1" y="2315"/>
                    <a:pt x="1" y="2353"/>
                  </a:cubicBezTo>
                  <a:cubicBezTo>
                    <a:pt x="1" y="2427"/>
                    <a:pt x="38" y="2465"/>
                    <a:pt x="75" y="2539"/>
                  </a:cubicBezTo>
                  <a:cubicBezTo>
                    <a:pt x="113" y="2577"/>
                    <a:pt x="150" y="2614"/>
                    <a:pt x="187" y="2614"/>
                  </a:cubicBezTo>
                  <a:cubicBezTo>
                    <a:pt x="225" y="2614"/>
                    <a:pt x="262" y="2539"/>
                    <a:pt x="299" y="2427"/>
                  </a:cubicBezTo>
                  <a:cubicBezTo>
                    <a:pt x="299" y="2353"/>
                    <a:pt x="337" y="2278"/>
                    <a:pt x="337" y="2241"/>
                  </a:cubicBezTo>
                  <a:cubicBezTo>
                    <a:pt x="374" y="2166"/>
                    <a:pt x="449" y="1942"/>
                    <a:pt x="561" y="1569"/>
                  </a:cubicBezTo>
                  <a:cubicBezTo>
                    <a:pt x="635" y="1755"/>
                    <a:pt x="785" y="1979"/>
                    <a:pt x="1046" y="2241"/>
                  </a:cubicBezTo>
                  <a:cubicBezTo>
                    <a:pt x="1345" y="2465"/>
                    <a:pt x="1569" y="2614"/>
                    <a:pt x="1718" y="2614"/>
                  </a:cubicBezTo>
                  <a:cubicBezTo>
                    <a:pt x="1793" y="2614"/>
                    <a:pt x="1830" y="2577"/>
                    <a:pt x="1830" y="2539"/>
                  </a:cubicBezTo>
                  <a:cubicBezTo>
                    <a:pt x="1830" y="2502"/>
                    <a:pt x="1793" y="2427"/>
                    <a:pt x="1718" y="2390"/>
                  </a:cubicBezTo>
                  <a:cubicBezTo>
                    <a:pt x="1681" y="2353"/>
                    <a:pt x="1681" y="2315"/>
                    <a:pt x="1644" y="2315"/>
                  </a:cubicBezTo>
                  <a:cubicBezTo>
                    <a:pt x="1606" y="2278"/>
                    <a:pt x="1569" y="2241"/>
                    <a:pt x="1494" y="2203"/>
                  </a:cubicBezTo>
                  <a:cubicBezTo>
                    <a:pt x="1457" y="2166"/>
                    <a:pt x="1420" y="2091"/>
                    <a:pt x="1345" y="2054"/>
                  </a:cubicBezTo>
                  <a:cubicBezTo>
                    <a:pt x="1307" y="1979"/>
                    <a:pt x="1233" y="1942"/>
                    <a:pt x="1195" y="1905"/>
                  </a:cubicBezTo>
                  <a:cubicBezTo>
                    <a:pt x="1195" y="1905"/>
                    <a:pt x="1121" y="1830"/>
                    <a:pt x="1046" y="1755"/>
                  </a:cubicBezTo>
                  <a:cubicBezTo>
                    <a:pt x="934" y="1643"/>
                    <a:pt x="897" y="1569"/>
                    <a:pt x="897" y="1531"/>
                  </a:cubicBezTo>
                  <a:cubicBezTo>
                    <a:pt x="897" y="1531"/>
                    <a:pt x="934" y="1494"/>
                    <a:pt x="1009" y="1457"/>
                  </a:cubicBezTo>
                  <a:cubicBezTo>
                    <a:pt x="1083" y="1419"/>
                    <a:pt x="1158" y="1382"/>
                    <a:pt x="1270" y="1345"/>
                  </a:cubicBezTo>
                  <a:cubicBezTo>
                    <a:pt x="1345" y="1270"/>
                    <a:pt x="1457" y="1233"/>
                    <a:pt x="1532" y="1158"/>
                  </a:cubicBezTo>
                  <a:cubicBezTo>
                    <a:pt x="1644" y="1083"/>
                    <a:pt x="1718" y="1009"/>
                    <a:pt x="1793" y="896"/>
                  </a:cubicBezTo>
                  <a:cubicBezTo>
                    <a:pt x="1868" y="784"/>
                    <a:pt x="1905" y="672"/>
                    <a:pt x="1905" y="560"/>
                  </a:cubicBezTo>
                  <a:cubicBezTo>
                    <a:pt x="1905" y="374"/>
                    <a:pt x="1830" y="224"/>
                    <a:pt x="1681" y="150"/>
                  </a:cubicBezTo>
                  <a:cubicBezTo>
                    <a:pt x="1532" y="38"/>
                    <a:pt x="1345" y="0"/>
                    <a:pt x="1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6" name="Google Shape;9056;p24"/>
            <p:cNvSpPr/>
            <p:nvPr/>
          </p:nvSpPr>
          <p:spPr>
            <a:xfrm>
              <a:off x="6056350" y="1410625"/>
              <a:ext cx="45775" cy="66300"/>
            </a:xfrm>
            <a:custGeom>
              <a:avLst/>
              <a:gdLst/>
              <a:ahLst/>
              <a:cxnLst/>
              <a:rect l="l" t="t" r="r" b="b"/>
              <a:pathLst>
                <a:path w="1831" h="2652" extrusionOk="0">
                  <a:moveTo>
                    <a:pt x="337" y="0"/>
                  </a:moveTo>
                  <a:cubicBezTo>
                    <a:pt x="337" y="38"/>
                    <a:pt x="337" y="75"/>
                    <a:pt x="337" y="112"/>
                  </a:cubicBezTo>
                  <a:cubicBezTo>
                    <a:pt x="337" y="262"/>
                    <a:pt x="262" y="523"/>
                    <a:pt x="187" y="971"/>
                  </a:cubicBezTo>
                  <a:cubicBezTo>
                    <a:pt x="75" y="1382"/>
                    <a:pt x="1" y="1681"/>
                    <a:pt x="1" y="1867"/>
                  </a:cubicBezTo>
                  <a:cubicBezTo>
                    <a:pt x="1" y="2091"/>
                    <a:pt x="75" y="2241"/>
                    <a:pt x="187" y="2390"/>
                  </a:cubicBezTo>
                  <a:cubicBezTo>
                    <a:pt x="299" y="2539"/>
                    <a:pt x="449" y="2651"/>
                    <a:pt x="598" y="2651"/>
                  </a:cubicBezTo>
                  <a:cubicBezTo>
                    <a:pt x="822" y="2651"/>
                    <a:pt x="1009" y="2539"/>
                    <a:pt x="1195" y="2353"/>
                  </a:cubicBezTo>
                  <a:cubicBezTo>
                    <a:pt x="1382" y="2129"/>
                    <a:pt x="1531" y="1867"/>
                    <a:pt x="1644" y="1531"/>
                  </a:cubicBezTo>
                  <a:cubicBezTo>
                    <a:pt x="1756" y="1195"/>
                    <a:pt x="1830" y="822"/>
                    <a:pt x="1830" y="448"/>
                  </a:cubicBezTo>
                  <a:cubicBezTo>
                    <a:pt x="1830" y="299"/>
                    <a:pt x="1793" y="187"/>
                    <a:pt x="1718" y="112"/>
                  </a:cubicBezTo>
                  <a:cubicBezTo>
                    <a:pt x="1644" y="38"/>
                    <a:pt x="1569" y="0"/>
                    <a:pt x="1494" y="0"/>
                  </a:cubicBezTo>
                  <a:cubicBezTo>
                    <a:pt x="1457" y="0"/>
                    <a:pt x="1457" y="0"/>
                    <a:pt x="1457" y="75"/>
                  </a:cubicBezTo>
                  <a:cubicBezTo>
                    <a:pt x="1457" y="75"/>
                    <a:pt x="1457" y="150"/>
                    <a:pt x="1457" y="262"/>
                  </a:cubicBezTo>
                  <a:cubicBezTo>
                    <a:pt x="1457" y="374"/>
                    <a:pt x="1494" y="486"/>
                    <a:pt x="1494" y="560"/>
                  </a:cubicBezTo>
                  <a:cubicBezTo>
                    <a:pt x="1494" y="784"/>
                    <a:pt x="1457" y="1009"/>
                    <a:pt x="1382" y="1233"/>
                  </a:cubicBezTo>
                  <a:cubicBezTo>
                    <a:pt x="1345" y="1457"/>
                    <a:pt x="1270" y="1643"/>
                    <a:pt x="1158" y="1793"/>
                  </a:cubicBezTo>
                  <a:cubicBezTo>
                    <a:pt x="1083" y="1942"/>
                    <a:pt x="1009" y="2091"/>
                    <a:pt x="897" y="2166"/>
                  </a:cubicBezTo>
                  <a:cubicBezTo>
                    <a:pt x="785" y="2278"/>
                    <a:pt x="710" y="2315"/>
                    <a:pt x="635" y="2315"/>
                  </a:cubicBezTo>
                  <a:cubicBezTo>
                    <a:pt x="523" y="2315"/>
                    <a:pt x="486" y="2278"/>
                    <a:pt x="411" y="2203"/>
                  </a:cubicBezTo>
                  <a:cubicBezTo>
                    <a:pt x="374" y="2091"/>
                    <a:pt x="337" y="1979"/>
                    <a:pt x="337" y="1830"/>
                  </a:cubicBezTo>
                  <a:cubicBezTo>
                    <a:pt x="337" y="1718"/>
                    <a:pt x="374" y="1419"/>
                    <a:pt x="486" y="1046"/>
                  </a:cubicBezTo>
                  <a:cubicBezTo>
                    <a:pt x="598" y="635"/>
                    <a:pt x="635" y="411"/>
                    <a:pt x="635" y="336"/>
                  </a:cubicBezTo>
                  <a:cubicBezTo>
                    <a:pt x="635" y="224"/>
                    <a:pt x="598" y="150"/>
                    <a:pt x="561" y="75"/>
                  </a:cubicBezTo>
                  <a:cubicBezTo>
                    <a:pt x="486" y="38"/>
                    <a:pt x="449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7" name="Google Shape;9057;p24"/>
            <p:cNvSpPr/>
            <p:nvPr/>
          </p:nvSpPr>
          <p:spPr>
            <a:xfrm>
              <a:off x="6104900" y="1410625"/>
              <a:ext cx="46700" cy="65375"/>
            </a:xfrm>
            <a:custGeom>
              <a:avLst/>
              <a:gdLst/>
              <a:ahLst/>
              <a:cxnLst/>
              <a:rect l="l" t="t" r="r" b="b"/>
              <a:pathLst>
                <a:path w="1868" h="2615" extrusionOk="0">
                  <a:moveTo>
                    <a:pt x="1643" y="0"/>
                  </a:moveTo>
                  <a:cubicBezTo>
                    <a:pt x="1494" y="0"/>
                    <a:pt x="1307" y="38"/>
                    <a:pt x="1120" y="112"/>
                  </a:cubicBezTo>
                  <a:cubicBezTo>
                    <a:pt x="896" y="224"/>
                    <a:pt x="747" y="299"/>
                    <a:pt x="672" y="411"/>
                  </a:cubicBezTo>
                  <a:cubicBezTo>
                    <a:pt x="635" y="448"/>
                    <a:pt x="598" y="486"/>
                    <a:pt x="560" y="560"/>
                  </a:cubicBezTo>
                  <a:cubicBezTo>
                    <a:pt x="560" y="635"/>
                    <a:pt x="523" y="710"/>
                    <a:pt x="523" y="784"/>
                  </a:cubicBezTo>
                  <a:cubicBezTo>
                    <a:pt x="523" y="822"/>
                    <a:pt x="598" y="934"/>
                    <a:pt x="672" y="1009"/>
                  </a:cubicBezTo>
                  <a:cubicBezTo>
                    <a:pt x="747" y="1121"/>
                    <a:pt x="859" y="1233"/>
                    <a:pt x="971" y="1345"/>
                  </a:cubicBezTo>
                  <a:cubicBezTo>
                    <a:pt x="1083" y="1419"/>
                    <a:pt x="1158" y="1531"/>
                    <a:pt x="1270" y="1606"/>
                  </a:cubicBezTo>
                  <a:cubicBezTo>
                    <a:pt x="1344" y="1718"/>
                    <a:pt x="1382" y="1830"/>
                    <a:pt x="1382" y="1867"/>
                  </a:cubicBezTo>
                  <a:cubicBezTo>
                    <a:pt x="1382" y="1979"/>
                    <a:pt x="1344" y="2091"/>
                    <a:pt x="1195" y="2166"/>
                  </a:cubicBezTo>
                  <a:cubicBezTo>
                    <a:pt x="1046" y="2278"/>
                    <a:pt x="896" y="2315"/>
                    <a:pt x="747" y="2315"/>
                  </a:cubicBezTo>
                  <a:cubicBezTo>
                    <a:pt x="635" y="2315"/>
                    <a:pt x="560" y="2278"/>
                    <a:pt x="486" y="2241"/>
                  </a:cubicBezTo>
                  <a:cubicBezTo>
                    <a:pt x="411" y="2203"/>
                    <a:pt x="336" y="2166"/>
                    <a:pt x="299" y="2129"/>
                  </a:cubicBezTo>
                  <a:cubicBezTo>
                    <a:pt x="187" y="2017"/>
                    <a:pt x="112" y="1942"/>
                    <a:pt x="75" y="1942"/>
                  </a:cubicBezTo>
                  <a:cubicBezTo>
                    <a:pt x="38" y="1942"/>
                    <a:pt x="0" y="1979"/>
                    <a:pt x="0" y="2054"/>
                  </a:cubicBezTo>
                  <a:cubicBezTo>
                    <a:pt x="0" y="2166"/>
                    <a:pt x="75" y="2278"/>
                    <a:pt x="224" y="2427"/>
                  </a:cubicBezTo>
                  <a:cubicBezTo>
                    <a:pt x="374" y="2539"/>
                    <a:pt x="598" y="2614"/>
                    <a:pt x="822" y="2614"/>
                  </a:cubicBezTo>
                  <a:cubicBezTo>
                    <a:pt x="1046" y="2614"/>
                    <a:pt x="1270" y="2539"/>
                    <a:pt x="1456" y="2390"/>
                  </a:cubicBezTo>
                  <a:cubicBezTo>
                    <a:pt x="1643" y="2241"/>
                    <a:pt x="1718" y="2091"/>
                    <a:pt x="1718" y="1867"/>
                  </a:cubicBezTo>
                  <a:cubicBezTo>
                    <a:pt x="1718" y="1755"/>
                    <a:pt x="1680" y="1643"/>
                    <a:pt x="1606" y="1531"/>
                  </a:cubicBezTo>
                  <a:cubicBezTo>
                    <a:pt x="1494" y="1382"/>
                    <a:pt x="1419" y="1270"/>
                    <a:pt x="1307" y="1195"/>
                  </a:cubicBezTo>
                  <a:cubicBezTo>
                    <a:pt x="1008" y="934"/>
                    <a:pt x="859" y="784"/>
                    <a:pt x="859" y="747"/>
                  </a:cubicBezTo>
                  <a:cubicBezTo>
                    <a:pt x="859" y="635"/>
                    <a:pt x="1008" y="523"/>
                    <a:pt x="1270" y="411"/>
                  </a:cubicBezTo>
                  <a:cubicBezTo>
                    <a:pt x="1382" y="374"/>
                    <a:pt x="1456" y="336"/>
                    <a:pt x="1568" y="336"/>
                  </a:cubicBezTo>
                  <a:cubicBezTo>
                    <a:pt x="1680" y="299"/>
                    <a:pt x="1755" y="299"/>
                    <a:pt x="1792" y="262"/>
                  </a:cubicBezTo>
                  <a:cubicBezTo>
                    <a:pt x="1867" y="262"/>
                    <a:pt x="1867" y="224"/>
                    <a:pt x="1867" y="224"/>
                  </a:cubicBezTo>
                  <a:cubicBezTo>
                    <a:pt x="1867" y="150"/>
                    <a:pt x="1867" y="112"/>
                    <a:pt x="1792" y="75"/>
                  </a:cubicBezTo>
                  <a:cubicBezTo>
                    <a:pt x="1755" y="0"/>
                    <a:pt x="1680" y="0"/>
                    <a:pt x="16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8" name="Google Shape;9058;p24"/>
            <p:cNvSpPr/>
            <p:nvPr/>
          </p:nvSpPr>
          <p:spPr>
            <a:xfrm>
              <a:off x="6159975" y="1411550"/>
              <a:ext cx="50425" cy="64450"/>
            </a:xfrm>
            <a:custGeom>
              <a:avLst/>
              <a:gdLst/>
              <a:ahLst/>
              <a:cxnLst/>
              <a:rect l="l" t="t" r="r" b="b"/>
              <a:pathLst>
                <a:path w="2017" h="2578" extrusionOk="0">
                  <a:moveTo>
                    <a:pt x="1270" y="1"/>
                  </a:moveTo>
                  <a:cubicBezTo>
                    <a:pt x="784" y="1"/>
                    <a:pt x="486" y="38"/>
                    <a:pt x="448" y="113"/>
                  </a:cubicBezTo>
                  <a:cubicBezTo>
                    <a:pt x="448" y="150"/>
                    <a:pt x="448" y="187"/>
                    <a:pt x="448" y="225"/>
                  </a:cubicBezTo>
                  <a:cubicBezTo>
                    <a:pt x="448" y="411"/>
                    <a:pt x="411" y="635"/>
                    <a:pt x="336" y="934"/>
                  </a:cubicBezTo>
                  <a:cubicBezTo>
                    <a:pt x="262" y="1196"/>
                    <a:pt x="187" y="1457"/>
                    <a:pt x="112" y="1718"/>
                  </a:cubicBezTo>
                  <a:cubicBezTo>
                    <a:pt x="38" y="1942"/>
                    <a:pt x="0" y="2129"/>
                    <a:pt x="0" y="2241"/>
                  </a:cubicBezTo>
                  <a:cubicBezTo>
                    <a:pt x="0" y="2316"/>
                    <a:pt x="38" y="2428"/>
                    <a:pt x="112" y="2465"/>
                  </a:cubicBezTo>
                  <a:cubicBezTo>
                    <a:pt x="224" y="2540"/>
                    <a:pt x="299" y="2577"/>
                    <a:pt x="448" y="2577"/>
                  </a:cubicBezTo>
                  <a:cubicBezTo>
                    <a:pt x="672" y="2577"/>
                    <a:pt x="971" y="2540"/>
                    <a:pt x="1232" y="2428"/>
                  </a:cubicBezTo>
                  <a:cubicBezTo>
                    <a:pt x="1494" y="2353"/>
                    <a:pt x="1643" y="2241"/>
                    <a:pt x="1643" y="2166"/>
                  </a:cubicBezTo>
                  <a:cubicBezTo>
                    <a:pt x="1643" y="2129"/>
                    <a:pt x="1606" y="2092"/>
                    <a:pt x="1568" y="2092"/>
                  </a:cubicBezTo>
                  <a:cubicBezTo>
                    <a:pt x="1568" y="2092"/>
                    <a:pt x="1494" y="2092"/>
                    <a:pt x="1382" y="2129"/>
                  </a:cubicBezTo>
                  <a:cubicBezTo>
                    <a:pt x="1046" y="2204"/>
                    <a:pt x="747" y="2278"/>
                    <a:pt x="448" y="2278"/>
                  </a:cubicBezTo>
                  <a:cubicBezTo>
                    <a:pt x="411" y="2278"/>
                    <a:pt x="374" y="2241"/>
                    <a:pt x="374" y="2241"/>
                  </a:cubicBezTo>
                  <a:cubicBezTo>
                    <a:pt x="336" y="2204"/>
                    <a:pt x="336" y="2204"/>
                    <a:pt x="336" y="2166"/>
                  </a:cubicBezTo>
                  <a:cubicBezTo>
                    <a:pt x="336" y="2092"/>
                    <a:pt x="411" y="1830"/>
                    <a:pt x="560" y="1382"/>
                  </a:cubicBezTo>
                  <a:cubicBezTo>
                    <a:pt x="822" y="1382"/>
                    <a:pt x="1046" y="1382"/>
                    <a:pt x="1270" y="1345"/>
                  </a:cubicBezTo>
                  <a:cubicBezTo>
                    <a:pt x="1456" y="1270"/>
                    <a:pt x="1568" y="1233"/>
                    <a:pt x="1568" y="1121"/>
                  </a:cubicBezTo>
                  <a:cubicBezTo>
                    <a:pt x="1568" y="1084"/>
                    <a:pt x="1531" y="1084"/>
                    <a:pt x="1456" y="1084"/>
                  </a:cubicBezTo>
                  <a:cubicBezTo>
                    <a:pt x="1382" y="1084"/>
                    <a:pt x="1270" y="1084"/>
                    <a:pt x="1120" y="1121"/>
                  </a:cubicBezTo>
                  <a:lnTo>
                    <a:pt x="635" y="1121"/>
                  </a:lnTo>
                  <a:cubicBezTo>
                    <a:pt x="710" y="785"/>
                    <a:pt x="747" y="523"/>
                    <a:pt x="747" y="337"/>
                  </a:cubicBezTo>
                  <a:cubicBezTo>
                    <a:pt x="1008" y="299"/>
                    <a:pt x="1120" y="262"/>
                    <a:pt x="1195" y="262"/>
                  </a:cubicBezTo>
                  <a:lnTo>
                    <a:pt x="1494" y="262"/>
                  </a:lnTo>
                  <a:cubicBezTo>
                    <a:pt x="1643" y="225"/>
                    <a:pt x="1792" y="225"/>
                    <a:pt x="1867" y="187"/>
                  </a:cubicBezTo>
                  <a:cubicBezTo>
                    <a:pt x="1979" y="187"/>
                    <a:pt x="2016" y="150"/>
                    <a:pt x="2016" y="113"/>
                  </a:cubicBezTo>
                  <a:cubicBezTo>
                    <a:pt x="2016" y="38"/>
                    <a:pt x="1792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9" name="Google Shape;9059;p24"/>
            <p:cNvSpPr/>
            <p:nvPr/>
          </p:nvSpPr>
          <p:spPr>
            <a:xfrm>
              <a:off x="6209450" y="1410625"/>
              <a:ext cx="46700" cy="65375"/>
            </a:xfrm>
            <a:custGeom>
              <a:avLst/>
              <a:gdLst/>
              <a:ahLst/>
              <a:cxnLst/>
              <a:rect l="l" t="t" r="r" b="b"/>
              <a:pathLst>
                <a:path w="1868" h="2615" extrusionOk="0">
                  <a:moveTo>
                    <a:pt x="1606" y="0"/>
                  </a:moveTo>
                  <a:cubicBezTo>
                    <a:pt x="1456" y="0"/>
                    <a:pt x="1307" y="38"/>
                    <a:pt x="1083" y="112"/>
                  </a:cubicBezTo>
                  <a:cubicBezTo>
                    <a:pt x="896" y="224"/>
                    <a:pt x="747" y="299"/>
                    <a:pt x="635" y="411"/>
                  </a:cubicBezTo>
                  <a:cubicBezTo>
                    <a:pt x="598" y="448"/>
                    <a:pt x="598" y="486"/>
                    <a:pt x="560" y="560"/>
                  </a:cubicBezTo>
                  <a:cubicBezTo>
                    <a:pt x="523" y="635"/>
                    <a:pt x="523" y="710"/>
                    <a:pt x="523" y="784"/>
                  </a:cubicBezTo>
                  <a:cubicBezTo>
                    <a:pt x="523" y="822"/>
                    <a:pt x="560" y="934"/>
                    <a:pt x="672" y="1009"/>
                  </a:cubicBezTo>
                  <a:cubicBezTo>
                    <a:pt x="747" y="1121"/>
                    <a:pt x="859" y="1233"/>
                    <a:pt x="934" y="1345"/>
                  </a:cubicBezTo>
                  <a:cubicBezTo>
                    <a:pt x="1046" y="1419"/>
                    <a:pt x="1158" y="1531"/>
                    <a:pt x="1232" y="1606"/>
                  </a:cubicBezTo>
                  <a:cubicBezTo>
                    <a:pt x="1344" y="1718"/>
                    <a:pt x="1382" y="1830"/>
                    <a:pt x="1382" y="1867"/>
                  </a:cubicBezTo>
                  <a:cubicBezTo>
                    <a:pt x="1382" y="1979"/>
                    <a:pt x="1307" y="2091"/>
                    <a:pt x="1195" y="2166"/>
                  </a:cubicBezTo>
                  <a:cubicBezTo>
                    <a:pt x="1046" y="2278"/>
                    <a:pt x="896" y="2315"/>
                    <a:pt x="710" y="2315"/>
                  </a:cubicBezTo>
                  <a:cubicBezTo>
                    <a:pt x="635" y="2315"/>
                    <a:pt x="560" y="2278"/>
                    <a:pt x="486" y="2241"/>
                  </a:cubicBezTo>
                  <a:cubicBezTo>
                    <a:pt x="411" y="2203"/>
                    <a:pt x="336" y="2166"/>
                    <a:pt x="299" y="2129"/>
                  </a:cubicBezTo>
                  <a:cubicBezTo>
                    <a:pt x="187" y="2017"/>
                    <a:pt x="112" y="1942"/>
                    <a:pt x="75" y="1942"/>
                  </a:cubicBezTo>
                  <a:cubicBezTo>
                    <a:pt x="0" y="1942"/>
                    <a:pt x="0" y="1979"/>
                    <a:pt x="0" y="2054"/>
                  </a:cubicBezTo>
                  <a:cubicBezTo>
                    <a:pt x="0" y="2166"/>
                    <a:pt x="75" y="2278"/>
                    <a:pt x="224" y="2427"/>
                  </a:cubicBezTo>
                  <a:cubicBezTo>
                    <a:pt x="373" y="2539"/>
                    <a:pt x="560" y="2614"/>
                    <a:pt x="822" y="2614"/>
                  </a:cubicBezTo>
                  <a:cubicBezTo>
                    <a:pt x="1046" y="2614"/>
                    <a:pt x="1270" y="2539"/>
                    <a:pt x="1456" y="2390"/>
                  </a:cubicBezTo>
                  <a:cubicBezTo>
                    <a:pt x="1643" y="2241"/>
                    <a:pt x="1718" y="2091"/>
                    <a:pt x="1718" y="1867"/>
                  </a:cubicBezTo>
                  <a:cubicBezTo>
                    <a:pt x="1718" y="1755"/>
                    <a:pt x="1680" y="1643"/>
                    <a:pt x="1568" y="1531"/>
                  </a:cubicBezTo>
                  <a:cubicBezTo>
                    <a:pt x="1494" y="1382"/>
                    <a:pt x="1382" y="1270"/>
                    <a:pt x="1270" y="1195"/>
                  </a:cubicBezTo>
                  <a:cubicBezTo>
                    <a:pt x="971" y="934"/>
                    <a:pt x="859" y="784"/>
                    <a:pt x="859" y="747"/>
                  </a:cubicBezTo>
                  <a:cubicBezTo>
                    <a:pt x="859" y="635"/>
                    <a:pt x="971" y="523"/>
                    <a:pt x="1270" y="411"/>
                  </a:cubicBezTo>
                  <a:cubicBezTo>
                    <a:pt x="1344" y="374"/>
                    <a:pt x="1456" y="336"/>
                    <a:pt x="1568" y="336"/>
                  </a:cubicBezTo>
                  <a:cubicBezTo>
                    <a:pt x="1643" y="299"/>
                    <a:pt x="1755" y="299"/>
                    <a:pt x="1792" y="262"/>
                  </a:cubicBezTo>
                  <a:cubicBezTo>
                    <a:pt x="1830" y="262"/>
                    <a:pt x="1867" y="224"/>
                    <a:pt x="1867" y="224"/>
                  </a:cubicBezTo>
                  <a:cubicBezTo>
                    <a:pt x="1867" y="150"/>
                    <a:pt x="1830" y="112"/>
                    <a:pt x="1792" y="75"/>
                  </a:cubicBezTo>
                  <a:cubicBezTo>
                    <a:pt x="1755" y="0"/>
                    <a:pt x="1680" y="0"/>
                    <a:pt x="16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0" name="Google Shape;9060;p24"/>
            <p:cNvSpPr/>
            <p:nvPr/>
          </p:nvSpPr>
          <p:spPr>
            <a:xfrm>
              <a:off x="6299975" y="1409700"/>
              <a:ext cx="48575" cy="66300"/>
            </a:xfrm>
            <a:custGeom>
              <a:avLst/>
              <a:gdLst/>
              <a:ahLst/>
              <a:cxnLst/>
              <a:rect l="l" t="t" r="r" b="b"/>
              <a:pathLst>
                <a:path w="1943" h="2652" extrusionOk="0">
                  <a:moveTo>
                    <a:pt x="1158" y="373"/>
                  </a:moveTo>
                  <a:cubicBezTo>
                    <a:pt x="1196" y="560"/>
                    <a:pt x="1233" y="896"/>
                    <a:pt x="1270" y="1307"/>
                  </a:cubicBezTo>
                  <a:cubicBezTo>
                    <a:pt x="1084" y="1344"/>
                    <a:pt x="897" y="1382"/>
                    <a:pt x="710" y="1419"/>
                  </a:cubicBezTo>
                  <a:cubicBezTo>
                    <a:pt x="897" y="971"/>
                    <a:pt x="1046" y="597"/>
                    <a:pt x="1158" y="373"/>
                  </a:cubicBezTo>
                  <a:close/>
                  <a:moveTo>
                    <a:pt x="1233" y="0"/>
                  </a:moveTo>
                  <a:cubicBezTo>
                    <a:pt x="1158" y="0"/>
                    <a:pt x="1084" y="0"/>
                    <a:pt x="1046" y="75"/>
                  </a:cubicBezTo>
                  <a:cubicBezTo>
                    <a:pt x="972" y="112"/>
                    <a:pt x="897" y="149"/>
                    <a:pt x="897" y="224"/>
                  </a:cubicBezTo>
                  <a:cubicBezTo>
                    <a:pt x="860" y="299"/>
                    <a:pt x="785" y="448"/>
                    <a:pt x="710" y="709"/>
                  </a:cubicBezTo>
                  <a:cubicBezTo>
                    <a:pt x="598" y="971"/>
                    <a:pt x="524" y="1158"/>
                    <a:pt x="449" y="1307"/>
                  </a:cubicBezTo>
                  <a:cubicBezTo>
                    <a:pt x="412" y="1344"/>
                    <a:pt x="412" y="1456"/>
                    <a:pt x="374" y="1531"/>
                  </a:cubicBezTo>
                  <a:cubicBezTo>
                    <a:pt x="113" y="1606"/>
                    <a:pt x="1" y="1680"/>
                    <a:pt x="1" y="1718"/>
                  </a:cubicBezTo>
                  <a:cubicBezTo>
                    <a:pt x="1" y="1755"/>
                    <a:pt x="1" y="1830"/>
                    <a:pt x="38" y="1830"/>
                  </a:cubicBezTo>
                  <a:cubicBezTo>
                    <a:pt x="76" y="1867"/>
                    <a:pt x="113" y="1904"/>
                    <a:pt x="188" y="1904"/>
                  </a:cubicBezTo>
                  <a:cubicBezTo>
                    <a:pt x="76" y="2240"/>
                    <a:pt x="1" y="2390"/>
                    <a:pt x="1" y="2427"/>
                  </a:cubicBezTo>
                  <a:cubicBezTo>
                    <a:pt x="1" y="2464"/>
                    <a:pt x="1" y="2539"/>
                    <a:pt x="76" y="2576"/>
                  </a:cubicBezTo>
                  <a:cubicBezTo>
                    <a:pt x="113" y="2614"/>
                    <a:pt x="150" y="2651"/>
                    <a:pt x="188" y="2651"/>
                  </a:cubicBezTo>
                  <a:cubicBezTo>
                    <a:pt x="225" y="2651"/>
                    <a:pt x="374" y="2352"/>
                    <a:pt x="561" y="1792"/>
                  </a:cubicBezTo>
                  <a:cubicBezTo>
                    <a:pt x="748" y="1755"/>
                    <a:pt x="897" y="1718"/>
                    <a:pt x="1009" y="1680"/>
                  </a:cubicBezTo>
                  <a:cubicBezTo>
                    <a:pt x="1084" y="1643"/>
                    <a:pt x="1196" y="1643"/>
                    <a:pt x="1308" y="1606"/>
                  </a:cubicBezTo>
                  <a:cubicBezTo>
                    <a:pt x="1308" y="1830"/>
                    <a:pt x="1345" y="2054"/>
                    <a:pt x="1345" y="2315"/>
                  </a:cubicBezTo>
                  <a:cubicBezTo>
                    <a:pt x="1382" y="2427"/>
                    <a:pt x="1382" y="2539"/>
                    <a:pt x="1420" y="2576"/>
                  </a:cubicBezTo>
                  <a:cubicBezTo>
                    <a:pt x="1457" y="2614"/>
                    <a:pt x="1494" y="2651"/>
                    <a:pt x="1532" y="2651"/>
                  </a:cubicBezTo>
                  <a:cubicBezTo>
                    <a:pt x="1606" y="2651"/>
                    <a:pt x="1644" y="2502"/>
                    <a:pt x="1644" y="2166"/>
                  </a:cubicBezTo>
                  <a:cubicBezTo>
                    <a:pt x="1644" y="2016"/>
                    <a:pt x="1644" y="1792"/>
                    <a:pt x="1606" y="1531"/>
                  </a:cubicBezTo>
                  <a:cubicBezTo>
                    <a:pt x="1830" y="1456"/>
                    <a:pt x="1943" y="1419"/>
                    <a:pt x="1943" y="1344"/>
                  </a:cubicBezTo>
                  <a:cubicBezTo>
                    <a:pt x="1943" y="1307"/>
                    <a:pt x="1868" y="1270"/>
                    <a:pt x="1756" y="1270"/>
                  </a:cubicBezTo>
                  <a:lnTo>
                    <a:pt x="1569" y="1270"/>
                  </a:lnTo>
                  <a:cubicBezTo>
                    <a:pt x="1532" y="896"/>
                    <a:pt x="1494" y="597"/>
                    <a:pt x="1420" y="373"/>
                  </a:cubicBezTo>
                  <a:cubicBezTo>
                    <a:pt x="1382" y="112"/>
                    <a:pt x="1308" y="0"/>
                    <a:pt x="1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1" name="Google Shape;9061;p24"/>
            <p:cNvSpPr/>
            <p:nvPr/>
          </p:nvSpPr>
          <p:spPr>
            <a:xfrm>
              <a:off x="6356925" y="1410625"/>
              <a:ext cx="47625" cy="65375"/>
            </a:xfrm>
            <a:custGeom>
              <a:avLst/>
              <a:gdLst/>
              <a:ahLst/>
              <a:cxnLst/>
              <a:rect l="l" t="t" r="r" b="b"/>
              <a:pathLst>
                <a:path w="1905" h="2615" extrusionOk="0">
                  <a:moveTo>
                    <a:pt x="1158" y="299"/>
                  </a:moveTo>
                  <a:cubicBezTo>
                    <a:pt x="1419" y="299"/>
                    <a:pt x="1569" y="374"/>
                    <a:pt x="1569" y="560"/>
                  </a:cubicBezTo>
                  <a:cubicBezTo>
                    <a:pt x="1569" y="635"/>
                    <a:pt x="1494" y="747"/>
                    <a:pt x="1419" y="822"/>
                  </a:cubicBezTo>
                  <a:cubicBezTo>
                    <a:pt x="1345" y="934"/>
                    <a:pt x="1270" y="971"/>
                    <a:pt x="1158" y="1046"/>
                  </a:cubicBezTo>
                  <a:cubicBezTo>
                    <a:pt x="1083" y="1083"/>
                    <a:pt x="971" y="1158"/>
                    <a:pt x="859" y="1233"/>
                  </a:cubicBezTo>
                  <a:cubicBezTo>
                    <a:pt x="710" y="1270"/>
                    <a:pt x="635" y="1345"/>
                    <a:pt x="598" y="1345"/>
                  </a:cubicBezTo>
                  <a:cubicBezTo>
                    <a:pt x="710" y="971"/>
                    <a:pt x="747" y="710"/>
                    <a:pt x="747" y="560"/>
                  </a:cubicBezTo>
                  <a:cubicBezTo>
                    <a:pt x="747" y="523"/>
                    <a:pt x="747" y="448"/>
                    <a:pt x="710" y="411"/>
                  </a:cubicBezTo>
                  <a:cubicBezTo>
                    <a:pt x="897" y="336"/>
                    <a:pt x="1009" y="299"/>
                    <a:pt x="1158" y="299"/>
                  </a:cubicBezTo>
                  <a:close/>
                  <a:moveTo>
                    <a:pt x="1121" y="0"/>
                  </a:moveTo>
                  <a:cubicBezTo>
                    <a:pt x="934" y="0"/>
                    <a:pt x="747" y="0"/>
                    <a:pt x="561" y="75"/>
                  </a:cubicBezTo>
                  <a:cubicBezTo>
                    <a:pt x="411" y="150"/>
                    <a:pt x="299" y="187"/>
                    <a:pt x="299" y="262"/>
                  </a:cubicBezTo>
                  <a:cubicBezTo>
                    <a:pt x="299" y="299"/>
                    <a:pt x="337" y="336"/>
                    <a:pt x="337" y="374"/>
                  </a:cubicBezTo>
                  <a:cubicBezTo>
                    <a:pt x="374" y="411"/>
                    <a:pt x="411" y="448"/>
                    <a:pt x="449" y="448"/>
                  </a:cubicBezTo>
                  <a:cubicBezTo>
                    <a:pt x="411" y="710"/>
                    <a:pt x="337" y="1083"/>
                    <a:pt x="187" y="1569"/>
                  </a:cubicBezTo>
                  <a:cubicBezTo>
                    <a:pt x="75" y="2054"/>
                    <a:pt x="1" y="2315"/>
                    <a:pt x="1" y="2353"/>
                  </a:cubicBezTo>
                  <a:cubicBezTo>
                    <a:pt x="1" y="2427"/>
                    <a:pt x="38" y="2465"/>
                    <a:pt x="75" y="2539"/>
                  </a:cubicBezTo>
                  <a:cubicBezTo>
                    <a:pt x="113" y="2577"/>
                    <a:pt x="150" y="2614"/>
                    <a:pt x="187" y="2614"/>
                  </a:cubicBezTo>
                  <a:cubicBezTo>
                    <a:pt x="225" y="2614"/>
                    <a:pt x="262" y="2539"/>
                    <a:pt x="299" y="2427"/>
                  </a:cubicBezTo>
                  <a:cubicBezTo>
                    <a:pt x="299" y="2353"/>
                    <a:pt x="337" y="2278"/>
                    <a:pt x="337" y="2241"/>
                  </a:cubicBezTo>
                  <a:cubicBezTo>
                    <a:pt x="374" y="2166"/>
                    <a:pt x="449" y="1942"/>
                    <a:pt x="561" y="1569"/>
                  </a:cubicBezTo>
                  <a:cubicBezTo>
                    <a:pt x="598" y="1755"/>
                    <a:pt x="785" y="1979"/>
                    <a:pt x="1046" y="2241"/>
                  </a:cubicBezTo>
                  <a:cubicBezTo>
                    <a:pt x="1345" y="2465"/>
                    <a:pt x="1531" y="2614"/>
                    <a:pt x="1681" y="2614"/>
                  </a:cubicBezTo>
                  <a:cubicBezTo>
                    <a:pt x="1793" y="2614"/>
                    <a:pt x="1830" y="2577"/>
                    <a:pt x="1830" y="2539"/>
                  </a:cubicBezTo>
                  <a:cubicBezTo>
                    <a:pt x="1830" y="2502"/>
                    <a:pt x="1793" y="2427"/>
                    <a:pt x="1718" y="2390"/>
                  </a:cubicBezTo>
                  <a:cubicBezTo>
                    <a:pt x="1681" y="2353"/>
                    <a:pt x="1643" y="2315"/>
                    <a:pt x="1643" y="2315"/>
                  </a:cubicBezTo>
                  <a:cubicBezTo>
                    <a:pt x="1606" y="2278"/>
                    <a:pt x="1569" y="2241"/>
                    <a:pt x="1494" y="2203"/>
                  </a:cubicBezTo>
                  <a:cubicBezTo>
                    <a:pt x="1457" y="2166"/>
                    <a:pt x="1382" y="2091"/>
                    <a:pt x="1345" y="2054"/>
                  </a:cubicBezTo>
                  <a:cubicBezTo>
                    <a:pt x="1270" y="1979"/>
                    <a:pt x="1233" y="1942"/>
                    <a:pt x="1195" y="1905"/>
                  </a:cubicBezTo>
                  <a:cubicBezTo>
                    <a:pt x="1158" y="1905"/>
                    <a:pt x="1121" y="1830"/>
                    <a:pt x="1009" y="1755"/>
                  </a:cubicBezTo>
                  <a:cubicBezTo>
                    <a:pt x="934" y="1643"/>
                    <a:pt x="897" y="1569"/>
                    <a:pt x="897" y="1531"/>
                  </a:cubicBezTo>
                  <a:cubicBezTo>
                    <a:pt x="897" y="1531"/>
                    <a:pt x="934" y="1494"/>
                    <a:pt x="1009" y="1457"/>
                  </a:cubicBezTo>
                  <a:cubicBezTo>
                    <a:pt x="1083" y="1419"/>
                    <a:pt x="1158" y="1382"/>
                    <a:pt x="1233" y="1345"/>
                  </a:cubicBezTo>
                  <a:cubicBezTo>
                    <a:pt x="1345" y="1270"/>
                    <a:pt x="1457" y="1233"/>
                    <a:pt x="1531" y="1158"/>
                  </a:cubicBezTo>
                  <a:cubicBezTo>
                    <a:pt x="1643" y="1083"/>
                    <a:pt x="1718" y="1009"/>
                    <a:pt x="1793" y="896"/>
                  </a:cubicBezTo>
                  <a:cubicBezTo>
                    <a:pt x="1867" y="784"/>
                    <a:pt x="1905" y="672"/>
                    <a:pt x="1905" y="560"/>
                  </a:cubicBezTo>
                  <a:cubicBezTo>
                    <a:pt x="1905" y="374"/>
                    <a:pt x="1830" y="224"/>
                    <a:pt x="1681" y="150"/>
                  </a:cubicBezTo>
                  <a:cubicBezTo>
                    <a:pt x="1531" y="38"/>
                    <a:pt x="1345" y="0"/>
                    <a:pt x="1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2" name="Google Shape;9062;p24"/>
            <p:cNvSpPr/>
            <p:nvPr/>
          </p:nvSpPr>
          <p:spPr>
            <a:xfrm>
              <a:off x="6412925" y="1411550"/>
              <a:ext cx="50450" cy="64450"/>
            </a:xfrm>
            <a:custGeom>
              <a:avLst/>
              <a:gdLst/>
              <a:ahLst/>
              <a:cxnLst/>
              <a:rect l="l" t="t" r="r" b="b"/>
              <a:pathLst>
                <a:path w="2018" h="2578" extrusionOk="0">
                  <a:moveTo>
                    <a:pt x="1270" y="1"/>
                  </a:moveTo>
                  <a:cubicBezTo>
                    <a:pt x="785" y="1"/>
                    <a:pt x="486" y="38"/>
                    <a:pt x="449" y="113"/>
                  </a:cubicBezTo>
                  <a:cubicBezTo>
                    <a:pt x="449" y="150"/>
                    <a:pt x="449" y="187"/>
                    <a:pt x="449" y="225"/>
                  </a:cubicBezTo>
                  <a:cubicBezTo>
                    <a:pt x="449" y="411"/>
                    <a:pt x="412" y="635"/>
                    <a:pt x="337" y="934"/>
                  </a:cubicBezTo>
                  <a:cubicBezTo>
                    <a:pt x="262" y="1196"/>
                    <a:pt x="188" y="1457"/>
                    <a:pt x="113" y="1718"/>
                  </a:cubicBezTo>
                  <a:cubicBezTo>
                    <a:pt x="38" y="1942"/>
                    <a:pt x="1" y="2129"/>
                    <a:pt x="1" y="2241"/>
                  </a:cubicBezTo>
                  <a:cubicBezTo>
                    <a:pt x="1" y="2316"/>
                    <a:pt x="38" y="2428"/>
                    <a:pt x="113" y="2465"/>
                  </a:cubicBezTo>
                  <a:cubicBezTo>
                    <a:pt x="225" y="2540"/>
                    <a:pt x="300" y="2577"/>
                    <a:pt x="412" y="2577"/>
                  </a:cubicBezTo>
                  <a:cubicBezTo>
                    <a:pt x="673" y="2577"/>
                    <a:pt x="934" y="2540"/>
                    <a:pt x="1233" y="2428"/>
                  </a:cubicBezTo>
                  <a:cubicBezTo>
                    <a:pt x="1494" y="2353"/>
                    <a:pt x="1644" y="2241"/>
                    <a:pt x="1644" y="2166"/>
                  </a:cubicBezTo>
                  <a:cubicBezTo>
                    <a:pt x="1644" y="2129"/>
                    <a:pt x="1606" y="2092"/>
                    <a:pt x="1569" y="2092"/>
                  </a:cubicBezTo>
                  <a:cubicBezTo>
                    <a:pt x="1569" y="2092"/>
                    <a:pt x="1494" y="2092"/>
                    <a:pt x="1382" y="2129"/>
                  </a:cubicBezTo>
                  <a:cubicBezTo>
                    <a:pt x="1046" y="2204"/>
                    <a:pt x="710" y="2278"/>
                    <a:pt x="449" y="2278"/>
                  </a:cubicBezTo>
                  <a:cubicBezTo>
                    <a:pt x="412" y="2278"/>
                    <a:pt x="374" y="2241"/>
                    <a:pt x="374" y="2241"/>
                  </a:cubicBezTo>
                  <a:cubicBezTo>
                    <a:pt x="337" y="2204"/>
                    <a:pt x="337" y="2204"/>
                    <a:pt x="337" y="2166"/>
                  </a:cubicBezTo>
                  <a:cubicBezTo>
                    <a:pt x="337" y="2092"/>
                    <a:pt x="412" y="1830"/>
                    <a:pt x="524" y="1382"/>
                  </a:cubicBezTo>
                  <a:cubicBezTo>
                    <a:pt x="822" y="1382"/>
                    <a:pt x="1046" y="1382"/>
                    <a:pt x="1233" y="1345"/>
                  </a:cubicBezTo>
                  <a:cubicBezTo>
                    <a:pt x="1457" y="1270"/>
                    <a:pt x="1569" y="1233"/>
                    <a:pt x="1569" y="1121"/>
                  </a:cubicBezTo>
                  <a:cubicBezTo>
                    <a:pt x="1569" y="1084"/>
                    <a:pt x="1532" y="1084"/>
                    <a:pt x="1457" y="1084"/>
                  </a:cubicBezTo>
                  <a:cubicBezTo>
                    <a:pt x="1382" y="1084"/>
                    <a:pt x="1270" y="1084"/>
                    <a:pt x="1121" y="1121"/>
                  </a:cubicBezTo>
                  <a:lnTo>
                    <a:pt x="636" y="1121"/>
                  </a:lnTo>
                  <a:cubicBezTo>
                    <a:pt x="710" y="785"/>
                    <a:pt x="748" y="523"/>
                    <a:pt x="748" y="337"/>
                  </a:cubicBezTo>
                  <a:cubicBezTo>
                    <a:pt x="972" y="299"/>
                    <a:pt x="1121" y="262"/>
                    <a:pt x="1196" y="262"/>
                  </a:cubicBezTo>
                  <a:lnTo>
                    <a:pt x="1494" y="262"/>
                  </a:lnTo>
                  <a:cubicBezTo>
                    <a:pt x="1644" y="225"/>
                    <a:pt x="1756" y="225"/>
                    <a:pt x="1868" y="187"/>
                  </a:cubicBezTo>
                  <a:cubicBezTo>
                    <a:pt x="1980" y="187"/>
                    <a:pt x="2017" y="150"/>
                    <a:pt x="2017" y="113"/>
                  </a:cubicBezTo>
                  <a:cubicBezTo>
                    <a:pt x="2017" y="38"/>
                    <a:pt x="1756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3" name="Google Shape;9063;p24"/>
            <p:cNvSpPr/>
            <p:nvPr/>
          </p:nvSpPr>
          <p:spPr>
            <a:xfrm>
              <a:off x="6503475" y="1410625"/>
              <a:ext cx="47625" cy="65375"/>
            </a:xfrm>
            <a:custGeom>
              <a:avLst/>
              <a:gdLst/>
              <a:ahLst/>
              <a:cxnLst/>
              <a:rect l="l" t="t" r="r" b="b"/>
              <a:pathLst>
                <a:path w="1905" h="2615" extrusionOk="0">
                  <a:moveTo>
                    <a:pt x="1158" y="299"/>
                  </a:moveTo>
                  <a:cubicBezTo>
                    <a:pt x="1420" y="299"/>
                    <a:pt x="1569" y="374"/>
                    <a:pt x="1569" y="560"/>
                  </a:cubicBezTo>
                  <a:cubicBezTo>
                    <a:pt x="1569" y="635"/>
                    <a:pt x="1494" y="747"/>
                    <a:pt x="1420" y="822"/>
                  </a:cubicBezTo>
                  <a:cubicBezTo>
                    <a:pt x="1345" y="934"/>
                    <a:pt x="1270" y="971"/>
                    <a:pt x="1158" y="1046"/>
                  </a:cubicBezTo>
                  <a:cubicBezTo>
                    <a:pt x="1083" y="1083"/>
                    <a:pt x="971" y="1158"/>
                    <a:pt x="859" y="1233"/>
                  </a:cubicBezTo>
                  <a:cubicBezTo>
                    <a:pt x="710" y="1270"/>
                    <a:pt x="635" y="1345"/>
                    <a:pt x="598" y="1345"/>
                  </a:cubicBezTo>
                  <a:cubicBezTo>
                    <a:pt x="710" y="971"/>
                    <a:pt x="747" y="710"/>
                    <a:pt x="747" y="560"/>
                  </a:cubicBezTo>
                  <a:cubicBezTo>
                    <a:pt x="747" y="523"/>
                    <a:pt x="747" y="448"/>
                    <a:pt x="710" y="411"/>
                  </a:cubicBezTo>
                  <a:cubicBezTo>
                    <a:pt x="897" y="336"/>
                    <a:pt x="1009" y="299"/>
                    <a:pt x="1158" y="299"/>
                  </a:cubicBezTo>
                  <a:close/>
                  <a:moveTo>
                    <a:pt x="1121" y="0"/>
                  </a:moveTo>
                  <a:cubicBezTo>
                    <a:pt x="934" y="0"/>
                    <a:pt x="747" y="0"/>
                    <a:pt x="561" y="75"/>
                  </a:cubicBezTo>
                  <a:cubicBezTo>
                    <a:pt x="411" y="150"/>
                    <a:pt x="299" y="187"/>
                    <a:pt x="299" y="262"/>
                  </a:cubicBezTo>
                  <a:cubicBezTo>
                    <a:pt x="299" y="299"/>
                    <a:pt x="337" y="336"/>
                    <a:pt x="337" y="374"/>
                  </a:cubicBezTo>
                  <a:cubicBezTo>
                    <a:pt x="374" y="411"/>
                    <a:pt x="411" y="448"/>
                    <a:pt x="449" y="448"/>
                  </a:cubicBezTo>
                  <a:cubicBezTo>
                    <a:pt x="411" y="710"/>
                    <a:pt x="337" y="1083"/>
                    <a:pt x="187" y="1569"/>
                  </a:cubicBezTo>
                  <a:cubicBezTo>
                    <a:pt x="75" y="2054"/>
                    <a:pt x="1" y="2315"/>
                    <a:pt x="1" y="2353"/>
                  </a:cubicBezTo>
                  <a:cubicBezTo>
                    <a:pt x="1" y="2427"/>
                    <a:pt x="38" y="2465"/>
                    <a:pt x="75" y="2539"/>
                  </a:cubicBezTo>
                  <a:cubicBezTo>
                    <a:pt x="113" y="2577"/>
                    <a:pt x="150" y="2614"/>
                    <a:pt x="187" y="2614"/>
                  </a:cubicBezTo>
                  <a:cubicBezTo>
                    <a:pt x="225" y="2614"/>
                    <a:pt x="262" y="2539"/>
                    <a:pt x="299" y="2427"/>
                  </a:cubicBezTo>
                  <a:cubicBezTo>
                    <a:pt x="299" y="2353"/>
                    <a:pt x="337" y="2278"/>
                    <a:pt x="337" y="2241"/>
                  </a:cubicBezTo>
                  <a:cubicBezTo>
                    <a:pt x="374" y="2166"/>
                    <a:pt x="449" y="1942"/>
                    <a:pt x="561" y="1569"/>
                  </a:cubicBezTo>
                  <a:cubicBezTo>
                    <a:pt x="598" y="1755"/>
                    <a:pt x="785" y="1979"/>
                    <a:pt x="1046" y="2241"/>
                  </a:cubicBezTo>
                  <a:cubicBezTo>
                    <a:pt x="1345" y="2465"/>
                    <a:pt x="1532" y="2614"/>
                    <a:pt x="1681" y="2614"/>
                  </a:cubicBezTo>
                  <a:cubicBezTo>
                    <a:pt x="1793" y="2614"/>
                    <a:pt x="1830" y="2577"/>
                    <a:pt x="1830" y="2539"/>
                  </a:cubicBezTo>
                  <a:cubicBezTo>
                    <a:pt x="1830" y="2502"/>
                    <a:pt x="1793" y="2427"/>
                    <a:pt x="1718" y="2390"/>
                  </a:cubicBezTo>
                  <a:cubicBezTo>
                    <a:pt x="1681" y="2353"/>
                    <a:pt x="1644" y="2315"/>
                    <a:pt x="1644" y="2315"/>
                  </a:cubicBezTo>
                  <a:cubicBezTo>
                    <a:pt x="1606" y="2278"/>
                    <a:pt x="1569" y="2241"/>
                    <a:pt x="1494" y="2203"/>
                  </a:cubicBezTo>
                  <a:cubicBezTo>
                    <a:pt x="1457" y="2166"/>
                    <a:pt x="1382" y="2091"/>
                    <a:pt x="1345" y="2054"/>
                  </a:cubicBezTo>
                  <a:cubicBezTo>
                    <a:pt x="1270" y="1979"/>
                    <a:pt x="1233" y="1942"/>
                    <a:pt x="1195" y="1905"/>
                  </a:cubicBezTo>
                  <a:cubicBezTo>
                    <a:pt x="1158" y="1905"/>
                    <a:pt x="1121" y="1830"/>
                    <a:pt x="1009" y="1755"/>
                  </a:cubicBezTo>
                  <a:cubicBezTo>
                    <a:pt x="934" y="1643"/>
                    <a:pt x="897" y="1569"/>
                    <a:pt x="897" y="1531"/>
                  </a:cubicBezTo>
                  <a:cubicBezTo>
                    <a:pt x="897" y="1531"/>
                    <a:pt x="934" y="1494"/>
                    <a:pt x="1009" y="1457"/>
                  </a:cubicBezTo>
                  <a:cubicBezTo>
                    <a:pt x="1083" y="1419"/>
                    <a:pt x="1158" y="1382"/>
                    <a:pt x="1233" y="1345"/>
                  </a:cubicBezTo>
                  <a:cubicBezTo>
                    <a:pt x="1345" y="1270"/>
                    <a:pt x="1457" y="1233"/>
                    <a:pt x="1532" y="1158"/>
                  </a:cubicBezTo>
                  <a:cubicBezTo>
                    <a:pt x="1644" y="1083"/>
                    <a:pt x="1718" y="1009"/>
                    <a:pt x="1793" y="896"/>
                  </a:cubicBezTo>
                  <a:cubicBezTo>
                    <a:pt x="1868" y="784"/>
                    <a:pt x="1905" y="672"/>
                    <a:pt x="1905" y="560"/>
                  </a:cubicBezTo>
                  <a:cubicBezTo>
                    <a:pt x="1905" y="374"/>
                    <a:pt x="1830" y="224"/>
                    <a:pt x="1681" y="150"/>
                  </a:cubicBezTo>
                  <a:cubicBezTo>
                    <a:pt x="1532" y="38"/>
                    <a:pt x="1345" y="0"/>
                    <a:pt x="1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4" name="Google Shape;9064;p24"/>
            <p:cNvSpPr/>
            <p:nvPr/>
          </p:nvSpPr>
          <p:spPr>
            <a:xfrm>
              <a:off x="6559475" y="1411550"/>
              <a:ext cx="50450" cy="64450"/>
            </a:xfrm>
            <a:custGeom>
              <a:avLst/>
              <a:gdLst/>
              <a:ahLst/>
              <a:cxnLst/>
              <a:rect l="l" t="t" r="r" b="b"/>
              <a:pathLst>
                <a:path w="2018" h="2578" extrusionOk="0">
                  <a:moveTo>
                    <a:pt x="1270" y="1"/>
                  </a:moveTo>
                  <a:cubicBezTo>
                    <a:pt x="785" y="1"/>
                    <a:pt x="486" y="38"/>
                    <a:pt x="449" y="113"/>
                  </a:cubicBezTo>
                  <a:cubicBezTo>
                    <a:pt x="449" y="150"/>
                    <a:pt x="449" y="187"/>
                    <a:pt x="449" y="225"/>
                  </a:cubicBezTo>
                  <a:cubicBezTo>
                    <a:pt x="449" y="411"/>
                    <a:pt x="412" y="635"/>
                    <a:pt x="337" y="934"/>
                  </a:cubicBezTo>
                  <a:cubicBezTo>
                    <a:pt x="262" y="1196"/>
                    <a:pt x="188" y="1457"/>
                    <a:pt x="113" y="1718"/>
                  </a:cubicBezTo>
                  <a:cubicBezTo>
                    <a:pt x="38" y="1942"/>
                    <a:pt x="1" y="2129"/>
                    <a:pt x="1" y="2241"/>
                  </a:cubicBezTo>
                  <a:cubicBezTo>
                    <a:pt x="1" y="2316"/>
                    <a:pt x="38" y="2428"/>
                    <a:pt x="113" y="2465"/>
                  </a:cubicBezTo>
                  <a:cubicBezTo>
                    <a:pt x="225" y="2540"/>
                    <a:pt x="300" y="2577"/>
                    <a:pt x="412" y="2577"/>
                  </a:cubicBezTo>
                  <a:cubicBezTo>
                    <a:pt x="673" y="2577"/>
                    <a:pt x="934" y="2540"/>
                    <a:pt x="1233" y="2428"/>
                  </a:cubicBezTo>
                  <a:cubicBezTo>
                    <a:pt x="1495" y="2353"/>
                    <a:pt x="1644" y="2241"/>
                    <a:pt x="1644" y="2166"/>
                  </a:cubicBezTo>
                  <a:cubicBezTo>
                    <a:pt x="1644" y="2129"/>
                    <a:pt x="1607" y="2092"/>
                    <a:pt x="1569" y="2092"/>
                  </a:cubicBezTo>
                  <a:cubicBezTo>
                    <a:pt x="1569" y="2092"/>
                    <a:pt x="1495" y="2092"/>
                    <a:pt x="1382" y="2129"/>
                  </a:cubicBezTo>
                  <a:cubicBezTo>
                    <a:pt x="1046" y="2204"/>
                    <a:pt x="710" y="2278"/>
                    <a:pt x="449" y="2278"/>
                  </a:cubicBezTo>
                  <a:cubicBezTo>
                    <a:pt x="412" y="2278"/>
                    <a:pt x="374" y="2241"/>
                    <a:pt x="374" y="2241"/>
                  </a:cubicBezTo>
                  <a:cubicBezTo>
                    <a:pt x="337" y="2204"/>
                    <a:pt x="337" y="2204"/>
                    <a:pt x="337" y="2166"/>
                  </a:cubicBezTo>
                  <a:cubicBezTo>
                    <a:pt x="337" y="2092"/>
                    <a:pt x="412" y="1830"/>
                    <a:pt x="524" y="1382"/>
                  </a:cubicBezTo>
                  <a:cubicBezTo>
                    <a:pt x="822" y="1382"/>
                    <a:pt x="1046" y="1382"/>
                    <a:pt x="1233" y="1345"/>
                  </a:cubicBezTo>
                  <a:cubicBezTo>
                    <a:pt x="1457" y="1270"/>
                    <a:pt x="1569" y="1233"/>
                    <a:pt x="1569" y="1121"/>
                  </a:cubicBezTo>
                  <a:cubicBezTo>
                    <a:pt x="1569" y="1084"/>
                    <a:pt x="1532" y="1084"/>
                    <a:pt x="1457" y="1084"/>
                  </a:cubicBezTo>
                  <a:cubicBezTo>
                    <a:pt x="1382" y="1084"/>
                    <a:pt x="1270" y="1084"/>
                    <a:pt x="1121" y="1121"/>
                  </a:cubicBezTo>
                  <a:lnTo>
                    <a:pt x="636" y="1121"/>
                  </a:lnTo>
                  <a:cubicBezTo>
                    <a:pt x="710" y="785"/>
                    <a:pt x="748" y="523"/>
                    <a:pt x="748" y="337"/>
                  </a:cubicBezTo>
                  <a:cubicBezTo>
                    <a:pt x="972" y="299"/>
                    <a:pt x="1121" y="262"/>
                    <a:pt x="1196" y="262"/>
                  </a:cubicBezTo>
                  <a:lnTo>
                    <a:pt x="1495" y="262"/>
                  </a:lnTo>
                  <a:cubicBezTo>
                    <a:pt x="1644" y="225"/>
                    <a:pt x="1756" y="225"/>
                    <a:pt x="1868" y="187"/>
                  </a:cubicBezTo>
                  <a:cubicBezTo>
                    <a:pt x="1980" y="187"/>
                    <a:pt x="2017" y="150"/>
                    <a:pt x="2017" y="113"/>
                  </a:cubicBezTo>
                  <a:cubicBezTo>
                    <a:pt x="2017" y="38"/>
                    <a:pt x="1756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5" name="Google Shape;9065;p24"/>
            <p:cNvSpPr/>
            <p:nvPr/>
          </p:nvSpPr>
          <p:spPr>
            <a:xfrm>
              <a:off x="6613625" y="1409700"/>
              <a:ext cx="40175" cy="66300"/>
            </a:xfrm>
            <a:custGeom>
              <a:avLst/>
              <a:gdLst/>
              <a:ahLst/>
              <a:cxnLst/>
              <a:rect l="l" t="t" r="r" b="b"/>
              <a:pathLst>
                <a:path w="1607" h="2652" extrusionOk="0">
                  <a:moveTo>
                    <a:pt x="598" y="0"/>
                  </a:moveTo>
                  <a:cubicBezTo>
                    <a:pt x="561" y="0"/>
                    <a:pt x="561" y="0"/>
                    <a:pt x="523" y="37"/>
                  </a:cubicBezTo>
                  <a:cubicBezTo>
                    <a:pt x="523" y="37"/>
                    <a:pt x="523" y="75"/>
                    <a:pt x="523" y="112"/>
                  </a:cubicBezTo>
                  <a:cubicBezTo>
                    <a:pt x="523" y="299"/>
                    <a:pt x="449" y="672"/>
                    <a:pt x="262" y="1270"/>
                  </a:cubicBezTo>
                  <a:cubicBezTo>
                    <a:pt x="113" y="1867"/>
                    <a:pt x="1" y="2203"/>
                    <a:pt x="1" y="2315"/>
                  </a:cubicBezTo>
                  <a:cubicBezTo>
                    <a:pt x="1" y="2390"/>
                    <a:pt x="75" y="2464"/>
                    <a:pt x="150" y="2539"/>
                  </a:cubicBezTo>
                  <a:cubicBezTo>
                    <a:pt x="225" y="2614"/>
                    <a:pt x="337" y="2651"/>
                    <a:pt x="449" y="2651"/>
                  </a:cubicBezTo>
                  <a:cubicBezTo>
                    <a:pt x="710" y="2651"/>
                    <a:pt x="971" y="2614"/>
                    <a:pt x="1233" y="2502"/>
                  </a:cubicBezTo>
                  <a:cubicBezTo>
                    <a:pt x="1494" y="2427"/>
                    <a:pt x="1606" y="2315"/>
                    <a:pt x="1606" y="2203"/>
                  </a:cubicBezTo>
                  <a:cubicBezTo>
                    <a:pt x="1606" y="2203"/>
                    <a:pt x="1606" y="2166"/>
                    <a:pt x="1606" y="2166"/>
                  </a:cubicBezTo>
                  <a:lnTo>
                    <a:pt x="1569" y="2166"/>
                  </a:lnTo>
                  <a:cubicBezTo>
                    <a:pt x="1531" y="2166"/>
                    <a:pt x="1494" y="2166"/>
                    <a:pt x="1382" y="2203"/>
                  </a:cubicBezTo>
                  <a:cubicBezTo>
                    <a:pt x="1046" y="2278"/>
                    <a:pt x="710" y="2352"/>
                    <a:pt x="449" y="2352"/>
                  </a:cubicBezTo>
                  <a:cubicBezTo>
                    <a:pt x="374" y="2352"/>
                    <a:pt x="337" y="2315"/>
                    <a:pt x="337" y="2240"/>
                  </a:cubicBezTo>
                  <a:cubicBezTo>
                    <a:pt x="337" y="2166"/>
                    <a:pt x="411" y="1979"/>
                    <a:pt x="523" y="1606"/>
                  </a:cubicBezTo>
                  <a:cubicBezTo>
                    <a:pt x="710" y="896"/>
                    <a:pt x="822" y="485"/>
                    <a:pt x="822" y="299"/>
                  </a:cubicBezTo>
                  <a:cubicBezTo>
                    <a:pt x="822" y="224"/>
                    <a:pt x="822" y="149"/>
                    <a:pt x="747" y="112"/>
                  </a:cubicBezTo>
                  <a:cubicBezTo>
                    <a:pt x="710" y="37"/>
                    <a:pt x="635" y="0"/>
                    <a:pt x="5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6" name="Google Shape;9066;p24"/>
            <p:cNvSpPr/>
            <p:nvPr/>
          </p:nvSpPr>
          <p:spPr>
            <a:xfrm>
              <a:off x="6664975" y="1411550"/>
              <a:ext cx="50425" cy="64450"/>
            </a:xfrm>
            <a:custGeom>
              <a:avLst/>
              <a:gdLst/>
              <a:ahLst/>
              <a:cxnLst/>
              <a:rect l="l" t="t" r="r" b="b"/>
              <a:pathLst>
                <a:path w="2017" h="2578" extrusionOk="0">
                  <a:moveTo>
                    <a:pt x="1270" y="1"/>
                  </a:moveTo>
                  <a:cubicBezTo>
                    <a:pt x="784" y="1"/>
                    <a:pt x="486" y="38"/>
                    <a:pt x="448" y="113"/>
                  </a:cubicBezTo>
                  <a:cubicBezTo>
                    <a:pt x="448" y="150"/>
                    <a:pt x="448" y="187"/>
                    <a:pt x="448" y="225"/>
                  </a:cubicBezTo>
                  <a:cubicBezTo>
                    <a:pt x="448" y="411"/>
                    <a:pt x="411" y="635"/>
                    <a:pt x="336" y="934"/>
                  </a:cubicBezTo>
                  <a:cubicBezTo>
                    <a:pt x="262" y="1196"/>
                    <a:pt x="187" y="1457"/>
                    <a:pt x="112" y="1718"/>
                  </a:cubicBezTo>
                  <a:cubicBezTo>
                    <a:pt x="38" y="1942"/>
                    <a:pt x="0" y="2129"/>
                    <a:pt x="0" y="2241"/>
                  </a:cubicBezTo>
                  <a:cubicBezTo>
                    <a:pt x="0" y="2316"/>
                    <a:pt x="38" y="2428"/>
                    <a:pt x="112" y="2465"/>
                  </a:cubicBezTo>
                  <a:cubicBezTo>
                    <a:pt x="224" y="2540"/>
                    <a:pt x="299" y="2577"/>
                    <a:pt x="448" y="2577"/>
                  </a:cubicBezTo>
                  <a:cubicBezTo>
                    <a:pt x="672" y="2577"/>
                    <a:pt x="971" y="2540"/>
                    <a:pt x="1232" y="2428"/>
                  </a:cubicBezTo>
                  <a:cubicBezTo>
                    <a:pt x="1494" y="2353"/>
                    <a:pt x="1643" y="2241"/>
                    <a:pt x="1643" y="2166"/>
                  </a:cubicBezTo>
                  <a:cubicBezTo>
                    <a:pt x="1643" y="2129"/>
                    <a:pt x="1606" y="2092"/>
                    <a:pt x="1568" y="2092"/>
                  </a:cubicBezTo>
                  <a:cubicBezTo>
                    <a:pt x="1568" y="2092"/>
                    <a:pt x="1494" y="2092"/>
                    <a:pt x="1382" y="2129"/>
                  </a:cubicBezTo>
                  <a:cubicBezTo>
                    <a:pt x="1046" y="2204"/>
                    <a:pt x="747" y="2278"/>
                    <a:pt x="448" y="2278"/>
                  </a:cubicBezTo>
                  <a:cubicBezTo>
                    <a:pt x="411" y="2278"/>
                    <a:pt x="374" y="2241"/>
                    <a:pt x="374" y="2241"/>
                  </a:cubicBezTo>
                  <a:cubicBezTo>
                    <a:pt x="336" y="2204"/>
                    <a:pt x="336" y="2204"/>
                    <a:pt x="336" y="2166"/>
                  </a:cubicBezTo>
                  <a:cubicBezTo>
                    <a:pt x="336" y="2092"/>
                    <a:pt x="411" y="1830"/>
                    <a:pt x="560" y="1382"/>
                  </a:cubicBezTo>
                  <a:cubicBezTo>
                    <a:pt x="822" y="1382"/>
                    <a:pt x="1046" y="1382"/>
                    <a:pt x="1270" y="1345"/>
                  </a:cubicBezTo>
                  <a:cubicBezTo>
                    <a:pt x="1456" y="1270"/>
                    <a:pt x="1568" y="1233"/>
                    <a:pt x="1568" y="1121"/>
                  </a:cubicBezTo>
                  <a:cubicBezTo>
                    <a:pt x="1568" y="1084"/>
                    <a:pt x="1531" y="1084"/>
                    <a:pt x="1456" y="1084"/>
                  </a:cubicBezTo>
                  <a:cubicBezTo>
                    <a:pt x="1382" y="1084"/>
                    <a:pt x="1270" y="1084"/>
                    <a:pt x="1120" y="1121"/>
                  </a:cubicBezTo>
                  <a:lnTo>
                    <a:pt x="635" y="1121"/>
                  </a:lnTo>
                  <a:cubicBezTo>
                    <a:pt x="710" y="785"/>
                    <a:pt x="747" y="523"/>
                    <a:pt x="747" y="337"/>
                  </a:cubicBezTo>
                  <a:cubicBezTo>
                    <a:pt x="1008" y="299"/>
                    <a:pt x="1120" y="262"/>
                    <a:pt x="1195" y="262"/>
                  </a:cubicBezTo>
                  <a:lnTo>
                    <a:pt x="1494" y="262"/>
                  </a:lnTo>
                  <a:cubicBezTo>
                    <a:pt x="1643" y="225"/>
                    <a:pt x="1792" y="225"/>
                    <a:pt x="1867" y="187"/>
                  </a:cubicBezTo>
                  <a:cubicBezTo>
                    <a:pt x="1979" y="187"/>
                    <a:pt x="2016" y="150"/>
                    <a:pt x="2016" y="113"/>
                  </a:cubicBezTo>
                  <a:cubicBezTo>
                    <a:pt x="2016" y="38"/>
                    <a:pt x="1792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7" name="Google Shape;9067;p24"/>
            <p:cNvSpPr/>
            <p:nvPr/>
          </p:nvSpPr>
          <p:spPr>
            <a:xfrm>
              <a:off x="6717250" y="1409700"/>
              <a:ext cx="49500" cy="66300"/>
            </a:xfrm>
            <a:custGeom>
              <a:avLst/>
              <a:gdLst/>
              <a:ahLst/>
              <a:cxnLst/>
              <a:rect l="l" t="t" r="r" b="b"/>
              <a:pathLst>
                <a:path w="1980" h="2652" extrusionOk="0">
                  <a:moveTo>
                    <a:pt x="1158" y="373"/>
                  </a:moveTo>
                  <a:cubicBezTo>
                    <a:pt x="1232" y="560"/>
                    <a:pt x="1270" y="896"/>
                    <a:pt x="1307" y="1307"/>
                  </a:cubicBezTo>
                  <a:cubicBezTo>
                    <a:pt x="1120" y="1344"/>
                    <a:pt x="934" y="1382"/>
                    <a:pt x="747" y="1419"/>
                  </a:cubicBezTo>
                  <a:cubicBezTo>
                    <a:pt x="934" y="971"/>
                    <a:pt x="1046" y="597"/>
                    <a:pt x="1158" y="373"/>
                  </a:cubicBezTo>
                  <a:close/>
                  <a:moveTo>
                    <a:pt x="1270" y="0"/>
                  </a:moveTo>
                  <a:cubicBezTo>
                    <a:pt x="1195" y="0"/>
                    <a:pt x="1120" y="0"/>
                    <a:pt x="1046" y="75"/>
                  </a:cubicBezTo>
                  <a:cubicBezTo>
                    <a:pt x="1008" y="112"/>
                    <a:pt x="934" y="149"/>
                    <a:pt x="934" y="224"/>
                  </a:cubicBezTo>
                  <a:cubicBezTo>
                    <a:pt x="896" y="299"/>
                    <a:pt x="822" y="448"/>
                    <a:pt x="710" y="709"/>
                  </a:cubicBezTo>
                  <a:cubicBezTo>
                    <a:pt x="635" y="971"/>
                    <a:pt x="523" y="1158"/>
                    <a:pt x="486" y="1307"/>
                  </a:cubicBezTo>
                  <a:cubicBezTo>
                    <a:pt x="448" y="1344"/>
                    <a:pt x="411" y="1456"/>
                    <a:pt x="374" y="1531"/>
                  </a:cubicBezTo>
                  <a:cubicBezTo>
                    <a:pt x="150" y="1606"/>
                    <a:pt x="0" y="1680"/>
                    <a:pt x="0" y="1718"/>
                  </a:cubicBezTo>
                  <a:cubicBezTo>
                    <a:pt x="0" y="1755"/>
                    <a:pt x="37" y="1830"/>
                    <a:pt x="75" y="1830"/>
                  </a:cubicBezTo>
                  <a:cubicBezTo>
                    <a:pt x="112" y="1867"/>
                    <a:pt x="150" y="1904"/>
                    <a:pt x="224" y="1904"/>
                  </a:cubicBezTo>
                  <a:cubicBezTo>
                    <a:pt x="75" y="2240"/>
                    <a:pt x="37" y="2390"/>
                    <a:pt x="37" y="2427"/>
                  </a:cubicBezTo>
                  <a:cubicBezTo>
                    <a:pt x="37" y="2464"/>
                    <a:pt x="37" y="2539"/>
                    <a:pt x="75" y="2576"/>
                  </a:cubicBezTo>
                  <a:cubicBezTo>
                    <a:pt x="150" y="2614"/>
                    <a:pt x="187" y="2651"/>
                    <a:pt x="224" y="2651"/>
                  </a:cubicBezTo>
                  <a:cubicBezTo>
                    <a:pt x="262" y="2651"/>
                    <a:pt x="374" y="2352"/>
                    <a:pt x="598" y="1792"/>
                  </a:cubicBezTo>
                  <a:cubicBezTo>
                    <a:pt x="784" y="1755"/>
                    <a:pt x="934" y="1718"/>
                    <a:pt x="1008" y="1680"/>
                  </a:cubicBezTo>
                  <a:cubicBezTo>
                    <a:pt x="1120" y="1643"/>
                    <a:pt x="1232" y="1643"/>
                    <a:pt x="1344" y="1606"/>
                  </a:cubicBezTo>
                  <a:cubicBezTo>
                    <a:pt x="1344" y="1830"/>
                    <a:pt x="1382" y="2054"/>
                    <a:pt x="1382" y="2315"/>
                  </a:cubicBezTo>
                  <a:cubicBezTo>
                    <a:pt x="1419" y="2427"/>
                    <a:pt x="1419" y="2539"/>
                    <a:pt x="1456" y="2576"/>
                  </a:cubicBezTo>
                  <a:cubicBezTo>
                    <a:pt x="1456" y="2614"/>
                    <a:pt x="1494" y="2651"/>
                    <a:pt x="1531" y="2651"/>
                  </a:cubicBezTo>
                  <a:cubicBezTo>
                    <a:pt x="1643" y="2651"/>
                    <a:pt x="1680" y="2502"/>
                    <a:pt x="1680" y="2166"/>
                  </a:cubicBezTo>
                  <a:cubicBezTo>
                    <a:pt x="1680" y="2016"/>
                    <a:pt x="1643" y="1792"/>
                    <a:pt x="1643" y="1531"/>
                  </a:cubicBezTo>
                  <a:cubicBezTo>
                    <a:pt x="1867" y="1456"/>
                    <a:pt x="1979" y="1419"/>
                    <a:pt x="1979" y="1344"/>
                  </a:cubicBezTo>
                  <a:cubicBezTo>
                    <a:pt x="1979" y="1307"/>
                    <a:pt x="1904" y="1270"/>
                    <a:pt x="1792" y="1270"/>
                  </a:cubicBezTo>
                  <a:lnTo>
                    <a:pt x="1606" y="1270"/>
                  </a:lnTo>
                  <a:cubicBezTo>
                    <a:pt x="1568" y="896"/>
                    <a:pt x="1531" y="597"/>
                    <a:pt x="1456" y="373"/>
                  </a:cubicBezTo>
                  <a:cubicBezTo>
                    <a:pt x="1419" y="112"/>
                    <a:pt x="1344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8" name="Google Shape;9068;p24"/>
            <p:cNvSpPr/>
            <p:nvPr/>
          </p:nvSpPr>
          <p:spPr>
            <a:xfrm>
              <a:off x="6771375" y="1410625"/>
              <a:ext cx="46700" cy="65375"/>
            </a:xfrm>
            <a:custGeom>
              <a:avLst/>
              <a:gdLst/>
              <a:ahLst/>
              <a:cxnLst/>
              <a:rect l="l" t="t" r="r" b="b"/>
              <a:pathLst>
                <a:path w="1868" h="2615" extrusionOk="0">
                  <a:moveTo>
                    <a:pt x="1606" y="0"/>
                  </a:moveTo>
                  <a:cubicBezTo>
                    <a:pt x="1457" y="0"/>
                    <a:pt x="1308" y="38"/>
                    <a:pt x="1084" y="112"/>
                  </a:cubicBezTo>
                  <a:cubicBezTo>
                    <a:pt x="897" y="224"/>
                    <a:pt x="748" y="299"/>
                    <a:pt x="636" y="411"/>
                  </a:cubicBezTo>
                  <a:cubicBezTo>
                    <a:pt x="598" y="448"/>
                    <a:pt x="561" y="486"/>
                    <a:pt x="561" y="560"/>
                  </a:cubicBezTo>
                  <a:cubicBezTo>
                    <a:pt x="524" y="635"/>
                    <a:pt x="524" y="710"/>
                    <a:pt x="524" y="784"/>
                  </a:cubicBezTo>
                  <a:cubicBezTo>
                    <a:pt x="524" y="822"/>
                    <a:pt x="561" y="934"/>
                    <a:pt x="636" y="1009"/>
                  </a:cubicBezTo>
                  <a:cubicBezTo>
                    <a:pt x="748" y="1121"/>
                    <a:pt x="822" y="1233"/>
                    <a:pt x="934" y="1345"/>
                  </a:cubicBezTo>
                  <a:cubicBezTo>
                    <a:pt x="1046" y="1419"/>
                    <a:pt x="1158" y="1531"/>
                    <a:pt x="1233" y="1606"/>
                  </a:cubicBezTo>
                  <a:cubicBezTo>
                    <a:pt x="1345" y="1718"/>
                    <a:pt x="1382" y="1830"/>
                    <a:pt x="1382" y="1867"/>
                  </a:cubicBezTo>
                  <a:cubicBezTo>
                    <a:pt x="1382" y="1979"/>
                    <a:pt x="1308" y="2091"/>
                    <a:pt x="1158" y="2166"/>
                  </a:cubicBezTo>
                  <a:cubicBezTo>
                    <a:pt x="1046" y="2278"/>
                    <a:pt x="897" y="2315"/>
                    <a:pt x="710" y="2315"/>
                  </a:cubicBezTo>
                  <a:cubicBezTo>
                    <a:pt x="636" y="2315"/>
                    <a:pt x="561" y="2278"/>
                    <a:pt x="449" y="2241"/>
                  </a:cubicBezTo>
                  <a:cubicBezTo>
                    <a:pt x="374" y="2203"/>
                    <a:pt x="337" y="2166"/>
                    <a:pt x="299" y="2129"/>
                  </a:cubicBezTo>
                  <a:cubicBezTo>
                    <a:pt x="187" y="2017"/>
                    <a:pt x="75" y="1942"/>
                    <a:pt x="38" y="1942"/>
                  </a:cubicBezTo>
                  <a:cubicBezTo>
                    <a:pt x="1" y="1942"/>
                    <a:pt x="1" y="1979"/>
                    <a:pt x="1" y="2054"/>
                  </a:cubicBezTo>
                  <a:cubicBezTo>
                    <a:pt x="1" y="2166"/>
                    <a:pt x="75" y="2278"/>
                    <a:pt x="225" y="2427"/>
                  </a:cubicBezTo>
                  <a:cubicBezTo>
                    <a:pt x="374" y="2539"/>
                    <a:pt x="561" y="2614"/>
                    <a:pt x="785" y="2614"/>
                  </a:cubicBezTo>
                  <a:cubicBezTo>
                    <a:pt x="1046" y="2614"/>
                    <a:pt x="1270" y="2539"/>
                    <a:pt x="1420" y="2390"/>
                  </a:cubicBezTo>
                  <a:cubicBezTo>
                    <a:pt x="1606" y="2241"/>
                    <a:pt x="1718" y="2091"/>
                    <a:pt x="1718" y="1867"/>
                  </a:cubicBezTo>
                  <a:cubicBezTo>
                    <a:pt x="1718" y="1755"/>
                    <a:pt x="1681" y="1643"/>
                    <a:pt x="1569" y="1531"/>
                  </a:cubicBezTo>
                  <a:cubicBezTo>
                    <a:pt x="1494" y="1382"/>
                    <a:pt x="1382" y="1270"/>
                    <a:pt x="1270" y="1195"/>
                  </a:cubicBezTo>
                  <a:cubicBezTo>
                    <a:pt x="972" y="934"/>
                    <a:pt x="822" y="784"/>
                    <a:pt x="822" y="747"/>
                  </a:cubicBezTo>
                  <a:cubicBezTo>
                    <a:pt x="822" y="635"/>
                    <a:pt x="972" y="523"/>
                    <a:pt x="1270" y="411"/>
                  </a:cubicBezTo>
                  <a:cubicBezTo>
                    <a:pt x="1345" y="374"/>
                    <a:pt x="1457" y="336"/>
                    <a:pt x="1532" y="336"/>
                  </a:cubicBezTo>
                  <a:cubicBezTo>
                    <a:pt x="1644" y="299"/>
                    <a:pt x="1718" y="299"/>
                    <a:pt x="1793" y="262"/>
                  </a:cubicBezTo>
                  <a:cubicBezTo>
                    <a:pt x="1830" y="262"/>
                    <a:pt x="1868" y="224"/>
                    <a:pt x="1868" y="224"/>
                  </a:cubicBezTo>
                  <a:cubicBezTo>
                    <a:pt x="1868" y="150"/>
                    <a:pt x="1830" y="112"/>
                    <a:pt x="1793" y="75"/>
                  </a:cubicBezTo>
                  <a:cubicBezTo>
                    <a:pt x="1756" y="0"/>
                    <a:pt x="1681" y="0"/>
                    <a:pt x="16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9" name="Google Shape;9069;p24"/>
            <p:cNvSpPr/>
            <p:nvPr/>
          </p:nvSpPr>
          <p:spPr>
            <a:xfrm>
              <a:off x="6825525" y="1411550"/>
              <a:ext cx="51350" cy="64450"/>
            </a:xfrm>
            <a:custGeom>
              <a:avLst/>
              <a:gdLst/>
              <a:ahLst/>
              <a:cxnLst/>
              <a:rect l="l" t="t" r="r" b="b"/>
              <a:pathLst>
                <a:path w="2054" h="2578" extrusionOk="0">
                  <a:moveTo>
                    <a:pt x="1307" y="1"/>
                  </a:moveTo>
                  <a:cubicBezTo>
                    <a:pt x="784" y="1"/>
                    <a:pt x="523" y="38"/>
                    <a:pt x="486" y="113"/>
                  </a:cubicBezTo>
                  <a:cubicBezTo>
                    <a:pt x="448" y="150"/>
                    <a:pt x="448" y="187"/>
                    <a:pt x="448" y="225"/>
                  </a:cubicBezTo>
                  <a:cubicBezTo>
                    <a:pt x="448" y="411"/>
                    <a:pt x="411" y="635"/>
                    <a:pt x="336" y="934"/>
                  </a:cubicBezTo>
                  <a:cubicBezTo>
                    <a:pt x="262" y="1196"/>
                    <a:pt x="187" y="1457"/>
                    <a:pt x="112" y="1718"/>
                  </a:cubicBezTo>
                  <a:cubicBezTo>
                    <a:pt x="38" y="1942"/>
                    <a:pt x="0" y="2129"/>
                    <a:pt x="0" y="2241"/>
                  </a:cubicBezTo>
                  <a:cubicBezTo>
                    <a:pt x="0" y="2316"/>
                    <a:pt x="75" y="2428"/>
                    <a:pt x="150" y="2465"/>
                  </a:cubicBezTo>
                  <a:cubicBezTo>
                    <a:pt x="224" y="2540"/>
                    <a:pt x="336" y="2577"/>
                    <a:pt x="448" y="2577"/>
                  </a:cubicBezTo>
                  <a:cubicBezTo>
                    <a:pt x="710" y="2577"/>
                    <a:pt x="971" y="2540"/>
                    <a:pt x="1233" y="2428"/>
                  </a:cubicBezTo>
                  <a:cubicBezTo>
                    <a:pt x="1531" y="2353"/>
                    <a:pt x="1643" y="2241"/>
                    <a:pt x="1643" y="2166"/>
                  </a:cubicBezTo>
                  <a:cubicBezTo>
                    <a:pt x="1643" y="2129"/>
                    <a:pt x="1643" y="2092"/>
                    <a:pt x="1606" y="2092"/>
                  </a:cubicBezTo>
                  <a:cubicBezTo>
                    <a:pt x="1569" y="2092"/>
                    <a:pt x="1531" y="2092"/>
                    <a:pt x="1419" y="2129"/>
                  </a:cubicBezTo>
                  <a:cubicBezTo>
                    <a:pt x="1046" y="2204"/>
                    <a:pt x="747" y="2278"/>
                    <a:pt x="448" y="2278"/>
                  </a:cubicBezTo>
                  <a:cubicBezTo>
                    <a:pt x="411" y="2278"/>
                    <a:pt x="411" y="2241"/>
                    <a:pt x="374" y="2241"/>
                  </a:cubicBezTo>
                  <a:cubicBezTo>
                    <a:pt x="374" y="2204"/>
                    <a:pt x="374" y="2204"/>
                    <a:pt x="374" y="2166"/>
                  </a:cubicBezTo>
                  <a:cubicBezTo>
                    <a:pt x="374" y="2092"/>
                    <a:pt x="411" y="1830"/>
                    <a:pt x="560" y="1382"/>
                  </a:cubicBezTo>
                  <a:cubicBezTo>
                    <a:pt x="822" y="1382"/>
                    <a:pt x="1046" y="1382"/>
                    <a:pt x="1270" y="1345"/>
                  </a:cubicBezTo>
                  <a:cubicBezTo>
                    <a:pt x="1457" y="1270"/>
                    <a:pt x="1569" y="1233"/>
                    <a:pt x="1569" y="1121"/>
                  </a:cubicBezTo>
                  <a:cubicBezTo>
                    <a:pt x="1569" y="1084"/>
                    <a:pt x="1531" y="1084"/>
                    <a:pt x="1457" y="1084"/>
                  </a:cubicBezTo>
                  <a:cubicBezTo>
                    <a:pt x="1382" y="1084"/>
                    <a:pt x="1270" y="1084"/>
                    <a:pt x="1121" y="1121"/>
                  </a:cubicBezTo>
                  <a:lnTo>
                    <a:pt x="635" y="1121"/>
                  </a:lnTo>
                  <a:cubicBezTo>
                    <a:pt x="747" y="785"/>
                    <a:pt x="784" y="523"/>
                    <a:pt x="784" y="337"/>
                  </a:cubicBezTo>
                  <a:cubicBezTo>
                    <a:pt x="1009" y="299"/>
                    <a:pt x="1158" y="262"/>
                    <a:pt x="1195" y="262"/>
                  </a:cubicBezTo>
                  <a:lnTo>
                    <a:pt x="1531" y="262"/>
                  </a:lnTo>
                  <a:cubicBezTo>
                    <a:pt x="1681" y="225"/>
                    <a:pt x="1793" y="225"/>
                    <a:pt x="1867" y="187"/>
                  </a:cubicBezTo>
                  <a:cubicBezTo>
                    <a:pt x="1979" y="187"/>
                    <a:pt x="2054" y="150"/>
                    <a:pt x="2054" y="113"/>
                  </a:cubicBezTo>
                  <a:cubicBezTo>
                    <a:pt x="2054" y="38"/>
                    <a:pt x="1793" y="1"/>
                    <a:pt x="13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0" name="Google Shape;9070;p24"/>
            <p:cNvSpPr/>
            <p:nvPr/>
          </p:nvSpPr>
          <p:spPr>
            <a:xfrm>
              <a:off x="6882475" y="1410625"/>
              <a:ext cx="49475" cy="65375"/>
            </a:xfrm>
            <a:custGeom>
              <a:avLst/>
              <a:gdLst/>
              <a:ahLst/>
              <a:cxnLst/>
              <a:rect l="l" t="t" r="r" b="b"/>
              <a:pathLst>
                <a:path w="1979" h="2615" extrusionOk="0">
                  <a:moveTo>
                    <a:pt x="709" y="411"/>
                  </a:moveTo>
                  <a:lnTo>
                    <a:pt x="709" y="411"/>
                  </a:lnTo>
                  <a:cubicBezTo>
                    <a:pt x="971" y="486"/>
                    <a:pt x="1158" y="635"/>
                    <a:pt x="1344" y="784"/>
                  </a:cubicBezTo>
                  <a:cubicBezTo>
                    <a:pt x="1531" y="971"/>
                    <a:pt x="1643" y="1158"/>
                    <a:pt x="1643" y="1307"/>
                  </a:cubicBezTo>
                  <a:cubicBezTo>
                    <a:pt x="1643" y="1382"/>
                    <a:pt x="1568" y="1494"/>
                    <a:pt x="1419" y="1643"/>
                  </a:cubicBezTo>
                  <a:cubicBezTo>
                    <a:pt x="1270" y="1793"/>
                    <a:pt x="1083" y="1942"/>
                    <a:pt x="896" y="2054"/>
                  </a:cubicBezTo>
                  <a:cubicBezTo>
                    <a:pt x="672" y="2203"/>
                    <a:pt x="485" y="2278"/>
                    <a:pt x="299" y="2278"/>
                  </a:cubicBezTo>
                  <a:cubicBezTo>
                    <a:pt x="336" y="2091"/>
                    <a:pt x="373" y="1905"/>
                    <a:pt x="411" y="1755"/>
                  </a:cubicBezTo>
                  <a:cubicBezTo>
                    <a:pt x="560" y="1345"/>
                    <a:pt x="635" y="1083"/>
                    <a:pt x="672" y="896"/>
                  </a:cubicBezTo>
                  <a:cubicBezTo>
                    <a:pt x="709" y="747"/>
                    <a:pt x="747" y="635"/>
                    <a:pt x="747" y="560"/>
                  </a:cubicBezTo>
                  <a:cubicBezTo>
                    <a:pt x="747" y="523"/>
                    <a:pt x="709" y="448"/>
                    <a:pt x="709" y="411"/>
                  </a:cubicBezTo>
                  <a:close/>
                  <a:moveTo>
                    <a:pt x="261" y="0"/>
                  </a:moveTo>
                  <a:cubicBezTo>
                    <a:pt x="187" y="0"/>
                    <a:pt x="187" y="0"/>
                    <a:pt x="187" y="38"/>
                  </a:cubicBezTo>
                  <a:cubicBezTo>
                    <a:pt x="187" y="112"/>
                    <a:pt x="187" y="150"/>
                    <a:pt x="261" y="187"/>
                  </a:cubicBezTo>
                  <a:cubicBezTo>
                    <a:pt x="299" y="262"/>
                    <a:pt x="373" y="299"/>
                    <a:pt x="448" y="336"/>
                  </a:cubicBezTo>
                  <a:cubicBezTo>
                    <a:pt x="411" y="486"/>
                    <a:pt x="336" y="822"/>
                    <a:pt x="187" y="1345"/>
                  </a:cubicBezTo>
                  <a:cubicBezTo>
                    <a:pt x="75" y="1867"/>
                    <a:pt x="0" y="2166"/>
                    <a:pt x="0" y="2241"/>
                  </a:cubicBezTo>
                  <a:cubicBezTo>
                    <a:pt x="0" y="2353"/>
                    <a:pt x="0" y="2427"/>
                    <a:pt x="75" y="2502"/>
                  </a:cubicBezTo>
                  <a:cubicBezTo>
                    <a:pt x="149" y="2577"/>
                    <a:pt x="187" y="2614"/>
                    <a:pt x="224" y="2614"/>
                  </a:cubicBezTo>
                  <a:cubicBezTo>
                    <a:pt x="411" y="2614"/>
                    <a:pt x="635" y="2539"/>
                    <a:pt x="933" y="2390"/>
                  </a:cubicBezTo>
                  <a:cubicBezTo>
                    <a:pt x="1195" y="2241"/>
                    <a:pt x="1456" y="2091"/>
                    <a:pt x="1643" y="1867"/>
                  </a:cubicBezTo>
                  <a:cubicBezTo>
                    <a:pt x="1867" y="1681"/>
                    <a:pt x="1979" y="1494"/>
                    <a:pt x="1979" y="1345"/>
                  </a:cubicBezTo>
                  <a:cubicBezTo>
                    <a:pt x="1979" y="1121"/>
                    <a:pt x="1867" y="896"/>
                    <a:pt x="1680" y="672"/>
                  </a:cubicBezTo>
                  <a:cubicBezTo>
                    <a:pt x="1494" y="448"/>
                    <a:pt x="1270" y="299"/>
                    <a:pt x="1008" y="150"/>
                  </a:cubicBezTo>
                  <a:cubicBezTo>
                    <a:pt x="747" y="38"/>
                    <a:pt x="485" y="0"/>
                    <a:pt x="2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1" name="Google Shape;9071;p24"/>
            <p:cNvSpPr/>
            <p:nvPr/>
          </p:nvSpPr>
          <p:spPr>
            <a:xfrm>
              <a:off x="6975800" y="1409700"/>
              <a:ext cx="49500" cy="66300"/>
            </a:xfrm>
            <a:custGeom>
              <a:avLst/>
              <a:gdLst/>
              <a:ahLst/>
              <a:cxnLst/>
              <a:rect l="l" t="t" r="r" b="b"/>
              <a:pathLst>
                <a:path w="1980" h="2652" extrusionOk="0">
                  <a:moveTo>
                    <a:pt x="1158" y="373"/>
                  </a:moveTo>
                  <a:cubicBezTo>
                    <a:pt x="1233" y="560"/>
                    <a:pt x="1270" y="896"/>
                    <a:pt x="1308" y="1307"/>
                  </a:cubicBezTo>
                  <a:cubicBezTo>
                    <a:pt x="1121" y="1344"/>
                    <a:pt x="934" y="1382"/>
                    <a:pt x="748" y="1419"/>
                  </a:cubicBezTo>
                  <a:cubicBezTo>
                    <a:pt x="934" y="971"/>
                    <a:pt x="1046" y="597"/>
                    <a:pt x="1158" y="373"/>
                  </a:cubicBezTo>
                  <a:close/>
                  <a:moveTo>
                    <a:pt x="1270" y="0"/>
                  </a:moveTo>
                  <a:cubicBezTo>
                    <a:pt x="1196" y="0"/>
                    <a:pt x="1121" y="0"/>
                    <a:pt x="1046" y="75"/>
                  </a:cubicBezTo>
                  <a:cubicBezTo>
                    <a:pt x="1009" y="112"/>
                    <a:pt x="934" y="149"/>
                    <a:pt x="934" y="224"/>
                  </a:cubicBezTo>
                  <a:cubicBezTo>
                    <a:pt x="897" y="299"/>
                    <a:pt x="822" y="448"/>
                    <a:pt x="710" y="709"/>
                  </a:cubicBezTo>
                  <a:cubicBezTo>
                    <a:pt x="636" y="971"/>
                    <a:pt x="524" y="1158"/>
                    <a:pt x="486" y="1307"/>
                  </a:cubicBezTo>
                  <a:cubicBezTo>
                    <a:pt x="449" y="1344"/>
                    <a:pt x="412" y="1456"/>
                    <a:pt x="374" y="1531"/>
                  </a:cubicBezTo>
                  <a:cubicBezTo>
                    <a:pt x="150" y="1606"/>
                    <a:pt x="1" y="1680"/>
                    <a:pt x="1" y="1718"/>
                  </a:cubicBezTo>
                  <a:cubicBezTo>
                    <a:pt x="1" y="1755"/>
                    <a:pt x="38" y="1830"/>
                    <a:pt x="76" y="1830"/>
                  </a:cubicBezTo>
                  <a:cubicBezTo>
                    <a:pt x="113" y="1867"/>
                    <a:pt x="150" y="1904"/>
                    <a:pt x="225" y="1904"/>
                  </a:cubicBezTo>
                  <a:cubicBezTo>
                    <a:pt x="76" y="2240"/>
                    <a:pt x="38" y="2390"/>
                    <a:pt x="38" y="2427"/>
                  </a:cubicBezTo>
                  <a:cubicBezTo>
                    <a:pt x="38" y="2464"/>
                    <a:pt x="38" y="2539"/>
                    <a:pt x="76" y="2576"/>
                  </a:cubicBezTo>
                  <a:cubicBezTo>
                    <a:pt x="150" y="2614"/>
                    <a:pt x="188" y="2651"/>
                    <a:pt x="225" y="2651"/>
                  </a:cubicBezTo>
                  <a:cubicBezTo>
                    <a:pt x="262" y="2651"/>
                    <a:pt x="374" y="2352"/>
                    <a:pt x="598" y="1792"/>
                  </a:cubicBezTo>
                  <a:cubicBezTo>
                    <a:pt x="785" y="1755"/>
                    <a:pt x="934" y="1718"/>
                    <a:pt x="1009" y="1680"/>
                  </a:cubicBezTo>
                  <a:cubicBezTo>
                    <a:pt x="1121" y="1643"/>
                    <a:pt x="1233" y="1643"/>
                    <a:pt x="1345" y="1606"/>
                  </a:cubicBezTo>
                  <a:cubicBezTo>
                    <a:pt x="1345" y="1830"/>
                    <a:pt x="1382" y="2054"/>
                    <a:pt x="1382" y="2315"/>
                  </a:cubicBezTo>
                  <a:cubicBezTo>
                    <a:pt x="1420" y="2427"/>
                    <a:pt x="1420" y="2539"/>
                    <a:pt x="1457" y="2576"/>
                  </a:cubicBezTo>
                  <a:cubicBezTo>
                    <a:pt x="1457" y="2614"/>
                    <a:pt x="1494" y="2651"/>
                    <a:pt x="1532" y="2651"/>
                  </a:cubicBezTo>
                  <a:cubicBezTo>
                    <a:pt x="1644" y="2651"/>
                    <a:pt x="1681" y="2502"/>
                    <a:pt x="1681" y="2166"/>
                  </a:cubicBezTo>
                  <a:cubicBezTo>
                    <a:pt x="1681" y="2016"/>
                    <a:pt x="1644" y="1792"/>
                    <a:pt x="1644" y="1531"/>
                  </a:cubicBezTo>
                  <a:cubicBezTo>
                    <a:pt x="1868" y="1456"/>
                    <a:pt x="1980" y="1419"/>
                    <a:pt x="1980" y="1344"/>
                  </a:cubicBezTo>
                  <a:cubicBezTo>
                    <a:pt x="1980" y="1307"/>
                    <a:pt x="1905" y="1270"/>
                    <a:pt x="1793" y="1270"/>
                  </a:cubicBezTo>
                  <a:lnTo>
                    <a:pt x="1606" y="1270"/>
                  </a:lnTo>
                  <a:cubicBezTo>
                    <a:pt x="1569" y="896"/>
                    <a:pt x="1532" y="597"/>
                    <a:pt x="1457" y="373"/>
                  </a:cubicBezTo>
                  <a:cubicBezTo>
                    <a:pt x="1420" y="112"/>
                    <a:pt x="1345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2" name="Google Shape;9072;p24"/>
            <p:cNvSpPr/>
            <p:nvPr/>
          </p:nvSpPr>
          <p:spPr>
            <a:xfrm>
              <a:off x="7033675" y="1409700"/>
              <a:ext cx="56050" cy="66300"/>
            </a:xfrm>
            <a:custGeom>
              <a:avLst/>
              <a:gdLst/>
              <a:ahLst/>
              <a:cxnLst/>
              <a:rect l="l" t="t" r="r" b="b"/>
              <a:pathLst>
                <a:path w="2242" h="2652" extrusionOk="0">
                  <a:moveTo>
                    <a:pt x="1980" y="0"/>
                  </a:moveTo>
                  <a:cubicBezTo>
                    <a:pt x="1942" y="0"/>
                    <a:pt x="1905" y="75"/>
                    <a:pt x="1905" y="187"/>
                  </a:cubicBezTo>
                  <a:cubicBezTo>
                    <a:pt x="1905" y="187"/>
                    <a:pt x="1905" y="336"/>
                    <a:pt x="1868" y="635"/>
                  </a:cubicBezTo>
                  <a:cubicBezTo>
                    <a:pt x="1830" y="1195"/>
                    <a:pt x="1718" y="1718"/>
                    <a:pt x="1569" y="2166"/>
                  </a:cubicBezTo>
                  <a:cubicBezTo>
                    <a:pt x="1457" y="1904"/>
                    <a:pt x="1196" y="1270"/>
                    <a:pt x="785" y="224"/>
                  </a:cubicBezTo>
                  <a:cubicBezTo>
                    <a:pt x="785" y="187"/>
                    <a:pt x="748" y="149"/>
                    <a:pt x="673" y="75"/>
                  </a:cubicBezTo>
                  <a:cubicBezTo>
                    <a:pt x="636" y="37"/>
                    <a:pt x="598" y="37"/>
                    <a:pt x="561" y="37"/>
                  </a:cubicBezTo>
                  <a:cubicBezTo>
                    <a:pt x="524" y="37"/>
                    <a:pt x="524" y="75"/>
                    <a:pt x="524" y="149"/>
                  </a:cubicBezTo>
                  <a:cubicBezTo>
                    <a:pt x="486" y="299"/>
                    <a:pt x="412" y="709"/>
                    <a:pt x="262" y="1344"/>
                  </a:cubicBezTo>
                  <a:cubicBezTo>
                    <a:pt x="113" y="1979"/>
                    <a:pt x="1" y="2315"/>
                    <a:pt x="1" y="2390"/>
                  </a:cubicBezTo>
                  <a:cubicBezTo>
                    <a:pt x="1" y="2464"/>
                    <a:pt x="38" y="2502"/>
                    <a:pt x="76" y="2576"/>
                  </a:cubicBezTo>
                  <a:cubicBezTo>
                    <a:pt x="113" y="2614"/>
                    <a:pt x="150" y="2651"/>
                    <a:pt x="188" y="2651"/>
                  </a:cubicBezTo>
                  <a:cubicBezTo>
                    <a:pt x="225" y="2651"/>
                    <a:pt x="262" y="2614"/>
                    <a:pt x="262" y="2502"/>
                  </a:cubicBezTo>
                  <a:cubicBezTo>
                    <a:pt x="300" y="2390"/>
                    <a:pt x="374" y="2166"/>
                    <a:pt x="449" y="1792"/>
                  </a:cubicBezTo>
                  <a:cubicBezTo>
                    <a:pt x="561" y="1456"/>
                    <a:pt x="636" y="1120"/>
                    <a:pt x="710" y="821"/>
                  </a:cubicBezTo>
                  <a:cubicBezTo>
                    <a:pt x="1084" y="1755"/>
                    <a:pt x="1308" y="2315"/>
                    <a:pt x="1382" y="2464"/>
                  </a:cubicBezTo>
                  <a:cubicBezTo>
                    <a:pt x="1382" y="2539"/>
                    <a:pt x="1420" y="2576"/>
                    <a:pt x="1457" y="2614"/>
                  </a:cubicBezTo>
                  <a:cubicBezTo>
                    <a:pt x="1494" y="2614"/>
                    <a:pt x="1532" y="2651"/>
                    <a:pt x="1569" y="2651"/>
                  </a:cubicBezTo>
                  <a:cubicBezTo>
                    <a:pt x="1681" y="2651"/>
                    <a:pt x="1756" y="2502"/>
                    <a:pt x="1868" y="2166"/>
                  </a:cubicBezTo>
                  <a:cubicBezTo>
                    <a:pt x="1980" y="1830"/>
                    <a:pt x="2054" y="1494"/>
                    <a:pt x="2129" y="1120"/>
                  </a:cubicBezTo>
                  <a:cubicBezTo>
                    <a:pt x="2204" y="747"/>
                    <a:pt x="2241" y="448"/>
                    <a:pt x="2241" y="261"/>
                  </a:cubicBezTo>
                  <a:cubicBezTo>
                    <a:pt x="2241" y="224"/>
                    <a:pt x="2204" y="149"/>
                    <a:pt x="2129" y="112"/>
                  </a:cubicBezTo>
                  <a:cubicBezTo>
                    <a:pt x="2092" y="37"/>
                    <a:pt x="2054" y="0"/>
                    <a:pt x="19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3" name="Google Shape;9073;p24"/>
            <p:cNvSpPr/>
            <p:nvPr/>
          </p:nvSpPr>
          <p:spPr>
            <a:xfrm>
              <a:off x="7099950" y="1410625"/>
              <a:ext cx="49500" cy="65375"/>
            </a:xfrm>
            <a:custGeom>
              <a:avLst/>
              <a:gdLst/>
              <a:ahLst/>
              <a:cxnLst/>
              <a:rect l="l" t="t" r="r" b="b"/>
              <a:pathLst>
                <a:path w="1980" h="2615" extrusionOk="0">
                  <a:moveTo>
                    <a:pt x="710" y="411"/>
                  </a:moveTo>
                  <a:lnTo>
                    <a:pt x="710" y="411"/>
                  </a:lnTo>
                  <a:cubicBezTo>
                    <a:pt x="972" y="486"/>
                    <a:pt x="1158" y="635"/>
                    <a:pt x="1345" y="784"/>
                  </a:cubicBezTo>
                  <a:cubicBezTo>
                    <a:pt x="1532" y="971"/>
                    <a:pt x="1644" y="1158"/>
                    <a:pt x="1644" y="1307"/>
                  </a:cubicBezTo>
                  <a:cubicBezTo>
                    <a:pt x="1644" y="1382"/>
                    <a:pt x="1569" y="1494"/>
                    <a:pt x="1420" y="1643"/>
                  </a:cubicBezTo>
                  <a:cubicBezTo>
                    <a:pt x="1270" y="1793"/>
                    <a:pt x="1121" y="1942"/>
                    <a:pt x="897" y="2054"/>
                  </a:cubicBezTo>
                  <a:cubicBezTo>
                    <a:pt x="673" y="2203"/>
                    <a:pt x="486" y="2278"/>
                    <a:pt x="300" y="2278"/>
                  </a:cubicBezTo>
                  <a:cubicBezTo>
                    <a:pt x="337" y="2091"/>
                    <a:pt x="374" y="1905"/>
                    <a:pt x="449" y="1755"/>
                  </a:cubicBezTo>
                  <a:cubicBezTo>
                    <a:pt x="561" y="1345"/>
                    <a:pt x="636" y="1083"/>
                    <a:pt x="673" y="896"/>
                  </a:cubicBezTo>
                  <a:cubicBezTo>
                    <a:pt x="710" y="747"/>
                    <a:pt x="748" y="635"/>
                    <a:pt x="748" y="560"/>
                  </a:cubicBezTo>
                  <a:cubicBezTo>
                    <a:pt x="748" y="523"/>
                    <a:pt x="710" y="448"/>
                    <a:pt x="710" y="411"/>
                  </a:cubicBezTo>
                  <a:close/>
                  <a:moveTo>
                    <a:pt x="262" y="0"/>
                  </a:moveTo>
                  <a:cubicBezTo>
                    <a:pt x="225" y="0"/>
                    <a:pt x="188" y="0"/>
                    <a:pt x="188" y="38"/>
                  </a:cubicBezTo>
                  <a:cubicBezTo>
                    <a:pt x="188" y="112"/>
                    <a:pt x="188" y="150"/>
                    <a:pt x="262" y="187"/>
                  </a:cubicBezTo>
                  <a:cubicBezTo>
                    <a:pt x="300" y="262"/>
                    <a:pt x="374" y="299"/>
                    <a:pt x="449" y="336"/>
                  </a:cubicBezTo>
                  <a:cubicBezTo>
                    <a:pt x="449" y="486"/>
                    <a:pt x="337" y="822"/>
                    <a:pt x="225" y="1345"/>
                  </a:cubicBezTo>
                  <a:cubicBezTo>
                    <a:pt x="76" y="1867"/>
                    <a:pt x="1" y="2166"/>
                    <a:pt x="1" y="2241"/>
                  </a:cubicBezTo>
                  <a:cubicBezTo>
                    <a:pt x="1" y="2353"/>
                    <a:pt x="38" y="2427"/>
                    <a:pt x="76" y="2502"/>
                  </a:cubicBezTo>
                  <a:cubicBezTo>
                    <a:pt x="150" y="2577"/>
                    <a:pt x="188" y="2614"/>
                    <a:pt x="262" y="2614"/>
                  </a:cubicBezTo>
                  <a:cubicBezTo>
                    <a:pt x="412" y="2614"/>
                    <a:pt x="673" y="2539"/>
                    <a:pt x="934" y="2390"/>
                  </a:cubicBezTo>
                  <a:cubicBezTo>
                    <a:pt x="1196" y="2241"/>
                    <a:pt x="1457" y="2091"/>
                    <a:pt x="1644" y="1867"/>
                  </a:cubicBezTo>
                  <a:cubicBezTo>
                    <a:pt x="1868" y="1681"/>
                    <a:pt x="1980" y="1494"/>
                    <a:pt x="1980" y="1345"/>
                  </a:cubicBezTo>
                  <a:cubicBezTo>
                    <a:pt x="1980" y="1121"/>
                    <a:pt x="1868" y="896"/>
                    <a:pt x="1681" y="672"/>
                  </a:cubicBezTo>
                  <a:cubicBezTo>
                    <a:pt x="1494" y="448"/>
                    <a:pt x="1270" y="299"/>
                    <a:pt x="1009" y="150"/>
                  </a:cubicBezTo>
                  <a:cubicBezTo>
                    <a:pt x="748" y="38"/>
                    <a:pt x="486" y="0"/>
                    <a:pt x="2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4" name="Google Shape;9074;p24"/>
            <p:cNvSpPr/>
            <p:nvPr/>
          </p:nvSpPr>
          <p:spPr>
            <a:xfrm>
              <a:off x="5734300" y="1522625"/>
              <a:ext cx="61650" cy="65375"/>
            </a:xfrm>
            <a:custGeom>
              <a:avLst/>
              <a:gdLst/>
              <a:ahLst/>
              <a:cxnLst/>
              <a:rect l="l" t="t" r="r" b="b"/>
              <a:pathLst>
                <a:path w="2466" h="2615" extrusionOk="0">
                  <a:moveTo>
                    <a:pt x="300" y="1"/>
                  </a:moveTo>
                  <a:cubicBezTo>
                    <a:pt x="225" y="1"/>
                    <a:pt x="225" y="38"/>
                    <a:pt x="225" y="150"/>
                  </a:cubicBezTo>
                  <a:cubicBezTo>
                    <a:pt x="225" y="412"/>
                    <a:pt x="188" y="822"/>
                    <a:pt x="113" y="1345"/>
                  </a:cubicBezTo>
                  <a:cubicBezTo>
                    <a:pt x="38" y="1868"/>
                    <a:pt x="1" y="2167"/>
                    <a:pt x="1" y="2279"/>
                  </a:cubicBezTo>
                  <a:cubicBezTo>
                    <a:pt x="1" y="2353"/>
                    <a:pt x="38" y="2428"/>
                    <a:pt x="76" y="2503"/>
                  </a:cubicBezTo>
                  <a:cubicBezTo>
                    <a:pt x="150" y="2577"/>
                    <a:pt x="188" y="2615"/>
                    <a:pt x="225" y="2615"/>
                  </a:cubicBezTo>
                  <a:cubicBezTo>
                    <a:pt x="337" y="2615"/>
                    <a:pt x="524" y="2428"/>
                    <a:pt x="785" y="2055"/>
                  </a:cubicBezTo>
                  <a:cubicBezTo>
                    <a:pt x="897" y="1868"/>
                    <a:pt x="1009" y="1719"/>
                    <a:pt x="1121" y="1569"/>
                  </a:cubicBezTo>
                  <a:cubicBezTo>
                    <a:pt x="1158" y="1905"/>
                    <a:pt x="1196" y="2167"/>
                    <a:pt x="1270" y="2316"/>
                  </a:cubicBezTo>
                  <a:cubicBezTo>
                    <a:pt x="1345" y="2503"/>
                    <a:pt x="1457" y="2615"/>
                    <a:pt x="1606" y="2615"/>
                  </a:cubicBezTo>
                  <a:cubicBezTo>
                    <a:pt x="1868" y="2615"/>
                    <a:pt x="2055" y="2465"/>
                    <a:pt x="2204" y="2167"/>
                  </a:cubicBezTo>
                  <a:cubicBezTo>
                    <a:pt x="2391" y="1868"/>
                    <a:pt x="2465" y="1569"/>
                    <a:pt x="2465" y="1196"/>
                  </a:cubicBezTo>
                  <a:cubicBezTo>
                    <a:pt x="2465" y="860"/>
                    <a:pt x="2391" y="561"/>
                    <a:pt x="2241" y="337"/>
                  </a:cubicBezTo>
                  <a:cubicBezTo>
                    <a:pt x="2092" y="113"/>
                    <a:pt x="1905" y="1"/>
                    <a:pt x="1606" y="1"/>
                  </a:cubicBezTo>
                  <a:cubicBezTo>
                    <a:pt x="1494" y="1"/>
                    <a:pt x="1420" y="38"/>
                    <a:pt x="1420" y="113"/>
                  </a:cubicBezTo>
                  <a:cubicBezTo>
                    <a:pt x="1420" y="150"/>
                    <a:pt x="1457" y="188"/>
                    <a:pt x="1494" y="262"/>
                  </a:cubicBezTo>
                  <a:cubicBezTo>
                    <a:pt x="1569" y="300"/>
                    <a:pt x="1644" y="337"/>
                    <a:pt x="1718" y="337"/>
                  </a:cubicBezTo>
                  <a:cubicBezTo>
                    <a:pt x="1793" y="337"/>
                    <a:pt x="1868" y="374"/>
                    <a:pt x="1943" y="449"/>
                  </a:cubicBezTo>
                  <a:cubicBezTo>
                    <a:pt x="2092" y="636"/>
                    <a:pt x="2167" y="860"/>
                    <a:pt x="2167" y="1158"/>
                  </a:cubicBezTo>
                  <a:cubicBezTo>
                    <a:pt x="2167" y="1457"/>
                    <a:pt x="2092" y="1681"/>
                    <a:pt x="1980" y="1905"/>
                  </a:cubicBezTo>
                  <a:cubicBezTo>
                    <a:pt x="1905" y="2129"/>
                    <a:pt x="1756" y="2241"/>
                    <a:pt x="1644" y="2241"/>
                  </a:cubicBezTo>
                  <a:cubicBezTo>
                    <a:pt x="1569" y="2241"/>
                    <a:pt x="1532" y="2204"/>
                    <a:pt x="1494" y="2092"/>
                  </a:cubicBezTo>
                  <a:cubicBezTo>
                    <a:pt x="1457" y="1943"/>
                    <a:pt x="1420" y="1831"/>
                    <a:pt x="1420" y="1681"/>
                  </a:cubicBezTo>
                  <a:cubicBezTo>
                    <a:pt x="1382" y="1308"/>
                    <a:pt x="1308" y="1121"/>
                    <a:pt x="1233" y="1121"/>
                  </a:cubicBezTo>
                  <a:cubicBezTo>
                    <a:pt x="1158" y="1121"/>
                    <a:pt x="1009" y="1233"/>
                    <a:pt x="822" y="1457"/>
                  </a:cubicBezTo>
                  <a:cubicBezTo>
                    <a:pt x="636" y="1681"/>
                    <a:pt x="449" y="1905"/>
                    <a:pt x="300" y="2167"/>
                  </a:cubicBezTo>
                  <a:cubicBezTo>
                    <a:pt x="337" y="1905"/>
                    <a:pt x="374" y="1532"/>
                    <a:pt x="449" y="1046"/>
                  </a:cubicBezTo>
                  <a:cubicBezTo>
                    <a:pt x="561" y="598"/>
                    <a:pt x="598" y="337"/>
                    <a:pt x="598" y="262"/>
                  </a:cubicBezTo>
                  <a:cubicBezTo>
                    <a:pt x="598" y="225"/>
                    <a:pt x="561" y="150"/>
                    <a:pt x="486" y="76"/>
                  </a:cubicBezTo>
                  <a:cubicBezTo>
                    <a:pt x="412" y="38"/>
                    <a:pt x="337" y="1"/>
                    <a:pt x="3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5" name="Google Shape;9075;p24"/>
            <p:cNvSpPr/>
            <p:nvPr/>
          </p:nvSpPr>
          <p:spPr>
            <a:xfrm>
              <a:off x="5807125" y="1522625"/>
              <a:ext cx="18700" cy="65375"/>
            </a:xfrm>
            <a:custGeom>
              <a:avLst/>
              <a:gdLst/>
              <a:ahLst/>
              <a:cxnLst/>
              <a:rect l="l" t="t" r="r" b="b"/>
              <a:pathLst>
                <a:path w="748" h="2615" extrusionOk="0">
                  <a:moveTo>
                    <a:pt x="523" y="1"/>
                  </a:moveTo>
                  <a:cubicBezTo>
                    <a:pt x="486" y="1"/>
                    <a:pt x="486" y="1"/>
                    <a:pt x="448" y="38"/>
                  </a:cubicBezTo>
                  <a:cubicBezTo>
                    <a:pt x="448" y="38"/>
                    <a:pt x="448" y="76"/>
                    <a:pt x="448" y="113"/>
                  </a:cubicBezTo>
                  <a:cubicBezTo>
                    <a:pt x="448" y="262"/>
                    <a:pt x="374" y="673"/>
                    <a:pt x="224" y="1308"/>
                  </a:cubicBezTo>
                  <a:cubicBezTo>
                    <a:pt x="75" y="1943"/>
                    <a:pt x="0" y="2316"/>
                    <a:pt x="0" y="2353"/>
                  </a:cubicBezTo>
                  <a:cubicBezTo>
                    <a:pt x="0" y="2391"/>
                    <a:pt x="38" y="2465"/>
                    <a:pt x="75" y="2503"/>
                  </a:cubicBezTo>
                  <a:cubicBezTo>
                    <a:pt x="112" y="2577"/>
                    <a:pt x="150" y="2615"/>
                    <a:pt x="187" y="2615"/>
                  </a:cubicBezTo>
                  <a:cubicBezTo>
                    <a:pt x="224" y="2615"/>
                    <a:pt x="262" y="2540"/>
                    <a:pt x="299" y="2391"/>
                  </a:cubicBezTo>
                  <a:cubicBezTo>
                    <a:pt x="336" y="2316"/>
                    <a:pt x="336" y="2241"/>
                    <a:pt x="336" y="2167"/>
                  </a:cubicBezTo>
                  <a:cubicBezTo>
                    <a:pt x="374" y="2092"/>
                    <a:pt x="411" y="2017"/>
                    <a:pt x="411" y="1868"/>
                  </a:cubicBezTo>
                  <a:cubicBezTo>
                    <a:pt x="448" y="1756"/>
                    <a:pt x="486" y="1644"/>
                    <a:pt x="486" y="1569"/>
                  </a:cubicBezTo>
                  <a:cubicBezTo>
                    <a:pt x="672" y="860"/>
                    <a:pt x="747" y="449"/>
                    <a:pt x="747" y="374"/>
                  </a:cubicBezTo>
                  <a:cubicBezTo>
                    <a:pt x="747" y="262"/>
                    <a:pt x="747" y="188"/>
                    <a:pt x="672" y="113"/>
                  </a:cubicBezTo>
                  <a:cubicBezTo>
                    <a:pt x="635" y="38"/>
                    <a:pt x="560" y="1"/>
                    <a:pt x="5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6" name="Google Shape;9076;p24"/>
            <p:cNvSpPr/>
            <p:nvPr/>
          </p:nvSpPr>
          <p:spPr>
            <a:xfrm>
              <a:off x="5835125" y="1521700"/>
              <a:ext cx="40150" cy="66300"/>
            </a:xfrm>
            <a:custGeom>
              <a:avLst/>
              <a:gdLst/>
              <a:ahLst/>
              <a:cxnLst/>
              <a:rect l="l" t="t" r="r" b="b"/>
              <a:pathLst>
                <a:path w="1606" h="2652" extrusionOk="0">
                  <a:moveTo>
                    <a:pt x="598" y="1"/>
                  </a:moveTo>
                  <a:cubicBezTo>
                    <a:pt x="561" y="1"/>
                    <a:pt x="561" y="1"/>
                    <a:pt x="523" y="38"/>
                  </a:cubicBezTo>
                  <a:cubicBezTo>
                    <a:pt x="523" y="38"/>
                    <a:pt x="523" y="75"/>
                    <a:pt x="523" y="113"/>
                  </a:cubicBezTo>
                  <a:cubicBezTo>
                    <a:pt x="523" y="299"/>
                    <a:pt x="449" y="673"/>
                    <a:pt x="262" y="1270"/>
                  </a:cubicBezTo>
                  <a:cubicBezTo>
                    <a:pt x="112" y="1868"/>
                    <a:pt x="0" y="2204"/>
                    <a:pt x="0" y="2316"/>
                  </a:cubicBezTo>
                  <a:cubicBezTo>
                    <a:pt x="0" y="2390"/>
                    <a:pt x="75" y="2465"/>
                    <a:pt x="150" y="2540"/>
                  </a:cubicBezTo>
                  <a:cubicBezTo>
                    <a:pt x="224" y="2614"/>
                    <a:pt x="336" y="2652"/>
                    <a:pt x="449" y="2652"/>
                  </a:cubicBezTo>
                  <a:cubicBezTo>
                    <a:pt x="710" y="2652"/>
                    <a:pt x="971" y="2614"/>
                    <a:pt x="1233" y="2502"/>
                  </a:cubicBezTo>
                  <a:cubicBezTo>
                    <a:pt x="1494" y="2428"/>
                    <a:pt x="1606" y="2316"/>
                    <a:pt x="1606" y="2204"/>
                  </a:cubicBezTo>
                  <a:cubicBezTo>
                    <a:pt x="1606" y="2204"/>
                    <a:pt x="1606" y="2166"/>
                    <a:pt x="1606" y="2166"/>
                  </a:cubicBezTo>
                  <a:lnTo>
                    <a:pt x="1569" y="2166"/>
                  </a:lnTo>
                  <a:cubicBezTo>
                    <a:pt x="1531" y="2166"/>
                    <a:pt x="1494" y="2166"/>
                    <a:pt x="1382" y="2204"/>
                  </a:cubicBezTo>
                  <a:cubicBezTo>
                    <a:pt x="1046" y="2278"/>
                    <a:pt x="747" y="2353"/>
                    <a:pt x="449" y="2353"/>
                  </a:cubicBezTo>
                  <a:cubicBezTo>
                    <a:pt x="374" y="2353"/>
                    <a:pt x="336" y="2316"/>
                    <a:pt x="336" y="2241"/>
                  </a:cubicBezTo>
                  <a:cubicBezTo>
                    <a:pt x="336" y="2166"/>
                    <a:pt x="411" y="1980"/>
                    <a:pt x="523" y="1606"/>
                  </a:cubicBezTo>
                  <a:cubicBezTo>
                    <a:pt x="710" y="897"/>
                    <a:pt x="822" y="486"/>
                    <a:pt x="822" y="299"/>
                  </a:cubicBezTo>
                  <a:cubicBezTo>
                    <a:pt x="822" y="225"/>
                    <a:pt x="822" y="150"/>
                    <a:pt x="747" y="113"/>
                  </a:cubicBezTo>
                  <a:cubicBezTo>
                    <a:pt x="710" y="38"/>
                    <a:pt x="635" y="1"/>
                    <a:pt x="5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7" name="Google Shape;9077;p24"/>
            <p:cNvSpPr/>
            <p:nvPr/>
          </p:nvSpPr>
          <p:spPr>
            <a:xfrm>
              <a:off x="5886475" y="1521700"/>
              <a:ext cx="40150" cy="66300"/>
            </a:xfrm>
            <a:custGeom>
              <a:avLst/>
              <a:gdLst/>
              <a:ahLst/>
              <a:cxnLst/>
              <a:rect l="l" t="t" r="r" b="b"/>
              <a:pathLst>
                <a:path w="1606" h="2652" extrusionOk="0">
                  <a:moveTo>
                    <a:pt x="597" y="1"/>
                  </a:moveTo>
                  <a:cubicBezTo>
                    <a:pt x="560" y="1"/>
                    <a:pt x="523" y="1"/>
                    <a:pt x="523" y="38"/>
                  </a:cubicBezTo>
                  <a:cubicBezTo>
                    <a:pt x="523" y="38"/>
                    <a:pt x="523" y="75"/>
                    <a:pt x="523" y="113"/>
                  </a:cubicBezTo>
                  <a:cubicBezTo>
                    <a:pt x="523" y="299"/>
                    <a:pt x="411" y="673"/>
                    <a:pt x="261" y="1270"/>
                  </a:cubicBezTo>
                  <a:cubicBezTo>
                    <a:pt x="75" y="1868"/>
                    <a:pt x="0" y="2204"/>
                    <a:pt x="0" y="2316"/>
                  </a:cubicBezTo>
                  <a:cubicBezTo>
                    <a:pt x="0" y="2390"/>
                    <a:pt x="37" y="2465"/>
                    <a:pt x="112" y="2540"/>
                  </a:cubicBezTo>
                  <a:cubicBezTo>
                    <a:pt x="224" y="2614"/>
                    <a:pt x="336" y="2652"/>
                    <a:pt x="448" y="2652"/>
                  </a:cubicBezTo>
                  <a:cubicBezTo>
                    <a:pt x="709" y="2652"/>
                    <a:pt x="971" y="2614"/>
                    <a:pt x="1232" y="2502"/>
                  </a:cubicBezTo>
                  <a:cubicBezTo>
                    <a:pt x="1494" y="2428"/>
                    <a:pt x="1606" y="2316"/>
                    <a:pt x="1606" y="2204"/>
                  </a:cubicBezTo>
                  <a:cubicBezTo>
                    <a:pt x="1606" y="2204"/>
                    <a:pt x="1606" y="2166"/>
                    <a:pt x="1606" y="2166"/>
                  </a:cubicBezTo>
                  <a:lnTo>
                    <a:pt x="1531" y="2166"/>
                  </a:lnTo>
                  <a:cubicBezTo>
                    <a:pt x="1531" y="2166"/>
                    <a:pt x="1456" y="2166"/>
                    <a:pt x="1344" y="2204"/>
                  </a:cubicBezTo>
                  <a:cubicBezTo>
                    <a:pt x="1008" y="2278"/>
                    <a:pt x="709" y="2353"/>
                    <a:pt x="448" y="2353"/>
                  </a:cubicBezTo>
                  <a:cubicBezTo>
                    <a:pt x="373" y="2353"/>
                    <a:pt x="336" y="2316"/>
                    <a:pt x="336" y="2241"/>
                  </a:cubicBezTo>
                  <a:cubicBezTo>
                    <a:pt x="336" y="2166"/>
                    <a:pt x="373" y="1980"/>
                    <a:pt x="485" y="1606"/>
                  </a:cubicBezTo>
                  <a:cubicBezTo>
                    <a:pt x="709" y="897"/>
                    <a:pt x="821" y="486"/>
                    <a:pt x="821" y="299"/>
                  </a:cubicBezTo>
                  <a:cubicBezTo>
                    <a:pt x="821" y="225"/>
                    <a:pt x="784" y="150"/>
                    <a:pt x="747" y="113"/>
                  </a:cubicBezTo>
                  <a:cubicBezTo>
                    <a:pt x="672" y="38"/>
                    <a:pt x="635" y="1"/>
                    <a:pt x="5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8" name="Google Shape;9078;p24"/>
            <p:cNvSpPr/>
            <p:nvPr/>
          </p:nvSpPr>
          <p:spPr>
            <a:xfrm>
              <a:off x="5973275" y="1522625"/>
              <a:ext cx="45775" cy="75650"/>
            </a:xfrm>
            <a:custGeom>
              <a:avLst/>
              <a:gdLst/>
              <a:ahLst/>
              <a:cxnLst/>
              <a:rect l="l" t="t" r="r" b="b"/>
              <a:pathLst>
                <a:path w="1831" h="3026" extrusionOk="0">
                  <a:moveTo>
                    <a:pt x="1531" y="1"/>
                  </a:moveTo>
                  <a:cubicBezTo>
                    <a:pt x="1307" y="1"/>
                    <a:pt x="1083" y="113"/>
                    <a:pt x="859" y="337"/>
                  </a:cubicBezTo>
                  <a:cubicBezTo>
                    <a:pt x="598" y="561"/>
                    <a:pt x="411" y="822"/>
                    <a:pt x="225" y="1121"/>
                  </a:cubicBezTo>
                  <a:cubicBezTo>
                    <a:pt x="75" y="1420"/>
                    <a:pt x="1" y="1719"/>
                    <a:pt x="1" y="1980"/>
                  </a:cubicBezTo>
                  <a:cubicBezTo>
                    <a:pt x="1" y="2129"/>
                    <a:pt x="75" y="2279"/>
                    <a:pt x="225" y="2428"/>
                  </a:cubicBezTo>
                  <a:cubicBezTo>
                    <a:pt x="374" y="2540"/>
                    <a:pt x="486" y="2615"/>
                    <a:pt x="635" y="2615"/>
                  </a:cubicBezTo>
                  <a:cubicBezTo>
                    <a:pt x="785" y="2615"/>
                    <a:pt x="934" y="2540"/>
                    <a:pt x="1083" y="2428"/>
                  </a:cubicBezTo>
                  <a:cubicBezTo>
                    <a:pt x="1270" y="2316"/>
                    <a:pt x="1382" y="2129"/>
                    <a:pt x="1494" y="1943"/>
                  </a:cubicBezTo>
                  <a:lnTo>
                    <a:pt x="1494" y="1943"/>
                  </a:lnTo>
                  <a:cubicBezTo>
                    <a:pt x="1494" y="2017"/>
                    <a:pt x="1457" y="2129"/>
                    <a:pt x="1419" y="2241"/>
                  </a:cubicBezTo>
                  <a:cubicBezTo>
                    <a:pt x="1382" y="2391"/>
                    <a:pt x="1345" y="2503"/>
                    <a:pt x="1307" y="2615"/>
                  </a:cubicBezTo>
                  <a:cubicBezTo>
                    <a:pt x="1270" y="2727"/>
                    <a:pt x="1233" y="2839"/>
                    <a:pt x="1233" y="2913"/>
                  </a:cubicBezTo>
                  <a:cubicBezTo>
                    <a:pt x="1233" y="2988"/>
                    <a:pt x="1270" y="3025"/>
                    <a:pt x="1345" y="3025"/>
                  </a:cubicBezTo>
                  <a:cubicBezTo>
                    <a:pt x="1419" y="3025"/>
                    <a:pt x="1494" y="2839"/>
                    <a:pt x="1606" y="2465"/>
                  </a:cubicBezTo>
                  <a:cubicBezTo>
                    <a:pt x="1755" y="2092"/>
                    <a:pt x="1793" y="1831"/>
                    <a:pt x="1793" y="1756"/>
                  </a:cubicBezTo>
                  <a:cubicBezTo>
                    <a:pt x="1793" y="1644"/>
                    <a:pt x="1793" y="1532"/>
                    <a:pt x="1718" y="1457"/>
                  </a:cubicBezTo>
                  <a:cubicBezTo>
                    <a:pt x="1681" y="1382"/>
                    <a:pt x="1606" y="1345"/>
                    <a:pt x="1494" y="1345"/>
                  </a:cubicBezTo>
                  <a:cubicBezTo>
                    <a:pt x="1345" y="1345"/>
                    <a:pt x="1195" y="1382"/>
                    <a:pt x="1121" y="1382"/>
                  </a:cubicBezTo>
                  <a:cubicBezTo>
                    <a:pt x="1009" y="1420"/>
                    <a:pt x="934" y="1457"/>
                    <a:pt x="934" y="1494"/>
                  </a:cubicBezTo>
                  <a:cubicBezTo>
                    <a:pt x="934" y="1532"/>
                    <a:pt x="971" y="1569"/>
                    <a:pt x="1009" y="1606"/>
                  </a:cubicBezTo>
                  <a:cubicBezTo>
                    <a:pt x="1046" y="1644"/>
                    <a:pt x="1121" y="1644"/>
                    <a:pt x="1195" y="1644"/>
                  </a:cubicBezTo>
                  <a:cubicBezTo>
                    <a:pt x="1270" y="1644"/>
                    <a:pt x="1345" y="1644"/>
                    <a:pt x="1494" y="1606"/>
                  </a:cubicBezTo>
                  <a:lnTo>
                    <a:pt x="1494" y="1606"/>
                  </a:lnTo>
                  <a:cubicBezTo>
                    <a:pt x="1345" y="1793"/>
                    <a:pt x="1195" y="1980"/>
                    <a:pt x="1046" y="2092"/>
                  </a:cubicBezTo>
                  <a:cubicBezTo>
                    <a:pt x="897" y="2241"/>
                    <a:pt x="747" y="2279"/>
                    <a:pt x="635" y="2279"/>
                  </a:cubicBezTo>
                  <a:cubicBezTo>
                    <a:pt x="561" y="2279"/>
                    <a:pt x="486" y="2241"/>
                    <a:pt x="411" y="2204"/>
                  </a:cubicBezTo>
                  <a:cubicBezTo>
                    <a:pt x="374" y="2129"/>
                    <a:pt x="337" y="2055"/>
                    <a:pt x="337" y="1980"/>
                  </a:cubicBezTo>
                  <a:cubicBezTo>
                    <a:pt x="337" y="1756"/>
                    <a:pt x="411" y="1494"/>
                    <a:pt x="561" y="1233"/>
                  </a:cubicBezTo>
                  <a:cubicBezTo>
                    <a:pt x="673" y="972"/>
                    <a:pt x="859" y="785"/>
                    <a:pt x="1046" y="598"/>
                  </a:cubicBezTo>
                  <a:cubicBezTo>
                    <a:pt x="1233" y="449"/>
                    <a:pt x="1382" y="337"/>
                    <a:pt x="1569" y="337"/>
                  </a:cubicBezTo>
                  <a:cubicBezTo>
                    <a:pt x="1606" y="337"/>
                    <a:pt x="1643" y="337"/>
                    <a:pt x="1718" y="374"/>
                  </a:cubicBezTo>
                  <a:cubicBezTo>
                    <a:pt x="1755" y="374"/>
                    <a:pt x="1793" y="412"/>
                    <a:pt x="1793" y="412"/>
                  </a:cubicBezTo>
                  <a:cubicBezTo>
                    <a:pt x="1830" y="412"/>
                    <a:pt x="1830" y="374"/>
                    <a:pt x="1830" y="337"/>
                  </a:cubicBezTo>
                  <a:cubicBezTo>
                    <a:pt x="1830" y="262"/>
                    <a:pt x="1793" y="225"/>
                    <a:pt x="1718" y="113"/>
                  </a:cubicBezTo>
                  <a:cubicBezTo>
                    <a:pt x="1643" y="38"/>
                    <a:pt x="1606" y="1"/>
                    <a:pt x="1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9" name="Google Shape;9079;p24"/>
            <p:cNvSpPr/>
            <p:nvPr/>
          </p:nvSpPr>
          <p:spPr>
            <a:xfrm>
              <a:off x="6031150" y="1521700"/>
              <a:ext cx="50425" cy="66300"/>
            </a:xfrm>
            <a:custGeom>
              <a:avLst/>
              <a:gdLst/>
              <a:ahLst/>
              <a:cxnLst/>
              <a:rect l="l" t="t" r="r" b="b"/>
              <a:pathLst>
                <a:path w="2017" h="2652" extrusionOk="0">
                  <a:moveTo>
                    <a:pt x="1307" y="337"/>
                  </a:moveTo>
                  <a:cubicBezTo>
                    <a:pt x="1382" y="337"/>
                    <a:pt x="1494" y="411"/>
                    <a:pt x="1569" y="523"/>
                  </a:cubicBezTo>
                  <a:cubicBezTo>
                    <a:pt x="1643" y="635"/>
                    <a:pt x="1681" y="785"/>
                    <a:pt x="1681" y="971"/>
                  </a:cubicBezTo>
                  <a:cubicBezTo>
                    <a:pt x="1681" y="1158"/>
                    <a:pt x="1606" y="1382"/>
                    <a:pt x="1494" y="1606"/>
                  </a:cubicBezTo>
                  <a:cubicBezTo>
                    <a:pt x="1382" y="1793"/>
                    <a:pt x="1233" y="1980"/>
                    <a:pt x="1083" y="2129"/>
                  </a:cubicBezTo>
                  <a:cubicBezTo>
                    <a:pt x="897" y="2278"/>
                    <a:pt x="747" y="2353"/>
                    <a:pt x="635" y="2353"/>
                  </a:cubicBezTo>
                  <a:cubicBezTo>
                    <a:pt x="561" y="2353"/>
                    <a:pt x="486" y="2316"/>
                    <a:pt x="411" y="2241"/>
                  </a:cubicBezTo>
                  <a:cubicBezTo>
                    <a:pt x="374" y="2129"/>
                    <a:pt x="337" y="2017"/>
                    <a:pt x="337" y="1905"/>
                  </a:cubicBezTo>
                  <a:cubicBezTo>
                    <a:pt x="337" y="1643"/>
                    <a:pt x="411" y="1419"/>
                    <a:pt x="523" y="1158"/>
                  </a:cubicBezTo>
                  <a:cubicBezTo>
                    <a:pt x="635" y="934"/>
                    <a:pt x="785" y="710"/>
                    <a:pt x="934" y="561"/>
                  </a:cubicBezTo>
                  <a:cubicBezTo>
                    <a:pt x="1083" y="411"/>
                    <a:pt x="1195" y="337"/>
                    <a:pt x="1307" y="337"/>
                  </a:cubicBezTo>
                  <a:close/>
                  <a:moveTo>
                    <a:pt x="1270" y="1"/>
                  </a:moveTo>
                  <a:cubicBezTo>
                    <a:pt x="1158" y="1"/>
                    <a:pt x="1009" y="75"/>
                    <a:pt x="859" y="187"/>
                  </a:cubicBezTo>
                  <a:cubicBezTo>
                    <a:pt x="710" y="299"/>
                    <a:pt x="561" y="449"/>
                    <a:pt x="449" y="598"/>
                  </a:cubicBezTo>
                  <a:cubicBezTo>
                    <a:pt x="299" y="785"/>
                    <a:pt x="225" y="971"/>
                    <a:pt x="113" y="1233"/>
                  </a:cubicBezTo>
                  <a:cubicBezTo>
                    <a:pt x="38" y="1457"/>
                    <a:pt x="0" y="1681"/>
                    <a:pt x="0" y="1905"/>
                  </a:cubicBezTo>
                  <a:cubicBezTo>
                    <a:pt x="0" y="2092"/>
                    <a:pt x="75" y="2241"/>
                    <a:pt x="187" y="2390"/>
                  </a:cubicBezTo>
                  <a:cubicBezTo>
                    <a:pt x="299" y="2577"/>
                    <a:pt x="449" y="2652"/>
                    <a:pt x="598" y="2652"/>
                  </a:cubicBezTo>
                  <a:cubicBezTo>
                    <a:pt x="822" y="2652"/>
                    <a:pt x="1046" y="2540"/>
                    <a:pt x="1270" y="2390"/>
                  </a:cubicBezTo>
                  <a:cubicBezTo>
                    <a:pt x="1494" y="2204"/>
                    <a:pt x="1681" y="1980"/>
                    <a:pt x="1793" y="1718"/>
                  </a:cubicBezTo>
                  <a:cubicBezTo>
                    <a:pt x="1942" y="1419"/>
                    <a:pt x="2017" y="1195"/>
                    <a:pt x="2017" y="934"/>
                  </a:cubicBezTo>
                  <a:cubicBezTo>
                    <a:pt x="2017" y="710"/>
                    <a:pt x="1942" y="486"/>
                    <a:pt x="1793" y="299"/>
                  </a:cubicBezTo>
                  <a:cubicBezTo>
                    <a:pt x="1643" y="113"/>
                    <a:pt x="1494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0" name="Google Shape;9080;p24"/>
            <p:cNvSpPr/>
            <p:nvPr/>
          </p:nvSpPr>
          <p:spPr>
            <a:xfrm>
              <a:off x="6125425" y="1521700"/>
              <a:ext cx="50425" cy="66300"/>
            </a:xfrm>
            <a:custGeom>
              <a:avLst/>
              <a:gdLst/>
              <a:ahLst/>
              <a:cxnLst/>
              <a:rect l="l" t="t" r="r" b="b"/>
              <a:pathLst>
                <a:path w="2017" h="2652" extrusionOk="0">
                  <a:moveTo>
                    <a:pt x="1307" y="337"/>
                  </a:moveTo>
                  <a:cubicBezTo>
                    <a:pt x="1420" y="337"/>
                    <a:pt x="1494" y="411"/>
                    <a:pt x="1569" y="523"/>
                  </a:cubicBezTo>
                  <a:cubicBezTo>
                    <a:pt x="1644" y="635"/>
                    <a:pt x="1681" y="785"/>
                    <a:pt x="1681" y="971"/>
                  </a:cubicBezTo>
                  <a:cubicBezTo>
                    <a:pt x="1681" y="1158"/>
                    <a:pt x="1606" y="1382"/>
                    <a:pt x="1494" y="1606"/>
                  </a:cubicBezTo>
                  <a:cubicBezTo>
                    <a:pt x="1382" y="1793"/>
                    <a:pt x="1233" y="1980"/>
                    <a:pt x="1083" y="2129"/>
                  </a:cubicBezTo>
                  <a:cubicBezTo>
                    <a:pt x="934" y="2278"/>
                    <a:pt x="785" y="2353"/>
                    <a:pt x="635" y="2353"/>
                  </a:cubicBezTo>
                  <a:cubicBezTo>
                    <a:pt x="561" y="2353"/>
                    <a:pt x="486" y="2316"/>
                    <a:pt x="449" y="2241"/>
                  </a:cubicBezTo>
                  <a:cubicBezTo>
                    <a:pt x="374" y="2129"/>
                    <a:pt x="337" y="2017"/>
                    <a:pt x="337" y="1905"/>
                  </a:cubicBezTo>
                  <a:cubicBezTo>
                    <a:pt x="337" y="1643"/>
                    <a:pt x="411" y="1419"/>
                    <a:pt x="523" y="1158"/>
                  </a:cubicBezTo>
                  <a:cubicBezTo>
                    <a:pt x="635" y="934"/>
                    <a:pt x="785" y="710"/>
                    <a:pt x="934" y="561"/>
                  </a:cubicBezTo>
                  <a:cubicBezTo>
                    <a:pt x="1083" y="411"/>
                    <a:pt x="1195" y="337"/>
                    <a:pt x="1307" y="337"/>
                  </a:cubicBezTo>
                  <a:close/>
                  <a:moveTo>
                    <a:pt x="1307" y="1"/>
                  </a:moveTo>
                  <a:cubicBezTo>
                    <a:pt x="1158" y="1"/>
                    <a:pt x="1009" y="75"/>
                    <a:pt x="859" y="187"/>
                  </a:cubicBezTo>
                  <a:cubicBezTo>
                    <a:pt x="710" y="299"/>
                    <a:pt x="561" y="449"/>
                    <a:pt x="449" y="598"/>
                  </a:cubicBezTo>
                  <a:cubicBezTo>
                    <a:pt x="337" y="785"/>
                    <a:pt x="225" y="971"/>
                    <a:pt x="150" y="1233"/>
                  </a:cubicBezTo>
                  <a:cubicBezTo>
                    <a:pt x="38" y="1457"/>
                    <a:pt x="1" y="1681"/>
                    <a:pt x="1" y="1905"/>
                  </a:cubicBezTo>
                  <a:cubicBezTo>
                    <a:pt x="1" y="2092"/>
                    <a:pt x="75" y="2241"/>
                    <a:pt x="187" y="2390"/>
                  </a:cubicBezTo>
                  <a:cubicBezTo>
                    <a:pt x="337" y="2577"/>
                    <a:pt x="449" y="2652"/>
                    <a:pt x="635" y="2652"/>
                  </a:cubicBezTo>
                  <a:cubicBezTo>
                    <a:pt x="859" y="2652"/>
                    <a:pt x="1083" y="2540"/>
                    <a:pt x="1307" y="2390"/>
                  </a:cubicBezTo>
                  <a:cubicBezTo>
                    <a:pt x="1532" y="2204"/>
                    <a:pt x="1681" y="1980"/>
                    <a:pt x="1830" y="1718"/>
                  </a:cubicBezTo>
                  <a:cubicBezTo>
                    <a:pt x="1942" y="1419"/>
                    <a:pt x="2017" y="1195"/>
                    <a:pt x="2017" y="934"/>
                  </a:cubicBezTo>
                  <a:cubicBezTo>
                    <a:pt x="2017" y="710"/>
                    <a:pt x="1942" y="486"/>
                    <a:pt x="1830" y="299"/>
                  </a:cubicBezTo>
                  <a:cubicBezTo>
                    <a:pt x="1681" y="113"/>
                    <a:pt x="1494" y="1"/>
                    <a:pt x="13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1" name="Google Shape;9081;p24"/>
            <p:cNvSpPr/>
            <p:nvPr/>
          </p:nvSpPr>
          <p:spPr>
            <a:xfrm>
              <a:off x="6183300" y="1521700"/>
              <a:ext cx="55100" cy="66300"/>
            </a:xfrm>
            <a:custGeom>
              <a:avLst/>
              <a:gdLst/>
              <a:ahLst/>
              <a:cxnLst/>
              <a:rect l="l" t="t" r="r" b="b"/>
              <a:pathLst>
                <a:path w="2204" h="2652" extrusionOk="0">
                  <a:moveTo>
                    <a:pt x="1942" y="1"/>
                  </a:moveTo>
                  <a:cubicBezTo>
                    <a:pt x="1905" y="1"/>
                    <a:pt x="1905" y="75"/>
                    <a:pt x="1868" y="187"/>
                  </a:cubicBezTo>
                  <a:cubicBezTo>
                    <a:pt x="1868" y="187"/>
                    <a:pt x="1868" y="337"/>
                    <a:pt x="1830" y="635"/>
                  </a:cubicBezTo>
                  <a:cubicBezTo>
                    <a:pt x="1793" y="1195"/>
                    <a:pt x="1681" y="1718"/>
                    <a:pt x="1532" y="2166"/>
                  </a:cubicBezTo>
                  <a:cubicBezTo>
                    <a:pt x="1419" y="1905"/>
                    <a:pt x="1158" y="1270"/>
                    <a:pt x="747" y="225"/>
                  </a:cubicBezTo>
                  <a:cubicBezTo>
                    <a:pt x="747" y="187"/>
                    <a:pt x="710" y="150"/>
                    <a:pt x="635" y="75"/>
                  </a:cubicBezTo>
                  <a:cubicBezTo>
                    <a:pt x="598" y="38"/>
                    <a:pt x="561" y="38"/>
                    <a:pt x="523" y="38"/>
                  </a:cubicBezTo>
                  <a:cubicBezTo>
                    <a:pt x="486" y="38"/>
                    <a:pt x="486" y="75"/>
                    <a:pt x="486" y="150"/>
                  </a:cubicBezTo>
                  <a:cubicBezTo>
                    <a:pt x="486" y="299"/>
                    <a:pt x="374" y="710"/>
                    <a:pt x="225" y="1345"/>
                  </a:cubicBezTo>
                  <a:cubicBezTo>
                    <a:pt x="75" y="1980"/>
                    <a:pt x="1" y="2316"/>
                    <a:pt x="1" y="2390"/>
                  </a:cubicBezTo>
                  <a:cubicBezTo>
                    <a:pt x="1" y="2465"/>
                    <a:pt x="1" y="2502"/>
                    <a:pt x="38" y="2577"/>
                  </a:cubicBezTo>
                  <a:cubicBezTo>
                    <a:pt x="113" y="2614"/>
                    <a:pt x="150" y="2652"/>
                    <a:pt x="187" y="2652"/>
                  </a:cubicBezTo>
                  <a:cubicBezTo>
                    <a:pt x="187" y="2652"/>
                    <a:pt x="225" y="2614"/>
                    <a:pt x="262" y="2502"/>
                  </a:cubicBezTo>
                  <a:cubicBezTo>
                    <a:pt x="262" y="2390"/>
                    <a:pt x="337" y="2166"/>
                    <a:pt x="411" y="1793"/>
                  </a:cubicBezTo>
                  <a:cubicBezTo>
                    <a:pt x="523" y="1457"/>
                    <a:pt x="598" y="1121"/>
                    <a:pt x="673" y="822"/>
                  </a:cubicBezTo>
                  <a:cubicBezTo>
                    <a:pt x="1046" y="1756"/>
                    <a:pt x="1270" y="2316"/>
                    <a:pt x="1345" y="2465"/>
                  </a:cubicBezTo>
                  <a:cubicBezTo>
                    <a:pt x="1345" y="2540"/>
                    <a:pt x="1382" y="2577"/>
                    <a:pt x="1419" y="2614"/>
                  </a:cubicBezTo>
                  <a:cubicBezTo>
                    <a:pt x="1494" y="2614"/>
                    <a:pt x="1532" y="2652"/>
                    <a:pt x="1532" y="2652"/>
                  </a:cubicBezTo>
                  <a:cubicBezTo>
                    <a:pt x="1644" y="2652"/>
                    <a:pt x="1756" y="2502"/>
                    <a:pt x="1830" y="2166"/>
                  </a:cubicBezTo>
                  <a:cubicBezTo>
                    <a:pt x="1942" y="1830"/>
                    <a:pt x="2054" y="1494"/>
                    <a:pt x="2092" y="1121"/>
                  </a:cubicBezTo>
                  <a:cubicBezTo>
                    <a:pt x="2166" y="747"/>
                    <a:pt x="2204" y="449"/>
                    <a:pt x="2204" y="262"/>
                  </a:cubicBezTo>
                  <a:cubicBezTo>
                    <a:pt x="2204" y="225"/>
                    <a:pt x="2166" y="150"/>
                    <a:pt x="2129" y="113"/>
                  </a:cubicBezTo>
                  <a:cubicBezTo>
                    <a:pt x="2054" y="38"/>
                    <a:pt x="2017" y="1"/>
                    <a:pt x="19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2" name="Google Shape;9082;p24"/>
            <p:cNvSpPr/>
            <p:nvPr/>
          </p:nvSpPr>
          <p:spPr>
            <a:xfrm>
              <a:off x="6284125" y="1522625"/>
              <a:ext cx="51350" cy="65375"/>
            </a:xfrm>
            <a:custGeom>
              <a:avLst/>
              <a:gdLst/>
              <a:ahLst/>
              <a:cxnLst/>
              <a:rect l="l" t="t" r="r" b="b"/>
              <a:pathLst>
                <a:path w="2054" h="2615" extrusionOk="0">
                  <a:moveTo>
                    <a:pt x="1158" y="1"/>
                  </a:moveTo>
                  <a:cubicBezTo>
                    <a:pt x="672" y="1"/>
                    <a:pt x="374" y="1"/>
                    <a:pt x="224" y="38"/>
                  </a:cubicBezTo>
                  <a:cubicBezTo>
                    <a:pt x="75" y="38"/>
                    <a:pt x="0" y="76"/>
                    <a:pt x="0" y="113"/>
                  </a:cubicBezTo>
                  <a:cubicBezTo>
                    <a:pt x="0" y="150"/>
                    <a:pt x="38" y="225"/>
                    <a:pt x="75" y="262"/>
                  </a:cubicBezTo>
                  <a:cubicBezTo>
                    <a:pt x="112" y="337"/>
                    <a:pt x="150" y="337"/>
                    <a:pt x="187" y="337"/>
                  </a:cubicBezTo>
                  <a:lnTo>
                    <a:pt x="822" y="300"/>
                  </a:lnTo>
                  <a:lnTo>
                    <a:pt x="822" y="300"/>
                  </a:lnTo>
                  <a:cubicBezTo>
                    <a:pt x="822" y="561"/>
                    <a:pt x="747" y="934"/>
                    <a:pt x="598" y="1457"/>
                  </a:cubicBezTo>
                  <a:cubicBezTo>
                    <a:pt x="486" y="2017"/>
                    <a:pt x="411" y="2279"/>
                    <a:pt x="411" y="2353"/>
                  </a:cubicBezTo>
                  <a:cubicBezTo>
                    <a:pt x="411" y="2391"/>
                    <a:pt x="411" y="2465"/>
                    <a:pt x="486" y="2540"/>
                  </a:cubicBezTo>
                  <a:cubicBezTo>
                    <a:pt x="523" y="2577"/>
                    <a:pt x="560" y="2615"/>
                    <a:pt x="598" y="2615"/>
                  </a:cubicBezTo>
                  <a:cubicBezTo>
                    <a:pt x="635" y="2615"/>
                    <a:pt x="672" y="2540"/>
                    <a:pt x="672" y="2391"/>
                  </a:cubicBezTo>
                  <a:cubicBezTo>
                    <a:pt x="710" y="2353"/>
                    <a:pt x="747" y="2204"/>
                    <a:pt x="784" y="2055"/>
                  </a:cubicBezTo>
                  <a:cubicBezTo>
                    <a:pt x="822" y="1868"/>
                    <a:pt x="859" y="1756"/>
                    <a:pt x="859" y="1681"/>
                  </a:cubicBezTo>
                  <a:cubicBezTo>
                    <a:pt x="1046" y="897"/>
                    <a:pt x="1158" y="486"/>
                    <a:pt x="1158" y="412"/>
                  </a:cubicBezTo>
                  <a:cubicBezTo>
                    <a:pt x="1158" y="374"/>
                    <a:pt x="1158" y="337"/>
                    <a:pt x="1158" y="300"/>
                  </a:cubicBezTo>
                  <a:cubicBezTo>
                    <a:pt x="1270" y="300"/>
                    <a:pt x="1419" y="337"/>
                    <a:pt x="1568" y="337"/>
                  </a:cubicBezTo>
                  <a:lnTo>
                    <a:pt x="1904" y="337"/>
                  </a:lnTo>
                  <a:cubicBezTo>
                    <a:pt x="1979" y="337"/>
                    <a:pt x="2054" y="337"/>
                    <a:pt x="2054" y="262"/>
                  </a:cubicBezTo>
                  <a:cubicBezTo>
                    <a:pt x="2054" y="225"/>
                    <a:pt x="1942" y="150"/>
                    <a:pt x="1792" y="76"/>
                  </a:cubicBezTo>
                  <a:cubicBezTo>
                    <a:pt x="1643" y="38"/>
                    <a:pt x="1419" y="1"/>
                    <a:pt x="1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3" name="Google Shape;9083;p24"/>
            <p:cNvSpPr/>
            <p:nvPr/>
          </p:nvSpPr>
          <p:spPr>
            <a:xfrm>
              <a:off x="6333600" y="1521700"/>
              <a:ext cx="50425" cy="66300"/>
            </a:xfrm>
            <a:custGeom>
              <a:avLst/>
              <a:gdLst/>
              <a:ahLst/>
              <a:cxnLst/>
              <a:rect l="l" t="t" r="r" b="b"/>
              <a:pathLst>
                <a:path w="2017" h="2652" extrusionOk="0">
                  <a:moveTo>
                    <a:pt x="1307" y="337"/>
                  </a:moveTo>
                  <a:cubicBezTo>
                    <a:pt x="1382" y="337"/>
                    <a:pt x="1494" y="411"/>
                    <a:pt x="1568" y="523"/>
                  </a:cubicBezTo>
                  <a:cubicBezTo>
                    <a:pt x="1643" y="635"/>
                    <a:pt x="1680" y="785"/>
                    <a:pt x="1680" y="971"/>
                  </a:cubicBezTo>
                  <a:cubicBezTo>
                    <a:pt x="1680" y="1158"/>
                    <a:pt x="1606" y="1382"/>
                    <a:pt x="1494" y="1606"/>
                  </a:cubicBezTo>
                  <a:cubicBezTo>
                    <a:pt x="1382" y="1793"/>
                    <a:pt x="1232" y="1980"/>
                    <a:pt x="1083" y="2129"/>
                  </a:cubicBezTo>
                  <a:cubicBezTo>
                    <a:pt x="896" y="2278"/>
                    <a:pt x="747" y="2353"/>
                    <a:pt x="635" y="2353"/>
                  </a:cubicBezTo>
                  <a:cubicBezTo>
                    <a:pt x="560" y="2353"/>
                    <a:pt x="485" y="2316"/>
                    <a:pt x="411" y="2241"/>
                  </a:cubicBezTo>
                  <a:cubicBezTo>
                    <a:pt x="373" y="2129"/>
                    <a:pt x="336" y="2017"/>
                    <a:pt x="336" y="1905"/>
                  </a:cubicBezTo>
                  <a:cubicBezTo>
                    <a:pt x="336" y="1643"/>
                    <a:pt x="411" y="1419"/>
                    <a:pt x="523" y="1158"/>
                  </a:cubicBezTo>
                  <a:cubicBezTo>
                    <a:pt x="635" y="934"/>
                    <a:pt x="784" y="710"/>
                    <a:pt x="934" y="561"/>
                  </a:cubicBezTo>
                  <a:cubicBezTo>
                    <a:pt x="1083" y="411"/>
                    <a:pt x="1195" y="337"/>
                    <a:pt x="1307" y="337"/>
                  </a:cubicBezTo>
                  <a:close/>
                  <a:moveTo>
                    <a:pt x="1270" y="1"/>
                  </a:moveTo>
                  <a:cubicBezTo>
                    <a:pt x="1158" y="1"/>
                    <a:pt x="1008" y="75"/>
                    <a:pt x="859" y="187"/>
                  </a:cubicBezTo>
                  <a:cubicBezTo>
                    <a:pt x="710" y="299"/>
                    <a:pt x="560" y="449"/>
                    <a:pt x="448" y="598"/>
                  </a:cubicBezTo>
                  <a:cubicBezTo>
                    <a:pt x="299" y="785"/>
                    <a:pt x="224" y="971"/>
                    <a:pt x="112" y="1233"/>
                  </a:cubicBezTo>
                  <a:cubicBezTo>
                    <a:pt x="37" y="1457"/>
                    <a:pt x="0" y="1681"/>
                    <a:pt x="0" y="1905"/>
                  </a:cubicBezTo>
                  <a:cubicBezTo>
                    <a:pt x="0" y="2092"/>
                    <a:pt x="75" y="2241"/>
                    <a:pt x="187" y="2390"/>
                  </a:cubicBezTo>
                  <a:cubicBezTo>
                    <a:pt x="299" y="2577"/>
                    <a:pt x="448" y="2652"/>
                    <a:pt x="598" y="2652"/>
                  </a:cubicBezTo>
                  <a:cubicBezTo>
                    <a:pt x="822" y="2652"/>
                    <a:pt x="1046" y="2540"/>
                    <a:pt x="1270" y="2390"/>
                  </a:cubicBezTo>
                  <a:cubicBezTo>
                    <a:pt x="1494" y="2204"/>
                    <a:pt x="1680" y="1980"/>
                    <a:pt x="1792" y="1718"/>
                  </a:cubicBezTo>
                  <a:cubicBezTo>
                    <a:pt x="1942" y="1419"/>
                    <a:pt x="2016" y="1195"/>
                    <a:pt x="2016" y="934"/>
                  </a:cubicBezTo>
                  <a:cubicBezTo>
                    <a:pt x="2016" y="710"/>
                    <a:pt x="1942" y="486"/>
                    <a:pt x="1792" y="299"/>
                  </a:cubicBezTo>
                  <a:cubicBezTo>
                    <a:pt x="1643" y="113"/>
                    <a:pt x="1494" y="1"/>
                    <a:pt x="1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4" name="Google Shape;9084;p24"/>
            <p:cNvSpPr/>
            <p:nvPr/>
          </p:nvSpPr>
          <p:spPr>
            <a:xfrm>
              <a:off x="6429725" y="1522625"/>
              <a:ext cx="18700" cy="65375"/>
            </a:xfrm>
            <a:custGeom>
              <a:avLst/>
              <a:gdLst/>
              <a:ahLst/>
              <a:cxnLst/>
              <a:rect l="l" t="t" r="r" b="b"/>
              <a:pathLst>
                <a:path w="748" h="2615" extrusionOk="0">
                  <a:moveTo>
                    <a:pt x="524" y="1"/>
                  </a:moveTo>
                  <a:cubicBezTo>
                    <a:pt x="486" y="1"/>
                    <a:pt x="486" y="1"/>
                    <a:pt x="449" y="38"/>
                  </a:cubicBezTo>
                  <a:cubicBezTo>
                    <a:pt x="449" y="38"/>
                    <a:pt x="449" y="76"/>
                    <a:pt x="449" y="113"/>
                  </a:cubicBezTo>
                  <a:cubicBezTo>
                    <a:pt x="449" y="262"/>
                    <a:pt x="374" y="673"/>
                    <a:pt x="225" y="1308"/>
                  </a:cubicBezTo>
                  <a:cubicBezTo>
                    <a:pt x="76" y="1943"/>
                    <a:pt x="1" y="2316"/>
                    <a:pt x="1" y="2353"/>
                  </a:cubicBezTo>
                  <a:cubicBezTo>
                    <a:pt x="1" y="2391"/>
                    <a:pt x="1" y="2465"/>
                    <a:pt x="76" y="2503"/>
                  </a:cubicBezTo>
                  <a:cubicBezTo>
                    <a:pt x="113" y="2577"/>
                    <a:pt x="150" y="2615"/>
                    <a:pt x="188" y="2615"/>
                  </a:cubicBezTo>
                  <a:cubicBezTo>
                    <a:pt x="225" y="2615"/>
                    <a:pt x="262" y="2540"/>
                    <a:pt x="300" y="2391"/>
                  </a:cubicBezTo>
                  <a:cubicBezTo>
                    <a:pt x="300" y="2316"/>
                    <a:pt x="337" y="2241"/>
                    <a:pt x="337" y="2167"/>
                  </a:cubicBezTo>
                  <a:cubicBezTo>
                    <a:pt x="374" y="2092"/>
                    <a:pt x="374" y="2017"/>
                    <a:pt x="412" y="1868"/>
                  </a:cubicBezTo>
                  <a:cubicBezTo>
                    <a:pt x="449" y="1756"/>
                    <a:pt x="486" y="1644"/>
                    <a:pt x="486" y="1569"/>
                  </a:cubicBezTo>
                  <a:cubicBezTo>
                    <a:pt x="673" y="860"/>
                    <a:pt x="748" y="449"/>
                    <a:pt x="748" y="374"/>
                  </a:cubicBezTo>
                  <a:cubicBezTo>
                    <a:pt x="748" y="262"/>
                    <a:pt x="710" y="188"/>
                    <a:pt x="673" y="113"/>
                  </a:cubicBezTo>
                  <a:cubicBezTo>
                    <a:pt x="598" y="38"/>
                    <a:pt x="561" y="1"/>
                    <a:pt x="5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5" name="Google Shape;9085;p24"/>
            <p:cNvSpPr/>
            <p:nvPr/>
          </p:nvSpPr>
          <p:spPr>
            <a:xfrm>
              <a:off x="6456800" y="1521700"/>
              <a:ext cx="55100" cy="66300"/>
            </a:xfrm>
            <a:custGeom>
              <a:avLst/>
              <a:gdLst/>
              <a:ahLst/>
              <a:cxnLst/>
              <a:rect l="l" t="t" r="r" b="b"/>
              <a:pathLst>
                <a:path w="2204" h="2652" extrusionOk="0">
                  <a:moveTo>
                    <a:pt x="1980" y="1"/>
                  </a:moveTo>
                  <a:cubicBezTo>
                    <a:pt x="1942" y="1"/>
                    <a:pt x="1905" y="75"/>
                    <a:pt x="1905" y="187"/>
                  </a:cubicBezTo>
                  <a:cubicBezTo>
                    <a:pt x="1905" y="187"/>
                    <a:pt x="1905" y="337"/>
                    <a:pt x="1868" y="635"/>
                  </a:cubicBezTo>
                  <a:cubicBezTo>
                    <a:pt x="1830" y="1195"/>
                    <a:pt x="1718" y="1718"/>
                    <a:pt x="1532" y="2166"/>
                  </a:cubicBezTo>
                  <a:cubicBezTo>
                    <a:pt x="1457" y="1905"/>
                    <a:pt x="1196" y="1270"/>
                    <a:pt x="785" y="225"/>
                  </a:cubicBezTo>
                  <a:cubicBezTo>
                    <a:pt x="748" y="187"/>
                    <a:pt x="748" y="150"/>
                    <a:pt x="673" y="75"/>
                  </a:cubicBezTo>
                  <a:cubicBezTo>
                    <a:pt x="636" y="38"/>
                    <a:pt x="598" y="38"/>
                    <a:pt x="561" y="38"/>
                  </a:cubicBezTo>
                  <a:cubicBezTo>
                    <a:pt x="523" y="38"/>
                    <a:pt x="486" y="75"/>
                    <a:pt x="486" y="150"/>
                  </a:cubicBezTo>
                  <a:cubicBezTo>
                    <a:pt x="486" y="299"/>
                    <a:pt x="411" y="710"/>
                    <a:pt x="262" y="1345"/>
                  </a:cubicBezTo>
                  <a:cubicBezTo>
                    <a:pt x="75" y="1980"/>
                    <a:pt x="1" y="2316"/>
                    <a:pt x="1" y="2390"/>
                  </a:cubicBezTo>
                  <a:cubicBezTo>
                    <a:pt x="1" y="2465"/>
                    <a:pt x="38" y="2502"/>
                    <a:pt x="75" y="2577"/>
                  </a:cubicBezTo>
                  <a:cubicBezTo>
                    <a:pt x="113" y="2614"/>
                    <a:pt x="150" y="2652"/>
                    <a:pt x="187" y="2652"/>
                  </a:cubicBezTo>
                  <a:cubicBezTo>
                    <a:pt x="225" y="2652"/>
                    <a:pt x="262" y="2614"/>
                    <a:pt x="262" y="2502"/>
                  </a:cubicBezTo>
                  <a:cubicBezTo>
                    <a:pt x="299" y="2390"/>
                    <a:pt x="374" y="2166"/>
                    <a:pt x="449" y="1793"/>
                  </a:cubicBezTo>
                  <a:cubicBezTo>
                    <a:pt x="561" y="1457"/>
                    <a:pt x="636" y="1121"/>
                    <a:pt x="710" y="822"/>
                  </a:cubicBezTo>
                  <a:cubicBezTo>
                    <a:pt x="1084" y="1756"/>
                    <a:pt x="1308" y="2316"/>
                    <a:pt x="1382" y="2465"/>
                  </a:cubicBezTo>
                  <a:cubicBezTo>
                    <a:pt x="1382" y="2540"/>
                    <a:pt x="1420" y="2577"/>
                    <a:pt x="1457" y="2614"/>
                  </a:cubicBezTo>
                  <a:cubicBezTo>
                    <a:pt x="1494" y="2614"/>
                    <a:pt x="1532" y="2652"/>
                    <a:pt x="1569" y="2652"/>
                  </a:cubicBezTo>
                  <a:cubicBezTo>
                    <a:pt x="1681" y="2652"/>
                    <a:pt x="1756" y="2502"/>
                    <a:pt x="1868" y="2166"/>
                  </a:cubicBezTo>
                  <a:cubicBezTo>
                    <a:pt x="1980" y="1830"/>
                    <a:pt x="2054" y="1494"/>
                    <a:pt x="2129" y="1121"/>
                  </a:cubicBezTo>
                  <a:cubicBezTo>
                    <a:pt x="2204" y="747"/>
                    <a:pt x="2204" y="449"/>
                    <a:pt x="2204" y="262"/>
                  </a:cubicBezTo>
                  <a:cubicBezTo>
                    <a:pt x="2204" y="225"/>
                    <a:pt x="2204" y="150"/>
                    <a:pt x="2129" y="113"/>
                  </a:cubicBezTo>
                  <a:cubicBezTo>
                    <a:pt x="2092" y="38"/>
                    <a:pt x="2017" y="1"/>
                    <a:pt x="19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6" name="Google Shape;9086;p24"/>
            <p:cNvSpPr/>
            <p:nvPr/>
          </p:nvSpPr>
          <p:spPr>
            <a:xfrm>
              <a:off x="6520275" y="1522625"/>
              <a:ext cx="50450" cy="65375"/>
            </a:xfrm>
            <a:custGeom>
              <a:avLst/>
              <a:gdLst/>
              <a:ahLst/>
              <a:cxnLst/>
              <a:rect l="l" t="t" r="r" b="b"/>
              <a:pathLst>
                <a:path w="2018" h="2615" extrusionOk="0">
                  <a:moveTo>
                    <a:pt x="1233" y="1"/>
                  </a:moveTo>
                  <a:cubicBezTo>
                    <a:pt x="1009" y="1"/>
                    <a:pt x="822" y="38"/>
                    <a:pt x="710" y="38"/>
                  </a:cubicBezTo>
                  <a:cubicBezTo>
                    <a:pt x="561" y="76"/>
                    <a:pt x="486" y="113"/>
                    <a:pt x="486" y="150"/>
                  </a:cubicBezTo>
                  <a:cubicBezTo>
                    <a:pt x="449" y="188"/>
                    <a:pt x="449" y="225"/>
                    <a:pt x="449" y="262"/>
                  </a:cubicBezTo>
                  <a:cubicBezTo>
                    <a:pt x="449" y="449"/>
                    <a:pt x="374" y="822"/>
                    <a:pt x="225" y="1420"/>
                  </a:cubicBezTo>
                  <a:cubicBezTo>
                    <a:pt x="75" y="1980"/>
                    <a:pt x="1" y="2279"/>
                    <a:pt x="1" y="2353"/>
                  </a:cubicBezTo>
                  <a:cubicBezTo>
                    <a:pt x="1" y="2391"/>
                    <a:pt x="38" y="2428"/>
                    <a:pt x="75" y="2503"/>
                  </a:cubicBezTo>
                  <a:cubicBezTo>
                    <a:pt x="150" y="2577"/>
                    <a:pt x="187" y="2615"/>
                    <a:pt x="225" y="2615"/>
                  </a:cubicBezTo>
                  <a:cubicBezTo>
                    <a:pt x="225" y="2615"/>
                    <a:pt x="262" y="2577"/>
                    <a:pt x="262" y="2540"/>
                  </a:cubicBezTo>
                  <a:lnTo>
                    <a:pt x="299" y="2503"/>
                  </a:lnTo>
                  <a:cubicBezTo>
                    <a:pt x="299" y="2465"/>
                    <a:pt x="299" y="2428"/>
                    <a:pt x="299" y="2391"/>
                  </a:cubicBezTo>
                  <a:cubicBezTo>
                    <a:pt x="337" y="2353"/>
                    <a:pt x="337" y="2316"/>
                    <a:pt x="337" y="2279"/>
                  </a:cubicBezTo>
                  <a:cubicBezTo>
                    <a:pt x="337" y="2241"/>
                    <a:pt x="374" y="2204"/>
                    <a:pt x="374" y="2167"/>
                  </a:cubicBezTo>
                  <a:cubicBezTo>
                    <a:pt x="374" y="2092"/>
                    <a:pt x="411" y="1980"/>
                    <a:pt x="449" y="1793"/>
                  </a:cubicBezTo>
                  <a:cubicBezTo>
                    <a:pt x="486" y="1644"/>
                    <a:pt x="523" y="1532"/>
                    <a:pt x="523" y="1494"/>
                  </a:cubicBezTo>
                  <a:cubicBezTo>
                    <a:pt x="785" y="1494"/>
                    <a:pt x="1046" y="1494"/>
                    <a:pt x="1233" y="1420"/>
                  </a:cubicBezTo>
                  <a:cubicBezTo>
                    <a:pt x="1457" y="1382"/>
                    <a:pt x="1569" y="1308"/>
                    <a:pt x="1569" y="1233"/>
                  </a:cubicBezTo>
                  <a:cubicBezTo>
                    <a:pt x="1569" y="1196"/>
                    <a:pt x="1532" y="1158"/>
                    <a:pt x="1420" y="1158"/>
                  </a:cubicBezTo>
                  <a:cubicBezTo>
                    <a:pt x="1382" y="1158"/>
                    <a:pt x="1270" y="1196"/>
                    <a:pt x="1084" y="1196"/>
                  </a:cubicBezTo>
                  <a:cubicBezTo>
                    <a:pt x="984" y="1196"/>
                    <a:pt x="868" y="1212"/>
                    <a:pt x="757" y="1212"/>
                  </a:cubicBezTo>
                  <a:cubicBezTo>
                    <a:pt x="702" y="1212"/>
                    <a:pt x="648" y="1208"/>
                    <a:pt x="598" y="1196"/>
                  </a:cubicBezTo>
                  <a:cubicBezTo>
                    <a:pt x="710" y="785"/>
                    <a:pt x="748" y="524"/>
                    <a:pt x="748" y="412"/>
                  </a:cubicBezTo>
                  <a:cubicBezTo>
                    <a:pt x="748" y="374"/>
                    <a:pt x="748" y="374"/>
                    <a:pt x="748" y="374"/>
                  </a:cubicBezTo>
                  <a:cubicBezTo>
                    <a:pt x="785" y="374"/>
                    <a:pt x="822" y="374"/>
                    <a:pt x="934" y="337"/>
                  </a:cubicBezTo>
                  <a:lnTo>
                    <a:pt x="1196" y="337"/>
                  </a:lnTo>
                  <a:cubicBezTo>
                    <a:pt x="1233" y="300"/>
                    <a:pt x="1308" y="300"/>
                    <a:pt x="1382" y="300"/>
                  </a:cubicBezTo>
                  <a:lnTo>
                    <a:pt x="1569" y="300"/>
                  </a:lnTo>
                  <a:cubicBezTo>
                    <a:pt x="1606" y="262"/>
                    <a:pt x="1644" y="262"/>
                    <a:pt x="1681" y="262"/>
                  </a:cubicBezTo>
                  <a:lnTo>
                    <a:pt x="1830" y="262"/>
                  </a:lnTo>
                  <a:cubicBezTo>
                    <a:pt x="1868" y="225"/>
                    <a:pt x="1905" y="225"/>
                    <a:pt x="1942" y="225"/>
                  </a:cubicBezTo>
                  <a:cubicBezTo>
                    <a:pt x="1980" y="188"/>
                    <a:pt x="2017" y="188"/>
                    <a:pt x="2017" y="150"/>
                  </a:cubicBezTo>
                  <a:cubicBezTo>
                    <a:pt x="2017" y="113"/>
                    <a:pt x="1942" y="76"/>
                    <a:pt x="1793" y="38"/>
                  </a:cubicBezTo>
                  <a:cubicBezTo>
                    <a:pt x="1644" y="38"/>
                    <a:pt x="1457" y="1"/>
                    <a:pt x="12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7" name="Google Shape;9087;p24"/>
            <p:cNvSpPr/>
            <p:nvPr/>
          </p:nvSpPr>
          <p:spPr>
            <a:xfrm>
              <a:off x="6569750" y="1523575"/>
              <a:ext cx="50425" cy="64425"/>
            </a:xfrm>
            <a:custGeom>
              <a:avLst/>
              <a:gdLst/>
              <a:ahLst/>
              <a:cxnLst/>
              <a:rect l="l" t="t" r="r" b="b"/>
              <a:pathLst>
                <a:path w="2017" h="2577" extrusionOk="0">
                  <a:moveTo>
                    <a:pt x="1270" y="0"/>
                  </a:moveTo>
                  <a:cubicBezTo>
                    <a:pt x="785" y="0"/>
                    <a:pt x="523" y="38"/>
                    <a:pt x="486" y="112"/>
                  </a:cubicBezTo>
                  <a:cubicBezTo>
                    <a:pt x="449" y="150"/>
                    <a:pt x="449" y="187"/>
                    <a:pt x="449" y="224"/>
                  </a:cubicBezTo>
                  <a:cubicBezTo>
                    <a:pt x="449" y="411"/>
                    <a:pt x="411" y="635"/>
                    <a:pt x="337" y="934"/>
                  </a:cubicBezTo>
                  <a:cubicBezTo>
                    <a:pt x="262" y="1195"/>
                    <a:pt x="187" y="1456"/>
                    <a:pt x="113" y="1718"/>
                  </a:cubicBezTo>
                  <a:cubicBezTo>
                    <a:pt x="38" y="1942"/>
                    <a:pt x="1" y="2129"/>
                    <a:pt x="1" y="2241"/>
                  </a:cubicBezTo>
                  <a:cubicBezTo>
                    <a:pt x="1" y="2315"/>
                    <a:pt x="38" y="2427"/>
                    <a:pt x="150" y="2465"/>
                  </a:cubicBezTo>
                  <a:cubicBezTo>
                    <a:pt x="225" y="2539"/>
                    <a:pt x="337" y="2577"/>
                    <a:pt x="449" y="2577"/>
                  </a:cubicBezTo>
                  <a:cubicBezTo>
                    <a:pt x="710" y="2577"/>
                    <a:pt x="971" y="2539"/>
                    <a:pt x="1233" y="2427"/>
                  </a:cubicBezTo>
                  <a:cubicBezTo>
                    <a:pt x="1494" y="2353"/>
                    <a:pt x="1644" y="2241"/>
                    <a:pt x="1644" y="2166"/>
                  </a:cubicBezTo>
                  <a:cubicBezTo>
                    <a:pt x="1644" y="2129"/>
                    <a:pt x="1644" y="2091"/>
                    <a:pt x="1606" y="2091"/>
                  </a:cubicBezTo>
                  <a:cubicBezTo>
                    <a:pt x="1569" y="2091"/>
                    <a:pt x="1494" y="2091"/>
                    <a:pt x="1382" y="2129"/>
                  </a:cubicBezTo>
                  <a:cubicBezTo>
                    <a:pt x="1046" y="2203"/>
                    <a:pt x="747" y="2278"/>
                    <a:pt x="449" y="2278"/>
                  </a:cubicBezTo>
                  <a:cubicBezTo>
                    <a:pt x="411" y="2278"/>
                    <a:pt x="411" y="2241"/>
                    <a:pt x="374" y="2241"/>
                  </a:cubicBezTo>
                  <a:cubicBezTo>
                    <a:pt x="374" y="2203"/>
                    <a:pt x="337" y="2203"/>
                    <a:pt x="337" y="2166"/>
                  </a:cubicBezTo>
                  <a:cubicBezTo>
                    <a:pt x="337" y="2091"/>
                    <a:pt x="411" y="1830"/>
                    <a:pt x="561" y="1382"/>
                  </a:cubicBezTo>
                  <a:cubicBezTo>
                    <a:pt x="822" y="1382"/>
                    <a:pt x="1046" y="1382"/>
                    <a:pt x="1270" y="1344"/>
                  </a:cubicBezTo>
                  <a:cubicBezTo>
                    <a:pt x="1457" y="1270"/>
                    <a:pt x="1569" y="1232"/>
                    <a:pt x="1569" y="1120"/>
                  </a:cubicBezTo>
                  <a:cubicBezTo>
                    <a:pt x="1569" y="1083"/>
                    <a:pt x="1532" y="1083"/>
                    <a:pt x="1457" y="1083"/>
                  </a:cubicBezTo>
                  <a:cubicBezTo>
                    <a:pt x="1382" y="1083"/>
                    <a:pt x="1270" y="1083"/>
                    <a:pt x="1121" y="1120"/>
                  </a:cubicBezTo>
                  <a:lnTo>
                    <a:pt x="635" y="1120"/>
                  </a:lnTo>
                  <a:cubicBezTo>
                    <a:pt x="710" y="784"/>
                    <a:pt x="785" y="523"/>
                    <a:pt x="785" y="336"/>
                  </a:cubicBezTo>
                  <a:cubicBezTo>
                    <a:pt x="1009" y="299"/>
                    <a:pt x="1158" y="262"/>
                    <a:pt x="1196" y="262"/>
                  </a:cubicBezTo>
                  <a:lnTo>
                    <a:pt x="1532" y="262"/>
                  </a:lnTo>
                  <a:cubicBezTo>
                    <a:pt x="1681" y="224"/>
                    <a:pt x="1793" y="224"/>
                    <a:pt x="1868" y="187"/>
                  </a:cubicBezTo>
                  <a:cubicBezTo>
                    <a:pt x="1980" y="187"/>
                    <a:pt x="2017" y="150"/>
                    <a:pt x="2017" y="112"/>
                  </a:cubicBezTo>
                  <a:cubicBezTo>
                    <a:pt x="2017" y="38"/>
                    <a:pt x="1793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8" name="Google Shape;9088;p24"/>
            <p:cNvSpPr/>
            <p:nvPr/>
          </p:nvSpPr>
          <p:spPr>
            <a:xfrm>
              <a:off x="6624825" y="1522625"/>
              <a:ext cx="45775" cy="65375"/>
            </a:xfrm>
            <a:custGeom>
              <a:avLst/>
              <a:gdLst/>
              <a:ahLst/>
              <a:cxnLst/>
              <a:rect l="l" t="t" r="r" b="b"/>
              <a:pathLst>
                <a:path w="1831" h="2615" extrusionOk="0">
                  <a:moveTo>
                    <a:pt x="1494" y="1"/>
                  </a:moveTo>
                  <a:cubicBezTo>
                    <a:pt x="1307" y="1"/>
                    <a:pt x="1046" y="113"/>
                    <a:pt x="822" y="300"/>
                  </a:cubicBezTo>
                  <a:cubicBezTo>
                    <a:pt x="561" y="524"/>
                    <a:pt x="374" y="785"/>
                    <a:pt x="225" y="1084"/>
                  </a:cubicBezTo>
                  <a:cubicBezTo>
                    <a:pt x="75" y="1382"/>
                    <a:pt x="1" y="1644"/>
                    <a:pt x="1" y="1868"/>
                  </a:cubicBezTo>
                  <a:cubicBezTo>
                    <a:pt x="1" y="2055"/>
                    <a:pt x="75" y="2204"/>
                    <a:pt x="225" y="2391"/>
                  </a:cubicBezTo>
                  <a:cubicBezTo>
                    <a:pt x="374" y="2540"/>
                    <a:pt x="561" y="2615"/>
                    <a:pt x="710" y="2615"/>
                  </a:cubicBezTo>
                  <a:cubicBezTo>
                    <a:pt x="859" y="2615"/>
                    <a:pt x="1009" y="2577"/>
                    <a:pt x="1195" y="2503"/>
                  </a:cubicBezTo>
                  <a:cubicBezTo>
                    <a:pt x="1345" y="2428"/>
                    <a:pt x="1494" y="2316"/>
                    <a:pt x="1606" y="2241"/>
                  </a:cubicBezTo>
                  <a:cubicBezTo>
                    <a:pt x="1718" y="2129"/>
                    <a:pt x="1793" y="2055"/>
                    <a:pt x="1793" y="2017"/>
                  </a:cubicBezTo>
                  <a:cubicBezTo>
                    <a:pt x="1793" y="1943"/>
                    <a:pt x="1756" y="1943"/>
                    <a:pt x="1718" y="1943"/>
                  </a:cubicBezTo>
                  <a:cubicBezTo>
                    <a:pt x="1681" y="1943"/>
                    <a:pt x="1569" y="1980"/>
                    <a:pt x="1382" y="2092"/>
                  </a:cubicBezTo>
                  <a:cubicBezTo>
                    <a:pt x="1307" y="2129"/>
                    <a:pt x="1195" y="2167"/>
                    <a:pt x="1083" y="2204"/>
                  </a:cubicBezTo>
                  <a:cubicBezTo>
                    <a:pt x="971" y="2241"/>
                    <a:pt x="859" y="2241"/>
                    <a:pt x="747" y="2241"/>
                  </a:cubicBezTo>
                  <a:cubicBezTo>
                    <a:pt x="635" y="2241"/>
                    <a:pt x="523" y="2204"/>
                    <a:pt x="449" y="2167"/>
                  </a:cubicBezTo>
                  <a:cubicBezTo>
                    <a:pt x="374" y="2092"/>
                    <a:pt x="337" y="1980"/>
                    <a:pt x="337" y="1868"/>
                  </a:cubicBezTo>
                  <a:cubicBezTo>
                    <a:pt x="337" y="1719"/>
                    <a:pt x="374" y="1569"/>
                    <a:pt x="486" y="1382"/>
                  </a:cubicBezTo>
                  <a:cubicBezTo>
                    <a:pt x="561" y="1196"/>
                    <a:pt x="673" y="1009"/>
                    <a:pt x="785" y="860"/>
                  </a:cubicBezTo>
                  <a:cubicBezTo>
                    <a:pt x="934" y="710"/>
                    <a:pt x="1046" y="598"/>
                    <a:pt x="1195" y="486"/>
                  </a:cubicBezTo>
                  <a:cubicBezTo>
                    <a:pt x="1307" y="412"/>
                    <a:pt x="1457" y="337"/>
                    <a:pt x="1532" y="337"/>
                  </a:cubicBezTo>
                  <a:cubicBezTo>
                    <a:pt x="1569" y="337"/>
                    <a:pt x="1644" y="337"/>
                    <a:pt x="1681" y="374"/>
                  </a:cubicBezTo>
                  <a:cubicBezTo>
                    <a:pt x="1718" y="374"/>
                    <a:pt x="1756" y="412"/>
                    <a:pt x="1793" y="412"/>
                  </a:cubicBezTo>
                  <a:cubicBezTo>
                    <a:pt x="1793" y="412"/>
                    <a:pt x="1830" y="374"/>
                    <a:pt x="1830" y="337"/>
                  </a:cubicBezTo>
                  <a:cubicBezTo>
                    <a:pt x="1830" y="262"/>
                    <a:pt x="1793" y="188"/>
                    <a:pt x="1718" y="113"/>
                  </a:cubicBezTo>
                  <a:cubicBezTo>
                    <a:pt x="1644" y="38"/>
                    <a:pt x="1569" y="1"/>
                    <a:pt x="14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9" name="Google Shape;9089;p24"/>
            <p:cNvSpPr/>
            <p:nvPr/>
          </p:nvSpPr>
          <p:spPr>
            <a:xfrm>
              <a:off x="6680825" y="1522625"/>
              <a:ext cx="50450" cy="65375"/>
            </a:xfrm>
            <a:custGeom>
              <a:avLst/>
              <a:gdLst/>
              <a:ahLst/>
              <a:cxnLst/>
              <a:rect l="l" t="t" r="r" b="b"/>
              <a:pathLst>
                <a:path w="2018" h="2615" extrusionOk="0">
                  <a:moveTo>
                    <a:pt x="1158" y="1"/>
                  </a:moveTo>
                  <a:cubicBezTo>
                    <a:pt x="673" y="1"/>
                    <a:pt x="337" y="1"/>
                    <a:pt x="188" y="38"/>
                  </a:cubicBezTo>
                  <a:cubicBezTo>
                    <a:pt x="76" y="38"/>
                    <a:pt x="1" y="76"/>
                    <a:pt x="1" y="113"/>
                  </a:cubicBezTo>
                  <a:cubicBezTo>
                    <a:pt x="1" y="150"/>
                    <a:pt x="1" y="225"/>
                    <a:pt x="38" y="262"/>
                  </a:cubicBezTo>
                  <a:cubicBezTo>
                    <a:pt x="113" y="337"/>
                    <a:pt x="150" y="337"/>
                    <a:pt x="188" y="337"/>
                  </a:cubicBezTo>
                  <a:lnTo>
                    <a:pt x="822" y="300"/>
                  </a:lnTo>
                  <a:lnTo>
                    <a:pt x="822" y="300"/>
                  </a:lnTo>
                  <a:cubicBezTo>
                    <a:pt x="785" y="561"/>
                    <a:pt x="710" y="934"/>
                    <a:pt x="561" y="1457"/>
                  </a:cubicBezTo>
                  <a:cubicBezTo>
                    <a:pt x="449" y="2017"/>
                    <a:pt x="374" y="2279"/>
                    <a:pt x="374" y="2353"/>
                  </a:cubicBezTo>
                  <a:cubicBezTo>
                    <a:pt x="374" y="2391"/>
                    <a:pt x="412" y="2465"/>
                    <a:pt x="449" y="2540"/>
                  </a:cubicBezTo>
                  <a:cubicBezTo>
                    <a:pt x="486" y="2577"/>
                    <a:pt x="524" y="2615"/>
                    <a:pt x="561" y="2615"/>
                  </a:cubicBezTo>
                  <a:cubicBezTo>
                    <a:pt x="598" y="2615"/>
                    <a:pt x="636" y="2540"/>
                    <a:pt x="673" y="2391"/>
                  </a:cubicBezTo>
                  <a:cubicBezTo>
                    <a:pt x="673" y="2353"/>
                    <a:pt x="710" y="2204"/>
                    <a:pt x="748" y="2055"/>
                  </a:cubicBezTo>
                  <a:cubicBezTo>
                    <a:pt x="785" y="1868"/>
                    <a:pt x="822" y="1756"/>
                    <a:pt x="860" y="1681"/>
                  </a:cubicBezTo>
                  <a:cubicBezTo>
                    <a:pt x="1046" y="897"/>
                    <a:pt x="1121" y="486"/>
                    <a:pt x="1121" y="412"/>
                  </a:cubicBezTo>
                  <a:cubicBezTo>
                    <a:pt x="1121" y="374"/>
                    <a:pt x="1121" y="337"/>
                    <a:pt x="1121" y="300"/>
                  </a:cubicBezTo>
                  <a:cubicBezTo>
                    <a:pt x="1270" y="300"/>
                    <a:pt x="1382" y="337"/>
                    <a:pt x="1532" y="337"/>
                  </a:cubicBezTo>
                  <a:lnTo>
                    <a:pt x="1905" y="337"/>
                  </a:lnTo>
                  <a:cubicBezTo>
                    <a:pt x="1980" y="337"/>
                    <a:pt x="2017" y="337"/>
                    <a:pt x="2017" y="262"/>
                  </a:cubicBezTo>
                  <a:cubicBezTo>
                    <a:pt x="2017" y="225"/>
                    <a:pt x="1943" y="150"/>
                    <a:pt x="1756" y="76"/>
                  </a:cubicBezTo>
                  <a:cubicBezTo>
                    <a:pt x="1607" y="38"/>
                    <a:pt x="1382" y="1"/>
                    <a:pt x="1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0" name="Google Shape;9090;p24"/>
            <p:cNvSpPr/>
            <p:nvPr/>
          </p:nvSpPr>
          <p:spPr>
            <a:xfrm>
              <a:off x="6766725" y="1521700"/>
              <a:ext cx="50425" cy="66300"/>
            </a:xfrm>
            <a:custGeom>
              <a:avLst/>
              <a:gdLst/>
              <a:ahLst/>
              <a:cxnLst/>
              <a:rect l="l" t="t" r="r" b="b"/>
              <a:pathLst>
                <a:path w="2017" h="2652" extrusionOk="0">
                  <a:moveTo>
                    <a:pt x="1307" y="337"/>
                  </a:moveTo>
                  <a:cubicBezTo>
                    <a:pt x="1419" y="337"/>
                    <a:pt x="1494" y="411"/>
                    <a:pt x="1568" y="523"/>
                  </a:cubicBezTo>
                  <a:cubicBezTo>
                    <a:pt x="1643" y="635"/>
                    <a:pt x="1680" y="785"/>
                    <a:pt x="1680" y="971"/>
                  </a:cubicBezTo>
                  <a:cubicBezTo>
                    <a:pt x="1680" y="1158"/>
                    <a:pt x="1606" y="1382"/>
                    <a:pt x="1494" y="1606"/>
                  </a:cubicBezTo>
                  <a:cubicBezTo>
                    <a:pt x="1382" y="1793"/>
                    <a:pt x="1232" y="1980"/>
                    <a:pt x="1083" y="2129"/>
                  </a:cubicBezTo>
                  <a:cubicBezTo>
                    <a:pt x="934" y="2278"/>
                    <a:pt x="784" y="2353"/>
                    <a:pt x="635" y="2353"/>
                  </a:cubicBezTo>
                  <a:cubicBezTo>
                    <a:pt x="560" y="2353"/>
                    <a:pt x="485" y="2316"/>
                    <a:pt x="448" y="2241"/>
                  </a:cubicBezTo>
                  <a:cubicBezTo>
                    <a:pt x="373" y="2129"/>
                    <a:pt x="336" y="2017"/>
                    <a:pt x="336" y="1905"/>
                  </a:cubicBezTo>
                  <a:cubicBezTo>
                    <a:pt x="336" y="1643"/>
                    <a:pt x="411" y="1419"/>
                    <a:pt x="523" y="1158"/>
                  </a:cubicBezTo>
                  <a:cubicBezTo>
                    <a:pt x="635" y="934"/>
                    <a:pt x="784" y="710"/>
                    <a:pt x="934" y="561"/>
                  </a:cubicBezTo>
                  <a:cubicBezTo>
                    <a:pt x="1083" y="411"/>
                    <a:pt x="1195" y="337"/>
                    <a:pt x="1307" y="337"/>
                  </a:cubicBezTo>
                  <a:close/>
                  <a:moveTo>
                    <a:pt x="1307" y="1"/>
                  </a:moveTo>
                  <a:cubicBezTo>
                    <a:pt x="1158" y="1"/>
                    <a:pt x="1008" y="75"/>
                    <a:pt x="859" y="187"/>
                  </a:cubicBezTo>
                  <a:cubicBezTo>
                    <a:pt x="710" y="299"/>
                    <a:pt x="560" y="449"/>
                    <a:pt x="448" y="598"/>
                  </a:cubicBezTo>
                  <a:cubicBezTo>
                    <a:pt x="336" y="785"/>
                    <a:pt x="224" y="971"/>
                    <a:pt x="149" y="1233"/>
                  </a:cubicBezTo>
                  <a:cubicBezTo>
                    <a:pt x="37" y="1457"/>
                    <a:pt x="0" y="1681"/>
                    <a:pt x="0" y="1905"/>
                  </a:cubicBezTo>
                  <a:cubicBezTo>
                    <a:pt x="0" y="2092"/>
                    <a:pt x="75" y="2241"/>
                    <a:pt x="187" y="2390"/>
                  </a:cubicBezTo>
                  <a:cubicBezTo>
                    <a:pt x="336" y="2577"/>
                    <a:pt x="448" y="2652"/>
                    <a:pt x="635" y="2652"/>
                  </a:cubicBezTo>
                  <a:cubicBezTo>
                    <a:pt x="859" y="2652"/>
                    <a:pt x="1083" y="2540"/>
                    <a:pt x="1307" y="2390"/>
                  </a:cubicBezTo>
                  <a:cubicBezTo>
                    <a:pt x="1531" y="2204"/>
                    <a:pt x="1680" y="1980"/>
                    <a:pt x="1830" y="1718"/>
                  </a:cubicBezTo>
                  <a:cubicBezTo>
                    <a:pt x="1942" y="1419"/>
                    <a:pt x="2016" y="1195"/>
                    <a:pt x="2016" y="934"/>
                  </a:cubicBezTo>
                  <a:cubicBezTo>
                    <a:pt x="2016" y="710"/>
                    <a:pt x="1942" y="486"/>
                    <a:pt x="1830" y="299"/>
                  </a:cubicBezTo>
                  <a:cubicBezTo>
                    <a:pt x="1680" y="113"/>
                    <a:pt x="1494" y="1"/>
                    <a:pt x="13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1" name="Google Shape;9091;p24"/>
            <p:cNvSpPr/>
            <p:nvPr/>
          </p:nvSpPr>
          <p:spPr>
            <a:xfrm>
              <a:off x="6825525" y="1522625"/>
              <a:ext cx="50425" cy="65375"/>
            </a:xfrm>
            <a:custGeom>
              <a:avLst/>
              <a:gdLst/>
              <a:ahLst/>
              <a:cxnLst/>
              <a:rect l="l" t="t" r="r" b="b"/>
              <a:pathLst>
                <a:path w="2017" h="2615" extrusionOk="0">
                  <a:moveTo>
                    <a:pt x="1158" y="1"/>
                  </a:moveTo>
                  <a:cubicBezTo>
                    <a:pt x="672" y="1"/>
                    <a:pt x="336" y="1"/>
                    <a:pt x="187" y="38"/>
                  </a:cubicBezTo>
                  <a:cubicBezTo>
                    <a:pt x="38" y="38"/>
                    <a:pt x="0" y="76"/>
                    <a:pt x="0" y="113"/>
                  </a:cubicBezTo>
                  <a:cubicBezTo>
                    <a:pt x="0" y="150"/>
                    <a:pt x="0" y="225"/>
                    <a:pt x="38" y="262"/>
                  </a:cubicBezTo>
                  <a:cubicBezTo>
                    <a:pt x="75" y="337"/>
                    <a:pt x="150" y="337"/>
                    <a:pt x="187" y="337"/>
                  </a:cubicBezTo>
                  <a:lnTo>
                    <a:pt x="822" y="300"/>
                  </a:lnTo>
                  <a:lnTo>
                    <a:pt x="822" y="300"/>
                  </a:lnTo>
                  <a:cubicBezTo>
                    <a:pt x="784" y="561"/>
                    <a:pt x="710" y="934"/>
                    <a:pt x="560" y="1457"/>
                  </a:cubicBezTo>
                  <a:cubicBezTo>
                    <a:pt x="448" y="2017"/>
                    <a:pt x="374" y="2279"/>
                    <a:pt x="374" y="2353"/>
                  </a:cubicBezTo>
                  <a:cubicBezTo>
                    <a:pt x="374" y="2391"/>
                    <a:pt x="411" y="2465"/>
                    <a:pt x="448" y="2540"/>
                  </a:cubicBezTo>
                  <a:cubicBezTo>
                    <a:pt x="486" y="2577"/>
                    <a:pt x="523" y="2615"/>
                    <a:pt x="560" y="2615"/>
                  </a:cubicBezTo>
                  <a:cubicBezTo>
                    <a:pt x="598" y="2615"/>
                    <a:pt x="635" y="2540"/>
                    <a:pt x="672" y="2391"/>
                  </a:cubicBezTo>
                  <a:cubicBezTo>
                    <a:pt x="672" y="2353"/>
                    <a:pt x="710" y="2204"/>
                    <a:pt x="747" y="2055"/>
                  </a:cubicBezTo>
                  <a:cubicBezTo>
                    <a:pt x="784" y="1868"/>
                    <a:pt x="822" y="1756"/>
                    <a:pt x="822" y="1681"/>
                  </a:cubicBezTo>
                  <a:cubicBezTo>
                    <a:pt x="1046" y="897"/>
                    <a:pt x="1121" y="486"/>
                    <a:pt x="1121" y="412"/>
                  </a:cubicBezTo>
                  <a:cubicBezTo>
                    <a:pt x="1121" y="374"/>
                    <a:pt x="1121" y="337"/>
                    <a:pt x="1121" y="300"/>
                  </a:cubicBezTo>
                  <a:cubicBezTo>
                    <a:pt x="1270" y="300"/>
                    <a:pt x="1382" y="337"/>
                    <a:pt x="1531" y="337"/>
                  </a:cubicBezTo>
                  <a:lnTo>
                    <a:pt x="1867" y="337"/>
                  </a:lnTo>
                  <a:cubicBezTo>
                    <a:pt x="1979" y="337"/>
                    <a:pt x="2017" y="337"/>
                    <a:pt x="2017" y="262"/>
                  </a:cubicBezTo>
                  <a:cubicBezTo>
                    <a:pt x="2017" y="225"/>
                    <a:pt x="1942" y="150"/>
                    <a:pt x="1755" y="76"/>
                  </a:cubicBezTo>
                  <a:cubicBezTo>
                    <a:pt x="1606" y="38"/>
                    <a:pt x="1382" y="1"/>
                    <a:pt x="1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2" name="Google Shape;9092;p24"/>
            <p:cNvSpPr/>
            <p:nvPr/>
          </p:nvSpPr>
          <p:spPr>
            <a:xfrm>
              <a:off x="6875000" y="1522625"/>
              <a:ext cx="52300" cy="65375"/>
            </a:xfrm>
            <a:custGeom>
              <a:avLst/>
              <a:gdLst/>
              <a:ahLst/>
              <a:cxnLst/>
              <a:rect l="l" t="t" r="r" b="b"/>
              <a:pathLst>
                <a:path w="2092" h="2615" extrusionOk="0">
                  <a:moveTo>
                    <a:pt x="523" y="1"/>
                  </a:moveTo>
                  <a:cubicBezTo>
                    <a:pt x="523" y="38"/>
                    <a:pt x="486" y="38"/>
                    <a:pt x="486" y="113"/>
                  </a:cubicBezTo>
                  <a:cubicBezTo>
                    <a:pt x="486" y="262"/>
                    <a:pt x="411" y="673"/>
                    <a:pt x="262" y="1308"/>
                  </a:cubicBezTo>
                  <a:cubicBezTo>
                    <a:pt x="112" y="1345"/>
                    <a:pt x="75" y="1382"/>
                    <a:pt x="75" y="1420"/>
                  </a:cubicBezTo>
                  <a:cubicBezTo>
                    <a:pt x="75" y="1457"/>
                    <a:pt x="75" y="1494"/>
                    <a:pt x="75" y="1532"/>
                  </a:cubicBezTo>
                  <a:cubicBezTo>
                    <a:pt x="112" y="1569"/>
                    <a:pt x="150" y="1569"/>
                    <a:pt x="187" y="1606"/>
                  </a:cubicBezTo>
                  <a:cubicBezTo>
                    <a:pt x="75" y="2017"/>
                    <a:pt x="0" y="2279"/>
                    <a:pt x="0" y="2316"/>
                  </a:cubicBezTo>
                  <a:cubicBezTo>
                    <a:pt x="0" y="2391"/>
                    <a:pt x="38" y="2465"/>
                    <a:pt x="75" y="2503"/>
                  </a:cubicBezTo>
                  <a:cubicBezTo>
                    <a:pt x="150" y="2577"/>
                    <a:pt x="187" y="2615"/>
                    <a:pt x="224" y="2615"/>
                  </a:cubicBezTo>
                  <a:cubicBezTo>
                    <a:pt x="224" y="2615"/>
                    <a:pt x="262" y="2540"/>
                    <a:pt x="299" y="2428"/>
                  </a:cubicBezTo>
                  <a:cubicBezTo>
                    <a:pt x="336" y="2353"/>
                    <a:pt x="336" y="2279"/>
                    <a:pt x="374" y="2204"/>
                  </a:cubicBezTo>
                  <a:cubicBezTo>
                    <a:pt x="374" y="2129"/>
                    <a:pt x="411" y="2055"/>
                    <a:pt x="448" y="1943"/>
                  </a:cubicBezTo>
                  <a:cubicBezTo>
                    <a:pt x="448" y="1793"/>
                    <a:pt x="486" y="1681"/>
                    <a:pt x="523" y="1569"/>
                  </a:cubicBezTo>
                  <a:cubicBezTo>
                    <a:pt x="822" y="1494"/>
                    <a:pt x="1158" y="1420"/>
                    <a:pt x="1531" y="1382"/>
                  </a:cubicBezTo>
                  <a:lnTo>
                    <a:pt x="1531" y="1382"/>
                  </a:lnTo>
                  <a:cubicBezTo>
                    <a:pt x="1382" y="1943"/>
                    <a:pt x="1307" y="2279"/>
                    <a:pt x="1307" y="2353"/>
                  </a:cubicBezTo>
                  <a:cubicBezTo>
                    <a:pt x="1307" y="2391"/>
                    <a:pt x="1307" y="2465"/>
                    <a:pt x="1344" y="2540"/>
                  </a:cubicBezTo>
                  <a:cubicBezTo>
                    <a:pt x="1419" y="2577"/>
                    <a:pt x="1457" y="2615"/>
                    <a:pt x="1494" y="2615"/>
                  </a:cubicBezTo>
                  <a:cubicBezTo>
                    <a:pt x="1494" y="2615"/>
                    <a:pt x="1531" y="2540"/>
                    <a:pt x="1569" y="2428"/>
                  </a:cubicBezTo>
                  <a:cubicBezTo>
                    <a:pt x="1606" y="2353"/>
                    <a:pt x="1606" y="2279"/>
                    <a:pt x="1643" y="2204"/>
                  </a:cubicBezTo>
                  <a:cubicBezTo>
                    <a:pt x="1643" y="2129"/>
                    <a:pt x="1681" y="2055"/>
                    <a:pt x="1681" y="1943"/>
                  </a:cubicBezTo>
                  <a:cubicBezTo>
                    <a:pt x="1718" y="1831"/>
                    <a:pt x="1793" y="1606"/>
                    <a:pt x="1867" y="1345"/>
                  </a:cubicBezTo>
                  <a:cubicBezTo>
                    <a:pt x="2017" y="1308"/>
                    <a:pt x="2091" y="1270"/>
                    <a:pt x="2091" y="1196"/>
                  </a:cubicBezTo>
                  <a:cubicBezTo>
                    <a:pt x="2091" y="1158"/>
                    <a:pt x="2054" y="1121"/>
                    <a:pt x="1905" y="1121"/>
                  </a:cubicBezTo>
                  <a:cubicBezTo>
                    <a:pt x="2017" y="673"/>
                    <a:pt x="2091" y="412"/>
                    <a:pt x="2091" y="337"/>
                  </a:cubicBezTo>
                  <a:cubicBezTo>
                    <a:pt x="2091" y="262"/>
                    <a:pt x="2054" y="188"/>
                    <a:pt x="2017" y="113"/>
                  </a:cubicBezTo>
                  <a:cubicBezTo>
                    <a:pt x="1942" y="38"/>
                    <a:pt x="1905" y="1"/>
                    <a:pt x="1867" y="1"/>
                  </a:cubicBezTo>
                  <a:cubicBezTo>
                    <a:pt x="1793" y="1"/>
                    <a:pt x="1793" y="38"/>
                    <a:pt x="1793" y="113"/>
                  </a:cubicBezTo>
                  <a:cubicBezTo>
                    <a:pt x="1793" y="262"/>
                    <a:pt x="1718" y="561"/>
                    <a:pt x="1606" y="1084"/>
                  </a:cubicBezTo>
                  <a:cubicBezTo>
                    <a:pt x="1270" y="1121"/>
                    <a:pt x="934" y="1158"/>
                    <a:pt x="635" y="1233"/>
                  </a:cubicBezTo>
                  <a:cubicBezTo>
                    <a:pt x="747" y="748"/>
                    <a:pt x="822" y="449"/>
                    <a:pt x="822" y="374"/>
                  </a:cubicBezTo>
                  <a:cubicBezTo>
                    <a:pt x="822" y="262"/>
                    <a:pt x="784" y="188"/>
                    <a:pt x="710" y="113"/>
                  </a:cubicBezTo>
                  <a:cubicBezTo>
                    <a:pt x="672" y="38"/>
                    <a:pt x="635" y="1"/>
                    <a:pt x="5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3" name="Google Shape;9093;p24"/>
            <p:cNvSpPr/>
            <p:nvPr/>
          </p:nvSpPr>
          <p:spPr>
            <a:xfrm>
              <a:off x="6937525" y="1523575"/>
              <a:ext cx="50450" cy="64425"/>
            </a:xfrm>
            <a:custGeom>
              <a:avLst/>
              <a:gdLst/>
              <a:ahLst/>
              <a:cxnLst/>
              <a:rect l="l" t="t" r="r" b="b"/>
              <a:pathLst>
                <a:path w="2018" h="2577" extrusionOk="0">
                  <a:moveTo>
                    <a:pt x="1270" y="0"/>
                  </a:moveTo>
                  <a:cubicBezTo>
                    <a:pt x="785" y="0"/>
                    <a:pt x="524" y="38"/>
                    <a:pt x="449" y="112"/>
                  </a:cubicBezTo>
                  <a:cubicBezTo>
                    <a:pt x="449" y="150"/>
                    <a:pt x="449" y="187"/>
                    <a:pt x="449" y="224"/>
                  </a:cubicBezTo>
                  <a:cubicBezTo>
                    <a:pt x="449" y="411"/>
                    <a:pt x="412" y="635"/>
                    <a:pt x="337" y="934"/>
                  </a:cubicBezTo>
                  <a:cubicBezTo>
                    <a:pt x="262" y="1195"/>
                    <a:pt x="188" y="1456"/>
                    <a:pt x="113" y="1718"/>
                  </a:cubicBezTo>
                  <a:cubicBezTo>
                    <a:pt x="38" y="1942"/>
                    <a:pt x="1" y="2129"/>
                    <a:pt x="1" y="2241"/>
                  </a:cubicBezTo>
                  <a:cubicBezTo>
                    <a:pt x="1" y="2315"/>
                    <a:pt x="38" y="2427"/>
                    <a:pt x="113" y="2465"/>
                  </a:cubicBezTo>
                  <a:cubicBezTo>
                    <a:pt x="225" y="2539"/>
                    <a:pt x="337" y="2577"/>
                    <a:pt x="449" y="2577"/>
                  </a:cubicBezTo>
                  <a:cubicBezTo>
                    <a:pt x="673" y="2577"/>
                    <a:pt x="972" y="2539"/>
                    <a:pt x="1233" y="2427"/>
                  </a:cubicBezTo>
                  <a:cubicBezTo>
                    <a:pt x="1495" y="2353"/>
                    <a:pt x="1644" y="2241"/>
                    <a:pt x="1644" y="2166"/>
                  </a:cubicBezTo>
                  <a:cubicBezTo>
                    <a:pt x="1644" y="2129"/>
                    <a:pt x="1607" y="2091"/>
                    <a:pt x="1569" y="2091"/>
                  </a:cubicBezTo>
                  <a:cubicBezTo>
                    <a:pt x="1569" y="2091"/>
                    <a:pt x="1495" y="2091"/>
                    <a:pt x="1383" y="2129"/>
                  </a:cubicBezTo>
                  <a:cubicBezTo>
                    <a:pt x="1046" y="2203"/>
                    <a:pt x="748" y="2278"/>
                    <a:pt x="449" y="2278"/>
                  </a:cubicBezTo>
                  <a:cubicBezTo>
                    <a:pt x="412" y="2278"/>
                    <a:pt x="374" y="2241"/>
                    <a:pt x="374" y="2241"/>
                  </a:cubicBezTo>
                  <a:cubicBezTo>
                    <a:pt x="337" y="2203"/>
                    <a:pt x="337" y="2203"/>
                    <a:pt x="337" y="2166"/>
                  </a:cubicBezTo>
                  <a:cubicBezTo>
                    <a:pt x="337" y="2091"/>
                    <a:pt x="412" y="1830"/>
                    <a:pt x="561" y="1382"/>
                  </a:cubicBezTo>
                  <a:cubicBezTo>
                    <a:pt x="822" y="1382"/>
                    <a:pt x="1046" y="1382"/>
                    <a:pt x="1270" y="1344"/>
                  </a:cubicBezTo>
                  <a:cubicBezTo>
                    <a:pt x="1457" y="1270"/>
                    <a:pt x="1569" y="1232"/>
                    <a:pt x="1569" y="1120"/>
                  </a:cubicBezTo>
                  <a:cubicBezTo>
                    <a:pt x="1569" y="1083"/>
                    <a:pt x="1532" y="1083"/>
                    <a:pt x="1457" y="1083"/>
                  </a:cubicBezTo>
                  <a:cubicBezTo>
                    <a:pt x="1383" y="1083"/>
                    <a:pt x="1270" y="1083"/>
                    <a:pt x="1121" y="1120"/>
                  </a:cubicBezTo>
                  <a:lnTo>
                    <a:pt x="636" y="1120"/>
                  </a:lnTo>
                  <a:cubicBezTo>
                    <a:pt x="710" y="784"/>
                    <a:pt x="748" y="523"/>
                    <a:pt x="748" y="336"/>
                  </a:cubicBezTo>
                  <a:cubicBezTo>
                    <a:pt x="1009" y="299"/>
                    <a:pt x="1121" y="262"/>
                    <a:pt x="1196" y="262"/>
                  </a:cubicBezTo>
                  <a:lnTo>
                    <a:pt x="1495" y="262"/>
                  </a:lnTo>
                  <a:cubicBezTo>
                    <a:pt x="1644" y="224"/>
                    <a:pt x="1793" y="224"/>
                    <a:pt x="1868" y="187"/>
                  </a:cubicBezTo>
                  <a:cubicBezTo>
                    <a:pt x="1980" y="187"/>
                    <a:pt x="2017" y="150"/>
                    <a:pt x="2017" y="112"/>
                  </a:cubicBezTo>
                  <a:cubicBezTo>
                    <a:pt x="2017" y="38"/>
                    <a:pt x="1793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4" name="Google Shape;9094;p24"/>
            <p:cNvSpPr/>
            <p:nvPr/>
          </p:nvSpPr>
          <p:spPr>
            <a:xfrm>
              <a:off x="6990750" y="1522625"/>
              <a:ext cx="47625" cy="65375"/>
            </a:xfrm>
            <a:custGeom>
              <a:avLst/>
              <a:gdLst/>
              <a:ahLst/>
              <a:cxnLst/>
              <a:rect l="l" t="t" r="r" b="b"/>
              <a:pathLst>
                <a:path w="1905" h="2615" extrusionOk="0">
                  <a:moveTo>
                    <a:pt x="1158" y="300"/>
                  </a:moveTo>
                  <a:cubicBezTo>
                    <a:pt x="1419" y="300"/>
                    <a:pt x="1568" y="374"/>
                    <a:pt x="1568" y="561"/>
                  </a:cubicBezTo>
                  <a:cubicBezTo>
                    <a:pt x="1568" y="636"/>
                    <a:pt x="1531" y="748"/>
                    <a:pt x="1419" y="822"/>
                  </a:cubicBezTo>
                  <a:cubicBezTo>
                    <a:pt x="1344" y="934"/>
                    <a:pt x="1270" y="972"/>
                    <a:pt x="1158" y="1046"/>
                  </a:cubicBezTo>
                  <a:cubicBezTo>
                    <a:pt x="1083" y="1084"/>
                    <a:pt x="971" y="1158"/>
                    <a:pt x="859" y="1233"/>
                  </a:cubicBezTo>
                  <a:cubicBezTo>
                    <a:pt x="710" y="1270"/>
                    <a:pt x="635" y="1345"/>
                    <a:pt x="598" y="1345"/>
                  </a:cubicBezTo>
                  <a:cubicBezTo>
                    <a:pt x="710" y="972"/>
                    <a:pt x="747" y="710"/>
                    <a:pt x="747" y="561"/>
                  </a:cubicBezTo>
                  <a:cubicBezTo>
                    <a:pt x="747" y="524"/>
                    <a:pt x="747" y="449"/>
                    <a:pt x="710" y="412"/>
                  </a:cubicBezTo>
                  <a:cubicBezTo>
                    <a:pt x="896" y="337"/>
                    <a:pt x="1046" y="300"/>
                    <a:pt x="1158" y="300"/>
                  </a:cubicBezTo>
                  <a:close/>
                  <a:moveTo>
                    <a:pt x="1120" y="1"/>
                  </a:moveTo>
                  <a:cubicBezTo>
                    <a:pt x="934" y="1"/>
                    <a:pt x="747" y="1"/>
                    <a:pt x="560" y="76"/>
                  </a:cubicBezTo>
                  <a:cubicBezTo>
                    <a:pt x="411" y="150"/>
                    <a:pt x="299" y="188"/>
                    <a:pt x="299" y="262"/>
                  </a:cubicBezTo>
                  <a:cubicBezTo>
                    <a:pt x="299" y="300"/>
                    <a:pt x="336" y="337"/>
                    <a:pt x="336" y="374"/>
                  </a:cubicBezTo>
                  <a:cubicBezTo>
                    <a:pt x="374" y="412"/>
                    <a:pt x="411" y="449"/>
                    <a:pt x="448" y="449"/>
                  </a:cubicBezTo>
                  <a:cubicBezTo>
                    <a:pt x="411" y="710"/>
                    <a:pt x="336" y="1084"/>
                    <a:pt x="187" y="1569"/>
                  </a:cubicBezTo>
                  <a:cubicBezTo>
                    <a:pt x="75" y="2055"/>
                    <a:pt x="0" y="2316"/>
                    <a:pt x="0" y="2353"/>
                  </a:cubicBezTo>
                  <a:cubicBezTo>
                    <a:pt x="0" y="2428"/>
                    <a:pt x="38" y="2465"/>
                    <a:pt x="75" y="2540"/>
                  </a:cubicBezTo>
                  <a:cubicBezTo>
                    <a:pt x="112" y="2577"/>
                    <a:pt x="150" y="2615"/>
                    <a:pt x="187" y="2615"/>
                  </a:cubicBezTo>
                  <a:cubicBezTo>
                    <a:pt x="224" y="2615"/>
                    <a:pt x="262" y="2540"/>
                    <a:pt x="299" y="2428"/>
                  </a:cubicBezTo>
                  <a:cubicBezTo>
                    <a:pt x="299" y="2353"/>
                    <a:pt x="336" y="2279"/>
                    <a:pt x="336" y="2241"/>
                  </a:cubicBezTo>
                  <a:cubicBezTo>
                    <a:pt x="374" y="2167"/>
                    <a:pt x="448" y="1943"/>
                    <a:pt x="560" y="1569"/>
                  </a:cubicBezTo>
                  <a:cubicBezTo>
                    <a:pt x="598" y="1756"/>
                    <a:pt x="784" y="1980"/>
                    <a:pt x="1046" y="2241"/>
                  </a:cubicBezTo>
                  <a:cubicBezTo>
                    <a:pt x="1344" y="2465"/>
                    <a:pt x="1531" y="2615"/>
                    <a:pt x="1680" y="2615"/>
                  </a:cubicBezTo>
                  <a:cubicBezTo>
                    <a:pt x="1793" y="2615"/>
                    <a:pt x="1830" y="2577"/>
                    <a:pt x="1830" y="2540"/>
                  </a:cubicBezTo>
                  <a:cubicBezTo>
                    <a:pt x="1830" y="2503"/>
                    <a:pt x="1793" y="2428"/>
                    <a:pt x="1718" y="2391"/>
                  </a:cubicBezTo>
                  <a:cubicBezTo>
                    <a:pt x="1680" y="2353"/>
                    <a:pt x="1643" y="2316"/>
                    <a:pt x="1643" y="2316"/>
                  </a:cubicBezTo>
                  <a:cubicBezTo>
                    <a:pt x="1606" y="2279"/>
                    <a:pt x="1568" y="2241"/>
                    <a:pt x="1494" y="2204"/>
                  </a:cubicBezTo>
                  <a:cubicBezTo>
                    <a:pt x="1456" y="2167"/>
                    <a:pt x="1419" y="2092"/>
                    <a:pt x="1344" y="2055"/>
                  </a:cubicBezTo>
                  <a:cubicBezTo>
                    <a:pt x="1270" y="1980"/>
                    <a:pt x="1232" y="1943"/>
                    <a:pt x="1195" y="1905"/>
                  </a:cubicBezTo>
                  <a:cubicBezTo>
                    <a:pt x="1158" y="1905"/>
                    <a:pt x="1120" y="1831"/>
                    <a:pt x="1008" y="1756"/>
                  </a:cubicBezTo>
                  <a:cubicBezTo>
                    <a:pt x="934" y="1644"/>
                    <a:pt x="896" y="1569"/>
                    <a:pt x="896" y="1532"/>
                  </a:cubicBezTo>
                  <a:cubicBezTo>
                    <a:pt x="896" y="1532"/>
                    <a:pt x="934" y="1494"/>
                    <a:pt x="1008" y="1457"/>
                  </a:cubicBezTo>
                  <a:cubicBezTo>
                    <a:pt x="1083" y="1420"/>
                    <a:pt x="1158" y="1382"/>
                    <a:pt x="1232" y="1345"/>
                  </a:cubicBezTo>
                  <a:cubicBezTo>
                    <a:pt x="1344" y="1270"/>
                    <a:pt x="1456" y="1233"/>
                    <a:pt x="1531" y="1158"/>
                  </a:cubicBezTo>
                  <a:cubicBezTo>
                    <a:pt x="1643" y="1084"/>
                    <a:pt x="1718" y="1009"/>
                    <a:pt x="1793" y="897"/>
                  </a:cubicBezTo>
                  <a:cubicBezTo>
                    <a:pt x="1867" y="785"/>
                    <a:pt x="1905" y="673"/>
                    <a:pt x="1905" y="561"/>
                  </a:cubicBezTo>
                  <a:cubicBezTo>
                    <a:pt x="1905" y="374"/>
                    <a:pt x="1830" y="225"/>
                    <a:pt x="1680" y="150"/>
                  </a:cubicBezTo>
                  <a:cubicBezTo>
                    <a:pt x="1531" y="38"/>
                    <a:pt x="1344" y="1"/>
                    <a:pt x="11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5" name="Google Shape;9095;p24"/>
            <p:cNvSpPr/>
            <p:nvPr/>
          </p:nvSpPr>
          <p:spPr>
            <a:xfrm>
              <a:off x="7084100" y="1522625"/>
              <a:ext cx="45750" cy="65375"/>
            </a:xfrm>
            <a:custGeom>
              <a:avLst/>
              <a:gdLst/>
              <a:ahLst/>
              <a:cxnLst/>
              <a:rect l="l" t="t" r="r" b="b"/>
              <a:pathLst>
                <a:path w="1830" h="2615" extrusionOk="0">
                  <a:moveTo>
                    <a:pt x="1531" y="1"/>
                  </a:moveTo>
                  <a:cubicBezTo>
                    <a:pt x="1307" y="1"/>
                    <a:pt x="1083" y="113"/>
                    <a:pt x="822" y="300"/>
                  </a:cubicBezTo>
                  <a:cubicBezTo>
                    <a:pt x="598" y="524"/>
                    <a:pt x="411" y="785"/>
                    <a:pt x="224" y="1084"/>
                  </a:cubicBezTo>
                  <a:cubicBezTo>
                    <a:pt x="75" y="1382"/>
                    <a:pt x="0" y="1644"/>
                    <a:pt x="0" y="1868"/>
                  </a:cubicBezTo>
                  <a:cubicBezTo>
                    <a:pt x="0" y="2055"/>
                    <a:pt x="75" y="2204"/>
                    <a:pt x="224" y="2391"/>
                  </a:cubicBezTo>
                  <a:cubicBezTo>
                    <a:pt x="411" y="2540"/>
                    <a:pt x="560" y="2615"/>
                    <a:pt x="747" y="2615"/>
                  </a:cubicBezTo>
                  <a:cubicBezTo>
                    <a:pt x="859" y="2615"/>
                    <a:pt x="1008" y="2577"/>
                    <a:pt x="1195" y="2503"/>
                  </a:cubicBezTo>
                  <a:cubicBezTo>
                    <a:pt x="1344" y="2428"/>
                    <a:pt x="1494" y="2316"/>
                    <a:pt x="1606" y="2241"/>
                  </a:cubicBezTo>
                  <a:cubicBezTo>
                    <a:pt x="1718" y="2129"/>
                    <a:pt x="1792" y="2055"/>
                    <a:pt x="1792" y="2017"/>
                  </a:cubicBezTo>
                  <a:cubicBezTo>
                    <a:pt x="1792" y="1943"/>
                    <a:pt x="1755" y="1943"/>
                    <a:pt x="1718" y="1943"/>
                  </a:cubicBezTo>
                  <a:cubicBezTo>
                    <a:pt x="1718" y="1943"/>
                    <a:pt x="1606" y="1980"/>
                    <a:pt x="1382" y="2092"/>
                  </a:cubicBezTo>
                  <a:cubicBezTo>
                    <a:pt x="1307" y="2129"/>
                    <a:pt x="1232" y="2167"/>
                    <a:pt x="1083" y="2204"/>
                  </a:cubicBezTo>
                  <a:cubicBezTo>
                    <a:pt x="971" y="2241"/>
                    <a:pt x="859" y="2241"/>
                    <a:pt x="747" y="2241"/>
                  </a:cubicBezTo>
                  <a:cubicBezTo>
                    <a:pt x="635" y="2241"/>
                    <a:pt x="523" y="2204"/>
                    <a:pt x="448" y="2167"/>
                  </a:cubicBezTo>
                  <a:cubicBezTo>
                    <a:pt x="411" y="2092"/>
                    <a:pt x="373" y="1980"/>
                    <a:pt x="373" y="1868"/>
                  </a:cubicBezTo>
                  <a:cubicBezTo>
                    <a:pt x="373" y="1719"/>
                    <a:pt x="411" y="1569"/>
                    <a:pt x="485" y="1382"/>
                  </a:cubicBezTo>
                  <a:cubicBezTo>
                    <a:pt x="560" y="1196"/>
                    <a:pt x="672" y="1009"/>
                    <a:pt x="784" y="860"/>
                  </a:cubicBezTo>
                  <a:cubicBezTo>
                    <a:pt x="934" y="710"/>
                    <a:pt x="1046" y="598"/>
                    <a:pt x="1195" y="486"/>
                  </a:cubicBezTo>
                  <a:cubicBezTo>
                    <a:pt x="1344" y="412"/>
                    <a:pt x="1456" y="337"/>
                    <a:pt x="1531" y="337"/>
                  </a:cubicBezTo>
                  <a:cubicBezTo>
                    <a:pt x="1606" y="337"/>
                    <a:pt x="1643" y="337"/>
                    <a:pt x="1680" y="374"/>
                  </a:cubicBezTo>
                  <a:cubicBezTo>
                    <a:pt x="1755" y="374"/>
                    <a:pt x="1792" y="412"/>
                    <a:pt x="1792" y="412"/>
                  </a:cubicBezTo>
                  <a:cubicBezTo>
                    <a:pt x="1830" y="412"/>
                    <a:pt x="1830" y="374"/>
                    <a:pt x="1830" y="337"/>
                  </a:cubicBezTo>
                  <a:cubicBezTo>
                    <a:pt x="1830" y="262"/>
                    <a:pt x="1792" y="188"/>
                    <a:pt x="1718" y="113"/>
                  </a:cubicBezTo>
                  <a:cubicBezTo>
                    <a:pt x="1643" y="38"/>
                    <a:pt x="1606" y="1"/>
                    <a:pt x="1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6" name="Google Shape;9096;p24"/>
            <p:cNvSpPr/>
            <p:nvPr/>
          </p:nvSpPr>
          <p:spPr>
            <a:xfrm>
              <a:off x="7140100" y="1523575"/>
              <a:ext cx="50425" cy="64425"/>
            </a:xfrm>
            <a:custGeom>
              <a:avLst/>
              <a:gdLst/>
              <a:ahLst/>
              <a:cxnLst/>
              <a:rect l="l" t="t" r="r" b="b"/>
              <a:pathLst>
                <a:path w="2017" h="2577" extrusionOk="0">
                  <a:moveTo>
                    <a:pt x="1270" y="0"/>
                  </a:moveTo>
                  <a:cubicBezTo>
                    <a:pt x="785" y="0"/>
                    <a:pt x="486" y="38"/>
                    <a:pt x="448" y="112"/>
                  </a:cubicBezTo>
                  <a:cubicBezTo>
                    <a:pt x="448" y="150"/>
                    <a:pt x="448" y="187"/>
                    <a:pt x="448" y="224"/>
                  </a:cubicBezTo>
                  <a:cubicBezTo>
                    <a:pt x="448" y="411"/>
                    <a:pt x="411" y="635"/>
                    <a:pt x="336" y="934"/>
                  </a:cubicBezTo>
                  <a:cubicBezTo>
                    <a:pt x="262" y="1195"/>
                    <a:pt x="187" y="1456"/>
                    <a:pt x="112" y="1718"/>
                  </a:cubicBezTo>
                  <a:cubicBezTo>
                    <a:pt x="38" y="1942"/>
                    <a:pt x="0" y="2129"/>
                    <a:pt x="0" y="2241"/>
                  </a:cubicBezTo>
                  <a:cubicBezTo>
                    <a:pt x="0" y="2315"/>
                    <a:pt x="38" y="2427"/>
                    <a:pt x="112" y="2465"/>
                  </a:cubicBezTo>
                  <a:cubicBezTo>
                    <a:pt x="224" y="2539"/>
                    <a:pt x="299" y="2577"/>
                    <a:pt x="411" y="2577"/>
                  </a:cubicBezTo>
                  <a:cubicBezTo>
                    <a:pt x="672" y="2577"/>
                    <a:pt x="934" y="2539"/>
                    <a:pt x="1233" y="2427"/>
                  </a:cubicBezTo>
                  <a:cubicBezTo>
                    <a:pt x="1494" y="2353"/>
                    <a:pt x="1643" y="2241"/>
                    <a:pt x="1643" y="2166"/>
                  </a:cubicBezTo>
                  <a:cubicBezTo>
                    <a:pt x="1643" y="2129"/>
                    <a:pt x="1606" y="2091"/>
                    <a:pt x="1569" y="2091"/>
                  </a:cubicBezTo>
                  <a:cubicBezTo>
                    <a:pt x="1569" y="2091"/>
                    <a:pt x="1494" y="2091"/>
                    <a:pt x="1382" y="2129"/>
                  </a:cubicBezTo>
                  <a:cubicBezTo>
                    <a:pt x="1046" y="2203"/>
                    <a:pt x="710" y="2278"/>
                    <a:pt x="448" y="2278"/>
                  </a:cubicBezTo>
                  <a:cubicBezTo>
                    <a:pt x="411" y="2278"/>
                    <a:pt x="374" y="2241"/>
                    <a:pt x="374" y="2241"/>
                  </a:cubicBezTo>
                  <a:cubicBezTo>
                    <a:pt x="336" y="2203"/>
                    <a:pt x="336" y="2203"/>
                    <a:pt x="336" y="2166"/>
                  </a:cubicBezTo>
                  <a:cubicBezTo>
                    <a:pt x="336" y="2091"/>
                    <a:pt x="411" y="1830"/>
                    <a:pt x="523" y="1382"/>
                  </a:cubicBezTo>
                  <a:cubicBezTo>
                    <a:pt x="822" y="1382"/>
                    <a:pt x="1046" y="1382"/>
                    <a:pt x="1233" y="1344"/>
                  </a:cubicBezTo>
                  <a:cubicBezTo>
                    <a:pt x="1457" y="1270"/>
                    <a:pt x="1569" y="1232"/>
                    <a:pt x="1569" y="1120"/>
                  </a:cubicBezTo>
                  <a:cubicBezTo>
                    <a:pt x="1569" y="1083"/>
                    <a:pt x="1531" y="1083"/>
                    <a:pt x="1457" y="1083"/>
                  </a:cubicBezTo>
                  <a:cubicBezTo>
                    <a:pt x="1382" y="1083"/>
                    <a:pt x="1270" y="1083"/>
                    <a:pt x="1121" y="1120"/>
                  </a:cubicBezTo>
                  <a:lnTo>
                    <a:pt x="635" y="1120"/>
                  </a:lnTo>
                  <a:cubicBezTo>
                    <a:pt x="710" y="784"/>
                    <a:pt x="747" y="523"/>
                    <a:pt x="747" y="336"/>
                  </a:cubicBezTo>
                  <a:cubicBezTo>
                    <a:pt x="1009" y="299"/>
                    <a:pt x="1121" y="262"/>
                    <a:pt x="1195" y="262"/>
                  </a:cubicBezTo>
                  <a:lnTo>
                    <a:pt x="1494" y="262"/>
                  </a:lnTo>
                  <a:cubicBezTo>
                    <a:pt x="1643" y="224"/>
                    <a:pt x="1755" y="224"/>
                    <a:pt x="1867" y="187"/>
                  </a:cubicBezTo>
                  <a:cubicBezTo>
                    <a:pt x="1979" y="187"/>
                    <a:pt x="2017" y="150"/>
                    <a:pt x="2017" y="112"/>
                  </a:cubicBezTo>
                  <a:cubicBezTo>
                    <a:pt x="2017" y="38"/>
                    <a:pt x="1755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7" name="Google Shape;9097;p24"/>
            <p:cNvSpPr/>
            <p:nvPr/>
          </p:nvSpPr>
          <p:spPr>
            <a:xfrm>
              <a:off x="7194250" y="1521700"/>
              <a:ext cx="40150" cy="66300"/>
            </a:xfrm>
            <a:custGeom>
              <a:avLst/>
              <a:gdLst/>
              <a:ahLst/>
              <a:cxnLst/>
              <a:rect l="l" t="t" r="r" b="b"/>
              <a:pathLst>
                <a:path w="1606" h="2652" extrusionOk="0">
                  <a:moveTo>
                    <a:pt x="597" y="1"/>
                  </a:moveTo>
                  <a:cubicBezTo>
                    <a:pt x="560" y="1"/>
                    <a:pt x="560" y="1"/>
                    <a:pt x="523" y="38"/>
                  </a:cubicBezTo>
                  <a:cubicBezTo>
                    <a:pt x="523" y="38"/>
                    <a:pt x="523" y="75"/>
                    <a:pt x="523" y="113"/>
                  </a:cubicBezTo>
                  <a:cubicBezTo>
                    <a:pt x="523" y="299"/>
                    <a:pt x="448" y="673"/>
                    <a:pt x="261" y="1270"/>
                  </a:cubicBezTo>
                  <a:cubicBezTo>
                    <a:pt x="112" y="1868"/>
                    <a:pt x="0" y="2204"/>
                    <a:pt x="0" y="2316"/>
                  </a:cubicBezTo>
                  <a:cubicBezTo>
                    <a:pt x="0" y="2390"/>
                    <a:pt x="75" y="2465"/>
                    <a:pt x="149" y="2540"/>
                  </a:cubicBezTo>
                  <a:cubicBezTo>
                    <a:pt x="224" y="2614"/>
                    <a:pt x="336" y="2652"/>
                    <a:pt x="448" y="2652"/>
                  </a:cubicBezTo>
                  <a:cubicBezTo>
                    <a:pt x="709" y="2652"/>
                    <a:pt x="971" y="2614"/>
                    <a:pt x="1232" y="2502"/>
                  </a:cubicBezTo>
                  <a:cubicBezTo>
                    <a:pt x="1494" y="2428"/>
                    <a:pt x="1606" y="2316"/>
                    <a:pt x="1606" y="2204"/>
                  </a:cubicBezTo>
                  <a:cubicBezTo>
                    <a:pt x="1606" y="2204"/>
                    <a:pt x="1606" y="2166"/>
                    <a:pt x="1606" y="2166"/>
                  </a:cubicBezTo>
                  <a:lnTo>
                    <a:pt x="1568" y="2166"/>
                  </a:lnTo>
                  <a:cubicBezTo>
                    <a:pt x="1531" y="2166"/>
                    <a:pt x="1494" y="2166"/>
                    <a:pt x="1382" y="2204"/>
                  </a:cubicBezTo>
                  <a:cubicBezTo>
                    <a:pt x="1045" y="2278"/>
                    <a:pt x="747" y="2353"/>
                    <a:pt x="448" y="2353"/>
                  </a:cubicBezTo>
                  <a:cubicBezTo>
                    <a:pt x="373" y="2353"/>
                    <a:pt x="336" y="2316"/>
                    <a:pt x="336" y="2241"/>
                  </a:cubicBezTo>
                  <a:cubicBezTo>
                    <a:pt x="336" y="2166"/>
                    <a:pt x="411" y="1980"/>
                    <a:pt x="523" y="1606"/>
                  </a:cubicBezTo>
                  <a:cubicBezTo>
                    <a:pt x="709" y="897"/>
                    <a:pt x="821" y="486"/>
                    <a:pt x="821" y="299"/>
                  </a:cubicBezTo>
                  <a:cubicBezTo>
                    <a:pt x="821" y="225"/>
                    <a:pt x="821" y="150"/>
                    <a:pt x="747" y="113"/>
                  </a:cubicBezTo>
                  <a:cubicBezTo>
                    <a:pt x="709" y="38"/>
                    <a:pt x="635" y="1"/>
                    <a:pt x="5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24"/>
            <p:cNvSpPr/>
            <p:nvPr/>
          </p:nvSpPr>
          <p:spPr>
            <a:xfrm>
              <a:off x="7245575" y="1521700"/>
              <a:ext cx="40175" cy="66300"/>
            </a:xfrm>
            <a:custGeom>
              <a:avLst/>
              <a:gdLst/>
              <a:ahLst/>
              <a:cxnLst/>
              <a:rect l="l" t="t" r="r" b="b"/>
              <a:pathLst>
                <a:path w="1607" h="2652" extrusionOk="0">
                  <a:moveTo>
                    <a:pt x="598" y="1"/>
                  </a:moveTo>
                  <a:cubicBezTo>
                    <a:pt x="561" y="1"/>
                    <a:pt x="523" y="1"/>
                    <a:pt x="523" y="38"/>
                  </a:cubicBezTo>
                  <a:cubicBezTo>
                    <a:pt x="523" y="38"/>
                    <a:pt x="523" y="75"/>
                    <a:pt x="523" y="113"/>
                  </a:cubicBezTo>
                  <a:cubicBezTo>
                    <a:pt x="523" y="299"/>
                    <a:pt x="411" y="673"/>
                    <a:pt x="262" y="1270"/>
                  </a:cubicBezTo>
                  <a:cubicBezTo>
                    <a:pt x="75" y="1868"/>
                    <a:pt x="1" y="2204"/>
                    <a:pt x="1" y="2316"/>
                  </a:cubicBezTo>
                  <a:cubicBezTo>
                    <a:pt x="1" y="2390"/>
                    <a:pt x="38" y="2465"/>
                    <a:pt x="113" y="2540"/>
                  </a:cubicBezTo>
                  <a:cubicBezTo>
                    <a:pt x="225" y="2614"/>
                    <a:pt x="337" y="2652"/>
                    <a:pt x="449" y="2652"/>
                  </a:cubicBezTo>
                  <a:cubicBezTo>
                    <a:pt x="710" y="2652"/>
                    <a:pt x="971" y="2614"/>
                    <a:pt x="1233" y="2502"/>
                  </a:cubicBezTo>
                  <a:cubicBezTo>
                    <a:pt x="1494" y="2428"/>
                    <a:pt x="1606" y="2316"/>
                    <a:pt x="1606" y="2204"/>
                  </a:cubicBezTo>
                  <a:cubicBezTo>
                    <a:pt x="1606" y="2204"/>
                    <a:pt x="1606" y="2166"/>
                    <a:pt x="1606" y="2166"/>
                  </a:cubicBezTo>
                  <a:lnTo>
                    <a:pt x="1531" y="2166"/>
                  </a:lnTo>
                  <a:cubicBezTo>
                    <a:pt x="1531" y="2166"/>
                    <a:pt x="1457" y="2166"/>
                    <a:pt x="1345" y="2204"/>
                  </a:cubicBezTo>
                  <a:cubicBezTo>
                    <a:pt x="1009" y="2278"/>
                    <a:pt x="710" y="2353"/>
                    <a:pt x="449" y="2353"/>
                  </a:cubicBezTo>
                  <a:cubicBezTo>
                    <a:pt x="374" y="2353"/>
                    <a:pt x="337" y="2316"/>
                    <a:pt x="337" y="2241"/>
                  </a:cubicBezTo>
                  <a:cubicBezTo>
                    <a:pt x="337" y="2166"/>
                    <a:pt x="374" y="1980"/>
                    <a:pt x="486" y="1606"/>
                  </a:cubicBezTo>
                  <a:cubicBezTo>
                    <a:pt x="710" y="897"/>
                    <a:pt x="822" y="486"/>
                    <a:pt x="822" y="299"/>
                  </a:cubicBezTo>
                  <a:cubicBezTo>
                    <a:pt x="822" y="225"/>
                    <a:pt x="785" y="150"/>
                    <a:pt x="747" y="113"/>
                  </a:cubicBezTo>
                  <a:cubicBezTo>
                    <a:pt x="673" y="38"/>
                    <a:pt x="635" y="1"/>
                    <a:pt x="5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24"/>
            <p:cNvSpPr/>
            <p:nvPr/>
          </p:nvSpPr>
          <p:spPr>
            <a:xfrm>
              <a:off x="7291325" y="1522625"/>
              <a:ext cx="46700" cy="65375"/>
            </a:xfrm>
            <a:custGeom>
              <a:avLst/>
              <a:gdLst/>
              <a:ahLst/>
              <a:cxnLst/>
              <a:rect l="l" t="t" r="r" b="b"/>
              <a:pathLst>
                <a:path w="1868" h="2615" extrusionOk="0">
                  <a:moveTo>
                    <a:pt x="1606" y="1"/>
                  </a:moveTo>
                  <a:cubicBezTo>
                    <a:pt x="1494" y="1"/>
                    <a:pt x="1307" y="38"/>
                    <a:pt x="1083" y="113"/>
                  </a:cubicBezTo>
                  <a:cubicBezTo>
                    <a:pt x="896" y="225"/>
                    <a:pt x="747" y="300"/>
                    <a:pt x="635" y="412"/>
                  </a:cubicBezTo>
                  <a:cubicBezTo>
                    <a:pt x="598" y="449"/>
                    <a:pt x="598" y="486"/>
                    <a:pt x="560" y="561"/>
                  </a:cubicBezTo>
                  <a:cubicBezTo>
                    <a:pt x="523" y="636"/>
                    <a:pt x="523" y="710"/>
                    <a:pt x="523" y="785"/>
                  </a:cubicBezTo>
                  <a:cubicBezTo>
                    <a:pt x="523" y="822"/>
                    <a:pt x="560" y="934"/>
                    <a:pt x="672" y="1009"/>
                  </a:cubicBezTo>
                  <a:cubicBezTo>
                    <a:pt x="747" y="1121"/>
                    <a:pt x="859" y="1233"/>
                    <a:pt x="971" y="1345"/>
                  </a:cubicBezTo>
                  <a:cubicBezTo>
                    <a:pt x="1083" y="1420"/>
                    <a:pt x="1158" y="1532"/>
                    <a:pt x="1270" y="1606"/>
                  </a:cubicBezTo>
                  <a:cubicBezTo>
                    <a:pt x="1344" y="1719"/>
                    <a:pt x="1382" y="1831"/>
                    <a:pt x="1382" y="1868"/>
                  </a:cubicBezTo>
                  <a:cubicBezTo>
                    <a:pt x="1382" y="1980"/>
                    <a:pt x="1307" y="2092"/>
                    <a:pt x="1195" y="2167"/>
                  </a:cubicBezTo>
                  <a:cubicBezTo>
                    <a:pt x="1046" y="2279"/>
                    <a:pt x="896" y="2316"/>
                    <a:pt x="710" y="2316"/>
                  </a:cubicBezTo>
                  <a:cubicBezTo>
                    <a:pt x="635" y="2316"/>
                    <a:pt x="560" y="2279"/>
                    <a:pt x="486" y="2241"/>
                  </a:cubicBezTo>
                  <a:cubicBezTo>
                    <a:pt x="411" y="2204"/>
                    <a:pt x="336" y="2167"/>
                    <a:pt x="299" y="2129"/>
                  </a:cubicBezTo>
                  <a:cubicBezTo>
                    <a:pt x="187" y="2017"/>
                    <a:pt x="112" y="1943"/>
                    <a:pt x="75" y="1943"/>
                  </a:cubicBezTo>
                  <a:cubicBezTo>
                    <a:pt x="0" y="1943"/>
                    <a:pt x="0" y="1980"/>
                    <a:pt x="0" y="2055"/>
                  </a:cubicBezTo>
                  <a:cubicBezTo>
                    <a:pt x="0" y="2167"/>
                    <a:pt x="75" y="2279"/>
                    <a:pt x="224" y="2428"/>
                  </a:cubicBezTo>
                  <a:cubicBezTo>
                    <a:pt x="374" y="2540"/>
                    <a:pt x="560" y="2615"/>
                    <a:pt x="822" y="2615"/>
                  </a:cubicBezTo>
                  <a:cubicBezTo>
                    <a:pt x="1046" y="2615"/>
                    <a:pt x="1270" y="2540"/>
                    <a:pt x="1456" y="2391"/>
                  </a:cubicBezTo>
                  <a:cubicBezTo>
                    <a:pt x="1643" y="2241"/>
                    <a:pt x="1718" y="2092"/>
                    <a:pt x="1718" y="1868"/>
                  </a:cubicBezTo>
                  <a:cubicBezTo>
                    <a:pt x="1718" y="1756"/>
                    <a:pt x="1680" y="1644"/>
                    <a:pt x="1568" y="1532"/>
                  </a:cubicBezTo>
                  <a:cubicBezTo>
                    <a:pt x="1494" y="1382"/>
                    <a:pt x="1382" y="1270"/>
                    <a:pt x="1270" y="1196"/>
                  </a:cubicBezTo>
                  <a:cubicBezTo>
                    <a:pt x="1008" y="934"/>
                    <a:pt x="859" y="785"/>
                    <a:pt x="859" y="748"/>
                  </a:cubicBezTo>
                  <a:cubicBezTo>
                    <a:pt x="859" y="636"/>
                    <a:pt x="1008" y="524"/>
                    <a:pt x="1270" y="412"/>
                  </a:cubicBezTo>
                  <a:cubicBezTo>
                    <a:pt x="1344" y="374"/>
                    <a:pt x="1456" y="337"/>
                    <a:pt x="1568" y="337"/>
                  </a:cubicBezTo>
                  <a:cubicBezTo>
                    <a:pt x="1680" y="300"/>
                    <a:pt x="1755" y="300"/>
                    <a:pt x="1792" y="262"/>
                  </a:cubicBezTo>
                  <a:cubicBezTo>
                    <a:pt x="1830" y="262"/>
                    <a:pt x="1867" y="225"/>
                    <a:pt x="1867" y="225"/>
                  </a:cubicBezTo>
                  <a:cubicBezTo>
                    <a:pt x="1867" y="150"/>
                    <a:pt x="1867" y="113"/>
                    <a:pt x="1792" y="76"/>
                  </a:cubicBezTo>
                  <a:cubicBezTo>
                    <a:pt x="1755" y="1"/>
                    <a:pt x="1680" y="1"/>
                    <a:pt x="16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Prokaryotic Cells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88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Char char="●"/>
            </a:pPr>
            <a:r>
              <a:rPr lang="en" sz="1600">
                <a:solidFill>
                  <a:srgbClr val="4A86E8"/>
                </a:solidFill>
              </a:rPr>
              <a:t>Specification Point 3.2.1.2 - Structure of prokaryotic cells and of viruses.</a:t>
            </a:r>
            <a:endParaRPr sz="1600">
              <a:solidFill>
                <a:srgbClr val="4A86E8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Prokaryotic cells are </a:t>
            </a:r>
            <a:r>
              <a:rPr lang="en" sz="1600" b="1">
                <a:solidFill>
                  <a:srgbClr val="CCCCCC"/>
                </a:solidFill>
              </a:rPr>
              <a:t>simpler </a:t>
            </a:r>
            <a:r>
              <a:rPr lang="en" sz="1600">
                <a:solidFill>
                  <a:srgbClr val="CCCCCC"/>
                </a:solidFill>
              </a:rPr>
              <a:t>and </a:t>
            </a:r>
            <a:r>
              <a:rPr lang="en" sz="1600" b="1">
                <a:solidFill>
                  <a:srgbClr val="CCCCCC"/>
                </a:solidFill>
              </a:rPr>
              <a:t>smaller </a:t>
            </a:r>
            <a:r>
              <a:rPr lang="en" sz="1600">
                <a:solidFill>
                  <a:srgbClr val="CCCCCC"/>
                </a:solidFill>
              </a:rPr>
              <a:t>than eukaryotic cells.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 prokaryotic cell can be </a:t>
            </a:r>
            <a:r>
              <a:rPr lang="en" sz="1200" b="1">
                <a:solidFill>
                  <a:srgbClr val="CCCCCC"/>
                </a:solidFill>
              </a:rPr>
              <a:t>50 times </a:t>
            </a:r>
            <a:r>
              <a:rPr lang="en" sz="1200">
                <a:solidFill>
                  <a:srgbClr val="CCCCCC"/>
                </a:solidFill>
              </a:rPr>
              <a:t>smaller than a eukaryotic cell.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Prokaryotes are </a:t>
            </a:r>
            <a:r>
              <a:rPr lang="en" sz="1600" b="1">
                <a:solidFill>
                  <a:srgbClr val="CCCCCC"/>
                </a:solidFill>
              </a:rPr>
              <a:t>always single celled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Prokaryotes do not have a </a:t>
            </a:r>
            <a:r>
              <a:rPr lang="en" sz="1600" b="1">
                <a:solidFill>
                  <a:srgbClr val="CCCCCC"/>
                </a:solidFill>
              </a:rPr>
              <a:t>nucleus </a:t>
            </a:r>
            <a:r>
              <a:rPr lang="en" sz="1600">
                <a:solidFill>
                  <a:srgbClr val="CCCCCC"/>
                </a:solidFill>
              </a:rPr>
              <a:t>or any other </a:t>
            </a:r>
            <a:r>
              <a:rPr lang="en" sz="1600" b="1">
                <a:solidFill>
                  <a:srgbClr val="CCCCCC"/>
                </a:solidFill>
              </a:rPr>
              <a:t>membrane-bound organelles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They do not have mitochondria, chloroplasts or endoplasmic reticula.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They do however contain </a:t>
            </a:r>
            <a:r>
              <a:rPr lang="en" sz="1200" b="1">
                <a:solidFill>
                  <a:srgbClr val="CCCCCC"/>
                </a:solidFill>
              </a:rPr>
              <a:t>ribosomes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Prokaryotes include </a:t>
            </a:r>
            <a:r>
              <a:rPr lang="en" sz="1600" b="1">
                <a:solidFill>
                  <a:srgbClr val="CCCCCC"/>
                </a:solidFill>
              </a:rPr>
              <a:t>bacteria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 b="1" i="1">
                <a:solidFill>
                  <a:srgbClr val="CCCCCC"/>
                </a:solidFill>
              </a:rPr>
              <a:t>E. coli</a:t>
            </a:r>
            <a:r>
              <a:rPr lang="en" sz="1200" i="1">
                <a:solidFill>
                  <a:srgbClr val="CCCCCC"/>
                </a:solidFill>
              </a:rPr>
              <a:t> </a:t>
            </a:r>
            <a:r>
              <a:rPr lang="en" sz="1200">
                <a:solidFill>
                  <a:srgbClr val="CCCCCC"/>
                </a:solidFill>
              </a:rPr>
              <a:t>is an example of a bacteria that causes food poisoning.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 rot="1859889">
            <a:off x="6087985" y="1853649"/>
            <a:ext cx="2217485" cy="1805687"/>
            <a:chOff x="207350" y="544175"/>
            <a:chExt cx="5969825" cy="4861200"/>
          </a:xfrm>
        </p:grpSpPr>
        <p:sp>
          <p:nvSpPr>
            <p:cNvPr id="65" name="Google Shape;65;p14"/>
            <p:cNvSpPr/>
            <p:nvPr/>
          </p:nvSpPr>
          <p:spPr>
            <a:xfrm>
              <a:off x="694375" y="965825"/>
              <a:ext cx="5016275" cy="3949975"/>
            </a:xfrm>
            <a:custGeom>
              <a:avLst/>
              <a:gdLst/>
              <a:ahLst/>
              <a:cxnLst/>
              <a:rect l="l" t="t" r="r" b="b"/>
              <a:pathLst>
                <a:path w="200651" h="157999" extrusionOk="0">
                  <a:moveTo>
                    <a:pt x="25838" y="75975"/>
                  </a:moveTo>
                  <a:lnTo>
                    <a:pt x="132366" y="11689"/>
                  </a:lnTo>
                  <a:cubicBezTo>
                    <a:pt x="151693" y="0"/>
                    <a:pt x="176249" y="5639"/>
                    <a:pt x="187527" y="24248"/>
                  </a:cubicBezTo>
                  <a:lnTo>
                    <a:pt x="189424" y="27427"/>
                  </a:lnTo>
                  <a:cubicBezTo>
                    <a:pt x="200651" y="46036"/>
                    <a:pt x="194140" y="70387"/>
                    <a:pt x="174813" y="82024"/>
                  </a:cubicBezTo>
                  <a:lnTo>
                    <a:pt x="68285" y="146361"/>
                  </a:lnTo>
                  <a:cubicBezTo>
                    <a:pt x="48958" y="157998"/>
                    <a:pt x="24402" y="152410"/>
                    <a:pt x="13175" y="133801"/>
                  </a:cubicBezTo>
                  <a:lnTo>
                    <a:pt x="11227" y="130623"/>
                  </a:lnTo>
                  <a:cubicBezTo>
                    <a:pt x="0" y="112014"/>
                    <a:pt x="6511" y="87663"/>
                    <a:pt x="25838" y="75975"/>
                  </a:cubicBezTo>
                  <a:close/>
                </a:path>
              </a:pathLst>
            </a:custGeom>
            <a:solidFill>
              <a:srgbClr val="E3CBFB"/>
            </a:solidFill>
            <a:ln w="199925" cap="flat" cmpd="sng">
              <a:solidFill>
                <a:srgbClr val="EA34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777675" y="1070900"/>
              <a:ext cx="4822750" cy="3769275"/>
            </a:xfrm>
            <a:custGeom>
              <a:avLst/>
              <a:gdLst/>
              <a:ahLst/>
              <a:cxnLst/>
              <a:rect l="l" t="t" r="r" b="b"/>
              <a:pathLst>
                <a:path w="192910" h="150771" fill="none" extrusionOk="0">
                  <a:moveTo>
                    <a:pt x="25120" y="73258"/>
                  </a:moveTo>
                  <a:lnTo>
                    <a:pt x="127804" y="11279"/>
                  </a:lnTo>
                  <a:cubicBezTo>
                    <a:pt x="146413" y="1"/>
                    <a:pt x="169943" y="5076"/>
                    <a:pt x="180504" y="22609"/>
                  </a:cubicBezTo>
                  <a:lnTo>
                    <a:pt x="182349" y="25582"/>
                  </a:lnTo>
                  <a:cubicBezTo>
                    <a:pt x="192910" y="43115"/>
                    <a:pt x="186451" y="66286"/>
                    <a:pt x="167790" y="77513"/>
                  </a:cubicBezTo>
                  <a:lnTo>
                    <a:pt x="65107" y="139492"/>
                  </a:lnTo>
                  <a:cubicBezTo>
                    <a:pt x="46498" y="150771"/>
                    <a:pt x="22967" y="145695"/>
                    <a:pt x="12407" y="128163"/>
                  </a:cubicBezTo>
                  <a:lnTo>
                    <a:pt x="10612" y="125190"/>
                  </a:lnTo>
                  <a:cubicBezTo>
                    <a:pt x="0" y="107657"/>
                    <a:pt x="6460" y="84485"/>
                    <a:pt x="25120" y="73258"/>
                  </a:cubicBezTo>
                  <a:close/>
                </a:path>
              </a:pathLst>
            </a:custGeom>
            <a:noFill/>
            <a:ln w="144825" cap="flat" cmpd="sng">
              <a:solidFill>
                <a:srgbClr val="EEA0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811000" y="1135000"/>
              <a:ext cx="4724075" cy="3648775"/>
            </a:xfrm>
            <a:custGeom>
              <a:avLst/>
              <a:gdLst/>
              <a:ahLst/>
              <a:cxnLst/>
              <a:rect l="l" t="t" r="r" b="b"/>
              <a:pathLst>
                <a:path w="188963" h="145951" extrusionOk="0">
                  <a:moveTo>
                    <a:pt x="26350" y="70438"/>
                  </a:moveTo>
                  <a:cubicBezTo>
                    <a:pt x="7280" y="81973"/>
                    <a:pt x="0" y="104580"/>
                    <a:pt x="9997" y="121190"/>
                  </a:cubicBezTo>
                  <a:lnTo>
                    <a:pt x="12458" y="125291"/>
                  </a:lnTo>
                  <a:cubicBezTo>
                    <a:pt x="22454" y="141850"/>
                    <a:pt x="45934" y="145951"/>
                    <a:pt x="65004" y="134468"/>
                  </a:cubicBezTo>
                  <a:lnTo>
                    <a:pt x="162612" y="75513"/>
                  </a:lnTo>
                  <a:cubicBezTo>
                    <a:pt x="181683" y="64030"/>
                    <a:pt x="188962" y="41371"/>
                    <a:pt x="178966" y="24761"/>
                  </a:cubicBezTo>
                  <a:lnTo>
                    <a:pt x="176505" y="20711"/>
                  </a:lnTo>
                  <a:cubicBezTo>
                    <a:pt x="166457" y="4101"/>
                    <a:pt x="143029" y="0"/>
                    <a:pt x="123959" y="11535"/>
                  </a:cubicBezTo>
                  <a:cubicBezTo>
                    <a:pt x="91406" y="31169"/>
                    <a:pt x="59211" y="50855"/>
                    <a:pt x="26350" y="70438"/>
                  </a:cubicBezTo>
                  <a:cubicBezTo>
                    <a:pt x="26350" y="70438"/>
                    <a:pt x="26350" y="70438"/>
                    <a:pt x="26350" y="70438"/>
                  </a:cubicBezTo>
                  <a:close/>
                  <a:moveTo>
                    <a:pt x="26761" y="71104"/>
                  </a:moveTo>
                  <a:cubicBezTo>
                    <a:pt x="59621" y="51521"/>
                    <a:pt x="91867" y="31836"/>
                    <a:pt x="124369" y="12201"/>
                  </a:cubicBezTo>
                  <a:cubicBezTo>
                    <a:pt x="143029" y="923"/>
                    <a:pt x="165945" y="4973"/>
                    <a:pt x="175736" y="21172"/>
                  </a:cubicBezTo>
                  <a:lnTo>
                    <a:pt x="178197" y="25222"/>
                  </a:lnTo>
                  <a:cubicBezTo>
                    <a:pt x="187988" y="41473"/>
                    <a:pt x="180863" y="63568"/>
                    <a:pt x="162202" y="74847"/>
                  </a:cubicBezTo>
                  <a:lnTo>
                    <a:pt x="64594" y="133750"/>
                  </a:lnTo>
                  <a:cubicBezTo>
                    <a:pt x="45934" y="145028"/>
                    <a:pt x="23018" y="141030"/>
                    <a:pt x="13227" y="124779"/>
                  </a:cubicBezTo>
                  <a:lnTo>
                    <a:pt x="10766" y="120729"/>
                  </a:lnTo>
                  <a:cubicBezTo>
                    <a:pt x="974" y="104529"/>
                    <a:pt x="8100" y="82383"/>
                    <a:pt x="26761" y="71104"/>
                  </a:cubicBezTo>
                  <a:close/>
                </a:path>
              </a:pathLst>
            </a:custGeom>
            <a:solidFill>
              <a:srgbClr val="E28412"/>
            </a:solidFill>
            <a:ln w="48700" cap="flat" cmpd="sng">
              <a:solidFill>
                <a:srgbClr val="7F490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1674800" y="1953950"/>
              <a:ext cx="398625" cy="631850"/>
            </a:xfrm>
            <a:custGeom>
              <a:avLst/>
              <a:gdLst/>
              <a:ahLst/>
              <a:cxnLst/>
              <a:rect l="l" t="t" r="r" b="b"/>
              <a:pathLst>
                <a:path w="15945" h="25274" extrusionOk="0">
                  <a:moveTo>
                    <a:pt x="15944" y="23992"/>
                  </a:moveTo>
                  <a:cubicBezTo>
                    <a:pt x="1" y="0"/>
                    <a:pt x="13996" y="25274"/>
                    <a:pt x="13996" y="25274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1674800" y="1953950"/>
              <a:ext cx="398625" cy="631850"/>
            </a:xfrm>
            <a:custGeom>
              <a:avLst/>
              <a:gdLst/>
              <a:ahLst/>
              <a:cxnLst/>
              <a:rect l="l" t="t" r="r" b="b"/>
              <a:pathLst>
                <a:path w="15945" h="25274" fill="none" extrusionOk="0">
                  <a:moveTo>
                    <a:pt x="15944" y="23992"/>
                  </a:moveTo>
                  <a:cubicBezTo>
                    <a:pt x="1" y="0"/>
                    <a:pt x="13996" y="25274"/>
                    <a:pt x="13996" y="25274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1073725" y="2307675"/>
              <a:ext cx="398625" cy="631850"/>
            </a:xfrm>
            <a:custGeom>
              <a:avLst/>
              <a:gdLst/>
              <a:ahLst/>
              <a:cxnLst/>
              <a:rect l="l" t="t" r="r" b="b"/>
              <a:pathLst>
                <a:path w="15945" h="25274" extrusionOk="0">
                  <a:moveTo>
                    <a:pt x="15944" y="23992"/>
                  </a:moveTo>
                  <a:cubicBezTo>
                    <a:pt x="1" y="0"/>
                    <a:pt x="13996" y="25274"/>
                    <a:pt x="13996" y="25274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1073725" y="2307675"/>
              <a:ext cx="398625" cy="631850"/>
            </a:xfrm>
            <a:custGeom>
              <a:avLst/>
              <a:gdLst/>
              <a:ahLst/>
              <a:cxnLst/>
              <a:rect l="l" t="t" r="r" b="b"/>
              <a:pathLst>
                <a:path w="15945" h="25274" fill="none" extrusionOk="0">
                  <a:moveTo>
                    <a:pt x="15944" y="23992"/>
                  </a:moveTo>
                  <a:cubicBezTo>
                    <a:pt x="1" y="0"/>
                    <a:pt x="13996" y="25274"/>
                    <a:pt x="13996" y="25274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2246400" y="1597650"/>
              <a:ext cx="398625" cy="631875"/>
            </a:xfrm>
            <a:custGeom>
              <a:avLst/>
              <a:gdLst/>
              <a:ahLst/>
              <a:cxnLst/>
              <a:rect l="l" t="t" r="r" b="b"/>
              <a:pathLst>
                <a:path w="15945" h="25275" extrusionOk="0">
                  <a:moveTo>
                    <a:pt x="15944" y="23993"/>
                  </a:moveTo>
                  <a:cubicBezTo>
                    <a:pt x="1" y="1"/>
                    <a:pt x="13996" y="25274"/>
                    <a:pt x="13996" y="25274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2246400" y="1597650"/>
              <a:ext cx="398625" cy="631875"/>
            </a:xfrm>
            <a:custGeom>
              <a:avLst/>
              <a:gdLst/>
              <a:ahLst/>
              <a:cxnLst/>
              <a:rect l="l" t="t" r="r" b="b"/>
              <a:pathLst>
                <a:path w="15945" h="25275" fill="none" extrusionOk="0">
                  <a:moveTo>
                    <a:pt x="15944" y="23993"/>
                  </a:moveTo>
                  <a:cubicBezTo>
                    <a:pt x="1" y="1"/>
                    <a:pt x="13996" y="25274"/>
                    <a:pt x="13996" y="25274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2815450" y="1260600"/>
              <a:ext cx="398600" cy="631850"/>
            </a:xfrm>
            <a:custGeom>
              <a:avLst/>
              <a:gdLst/>
              <a:ahLst/>
              <a:cxnLst/>
              <a:rect l="l" t="t" r="r" b="b"/>
              <a:pathLst>
                <a:path w="15944" h="25274" extrusionOk="0">
                  <a:moveTo>
                    <a:pt x="15944" y="23992"/>
                  </a:moveTo>
                  <a:cubicBezTo>
                    <a:pt x="1" y="0"/>
                    <a:pt x="13996" y="25274"/>
                    <a:pt x="13996" y="25274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2815450" y="1260600"/>
              <a:ext cx="398600" cy="631850"/>
            </a:xfrm>
            <a:custGeom>
              <a:avLst/>
              <a:gdLst/>
              <a:ahLst/>
              <a:cxnLst/>
              <a:rect l="l" t="t" r="r" b="b"/>
              <a:pathLst>
                <a:path w="15944" h="25274" fill="none" extrusionOk="0">
                  <a:moveTo>
                    <a:pt x="15944" y="23992"/>
                  </a:moveTo>
                  <a:cubicBezTo>
                    <a:pt x="1" y="0"/>
                    <a:pt x="13996" y="25274"/>
                    <a:pt x="13996" y="25274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3447300" y="869700"/>
              <a:ext cx="398600" cy="631850"/>
            </a:xfrm>
            <a:custGeom>
              <a:avLst/>
              <a:gdLst/>
              <a:ahLst/>
              <a:cxnLst/>
              <a:rect l="l" t="t" r="r" b="b"/>
              <a:pathLst>
                <a:path w="15944" h="25274" extrusionOk="0">
                  <a:moveTo>
                    <a:pt x="15943" y="23992"/>
                  </a:moveTo>
                  <a:cubicBezTo>
                    <a:pt x="0" y="0"/>
                    <a:pt x="13995" y="25274"/>
                    <a:pt x="13995" y="25274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3447300" y="869700"/>
              <a:ext cx="398600" cy="631850"/>
            </a:xfrm>
            <a:custGeom>
              <a:avLst/>
              <a:gdLst/>
              <a:ahLst/>
              <a:cxnLst/>
              <a:rect l="l" t="t" r="r" b="b"/>
              <a:pathLst>
                <a:path w="15944" h="25274" fill="none" extrusionOk="0">
                  <a:moveTo>
                    <a:pt x="15943" y="23992"/>
                  </a:moveTo>
                  <a:cubicBezTo>
                    <a:pt x="0" y="0"/>
                    <a:pt x="13995" y="25274"/>
                    <a:pt x="13995" y="25274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571275" y="544175"/>
              <a:ext cx="289675" cy="729250"/>
            </a:xfrm>
            <a:custGeom>
              <a:avLst/>
              <a:gdLst/>
              <a:ahLst/>
              <a:cxnLst/>
              <a:rect l="l" t="t" r="r" b="b"/>
              <a:pathLst>
                <a:path w="11587" h="29170" extrusionOk="0">
                  <a:moveTo>
                    <a:pt x="2153" y="29170"/>
                  </a:moveTo>
                  <a:cubicBezTo>
                    <a:pt x="11586" y="0"/>
                    <a:pt x="0" y="28760"/>
                    <a:pt x="0" y="28760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571275" y="544175"/>
              <a:ext cx="289675" cy="729250"/>
            </a:xfrm>
            <a:custGeom>
              <a:avLst/>
              <a:gdLst/>
              <a:ahLst/>
              <a:cxnLst/>
              <a:rect l="l" t="t" r="r" b="b"/>
              <a:pathLst>
                <a:path w="11587" h="29170" fill="none" extrusionOk="0">
                  <a:moveTo>
                    <a:pt x="2153" y="29170"/>
                  </a:moveTo>
                  <a:cubicBezTo>
                    <a:pt x="11586" y="0"/>
                    <a:pt x="0" y="28760"/>
                    <a:pt x="0" y="28760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5135175" y="1042725"/>
              <a:ext cx="633150" cy="540850"/>
            </a:xfrm>
            <a:custGeom>
              <a:avLst/>
              <a:gdLst/>
              <a:ahLst/>
              <a:cxnLst/>
              <a:rect l="l" t="t" r="r" b="b"/>
              <a:pathLst>
                <a:path w="25326" h="21634" extrusionOk="0">
                  <a:moveTo>
                    <a:pt x="1487" y="21634"/>
                  </a:moveTo>
                  <a:cubicBezTo>
                    <a:pt x="25326" y="0"/>
                    <a:pt x="1" y="20147"/>
                    <a:pt x="1" y="20147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5135175" y="1042725"/>
              <a:ext cx="633150" cy="540850"/>
            </a:xfrm>
            <a:custGeom>
              <a:avLst/>
              <a:gdLst/>
              <a:ahLst/>
              <a:cxnLst/>
              <a:rect l="l" t="t" r="r" b="b"/>
              <a:pathLst>
                <a:path w="25326" h="21634" fill="none" extrusionOk="0">
                  <a:moveTo>
                    <a:pt x="1487" y="21634"/>
                  </a:moveTo>
                  <a:cubicBezTo>
                    <a:pt x="25326" y="0"/>
                    <a:pt x="1" y="20147"/>
                    <a:pt x="1" y="20147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5391500" y="1873200"/>
              <a:ext cx="785675" cy="189700"/>
            </a:xfrm>
            <a:custGeom>
              <a:avLst/>
              <a:gdLst/>
              <a:ahLst/>
              <a:cxnLst/>
              <a:rect l="l" t="t" r="r" b="b"/>
              <a:pathLst>
                <a:path w="31427" h="7588" extrusionOk="0">
                  <a:moveTo>
                    <a:pt x="411" y="7588"/>
                  </a:moveTo>
                  <a:cubicBezTo>
                    <a:pt x="31426" y="1"/>
                    <a:pt x="1" y="5537"/>
                    <a:pt x="1" y="5537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5391500" y="1873200"/>
              <a:ext cx="785675" cy="189700"/>
            </a:xfrm>
            <a:custGeom>
              <a:avLst/>
              <a:gdLst/>
              <a:ahLst/>
              <a:cxnLst/>
              <a:rect l="l" t="t" r="r" b="b"/>
              <a:pathLst>
                <a:path w="31427" h="7588" fill="none" extrusionOk="0">
                  <a:moveTo>
                    <a:pt x="411" y="7588"/>
                  </a:moveTo>
                  <a:cubicBezTo>
                    <a:pt x="31426" y="1"/>
                    <a:pt x="1" y="5537"/>
                    <a:pt x="1" y="5537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5217200" y="2678050"/>
              <a:ext cx="666475" cy="378125"/>
            </a:xfrm>
            <a:custGeom>
              <a:avLst/>
              <a:gdLst/>
              <a:ahLst/>
              <a:cxnLst/>
              <a:rect l="l" t="t" r="r" b="b"/>
              <a:pathLst>
                <a:path w="26659" h="15125" extrusionOk="0">
                  <a:moveTo>
                    <a:pt x="1" y="1949"/>
                  </a:moveTo>
                  <a:cubicBezTo>
                    <a:pt x="26658" y="15124"/>
                    <a:pt x="1231" y="1"/>
                    <a:pt x="1231" y="1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5217200" y="2678050"/>
              <a:ext cx="666475" cy="378125"/>
            </a:xfrm>
            <a:custGeom>
              <a:avLst/>
              <a:gdLst/>
              <a:ahLst/>
              <a:cxnLst/>
              <a:rect l="l" t="t" r="r" b="b"/>
              <a:pathLst>
                <a:path w="26659" h="15125" fill="none" extrusionOk="0">
                  <a:moveTo>
                    <a:pt x="1" y="1949"/>
                  </a:moveTo>
                  <a:cubicBezTo>
                    <a:pt x="26658" y="15124"/>
                    <a:pt x="1231" y="1"/>
                    <a:pt x="1231" y="1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461050" y="3249675"/>
              <a:ext cx="388350" cy="638250"/>
            </a:xfrm>
            <a:custGeom>
              <a:avLst/>
              <a:gdLst/>
              <a:ahLst/>
              <a:cxnLst/>
              <a:rect l="l" t="t" r="r" b="b"/>
              <a:pathLst>
                <a:path w="15534" h="25530" extrusionOk="0">
                  <a:moveTo>
                    <a:pt x="1" y="1230"/>
                  </a:moveTo>
                  <a:cubicBezTo>
                    <a:pt x="15534" y="25530"/>
                    <a:pt x="1949" y="0"/>
                    <a:pt x="1949" y="0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461050" y="3249675"/>
              <a:ext cx="388350" cy="638250"/>
            </a:xfrm>
            <a:custGeom>
              <a:avLst/>
              <a:gdLst/>
              <a:ahLst/>
              <a:cxnLst/>
              <a:rect l="l" t="t" r="r" b="b"/>
              <a:pathLst>
                <a:path w="15534" h="25530" fill="none" extrusionOk="0">
                  <a:moveTo>
                    <a:pt x="1" y="1230"/>
                  </a:moveTo>
                  <a:cubicBezTo>
                    <a:pt x="15534" y="25530"/>
                    <a:pt x="1949" y="0"/>
                    <a:pt x="1949" y="0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3754875" y="3684125"/>
              <a:ext cx="392200" cy="635725"/>
            </a:xfrm>
            <a:custGeom>
              <a:avLst/>
              <a:gdLst/>
              <a:ahLst/>
              <a:cxnLst/>
              <a:rect l="l" t="t" r="r" b="b"/>
              <a:pathLst>
                <a:path w="15688" h="25429" extrusionOk="0">
                  <a:moveTo>
                    <a:pt x="1" y="1282"/>
                  </a:moveTo>
                  <a:cubicBezTo>
                    <a:pt x="15688" y="25428"/>
                    <a:pt x="1949" y="1"/>
                    <a:pt x="1949" y="1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3754875" y="3684125"/>
              <a:ext cx="392200" cy="635725"/>
            </a:xfrm>
            <a:custGeom>
              <a:avLst/>
              <a:gdLst/>
              <a:ahLst/>
              <a:cxnLst/>
              <a:rect l="l" t="t" r="r" b="b"/>
              <a:pathLst>
                <a:path w="15688" h="25429" fill="none" extrusionOk="0">
                  <a:moveTo>
                    <a:pt x="1" y="1282"/>
                  </a:moveTo>
                  <a:cubicBezTo>
                    <a:pt x="15688" y="25428"/>
                    <a:pt x="1949" y="1"/>
                    <a:pt x="1949" y="1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2939775" y="4177550"/>
              <a:ext cx="381950" cy="640850"/>
            </a:xfrm>
            <a:custGeom>
              <a:avLst/>
              <a:gdLst/>
              <a:ahLst/>
              <a:cxnLst/>
              <a:rect l="l" t="t" r="r" b="b"/>
              <a:pathLst>
                <a:path w="15278" h="25634" extrusionOk="0">
                  <a:moveTo>
                    <a:pt x="0" y="1231"/>
                  </a:moveTo>
                  <a:cubicBezTo>
                    <a:pt x="15277" y="25633"/>
                    <a:pt x="1948" y="1"/>
                    <a:pt x="1948" y="1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4"/>
            <p:cNvSpPr/>
            <p:nvPr/>
          </p:nvSpPr>
          <p:spPr>
            <a:xfrm>
              <a:off x="2939775" y="4177550"/>
              <a:ext cx="381950" cy="640850"/>
            </a:xfrm>
            <a:custGeom>
              <a:avLst/>
              <a:gdLst/>
              <a:ahLst/>
              <a:cxnLst/>
              <a:rect l="l" t="t" r="r" b="b"/>
              <a:pathLst>
                <a:path w="15278" h="25634" fill="none" extrusionOk="0">
                  <a:moveTo>
                    <a:pt x="0" y="1231"/>
                  </a:moveTo>
                  <a:cubicBezTo>
                    <a:pt x="15277" y="25633"/>
                    <a:pt x="1948" y="1"/>
                    <a:pt x="1948" y="1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4"/>
            <p:cNvSpPr/>
            <p:nvPr/>
          </p:nvSpPr>
          <p:spPr>
            <a:xfrm>
              <a:off x="1970875" y="4664575"/>
              <a:ext cx="82025" cy="740800"/>
            </a:xfrm>
            <a:custGeom>
              <a:avLst/>
              <a:gdLst/>
              <a:ahLst/>
              <a:cxnLst/>
              <a:rect l="l" t="t" r="r" b="b"/>
              <a:pathLst>
                <a:path w="3281" h="29632" extrusionOk="0">
                  <a:moveTo>
                    <a:pt x="0" y="462"/>
                  </a:moveTo>
                  <a:cubicBezTo>
                    <a:pt x="3281" y="29631"/>
                    <a:pt x="2204" y="0"/>
                    <a:pt x="2204" y="0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1970875" y="4664575"/>
              <a:ext cx="82025" cy="740800"/>
            </a:xfrm>
            <a:custGeom>
              <a:avLst/>
              <a:gdLst/>
              <a:ahLst/>
              <a:cxnLst/>
              <a:rect l="l" t="t" r="r" b="b"/>
              <a:pathLst>
                <a:path w="3281" h="29632" fill="none" extrusionOk="0">
                  <a:moveTo>
                    <a:pt x="0" y="462"/>
                  </a:moveTo>
                  <a:cubicBezTo>
                    <a:pt x="3281" y="29631"/>
                    <a:pt x="2204" y="0"/>
                    <a:pt x="2204" y="0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4"/>
            <p:cNvSpPr/>
            <p:nvPr/>
          </p:nvSpPr>
          <p:spPr>
            <a:xfrm>
              <a:off x="834075" y="4509500"/>
              <a:ext cx="529325" cy="629300"/>
            </a:xfrm>
            <a:custGeom>
              <a:avLst/>
              <a:gdLst/>
              <a:ahLst/>
              <a:cxnLst/>
              <a:rect l="l" t="t" r="r" b="b"/>
              <a:pathLst>
                <a:path w="21173" h="25172" extrusionOk="0">
                  <a:moveTo>
                    <a:pt x="19429" y="0"/>
                  </a:moveTo>
                  <a:cubicBezTo>
                    <a:pt x="0" y="25171"/>
                    <a:pt x="21172" y="1128"/>
                    <a:pt x="21172" y="1128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4"/>
            <p:cNvSpPr/>
            <p:nvPr/>
          </p:nvSpPr>
          <p:spPr>
            <a:xfrm>
              <a:off x="834075" y="4509500"/>
              <a:ext cx="529325" cy="629300"/>
            </a:xfrm>
            <a:custGeom>
              <a:avLst/>
              <a:gdLst/>
              <a:ahLst/>
              <a:cxnLst/>
              <a:rect l="l" t="t" r="r" b="b"/>
              <a:pathLst>
                <a:path w="21173" h="25172" fill="none" extrusionOk="0">
                  <a:moveTo>
                    <a:pt x="19429" y="0"/>
                  </a:moveTo>
                  <a:cubicBezTo>
                    <a:pt x="0" y="25171"/>
                    <a:pt x="21172" y="1128"/>
                    <a:pt x="21172" y="1128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4"/>
            <p:cNvSpPr/>
            <p:nvPr/>
          </p:nvSpPr>
          <p:spPr>
            <a:xfrm>
              <a:off x="274000" y="4069900"/>
              <a:ext cx="747200" cy="352475"/>
            </a:xfrm>
            <a:custGeom>
              <a:avLst/>
              <a:gdLst/>
              <a:ahLst/>
              <a:cxnLst/>
              <a:rect l="l" t="t" r="r" b="b"/>
              <a:pathLst>
                <a:path w="29888" h="14099" extrusionOk="0">
                  <a:moveTo>
                    <a:pt x="29016" y="1"/>
                  </a:moveTo>
                  <a:cubicBezTo>
                    <a:pt x="0" y="14098"/>
                    <a:pt x="29888" y="1846"/>
                    <a:pt x="29888" y="1846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4"/>
            <p:cNvSpPr/>
            <p:nvPr/>
          </p:nvSpPr>
          <p:spPr>
            <a:xfrm>
              <a:off x="274000" y="4069900"/>
              <a:ext cx="747200" cy="352475"/>
            </a:xfrm>
            <a:custGeom>
              <a:avLst/>
              <a:gdLst/>
              <a:ahLst/>
              <a:cxnLst/>
              <a:rect l="l" t="t" r="r" b="b"/>
              <a:pathLst>
                <a:path w="29888" h="14099" fill="none" extrusionOk="0">
                  <a:moveTo>
                    <a:pt x="29016" y="1"/>
                  </a:moveTo>
                  <a:cubicBezTo>
                    <a:pt x="0" y="14098"/>
                    <a:pt x="29888" y="1846"/>
                    <a:pt x="29888" y="1846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207350" y="3436775"/>
              <a:ext cx="772850" cy="114100"/>
            </a:xfrm>
            <a:custGeom>
              <a:avLst/>
              <a:gdLst/>
              <a:ahLst/>
              <a:cxnLst/>
              <a:rect l="l" t="t" r="r" b="b"/>
              <a:pathLst>
                <a:path w="30914" h="4564" extrusionOk="0">
                  <a:moveTo>
                    <a:pt x="30913" y="2410"/>
                  </a:moveTo>
                  <a:cubicBezTo>
                    <a:pt x="1" y="1"/>
                    <a:pt x="30503" y="4563"/>
                    <a:pt x="30503" y="4563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207350" y="3436775"/>
              <a:ext cx="772850" cy="114100"/>
            </a:xfrm>
            <a:custGeom>
              <a:avLst/>
              <a:gdLst/>
              <a:ahLst/>
              <a:cxnLst/>
              <a:rect l="l" t="t" r="r" b="b"/>
              <a:pathLst>
                <a:path w="30914" h="4564" fill="none" extrusionOk="0">
                  <a:moveTo>
                    <a:pt x="30913" y="2410"/>
                  </a:moveTo>
                  <a:cubicBezTo>
                    <a:pt x="1" y="1"/>
                    <a:pt x="30503" y="4563"/>
                    <a:pt x="30503" y="4563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3061525" y="1860375"/>
              <a:ext cx="1341875" cy="1493125"/>
            </a:xfrm>
            <a:custGeom>
              <a:avLst/>
              <a:gdLst/>
              <a:ahLst/>
              <a:cxnLst/>
              <a:rect l="l" t="t" r="r" b="b"/>
              <a:pathLst>
                <a:path w="53675" h="59725" extrusionOk="0">
                  <a:moveTo>
                    <a:pt x="8664" y="38245"/>
                  </a:moveTo>
                  <a:cubicBezTo>
                    <a:pt x="11586" y="41372"/>
                    <a:pt x="16354" y="40757"/>
                    <a:pt x="20096" y="39731"/>
                  </a:cubicBezTo>
                  <a:cubicBezTo>
                    <a:pt x="23326" y="39885"/>
                    <a:pt x="24915" y="34912"/>
                    <a:pt x="21788" y="33528"/>
                  </a:cubicBezTo>
                  <a:cubicBezTo>
                    <a:pt x="19122" y="32452"/>
                    <a:pt x="16866" y="29683"/>
                    <a:pt x="13791" y="30093"/>
                  </a:cubicBezTo>
                  <a:cubicBezTo>
                    <a:pt x="11996" y="31119"/>
                    <a:pt x="16405" y="31478"/>
                    <a:pt x="17533" y="31631"/>
                  </a:cubicBezTo>
                  <a:cubicBezTo>
                    <a:pt x="19840" y="31734"/>
                    <a:pt x="22147" y="31478"/>
                    <a:pt x="24454" y="31324"/>
                  </a:cubicBezTo>
                  <a:cubicBezTo>
                    <a:pt x="26761" y="28248"/>
                    <a:pt x="21942" y="26607"/>
                    <a:pt x="20096" y="25018"/>
                  </a:cubicBezTo>
                  <a:cubicBezTo>
                    <a:pt x="17892" y="23737"/>
                    <a:pt x="17123" y="27274"/>
                    <a:pt x="19532" y="27479"/>
                  </a:cubicBezTo>
                  <a:cubicBezTo>
                    <a:pt x="22557" y="30196"/>
                    <a:pt x="26709" y="32503"/>
                    <a:pt x="30862" y="31478"/>
                  </a:cubicBezTo>
                  <a:cubicBezTo>
                    <a:pt x="33886" y="29837"/>
                    <a:pt x="31887" y="25890"/>
                    <a:pt x="30093" y="24044"/>
                  </a:cubicBezTo>
                  <a:cubicBezTo>
                    <a:pt x="29068" y="22814"/>
                    <a:pt x="27017" y="19328"/>
                    <a:pt x="26197" y="20046"/>
                  </a:cubicBezTo>
                  <a:cubicBezTo>
                    <a:pt x="26812" y="22711"/>
                    <a:pt x="29068" y="25531"/>
                    <a:pt x="31990" y="25428"/>
                  </a:cubicBezTo>
                  <a:cubicBezTo>
                    <a:pt x="34604" y="23173"/>
                    <a:pt x="30042" y="20404"/>
                    <a:pt x="28401" y="18764"/>
                  </a:cubicBezTo>
                  <a:cubicBezTo>
                    <a:pt x="28042" y="18918"/>
                    <a:pt x="30452" y="21789"/>
                    <a:pt x="31682" y="22558"/>
                  </a:cubicBezTo>
                  <a:cubicBezTo>
                    <a:pt x="33220" y="23634"/>
                    <a:pt x="35271" y="24659"/>
                    <a:pt x="37167" y="24147"/>
                  </a:cubicBezTo>
                  <a:cubicBezTo>
                    <a:pt x="40141" y="21737"/>
                    <a:pt x="36603" y="18354"/>
                    <a:pt x="35065" y="16303"/>
                  </a:cubicBezTo>
                  <a:cubicBezTo>
                    <a:pt x="34194" y="14817"/>
                    <a:pt x="30554" y="14150"/>
                    <a:pt x="32195" y="16765"/>
                  </a:cubicBezTo>
                  <a:cubicBezTo>
                    <a:pt x="33374" y="19225"/>
                    <a:pt x="36757" y="21891"/>
                    <a:pt x="39269" y="19533"/>
                  </a:cubicBezTo>
                  <a:cubicBezTo>
                    <a:pt x="41730" y="16816"/>
                    <a:pt x="40192" y="12510"/>
                    <a:pt x="37680" y="10254"/>
                  </a:cubicBezTo>
                  <a:cubicBezTo>
                    <a:pt x="36911" y="8357"/>
                    <a:pt x="34143" y="9434"/>
                    <a:pt x="36193" y="11074"/>
                  </a:cubicBezTo>
                  <a:cubicBezTo>
                    <a:pt x="37680" y="13484"/>
                    <a:pt x="42140" y="16252"/>
                    <a:pt x="44139" y="13125"/>
                  </a:cubicBezTo>
                  <a:cubicBezTo>
                    <a:pt x="45216" y="10100"/>
                    <a:pt x="42653" y="7434"/>
                    <a:pt x="40807" y="5333"/>
                  </a:cubicBezTo>
                  <a:cubicBezTo>
                    <a:pt x="39115" y="6768"/>
                    <a:pt x="41525" y="10254"/>
                    <a:pt x="42909" y="11433"/>
                  </a:cubicBezTo>
                  <a:cubicBezTo>
                    <a:pt x="45421" y="12920"/>
                    <a:pt x="46754" y="9998"/>
                    <a:pt x="45216" y="8101"/>
                  </a:cubicBezTo>
                  <a:cubicBezTo>
                    <a:pt x="45216" y="6102"/>
                    <a:pt x="41474" y="2667"/>
                    <a:pt x="40961" y="5794"/>
                  </a:cubicBezTo>
                  <a:cubicBezTo>
                    <a:pt x="42294" y="8819"/>
                    <a:pt x="46241" y="9331"/>
                    <a:pt x="49010" y="10356"/>
                  </a:cubicBezTo>
                  <a:cubicBezTo>
                    <a:pt x="51624" y="11074"/>
                    <a:pt x="53675" y="8101"/>
                    <a:pt x="51111" y="6512"/>
                  </a:cubicBezTo>
                  <a:cubicBezTo>
                    <a:pt x="49010" y="4205"/>
                    <a:pt x="47369" y="1026"/>
                    <a:pt x="44191" y="1"/>
                  </a:cubicBezTo>
                  <a:cubicBezTo>
                    <a:pt x="40448" y="52"/>
                    <a:pt x="39577" y="4666"/>
                    <a:pt x="40089" y="7639"/>
                  </a:cubicBezTo>
                  <a:cubicBezTo>
                    <a:pt x="40243" y="12151"/>
                    <a:pt x="40243" y="16918"/>
                    <a:pt x="42294" y="21122"/>
                  </a:cubicBezTo>
                  <a:cubicBezTo>
                    <a:pt x="44652" y="22199"/>
                    <a:pt x="42243" y="18097"/>
                    <a:pt x="41986" y="17123"/>
                  </a:cubicBezTo>
                  <a:cubicBezTo>
                    <a:pt x="40602" y="12612"/>
                    <a:pt x="37116" y="8101"/>
                    <a:pt x="32143" y="7639"/>
                  </a:cubicBezTo>
                  <a:cubicBezTo>
                    <a:pt x="28606" y="7434"/>
                    <a:pt x="26658" y="11484"/>
                    <a:pt x="28093" y="14458"/>
                  </a:cubicBezTo>
                  <a:cubicBezTo>
                    <a:pt x="29375" y="18456"/>
                    <a:pt x="32348" y="21635"/>
                    <a:pt x="34809" y="24967"/>
                  </a:cubicBezTo>
                  <a:cubicBezTo>
                    <a:pt x="37219" y="28043"/>
                    <a:pt x="39167" y="22916"/>
                    <a:pt x="37116" y="21122"/>
                  </a:cubicBezTo>
                  <a:cubicBezTo>
                    <a:pt x="35322" y="18610"/>
                    <a:pt x="32707" y="16406"/>
                    <a:pt x="29734" y="15432"/>
                  </a:cubicBezTo>
                  <a:cubicBezTo>
                    <a:pt x="26709" y="14253"/>
                    <a:pt x="22147" y="15739"/>
                    <a:pt x="22864" y="19635"/>
                  </a:cubicBezTo>
                  <a:cubicBezTo>
                    <a:pt x="23736" y="22711"/>
                    <a:pt x="26299" y="25069"/>
                    <a:pt x="28093" y="27684"/>
                  </a:cubicBezTo>
                  <a:cubicBezTo>
                    <a:pt x="30349" y="30298"/>
                    <a:pt x="32964" y="32657"/>
                    <a:pt x="35937" y="34502"/>
                  </a:cubicBezTo>
                  <a:cubicBezTo>
                    <a:pt x="38141" y="31221"/>
                    <a:pt x="33015" y="29632"/>
                    <a:pt x="31016" y="28145"/>
                  </a:cubicBezTo>
                  <a:cubicBezTo>
                    <a:pt x="26761" y="25787"/>
                    <a:pt x="21737" y="26351"/>
                    <a:pt x="17072" y="25736"/>
                  </a:cubicBezTo>
                  <a:cubicBezTo>
                    <a:pt x="14098" y="25172"/>
                    <a:pt x="9843" y="27889"/>
                    <a:pt x="12304" y="31119"/>
                  </a:cubicBezTo>
                  <a:cubicBezTo>
                    <a:pt x="14252" y="33631"/>
                    <a:pt x="16918" y="35835"/>
                    <a:pt x="19994" y="36860"/>
                  </a:cubicBezTo>
                  <a:cubicBezTo>
                    <a:pt x="23070" y="37732"/>
                    <a:pt x="26402" y="37476"/>
                    <a:pt x="29375" y="36450"/>
                  </a:cubicBezTo>
                  <a:cubicBezTo>
                    <a:pt x="33271" y="37014"/>
                    <a:pt x="32348" y="30709"/>
                    <a:pt x="28760" y="31990"/>
                  </a:cubicBezTo>
                  <a:cubicBezTo>
                    <a:pt x="20506" y="30145"/>
                    <a:pt x="11945" y="31375"/>
                    <a:pt x="3999" y="33887"/>
                  </a:cubicBezTo>
                  <a:cubicBezTo>
                    <a:pt x="1538" y="35476"/>
                    <a:pt x="3025" y="38757"/>
                    <a:pt x="4973" y="40039"/>
                  </a:cubicBezTo>
                  <a:cubicBezTo>
                    <a:pt x="9638" y="43268"/>
                    <a:pt x="15944" y="43935"/>
                    <a:pt x="21224" y="41833"/>
                  </a:cubicBezTo>
                  <a:cubicBezTo>
                    <a:pt x="24761" y="41064"/>
                    <a:pt x="28760" y="40859"/>
                    <a:pt x="31579" y="38245"/>
                  </a:cubicBezTo>
                  <a:cubicBezTo>
                    <a:pt x="32912" y="34810"/>
                    <a:pt x="29324" y="31990"/>
                    <a:pt x="26402" y="31119"/>
                  </a:cubicBezTo>
                  <a:cubicBezTo>
                    <a:pt x="22454" y="29735"/>
                    <a:pt x="17430" y="30247"/>
                    <a:pt x="14867" y="33887"/>
                  </a:cubicBezTo>
                  <a:cubicBezTo>
                    <a:pt x="12406" y="36655"/>
                    <a:pt x="10663" y="40039"/>
                    <a:pt x="8049" y="42756"/>
                  </a:cubicBezTo>
                  <a:cubicBezTo>
                    <a:pt x="6306" y="46242"/>
                    <a:pt x="11484" y="49933"/>
                    <a:pt x="14355" y="47523"/>
                  </a:cubicBezTo>
                  <a:cubicBezTo>
                    <a:pt x="17174" y="47011"/>
                    <a:pt x="19891" y="41525"/>
                    <a:pt x="15431" y="41423"/>
                  </a:cubicBezTo>
                  <a:cubicBezTo>
                    <a:pt x="10561" y="40859"/>
                    <a:pt x="6050" y="43935"/>
                    <a:pt x="3281" y="47729"/>
                  </a:cubicBezTo>
                  <a:cubicBezTo>
                    <a:pt x="1333" y="50035"/>
                    <a:pt x="0" y="53316"/>
                    <a:pt x="1333" y="56238"/>
                  </a:cubicBezTo>
                  <a:cubicBezTo>
                    <a:pt x="2000" y="59571"/>
                    <a:pt x="6921" y="59724"/>
                    <a:pt x="8510" y="57059"/>
                  </a:cubicBezTo>
                  <a:cubicBezTo>
                    <a:pt x="12406" y="54034"/>
                    <a:pt x="14252" y="49266"/>
                    <a:pt x="16046" y="44806"/>
                  </a:cubicBezTo>
                  <a:cubicBezTo>
                    <a:pt x="16764" y="42397"/>
                    <a:pt x="16610" y="39731"/>
                    <a:pt x="15739" y="37373"/>
                  </a:cubicBezTo>
                  <a:cubicBezTo>
                    <a:pt x="13432" y="35220"/>
                    <a:pt x="11125" y="39014"/>
                    <a:pt x="8664" y="38245"/>
                  </a:cubicBezTo>
                  <a:close/>
                </a:path>
              </a:pathLst>
            </a:custGeom>
            <a:solidFill>
              <a:srgbClr val="E3CBFB"/>
            </a:solidFill>
            <a:ln w="9525" cap="rnd" cmpd="sng">
              <a:solidFill>
                <a:srgbClr val="3584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1377475" y="3335525"/>
              <a:ext cx="288375" cy="276850"/>
            </a:xfrm>
            <a:custGeom>
              <a:avLst/>
              <a:gdLst/>
              <a:ahLst/>
              <a:cxnLst/>
              <a:rect l="l" t="t" r="r" b="b"/>
              <a:pathLst>
                <a:path w="11535" h="11074" extrusionOk="0">
                  <a:moveTo>
                    <a:pt x="10151" y="2872"/>
                  </a:moveTo>
                  <a:cubicBezTo>
                    <a:pt x="11535" y="5127"/>
                    <a:pt x="10663" y="8152"/>
                    <a:pt x="8203" y="9587"/>
                  </a:cubicBezTo>
                  <a:cubicBezTo>
                    <a:pt x="5793" y="11074"/>
                    <a:pt x="2717" y="10408"/>
                    <a:pt x="1385" y="8203"/>
                  </a:cubicBezTo>
                  <a:cubicBezTo>
                    <a:pt x="0" y="5947"/>
                    <a:pt x="872" y="2923"/>
                    <a:pt x="3333" y="1436"/>
                  </a:cubicBezTo>
                  <a:cubicBezTo>
                    <a:pt x="5742" y="1"/>
                    <a:pt x="8818" y="616"/>
                    <a:pt x="10151" y="2872"/>
                  </a:cubicBezTo>
                  <a:close/>
                </a:path>
              </a:pathLst>
            </a:custGeom>
            <a:solidFill>
              <a:srgbClr val="FFE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4789150" y="2321775"/>
              <a:ext cx="288375" cy="276850"/>
            </a:xfrm>
            <a:custGeom>
              <a:avLst/>
              <a:gdLst/>
              <a:ahLst/>
              <a:cxnLst/>
              <a:rect l="l" t="t" r="r" b="b"/>
              <a:pathLst>
                <a:path w="11535" h="11074" extrusionOk="0">
                  <a:moveTo>
                    <a:pt x="10151" y="2871"/>
                  </a:moveTo>
                  <a:cubicBezTo>
                    <a:pt x="11535" y="5127"/>
                    <a:pt x="10663" y="8100"/>
                    <a:pt x="8254" y="9587"/>
                  </a:cubicBezTo>
                  <a:cubicBezTo>
                    <a:pt x="5793" y="11074"/>
                    <a:pt x="2717" y="10407"/>
                    <a:pt x="1384" y="8151"/>
                  </a:cubicBezTo>
                  <a:cubicBezTo>
                    <a:pt x="0" y="5896"/>
                    <a:pt x="872" y="2922"/>
                    <a:pt x="3333" y="1436"/>
                  </a:cubicBezTo>
                  <a:cubicBezTo>
                    <a:pt x="5742" y="0"/>
                    <a:pt x="8818" y="615"/>
                    <a:pt x="10151" y="2871"/>
                  </a:cubicBezTo>
                  <a:close/>
                </a:path>
              </a:pathLst>
            </a:custGeom>
            <a:solidFill>
              <a:srgbClr val="FFE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2313050" y="3932775"/>
              <a:ext cx="287125" cy="276850"/>
            </a:xfrm>
            <a:custGeom>
              <a:avLst/>
              <a:gdLst/>
              <a:ahLst/>
              <a:cxnLst/>
              <a:rect l="l" t="t" r="r" b="b"/>
              <a:pathLst>
                <a:path w="11485" h="11074" extrusionOk="0">
                  <a:moveTo>
                    <a:pt x="10151" y="2922"/>
                  </a:moveTo>
                  <a:cubicBezTo>
                    <a:pt x="11484" y="5178"/>
                    <a:pt x="10613" y="8151"/>
                    <a:pt x="8203" y="9638"/>
                  </a:cubicBezTo>
                  <a:cubicBezTo>
                    <a:pt x="5794" y="11073"/>
                    <a:pt x="2718" y="10458"/>
                    <a:pt x="1334" y="8203"/>
                  </a:cubicBezTo>
                  <a:cubicBezTo>
                    <a:pt x="1" y="5947"/>
                    <a:pt x="872" y="2974"/>
                    <a:pt x="3282" y="1487"/>
                  </a:cubicBezTo>
                  <a:cubicBezTo>
                    <a:pt x="5691" y="0"/>
                    <a:pt x="8767" y="667"/>
                    <a:pt x="10151" y="2922"/>
                  </a:cubicBezTo>
                  <a:close/>
                </a:path>
              </a:pathLst>
            </a:custGeom>
            <a:solidFill>
              <a:srgbClr val="FFE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1605600" y="3718725"/>
              <a:ext cx="405025" cy="444750"/>
            </a:xfrm>
            <a:custGeom>
              <a:avLst/>
              <a:gdLst/>
              <a:ahLst/>
              <a:cxnLst/>
              <a:rect l="l" t="t" r="r" b="b"/>
              <a:pathLst>
                <a:path w="16201" h="17790" fill="none" extrusionOk="0">
                  <a:moveTo>
                    <a:pt x="6665" y="3179"/>
                  </a:moveTo>
                  <a:cubicBezTo>
                    <a:pt x="5793" y="5179"/>
                    <a:pt x="5230" y="7434"/>
                    <a:pt x="3589" y="8972"/>
                  </a:cubicBezTo>
                  <a:cubicBezTo>
                    <a:pt x="2461" y="10356"/>
                    <a:pt x="975" y="11484"/>
                    <a:pt x="308" y="13176"/>
                  </a:cubicBezTo>
                  <a:cubicBezTo>
                    <a:pt x="1" y="14201"/>
                    <a:pt x="1" y="15329"/>
                    <a:pt x="411" y="16303"/>
                  </a:cubicBezTo>
                  <a:cubicBezTo>
                    <a:pt x="1077" y="17328"/>
                    <a:pt x="2359" y="17687"/>
                    <a:pt x="3487" y="17790"/>
                  </a:cubicBezTo>
                  <a:cubicBezTo>
                    <a:pt x="4768" y="17739"/>
                    <a:pt x="5691" y="16765"/>
                    <a:pt x="6665" y="16149"/>
                  </a:cubicBezTo>
                  <a:cubicBezTo>
                    <a:pt x="8459" y="14816"/>
                    <a:pt x="9843" y="13073"/>
                    <a:pt x="11484" y="11536"/>
                  </a:cubicBezTo>
                  <a:cubicBezTo>
                    <a:pt x="13227" y="9793"/>
                    <a:pt x="14970" y="7844"/>
                    <a:pt x="15739" y="5384"/>
                  </a:cubicBezTo>
                  <a:cubicBezTo>
                    <a:pt x="16200" y="3948"/>
                    <a:pt x="15688" y="2308"/>
                    <a:pt x="14662" y="1231"/>
                  </a:cubicBezTo>
                  <a:cubicBezTo>
                    <a:pt x="13791" y="103"/>
                    <a:pt x="12202" y="1"/>
                    <a:pt x="10869" y="103"/>
                  </a:cubicBezTo>
                  <a:cubicBezTo>
                    <a:pt x="9382" y="206"/>
                    <a:pt x="8203" y="1334"/>
                    <a:pt x="7280" y="2462"/>
                  </a:cubicBezTo>
                  <a:cubicBezTo>
                    <a:pt x="7075" y="2667"/>
                    <a:pt x="6870" y="2923"/>
                    <a:pt x="6665" y="3179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914D07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2096450" y="2992050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1026"/>
                  </a:moveTo>
                  <a:cubicBezTo>
                    <a:pt x="4410" y="1795"/>
                    <a:pt x="4051" y="2923"/>
                    <a:pt x="3077" y="3538"/>
                  </a:cubicBezTo>
                  <a:cubicBezTo>
                    <a:pt x="2154" y="4102"/>
                    <a:pt x="975" y="3897"/>
                    <a:pt x="462" y="3077"/>
                  </a:cubicBezTo>
                  <a:cubicBezTo>
                    <a:pt x="1" y="2256"/>
                    <a:pt x="360" y="1129"/>
                    <a:pt x="1334" y="565"/>
                  </a:cubicBezTo>
                  <a:cubicBezTo>
                    <a:pt x="2257" y="1"/>
                    <a:pt x="3436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2582200" y="3048450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1026"/>
                  </a:moveTo>
                  <a:cubicBezTo>
                    <a:pt x="4409" y="1846"/>
                    <a:pt x="4050" y="2974"/>
                    <a:pt x="3076" y="3538"/>
                  </a:cubicBezTo>
                  <a:cubicBezTo>
                    <a:pt x="2153" y="4102"/>
                    <a:pt x="974" y="3897"/>
                    <a:pt x="462" y="3128"/>
                  </a:cubicBezTo>
                  <a:cubicBezTo>
                    <a:pt x="0" y="2307"/>
                    <a:pt x="359" y="1180"/>
                    <a:pt x="1333" y="564"/>
                  </a:cubicBezTo>
                  <a:cubicBezTo>
                    <a:pt x="2256" y="0"/>
                    <a:pt x="3435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2043925" y="327145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7" y="975"/>
                  </a:moveTo>
                  <a:cubicBezTo>
                    <a:pt x="4460" y="1795"/>
                    <a:pt x="4050" y="2923"/>
                    <a:pt x="3127" y="3538"/>
                  </a:cubicBezTo>
                  <a:cubicBezTo>
                    <a:pt x="2153" y="4102"/>
                    <a:pt x="974" y="3897"/>
                    <a:pt x="461" y="3076"/>
                  </a:cubicBezTo>
                  <a:cubicBezTo>
                    <a:pt x="0" y="2256"/>
                    <a:pt x="359" y="1128"/>
                    <a:pt x="1333" y="564"/>
                  </a:cubicBezTo>
                  <a:cubicBezTo>
                    <a:pt x="2256" y="1"/>
                    <a:pt x="3435" y="154"/>
                    <a:pt x="3947" y="97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2603975" y="2333300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1026"/>
                  </a:moveTo>
                  <a:cubicBezTo>
                    <a:pt x="4410" y="1846"/>
                    <a:pt x="4051" y="2974"/>
                    <a:pt x="3077" y="3538"/>
                  </a:cubicBezTo>
                  <a:cubicBezTo>
                    <a:pt x="2154" y="4102"/>
                    <a:pt x="975" y="3948"/>
                    <a:pt x="462" y="3128"/>
                  </a:cubicBezTo>
                  <a:cubicBezTo>
                    <a:pt x="1" y="2308"/>
                    <a:pt x="360" y="1180"/>
                    <a:pt x="1334" y="616"/>
                  </a:cubicBezTo>
                  <a:cubicBezTo>
                    <a:pt x="2256" y="1"/>
                    <a:pt x="3436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2565525" y="240765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5"/>
                  </a:moveTo>
                  <a:cubicBezTo>
                    <a:pt x="4461" y="1846"/>
                    <a:pt x="4102" y="2973"/>
                    <a:pt x="3128" y="3537"/>
                  </a:cubicBezTo>
                  <a:cubicBezTo>
                    <a:pt x="2154" y="4101"/>
                    <a:pt x="1026" y="3896"/>
                    <a:pt x="514" y="3076"/>
                  </a:cubicBezTo>
                  <a:cubicBezTo>
                    <a:pt x="1" y="2307"/>
                    <a:pt x="411" y="1128"/>
                    <a:pt x="1334" y="564"/>
                  </a:cubicBezTo>
                  <a:cubicBezTo>
                    <a:pt x="2308" y="0"/>
                    <a:pt x="3487" y="205"/>
                    <a:pt x="3948" y="102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2528375" y="248837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6"/>
                  </a:moveTo>
                  <a:cubicBezTo>
                    <a:pt x="4460" y="1846"/>
                    <a:pt x="4101" y="2974"/>
                    <a:pt x="3127" y="3538"/>
                  </a:cubicBezTo>
                  <a:cubicBezTo>
                    <a:pt x="2205" y="4102"/>
                    <a:pt x="1025" y="3897"/>
                    <a:pt x="513" y="3128"/>
                  </a:cubicBezTo>
                  <a:cubicBezTo>
                    <a:pt x="0" y="2308"/>
                    <a:pt x="410" y="1180"/>
                    <a:pt x="1333" y="565"/>
                  </a:cubicBezTo>
                  <a:cubicBezTo>
                    <a:pt x="2307" y="1"/>
                    <a:pt x="3486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2484800" y="2566550"/>
              <a:ext cx="111525" cy="102575"/>
            </a:xfrm>
            <a:custGeom>
              <a:avLst/>
              <a:gdLst/>
              <a:ahLst/>
              <a:cxnLst/>
              <a:rect l="l" t="t" r="r" b="b"/>
              <a:pathLst>
                <a:path w="4461" h="4103" extrusionOk="0">
                  <a:moveTo>
                    <a:pt x="3948" y="1026"/>
                  </a:moveTo>
                  <a:cubicBezTo>
                    <a:pt x="4460" y="1846"/>
                    <a:pt x="4050" y="2974"/>
                    <a:pt x="3127" y="3538"/>
                  </a:cubicBezTo>
                  <a:cubicBezTo>
                    <a:pt x="2153" y="4102"/>
                    <a:pt x="974" y="3897"/>
                    <a:pt x="462" y="3077"/>
                  </a:cubicBezTo>
                  <a:cubicBezTo>
                    <a:pt x="0" y="2257"/>
                    <a:pt x="359" y="1129"/>
                    <a:pt x="1333" y="565"/>
                  </a:cubicBezTo>
                  <a:cubicBezTo>
                    <a:pt x="2256" y="1"/>
                    <a:pt x="3435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2017000" y="2702400"/>
              <a:ext cx="110250" cy="102575"/>
            </a:xfrm>
            <a:custGeom>
              <a:avLst/>
              <a:gdLst/>
              <a:ahLst/>
              <a:cxnLst/>
              <a:rect l="l" t="t" r="r" b="b"/>
              <a:pathLst>
                <a:path w="4410" h="4103" extrusionOk="0">
                  <a:moveTo>
                    <a:pt x="3948" y="1026"/>
                  </a:moveTo>
                  <a:cubicBezTo>
                    <a:pt x="4409" y="1846"/>
                    <a:pt x="4050" y="2974"/>
                    <a:pt x="3128" y="3538"/>
                  </a:cubicBezTo>
                  <a:cubicBezTo>
                    <a:pt x="2154" y="4102"/>
                    <a:pt x="975" y="3948"/>
                    <a:pt x="462" y="3128"/>
                  </a:cubicBezTo>
                  <a:cubicBezTo>
                    <a:pt x="1" y="2308"/>
                    <a:pt x="359" y="1180"/>
                    <a:pt x="1333" y="565"/>
                  </a:cubicBezTo>
                  <a:cubicBezTo>
                    <a:pt x="2256" y="1"/>
                    <a:pt x="3435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2102875" y="2716500"/>
              <a:ext cx="111525" cy="102575"/>
            </a:xfrm>
            <a:custGeom>
              <a:avLst/>
              <a:gdLst/>
              <a:ahLst/>
              <a:cxnLst/>
              <a:rect l="l" t="t" r="r" b="b"/>
              <a:pathLst>
                <a:path w="4461" h="4103" extrusionOk="0">
                  <a:moveTo>
                    <a:pt x="3999" y="975"/>
                  </a:moveTo>
                  <a:cubicBezTo>
                    <a:pt x="4460" y="1795"/>
                    <a:pt x="4101" y="2923"/>
                    <a:pt x="3127" y="3538"/>
                  </a:cubicBezTo>
                  <a:cubicBezTo>
                    <a:pt x="2205" y="4102"/>
                    <a:pt x="1026" y="3897"/>
                    <a:pt x="513" y="3077"/>
                  </a:cubicBezTo>
                  <a:cubicBezTo>
                    <a:pt x="0" y="2257"/>
                    <a:pt x="410" y="1129"/>
                    <a:pt x="1333" y="565"/>
                  </a:cubicBezTo>
                  <a:cubicBezTo>
                    <a:pt x="2307" y="1"/>
                    <a:pt x="3486" y="155"/>
                    <a:pt x="3999" y="97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2188750" y="2742150"/>
              <a:ext cx="110225" cy="102550"/>
            </a:xfrm>
            <a:custGeom>
              <a:avLst/>
              <a:gdLst/>
              <a:ahLst/>
              <a:cxnLst/>
              <a:rect l="l" t="t" r="r" b="b"/>
              <a:pathLst>
                <a:path w="4409" h="4102" extrusionOk="0">
                  <a:moveTo>
                    <a:pt x="3947" y="974"/>
                  </a:moveTo>
                  <a:cubicBezTo>
                    <a:pt x="4409" y="1794"/>
                    <a:pt x="4050" y="2922"/>
                    <a:pt x="3076" y="3486"/>
                  </a:cubicBezTo>
                  <a:cubicBezTo>
                    <a:pt x="2153" y="4101"/>
                    <a:pt x="974" y="3896"/>
                    <a:pt x="461" y="3076"/>
                  </a:cubicBezTo>
                  <a:cubicBezTo>
                    <a:pt x="0" y="2256"/>
                    <a:pt x="359" y="1128"/>
                    <a:pt x="1333" y="564"/>
                  </a:cubicBezTo>
                  <a:cubicBezTo>
                    <a:pt x="2256" y="0"/>
                    <a:pt x="3435" y="154"/>
                    <a:pt x="3947" y="974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3120475" y="359315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5"/>
                  </a:moveTo>
                  <a:cubicBezTo>
                    <a:pt x="4461" y="1846"/>
                    <a:pt x="4102" y="2973"/>
                    <a:pt x="3128" y="3537"/>
                  </a:cubicBezTo>
                  <a:cubicBezTo>
                    <a:pt x="2154" y="4101"/>
                    <a:pt x="975" y="3896"/>
                    <a:pt x="513" y="3076"/>
                  </a:cubicBezTo>
                  <a:cubicBezTo>
                    <a:pt x="1" y="2307"/>
                    <a:pt x="411" y="1179"/>
                    <a:pt x="1333" y="564"/>
                  </a:cubicBezTo>
                  <a:cubicBezTo>
                    <a:pt x="2307" y="0"/>
                    <a:pt x="3487" y="205"/>
                    <a:pt x="3948" y="102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3206350" y="3563650"/>
              <a:ext cx="111525" cy="102575"/>
            </a:xfrm>
            <a:custGeom>
              <a:avLst/>
              <a:gdLst/>
              <a:ahLst/>
              <a:cxnLst/>
              <a:rect l="l" t="t" r="r" b="b"/>
              <a:pathLst>
                <a:path w="4461" h="4103" extrusionOk="0">
                  <a:moveTo>
                    <a:pt x="3948" y="975"/>
                  </a:moveTo>
                  <a:cubicBezTo>
                    <a:pt x="4460" y="1795"/>
                    <a:pt x="4101" y="2923"/>
                    <a:pt x="3127" y="3487"/>
                  </a:cubicBezTo>
                  <a:cubicBezTo>
                    <a:pt x="2153" y="4102"/>
                    <a:pt x="1026" y="3897"/>
                    <a:pt x="513" y="3077"/>
                  </a:cubicBezTo>
                  <a:cubicBezTo>
                    <a:pt x="0" y="2257"/>
                    <a:pt x="410" y="1129"/>
                    <a:pt x="1333" y="565"/>
                  </a:cubicBezTo>
                  <a:cubicBezTo>
                    <a:pt x="2307" y="1"/>
                    <a:pt x="3486" y="155"/>
                    <a:pt x="3948" y="97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3301175" y="3561100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1026"/>
                  </a:moveTo>
                  <a:cubicBezTo>
                    <a:pt x="4410" y="1846"/>
                    <a:pt x="4051" y="2974"/>
                    <a:pt x="3077" y="3538"/>
                  </a:cubicBezTo>
                  <a:cubicBezTo>
                    <a:pt x="2154" y="4102"/>
                    <a:pt x="975" y="3948"/>
                    <a:pt x="462" y="3128"/>
                  </a:cubicBezTo>
                  <a:cubicBezTo>
                    <a:pt x="1" y="2307"/>
                    <a:pt x="360" y="1179"/>
                    <a:pt x="1334" y="564"/>
                  </a:cubicBezTo>
                  <a:cubicBezTo>
                    <a:pt x="2257" y="0"/>
                    <a:pt x="3436" y="205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3845875" y="317020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99" y="975"/>
                  </a:moveTo>
                  <a:cubicBezTo>
                    <a:pt x="4460" y="1795"/>
                    <a:pt x="4102" y="2923"/>
                    <a:pt x="3128" y="3538"/>
                  </a:cubicBezTo>
                  <a:cubicBezTo>
                    <a:pt x="2205" y="4102"/>
                    <a:pt x="1026" y="3897"/>
                    <a:pt x="513" y="3077"/>
                  </a:cubicBezTo>
                  <a:cubicBezTo>
                    <a:pt x="0" y="2256"/>
                    <a:pt x="411" y="1128"/>
                    <a:pt x="1333" y="565"/>
                  </a:cubicBezTo>
                  <a:cubicBezTo>
                    <a:pt x="2307" y="1"/>
                    <a:pt x="3486" y="154"/>
                    <a:pt x="3999" y="97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4197025" y="2745975"/>
              <a:ext cx="111525" cy="102575"/>
            </a:xfrm>
            <a:custGeom>
              <a:avLst/>
              <a:gdLst/>
              <a:ahLst/>
              <a:cxnLst/>
              <a:rect l="l" t="t" r="r" b="b"/>
              <a:pathLst>
                <a:path w="4461" h="4103" extrusionOk="0">
                  <a:moveTo>
                    <a:pt x="3948" y="1026"/>
                  </a:moveTo>
                  <a:cubicBezTo>
                    <a:pt x="4461" y="1846"/>
                    <a:pt x="4102" y="2974"/>
                    <a:pt x="3128" y="3538"/>
                  </a:cubicBezTo>
                  <a:cubicBezTo>
                    <a:pt x="2154" y="4102"/>
                    <a:pt x="975" y="3897"/>
                    <a:pt x="514" y="3077"/>
                  </a:cubicBezTo>
                  <a:cubicBezTo>
                    <a:pt x="1" y="2308"/>
                    <a:pt x="411" y="1129"/>
                    <a:pt x="1334" y="565"/>
                  </a:cubicBezTo>
                  <a:cubicBezTo>
                    <a:pt x="2308" y="1"/>
                    <a:pt x="3487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4313675" y="209107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7" y="1026"/>
                  </a:moveTo>
                  <a:cubicBezTo>
                    <a:pt x="4460" y="1846"/>
                    <a:pt x="4050" y="2974"/>
                    <a:pt x="3127" y="3538"/>
                  </a:cubicBezTo>
                  <a:cubicBezTo>
                    <a:pt x="2153" y="4102"/>
                    <a:pt x="974" y="3897"/>
                    <a:pt x="513" y="3077"/>
                  </a:cubicBezTo>
                  <a:cubicBezTo>
                    <a:pt x="0" y="2256"/>
                    <a:pt x="359" y="1128"/>
                    <a:pt x="1333" y="565"/>
                  </a:cubicBezTo>
                  <a:cubicBezTo>
                    <a:pt x="2307" y="1"/>
                    <a:pt x="3435" y="206"/>
                    <a:pt x="3947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3513925" y="202572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5"/>
                  </a:moveTo>
                  <a:cubicBezTo>
                    <a:pt x="4461" y="1794"/>
                    <a:pt x="4051" y="2922"/>
                    <a:pt x="3128" y="3537"/>
                  </a:cubicBezTo>
                  <a:cubicBezTo>
                    <a:pt x="2154" y="4101"/>
                    <a:pt x="975" y="3896"/>
                    <a:pt x="513" y="3076"/>
                  </a:cubicBezTo>
                  <a:cubicBezTo>
                    <a:pt x="1" y="2256"/>
                    <a:pt x="360" y="1128"/>
                    <a:pt x="1334" y="564"/>
                  </a:cubicBezTo>
                  <a:cubicBezTo>
                    <a:pt x="2308" y="0"/>
                    <a:pt x="3436" y="205"/>
                    <a:pt x="3948" y="102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3866375" y="2828000"/>
              <a:ext cx="111525" cy="102575"/>
            </a:xfrm>
            <a:custGeom>
              <a:avLst/>
              <a:gdLst/>
              <a:ahLst/>
              <a:cxnLst/>
              <a:rect l="l" t="t" r="r" b="b"/>
              <a:pathLst>
                <a:path w="4461" h="4103" extrusionOk="0">
                  <a:moveTo>
                    <a:pt x="3999" y="1026"/>
                  </a:moveTo>
                  <a:cubicBezTo>
                    <a:pt x="4461" y="1846"/>
                    <a:pt x="4102" y="2974"/>
                    <a:pt x="3128" y="3538"/>
                  </a:cubicBezTo>
                  <a:cubicBezTo>
                    <a:pt x="2205" y="4102"/>
                    <a:pt x="1026" y="3948"/>
                    <a:pt x="513" y="3128"/>
                  </a:cubicBezTo>
                  <a:cubicBezTo>
                    <a:pt x="1" y="2308"/>
                    <a:pt x="411" y="1180"/>
                    <a:pt x="1334" y="616"/>
                  </a:cubicBezTo>
                  <a:cubicBezTo>
                    <a:pt x="2308" y="1"/>
                    <a:pt x="3487" y="206"/>
                    <a:pt x="3999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2723175" y="2699850"/>
              <a:ext cx="110250" cy="103825"/>
            </a:xfrm>
            <a:custGeom>
              <a:avLst/>
              <a:gdLst/>
              <a:ahLst/>
              <a:cxnLst/>
              <a:rect l="l" t="t" r="r" b="b"/>
              <a:pathLst>
                <a:path w="4410" h="4153" extrusionOk="0">
                  <a:moveTo>
                    <a:pt x="3948" y="1026"/>
                  </a:moveTo>
                  <a:cubicBezTo>
                    <a:pt x="4409" y="1846"/>
                    <a:pt x="4050" y="2974"/>
                    <a:pt x="3076" y="3538"/>
                  </a:cubicBezTo>
                  <a:cubicBezTo>
                    <a:pt x="2154" y="4153"/>
                    <a:pt x="974" y="3948"/>
                    <a:pt x="462" y="3128"/>
                  </a:cubicBezTo>
                  <a:cubicBezTo>
                    <a:pt x="0" y="2307"/>
                    <a:pt x="359" y="1180"/>
                    <a:pt x="1333" y="616"/>
                  </a:cubicBezTo>
                  <a:cubicBezTo>
                    <a:pt x="2256" y="0"/>
                    <a:pt x="3435" y="205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2034950" y="4312125"/>
              <a:ext cx="110250" cy="103825"/>
            </a:xfrm>
            <a:custGeom>
              <a:avLst/>
              <a:gdLst/>
              <a:ahLst/>
              <a:cxnLst/>
              <a:rect l="l" t="t" r="r" b="b"/>
              <a:pathLst>
                <a:path w="4410" h="4153" extrusionOk="0">
                  <a:moveTo>
                    <a:pt x="3948" y="1026"/>
                  </a:moveTo>
                  <a:cubicBezTo>
                    <a:pt x="4409" y="1846"/>
                    <a:pt x="4050" y="2974"/>
                    <a:pt x="3127" y="3538"/>
                  </a:cubicBezTo>
                  <a:cubicBezTo>
                    <a:pt x="2153" y="4153"/>
                    <a:pt x="974" y="3948"/>
                    <a:pt x="462" y="3128"/>
                  </a:cubicBezTo>
                  <a:cubicBezTo>
                    <a:pt x="0" y="2307"/>
                    <a:pt x="359" y="1180"/>
                    <a:pt x="1333" y="616"/>
                  </a:cubicBezTo>
                  <a:cubicBezTo>
                    <a:pt x="2256" y="1"/>
                    <a:pt x="3435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1565875" y="4283925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975"/>
                  </a:moveTo>
                  <a:cubicBezTo>
                    <a:pt x="4409" y="1795"/>
                    <a:pt x="4050" y="2923"/>
                    <a:pt x="3076" y="3487"/>
                  </a:cubicBezTo>
                  <a:cubicBezTo>
                    <a:pt x="2153" y="4102"/>
                    <a:pt x="974" y="3897"/>
                    <a:pt x="462" y="3077"/>
                  </a:cubicBezTo>
                  <a:cubicBezTo>
                    <a:pt x="0" y="2256"/>
                    <a:pt x="359" y="1129"/>
                    <a:pt x="1333" y="565"/>
                  </a:cubicBezTo>
                  <a:cubicBezTo>
                    <a:pt x="2256" y="1"/>
                    <a:pt x="3435" y="155"/>
                    <a:pt x="3948" y="97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1345425" y="399172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6"/>
                  </a:moveTo>
                  <a:cubicBezTo>
                    <a:pt x="4461" y="1846"/>
                    <a:pt x="4102" y="2974"/>
                    <a:pt x="3128" y="3538"/>
                  </a:cubicBezTo>
                  <a:cubicBezTo>
                    <a:pt x="2154" y="4102"/>
                    <a:pt x="1026" y="3948"/>
                    <a:pt x="513" y="3128"/>
                  </a:cubicBezTo>
                  <a:cubicBezTo>
                    <a:pt x="1" y="2307"/>
                    <a:pt x="411" y="1179"/>
                    <a:pt x="1334" y="564"/>
                  </a:cubicBezTo>
                  <a:cubicBezTo>
                    <a:pt x="2308" y="0"/>
                    <a:pt x="3487" y="205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1181375" y="3695675"/>
              <a:ext cx="111525" cy="103825"/>
            </a:xfrm>
            <a:custGeom>
              <a:avLst/>
              <a:gdLst/>
              <a:ahLst/>
              <a:cxnLst/>
              <a:rect l="l" t="t" r="r" b="b"/>
              <a:pathLst>
                <a:path w="4461" h="4153" extrusionOk="0">
                  <a:moveTo>
                    <a:pt x="4000" y="1025"/>
                  </a:moveTo>
                  <a:cubicBezTo>
                    <a:pt x="4461" y="1846"/>
                    <a:pt x="4102" y="2974"/>
                    <a:pt x="3128" y="3537"/>
                  </a:cubicBezTo>
                  <a:cubicBezTo>
                    <a:pt x="2205" y="4153"/>
                    <a:pt x="1026" y="3948"/>
                    <a:pt x="514" y="3127"/>
                  </a:cubicBezTo>
                  <a:cubicBezTo>
                    <a:pt x="1" y="2307"/>
                    <a:pt x="411" y="1179"/>
                    <a:pt x="1334" y="615"/>
                  </a:cubicBezTo>
                  <a:cubicBezTo>
                    <a:pt x="2308" y="0"/>
                    <a:pt x="3487" y="205"/>
                    <a:pt x="4000" y="102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1532550" y="369695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974"/>
                  </a:moveTo>
                  <a:cubicBezTo>
                    <a:pt x="4460" y="1795"/>
                    <a:pt x="4102" y="2923"/>
                    <a:pt x="3128" y="3486"/>
                  </a:cubicBezTo>
                  <a:cubicBezTo>
                    <a:pt x="2154" y="4102"/>
                    <a:pt x="974" y="3897"/>
                    <a:pt x="513" y="3076"/>
                  </a:cubicBezTo>
                  <a:cubicBezTo>
                    <a:pt x="0" y="2256"/>
                    <a:pt x="411" y="1128"/>
                    <a:pt x="1333" y="564"/>
                  </a:cubicBezTo>
                  <a:cubicBezTo>
                    <a:pt x="2307" y="0"/>
                    <a:pt x="3486" y="154"/>
                    <a:pt x="3948" y="974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2446350" y="3525200"/>
              <a:ext cx="110250" cy="102575"/>
            </a:xfrm>
            <a:custGeom>
              <a:avLst/>
              <a:gdLst/>
              <a:ahLst/>
              <a:cxnLst/>
              <a:rect l="l" t="t" r="r" b="b"/>
              <a:pathLst>
                <a:path w="4410" h="4103" extrusionOk="0">
                  <a:moveTo>
                    <a:pt x="3948" y="1026"/>
                  </a:moveTo>
                  <a:cubicBezTo>
                    <a:pt x="4409" y="1846"/>
                    <a:pt x="4050" y="2974"/>
                    <a:pt x="3076" y="3538"/>
                  </a:cubicBezTo>
                  <a:cubicBezTo>
                    <a:pt x="2153" y="4102"/>
                    <a:pt x="974" y="3948"/>
                    <a:pt x="462" y="3128"/>
                  </a:cubicBezTo>
                  <a:cubicBezTo>
                    <a:pt x="0" y="2308"/>
                    <a:pt x="359" y="1180"/>
                    <a:pt x="1282" y="565"/>
                  </a:cubicBezTo>
                  <a:cubicBezTo>
                    <a:pt x="2256" y="1"/>
                    <a:pt x="3435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2521950" y="353035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5"/>
                  </a:moveTo>
                  <a:cubicBezTo>
                    <a:pt x="4461" y="1846"/>
                    <a:pt x="4051" y="2973"/>
                    <a:pt x="3128" y="3537"/>
                  </a:cubicBezTo>
                  <a:cubicBezTo>
                    <a:pt x="2154" y="4101"/>
                    <a:pt x="975" y="3947"/>
                    <a:pt x="514" y="3127"/>
                  </a:cubicBezTo>
                  <a:cubicBezTo>
                    <a:pt x="1" y="2307"/>
                    <a:pt x="360" y="1179"/>
                    <a:pt x="1334" y="564"/>
                  </a:cubicBezTo>
                  <a:cubicBezTo>
                    <a:pt x="2308" y="0"/>
                    <a:pt x="3436" y="205"/>
                    <a:pt x="3948" y="102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2592450" y="3539300"/>
              <a:ext cx="111525" cy="102575"/>
            </a:xfrm>
            <a:custGeom>
              <a:avLst/>
              <a:gdLst/>
              <a:ahLst/>
              <a:cxnLst/>
              <a:rect l="l" t="t" r="r" b="b"/>
              <a:pathLst>
                <a:path w="4461" h="4103" extrusionOk="0">
                  <a:moveTo>
                    <a:pt x="3948" y="975"/>
                  </a:moveTo>
                  <a:cubicBezTo>
                    <a:pt x="4460" y="1795"/>
                    <a:pt x="4102" y="2923"/>
                    <a:pt x="3128" y="3538"/>
                  </a:cubicBezTo>
                  <a:cubicBezTo>
                    <a:pt x="2154" y="4102"/>
                    <a:pt x="1026" y="3897"/>
                    <a:pt x="513" y="3077"/>
                  </a:cubicBezTo>
                  <a:cubicBezTo>
                    <a:pt x="0" y="2257"/>
                    <a:pt x="411" y="1129"/>
                    <a:pt x="1333" y="565"/>
                  </a:cubicBezTo>
                  <a:cubicBezTo>
                    <a:pt x="2307" y="1"/>
                    <a:pt x="3486" y="206"/>
                    <a:pt x="3948" y="97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2664225" y="3547000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1026"/>
                  </a:moveTo>
                  <a:cubicBezTo>
                    <a:pt x="4409" y="1846"/>
                    <a:pt x="4050" y="2974"/>
                    <a:pt x="3076" y="3538"/>
                  </a:cubicBezTo>
                  <a:cubicBezTo>
                    <a:pt x="2153" y="4102"/>
                    <a:pt x="974" y="3948"/>
                    <a:pt x="462" y="3128"/>
                  </a:cubicBezTo>
                  <a:cubicBezTo>
                    <a:pt x="0" y="2307"/>
                    <a:pt x="359" y="1180"/>
                    <a:pt x="1333" y="616"/>
                  </a:cubicBezTo>
                  <a:cubicBezTo>
                    <a:pt x="2256" y="0"/>
                    <a:pt x="3435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1615850" y="319327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974"/>
                  </a:moveTo>
                  <a:cubicBezTo>
                    <a:pt x="4461" y="1795"/>
                    <a:pt x="4102" y="2922"/>
                    <a:pt x="3128" y="3538"/>
                  </a:cubicBezTo>
                  <a:cubicBezTo>
                    <a:pt x="2154" y="4102"/>
                    <a:pt x="1026" y="3897"/>
                    <a:pt x="513" y="3076"/>
                  </a:cubicBezTo>
                  <a:cubicBezTo>
                    <a:pt x="1" y="2256"/>
                    <a:pt x="411" y="1128"/>
                    <a:pt x="1334" y="564"/>
                  </a:cubicBezTo>
                  <a:cubicBezTo>
                    <a:pt x="2308" y="0"/>
                    <a:pt x="3487" y="154"/>
                    <a:pt x="3948" y="974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1409525" y="306895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7" y="1026"/>
                  </a:moveTo>
                  <a:cubicBezTo>
                    <a:pt x="4460" y="1846"/>
                    <a:pt x="4101" y="2974"/>
                    <a:pt x="3127" y="3538"/>
                  </a:cubicBezTo>
                  <a:cubicBezTo>
                    <a:pt x="2153" y="4102"/>
                    <a:pt x="1025" y="3897"/>
                    <a:pt x="513" y="3077"/>
                  </a:cubicBezTo>
                  <a:cubicBezTo>
                    <a:pt x="0" y="2256"/>
                    <a:pt x="410" y="1129"/>
                    <a:pt x="1333" y="565"/>
                  </a:cubicBezTo>
                  <a:cubicBezTo>
                    <a:pt x="2307" y="1"/>
                    <a:pt x="3486" y="206"/>
                    <a:pt x="3947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1963175" y="3452150"/>
              <a:ext cx="110250" cy="102575"/>
            </a:xfrm>
            <a:custGeom>
              <a:avLst/>
              <a:gdLst/>
              <a:ahLst/>
              <a:cxnLst/>
              <a:rect l="l" t="t" r="r" b="b"/>
              <a:pathLst>
                <a:path w="4410" h="4103" extrusionOk="0">
                  <a:moveTo>
                    <a:pt x="3948" y="975"/>
                  </a:moveTo>
                  <a:cubicBezTo>
                    <a:pt x="4409" y="1795"/>
                    <a:pt x="4050" y="2923"/>
                    <a:pt x="3076" y="3487"/>
                  </a:cubicBezTo>
                  <a:cubicBezTo>
                    <a:pt x="2154" y="4102"/>
                    <a:pt x="974" y="3897"/>
                    <a:pt x="462" y="3077"/>
                  </a:cubicBezTo>
                  <a:cubicBezTo>
                    <a:pt x="0" y="2257"/>
                    <a:pt x="359" y="1129"/>
                    <a:pt x="1333" y="565"/>
                  </a:cubicBezTo>
                  <a:cubicBezTo>
                    <a:pt x="2256" y="1"/>
                    <a:pt x="3435" y="155"/>
                    <a:pt x="3948" y="97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1827325" y="379692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974"/>
                  </a:moveTo>
                  <a:cubicBezTo>
                    <a:pt x="4460" y="1794"/>
                    <a:pt x="4050" y="2922"/>
                    <a:pt x="3128" y="3537"/>
                  </a:cubicBezTo>
                  <a:cubicBezTo>
                    <a:pt x="2153" y="4101"/>
                    <a:pt x="974" y="3896"/>
                    <a:pt x="513" y="3076"/>
                  </a:cubicBezTo>
                  <a:cubicBezTo>
                    <a:pt x="0" y="2256"/>
                    <a:pt x="359" y="1128"/>
                    <a:pt x="1333" y="564"/>
                  </a:cubicBezTo>
                  <a:cubicBezTo>
                    <a:pt x="2307" y="0"/>
                    <a:pt x="3435" y="154"/>
                    <a:pt x="3948" y="974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2086200" y="4151925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1026"/>
                  </a:moveTo>
                  <a:cubicBezTo>
                    <a:pt x="4410" y="1846"/>
                    <a:pt x="4051" y="2974"/>
                    <a:pt x="3077" y="3538"/>
                  </a:cubicBezTo>
                  <a:cubicBezTo>
                    <a:pt x="2154" y="4102"/>
                    <a:pt x="975" y="3897"/>
                    <a:pt x="462" y="3128"/>
                  </a:cubicBezTo>
                  <a:cubicBezTo>
                    <a:pt x="1" y="2307"/>
                    <a:pt x="360" y="1180"/>
                    <a:pt x="1334" y="564"/>
                  </a:cubicBezTo>
                  <a:cubicBezTo>
                    <a:pt x="2256" y="0"/>
                    <a:pt x="3436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2202825" y="3825100"/>
              <a:ext cx="111525" cy="102575"/>
            </a:xfrm>
            <a:custGeom>
              <a:avLst/>
              <a:gdLst/>
              <a:ahLst/>
              <a:cxnLst/>
              <a:rect l="l" t="t" r="r" b="b"/>
              <a:pathLst>
                <a:path w="4461" h="4103" extrusionOk="0">
                  <a:moveTo>
                    <a:pt x="3948" y="1026"/>
                  </a:moveTo>
                  <a:cubicBezTo>
                    <a:pt x="4461" y="1846"/>
                    <a:pt x="4051" y="2974"/>
                    <a:pt x="3128" y="3538"/>
                  </a:cubicBezTo>
                  <a:cubicBezTo>
                    <a:pt x="2154" y="4102"/>
                    <a:pt x="975" y="3948"/>
                    <a:pt x="514" y="3128"/>
                  </a:cubicBezTo>
                  <a:cubicBezTo>
                    <a:pt x="1" y="2308"/>
                    <a:pt x="360" y="1180"/>
                    <a:pt x="1334" y="616"/>
                  </a:cubicBezTo>
                  <a:cubicBezTo>
                    <a:pt x="2308" y="1"/>
                    <a:pt x="3487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2883375" y="3912250"/>
              <a:ext cx="111525" cy="102575"/>
            </a:xfrm>
            <a:custGeom>
              <a:avLst/>
              <a:gdLst/>
              <a:ahLst/>
              <a:cxnLst/>
              <a:rect l="l" t="t" r="r" b="b"/>
              <a:pathLst>
                <a:path w="4461" h="4103" extrusionOk="0">
                  <a:moveTo>
                    <a:pt x="3948" y="975"/>
                  </a:moveTo>
                  <a:cubicBezTo>
                    <a:pt x="4461" y="1795"/>
                    <a:pt x="4102" y="2923"/>
                    <a:pt x="3128" y="3487"/>
                  </a:cubicBezTo>
                  <a:cubicBezTo>
                    <a:pt x="2154" y="4102"/>
                    <a:pt x="975" y="3897"/>
                    <a:pt x="513" y="3077"/>
                  </a:cubicBezTo>
                  <a:cubicBezTo>
                    <a:pt x="1" y="2257"/>
                    <a:pt x="359" y="1129"/>
                    <a:pt x="1333" y="565"/>
                  </a:cubicBezTo>
                  <a:cubicBezTo>
                    <a:pt x="2307" y="1"/>
                    <a:pt x="3487" y="155"/>
                    <a:pt x="3948" y="97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2951300" y="3344500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1026"/>
                  </a:moveTo>
                  <a:cubicBezTo>
                    <a:pt x="4409" y="1846"/>
                    <a:pt x="4051" y="2974"/>
                    <a:pt x="3076" y="3538"/>
                  </a:cubicBezTo>
                  <a:cubicBezTo>
                    <a:pt x="2154" y="4102"/>
                    <a:pt x="975" y="3948"/>
                    <a:pt x="462" y="3128"/>
                  </a:cubicBezTo>
                  <a:cubicBezTo>
                    <a:pt x="1" y="2308"/>
                    <a:pt x="359" y="1180"/>
                    <a:pt x="1333" y="616"/>
                  </a:cubicBezTo>
                  <a:cubicBezTo>
                    <a:pt x="2256" y="1"/>
                    <a:pt x="3435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2930800" y="2852350"/>
              <a:ext cx="111525" cy="102575"/>
            </a:xfrm>
            <a:custGeom>
              <a:avLst/>
              <a:gdLst/>
              <a:ahLst/>
              <a:cxnLst/>
              <a:rect l="l" t="t" r="r" b="b"/>
              <a:pathLst>
                <a:path w="4461" h="4103" extrusionOk="0">
                  <a:moveTo>
                    <a:pt x="3948" y="1026"/>
                  </a:moveTo>
                  <a:cubicBezTo>
                    <a:pt x="4460" y="1846"/>
                    <a:pt x="4102" y="2974"/>
                    <a:pt x="3128" y="3538"/>
                  </a:cubicBezTo>
                  <a:cubicBezTo>
                    <a:pt x="2153" y="4102"/>
                    <a:pt x="1026" y="3897"/>
                    <a:pt x="513" y="3077"/>
                  </a:cubicBezTo>
                  <a:cubicBezTo>
                    <a:pt x="0" y="2257"/>
                    <a:pt x="410" y="1129"/>
                    <a:pt x="1333" y="565"/>
                  </a:cubicBezTo>
                  <a:cubicBezTo>
                    <a:pt x="2307" y="1"/>
                    <a:pt x="3486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2956425" y="239867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974"/>
                  </a:moveTo>
                  <a:cubicBezTo>
                    <a:pt x="4461" y="1794"/>
                    <a:pt x="4102" y="2922"/>
                    <a:pt x="3128" y="3537"/>
                  </a:cubicBezTo>
                  <a:cubicBezTo>
                    <a:pt x="2154" y="4101"/>
                    <a:pt x="1026" y="3896"/>
                    <a:pt x="513" y="3076"/>
                  </a:cubicBezTo>
                  <a:cubicBezTo>
                    <a:pt x="1" y="2256"/>
                    <a:pt x="411" y="1128"/>
                    <a:pt x="1334" y="564"/>
                  </a:cubicBezTo>
                  <a:cubicBezTo>
                    <a:pt x="2308" y="0"/>
                    <a:pt x="3487" y="154"/>
                    <a:pt x="3948" y="974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3344750" y="230255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6"/>
                  </a:moveTo>
                  <a:cubicBezTo>
                    <a:pt x="4461" y="1846"/>
                    <a:pt x="4102" y="2974"/>
                    <a:pt x="3128" y="3538"/>
                  </a:cubicBezTo>
                  <a:cubicBezTo>
                    <a:pt x="2154" y="4102"/>
                    <a:pt x="975" y="3948"/>
                    <a:pt x="514" y="3127"/>
                  </a:cubicBezTo>
                  <a:cubicBezTo>
                    <a:pt x="1" y="2307"/>
                    <a:pt x="411" y="1179"/>
                    <a:pt x="1334" y="564"/>
                  </a:cubicBezTo>
                  <a:cubicBezTo>
                    <a:pt x="2308" y="0"/>
                    <a:pt x="3487" y="205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3802300" y="1632250"/>
              <a:ext cx="111525" cy="102575"/>
            </a:xfrm>
            <a:custGeom>
              <a:avLst/>
              <a:gdLst/>
              <a:ahLst/>
              <a:cxnLst/>
              <a:rect l="l" t="t" r="r" b="b"/>
              <a:pathLst>
                <a:path w="4461" h="4103" extrusionOk="0">
                  <a:moveTo>
                    <a:pt x="3948" y="975"/>
                  </a:moveTo>
                  <a:cubicBezTo>
                    <a:pt x="4460" y="1795"/>
                    <a:pt x="4102" y="2923"/>
                    <a:pt x="3128" y="3538"/>
                  </a:cubicBezTo>
                  <a:cubicBezTo>
                    <a:pt x="2154" y="4102"/>
                    <a:pt x="1026" y="3897"/>
                    <a:pt x="513" y="3077"/>
                  </a:cubicBezTo>
                  <a:cubicBezTo>
                    <a:pt x="0" y="2257"/>
                    <a:pt x="411" y="1129"/>
                    <a:pt x="1333" y="565"/>
                  </a:cubicBezTo>
                  <a:cubicBezTo>
                    <a:pt x="2307" y="1"/>
                    <a:pt x="3486" y="206"/>
                    <a:pt x="3948" y="97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3881750" y="1605350"/>
              <a:ext cx="111525" cy="103825"/>
            </a:xfrm>
            <a:custGeom>
              <a:avLst/>
              <a:gdLst/>
              <a:ahLst/>
              <a:cxnLst/>
              <a:rect l="l" t="t" r="r" b="b"/>
              <a:pathLst>
                <a:path w="4461" h="4153" extrusionOk="0">
                  <a:moveTo>
                    <a:pt x="3948" y="1026"/>
                  </a:moveTo>
                  <a:cubicBezTo>
                    <a:pt x="4461" y="1846"/>
                    <a:pt x="4102" y="2974"/>
                    <a:pt x="3128" y="3538"/>
                  </a:cubicBezTo>
                  <a:cubicBezTo>
                    <a:pt x="2154" y="4153"/>
                    <a:pt x="975" y="3948"/>
                    <a:pt x="513" y="3127"/>
                  </a:cubicBezTo>
                  <a:cubicBezTo>
                    <a:pt x="1" y="2307"/>
                    <a:pt x="411" y="1179"/>
                    <a:pt x="1334" y="615"/>
                  </a:cubicBezTo>
                  <a:cubicBezTo>
                    <a:pt x="2308" y="0"/>
                    <a:pt x="3487" y="205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3968900" y="158612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6"/>
                  </a:moveTo>
                  <a:cubicBezTo>
                    <a:pt x="4461" y="1846"/>
                    <a:pt x="4051" y="2974"/>
                    <a:pt x="3128" y="3538"/>
                  </a:cubicBezTo>
                  <a:cubicBezTo>
                    <a:pt x="2154" y="4102"/>
                    <a:pt x="975" y="3948"/>
                    <a:pt x="513" y="3127"/>
                  </a:cubicBezTo>
                  <a:cubicBezTo>
                    <a:pt x="1" y="2307"/>
                    <a:pt x="360" y="1179"/>
                    <a:pt x="1334" y="564"/>
                  </a:cubicBezTo>
                  <a:cubicBezTo>
                    <a:pt x="2308" y="0"/>
                    <a:pt x="3436" y="205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4048375" y="157842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6"/>
                  </a:moveTo>
                  <a:cubicBezTo>
                    <a:pt x="4460" y="1846"/>
                    <a:pt x="4050" y="2974"/>
                    <a:pt x="3127" y="3538"/>
                  </a:cubicBezTo>
                  <a:cubicBezTo>
                    <a:pt x="2153" y="4102"/>
                    <a:pt x="974" y="3948"/>
                    <a:pt x="513" y="3128"/>
                  </a:cubicBezTo>
                  <a:cubicBezTo>
                    <a:pt x="0" y="2308"/>
                    <a:pt x="359" y="1180"/>
                    <a:pt x="1333" y="565"/>
                  </a:cubicBezTo>
                  <a:cubicBezTo>
                    <a:pt x="2307" y="1"/>
                    <a:pt x="3435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4622525" y="2649875"/>
              <a:ext cx="110250" cy="103825"/>
            </a:xfrm>
            <a:custGeom>
              <a:avLst/>
              <a:gdLst/>
              <a:ahLst/>
              <a:cxnLst/>
              <a:rect l="l" t="t" r="r" b="b"/>
              <a:pathLst>
                <a:path w="4410" h="4153" extrusionOk="0">
                  <a:moveTo>
                    <a:pt x="3948" y="1025"/>
                  </a:moveTo>
                  <a:cubicBezTo>
                    <a:pt x="4410" y="1846"/>
                    <a:pt x="4051" y="2973"/>
                    <a:pt x="3077" y="3537"/>
                  </a:cubicBezTo>
                  <a:cubicBezTo>
                    <a:pt x="2154" y="4153"/>
                    <a:pt x="975" y="3947"/>
                    <a:pt x="462" y="3127"/>
                  </a:cubicBezTo>
                  <a:cubicBezTo>
                    <a:pt x="1" y="2307"/>
                    <a:pt x="360" y="1179"/>
                    <a:pt x="1334" y="615"/>
                  </a:cubicBezTo>
                  <a:cubicBezTo>
                    <a:pt x="2257" y="0"/>
                    <a:pt x="3436" y="205"/>
                    <a:pt x="3948" y="102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4608425" y="2761375"/>
              <a:ext cx="111550" cy="102550"/>
            </a:xfrm>
            <a:custGeom>
              <a:avLst/>
              <a:gdLst/>
              <a:ahLst/>
              <a:cxnLst/>
              <a:rect l="l" t="t" r="r" b="b"/>
              <a:pathLst>
                <a:path w="4462" h="4102" extrusionOk="0">
                  <a:moveTo>
                    <a:pt x="3948" y="974"/>
                  </a:moveTo>
                  <a:cubicBezTo>
                    <a:pt x="4461" y="1794"/>
                    <a:pt x="4051" y="2922"/>
                    <a:pt x="3128" y="3537"/>
                  </a:cubicBezTo>
                  <a:cubicBezTo>
                    <a:pt x="2154" y="4101"/>
                    <a:pt x="975" y="3896"/>
                    <a:pt x="514" y="3076"/>
                  </a:cubicBezTo>
                  <a:cubicBezTo>
                    <a:pt x="1" y="2256"/>
                    <a:pt x="360" y="1128"/>
                    <a:pt x="1334" y="564"/>
                  </a:cubicBezTo>
                  <a:cubicBezTo>
                    <a:pt x="2308" y="0"/>
                    <a:pt x="3436" y="154"/>
                    <a:pt x="3948" y="974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4558450" y="2871575"/>
              <a:ext cx="111525" cy="102575"/>
            </a:xfrm>
            <a:custGeom>
              <a:avLst/>
              <a:gdLst/>
              <a:ahLst/>
              <a:cxnLst/>
              <a:rect l="l" t="t" r="r" b="b"/>
              <a:pathLst>
                <a:path w="4461" h="4103" extrusionOk="0">
                  <a:moveTo>
                    <a:pt x="3948" y="1026"/>
                  </a:moveTo>
                  <a:cubicBezTo>
                    <a:pt x="4461" y="1846"/>
                    <a:pt x="4051" y="2974"/>
                    <a:pt x="3128" y="3538"/>
                  </a:cubicBezTo>
                  <a:cubicBezTo>
                    <a:pt x="2154" y="4102"/>
                    <a:pt x="975" y="3897"/>
                    <a:pt x="462" y="3077"/>
                  </a:cubicBezTo>
                  <a:cubicBezTo>
                    <a:pt x="1" y="2308"/>
                    <a:pt x="360" y="1180"/>
                    <a:pt x="1334" y="565"/>
                  </a:cubicBezTo>
                  <a:cubicBezTo>
                    <a:pt x="2256" y="1"/>
                    <a:pt x="3435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4664825" y="212825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974"/>
                  </a:moveTo>
                  <a:cubicBezTo>
                    <a:pt x="4461" y="1795"/>
                    <a:pt x="4051" y="2922"/>
                    <a:pt x="3128" y="3486"/>
                  </a:cubicBezTo>
                  <a:cubicBezTo>
                    <a:pt x="2154" y="4102"/>
                    <a:pt x="975" y="3896"/>
                    <a:pt x="513" y="3076"/>
                  </a:cubicBezTo>
                  <a:cubicBezTo>
                    <a:pt x="1" y="2256"/>
                    <a:pt x="359" y="1128"/>
                    <a:pt x="1334" y="564"/>
                  </a:cubicBezTo>
                  <a:cubicBezTo>
                    <a:pt x="2308" y="0"/>
                    <a:pt x="3435" y="154"/>
                    <a:pt x="3948" y="974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4653300" y="2047500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975"/>
                  </a:moveTo>
                  <a:cubicBezTo>
                    <a:pt x="4409" y="1795"/>
                    <a:pt x="4050" y="2923"/>
                    <a:pt x="3076" y="3538"/>
                  </a:cubicBezTo>
                  <a:cubicBezTo>
                    <a:pt x="2153" y="4102"/>
                    <a:pt x="974" y="3897"/>
                    <a:pt x="462" y="3077"/>
                  </a:cubicBezTo>
                  <a:cubicBezTo>
                    <a:pt x="0" y="2256"/>
                    <a:pt x="359" y="1128"/>
                    <a:pt x="1282" y="565"/>
                  </a:cubicBezTo>
                  <a:cubicBezTo>
                    <a:pt x="2256" y="1"/>
                    <a:pt x="3435" y="206"/>
                    <a:pt x="3948" y="97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4678925" y="196420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974"/>
                  </a:moveTo>
                  <a:cubicBezTo>
                    <a:pt x="4461" y="1795"/>
                    <a:pt x="4050" y="2923"/>
                    <a:pt x="3128" y="3486"/>
                  </a:cubicBezTo>
                  <a:cubicBezTo>
                    <a:pt x="2154" y="4102"/>
                    <a:pt x="975" y="3897"/>
                    <a:pt x="513" y="3076"/>
                  </a:cubicBezTo>
                  <a:cubicBezTo>
                    <a:pt x="1" y="2256"/>
                    <a:pt x="359" y="1128"/>
                    <a:pt x="1333" y="564"/>
                  </a:cubicBezTo>
                  <a:cubicBezTo>
                    <a:pt x="2307" y="0"/>
                    <a:pt x="3487" y="154"/>
                    <a:pt x="3948" y="974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5001900" y="196292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974"/>
                  </a:moveTo>
                  <a:cubicBezTo>
                    <a:pt x="4460" y="1794"/>
                    <a:pt x="4050" y="2922"/>
                    <a:pt x="3127" y="3537"/>
                  </a:cubicBezTo>
                  <a:cubicBezTo>
                    <a:pt x="2153" y="4101"/>
                    <a:pt x="974" y="3896"/>
                    <a:pt x="513" y="3076"/>
                  </a:cubicBezTo>
                  <a:cubicBezTo>
                    <a:pt x="0" y="2256"/>
                    <a:pt x="359" y="1128"/>
                    <a:pt x="1333" y="564"/>
                  </a:cubicBezTo>
                  <a:cubicBezTo>
                    <a:pt x="2307" y="0"/>
                    <a:pt x="3435" y="154"/>
                    <a:pt x="3948" y="974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4967300" y="181810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99" y="1026"/>
                  </a:moveTo>
                  <a:cubicBezTo>
                    <a:pt x="4460" y="1846"/>
                    <a:pt x="4101" y="2974"/>
                    <a:pt x="3127" y="3538"/>
                  </a:cubicBezTo>
                  <a:cubicBezTo>
                    <a:pt x="2205" y="4101"/>
                    <a:pt x="1025" y="3948"/>
                    <a:pt x="513" y="3127"/>
                  </a:cubicBezTo>
                  <a:cubicBezTo>
                    <a:pt x="0" y="2307"/>
                    <a:pt x="410" y="1179"/>
                    <a:pt x="1333" y="615"/>
                  </a:cubicBezTo>
                  <a:cubicBezTo>
                    <a:pt x="2307" y="0"/>
                    <a:pt x="3486" y="205"/>
                    <a:pt x="3999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5001900" y="188730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6"/>
                  </a:moveTo>
                  <a:cubicBezTo>
                    <a:pt x="4460" y="1846"/>
                    <a:pt x="4101" y="2974"/>
                    <a:pt x="3127" y="3538"/>
                  </a:cubicBezTo>
                  <a:cubicBezTo>
                    <a:pt x="2153" y="4102"/>
                    <a:pt x="974" y="3897"/>
                    <a:pt x="513" y="3128"/>
                  </a:cubicBezTo>
                  <a:cubicBezTo>
                    <a:pt x="0" y="2307"/>
                    <a:pt x="410" y="1180"/>
                    <a:pt x="1333" y="564"/>
                  </a:cubicBezTo>
                  <a:cubicBezTo>
                    <a:pt x="2307" y="1"/>
                    <a:pt x="3486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4700725" y="170402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7" y="975"/>
                  </a:moveTo>
                  <a:cubicBezTo>
                    <a:pt x="4460" y="1795"/>
                    <a:pt x="4101" y="2923"/>
                    <a:pt x="3127" y="3538"/>
                  </a:cubicBezTo>
                  <a:cubicBezTo>
                    <a:pt x="2153" y="4102"/>
                    <a:pt x="1025" y="3897"/>
                    <a:pt x="513" y="3077"/>
                  </a:cubicBezTo>
                  <a:cubicBezTo>
                    <a:pt x="0" y="2256"/>
                    <a:pt x="410" y="1129"/>
                    <a:pt x="1333" y="565"/>
                  </a:cubicBezTo>
                  <a:cubicBezTo>
                    <a:pt x="2307" y="1"/>
                    <a:pt x="3486" y="154"/>
                    <a:pt x="3947" y="97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4443100" y="149385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6"/>
                  </a:moveTo>
                  <a:cubicBezTo>
                    <a:pt x="4461" y="1846"/>
                    <a:pt x="4051" y="2974"/>
                    <a:pt x="3128" y="3538"/>
                  </a:cubicBezTo>
                  <a:cubicBezTo>
                    <a:pt x="2154" y="4101"/>
                    <a:pt x="975" y="3896"/>
                    <a:pt x="513" y="3127"/>
                  </a:cubicBezTo>
                  <a:cubicBezTo>
                    <a:pt x="1" y="2307"/>
                    <a:pt x="360" y="1179"/>
                    <a:pt x="1334" y="564"/>
                  </a:cubicBezTo>
                  <a:cubicBezTo>
                    <a:pt x="2308" y="0"/>
                    <a:pt x="3436" y="205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4444400" y="172710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7" y="974"/>
                  </a:moveTo>
                  <a:cubicBezTo>
                    <a:pt x="4460" y="1795"/>
                    <a:pt x="4101" y="2923"/>
                    <a:pt x="3127" y="3538"/>
                  </a:cubicBezTo>
                  <a:cubicBezTo>
                    <a:pt x="2153" y="4102"/>
                    <a:pt x="974" y="3897"/>
                    <a:pt x="513" y="3076"/>
                  </a:cubicBezTo>
                  <a:cubicBezTo>
                    <a:pt x="0" y="2256"/>
                    <a:pt x="410" y="1128"/>
                    <a:pt x="1333" y="564"/>
                  </a:cubicBezTo>
                  <a:cubicBezTo>
                    <a:pt x="2307" y="0"/>
                    <a:pt x="3486" y="206"/>
                    <a:pt x="3947" y="974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2675750" y="2771625"/>
              <a:ext cx="111525" cy="103825"/>
            </a:xfrm>
            <a:custGeom>
              <a:avLst/>
              <a:gdLst/>
              <a:ahLst/>
              <a:cxnLst/>
              <a:rect l="l" t="t" r="r" b="b"/>
              <a:pathLst>
                <a:path w="4461" h="4153" extrusionOk="0">
                  <a:moveTo>
                    <a:pt x="3999" y="1026"/>
                  </a:moveTo>
                  <a:cubicBezTo>
                    <a:pt x="4461" y="1846"/>
                    <a:pt x="4102" y="2974"/>
                    <a:pt x="3128" y="3538"/>
                  </a:cubicBezTo>
                  <a:cubicBezTo>
                    <a:pt x="2205" y="4153"/>
                    <a:pt x="1026" y="3948"/>
                    <a:pt x="513" y="3127"/>
                  </a:cubicBezTo>
                  <a:cubicBezTo>
                    <a:pt x="1" y="2307"/>
                    <a:pt x="411" y="1179"/>
                    <a:pt x="1334" y="615"/>
                  </a:cubicBezTo>
                  <a:cubicBezTo>
                    <a:pt x="2308" y="0"/>
                    <a:pt x="3487" y="205"/>
                    <a:pt x="3999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2771875" y="2637050"/>
              <a:ext cx="111525" cy="103825"/>
            </a:xfrm>
            <a:custGeom>
              <a:avLst/>
              <a:gdLst/>
              <a:ahLst/>
              <a:cxnLst/>
              <a:rect l="l" t="t" r="r" b="b"/>
              <a:pathLst>
                <a:path w="4461" h="4153" extrusionOk="0">
                  <a:moveTo>
                    <a:pt x="3948" y="1026"/>
                  </a:moveTo>
                  <a:cubicBezTo>
                    <a:pt x="4461" y="1846"/>
                    <a:pt x="4102" y="2974"/>
                    <a:pt x="3128" y="3538"/>
                  </a:cubicBezTo>
                  <a:cubicBezTo>
                    <a:pt x="2154" y="4153"/>
                    <a:pt x="1026" y="3948"/>
                    <a:pt x="513" y="3128"/>
                  </a:cubicBezTo>
                  <a:cubicBezTo>
                    <a:pt x="1" y="2307"/>
                    <a:pt x="411" y="1180"/>
                    <a:pt x="1333" y="616"/>
                  </a:cubicBezTo>
                  <a:cubicBezTo>
                    <a:pt x="2307" y="0"/>
                    <a:pt x="3487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4"/>
            <p:cNvSpPr/>
            <p:nvPr/>
          </p:nvSpPr>
          <p:spPr>
            <a:xfrm>
              <a:off x="1472325" y="375462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99" y="1026"/>
                  </a:moveTo>
                  <a:cubicBezTo>
                    <a:pt x="4460" y="1795"/>
                    <a:pt x="4101" y="2974"/>
                    <a:pt x="3127" y="3538"/>
                  </a:cubicBezTo>
                  <a:cubicBezTo>
                    <a:pt x="2204" y="4102"/>
                    <a:pt x="1025" y="3896"/>
                    <a:pt x="513" y="3076"/>
                  </a:cubicBezTo>
                  <a:cubicBezTo>
                    <a:pt x="0" y="2256"/>
                    <a:pt x="410" y="1128"/>
                    <a:pt x="1333" y="564"/>
                  </a:cubicBezTo>
                  <a:cubicBezTo>
                    <a:pt x="2307" y="0"/>
                    <a:pt x="3486" y="205"/>
                    <a:pt x="3999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4"/>
            <p:cNvSpPr/>
            <p:nvPr/>
          </p:nvSpPr>
          <p:spPr>
            <a:xfrm>
              <a:off x="1397975" y="3802050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1025"/>
                  </a:moveTo>
                  <a:cubicBezTo>
                    <a:pt x="4409" y="1794"/>
                    <a:pt x="4051" y="2974"/>
                    <a:pt x="3077" y="3537"/>
                  </a:cubicBezTo>
                  <a:cubicBezTo>
                    <a:pt x="2154" y="4101"/>
                    <a:pt x="975" y="3896"/>
                    <a:pt x="462" y="3076"/>
                  </a:cubicBezTo>
                  <a:cubicBezTo>
                    <a:pt x="1" y="2256"/>
                    <a:pt x="360" y="1128"/>
                    <a:pt x="1334" y="564"/>
                  </a:cubicBezTo>
                  <a:cubicBezTo>
                    <a:pt x="2256" y="0"/>
                    <a:pt x="3435" y="205"/>
                    <a:pt x="3948" y="102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4"/>
            <p:cNvSpPr/>
            <p:nvPr/>
          </p:nvSpPr>
          <p:spPr>
            <a:xfrm>
              <a:off x="2061850" y="4232675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1025"/>
                  </a:moveTo>
                  <a:cubicBezTo>
                    <a:pt x="4410" y="1846"/>
                    <a:pt x="4051" y="2973"/>
                    <a:pt x="3077" y="3537"/>
                  </a:cubicBezTo>
                  <a:cubicBezTo>
                    <a:pt x="2154" y="4101"/>
                    <a:pt x="975" y="3896"/>
                    <a:pt x="462" y="3076"/>
                  </a:cubicBezTo>
                  <a:cubicBezTo>
                    <a:pt x="1" y="2307"/>
                    <a:pt x="360" y="1128"/>
                    <a:pt x="1282" y="564"/>
                  </a:cubicBezTo>
                  <a:cubicBezTo>
                    <a:pt x="2256" y="0"/>
                    <a:pt x="3436" y="205"/>
                    <a:pt x="3948" y="102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4"/>
            <p:cNvSpPr/>
            <p:nvPr/>
          </p:nvSpPr>
          <p:spPr>
            <a:xfrm>
              <a:off x="1824750" y="422882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6"/>
                  </a:moveTo>
                  <a:cubicBezTo>
                    <a:pt x="4461" y="1846"/>
                    <a:pt x="4102" y="2974"/>
                    <a:pt x="3128" y="3538"/>
                  </a:cubicBezTo>
                  <a:cubicBezTo>
                    <a:pt x="2154" y="4102"/>
                    <a:pt x="1026" y="3896"/>
                    <a:pt x="513" y="3127"/>
                  </a:cubicBezTo>
                  <a:cubicBezTo>
                    <a:pt x="1" y="2307"/>
                    <a:pt x="411" y="1179"/>
                    <a:pt x="1334" y="564"/>
                  </a:cubicBezTo>
                  <a:cubicBezTo>
                    <a:pt x="2308" y="0"/>
                    <a:pt x="3487" y="205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4"/>
            <p:cNvSpPr/>
            <p:nvPr/>
          </p:nvSpPr>
          <p:spPr>
            <a:xfrm>
              <a:off x="2364325" y="429802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6"/>
                  </a:moveTo>
                  <a:cubicBezTo>
                    <a:pt x="4460" y="1846"/>
                    <a:pt x="4050" y="2974"/>
                    <a:pt x="3127" y="3538"/>
                  </a:cubicBezTo>
                  <a:cubicBezTo>
                    <a:pt x="2153" y="4102"/>
                    <a:pt x="974" y="3948"/>
                    <a:pt x="462" y="3128"/>
                  </a:cubicBezTo>
                  <a:cubicBezTo>
                    <a:pt x="0" y="2308"/>
                    <a:pt x="359" y="1180"/>
                    <a:pt x="1333" y="616"/>
                  </a:cubicBezTo>
                  <a:cubicBezTo>
                    <a:pt x="2256" y="1"/>
                    <a:pt x="3435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14"/>
          <p:cNvSpPr txBox="1"/>
          <p:nvPr/>
        </p:nvSpPr>
        <p:spPr>
          <a:xfrm>
            <a:off x="6160963" y="3227150"/>
            <a:ext cx="20715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Prokaryotes include a large domain of microscopic organisms called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bacteria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73" name="Google Shape;173;p15"/>
          <p:cNvSpPr txBox="1"/>
          <p:nvPr/>
        </p:nvSpPr>
        <p:spPr>
          <a:xfrm>
            <a:off x="1147513" y="254475"/>
            <a:ext cx="619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 typical prokaryotic bacterial cell.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4" name="Google Shape;174;p15"/>
          <p:cNvSpPr/>
          <p:nvPr/>
        </p:nvSpPr>
        <p:spPr>
          <a:xfrm>
            <a:off x="1518588" y="1198025"/>
            <a:ext cx="6022425" cy="3400425"/>
          </a:xfrm>
          <a:custGeom>
            <a:avLst/>
            <a:gdLst/>
            <a:ahLst/>
            <a:cxnLst/>
            <a:rect l="l" t="t" r="r" b="b"/>
            <a:pathLst>
              <a:path w="240897" h="136017" extrusionOk="0">
                <a:moveTo>
                  <a:pt x="166806" y="0"/>
                </a:moveTo>
                <a:cubicBezTo>
                  <a:pt x="163541" y="0"/>
                  <a:pt x="160345" y="480"/>
                  <a:pt x="157421" y="1612"/>
                </a:cubicBezTo>
                <a:lnTo>
                  <a:pt x="57816" y="47094"/>
                </a:lnTo>
                <a:cubicBezTo>
                  <a:pt x="57816" y="47094"/>
                  <a:pt x="1" y="77913"/>
                  <a:pt x="27652" y="113865"/>
                </a:cubicBezTo>
                <a:cubicBezTo>
                  <a:pt x="39827" y="129680"/>
                  <a:pt x="56305" y="134109"/>
                  <a:pt x="70944" y="134109"/>
                </a:cubicBezTo>
                <a:cubicBezTo>
                  <a:pt x="89581" y="134109"/>
                  <a:pt x="105236" y="126931"/>
                  <a:pt x="105236" y="126931"/>
                </a:cubicBezTo>
                <a:cubicBezTo>
                  <a:pt x="105236" y="126931"/>
                  <a:pt x="200835" y="72912"/>
                  <a:pt x="201097" y="72781"/>
                </a:cubicBezTo>
                <a:cubicBezTo>
                  <a:pt x="207145" y="69351"/>
                  <a:pt x="214032" y="63041"/>
                  <a:pt x="217410" y="57254"/>
                </a:cubicBezTo>
                <a:cubicBezTo>
                  <a:pt x="220002" y="52777"/>
                  <a:pt x="220866" y="47749"/>
                  <a:pt x="219976" y="42722"/>
                </a:cubicBezTo>
                <a:cubicBezTo>
                  <a:pt x="218954" y="37040"/>
                  <a:pt x="213063" y="31881"/>
                  <a:pt x="212984" y="26461"/>
                </a:cubicBezTo>
                <a:cubicBezTo>
                  <a:pt x="212936" y="22937"/>
                  <a:pt x="216513" y="21841"/>
                  <a:pt x="220124" y="21841"/>
                </a:cubicBezTo>
                <a:cubicBezTo>
                  <a:pt x="222335" y="21841"/>
                  <a:pt x="224560" y="22252"/>
                  <a:pt x="225972" y="22769"/>
                </a:cubicBezTo>
                <a:cubicBezTo>
                  <a:pt x="233618" y="25597"/>
                  <a:pt x="233068" y="35888"/>
                  <a:pt x="231314" y="42172"/>
                </a:cubicBezTo>
                <a:cubicBezTo>
                  <a:pt x="228014" y="53981"/>
                  <a:pt x="240295" y="63407"/>
                  <a:pt x="234639" y="74431"/>
                </a:cubicBezTo>
                <a:cubicBezTo>
                  <a:pt x="229664" y="84119"/>
                  <a:pt x="218090" y="86869"/>
                  <a:pt x="208114" y="89880"/>
                </a:cubicBezTo>
                <a:cubicBezTo>
                  <a:pt x="193425" y="94331"/>
                  <a:pt x="178028" y="98966"/>
                  <a:pt x="164805" y="106664"/>
                </a:cubicBezTo>
                <a:cubicBezTo>
                  <a:pt x="158547" y="110304"/>
                  <a:pt x="144329" y="118840"/>
                  <a:pt x="152420" y="126800"/>
                </a:cubicBezTo>
                <a:cubicBezTo>
                  <a:pt x="156217" y="130544"/>
                  <a:pt x="157343" y="130806"/>
                  <a:pt x="154829" y="136017"/>
                </a:cubicBezTo>
                <a:cubicBezTo>
                  <a:pt x="160904" y="134184"/>
                  <a:pt x="156086" y="127350"/>
                  <a:pt x="154462" y="124312"/>
                </a:cubicBezTo>
                <a:cubicBezTo>
                  <a:pt x="149985" y="115959"/>
                  <a:pt x="162475" y="111429"/>
                  <a:pt x="169466" y="107737"/>
                </a:cubicBezTo>
                <a:cubicBezTo>
                  <a:pt x="188109" y="97840"/>
                  <a:pt x="210497" y="96714"/>
                  <a:pt x="229559" y="88230"/>
                </a:cubicBezTo>
                <a:cubicBezTo>
                  <a:pt x="238331" y="84302"/>
                  <a:pt x="239666" y="75871"/>
                  <a:pt x="240347" y="67544"/>
                </a:cubicBezTo>
                <a:cubicBezTo>
                  <a:pt x="240897" y="60763"/>
                  <a:pt x="236943" y="55866"/>
                  <a:pt x="236315" y="49634"/>
                </a:cubicBezTo>
                <a:cubicBezTo>
                  <a:pt x="235974" y="46492"/>
                  <a:pt x="236996" y="43403"/>
                  <a:pt x="237414" y="40208"/>
                </a:cubicBezTo>
                <a:cubicBezTo>
                  <a:pt x="237964" y="36254"/>
                  <a:pt x="237074" y="32353"/>
                  <a:pt x="235948" y="28504"/>
                </a:cubicBezTo>
                <a:cubicBezTo>
                  <a:pt x="233736" y="20929"/>
                  <a:pt x="229530" y="16511"/>
                  <a:pt x="221042" y="16511"/>
                </a:cubicBezTo>
                <a:cubicBezTo>
                  <a:pt x="220993" y="16511"/>
                  <a:pt x="220942" y="16511"/>
                  <a:pt x="220892" y="16511"/>
                </a:cubicBezTo>
                <a:cubicBezTo>
                  <a:pt x="216546" y="16532"/>
                  <a:pt x="212115" y="18102"/>
                  <a:pt x="207721" y="18102"/>
                </a:cubicBezTo>
                <a:cubicBezTo>
                  <a:pt x="206636" y="18102"/>
                  <a:pt x="205553" y="18007"/>
                  <a:pt x="204475" y="17768"/>
                </a:cubicBezTo>
                <a:cubicBezTo>
                  <a:pt x="200835" y="16930"/>
                  <a:pt x="201332" y="15490"/>
                  <a:pt x="199342" y="13212"/>
                </a:cubicBezTo>
                <a:cubicBezTo>
                  <a:pt x="196174" y="9572"/>
                  <a:pt x="190440" y="6640"/>
                  <a:pt x="186015" y="4597"/>
                </a:cubicBezTo>
                <a:cubicBezTo>
                  <a:pt x="180503" y="2026"/>
                  <a:pt x="173510" y="0"/>
                  <a:pt x="166806" y="0"/>
                </a:cubicBezTo>
                <a:close/>
              </a:path>
            </a:pathLst>
          </a:custGeom>
          <a:solidFill>
            <a:srgbClr val="ED1C24"/>
          </a:solidFill>
          <a:ln w="9175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5"/>
          <p:cNvSpPr/>
          <p:nvPr/>
        </p:nvSpPr>
        <p:spPr>
          <a:xfrm>
            <a:off x="2448138" y="1336725"/>
            <a:ext cx="4546950" cy="2875600"/>
          </a:xfrm>
          <a:custGeom>
            <a:avLst/>
            <a:gdLst/>
            <a:ahLst/>
            <a:cxnLst/>
            <a:rect l="l" t="t" r="r" b="b"/>
            <a:pathLst>
              <a:path w="181878" h="115024" extrusionOk="0">
                <a:moveTo>
                  <a:pt x="131225" y="1"/>
                </a:moveTo>
                <a:cubicBezTo>
                  <a:pt x="130782" y="1"/>
                  <a:pt x="130357" y="15"/>
                  <a:pt x="129954" y="44"/>
                </a:cubicBezTo>
                <a:cubicBezTo>
                  <a:pt x="124769" y="437"/>
                  <a:pt x="119899" y="3422"/>
                  <a:pt x="115657" y="6014"/>
                </a:cubicBezTo>
                <a:cubicBezTo>
                  <a:pt x="111546" y="8502"/>
                  <a:pt x="107016" y="10204"/>
                  <a:pt x="102617" y="12299"/>
                </a:cubicBezTo>
                <a:cubicBezTo>
                  <a:pt x="95024" y="15886"/>
                  <a:pt x="87640" y="19237"/>
                  <a:pt x="80387" y="23427"/>
                </a:cubicBezTo>
                <a:cubicBezTo>
                  <a:pt x="72008" y="28245"/>
                  <a:pt x="62267" y="30968"/>
                  <a:pt x="53705" y="35524"/>
                </a:cubicBezTo>
                <a:cubicBezTo>
                  <a:pt x="47866" y="38640"/>
                  <a:pt x="41608" y="41494"/>
                  <a:pt x="35297" y="43641"/>
                </a:cubicBezTo>
                <a:cubicBezTo>
                  <a:pt x="30610" y="45238"/>
                  <a:pt x="25373" y="46076"/>
                  <a:pt x="21027" y="48381"/>
                </a:cubicBezTo>
                <a:cubicBezTo>
                  <a:pt x="7804" y="55398"/>
                  <a:pt x="1624" y="65296"/>
                  <a:pt x="446" y="79461"/>
                </a:cubicBezTo>
                <a:cubicBezTo>
                  <a:pt x="1" y="85091"/>
                  <a:pt x="236" y="90773"/>
                  <a:pt x="996" y="96377"/>
                </a:cubicBezTo>
                <a:cubicBezTo>
                  <a:pt x="1205" y="97817"/>
                  <a:pt x="1153" y="102504"/>
                  <a:pt x="2331" y="103603"/>
                </a:cubicBezTo>
                <a:cubicBezTo>
                  <a:pt x="12145" y="112881"/>
                  <a:pt x="27297" y="115024"/>
                  <a:pt x="40653" y="115024"/>
                </a:cubicBezTo>
                <a:cubicBezTo>
                  <a:pt x="40981" y="115024"/>
                  <a:pt x="41308" y="115022"/>
                  <a:pt x="41634" y="115020"/>
                </a:cubicBezTo>
                <a:cubicBezTo>
                  <a:pt x="48546" y="114967"/>
                  <a:pt x="54438" y="114339"/>
                  <a:pt x="60879" y="111982"/>
                </a:cubicBezTo>
                <a:cubicBezTo>
                  <a:pt x="68944" y="109050"/>
                  <a:pt x="76223" y="104598"/>
                  <a:pt x="83345" y="100042"/>
                </a:cubicBezTo>
                <a:cubicBezTo>
                  <a:pt x="94971" y="92580"/>
                  <a:pt x="107278" y="86793"/>
                  <a:pt x="119113" y="79723"/>
                </a:cubicBezTo>
                <a:cubicBezTo>
                  <a:pt x="129509" y="73544"/>
                  <a:pt x="139982" y="67417"/>
                  <a:pt x="150011" y="60740"/>
                </a:cubicBezTo>
                <a:cubicBezTo>
                  <a:pt x="156033" y="56760"/>
                  <a:pt x="162370" y="53356"/>
                  <a:pt x="168314" y="49297"/>
                </a:cubicBezTo>
                <a:cubicBezTo>
                  <a:pt x="170906" y="47517"/>
                  <a:pt x="174572" y="46364"/>
                  <a:pt x="176667" y="44060"/>
                </a:cubicBezTo>
                <a:cubicBezTo>
                  <a:pt x="181877" y="38378"/>
                  <a:pt x="177635" y="30968"/>
                  <a:pt x="174231" y="25417"/>
                </a:cubicBezTo>
                <a:cubicBezTo>
                  <a:pt x="172870" y="23165"/>
                  <a:pt x="171220" y="21097"/>
                  <a:pt x="170199" y="18792"/>
                </a:cubicBezTo>
                <a:cubicBezTo>
                  <a:pt x="169361" y="16855"/>
                  <a:pt x="169361" y="14943"/>
                  <a:pt x="167659" y="13451"/>
                </a:cubicBezTo>
                <a:cubicBezTo>
                  <a:pt x="165826" y="11853"/>
                  <a:pt x="162501" y="11539"/>
                  <a:pt x="160380" y="10256"/>
                </a:cubicBezTo>
                <a:cubicBezTo>
                  <a:pt x="155614" y="7376"/>
                  <a:pt x="150404" y="4469"/>
                  <a:pt x="145088" y="2610"/>
                </a:cubicBezTo>
                <a:cubicBezTo>
                  <a:pt x="141387" y="1306"/>
                  <a:pt x="135494" y="1"/>
                  <a:pt x="131225" y="1"/>
                </a:cubicBezTo>
                <a:close/>
              </a:path>
            </a:pathLst>
          </a:custGeom>
          <a:solidFill>
            <a:srgbClr val="6C9D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5"/>
          <p:cNvSpPr/>
          <p:nvPr/>
        </p:nvSpPr>
        <p:spPr>
          <a:xfrm>
            <a:off x="2234088" y="1268425"/>
            <a:ext cx="4474275" cy="2658400"/>
          </a:xfrm>
          <a:custGeom>
            <a:avLst/>
            <a:gdLst/>
            <a:ahLst/>
            <a:cxnLst/>
            <a:rect l="l" t="t" r="r" b="b"/>
            <a:pathLst>
              <a:path w="178971" h="106336" extrusionOk="0">
                <a:moveTo>
                  <a:pt x="137835" y="1"/>
                </a:moveTo>
                <a:lnTo>
                  <a:pt x="27389" y="49489"/>
                </a:lnTo>
                <a:cubicBezTo>
                  <a:pt x="27389" y="49489"/>
                  <a:pt x="0" y="64100"/>
                  <a:pt x="10893" y="106335"/>
                </a:cubicBezTo>
                <a:lnTo>
                  <a:pt x="19900" y="102067"/>
                </a:lnTo>
                <a:cubicBezTo>
                  <a:pt x="19900" y="102067"/>
                  <a:pt x="11521" y="73474"/>
                  <a:pt x="24404" y="57004"/>
                </a:cubicBezTo>
                <a:lnTo>
                  <a:pt x="141579" y="4112"/>
                </a:lnTo>
                <a:cubicBezTo>
                  <a:pt x="141579" y="4112"/>
                  <a:pt x="165590" y="7489"/>
                  <a:pt x="170487" y="24352"/>
                </a:cubicBezTo>
                <a:lnTo>
                  <a:pt x="178970" y="18880"/>
                </a:lnTo>
                <a:cubicBezTo>
                  <a:pt x="178970" y="18880"/>
                  <a:pt x="165250" y="1"/>
                  <a:pt x="137835" y="1"/>
                </a:cubicBezTo>
                <a:close/>
              </a:path>
            </a:pathLst>
          </a:custGeom>
          <a:solidFill>
            <a:srgbClr val="FFF2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2506413" y="1740275"/>
            <a:ext cx="4611075" cy="2493975"/>
          </a:xfrm>
          <a:custGeom>
            <a:avLst/>
            <a:gdLst/>
            <a:ahLst/>
            <a:cxnLst/>
            <a:rect l="l" t="t" r="r" b="b"/>
            <a:pathLst>
              <a:path w="184443" h="99759" extrusionOk="0">
                <a:moveTo>
                  <a:pt x="168059" y="0"/>
                </a:moveTo>
                <a:cubicBezTo>
                  <a:pt x="167730" y="0"/>
                  <a:pt x="163827" y="2262"/>
                  <a:pt x="163495" y="2415"/>
                </a:cubicBezTo>
                <a:cubicBezTo>
                  <a:pt x="162657" y="2860"/>
                  <a:pt x="161348" y="3279"/>
                  <a:pt x="160667" y="3907"/>
                </a:cubicBezTo>
                <a:cubicBezTo>
                  <a:pt x="159384" y="5112"/>
                  <a:pt x="161610" y="5400"/>
                  <a:pt x="162631" y="6185"/>
                </a:cubicBezTo>
                <a:cubicBezTo>
                  <a:pt x="163626" y="6945"/>
                  <a:pt x="164438" y="7861"/>
                  <a:pt x="165223" y="8804"/>
                </a:cubicBezTo>
                <a:cubicBezTo>
                  <a:pt x="166375" y="10218"/>
                  <a:pt x="168051" y="11317"/>
                  <a:pt x="168811" y="12993"/>
                </a:cubicBezTo>
                <a:cubicBezTo>
                  <a:pt x="169649" y="14747"/>
                  <a:pt x="170198" y="16895"/>
                  <a:pt x="170644" y="18806"/>
                </a:cubicBezTo>
                <a:cubicBezTo>
                  <a:pt x="170827" y="19539"/>
                  <a:pt x="172503" y="26269"/>
                  <a:pt x="171612" y="26766"/>
                </a:cubicBezTo>
                <a:cubicBezTo>
                  <a:pt x="171560" y="26818"/>
                  <a:pt x="57632" y="92620"/>
                  <a:pt x="57632" y="92620"/>
                </a:cubicBezTo>
                <a:cubicBezTo>
                  <a:pt x="51072" y="95013"/>
                  <a:pt x="45096" y="95954"/>
                  <a:pt x="39754" y="95954"/>
                </a:cubicBezTo>
                <a:cubicBezTo>
                  <a:pt x="20084" y="95954"/>
                  <a:pt x="9007" y="83193"/>
                  <a:pt x="9007" y="83193"/>
                </a:cubicBezTo>
                <a:lnTo>
                  <a:pt x="0" y="87461"/>
                </a:lnTo>
                <a:cubicBezTo>
                  <a:pt x="9024" y="97211"/>
                  <a:pt x="23550" y="99759"/>
                  <a:pt x="36269" y="99759"/>
                </a:cubicBezTo>
                <a:cubicBezTo>
                  <a:pt x="50194" y="99759"/>
                  <a:pt x="61952" y="96705"/>
                  <a:pt x="61952" y="96705"/>
                </a:cubicBezTo>
                <a:lnTo>
                  <a:pt x="176273" y="28678"/>
                </a:lnTo>
                <a:cubicBezTo>
                  <a:pt x="184443" y="17471"/>
                  <a:pt x="168077" y="6"/>
                  <a:pt x="168077" y="6"/>
                </a:cubicBezTo>
                <a:cubicBezTo>
                  <a:pt x="168074" y="2"/>
                  <a:pt x="168068" y="0"/>
                  <a:pt x="168059" y="0"/>
                </a:cubicBezTo>
                <a:close/>
              </a:path>
            </a:pathLst>
          </a:custGeom>
          <a:solidFill>
            <a:srgbClr val="FFC2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5"/>
          <p:cNvSpPr/>
          <p:nvPr/>
        </p:nvSpPr>
        <p:spPr>
          <a:xfrm>
            <a:off x="2973788" y="1557775"/>
            <a:ext cx="724675" cy="683425"/>
          </a:xfrm>
          <a:custGeom>
            <a:avLst/>
            <a:gdLst/>
            <a:ahLst/>
            <a:cxnLst/>
            <a:rect l="l" t="t" r="r" b="b"/>
            <a:pathLst>
              <a:path w="28987" h="27337" fill="none" extrusionOk="0">
                <a:moveTo>
                  <a:pt x="1" y="0"/>
                </a:moveTo>
                <a:lnTo>
                  <a:pt x="28987" y="27337"/>
                </a:lnTo>
              </a:path>
            </a:pathLst>
          </a:custGeom>
          <a:noFill/>
          <a:ln w="9175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"/>
          <p:cNvSpPr/>
          <p:nvPr/>
        </p:nvSpPr>
        <p:spPr>
          <a:xfrm>
            <a:off x="2502463" y="1357450"/>
            <a:ext cx="4314575" cy="2792725"/>
          </a:xfrm>
          <a:custGeom>
            <a:avLst/>
            <a:gdLst/>
            <a:ahLst/>
            <a:cxnLst/>
            <a:rect l="l" t="t" r="r" b="b"/>
            <a:pathLst>
              <a:path w="172583" h="111709" extrusionOk="0">
                <a:moveTo>
                  <a:pt x="130923" y="1101"/>
                </a:moveTo>
                <a:cubicBezTo>
                  <a:pt x="132939" y="1415"/>
                  <a:pt x="154384" y="5028"/>
                  <a:pt x="159595" y="19770"/>
                </a:cubicBezTo>
                <a:lnTo>
                  <a:pt x="159647" y="19927"/>
                </a:lnTo>
                <a:lnTo>
                  <a:pt x="159804" y="20032"/>
                </a:lnTo>
                <a:cubicBezTo>
                  <a:pt x="159909" y="20110"/>
                  <a:pt x="171456" y="28620"/>
                  <a:pt x="171456" y="39356"/>
                </a:cubicBezTo>
                <a:cubicBezTo>
                  <a:pt x="171456" y="40141"/>
                  <a:pt x="171378" y="40953"/>
                  <a:pt x="171247" y="41765"/>
                </a:cubicBezTo>
                <a:cubicBezTo>
                  <a:pt x="170802" y="42027"/>
                  <a:pt x="54648" y="108404"/>
                  <a:pt x="54543" y="108456"/>
                </a:cubicBezTo>
                <a:cubicBezTo>
                  <a:pt x="54032" y="108610"/>
                  <a:pt x="47656" y="110660"/>
                  <a:pt x="39315" y="110660"/>
                </a:cubicBezTo>
                <a:cubicBezTo>
                  <a:pt x="39111" y="110660"/>
                  <a:pt x="38907" y="110658"/>
                  <a:pt x="38701" y="110656"/>
                </a:cubicBezTo>
                <a:cubicBezTo>
                  <a:pt x="30506" y="110551"/>
                  <a:pt x="18827" y="108299"/>
                  <a:pt x="9689" y="98245"/>
                </a:cubicBezTo>
                <a:cubicBezTo>
                  <a:pt x="9375" y="97197"/>
                  <a:pt x="6940" y="88504"/>
                  <a:pt x="6940" y="78318"/>
                </a:cubicBezTo>
                <a:cubicBezTo>
                  <a:pt x="6940" y="70070"/>
                  <a:pt x="8537" y="60879"/>
                  <a:pt x="14062" y="53862"/>
                </a:cubicBezTo>
                <a:cubicBezTo>
                  <a:pt x="14324" y="53731"/>
                  <a:pt x="130609" y="1258"/>
                  <a:pt x="130923" y="1101"/>
                </a:cubicBezTo>
                <a:close/>
                <a:moveTo>
                  <a:pt x="130766" y="1"/>
                </a:moveTo>
                <a:lnTo>
                  <a:pt x="13303" y="53024"/>
                </a:lnTo>
                <a:lnTo>
                  <a:pt x="13224" y="53129"/>
                </a:lnTo>
                <a:cubicBezTo>
                  <a:pt x="1" y="69730"/>
                  <a:pt x="8537" y="98375"/>
                  <a:pt x="8642" y="98664"/>
                </a:cubicBezTo>
                <a:lnTo>
                  <a:pt x="8668" y="98768"/>
                </a:lnTo>
                <a:lnTo>
                  <a:pt x="8746" y="98873"/>
                </a:lnTo>
                <a:cubicBezTo>
                  <a:pt x="18199" y="109294"/>
                  <a:pt x="30270" y="111599"/>
                  <a:pt x="38728" y="111703"/>
                </a:cubicBezTo>
                <a:cubicBezTo>
                  <a:pt x="38980" y="111707"/>
                  <a:pt x="39230" y="111709"/>
                  <a:pt x="39479" y="111709"/>
                </a:cubicBezTo>
                <a:cubicBezTo>
                  <a:pt x="48238" y="111709"/>
                  <a:pt x="54708" y="109527"/>
                  <a:pt x="54988" y="109425"/>
                </a:cubicBezTo>
                <a:lnTo>
                  <a:pt x="55040" y="109425"/>
                </a:lnTo>
                <a:lnTo>
                  <a:pt x="172294" y="42419"/>
                </a:lnTo>
                <a:lnTo>
                  <a:pt x="172320" y="42184"/>
                </a:lnTo>
                <a:cubicBezTo>
                  <a:pt x="172504" y="41189"/>
                  <a:pt x="172582" y="40246"/>
                  <a:pt x="172582" y="39304"/>
                </a:cubicBezTo>
                <a:cubicBezTo>
                  <a:pt x="172582" y="28489"/>
                  <a:pt x="161846" y="20189"/>
                  <a:pt x="160616" y="19273"/>
                </a:cubicBezTo>
                <a:cubicBezTo>
                  <a:pt x="154829" y="3379"/>
                  <a:pt x="131158" y="53"/>
                  <a:pt x="130923" y="27"/>
                </a:cubicBezTo>
                <a:lnTo>
                  <a:pt x="130766" y="1"/>
                </a:lnTo>
                <a:close/>
              </a:path>
            </a:pathLst>
          </a:custGeom>
          <a:solidFill>
            <a:srgbClr val="CADB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2919463" y="1202975"/>
            <a:ext cx="1084700" cy="966875"/>
          </a:xfrm>
          <a:custGeom>
            <a:avLst/>
            <a:gdLst/>
            <a:ahLst/>
            <a:cxnLst/>
            <a:rect l="l" t="t" r="r" b="b"/>
            <a:pathLst>
              <a:path w="43388" h="38675" fill="none" extrusionOk="0">
                <a:moveTo>
                  <a:pt x="0" y="0"/>
                </a:moveTo>
                <a:lnTo>
                  <a:pt x="43388" y="38675"/>
                </a:lnTo>
              </a:path>
            </a:pathLst>
          </a:custGeom>
          <a:noFill/>
          <a:ln w="9175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5"/>
          <p:cNvSpPr/>
          <p:nvPr/>
        </p:nvSpPr>
        <p:spPr>
          <a:xfrm>
            <a:off x="3697138" y="2065050"/>
            <a:ext cx="1997900" cy="1341275"/>
          </a:xfrm>
          <a:custGeom>
            <a:avLst/>
            <a:gdLst/>
            <a:ahLst/>
            <a:cxnLst/>
            <a:rect l="l" t="t" r="r" b="b"/>
            <a:pathLst>
              <a:path w="79916" h="53651" extrusionOk="0">
                <a:moveTo>
                  <a:pt x="75150" y="2594"/>
                </a:moveTo>
                <a:lnTo>
                  <a:pt x="75150" y="2594"/>
                </a:lnTo>
                <a:cubicBezTo>
                  <a:pt x="76249" y="2804"/>
                  <a:pt x="76904" y="3380"/>
                  <a:pt x="77113" y="4453"/>
                </a:cubicBezTo>
                <a:cubicBezTo>
                  <a:pt x="77113" y="4506"/>
                  <a:pt x="77113" y="4584"/>
                  <a:pt x="77113" y="4663"/>
                </a:cubicBezTo>
                <a:cubicBezTo>
                  <a:pt x="76590" y="3904"/>
                  <a:pt x="75987" y="3249"/>
                  <a:pt x="75359" y="2751"/>
                </a:cubicBezTo>
                <a:cubicBezTo>
                  <a:pt x="75307" y="2699"/>
                  <a:pt x="75228" y="2647"/>
                  <a:pt x="75150" y="2594"/>
                </a:cubicBezTo>
                <a:close/>
                <a:moveTo>
                  <a:pt x="57004" y="5422"/>
                </a:moveTo>
                <a:lnTo>
                  <a:pt x="57004" y="5422"/>
                </a:lnTo>
                <a:cubicBezTo>
                  <a:pt x="56585" y="5710"/>
                  <a:pt x="56506" y="5763"/>
                  <a:pt x="56192" y="5998"/>
                </a:cubicBezTo>
                <a:cubicBezTo>
                  <a:pt x="56061" y="5920"/>
                  <a:pt x="55930" y="5841"/>
                  <a:pt x="55799" y="5789"/>
                </a:cubicBezTo>
                <a:cubicBezTo>
                  <a:pt x="56218" y="5632"/>
                  <a:pt x="56637" y="5527"/>
                  <a:pt x="57004" y="5422"/>
                </a:cubicBezTo>
                <a:close/>
                <a:moveTo>
                  <a:pt x="65310" y="2928"/>
                </a:moveTo>
                <a:cubicBezTo>
                  <a:pt x="65635" y="2928"/>
                  <a:pt x="65943" y="2968"/>
                  <a:pt x="66194" y="3013"/>
                </a:cubicBezTo>
                <a:cubicBezTo>
                  <a:pt x="66928" y="3170"/>
                  <a:pt x="67399" y="3380"/>
                  <a:pt x="67739" y="3668"/>
                </a:cubicBezTo>
                <a:cubicBezTo>
                  <a:pt x="67137" y="4349"/>
                  <a:pt x="66823" y="5239"/>
                  <a:pt x="66613" y="6234"/>
                </a:cubicBezTo>
                <a:cubicBezTo>
                  <a:pt x="66404" y="6313"/>
                  <a:pt x="66168" y="6391"/>
                  <a:pt x="65933" y="6496"/>
                </a:cubicBezTo>
                <a:cubicBezTo>
                  <a:pt x="65645" y="5946"/>
                  <a:pt x="65252" y="5475"/>
                  <a:pt x="64754" y="5056"/>
                </a:cubicBezTo>
                <a:cubicBezTo>
                  <a:pt x="64388" y="4741"/>
                  <a:pt x="63943" y="4532"/>
                  <a:pt x="63471" y="4349"/>
                </a:cubicBezTo>
                <a:cubicBezTo>
                  <a:pt x="63471" y="4323"/>
                  <a:pt x="63576" y="4270"/>
                  <a:pt x="63576" y="4270"/>
                </a:cubicBezTo>
                <a:cubicBezTo>
                  <a:pt x="63576" y="4270"/>
                  <a:pt x="63288" y="4165"/>
                  <a:pt x="63183" y="4087"/>
                </a:cubicBezTo>
                <a:cubicBezTo>
                  <a:pt x="63628" y="3159"/>
                  <a:pt x="64520" y="2928"/>
                  <a:pt x="65310" y="2928"/>
                </a:cubicBezTo>
                <a:close/>
                <a:moveTo>
                  <a:pt x="62895" y="6836"/>
                </a:moveTo>
                <a:cubicBezTo>
                  <a:pt x="62948" y="6889"/>
                  <a:pt x="63000" y="6915"/>
                  <a:pt x="63052" y="6941"/>
                </a:cubicBezTo>
                <a:cubicBezTo>
                  <a:pt x="63340" y="7177"/>
                  <a:pt x="63550" y="7517"/>
                  <a:pt x="63733" y="7910"/>
                </a:cubicBezTo>
                <a:cubicBezTo>
                  <a:pt x="63681" y="7962"/>
                  <a:pt x="63602" y="8015"/>
                  <a:pt x="63550" y="8067"/>
                </a:cubicBezTo>
                <a:cubicBezTo>
                  <a:pt x="63262" y="7674"/>
                  <a:pt x="63026" y="7281"/>
                  <a:pt x="62895" y="6836"/>
                </a:cubicBezTo>
                <a:close/>
                <a:moveTo>
                  <a:pt x="60094" y="6339"/>
                </a:moveTo>
                <a:cubicBezTo>
                  <a:pt x="60146" y="6915"/>
                  <a:pt x="60277" y="7465"/>
                  <a:pt x="60512" y="7962"/>
                </a:cubicBezTo>
                <a:cubicBezTo>
                  <a:pt x="60123" y="7923"/>
                  <a:pt x="59747" y="7902"/>
                  <a:pt x="59385" y="7902"/>
                </a:cubicBezTo>
                <a:cubicBezTo>
                  <a:pt x="58774" y="7902"/>
                  <a:pt x="58201" y="7962"/>
                  <a:pt x="57658" y="8093"/>
                </a:cubicBezTo>
                <a:cubicBezTo>
                  <a:pt x="57632" y="7936"/>
                  <a:pt x="57580" y="7779"/>
                  <a:pt x="57527" y="7622"/>
                </a:cubicBezTo>
                <a:cubicBezTo>
                  <a:pt x="57370" y="7229"/>
                  <a:pt x="57135" y="6889"/>
                  <a:pt x="56873" y="6574"/>
                </a:cubicBezTo>
                <a:cubicBezTo>
                  <a:pt x="58208" y="6496"/>
                  <a:pt x="59753" y="6365"/>
                  <a:pt x="59753" y="6365"/>
                </a:cubicBezTo>
                <a:cubicBezTo>
                  <a:pt x="59884" y="6365"/>
                  <a:pt x="59989" y="6365"/>
                  <a:pt x="60094" y="6339"/>
                </a:cubicBezTo>
                <a:close/>
                <a:moveTo>
                  <a:pt x="72924" y="4165"/>
                </a:moveTo>
                <a:cubicBezTo>
                  <a:pt x="73212" y="4296"/>
                  <a:pt x="73448" y="4480"/>
                  <a:pt x="73683" y="4637"/>
                </a:cubicBezTo>
                <a:cubicBezTo>
                  <a:pt x="74757" y="5501"/>
                  <a:pt x="75647" y="6941"/>
                  <a:pt x="76275" y="8486"/>
                </a:cubicBezTo>
                <a:cubicBezTo>
                  <a:pt x="75699" y="9559"/>
                  <a:pt x="74888" y="10450"/>
                  <a:pt x="74050" y="10790"/>
                </a:cubicBezTo>
                <a:cubicBezTo>
                  <a:pt x="73929" y="10835"/>
                  <a:pt x="73739" y="10898"/>
                  <a:pt x="73495" y="10898"/>
                </a:cubicBezTo>
                <a:cubicBezTo>
                  <a:pt x="73315" y="10898"/>
                  <a:pt x="73105" y="10864"/>
                  <a:pt x="72871" y="10764"/>
                </a:cubicBezTo>
                <a:cubicBezTo>
                  <a:pt x="73029" y="10397"/>
                  <a:pt x="73160" y="10031"/>
                  <a:pt x="73160" y="9612"/>
                </a:cubicBezTo>
                <a:cubicBezTo>
                  <a:pt x="73160" y="8826"/>
                  <a:pt x="72741" y="7936"/>
                  <a:pt x="71536" y="7020"/>
                </a:cubicBezTo>
                <a:cubicBezTo>
                  <a:pt x="71929" y="6522"/>
                  <a:pt x="72295" y="6051"/>
                  <a:pt x="72531" y="5527"/>
                </a:cubicBezTo>
                <a:cubicBezTo>
                  <a:pt x="72767" y="5056"/>
                  <a:pt x="72871" y="4584"/>
                  <a:pt x="72924" y="4165"/>
                </a:cubicBezTo>
                <a:close/>
                <a:moveTo>
                  <a:pt x="68944" y="9926"/>
                </a:moveTo>
                <a:cubicBezTo>
                  <a:pt x="69101" y="10345"/>
                  <a:pt x="69284" y="10738"/>
                  <a:pt x="69572" y="11130"/>
                </a:cubicBezTo>
                <a:cubicBezTo>
                  <a:pt x="69389" y="11418"/>
                  <a:pt x="69206" y="11733"/>
                  <a:pt x="69075" y="12073"/>
                </a:cubicBezTo>
                <a:cubicBezTo>
                  <a:pt x="68865" y="11942"/>
                  <a:pt x="68656" y="11837"/>
                  <a:pt x="68473" y="11707"/>
                </a:cubicBezTo>
                <a:lnTo>
                  <a:pt x="68446" y="11707"/>
                </a:lnTo>
                <a:cubicBezTo>
                  <a:pt x="68577" y="11209"/>
                  <a:pt x="68682" y="10685"/>
                  <a:pt x="68761" y="10188"/>
                </a:cubicBezTo>
                <a:cubicBezTo>
                  <a:pt x="68813" y="10109"/>
                  <a:pt x="68865" y="10031"/>
                  <a:pt x="68944" y="9926"/>
                </a:cubicBezTo>
                <a:close/>
                <a:moveTo>
                  <a:pt x="53356" y="7727"/>
                </a:moveTo>
                <a:cubicBezTo>
                  <a:pt x="53580" y="7727"/>
                  <a:pt x="53793" y="7743"/>
                  <a:pt x="53993" y="7779"/>
                </a:cubicBezTo>
                <a:cubicBezTo>
                  <a:pt x="54752" y="7884"/>
                  <a:pt x="54961" y="8198"/>
                  <a:pt x="55066" y="8486"/>
                </a:cubicBezTo>
                <a:cubicBezTo>
                  <a:pt x="55118" y="8617"/>
                  <a:pt x="55145" y="8774"/>
                  <a:pt x="55145" y="8957"/>
                </a:cubicBezTo>
                <a:cubicBezTo>
                  <a:pt x="55145" y="9114"/>
                  <a:pt x="55092" y="9271"/>
                  <a:pt x="55066" y="9455"/>
                </a:cubicBezTo>
                <a:cubicBezTo>
                  <a:pt x="54123" y="10266"/>
                  <a:pt x="53495" y="11366"/>
                  <a:pt x="52998" y="12597"/>
                </a:cubicBezTo>
                <a:cubicBezTo>
                  <a:pt x="52552" y="11052"/>
                  <a:pt x="51767" y="9926"/>
                  <a:pt x="50615" y="9298"/>
                </a:cubicBezTo>
                <a:cubicBezTo>
                  <a:pt x="50379" y="9193"/>
                  <a:pt x="50143" y="9114"/>
                  <a:pt x="49882" y="9036"/>
                </a:cubicBezTo>
                <a:cubicBezTo>
                  <a:pt x="50379" y="8669"/>
                  <a:pt x="50877" y="8329"/>
                  <a:pt x="51374" y="8015"/>
                </a:cubicBezTo>
                <a:cubicBezTo>
                  <a:pt x="52079" y="7843"/>
                  <a:pt x="52757" y="7727"/>
                  <a:pt x="53356" y="7727"/>
                </a:cubicBezTo>
                <a:close/>
                <a:moveTo>
                  <a:pt x="63576" y="11549"/>
                </a:moveTo>
                <a:cubicBezTo>
                  <a:pt x="63838" y="11733"/>
                  <a:pt x="64100" y="11916"/>
                  <a:pt x="64362" y="12099"/>
                </a:cubicBezTo>
                <a:cubicBezTo>
                  <a:pt x="64388" y="12492"/>
                  <a:pt x="64440" y="12937"/>
                  <a:pt x="64440" y="13173"/>
                </a:cubicBezTo>
                <a:cubicBezTo>
                  <a:pt x="64231" y="13251"/>
                  <a:pt x="63995" y="13304"/>
                  <a:pt x="63733" y="13330"/>
                </a:cubicBezTo>
                <a:cubicBezTo>
                  <a:pt x="63550" y="13330"/>
                  <a:pt x="63183" y="13330"/>
                  <a:pt x="63052" y="13173"/>
                </a:cubicBezTo>
                <a:cubicBezTo>
                  <a:pt x="62921" y="13042"/>
                  <a:pt x="62869" y="12728"/>
                  <a:pt x="62843" y="12335"/>
                </a:cubicBezTo>
                <a:cubicBezTo>
                  <a:pt x="63105" y="12047"/>
                  <a:pt x="63340" y="11785"/>
                  <a:pt x="63576" y="11549"/>
                </a:cubicBezTo>
                <a:close/>
                <a:moveTo>
                  <a:pt x="48136" y="11225"/>
                </a:moveTo>
                <a:cubicBezTo>
                  <a:pt x="48618" y="11225"/>
                  <a:pt x="49021" y="11307"/>
                  <a:pt x="49332" y="11471"/>
                </a:cubicBezTo>
                <a:cubicBezTo>
                  <a:pt x="49960" y="11811"/>
                  <a:pt x="50405" y="12597"/>
                  <a:pt x="50615" y="13801"/>
                </a:cubicBezTo>
                <a:cubicBezTo>
                  <a:pt x="50667" y="14063"/>
                  <a:pt x="50693" y="14325"/>
                  <a:pt x="50693" y="14561"/>
                </a:cubicBezTo>
                <a:cubicBezTo>
                  <a:pt x="50693" y="14875"/>
                  <a:pt x="50641" y="15215"/>
                  <a:pt x="50615" y="15556"/>
                </a:cubicBezTo>
                <a:cubicBezTo>
                  <a:pt x="50615" y="15660"/>
                  <a:pt x="50615" y="15765"/>
                  <a:pt x="50615" y="15870"/>
                </a:cubicBezTo>
                <a:cubicBezTo>
                  <a:pt x="49986" y="15713"/>
                  <a:pt x="49306" y="15582"/>
                  <a:pt x="48546" y="15582"/>
                </a:cubicBezTo>
                <a:cubicBezTo>
                  <a:pt x="47708" y="15582"/>
                  <a:pt x="46975" y="15660"/>
                  <a:pt x="46347" y="15765"/>
                </a:cubicBezTo>
                <a:cubicBezTo>
                  <a:pt x="46373" y="15713"/>
                  <a:pt x="46425" y="15634"/>
                  <a:pt x="46478" y="15556"/>
                </a:cubicBezTo>
                <a:cubicBezTo>
                  <a:pt x="46739" y="15006"/>
                  <a:pt x="46870" y="14404"/>
                  <a:pt x="46870" y="13723"/>
                </a:cubicBezTo>
                <a:cubicBezTo>
                  <a:pt x="46870" y="13173"/>
                  <a:pt x="46766" y="12571"/>
                  <a:pt x="46582" y="11890"/>
                </a:cubicBezTo>
                <a:cubicBezTo>
                  <a:pt x="46766" y="11707"/>
                  <a:pt x="46975" y="11497"/>
                  <a:pt x="47185" y="11314"/>
                </a:cubicBezTo>
                <a:cubicBezTo>
                  <a:pt x="47528" y="11255"/>
                  <a:pt x="47846" y="11225"/>
                  <a:pt x="48136" y="11225"/>
                </a:cubicBezTo>
                <a:close/>
                <a:moveTo>
                  <a:pt x="59370" y="10369"/>
                </a:moveTo>
                <a:cubicBezTo>
                  <a:pt x="59686" y="10369"/>
                  <a:pt x="60023" y="10396"/>
                  <a:pt x="60382" y="10450"/>
                </a:cubicBezTo>
                <a:cubicBezTo>
                  <a:pt x="60329" y="10738"/>
                  <a:pt x="60303" y="11026"/>
                  <a:pt x="60277" y="11340"/>
                </a:cubicBezTo>
                <a:cubicBezTo>
                  <a:pt x="60067" y="11576"/>
                  <a:pt x="59832" y="11837"/>
                  <a:pt x="59622" y="12073"/>
                </a:cubicBezTo>
                <a:cubicBezTo>
                  <a:pt x="58234" y="13644"/>
                  <a:pt x="56794" y="15241"/>
                  <a:pt x="55852" y="15660"/>
                </a:cubicBezTo>
                <a:cubicBezTo>
                  <a:pt x="55537" y="15791"/>
                  <a:pt x="55118" y="15896"/>
                  <a:pt x="54647" y="16001"/>
                </a:cubicBezTo>
                <a:cubicBezTo>
                  <a:pt x="54673" y="15922"/>
                  <a:pt x="54700" y="15844"/>
                  <a:pt x="54700" y="15765"/>
                </a:cubicBezTo>
                <a:cubicBezTo>
                  <a:pt x="54988" y="15215"/>
                  <a:pt x="55328" y="14665"/>
                  <a:pt x="55695" y="14037"/>
                </a:cubicBezTo>
                <a:cubicBezTo>
                  <a:pt x="56323" y="12990"/>
                  <a:pt x="56978" y="11942"/>
                  <a:pt x="57397" y="10869"/>
                </a:cubicBezTo>
                <a:cubicBezTo>
                  <a:pt x="57397" y="10869"/>
                  <a:pt x="57397" y="10842"/>
                  <a:pt x="57423" y="10842"/>
                </a:cubicBezTo>
                <a:cubicBezTo>
                  <a:pt x="57961" y="10527"/>
                  <a:pt x="58604" y="10369"/>
                  <a:pt x="59370" y="10369"/>
                </a:cubicBezTo>
                <a:close/>
                <a:moveTo>
                  <a:pt x="77140" y="11628"/>
                </a:moveTo>
                <a:cubicBezTo>
                  <a:pt x="77218" y="12204"/>
                  <a:pt x="77297" y="12780"/>
                  <a:pt x="77297" y="13278"/>
                </a:cubicBezTo>
                <a:cubicBezTo>
                  <a:pt x="77297" y="14325"/>
                  <a:pt x="77087" y="15215"/>
                  <a:pt x="76668" y="15713"/>
                </a:cubicBezTo>
                <a:cubicBezTo>
                  <a:pt x="76433" y="15975"/>
                  <a:pt x="76171" y="16158"/>
                  <a:pt x="75883" y="16315"/>
                </a:cubicBezTo>
                <a:cubicBezTo>
                  <a:pt x="75542" y="16158"/>
                  <a:pt x="74835" y="15791"/>
                  <a:pt x="74835" y="15791"/>
                </a:cubicBezTo>
                <a:cubicBezTo>
                  <a:pt x="74207" y="15529"/>
                  <a:pt x="73552" y="15241"/>
                  <a:pt x="73002" y="14927"/>
                </a:cubicBezTo>
                <a:cubicBezTo>
                  <a:pt x="72583" y="14508"/>
                  <a:pt x="72112" y="14115"/>
                  <a:pt x="71588" y="13749"/>
                </a:cubicBezTo>
                <a:cubicBezTo>
                  <a:pt x="71536" y="13618"/>
                  <a:pt x="71484" y="13513"/>
                  <a:pt x="71458" y="13409"/>
                </a:cubicBezTo>
                <a:cubicBezTo>
                  <a:pt x="71431" y="13356"/>
                  <a:pt x="71431" y="13330"/>
                  <a:pt x="71431" y="13278"/>
                </a:cubicBezTo>
                <a:cubicBezTo>
                  <a:pt x="71431" y="13173"/>
                  <a:pt x="71484" y="13042"/>
                  <a:pt x="71536" y="12911"/>
                </a:cubicBezTo>
                <a:cubicBezTo>
                  <a:pt x="72207" y="13270"/>
                  <a:pt x="72861" y="13389"/>
                  <a:pt x="73436" y="13389"/>
                </a:cubicBezTo>
                <a:cubicBezTo>
                  <a:pt x="74119" y="13389"/>
                  <a:pt x="74690" y="13222"/>
                  <a:pt x="75045" y="13094"/>
                </a:cubicBezTo>
                <a:cubicBezTo>
                  <a:pt x="75804" y="12780"/>
                  <a:pt x="76511" y="12256"/>
                  <a:pt x="77140" y="11628"/>
                </a:cubicBezTo>
                <a:close/>
                <a:moveTo>
                  <a:pt x="41791" y="13932"/>
                </a:moveTo>
                <a:cubicBezTo>
                  <a:pt x="41660" y="14194"/>
                  <a:pt x="41529" y="14456"/>
                  <a:pt x="41450" y="14718"/>
                </a:cubicBezTo>
                <a:cubicBezTo>
                  <a:pt x="41267" y="15215"/>
                  <a:pt x="41162" y="15739"/>
                  <a:pt x="41110" y="16289"/>
                </a:cubicBezTo>
                <a:cubicBezTo>
                  <a:pt x="40743" y="16394"/>
                  <a:pt x="40377" y="16498"/>
                  <a:pt x="39984" y="16629"/>
                </a:cubicBezTo>
                <a:cubicBezTo>
                  <a:pt x="40377" y="15634"/>
                  <a:pt x="40979" y="14718"/>
                  <a:pt x="41791" y="13932"/>
                </a:cubicBezTo>
                <a:close/>
                <a:moveTo>
                  <a:pt x="60879" y="14534"/>
                </a:moveTo>
                <a:cubicBezTo>
                  <a:pt x="60931" y="14613"/>
                  <a:pt x="60984" y="14718"/>
                  <a:pt x="61062" y="14796"/>
                </a:cubicBezTo>
                <a:cubicBezTo>
                  <a:pt x="61480" y="15263"/>
                  <a:pt x="62266" y="15799"/>
                  <a:pt x="63593" y="15799"/>
                </a:cubicBezTo>
                <a:cubicBezTo>
                  <a:pt x="63681" y="15799"/>
                  <a:pt x="63771" y="15796"/>
                  <a:pt x="63864" y="15791"/>
                </a:cubicBezTo>
                <a:cubicBezTo>
                  <a:pt x="64335" y="15765"/>
                  <a:pt x="64754" y="15713"/>
                  <a:pt x="65121" y="15608"/>
                </a:cubicBezTo>
                <a:cubicBezTo>
                  <a:pt x="65199" y="15739"/>
                  <a:pt x="65252" y="15896"/>
                  <a:pt x="65330" y="16027"/>
                </a:cubicBezTo>
                <a:cubicBezTo>
                  <a:pt x="65278" y="16053"/>
                  <a:pt x="65226" y="16079"/>
                  <a:pt x="65173" y="16105"/>
                </a:cubicBezTo>
                <a:cubicBezTo>
                  <a:pt x="64650" y="16367"/>
                  <a:pt x="64231" y="16734"/>
                  <a:pt x="63864" y="17101"/>
                </a:cubicBezTo>
                <a:cubicBezTo>
                  <a:pt x="62372" y="16236"/>
                  <a:pt x="61062" y="15608"/>
                  <a:pt x="59936" y="15556"/>
                </a:cubicBezTo>
                <a:cubicBezTo>
                  <a:pt x="60251" y="15215"/>
                  <a:pt x="60539" y="14875"/>
                  <a:pt x="60879" y="14534"/>
                </a:cubicBezTo>
                <a:close/>
                <a:moveTo>
                  <a:pt x="47054" y="18174"/>
                </a:moveTo>
                <a:lnTo>
                  <a:pt x="47054" y="18174"/>
                </a:lnTo>
                <a:cubicBezTo>
                  <a:pt x="46687" y="18410"/>
                  <a:pt x="46373" y="18698"/>
                  <a:pt x="46111" y="19012"/>
                </a:cubicBezTo>
                <a:cubicBezTo>
                  <a:pt x="45797" y="19064"/>
                  <a:pt x="45456" y="19143"/>
                  <a:pt x="45116" y="19195"/>
                </a:cubicBezTo>
                <a:cubicBezTo>
                  <a:pt x="45456" y="18619"/>
                  <a:pt x="46006" y="18305"/>
                  <a:pt x="47054" y="18174"/>
                </a:cubicBezTo>
                <a:close/>
                <a:moveTo>
                  <a:pt x="59177" y="16315"/>
                </a:moveTo>
                <a:cubicBezTo>
                  <a:pt x="59387" y="16996"/>
                  <a:pt x="59727" y="17991"/>
                  <a:pt x="59727" y="17991"/>
                </a:cubicBezTo>
                <a:lnTo>
                  <a:pt x="59701" y="18017"/>
                </a:lnTo>
                <a:cubicBezTo>
                  <a:pt x="59719" y="18015"/>
                  <a:pt x="59738" y="18014"/>
                  <a:pt x="59759" y="18014"/>
                </a:cubicBezTo>
                <a:cubicBezTo>
                  <a:pt x="60246" y="18014"/>
                  <a:pt x="61425" y="18595"/>
                  <a:pt x="62555" y="19248"/>
                </a:cubicBezTo>
                <a:lnTo>
                  <a:pt x="62529" y="19300"/>
                </a:lnTo>
                <a:cubicBezTo>
                  <a:pt x="62057" y="18933"/>
                  <a:pt x="61481" y="18645"/>
                  <a:pt x="60722" y="18488"/>
                </a:cubicBezTo>
                <a:lnTo>
                  <a:pt x="60512" y="18488"/>
                </a:lnTo>
                <a:cubicBezTo>
                  <a:pt x="59651" y="18039"/>
                  <a:pt x="58722" y="17924"/>
                  <a:pt x="57832" y="17924"/>
                </a:cubicBezTo>
                <a:cubicBezTo>
                  <a:pt x="57480" y="17924"/>
                  <a:pt x="57134" y="17942"/>
                  <a:pt x="56800" y="17964"/>
                </a:cubicBezTo>
                <a:lnTo>
                  <a:pt x="56800" y="17964"/>
                </a:lnTo>
                <a:cubicBezTo>
                  <a:pt x="56828" y="17961"/>
                  <a:pt x="56877" y="17936"/>
                  <a:pt x="56925" y="17912"/>
                </a:cubicBezTo>
                <a:cubicBezTo>
                  <a:pt x="57658" y="17598"/>
                  <a:pt x="58418" y="17048"/>
                  <a:pt x="59177" y="16315"/>
                </a:cubicBezTo>
                <a:close/>
                <a:moveTo>
                  <a:pt x="66771" y="18174"/>
                </a:moveTo>
                <a:cubicBezTo>
                  <a:pt x="67268" y="18724"/>
                  <a:pt x="67818" y="19195"/>
                  <a:pt x="68394" y="19640"/>
                </a:cubicBezTo>
                <a:cubicBezTo>
                  <a:pt x="67635" y="19274"/>
                  <a:pt x="66901" y="18855"/>
                  <a:pt x="66221" y="18462"/>
                </a:cubicBezTo>
                <a:cubicBezTo>
                  <a:pt x="66299" y="18384"/>
                  <a:pt x="66352" y="18331"/>
                  <a:pt x="66456" y="18279"/>
                </a:cubicBezTo>
                <a:cubicBezTo>
                  <a:pt x="66535" y="18226"/>
                  <a:pt x="66666" y="18200"/>
                  <a:pt x="66771" y="18174"/>
                </a:cubicBezTo>
                <a:close/>
                <a:moveTo>
                  <a:pt x="41084" y="18907"/>
                </a:moveTo>
                <a:cubicBezTo>
                  <a:pt x="41084" y="19038"/>
                  <a:pt x="41084" y="19195"/>
                  <a:pt x="41084" y="19352"/>
                </a:cubicBezTo>
                <a:cubicBezTo>
                  <a:pt x="41110" y="19667"/>
                  <a:pt x="41110" y="20007"/>
                  <a:pt x="41110" y="20321"/>
                </a:cubicBezTo>
                <a:cubicBezTo>
                  <a:pt x="40115" y="20714"/>
                  <a:pt x="39146" y="21185"/>
                  <a:pt x="38256" y="21735"/>
                </a:cubicBezTo>
                <a:cubicBezTo>
                  <a:pt x="38230" y="21604"/>
                  <a:pt x="38230" y="21473"/>
                  <a:pt x="38230" y="21369"/>
                </a:cubicBezTo>
                <a:cubicBezTo>
                  <a:pt x="38203" y="20740"/>
                  <a:pt x="38177" y="20216"/>
                  <a:pt x="38125" y="19693"/>
                </a:cubicBezTo>
                <a:lnTo>
                  <a:pt x="38151" y="19693"/>
                </a:lnTo>
                <a:cubicBezTo>
                  <a:pt x="38701" y="20269"/>
                  <a:pt x="39277" y="20845"/>
                  <a:pt x="39277" y="20845"/>
                </a:cubicBezTo>
                <a:cubicBezTo>
                  <a:pt x="39277" y="20845"/>
                  <a:pt x="39355" y="20086"/>
                  <a:pt x="39434" y="19352"/>
                </a:cubicBezTo>
                <a:cubicBezTo>
                  <a:pt x="40010" y="19195"/>
                  <a:pt x="40534" y="19064"/>
                  <a:pt x="41084" y="18907"/>
                </a:cubicBezTo>
                <a:close/>
                <a:moveTo>
                  <a:pt x="45195" y="21683"/>
                </a:moveTo>
                <a:cubicBezTo>
                  <a:pt x="45195" y="21735"/>
                  <a:pt x="45221" y="21788"/>
                  <a:pt x="45221" y="21814"/>
                </a:cubicBezTo>
                <a:cubicBezTo>
                  <a:pt x="45116" y="21788"/>
                  <a:pt x="45038" y="21788"/>
                  <a:pt x="44933" y="21761"/>
                </a:cubicBezTo>
                <a:cubicBezTo>
                  <a:pt x="45038" y="21735"/>
                  <a:pt x="45116" y="21709"/>
                  <a:pt x="45195" y="21683"/>
                </a:cubicBezTo>
                <a:close/>
                <a:moveTo>
                  <a:pt x="50072" y="21178"/>
                </a:moveTo>
                <a:cubicBezTo>
                  <a:pt x="50220" y="21178"/>
                  <a:pt x="50366" y="21181"/>
                  <a:pt x="50510" y="21185"/>
                </a:cubicBezTo>
                <a:cubicBezTo>
                  <a:pt x="50222" y="21945"/>
                  <a:pt x="49803" y="22573"/>
                  <a:pt x="49672" y="23385"/>
                </a:cubicBezTo>
                <a:cubicBezTo>
                  <a:pt x="49620" y="23647"/>
                  <a:pt x="49698" y="23935"/>
                  <a:pt x="49594" y="24170"/>
                </a:cubicBezTo>
                <a:cubicBezTo>
                  <a:pt x="49546" y="24290"/>
                  <a:pt x="49490" y="24337"/>
                  <a:pt x="49431" y="24337"/>
                </a:cubicBezTo>
                <a:cubicBezTo>
                  <a:pt x="49229" y="24337"/>
                  <a:pt x="48988" y="23794"/>
                  <a:pt x="48887" y="23673"/>
                </a:cubicBezTo>
                <a:cubicBezTo>
                  <a:pt x="48572" y="23175"/>
                  <a:pt x="47996" y="22940"/>
                  <a:pt x="47892" y="22285"/>
                </a:cubicBezTo>
                <a:cubicBezTo>
                  <a:pt x="47839" y="22076"/>
                  <a:pt x="47839" y="21892"/>
                  <a:pt x="47839" y="21709"/>
                </a:cubicBezTo>
                <a:cubicBezTo>
                  <a:pt x="47839" y="21552"/>
                  <a:pt x="47865" y="21421"/>
                  <a:pt x="47892" y="21290"/>
                </a:cubicBezTo>
                <a:cubicBezTo>
                  <a:pt x="48646" y="21225"/>
                  <a:pt x="49382" y="21178"/>
                  <a:pt x="50072" y="21178"/>
                </a:cubicBezTo>
                <a:close/>
                <a:moveTo>
                  <a:pt x="40822" y="23175"/>
                </a:moveTo>
                <a:cubicBezTo>
                  <a:pt x="40691" y="23542"/>
                  <a:pt x="40508" y="23856"/>
                  <a:pt x="40220" y="24039"/>
                </a:cubicBezTo>
                <a:cubicBezTo>
                  <a:pt x="39303" y="24720"/>
                  <a:pt x="38884" y="24799"/>
                  <a:pt x="38779" y="24799"/>
                </a:cubicBezTo>
                <a:cubicBezTo>
                  <a:pt x="38701" y="24746"/>
                  <a:pt x="38649" y="24642"/>
                  <a:pt x="38622" y="24511"/>
                </a:cubicBezTo>
                <a:cubicBezTo>
                  <a:pt x="39303" y="23987"/>
                  <a:pt x="40036" y="23568"/>
                  <a:pt x="40822" y="23175"/>
                </a:cubicBezTo>
                <a:close/>
                <a:moveTo>
                  <a:pt x="31780" y="21912"/>
                </a:moveTo>
                <a:cubicBezTo>
                  <a:pt x="31340" y="22980"/>
                  <a:pt x="31054" y="24125"/>
                  <a:pt x="30819" y="25270"/>
                </a:cubicBezTo>
                <a:cubicBezTo>
                  <a:pt x="30400" y="24903"/>
                  <a:pt x="30112" y="24563"/>
                  <a:pt x="30112" y="24301"/>
                </a:cubicBezTo>
                <a:lnTo>
                  <a:pt x="30112" y="24275"/>
                </a:lnTo>
                <a:cubicBezTo>
                  <a:pt x="30112" y="24013"/>
                  <a:pt x="30322" y="23332"/>
                  <a:pt x="31762" y="21918"/>
                </a:cubicBezTo>
                <a:cubicBezTo>
                  <a:pt x="31762" y="21918"/>
                  <a:pt x="31772" y="21918"/>
                  <a:pt x="31780" y="21912"/>
                </a:cubicBezTo>
                <a:close/>
                <a:moveTo>
                  <a:pt x="52710" y="22678"/>
                </a:moveTo>
                <a:cubicBezTo>
                  <a:pt x="53286" y="23306"/>
                  <a:pt x="54045" y="23882"/>
                  <a:pt x="54988" y="23961"/>
                </a:cubicBezTo>
                <a:cubicBezTo>
                  <a:pt x="55055" y="23966"/>
                  <a:pt x="55122" y="23969"/>
                  <a:pt x="55188" y="23969"/>
                </a:cubicBezTo>
                <a:cubicBezTo>
                  <a:pt x="55755" y="23969"/>
                  <a:pt x="56241" y="23774"/>
                  <a:pt x="56663" y="23516"/>
                </a:cubicBezTo>
                <a:cubicBezTo>
                  <a:pt x="57161" y="23804"/>
                  <a:pt x="57685" y="24039"/>
                  <a:pt x="58287" y="24223"/>
                </a:cubicBezTo>
                <a:cubicBezTo>
                  <a:pt x="56297" y="25034"/>
                  <a:pt x="53600" y="25663"/>
                  <a:pt x="52264" y="25977"/>
                </a:cubicBezTo>
                <a:cubicBezTo>
                  <a:pt x="52029" y="26029"/>
                  <a:pt x="51793" y="26082"/>
                  <a:pt x="51557" y="26160"/>
                </a:cubicBezTo>
                <a:cubicBezTo>
                  <a:pt x="51400" y="26003"/>
                  <a:pt x="51243" y="25872"/>
                  <a:pt x="51086" y="25741"/>
                </a:cubicBezTo>
                <a:cubicBezTo>
                  <a:pt x="50981" y="25637"/>
                  <a:pt x="50850" y="25532"/>
                  <a:pt x="50746" y="25453"/>
                </a:cubicBezTo>
                <a:cubicBezTo>
                  <a:pt x="51610" y="24694"/>
                  <a:pt x="52238" y="23751"/>
                  <a:pt x="52710" y="22678"/>
                </a:cubicBezTo>
                <a:close/>
                <a:moveTo>
                  <a:pt x="64833" y="20557"/>
                </a:moveTo>
                <a:cubicBezTo>
                  <a:pt x="66587" y="21604"/>
                  <a:pt x="68342" y="22547"/>
                  <a:pt x="69965" y="22913"/>
                </a:cubicBezTo>
                <a:cubicBezTo>
                  <a:pt x="69232" y="24380"/>
                  <a:pt x="68132" y="25951"/>
                  <a:pt x="66954" y="26841"/>
                </a:cubicBezTo>
                <a:cubicBezTo>
                  <a:pt x="66598" y="27108"/>
                  <a:pt x="66091" y="27394"/>
                  <a:pt x="65658" y="27394"/>
                </a:cubicBezTo>
                <a:cubicBezTo>
                  <a:pt x="65581" y="27394"/>
                  <a:pt x="65506" y="27385"/>
                  <a:pt x="65435" y="27365"/>
                </a:cubicBezTo>
                <a:cubicBezTo>
                  <a:pt x="64545" y="27103"/>
                  <a:pt x="64388" y="26134"/>
                  <a:pt x="64257" y="24118"/>
                </a:cubicBezTo>
                <a:cubicBezTo>
                  <a:pt x="64204" y="23542"/>
                  <a:pt x="64152" y="22913"/>
                  <a:pt x="64047" y="22285"/>
                </a:cubicBezTo>
                <a:cubicBezTo>
                  <a:pt x="64335" y="21761"/>
                  <a:pt x="64571" y="21238"/>
                  <a:pt x="64754" y="20766"/>
                </a:cubicBezTo>
                <a:cubicBezTo>
                  <a:pt x="64781" y="20714"/>
                  <a:pt x="64807" y="20635"/>
                  <a:pt x="64833" y="20557"/>
                </a:cubicBezTo>
                <a:close/>
                <a:moveTo>
                  <a:pt x="35585" y="20923"/>
                </a:moveTo>
                <a:cubicBezTo>
                  <a:pt x="35585" y="21133"/>
                  <a:pt x="35585" y="21316"/>
                  <a:pt x="35611" y="21473"/>
                </a:cubicBezTo>
                <a:cubicBezTo>
                  <a:pt x="35637" y="22180"/>
                  <a:pt x="35664" y="22913"/>
                  <a:pt x="35768" y="23594"/>
                </a:cubicBezTo>
                <a:cubicBezTo>
                  <a:pt x="35690" y="23673"/>
                  <a:pt x="35611" y="23725"/>
                  <a:pt x="35559" y="23778"/>
                </a:cubicBezTo>
                <a:cubicBezTo>
                  <a:pt x="34328" y="25034"/>
                  <a:pt x="33569" y="26370"/>
                  <a:pt x="33281" y="27627"/>
                </a:cubicBezTo>
                <a:cubicBezTo>
                  <a:pt x="33202" y="27522"/>
                  <a:pt x="33097" y="27443"/>
                  <a:pt x="33019" y="27339"/>
                </a:cubicBezTo>
                <a:cubicBezTo>
                  <a:pt x="33124" y="26920"/>
                  <a:pt x="33228" y="26501"/>
                  <a:pt x="33307" y="26082"/>
                </a:cubicBezTo>
                <a:cubicBezTo>
                  <a:pt x="33831" y="23804"/>
                  <a:pt x="34223" y="22076"/>
                  <a:pt x="35585" y="20923"/>
                </a:cubicBezTo>
                <a:close/>
                <a:moveTo>
                  <a:pt x="19620" y="27067"/>
                </a:moveTo>
                <a:cubicBezTo>
                  <a:pt x="19682" y="27067"/>
                  <a:pt x="19740" y="27071"/>
                  <a:pt x="19796" y="27077"/>
                </a:cubicBezTo>
                <a:cubicBezTo>
                  <a:pt x="19927" y="27077"/>
                  <a:pt x="20084" y="27103"/>
                  <a:pt x="20241" y="27496"/>
                </a:cubicBezTo>
                <a:cubicBezTo>
                  <a:pt x="20241" y="27522"/>
                  <a:pt x="20241" y="27522"/>
                  <a:pt x="20241" y="27548"/>
                </a:cubicBezTo>
                <a:cubicBezTo>
                  <a:pt x="20241" y="27784"/>
                  <a:pt x="19953" y="28150"/>
                  <a:pt x="19586" y="28595"/>
                </a:cubicBezTo>
                <a:cubicBezTo>
                  <a:pt x="19377" y="28465"/>
                  <a:pt x="19167" y="28360"/>
                  <a:pt x="18932" y="28255"/>
                </a:cubicBezTo>
                <a:cubicBezTo>
                  <a:pt x="18958" y="27993"/>
                  <a:pt x="18984" y="27731"/>
                  <a:pt x="18984" y="27443"/>
                </a:cubicBezTo>
                <a:cubicBezTo>
                  <a:pt x="18984" y="27365"/>
                  <a:pt x="18984" y="27260"/>
                  <a:pt x="18958" y="27181"/>
                </a:cubicBezTo>
                <a:cubicBezTo>
                  <a:pt x="19198" y="27101"/>
                  <a:pt x="19423" y="27067"/>
                  <a:pt x="19620" y="27067"/>
                </a:cubicBezTo>
                <a:close/>
                <a:moveTo>
                  <a:pt x="27730" y="23071"/>
                </a:moveTo>
                <a:lnTo>
                  <a:pt x="27730" y="23071"/>
                </a:lnTo>
                <a:cubicBezTo>
                  <a:pt x="27573" y="23489"/>
                  <a:pt x="27468" y="23882"/>
                  <a:pt x="27468" y="24275"/>
                </a:cubicBezTo>
                <a:cubicBezTo>
                  <a:pt x="27468" y="24301"/>
                  <a:pt x="27468" y="24327"/>
                  <a:pt x="27468" y="24354"/>
                </a:cubicBezTo>
                <a:cubicBezTo>
                  <a:pt x="27520" y="25794"/>
                  <a:pt x="28568" y="26736"/>
                  <a:pt x="29693" y="27705"/>
                </a:cubicBezTo>
                <a:cubicBezTo>
                  <a:pt x="29824" y="27810"/>
                  <a:pt x="29955" y="27967"/>
                  <a:pt x="30112" y="28072"/>
                </a:cubicBezTo>
                <a:cubicBezTo>
                  <a:pt x="30034" y="28360"/>
                  <a:pt x="29955" y="28622"/>
                  <a:pt x="29877" y="28883"/>
                </a:cubicBezTo>
                <a:cubicBezTo>
                  <a:pt x="29798" y="29041"/>
                  <a:pt x="29746" y="29198"/>
                  <a:pt x="29667" y="29355"/>
                </a:cubicBezTo>
                <a:cubicBezTo>
                  <a:pt x="29353" y="29224"/>
                  <a:pt x="29091" y="29119"/>
                  <a:pt x="28856" y="28988"/>
                </a:cubicBezTo>
                <a:cubicBezTo>
                  <a:pt x="27494" y="28255"/>
                  <a:pt x="26839" y="27260"/>
                  <a:pt x="26839" y="25951"/>
                </a:cubicBezTo>
                <a:cubicBezTo>
                  <a:pt x="26839" y="25794"/>
                  <a:pt x="26839" y="25637"/>
                  <a:pt x="26866" y="25453"/>
                </a:cubicBezTo>
                <a:cubicBezTo>
                  <a:pt x="26944" y="24694"/>
                  <a:pt x="27285" y="23856"/>
                  <a:pt x="27730" y="23071"/>
                </a:cubicBezTo>
                <a:close/>
                <a:moveTo>
                  <a:pt x="48153" y="26632"/>
                </a:moveTo>
                <a:cubicBezTo>
                  <a:pt x="48180" y="26684"/>
                  <a:pt x="48232" y="26789"/>
                  <a:pt x="48232" y="26841"/>
                </a:cubicBezTo>
                <a:cubicBezTo>
                  <a:pt x="48258" y="26972"/>
                  <a:pt x="48258" y="27077"/>
                  <a:pt x="48258" y="27208"/>
                </a:cubicBezTo>
                <a:cubicBezTo>
                  <a:pt x="48258" y="27234"/>
                  <a:pt x="48258" y="27286"/>
                  <a:pt x="48258" y="27339"/>
                </a:cubicBezTo>
                <a:cubicBezTo>
                  <a:pt x="47446" y="27758"/>
                  <a:pt x="46897" y="28203"/>
                  <a:pt x="46504" y="28648"/>
                </a:cubicBezTo>
                <a:cubicBezTo>
                  <a:pt x="46006" y="28779"/>
                  <a:pt x="45378" y="28883"/>
                  <a:pt x="44592" y="28988"/>
                </a:cubicBezTo>
                <a:cubicBezTo>
                  <a:pt x="43885" y="29093"/>
                  <a:pt x="43126" y="29198"/>
                  <a:pt x="42471" y="29355"/>
                </a:cubicBezTo>
                <a:cubicBezTo>
                  <a:pt x="42655" y="29224"/>
                  <a:pt x="42864" y="29067"/>
                  <a:pt x="43047" y="28936"/>
                </a:cubicBezTo>
                <a:cubicBezTo>
                  <a:pt x="44173" y="28098"/>
                  <a:pt x="45221" y="27339"/>
                  <a:pt x="46373" y="26815"/>
                </a:cubicBezTo>
                <a:cubicBezTo>
                  <a:pt x="46635" y="26710"/>
                  <a:pt x="47054" y="26684"/>
                  <a:pt x="47473" y="26658"/>
                </a:cubicBezTo>
                <a:cubicBezTo>
                  <a:pt x="47682" y="26658"/>
                  <a:pt x="47918" y="26658"/>
                  <a:pt x="48153" y="26632"/>
                </a:cubicBezTo>
                <a:close/>
                <a:moveTo>
                  <a:pt x="43876" y="24077"/>
                </a:moveTo>
                <a:cubicBezTo>
                  <a:pt x="44169" y="24077"/>
                  <a:pt x="44477" y="24147"/>
                  <a:pt x="44723" y="24196"/>
                </a:cubicBezTo>
                <a:cubicBezTo>
                  <a:pt x="45064" y="24275"/>
                  <a:pt x="45561" y="24301"/>
                  <a:pt x="45849" y="24511"/>
                </a:cubicBezTo>
                <a:cubicBezTo>
                  <a:pt x="46713" y="25061"/>
                  <a:pt x="45954" y="26213"/>
                  <a:pt x="45326" y="26553"/>
                </a:cubicBezTo>
                <a:cubicBezTo>
                  <a:pt x="44409" y="27051"/>
                  <a:pt x="43362" y="27286"/>
                  <a:pt x="42419" y="27679"/>
                </a:cubicBezTo>
                <a:cubicBezTo>
                  <a:pt x="42026" y="27836"/>
                  <a:pt x="41634" y="28019"/>
                  <a:pt x="41293" y="28255"/>
                </a:cubicBezTo>
                <a:cubicBezTo>
                  <a:pt x="40953" y="28465"/>
                  <a:pt x="40769" y="28753"/>
                  <a:pt x="40508" y="29041"/>
                </a:cubicBezTo>
                <a:cubicBezTo>
                  <a:pt x="39944" y="29604"/>
                  <a:pt x="39105" y="30167"/>
                  <a:pt x="38260" y="30167"/>
                </a:cubicBezTo>
                <a:cubicBezTo>
                  <a:pt x="38241" y="30167"/>
                  <a:pt x="38222" y="30167"/>
                  <a:pt x="38203" y="30166"/>
                </a:cubicBezTo>
                <a:cubicBezTo>
                  <a:pt x="37732" y="30140"/>
                  <a:pt x="37496" y="29852"/>
                  <a:pt x="37104" y="29643"/>
                </a:cubicBezTo>
                <a:cubicBezTo>
                  <a:pt x="36763" y="29460"/>
                  <a:pt x="36240" y="29564"/>
                  <a:pt x="35952" y="29224"/>
                </a:cubicBezTo>
                <a:cubicBezTo>
                  <a:pt x="35847" y="29119"/>
                  <a:pt x="35794" y="28910"/>
                  <a:pt x="35794" y="28622"/>
                </a:cubicBezTo>
                <a:cubicBezTo>
                  <a:pt x="35794" y="28072"/>
                  <a:pt x="36030" y="27260"/>
                  <a:pt x="36737" y="26344"/>
                </a:cubicBezTo>
                <a:cubicBezTo>
                  <a:pt x="36973" y="26632"/>
                  <a:pt x="37261" y="26893"/>
                  <a:pt x="37654" y="27051"/>
                </a:cubicBezTo>
                <a:cubicBezTo>
                  <a:pt x="38012" y="27213"/>
                  <a:pt x="38380" y="27280"/>
                  <a:pt x="38743" y="27280"/>
                </a:cubicBezTo>
                <a:cubicBezTo>
                  <a:pt x="40077" y="27280"/>
                  <a:pt x="41343" y="26379"/>
                  <a:pt x="41817" y="26029"/>
                </a:cubicBezTo>
                <a:cubicBezTo>
                  <a:pt x="42498" y="25532"/>
                  <a:pt x="42943" y="24930"/>
                  <a:pt x="43231" y="24249"/>
                </a:cubicBezTo>
                <a:cubicBezTo>
                  <a:pt x="43257" y="24249"/>
                  <a:pt x="43388" y="24170"/>
                  <a:pt x="43388" y="24170"/>
                </a:cubicBezTo>
                <a:cubicBezTo>
                  <a:pt x="43534" y="24102"/>
                  <a:pt x="43702" y="24077"/>
                  <a:pt x="43876" y="24077"/>
                </a:cubicBezTo>
                <a:close/>
                <a:moveTo>
                  <a:pt x="58130" y="26946"/>
                </a:moveTo>
                <a:lnTo>
                  <a:pt x="58130" y="26946"/>
                </a:lnTo>
                <a:cubicBezTo>
                  <a:pt x="57397" y="28255"/>
                  <a:pt x="56349" y="29590"/>
                  <a:pt x="55223" y="30769"/>
                </a:cubicBezTo>
                <a:cubicBezTo>
                  <a:pt x="55040" y="29878"/>
                  <a:pt x="54490" y="29014"/>
                  <a:pt x="53731" y="28203"/>
                </a:cubicBezTo>
                <a:cubicBezTo>
                  <a:pt x="55302" y="27810"/>
                  <a:pt x="56794" y="27417"/>
                  <a:pt x="58130" y="26946"/>
                </a:cubicBezTo>
                <a:close/>
                <a:moveTo>
                  <a:pt x="50850" y="28910"/>
                </a:moveTo>
                <a:cubicBezTo>
                  <a:pt x="51819" y="29800"/>
                  <a:pt x="52657" y="30690"/>
                  <a:pt x="52657" y="31266"/>
                </a:cubicBezTo>
                <a:cubicBezTo>
                  <a:pt x="52657" y="31345"/>
                  <a:pt x="52631" y="31423"/>
                  <a:pt x="52605" y="31502"/>
                </a:cubicBezTo>
                <a:cubicBezTo>
                  <a:pt x="52492" y="31690"/>
                  <a:pt x="52081" y="31838"/>
                  <a:pt x="51480" y="31838"/>
                </a:cubicBezTo>
                <a:cubicBezTo>
                  <a:pt x="51245" y="31838"/>
                  <a:pt x="50980" y="31815"/>
                  <a:pt x="50693" y="31764"/>
                </a:cubicBezTo>
                <a:cubicBezTo>
                  <a:pt x="49489" y="31528"/>
                  <a:pt x="48730" y="30952"/>
                  <a:pt x="48520" y="30612"/>
                </a:cubicBezTo>
                <a:cubicBezTo>
                  <a:pt x="49306" y="30271"/>
                  <a:pt x="49986" y="29800"/>
                  <a:pt x="50405" y="29093"/>
                </a:cubicBezTo>
                <a:cubicBezTo>
                  <a:pt x="50510" y="29041"/>
                  <a:pt x="50615" y="29014"/>
                  <a:pt x="50720" y="28962"/>
                </a:cubicBezTo>
                <a:cubicBezTo>
                  <a:pt x="50746" y="28936"/>
                  <a:pt x="50824" y="28936"/>
                  <a:pt x="50850" y="28910"/>
                </a:cubicBezTo>
                <a:close/>
                <a:moveTo>
                  <a:pt x="25452" y="29433"/>
                </a:moveTo>
                <a:cubicBezTo>
                  <a:pt x="25975" y="30088"/>
                  <a:pt x="26682" y="30664"/>
                  <a:pt x="27546" y="31135"/>
                </a:cubicBezTo>
                <a:cubicBezTo>
                  <a:pt x="27965" y="31371"/>
                  <a:pt x="28227" y="31502"/>
                  <a:pt x="28698" y="31528"/>
                </a:cubicBezTo>
                <a:cubicBezTo>
                  <a:pt x="29196" y="31554"/>
                  <a:pt x="29720" y="31633"/>
                  <a:pt x="30243" y="31685"/>
                </a:cubicBezTo>
                <a:cubicBezTo>
                  <a:pt x="31029" y="31764"/>
                  <a:pt x="31893" y="31738"/>
                  <a:pt x="32548" y="32287"/>
                </a:cubicBezTo>
                <a:cubicBezTo>
                  <a:pt x="32967" y="32628"/>
                  <a:pt x="32548" y="32994"/>
                  <a:pt x="32207" y="33178"/>
                </a:cubicBezTo>
                <a:cubicBezTo>
                  <a:pt x="32005" y="33279"/>
                  <a:pt x="31753" y="33325"/>
                  <a:pt x="31497" y="33325"/>
                </a:cubicBezTo>
                <a:cubicBezTo>
                  <a:pt x="31223" y="33325"/>
                  <a:pt x="30945" y="33272"/>
                  <a:pt x="30715" y="33178"/>
                </a:cubicBezTo>
                <a:cubicBezTo>
                  <a:pt x="30427" y="33047"/>
                  <a:pt x="30191" y="32837"/>
                  <a:pt x="29877" y="32785"/>
                </a:cubicBezTo>
                <a:cubicBezTo>
                  <a:pt x="29536" y="32733"/>
                  <a:pt x="29163" y="32693"/>
                  <a:pt x="28793" y="32693"/>
                </a:cubicBezTo>
                <a:cubicBezTo>
                  <a:pt x="28424" y="32693"/>
                  <a:pt x="28057" y="32733"/>
                  <a:pt x="27730" y="32837"/>
                </a:cubicBezTo>
                <a:cubicBezTo>
                  <a:pt x="27184" y="33003"/>
                  <a:pt x="26725" y="33835"/>
                  <a:pt x="26098" y="33835"/>
                </a:cubicBezTo>
                <a:cubicBezTo>
                  <a:pt x="26033" y="33835"/>
                  <a:pt x="25966" y="33826"/>
                  <a:pt x="25897" y="33806"/>
                </a:cubicBezTo>
                <a:cubicBezTo>
                  <a:pt x="25661" y="33754"/>
                  <a:pt x="25216" y="33099"/>
                  <a:pt x="25216" y="31554"/>
                </a:cubicBezTo>
                <a:cubicBezTo>
                  <a:pt x="25216" y="30978"/>
                  <a:pt x="25294" y="30271"/>
                  <a:pt x="25452" y="29433"/>
                </a:cubicBezTo>
                <a:close/>
                <a:moveTo>
                  <a:pt x="23098" y="23968"/>
                </a:moveTo>
                <a:cubicBezTo>
                  <a:pt x="23243" y="23968"/>
                  <a:pt x="23365" y="23983"/>
                  <a:pt x="23462" y="24013"/>
                </a:cubicBezTo>
                <a:cubicBezTo>
                  <a:pt x="24090" y="24223"/>
                  <a:pt x="24221" y="24406"/>
                  <a:pt x="24221" y="24406"/>
                </a:cubicBezTo>
                <a:cubicBezTo>
                  <a:pt x="24221" y="24432"/>
                  <a:pt x="24247" y="24432"/>
                  <a:pt x="24247" y="24458"/>
                </a:cubicBezTo>
                <a:cubicBezTo>
                  <a:pt x="24247" y="24720"/>
                  <a:pt x="23985" y="25349"/>
                  <a:pt x="23802" y="25794"/>
                </a:cubicBezTo>
                <a:cubicBezTo>
                  <a:pt x="23566" y="26370"/>
                  <a:pt x="23278" y="27051"/>
                  <a:pt x="23095" y="27810"/>
                </a:cubicBezTo>
                <a:cubicBezTo>
                  <a:pt x="22728" y="29329"/>
                  <a:pt x="22597" y="30585"/>
                  <a:pt x="22597" y="31607"/>
                </a:cubicBezTo>
                <a:cubicBezTo>
                  <a:pt x="22597" y="33440"/>
                  <a:pt x="23069" y="34539"/>
                  <a:pt x="23645" y="35220"/>
                </a:cubicBezTo>
                <a:cubicBezTo>
                  <a:pt x="23383" y="35194"/>
                  <a:pt x="23121" y="35142"/>
                  <a:pt x="22886" y="34984"/>
                </a:cubicBezTo>
                <a:cubicBezTo>
                  <a:pt x="22676" y="34880"/>
                  <a:pt x="22624" y="34801"/>
                  <a:pt x="22597" y="34775"/>
                </a:cubicBezTo>
                <a:cubicBezTo>
                  <a:pt x="22597" y="34723"/>
                  <a:pt x="22597" y="34592"/>
                  <a:pt x="22597" y="34592"/>
                </a:cubicBezTo>
                <a:cubicBezTo>
                  <a:pt x="22597" y="34461"/>
                  <a:pt x="22624" y="34304"/>
                  <a:pt x="22624" y="34147"/>
                </a:cubicBezTo>
                <a:cubicBezTo>
                  <a:pt x="22624" y="33728"/>
                  <a:pt x="22545" y="33178"/>
                  <a:pt x="22152" y="32575"/>
                </a:cubicBezTo>
                <a:cubicBezTo>
                  <a:pt x="21969" y="32314"/>
                  <a:pt x="21812" y="31895"/>
                  <a:pt x="21629" y="31476"/>
                </a:cubicBezTo>
                <a:cubicBezTo>
                  <a:pt x="21524" y="31240"/>
                  <a:pt x="21393" y="30926"/>
                  <a:pt x="21236" y="30612"/>
                </a:cubicBezTo>
                <a:cubicBezTo>
                  <a:pt x="22179" y="29590"/>
                  <a:pt x="22859" y="28569"/>
                  <a:pt x="22859" y="27522"/>
                </a:cubicBezTo>
                <a:cubicBezTo>
                  <a:pt x="22859" y="27234"/>
                  <a:pt x="22807" y="26946"/>
                  <a:pt x="22702" y="26658"/>
                </a:cubicBezTo>
                <a:cubicBezTo>
                  <a:pt x="22283" y="25558"/>
                  <a:pt x="21445" y="24877"/>
                  <a:pt x="20372" y="24668"/>
                </a:cubicBezTo>
                <a:cubicBezTo>
                  <a:pt x="21491" y="24224"/>
                  <a:pt x="22491" y="23968"/>
                  <a:pt x="23098" y="23968"/>
                </a:cubicBezTo>
                <a:close/>
                <a:moveTo>
                  <a:pt x="45954" y="31292"/>
                </a:moveTo>
                <a:cubicBezTo>
                  <a:pt x="46504" y="32837"/>
                  <a:pt x="48415" y="33858"/>
                  <a:pt x="50170" y="34199"/>
                </a:cubicBezTo>
                <a:lnTo>
                  <a:pt x="50353" y="34199"/>
                </a:lnTo>
                <a:cubicBezTo>
                  <a:pt x="48153" y="35220"/>
                  <a:pt x="46766" y="35587"/>
                  <a:pt x="46321" y="35587"/>
                </a:cubicBezTo>
                <a:cubicBezTo>
                  <a:pt x="46216" y="35482"/>
                  <a:pt x="46190" y="35351"/>
                  <a:pt x="46137" y="34906"/>
                </a:cubicBezTo>
                <a:cubicBezTo>
                  <a:pt x="46111" y="34461"/>
                  <a:pt x="46033" y="33858"/>
                  <a:pt x="45561" y="33387"/>
                </a:cubicBezTo>
                <a:cubicBezTo>
                  <a:pt x="45561" y="33335"/>
                  <a:pt x="45561" y="33282"/>
                  <a:pt x="45561" y="33282"/>
                </a:cubicBezTo>
                <a:cubicBezTo>
                  <a:pt x="45561" y="32706"/>
                  <a:pt x="45430" y="32052"/>
                  <a:pt x="44749" y="31476"/>
                </a:cubicBezTo>
                <a:cubicBezTo>
                  <a:pt x="44828" y="31476"/>
                  <a:pt x="44907" y="31450"/>
                  <a:pt x="44959" y="31450"/>
                </a:cubicBezTo>
                <a:cubicBezTo>
                  <a:pt x="45273" y="31397"/>
                  <a:pt x="45614" y="31371"/>
                  <a:pt x="45954" y="31292"/>
                </a:cubicBezTo>
                <a:close/>
                <a:moveTo>
                  <a:pt x="13119" y="31423"/>
                </a:moveTo>
                <a:cubicBezTo>
                  <a:pt x="13093" y="31633"/>
                  <a:pt x="13066" y="31842"/>
                  <a:pt x="13066" y="32078"/>
                </a:cubicBezTo>
                <a:cubicBezTo>
                  <a:pt x="13066" y="32680"/>
                  <a:pt x="13171" y="33256"/>
                  <a:pt x="13302" y="33780"/>
                </a:cubicBezTo>
                <a:cubicBezTo>
                  <a:pt x="12543" y="34696"/>
                  <a:pt x="11731" y="35587"/>
                  <a:pt x="10945" y="36398"/>
                </a:cubicBezTo>
                <a:cubicBezTo>
                  <a:pt x="11312" y="34670"/>
                  <a:pt x="12150" y="32837"/>
                  <a:pt x="13119" y="31423"/>
                </a:cubicBezTo>
                <a:close/>
                <a:moveTo>
                  <a:pt x="38544" y="35272"/>
                </a:moveTo>
                <a:cubicBezTo>
                  <a:pt x="38649" y="35377"/>
                  <a:pt x="38753" y="35508"/>
                  <a:pt x="38832" y="35613"/>
                </a:cubicBezTo>
                <a:cubicBezTo>
                  <a:pt x="38989" y="35875"/>
                  <a:pt x="39041" y="36032"/>
                  <a:pt x="39041" y="36137"/>
                </a:cubicBezTo>
                <a:cubicBezTo>
                  <a:pt x="39041" y="36267"/>
                  <a:pt x="38963" y="36346"/>
                  <a:pt x="38910" y="36398"/>
                </a:cubicBezTo>
                <a:cubicBezTo>
                  <a:pt x="38701" y="36582"/>
                  <a:pt x="38360" y="36765"/>
                  <a:pt x="37915" y="36896"/>
                </a:cubicBezTo>
                <a:cubicBezTo>
                  <a:pt x="38125" y="36346"/>
                  <a:pt x="38334" y="35770"/>
                  <a:pt x="38334" y="35770"/>
                </a:cubicBezTo>
                <a:cubicBezTo>
                  <a:pt x="38413" y="35587"/>
                  <a:pt x="38465" y="35430"/>
                  <a:pt x="38544" y="35272"/>
                </a:cubicBezTo>
                <a:close/>
                <a:moveTo>
                  <a:pt x="35271" y="34382"/>
                </a:moveTo>
                <a:cubicBezTo>
                  <a:pt x="35533" y="34408"/>
                  <a:pt x="35794" y="34408"/>
                  <a:pt x="36056" y="34435"/>
                </a:cubicBezTo>
                <a:cubicBezTo>
                  <a:pt x="36004" y="34592"/>
                  <a:pt x="35925" y="34775"/>
                  <a:pt x="35873" y="34958"/>
                </a:cubicBezTo>
                <a:lnTo>
                  <a:pt x="35140" y="36870"/>
                </a:lnTo>
                <a:cubicBezTo>
                  <a:pt x="35087" y="37001"/>
                  <a:pt x="35035" y="37105"/>
                  <a:pt x="34983" y="37210"/>
                </a:cubicBezTo>
                <a:cubicBezTo>
                  <a:pt x="34773" y="37210"/>
                  <a:pt x="34564" y="37210"/>
                  <a:pt x="34380" y="37184"/>
                </a:cubicBezTo>
                <a:cubicBezTo>
                  <a:pt x="34773" y="36346"/>
                  <a:pt x="35087" y="35403"/>
                  <a:pt x="35271" y="34382"/>
                </a:cubicBezTo>
                <a:close/>
                <a:moveTo>
                  <a:pt x="19246" y="32497"/>
                </a:moveTo>
                <a:cubicBezTo>
                  <a:pt x="19429" y="32968"/>
                  <a:pt x="19639" y="33440"/>
                  <a:pt x="19901" y="33858"/>
                </a:cubicBezTo>
                <a:cubicBezTo>
                  <a:pt x="19979" y="33963"/>
                  <a:pt x="19979" y="34016"/>
                  <a:pt x="19979" y="34120"/>
                </a:cubicBezTo>
                <a:cubicBezTo>
                  <a:pt x="19979" y="34199"/>
                  <a:pt x="19979" y="34277"/>
                  <a:pt x="19979" y="34382"/>
                </a:cubicBezTo>
                <a:cubicBezTo>
                  <a:pt x="19953" y="34487"/>
                  <a:pt x="19953" y="34644"/>
                  <a:pt x="19953" y="34801"/>
                </a:cubicBezTo>
                <a:cubicBezTo>
                  <a:pt x="19953" y="36346"/>
                  <a:pt x="21445" y="37210"/>
                  <a:pt x="22859" y="37655"/>
                </a:cubicBezTo>
                <a:cubicBezTo>
                  <a:pt x="22531" y="37918"/>
                  <a:pt x="22258" y="38216"/>
                  <a:pt x="21872" y="38216"/>
                </a:cubicBezTo>
                <a:cubicBezTo>
                  <a:pt x="21796" y="38216"/>
                  <a:pt x="21715" y="38205"/>
                  <a:pt x="21629" y="38179"/>
                </a:cubicBezTo>
                <a:cubicBezTo>
                  <a:pt x="21119" y="38031"/>
                  <a:pt x="20562" y="37960"/>
                  <a:pt x="20002" y="37960"/>
                </a:cubicBezTo>
                <a:cubicBezTo>
                  <a:pt x="19468" y="37960"/>
                  <a:pt x="18933" y="38025"/>
                  <a:pt x="18434" y="38153"/>
                </a:cubicBezTo>
                <a:cubicBezTo>
                  <a:pt x="18234" y="38203"/>
                  <a:pt x="17199" y="38706"/>
                  <a:pt x="16992" y="38706"/>
                </a:cubicBezTo>
                <a:cubicBezTo>
                  <a:pt x="16982" y="38706"/>
                  <a:pt x="16974" y="38705"/>
                  <a:pt x="16968" y="38703"/>
                </a:cubicBezTo>
                <a:cubicBezTo>
                  <a:pt x="16418" y="38415"/>
                  <a:pt x="16261" y="37629"/>
                  <a:pt x="16235" y="36896"/>
                </a:cubicBezTo>
                <a:cubicBezTo>
                  <a:pt x="16261" y="36791"/>
                  <a:pt x="16287" y="36686"/>
                  <a:pt x="16313" y="36582"/>
                </a:cubicBezTo>
                <a:cubicBezTo>
                  <a:pt x="16339" y="36398"/>
                  <a:pt x="16339" y="36189"/>
                  <a:pt x="16339" y="36006"/>
                </a:cubicBezTo>
                <a:cubicBezTo>
                  <a:pt x="16339" y="35901"/>
                  <a:pt x="16313" y="35822"/>
                  <a:pt x="16313" y="35744"/>
                </a:cubicBezTo>
                <a:cubicBezTo>
                  <a:pt x="16654" y="34853"/>
                  <a:pt x="18120" y="33518"/>
                  <a:pt x="19246" y="32497"/>
                </a:cubicBezTo>
                <a:close/>
                <a:moveTo>
                  <a:pt x="32088" y="34038"/>
                </a:moveTo>
                <a:cubicBezTo>
                  <a:pt x="32259" y="34038"/>
                  <a:pt x="32456" y="34053"/>
                  <a:pt x="32652" y="34068"/>
                </a:cubicBezTo>
                <a:cubicBezTo>
                  <a:pt x="32521" y="34827"/>
                  <a:pt x="32286" y="35587"/>
                  <a:pt x="31945" y="36215"/>
                </a:cubicBezTo>
                <a:cubicBezTo>
                  <a:pt x="31919" y="36267"/>
                  <a:pt x="31893" y="36294"/>
                  <a:pt x="31867" y="36346"/>
                </a:cubicBezTo>
                <a:cubicBezTo>
                  <a:pt x="31762" y="36294"/>
                  <a:pt x="31605" y="36189"/>
                  <a:pt x="31605" y="36189"/>
                </a:cubicBezTo>
                <a:lnTo>
                  <a:pt x="30924" y="37184"/>
                </a:lnTo>
                <a:cubicBezTo>
                  <a:pt x="30662" y="37524"/>
                  <a:pt x="30427" y="37943"/>
                  <a:pt x="30191" y="38362"/>
                </a:cubicBezTo>
                <a:cubicBezTo>
                  <a:pt x="29641" y="38781"/>
                  <a:pt x="29065" y="39017"/>
                  <a:pt x="28515" y="39017"/>
                </a:cubicBezTo>
                <a:cubicBezTo>
                  <a:pt x="28499" y="39017"/>
                  <a:pt x="28483" y="39017"/>
                  <a:pt x="28466" y="39017"/>
                </a:cubicBezTo>
                <a:cubicBezTo>
                  <a:pt x="27389" y="39017"/>
                  <a:pt x="26516" y="38165"/>
                  <a:pt x="25897" y="37262"/>
                </a:cubicBezTo>
                <a:cubicBezTo>
                  <a:pt x="26630" y="37001"/>
                  <a:pt x="27311" y="36634"/>
                  <a:pt x="27913" y="36320"/>
                </a:cubicBezTo>
                <a:cubicBezTo>
                  <a:pt x="28437" y="36032"/>
                  <a:pt x="28934" y="35770"/>
                  <a:pt x="29353" y="35639"/>
                </a:cubicBezTo>
                <a:cubicBezTo>
                  <a:pt x="30086" y="35377"/>
                  <a:pt x="30584" y="34932"/>
                  <a:pt x="30976" y="34592"/>
                </a:cubicBezTo>
                <a:cubicBezTo>
                  <a:pt x="31317" y="34277"/>
                  <a:pt x="31553" y="34094"/>
                  <a:pt x="31762" y="34068"/>
                </a:cubicBezTo>
                <a:cubicBezTo>
                  <a:pt x="31851" y="34046"/>
                  <a:pt x="31962" y="34038"/>
                  <a:pt x="32088" y="34038"/>
                </a:cubicBezTo>
                <a:close/>
                <a:moveTo>
                  <a:pt x="32809" y="39436"/>
                </a:moveTo>
                <a:cubicBezTo>
                  <a:pt x="33071" y="39488"/>
                  <a:pt x="33333" y="39541"/>
                  <a:pt x="33621" y="39567"/>
                </a:cubicBezTo>
                <a:cubicBezTo>
                  <a:pt x="33045" y="40352"/>
                  <a:pt x="32364" y="40954"/>
                  <a:pt x="31553" y="41426"/>
                </a:cubicBezTo>
                <a:cubicBezTo>
                  <a:pt x="31814" y="40902"/>
                  <a:pt x="32050" y="40378"/>
                  <a:pt x="32312" y="39907"/>
                </a:cubicBezTo>
                <a:cubicBezTo>
                  <a:pt x="32469" y="39750"/>
                  <a:pt x="32652" y="39593"/>
                  <a:pt x="32809" y="39436"/>
                </a:cubicBezTo>
                <a:close/>
                <a:moveTo>
                  <a:pt x="28070" y="41478"/>
                </a:moveTo>
                <a:lnTo>
                  <a:pt x="28070" y="41478"/>
                </a:lnTo>
                <a:cubicBezTo>
                  <a:pt x="28253" y="41504"/>
                  <a:pt x="28437" y="41504"/>
                  <a:pt x="28594" y="41504"/>
                </a:cubicBezTo>
                <a:lnTo>
                  <a:pt x="28646" y="41504"/>
                </a:lnTo>
                <a:cubicBezTo>
                  <a:pt x="28568" y="41661"/>
                  <a:pt x="28489" y="41845"/>
                  <a:pt x="28410" y="41976"/>
                </a:cubicBezTo>
                <a:cubicBezTo>
                  <a:pt x="28280" y="41819"/>
                  <a:pt x="28175" y="41635"/>
                  <a:pt x="28070" y="41478"/>
                </a:cubicBezTo>
                <a:close/>
                <a:moveTo>
                  <a:pt x="14585" y="39959"/>
                </a:moveTo>
                <a:cubicBezTo>
                  <a:pt x="14637" y="40012"/>
                  <a:pt x="14664" y="40064"/>
                  <a:pt x="14716" y="40117"/>
                </a:cubicBezTo>
                <a:cubicBezTo>
                  <a:pt x="13328" y="41242"/>
                  <a:pt x="12045" y="42578"/>
                  <a:pt x="11050" y="43756"/>
                </a:cubicBezTo>
                <a:cubicBezTo>
                  <a:pt x="9510" y="45561"/>
                  <a:pt x="8501" y="45884"/>
                  <a:pt x="8226" y="45884"/>
                </a:cubicBezTo>
                <a:cubicBezTo>
                  <a:pt x="8201" y="45884"/>
                  <a:pt x="8183" y="45881"/>
                  <a:pt x="8170" y="45877"/>
                </a:cubicBezTo>
                <a:cubicBezTo>
                  <a:pt x="8144" y="45877"/>
                  <a:pt x="8039" y="45720"/>
                  <a:pt x="8013" y="45380"/>
                </a:cubicBezTo>
                <a:cubicBezTo>
                  <a:pt x="8013" y="45301"/>
                  <a:pt x="8013" y="45249"/>
                  <a:pt x="8013" y="45196"/>
                </a:cubicBezTo>
                <a:cubicBezTo>
                  <a:pt x="8013" y="44332"/>
                  <a:pt x="8458" y="42918"/>
                  <a:pt x="9767" y="41347"/>
                </a:cubicBezTo>
                <a:cubicBezTo>
                  <a:pt x="10207" y="41485"/>
                  <a:pt x="10661" y="41557"/>
                  <a:pt x="11119" y="41557"/>
                </a:cubicBezTo>
                <a:cubicBezTo>
                  <a:pt x="11533" y="41557"/>
                  <a:pt x="11949" y="41498"/>
                  <a:pt x="12359" y="41373"/>
                </a:cubicBezTo>
                <a:cubicBezTo>
                  <a:pt x="13197" y="41112"/>
                  <a:pt x="13957" y="40614"/>
                  <a:pt x="14585" y="39959"/>
                </a:cubicBezTo>
                <a:close/>
                <a:moveTo>
                  <a:pt x="21393" y="41190"/>
                </a:moveTo>
                <a:cubicBezTo>
                  <a:pt x="21472" y="41269"/>
                  <a:pt x="21550" y="41321"/>
                  <a:pt x="21629" y="41400"/>
                </a:cubicBezTo>
                <a:cubicBezTo>
                  <a:pt x="21995" y="41819"/>
                  <a:pt x="22152" y="42395"/>
                  <a:pt x="22152" y="43049"/>
                </a:cubicBezTo>
                <a:cubicBezTo>
                  <a:pt x="22152" y="44201"/>
                  <a:pt x="21629" y="45589"/>
                  <a:pt x="20948" y="46794"/>
                </a:cubicBezTo>
                <a:cubicBezTo>
                  <a:pt x="20817" y="46663"/>
                  <a:pt x="20712" y="46558"/>
                  <a:pt x="20555" y="46401"/>
                </a:cubicBezTo>
                <a:cubicBezTo>
                  <a:pt x="20084" y="45851"/>
                  <a:pt x="19455" y="45196"/>
                  <a:pt x="18251" y="44673"/>
                </a:cubicBezTo>
                <a:cubicBezTo>
                  <a:pt x="17727" y="44463"/>
                  <a:pt x="17204" y="44306"/>
                  <a:pt x="16680" y="44228"/>
                </a:cubicBezTo>
                <a:cubicBezTo>
                  <a:pt x="16706" y="44175"/>
                  <a:pt x="16732" y="44149"/>
                  <a:pt x="16732" y="44123"/>
                </a:cubicBezTo>
                <a:cubicBezTo>
                  <a:pt x="17439" y="42892"/>
                  <a:pt x="18906" y="41740"/>
                  <a:pt x="20162" y="41426"/>
                </a:cubicBezTo>
                <a:cubicBezTo>
                  <a:pt x="20581" y="41295"/>
                  <a:pt x="21000" y="41242"/>
                  <a:pt x="21393" y="41190"/>
                </a:cubicBezTo>
                <a:close/>
                <a:moveTo>
                  <a:pt x="7226" y="32123"/>
                </a:moveTo>
                <a:cubicBezTo>
                  <a:pt x="7299" y="32123"/>
                  <a:pt x="7369" y="32125"/>
                  <a:pt x="7437" y="32130"/>
                </a:cubicBezTo>
                <a:cubicBezTo>
                  <a:pt x="7358" y="32445"/>
                  <a:pt x="7253" y="32785"/>
                  <a:pt x="7149" y="33152"/>
                </a:cubicBezTo>
                <a:cubicBezTo>
                  <a:pt x="6808" y="34251"/>
                  <a:pt x="6389" y="35587"/>
                  <a:pt x="6389" y="36896"/>
                </a:cubicBezTo>
                <a:cubicBezTo>
                  <a:pt x="6389" y="37996"/>
                  <a:pt x="6704" y="39069"/>
                  <a:pt x="7568" y="39986"/>
                </a:cubicBezTo>
                <a:cubicBezTo>
                  <a:pt x="6154" y="41740"/>
                  <a:pt x="5368" y="43599"/>
                  <a:pt x="5368" y="45170"/>
                </a:cubicBezTo>
                <a:cubicBezTo>
                  <a:pt x="5368" y="45668"/>
                  <a:pt x="5447" y="46113"/>
                  <a:pt x="5604" y="46558"/>
                </a:cubicBezTo>
                <a:cubicBezTo>
                  <a:pt x="5656" y="46715"/>
                  <a:pt x="5761" y="46898"/>
                  <a:pt x="5866" y="47055"/>
                </a:cubicBezTo>
                <a:cubicBezTo>
                  <a:pt x="5804" y="47057"/>
                  <a:pt x="5746" y="47058"/>
                  <a:pt x="5690" y="47058"/>
                </a:cubicBezTo>
                <a:cubicBezTo>
                  <a:pt x="5016" y="47058"/>
                  <a:pt x="4790" y="46921"/>
                  <a:pt x="4766" y="46872"/>
                </a:cubicBezTo>
                <a:cubicBezTo>
                  <a:pt x="4347" y="46532"/>
                  <a:pt x="4635" y="44908"/>
                  <a:pt x="4818" y="43730"/>
                </a:cubicBezTo>
                <a:cubicBezTo>
                  <a:pt x="5054" y="42342"/>
                  <a:pt x="5290" y="40771"/>
                  <a:pt x="5054" y="39331"/>
                </a:cubicBezTo>
                <a:cubicBezTo>
                  <a:pt x="4871" y="38127"/>
                  <a:pt x="4138" y="37236"/>
                  <a:pt x="3561" y="36503"/>
                </a:cubicBezTo>
                <a:cubicBezTo>
                  <a:pt x="3143" y="36006"/>
                  <a:pt x="2776" y="35534"/>
                  <a:pt x="2750" y="35168"/>
                </a:cubicBezTo>
                <a:cubicBezTo>
                  <a:pt x="2697" y="34435"/>
                  <a:pt x="3509" y="33492"/>
                  <a:pt x="4792" y="32811"/>
                </a:cubicBezTo>
                <a:cubicBezTo>
                  <a:pt x="5689" y="32339"/>
                  <a:pt x="6564" y="32123"/>
                  <a:pt x="7226" y="32123"/>
                </a:cubicBezTo>
                <a:close/>
                <a:moveTo>
                  <a:pt x="24614" y="41766"/>
                </a:moveTo>
                <a:cubicBezTo>
                  <a:pt x="25583" y="42316"/>
                  <a:pt x="26342" y="43285"/>
                  <a:pt x="26892" y="44646"/>
                </a:cubicBezTo>
                <a:lnTo>
                  <a:pt x="26892" y="44673"/>
                </a:lnTo>
                <a:cubicBezTo>
                  <a:pt x="25949" y="46087"/>
                  <a:pt x="24902" y="47029"/>
                  <a:pt x="23619" y="47291"/>
                </a:cubicBezTo>
                <a:cubicBezTo>
                  <a:pt x="24273" y="45956"/>
                  <a:pt x="24771" y="44463"/>
                  <a:pt x="24771" y="42997"/>
                </a:cubicBezTo>
                <a:cubicBezTo>
                  <a:pt x="24771" y="42578"/>
                  <a:pt x="24718" y="42159"/>
                  <a:pt x="24614" y="41766"/>
                </a:cubicBezTo>
                <a:close/>
                <a:moveTo>
                  <a:pt x="18146" y="47579"/>
                </a:moveTo>
                <a:cubicBezTo>
                  <a:pt x="18303" y="47710"/>
                  <a:pt x="18434" y="47867"/>
                  <a:pt x="18565" y="48024"/>
                </a:cubicBezTo>
                <a:cubicBezTo>
                  <a:pt x="18801" y="48260"/>
                  <a:pt x="19063" y="48522"/>
                  <a:pt x="19351" y="48757"/>
                </a:cubicBezTo>
                <a:cubicBezTo>
                  <a:pt x="18062" y="49859"/>
                  <a:pt x="15493" y="51170"/>
                  <a:pt x="14142" y="51170"/>
                </a:cubicBezTo>
                <a:cubicBezTo>
                  <a:pt x="13983" y="51170"/>
                  <a:pt x="13842" y="51152"/>
                  <a:pt x="13721" y="51114"/>
                </a:cubicBezTo>
                <a:cubicBezTo>
                  <a:pt x="13616" y="51088"/>
                  <a:pt x="13354" y="51009"/>
                  <a:pt x="13302" y="50302"/>
                </a:cubicBezTo>
                <a:cubicBezTo>
                  <a:pt x="13302" y="50276"/>
                  <a:pt x="13302" y="50250"/>
                  <a:pt x="13302" y="50224"/>
                </a:cubicBezTo>
                <a:cubicBezTo>
                  <a:pt x="13302" y="50040"/>
                  <a:pt x="13354" y="49779"/>
                  <a:pt x="13669" y="49438"/>
                </a:cubicBezTo>
                <a:cubicBezTo>
                  <a:pt x="14585" y="48443"/>
                  <a:pt x="16654" y="47841"/>
                  <a:pt x="17884" y="47605"/>
                </a:cubicBezTo>
                <a:cubicBezTo>
                  <a:pt x="17963" y="47605"/>
                  <a:pt x="18068" y="47605"/>
                  <a:pt x="18146" y="47579"/>
                </a:cubicBezTo>
                <a:close/>
                <a:moveTo>
                  <a:pt x="74095" y="0"/>
                </a:moveTo>
                <a:cubicBezTo>
                  <a:pt x="72405" y="0"/>
                  <a:pt x="71453" y="244"/>
                  <a:pt x="70855" y="866"/>
                </a:cubicBezTo>
                <a:cubicBezTo>
                  <a:pt x="70541" y="1180"/>
                  <a:pt x="70410" y="1521"/>
                  <a:pt x="70332" y="1861"/>
                </a:cubicBezTo>
                <a:cubicBezTo>
                  <a:pt x="70148" y="1914"/>
                  <a:pt x="69965" y="1992"/>
                  <a:pt x="69782" y="2071"/>
                </a:cubicBezTo>
                <a:cubicBezTo>
                  <a:pt x="69127" y="1416"/>
                  <a:pt x="68184" y="866"/>
                  <a:pt x="66718" y="578"/>
                </a:cubicBezTo>
                <a:cubicBezTo>
                  <a:pt x="66234" y="484"/>
                  <a:pt x="65762" y="438"/>
                  <a:pt x="65310" y="438"/>
                </a:cubicBezTo>
                <a:cubicBezTo>
                  <a:pt x="63245" y="438"/>
                  <a:pt x="61569" y="1395"/>
                  <a:pt x="60774" y="3092"/>
                </a:cubicBezTo>
                <a:cubicBezTo>
                  <a:pt x="60106" y="2862"/>
                  <a:pt x="59377" y="2747"/>
                  <a:pt x="58589" y="2747"/>
                </a:cubicBezTo>
                <a:cubicBezTo>
                  <a:pt x="57307" y="2747"/>
                  <a:pt x="55869" y="3052"/>
                  <a:pt x="54281" y="3668"/>
                </a:cubicBezTo>
                <a:cubicBezTo>
                  <a:pt x="52971" y="4165"/>
                  <a:pt x="51636" y="4872"/>
                  <a:pt x="50327" y="5710"/>
                </a:cubicBezTo>
                <a:cubicBezTo>
                  <a:pt x="47342" y="6496"/>
                  <a:pt x="44357" y="8145"/>
                  <a:pt x="43414" y="9298"/>
                </a:cubicBezTo>
                <a:lnTo>
                  <a:pt x="42890" y="9900"/>
                </a:lnTo>
                <a:cubicBezTo>
                  <a:pt x="42890" y="9900"/>
                  <a:pt x="42943" y="10005"/>
                  <a:pt x="42969" y="10057"/>
                </a:cubicBezTo>
                <a:cubicBezTo>
                  <a:pt x="40167" y="11418"/>
                  <a:pt x="38072" y="13749"/>
                  <a:pt x="37287" y="16394"/>
                </a:cubicBezTo>
                <a:cubicBezTo>
                  <a:pt x="36868" y="16394"/>
                  <a:pt x="36397" y="16498"/>
                  <a:pt x="35925" y="16629"/>
                </a:cubicBezTo>
                <a:cubicBezTo>
                  <a:pt x="35259" y="16318"/>
                  <a:pt x="34534" y="16158"/>
                  <a:pt x="33760" y="16158"/>
                </a:cubicBezTo>
                <a:cubicBezTo>
                  <a:pt x="33165" y="16158"/>
                  <a:pt x="32541" y="16253"/>
                  <a:pt x="31893" y="16446"/>
                </a:cubicBezTo>
                <a:cubicBezTo>
                  <a:pt x="29222" y="17258"/>
                  <a:pt x="26682" y="19536"/>
                  <a:pt x="25294" y="22102"/>
                </a:cubicBezTo>
                <a:cubicBezTo>
                  <a:pt x="25006" y="21945"/>
                  <a:pt x="24692" y="21788"/>
                  <a:pt x="24326" y="21683"/>
                </a:cubicBezTo>
                <a:cubicBezTo>
                  <a:pt x="23959" y="21560"/>
                  <a:pt x="23549" y="21507"/>
                  <a:pt x="23114" y="21507"/>
                </a:cubicBezTo>
                <a:cubicBezTo>
                  <a:pt x="20658" y="21507"/>
                  <a:pt x="17381" y="23203"/>
                  <a:pt x="16313" y="23804"/>
                </a:cubicBezTo>
                <a:lnTo>
                  <a:pt x="15214" y="24432"/>
                </a:lnTo>
                <a:lnTo>
                  <a:pt x="15816" y="25479"/>
                </a:lnTo>
                <a:cubicBezTo>
                  <a:pt x="15894" y="25584"/>
                  <a:pt x="15894" y="25689"/>
                  <a:pt x="15947" y="25794"/>
                </a:cubicBezTo>
                <a:cubicBezTo>
                  <a:pt x="13616" y="27155"/>
                  <a:pt x="11495" y="29224"/>
                  <a:pt x="10972" y="29983"/>
                </a:cubicBezTo>
                <a:cubicBezTo>
                  <a:pt x="10736" y="30297"/>
                  <a:pt x="10527" y="30664"/>
                  <a:pt x="10317" y="31031"/>
                </a:cubicBezTo>
                <a:cubicBezTo>
                  <a:pt x="10317" y="30873"/>
                  <a:pt x="10343" y="30716"/>
                  <a:pt x="10343" y="30716"/>
                </a:cubicBezTo>
                <a:lnTo>
                  <a:pt x="9715" y="30297"/>
                </a:lnTo>
                <a:cubicBezTo>
                  <a:pt x="9024" y="29823"/>
                  <a:pt x="8186" y="29633"/>
                  <a:pt x="7319" y="29633"/>
                </a:cubicBezTo>
                <a:cubicBezTo>
                  <a:pt x="5986" y="29633"/>
                  <a:pt x="4583" y="30082"/>
                  <a:pt x="3535" y="30638"/>
                </a:cubicBezTo>
                <a:cubicBezTo>
                  <a:pt x="1257" y="31816"/>
                  <a:pt x="0" y="33570"/>
                  <a:pt x="105" y="35325"/>
                </a:cubicBezTo>
                <a:cubicBezTo>
                  <a:pt x="184" y="36451"/>
                  <a:pt x="864" y="37289"/>
                  <a:pt x="1467" y="38022"/>
                </a:cubicBezTo>
                <a:cubicBezTo>
                  <a:pt x="1938" y="38598"/>
                  <a:pt x="2357" y="39122"/>
                  <a:pt x="2462" y="39724"/>
                </a:cubicBezTo>
                <a:cubicBezTo>
                  <a:pt x="2645" y="40771"/>
                  <a:pt x="2436" y="42080"/>
                  <a:pt x="2226" y="43337"/>
                </a:cubicBezTo>
                <a:cubicBezTo>
                  <a:pt x="1886" y="45458"/>
                  <a:pt x="1545" y="47448"/>
                  <a:pt x="2959" y="48705"/>
                </a:cubicBezTo>
                <a:cubicBezTo>
                  <a:pt x="3688" y="49346"/>
                  <a:pt x="4652" y="49549"/>
                  <a:pt x="5611" y="49549"/>
                </a:cubicBezTo>
                <a:cubicBezTo>
                  <a:pt x="6376" y="49549"/>
                  <a:pt x="7139" y="49420"/>
                  <a:pt x="7777" y="49281"/>
                </a:cubicBezTo>
                <a:cubicBezTo>
                  <a:pt x="9060" y="49019"/>
                  <a:pt x="10238" y="48469"/>
                  <a:pt x="11364" y="47920"/>
                </a:cubicBezTo>
                <a:cubicBezTo>
                  <a:pt x="11507" y="47848"/>
                  <a:pt x="11627" y="47799"/>
                  <a:pt x="11746" y="47751"/>
                </a:cubicBezTo>
                <a:lnTo>
                  <a:pt x="11746" y="47751"/>
                </a:lnTo>
                <a:cubicBezTo>
                  <a:pt x="11732" y="47761"/>
                  <a:pt x="11719" y="47775"/>
                  <a:pt x="11705" y="47789"/>
                </a:cubicBezTo>
                <a:cubicBezTo>
                  <a:pt x="11024" y="48522"/>
                  <a:pt x="10657" y="49360"/>
                  <a:pt x="10657" y="50224"/>
                </a:cubicBezTo>
                <a:cubicBezTo>
                  <a:pt x="10657" y="50328"/>
                  <a:pt x="10684" y="50407"/>
                  <a:pt x="10684" y="50512"/>
                </a:cubicBezTo>
                <a:cubicBezTo>
                  <a:pt x="10841" y="52528"/>
                  <a:pt x="12124" y="53235"/>
                  <a:pt x="12857" y="53471"/>
                </a:cubicBezTo>
                <a:cubicBezTo>
                  <a:pt x="13250" y="53595"/>
                  <a:pt x="13670" y="53650"/>
                  <a:pt x="14108" y="53650"/>
                </a:cubicBezTo>
                <a:cubicBezTo>
                  <a:pt x="16996" y="53650"/>
                  <a:pt x="20616" y="51226"/>
                  <a:pt x="21707" y="50067"/>
                </a:cubicBezTo>
                <a:cubicBezTo>
                  <a:pt x="21786" y="49988"/>
                  <a:pt x="21864" y="49883"/>
                  <a:pt x="21943" y="49805"/>
                </a:cubicBezTo>
                <a:cubicBezTo>
                  <a:pt x="22298" y="49856"/>
                  <a:pt x="22641" y="49881"/>
                  <a:pt x="22972" y="49881"/>
                </a:cubicBezTo>
                <a:cubicBezTo>
                  <a:pt x="26170" y="49881"/>
                  <a:pt x="28227" y="47574"/>
                  <a:pt x="29746" y="44987"/>
                </a:cubicBezTo>
                <a:cubicBezTo>
                  <a:pt x="32914" y="43887"/>
                  <a:pt x="35061" y="42499"/>
                  <a:pt x="36685" y="39645"/>
                </a:cubicBezTo>
                <a:cubicBezTo>
                  <a:pt x="38308" y="39462"/>
                  <a:pt x="39879" y="38991"/>
                  <a:pt x="40769" y="38127"/>
                </a:cubicBezTo>
                <a:cubicBezTo>
                  <a:pt x="41372" y="37577"/>
                  <a:pt x="41660" y="36896"/>
                  <a:pt x="41660" y="36163"/>
                </a:cubicBezTo>
                <a:cubicBezTo>
                  <a:pt x="41660" y="35587"/>
                  <a:pt x="41476" y="34984"/>
                  <a:pt x="41084" y="34356"/>
                </a:cubicBezTo>
                <a:cubicBezTo>
                  <a:pt x="40927" y="34068"/>
                  <a:pt x="40717" y="33806"/>
                  <a:pt x="40481" y="33570"/>
                </a:cubicBezTo>
                <a:cubicBezTo>
                  <a:pt x="41230" y="33343"/>
                  <a:pt x="42098" y="33136"/>
                  <a:pt x="42554" y="33136"/>
                </a:cubicBezTo>
                <a:cubicBezTo>
                  <a:pt x="42624" y="33136"/>
                  <a:pt x="42684" y="33141"/>
                  <a:pt x="42733" y="33152"/>
                </a:cubicBezTo>
                <a:cubicBezTo>
                  <a:pt x="42812" y="33204"/>
                  <a:pt x="42890" y="33230"/>
                  <a:pt x="42917" y="33282"/>
                </a:cubicBezTo>
                <a:cubicBezTo>
                  <a:pt x="42917" y="33309"/>
                  <a:pt x="42943" y="33335"/>
                  <a:pt x="42943" y="33335"/>
                </a:cubicBezTo>
                <a:cubicBezTo>
                  <a:pt x="42943" y="33675"/>
                  <a:pt x="42969" y="34277"/>
                  <a:pt x="43493" y="34880"/>
                </a:cubicBezTo>
                <a:cubicBezTo>
                  <a:pt x="43519" y="34958"/>
                  <a:pt x="43519" y="35142"/>
                  <a:pt x="43519" y="35142"/>
                </a:cubicBezTo>
                <a:cubicBezTo>
                  <a:pt x="43597" y="35770"/>
                  <a:pt x="43702" y="36974"/>
                  <a:pt x="44985" y="37734"/>
                </a:cubicBezTo>
                <a:cubicBezTo>
                  <a:pt x="45193" y="37858"/>
                  <a:pt x="45537" y="38061"/>
                  <a:pt x="46262" y="38061"/>
                </a:cubicBezTo>
                <a:cubicBezTo>
                  <a:pt x="47364" y="38061"/>
                  <a:pt x="49348" y="37592"/>
                  <a:pt x="53076" y="35665"/>
                </a:cubicBezTo>
                <a:cubicBezTo>
                  <a:pt x="55852" y="34225"/>
                  <a:pt x="60670" y="29433"/>
                  <a:pt x="61612" y="25244"/>
                </a:cubicBezTo>
                <a:cubicBezTo>
                  <a:pt x="61638" y="25244"/>
                  <a:pt x="61665" y="25218"/>
                  <a:pt x="61691" y="25191"/>
                </a:cubicBezTo>
                <a:cubicBezTo>
                  <a:pt x="61874" y="26998"/>
                  <a:pt x="62345" y="29041"/>
                  <a:pt x="64623" y="29721"/>
                </a:cubicBezTo>
                <a:cubicBezTo>
                  <a:pt x="64920" y="29809"/>
                  <a:pt x="65272" y="29873"/>
                  <a:pt x="65672" y="29873"/>
                </a:cubicBezTo>
                <a:cubicBezTo>
                  <a:pt x="66471" y="29873"/>
                  <a:pt x="67460" y="29617"/>
                  <a:pt x="68577" y="28779"/>
                </a:cubicBezTo>
                <a:cubicBezTo>
                  <a:pt x="70436" y="27391"/>
                  <a:pt x="72034" y="24903"/>
                  <a:pt x="72871" y="22730"/>
                </a:cubicBezTo>
                <a:cubicBezTo>
                  <a:pt x="73736" y="22311"/>
                  <a:pt x="74312" y="21578"/>
                  <a:pt x="74626" y="20504"/>
                </a:cubicBezTo>
                <a:cubicBezTo>
                  <a:pt x="75254" y="20112"/>
                  <a:pt x="75804" y="19562"/>
                  <a:pt x="76275" y="18855"/>
                </a:cubicBezTo>
                <a:cubicBezTo>
                  <a:pt x="77166" y="18593"/>
                  <a:pt x="78004" y="18122"/>
                  <a:pt x="78711" y="17258"/>
                </a:cubicBezTo>
                <a:cubicBezTo>
                  <a:pt x="79549" y="16263"/>
                  <a:pt x="79915" y="14822"/>
                  <a:pt x="79915" y="13225"/>
                </a:cubicBezTo>
                <a:cubicBezTo>
                  <a:pt x="79915" y="11759"/>
                  <a:pt x="79601" y="10135"/>
                  <a:pt x="79077" y="8617"/>
                </a:cubicBezTo>
                <a:cubicBezTo>
                  <a:pt x="79549" y="7517"/>
                  <a:pt x="79810" y="6365"/>
                  <a:pt x="79810" y="5265"/>
                </a:cubicBezTo>
                <a:cubicBezTo>
                  <a:pt x="79810" y="4820"/>
                  <a:pt x="79758" y="4401"/>
                  <a:pt x="79679" y="3982"/>
                </a:cubicBezTo>
                <a:cubicBezTo>
                  <a:pt x="79182" y="1521"/>
                  <a:pt x="77244" y="54"/>
                  <a:pt x="74364" y="2"/>
                </a:cubicBezTo>
                <a:cubicBezTo>
                  <a:pt x="74272" y="1"/>
                  <a:pt x="74183" y="0"/>
                  <a:pt x="74095" y="0"/>
                </a:cubicBezTo>
                <a:close/>
              </a:path>
            </a:pathLst>
          </a:custGeom>
          <a:solidFill>
            <a:srgbClr val="FFC20E"/>
          </a:solidFill>
          <a:ln w="6550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5"/>
          <p:cNvSpPr/>
          <p:nvPr/>
        </p:nvSpPr>
        <p:spPr>
          <a:xfrm>
            <a:off x="2782638" y="1871325"/>
            <a:ext cx="4040925" cy="2227100"/>
          </a:xfrm>
          <a:custGeom>
            <a:avLst/>
            <a:gdLst/>
            <a:ahLst/>
            <a:cxnLst/>
            <a:rect l="l" t="t" r="r" b="b"/>
            <a:pathLst>
              <a:path w="161637" h="89084" extrusionOk="0">
                <a:moveTo>
                  <a:pt x="147419" y="1"/>
                </a:moveTo>
                <a:lnTo>
                  <a:pt x="108561" y="19586"/>
                </a:lnTo>
                <a:lnTo>
                  <a:pt x="65383" y="41948"/>
                </a:lnTo>
                <a:lnTo>
                  <a:pt x="1" y="77349"/>
                </a:lnTo>
                <a:cubicBezTo>
                  <a:pt x="9118" y="86757"/>
                  <a:pt x="20106" y="89084"/>
                  <a:pt x="28747" y="89084"/>
                </a:cubicBezTo>
                <a:cubicBezTo>
                  <a:pt x="37206" y="89084"/>
                  <a:pt x="43415" y="86854"/>
                  <a:pt x="43415" y="86854"/>
                </a:cubicBezTo>
                <a:lnTo>
                  <a:pt x="159202" y="21053"/>
                </a:lnTo>
                <a:cubicBezTo>
                  <a:pt x="161637" y="8720"/>
                  <a:pt x="147419" y="1"/>
                  <a:pt x="147419" y="1"/>
                </a:cubicBezTo>
                <a:close/>
              </a:path>
            </a:pathLst>
          </a:custGeom>
          <a:solidFill>
            <a:srgbClr val="8CC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"/>
          <p:cNvSpPr/>
          <p:nvPr/>
        </p:nvSpPr>
        <p:spPr>
          <a:xfrm>
            <a:off x="5386688" y="2394350"/>
            <a:ext cx="37325" cy="19025"/>
          </a:xfrm>
          <a:custGeom>
            <a:avLst/>
            <a:gdLst/>
            <a:ahLst/>
            <a:cxnLst/>
            <a:rect l="l" t="t" r="r" b="b"/>
            <a:pathLst>
              <a:path w="1493" h="761" extrusionOk="0">
                <a:moveTo>
                  <a:pt x="1493" y="1"/>
                </a:moveTo>
                <a:cubicBezTo>
                  <a:pt x="1467" y="1"/>
                  <a:pt x="1440" y="1"/>
                  <a:pt x="1414" y="27"/>
                </a:cubicBezTo>
                <a:cubicBezTo>
                  <a:pt x="917" y="184"/>
                  <a:pt x="445" y="446"/>
                  <a:pt x="0" y="760"/>
                </a:cubicBezTo>
                <a:cubicBezTo>
                  <a:pt x="498" y="498"/>
                  <a:pt x="995" y="263"/>
                  <a:pt x="1493" y="1"/>
                </a:cubicBezTo>
                <a:close/>
              </a:path>
            </a:pathLst>
          </a:custGeom>
          <a:solidFill>
            <a:srgbClr val="F7931D"/>
          </a:solidFill>
          <a:ln w="6550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5"/>
          <p:cNvSpPr/>
          <p:nvPr/>
        </p:nvSpPr>
        <p:spPr>
          <a:xfrm>
            <a:off x="3760638" y="2257550"/>
            <a:ext cx="1975625" cy="1211725"/>
          </a:xfrm>
          <a:custGeom>
            <a:avLst/>
            <a:gdLst/>
            <a:ahLst/>
            <a:cxnLst/>
            <a:rect l="l" t="t" r="r" b="b"/>
            <a:pathLst>
              <a:path w="79025" h="48469" extrusionOk="0">
                <a:moveTo>
                  <a:pt x="77323" y="0"/>
                </a:moveTo>
                <a:cubicBezTo>
                  <a:pt x="77320" y="3"/>
                  <a:pt x="77318" y="6"/>
                  <a:pt x="77316" y="8"/>
                </a:cubicBezTo>
                <a:lnTo>
                  <a:pt x="77316" y="8"/>
                </a:lnTo>
                <a:cubicBezTo>
                  <a:pt x="77318" y="6"/>
                  <a:pt x="77320" y="3"/>
                  <a:pt x="77323" y="0"/>
                </a:cubicBezTo>
                <a:close/>
                <a:moveTo>
                  <a:pt x="68027" y="10422"/>
                </a:moveTo>
                <a:lnTo>
                  <a:pt x="68027" y="10422"/>
                </a:lnTo>
                <a:cubicBezTo>
                  <a:pt x="67713" y="12150"/>
                  <a:pt x="66928" y="14009"/>
                  <a:pt x="66011" y="15449"/>
                </a:cubicBezTo>
                <a:cubicBezTo>
                  <a:pt x="66037" y="15240"/>
                  <a:pt x="66037" y="15004"/>
                  <a:pt x="66037" y="14794"/>
                </a:cubicBezTo>
                <a:cubicBezTo>
                  <a:pt x="66011" y="14192"/>
                  <a:pt x="65880" y="13616"/>
                  <a:pt x="65749" y="13092"/>
                </a:cubicBezTo>
                <a:cubicBezTo>
                  <a:pt x="66482" y="12150"/>
                  <a:pt x="67268" y="11260"/>
                  <a:pt x="68027" y="10422"/>
                </a:cubicBezTo>
                <a:close/>
                <a:moveTo>
                  <a:pt x="53080" y="13374"/>
                </a:moveTo>
                <a:cubicBezTo>
                  <a:pt x="53107" y="13374"/>
                  <a:pt x="53132" y="13376"/>
                  <a:pt x="53155" y="13381"/>
                </a:cubicBezTo>
                <a:cubicBezTo>
                  <a:pt x="53416" y="13459"/>
                  <a:pt x="53862" y="14088"/>
                  <a:pt x="53888" y="15632"/>
                </a:cubicBezTo>
                <a:cubicBezTo>
                  <a:pt x="53914" y="16208"/>
                  <a:pt x="53862" y="16915"/>
                  <a:pt x="53757" y="17753"/>
                </a:cubicBezTo>
                <a:cubicBezTo>
                  <a:pt x="53181" y="17099"/>
                  <a:pt x="52474" y="16549"/>
                  <a:pt x="51583" y="16104"/>
                </a:cubicBezTo>
                <a:cubicBezTo>
                  <a:pt x="51295" y="15947"/>
                  <a:pt x="50955" y="15816"/>
                  <a:pt x="50562" y="15685"/>
                </a:cubicBezTo>
                <a:cubicBezTo>
                  <a:pt x="51577" y="14026"/>
                  <a:pt x="52615" y="13374"/>
                  <a:pt x="53080" y="13374"/>
                </a:cubicBezTo>
                <a:close/>
                <a:moveTo>
                  <a:pt x="59622" y="18434"/>
                </a:moveTo>
                <a:cubicBezTo>
                  <a:pt x="59832" y="18565"/>
                  <a:pt x="60041" y="18670"/>
                  <a:pt x="60277" y="18748"/>
                </a:cubicBezTo>
                <a:cubicBezTo>
                  <a:pt x="60251" y="19036"/>
                  <a:pt x="60251" y="19298"/>
                  <a:pt x="60251" y="19586"/>
                </a:cubicBezTo>
                <a:cubicBezTo>
                  <a:pt x="60251" y="19665"/>
                  <a:pt x="60277" y="19743"/>
                  <a:pt x="60277" y="19848"/>
                </a:cubicBezTo>
                <a:cubicBezTo>
                  <a:pt x="60038" y="19935"/>
                  <a:pt x="59799" y="19986"/>
                  <a:pt x="59591" y="19986"/>
                </a:cubicBezTo>
                <a:cubicBezTo>
                  <a:pt x="59547" y="19986"/>
                  <a:pt x="59505" y="19983"/>
                  <a:pt x="59465" y="19979"/>
                </a:cubicBezTo>
                <a:cubicBezTo>
                  <a:pt x="59334" y="19979"/>
                  <a:pt x="59177" y="19953"/>
                  <a:pt x="59020" y="19560"/>
                </a:cubicBezTo>
                <a:cubicBezTo>
                  <a:pt x="59020" y="19534"/>
                  <a:pt x="58994" y="19534"/>
                  <a:pt x="58994" y="19508"/>
                </a:cubicBezTo>
                <a:cubicBezTo>
                  <a:pt x="58994" y="19272"/>
                  <a:pt x="59256" y="18879"/>
                  <a:pt x="59622" y="18434"/>
                </a:cubicBezTo>
                <a:close/>
                <a:moveTo>
                  <a:pt x="56362" y="14136"/>
                </a:moveTo>
                <a:cubicBezTo>
                  <a:pt x="56822" y="14136"/>
                  <a:pt x="57117" y="14654"/>
                  <a:pt x="57292" y="15004"/>
                </a:cubicBezTo>
                <a:cubicBezTo>
                  <a:pt x="57370" y="15161"/>
                  <a:pt x="57946" y="16470"/>
                  <a:pt x="57920" y="16470"/>
                </a:cubicBezTo>
                <a:cubicBezTo>
                  <a:pt x="57004" y="17518"/>
                  <a:pt x="56349" y="18539"/>
                  <a:pt x="56375" y="19586"/>
                </a:cubicBezTo>
                <a:cubicBezTo>
                  <a:pt x="56375" y="19874"/>
                  <a:pt x="56454" y="20188"/>
                  <a:pt x="56559" y="20476"/>
                </a:cubicBezTo>
                <a:cubicBezTo>
                  <a:pt x="57030" y="21550"/>
                  <a:pt x="57868" y="22205"/>
                  <a:pt x="58967" y="22388"/>
                </a:cubicBezTo>
                <a:cubicBezTo>
                  <a:pt x="57820" y="22864"/>
                  <a:pt x="56816" y="23161"/>
                  <a:pt x="56222" y="23161"/>
                </a:cubicBezTo>
                <a:cubicBezTo>
                  <a:pt x="56097" y="23161"/>
                  <a:pt x="55990" y="23148"/>
                  <a:pt x="55904" y="23121"/>
                </a:cubicBezTo>
                <a:cubicBezTo>
                  <a:pt x="55249" y="22912"/>
                  <a:pt x="55118" y="22755"/>
                  <a:pt x="55118" y="22755"/>
                </a:cubicBezTo>
                <a:cubicBezTo>
                  <a:pt x="55092" y="22728"/>
                  <a:pt x="55092" y="22728"/>
                  <a:pt x="55092" y="22702"/>
                </a:cubicBezTo>
                <a:cubicBezTo>
                  <a:pt x="55092" y="22440"/>
                  <a:pt x="55328" y="21786"/>
                  <a:pt x="55485" y="21367"/>
                </a:cubicBezTo>
                <a:cubicBezTo>
                  <a:pt x="55721" y="20765"/>
                  <a:pt x="55956" y="20084"/>
                  <a:pt x="56140" y="19298"/>
                </a:cubicBezTo>
                <a:cubicBezTo>
                  <a:pt x="56323" y="18382"/>
                  <a:pt x="56480" y="17465"/>
                  <a:pt x="56532" y="16523"/>
                </a:cubicBezTo>
                <a:cubicBezTo>
                  <a:pt x="56559" y="15711"/>
                  <a:pt x="56349" y="14952"/>
                  <a:pt x="56297" y="14140"/>
                </a:cubicBezTo>
                <a:cubicBezTo>
                  <a:pt x="56319" y="14138"/>
                  <a:pt x="56341" y="14136"/>
                  <a:pt x="56362" y="14136"/>
                </a:cubicBezTo>
                <a:close/>
                <a:moveTo>
                  <a:pt x="49515" y="17963"/>
                </a:moveTo>
                <a:cubicBezTo>
                  <a:pt x="49829" y="18068"/>
                  <a:pt x="50117" y="18172"/>
                  <a:pt x="50353" y="18277"/>
                </a:cubicBezTo>
                <a:cubicBezTo>
                  <a:pt x="51714" y="18984"/>
                  <a:pt x="52421" y="19979"/>
                  <a:pt x="52448" y="21288"/>
                </a:cubicBezTo>
                <a:cubicBezTo>
                  <a:pt x="52448" y="21445"/>
                  <a:pt x="52448" y="21602"/>
                  <a:pt x="52448" y="21760"/>
                </a:cubicBezTo>
                <a:cubicBezTo>
                  <a:pt x="52369" y="22545"/>
                  <a:pt x="52081" y="23383"/>
                  <a:pt x="51662" y="24168"/>
                </a:cubicBezTo>
                <a:cubicBezTo>
                  <a:pt x="51793" y="23750"/>
                  <a:pt x="51872" y="23357"/>
                  <a:pt x="51872" y="22964"/>
                </a:cubicBezTo>
                <a:cubicBezTo>
                  <a:pt x="51872" y="22938"/>
                  <a:pt x="51872" y="22912"/>
                  <a:pt x="51872" y="22885"/>
                </a:cubicBezTo>
                <a:cubicBezTo>
                  <a:pt x="51767" y="21445"/>
                  <a:pt x="50693" y="20555"/>
                  <a:pt x="49567" y="19612"/>
                </a:cubicBezTo>
                <a:cubicBezTo>
                  <a:pt x="49410" y="19481"/>
                  <a:pt x="49279" y="19351"/>
                  <a:pt x="49122" y="19246"/>
                </a:cubicBezTo>
                <a:cubicBezTo>
                  <a:pt x="49201" y="18958"/>
                  <a:pt x="49253" y="18696"/>
                  <a:pt x="49332" y="18434"/>
                </a:cubicBezTo>
                <a:cubicBezTo>
                  <a:pt x="49384" y="18251"/>
                  <a:pt x="49463" y="18120"/>
                  <a:pt x="49515" y="17963"/>
                </a:cubicBezTo>
                <a:close/>
                <a:moveTo>
                  <a:pt x="40560" y="22755"/>
                </a:moveTo>
                <a:cubicBezTo>
                  <a:pt x="40612" y="22807"/>
                  <a:pt x="40691" y="22912"/>
                  <a:pt x="40717" y="23043"/>
                </a:cubicBezTo>
                <a:cubicBezTo>
                  <a:pt x="40062" y="23566"/>
                  <a:pt x="39329" y="24011"/>
                  <a:pt x="38544" y="24430"/>
                </a:cubicBezTo>
                <a:cubicBezTo>
                  <a:pt x="38675" y="24064"/>
                  <a:pt x="38858" y="23750"/>
                  <a:pt x="39120" y="23540"/>
                </a:cubicBezTo>
                <a:cubicBezTo>
                  <a:pt x="40036" y="22833"/>
                  <a:pt x="40455" y="22755"/>
                  <a:pt x="40560" y="22755"/>
                </a:cubicBezTo>
                <a:close/>
                <a:moveTo>
                  <a:pt x="48494" y="22048"/>
                </a:moveTo>
                <a:cubicBezTo>
                  <a:pt x="48913" y="22440"/>
                  <a:pt x="49227" y="22755"/>
                  <a:pt x="49227" y="23016"/>
                </a:cubicBezTo>
                <a:cubicBezTo>
                  <a:pt x="49227" y="23016"/>
                  <a:pt x="49227" y="23043"/>
                  <a:pt x="49227" y="23043"/>
                </a:cubicBezTo>
                <a:cubicBezTo>
                  <a:pt x="49253" y="23304"/>
                  <a:pt x="49044" y="23985"/>
                  <a:pt x="47656" y="25425"/>
                </a:cubicBezTo>
                <a:cubicBezTo>
                  <a:pt x="47656" y="25452"/>
                  <a:pt x="47630" y="25452"/>
                  <a:pt x="47630" y="25452"/>
                </a:cubicBezTo>
                <a:cubicBezTo>
                  <a:pt x="48049" y="24378"/>
                  <a:pt x="48284" y="23200"/>
                  <a:pt x="48494" y="22048"/>
                </a:cubicBezTo>
                <a:close/>
                <a:moveTo>
                  <a:pt x="34197" y="25897"/>
                </a:moveTo>
                <a:lnTo>
                  <a:pt x="34197" y="25897"/>
                </a:lnTo>
                <a:cubicBezTo>
                  <a:pt x="34302" y="25923"/>
                  <a:pt x="34380" y="25923"/>
                  <a:pt x="34485" y="25949"/>
                </a:cubicBezTo>
                <a:cubicBezTo>
                  <a:pt x="34407" y="25975"/>
                  <a:pt x="34302" y="26001"/>
                  <a:pt x="34223" y="26028"/>
                </a:cubicBezTo>
                <a:cubicBezTo>
                  <a:pt x="34223" y="25975"/>
                  <a:pt x="34223" y="25949"/>
                  <a:pt x="34197" y="25897"/>
                </a:cubicBezTo>
                <a:close/>
                <a:moveTo>
                  <a:pt x="45954" y="19770"/>
                </a:moveTo>
                <a:cubicBezTo>
                  <a:pt x="46059" y="19874"/>
                  <a:pt x="46137" y="19953"/>
                  <a:pt x="46242" y="20058"/>
                </a:cubicBezTo>
                <a:cubicBezTo>
                  <a:pt x="46137" y="20476"/>
                  <a:pt x="46059" y="20895"/>
                  <a:pt x="45980" y="21314"/>
                </a:cubicBezTo>
                <a:cubicBezTo>
                  <a:pt x="45535" y="23619"/>
                  <a:pt x="45194" y="25347"/>
                  <a:pt x="43859" y="26525"/>
                </a:cubicBezTo>
                <a:cubicBezTo>
                  <a:pt x="43859" y="26342"/>
                  <a:pt x="43833" y="26132"/>
                  <a:pt x="43833" y="25975"/>
                </a:cubicBezTo>
                <a:cubicBezTo>
                  <a:pt x="43781" y="25268"/>
                  <a:pt x="43702" y="24561"/>
                  <a:pt x="43597" y="23854"/>
                </a:cubicBezTo>
                <a:cubicBezTo>
                  <a:pt x="43676" y="23802"/>
                  <a:pt x="43754" y="23750"/>
                  <a:pt x="43807" y="23671"/>
                </a:cubicBezTo>
                <a:cubicBezTo>
                  <a:pt x="45011" y="22388"/>
                  <a:pt x="45718" y="21026"/>
                  <a:pt x="45954" y="19770"/>
                </a:cubicBezTo>
                <a:close/>
                <a:moveTo>
                  <a:pt x="41188" y="25792"/>
                </a:moveTo>
                <a:cubicBezTo>
                  <a:pt x="41188" y="25923"/>
                  <a:pt x="41188" y="26054"/>
                  <a:pt x="41214" y="26158"/>
                </a:cubicBezTo>
                <a:cubicBezTo>
                  <a:pt x="41241" y="26787"/>
                  <a:pt x="41293" y="27311"/>
                  <a:pt x="41372" y="27808"/>
                </a:cubicBezTo>
                <a:cubicBezTo>
                  <a:pt x="41372" y="27834"/>
                  <a:pt x="41345" y="27834"/>
                  <a:pt x="41345" y="27834"/>
                </a:cubicBezTo>
                <a:cubicBezTo>
                  <a:pt x="40769" y="27284"/>
                  <a:pt x="40193" y="26708"/>
                  <a:pt x="40193" y="26708"/>
                </a:cubicBezTo>
                <a:cubicBezTo>
                  <a:pt x="40193" y="26708"/>
                  <a:pt x="40115" y="27468"/>
                  <a:pt x="40062" y="28201"/>
                </a:cubicBezTo>
                <a:cubicBezTo>
                  <a:pt x="39486" y="28384"/>
                  <a:pt x="38963" y="28541"/>
                  <a:pt x="38439" y="28698"/>
                </a:cubicBezTo>
                <a:cubicBezTo>
                  <a:pt x="38413" y="28541"/>
                  <a:pt x="38413" y="28410"/>
                  <a:pt x="38413" y="28253"/>
                </a:cubicBezTo>
                <a:cubicBezTo>
                  <a:pt x="38387" y="27939"/>
                  <a:pt x="38360" y="27599"/>
                  <a:pt x="38334" y="27284"/>
                </a:cubicBezTo>
                <a:cubicBezTo>
                  <a:pt x="39329" y="26865"/>
                  <a:pt x="40272" y="26368"/>
                  <a:pt x="41188" y="25792"/>
                </a:cubicBezTo>
                <a:close/>
                <a:moveTo>
                  <a:pt x="34380" y="28515"/>
                </a:moveTo>
                <a:lnTo>
                  <a:pt x="34380" y="28515"/>
                </a:lnTo>
                <a:cubicBezTo>
                  <a:pt x="34066" y="29117"/>
                  <a:pt x="33542" y="29432"/>
                  <a:pt x="32495" y="29589"/>
                </a:cubicBezTo>
                <a:cubicBezTo>
                  <a:pt x="32835" y="29327"/>
                  <a:pt x="33124" y="29039"/>
                  <a:pt x="33385" y="28725"/>
                </a:cubicBezTo>
                <a:cubicBezTo>
                  <a:pt x="33726" y="28672"/>
                  <a:pt x="34040" y="28594"/>
                  <a:pt x="34380" y="28515"/>
                </a:cubicBezTo>
                <a:close/>
                <a:moveTo>
                  <a:pt x="39591" y="30950"/>
                </a:moveTo>
                <a:lnTo>
                  <a:pt x="39591" y="30950"/>
                </a:lnTo>
                <a:cubicBezTo>
                  <a:pt x="39224" y="31945"/>
                  <a:pt x="38648" y="32862"/>
                  <a:pt x="37863" y="33673"/>
                </a:cubicBezTo>
                <a:cubicBezTo>
                  <a:pt x="37994" y="33412"/>
                  <a:pt x="38099" y="33150"/>
                  <a:pt x="38177" y="32888"/>
                </a:cubicBezTo>
                <a:cubicBezTo>
                  <a:pt x="38360" y="32390"/>
                  <a:pt x="38439" y="31867"/>
                  <a:pt x="38491" y="31317"/>
                </a:cubicBezTo>
                <a:cubicBezTo>
                  <a:pt x="38832" y="31186"/>
                  <a:pt x="39198" y="31081"/>
                  <a:pt x="39591" y="30950"/>
                </a:cubicBezTo>
                <a:close/>
                <a:moveTo>
                  <a:pt x="28986" y="31971"/>
                </a:moveTo>
                <a:cubicBezTo>
                  <a:pt x="29573" y="32112"/>
                  <a:pt x="30160" y="32211"/>
                  <a:pt x="30823" y="32211"/>
                </a:cubicBezTo>
                <a:cubicBezTo>
                  <a:pt x="30899" y="32211"/>
                  <a:pt x="30977" y="32210"/>
                  <a:pt x="31055" y="32207"/>
                </a:cubicBezTo>
                <a:cubicBezTo>
                  <a:pt x="31919" y="32181"/>
                  <a:pt x="32626" y="32102"/>
                  <a:pt x="33254" y="31971"/>
                </a:cubicBezTo>
                <a:lnTo>
                  <a:pt x="33254" y="31971"/>
                </a:lnTo>
                <a:cubicBezTo>
                  <a:pt x="33228" y="32050"/>
                  <a:pt x="33176" y="32102"/>
                  <a:pt x="33150" y="32181"/>
                </a:cubicBezTo>
                <a:cubicBezTo>
                  <a:pt x="32888" y="32731"/>
                  <a:pt x="32783" y="33359"/>
                  <a:pt x="32783" y="34014"/>
                </a:cubicBezTo>
                <a:cubicBezTo>
                  <a:pt x="32809" y="34590"/>
                  <a:pt x="32940" y="35192"/>
                  <a:pt x="33150" y="35847"/>
                </a:cubicBezTo>
                <a:cubicBezTo>
                  <a:pt x="32940" y="36056"/>
                  <a:pt x="32757" y="36239"/>
                  <a:pt x="32547" y="36449"/>
                </a:cubicBezTo>
                <a:cubicBezTo>
                  <a:pt x="32168" y="36527"/>
                  <a:pt x="31817" y="36567"/>
                  <a:pt x="31499" y="36567"/>
                </a:cubicBezTo>
                <a:cubicBezTo>
                  <a:pt x="31070" y="36567"/>
                  <a:pt x="30701" y="36494"/>
                  <a:pt x="30400" y="36344"/>
                </a:cubicBezTo>
                <a:cubicBezTo>
                  <a:pt x="29772" y="36030"/>
                  <a:pt x="29301" y="35244"/>
                  <a:pt x="29039" y="34040"/>
                </a:cubicBezTo>
                <a:cubicBezTo>
                  <a:pt x="28986" y="33804"/>
                  <a:pt x="28960" y="33542"/>
                  <a:pt x="28960" y="33281"/>
                </a:cubicBezTo>
                <a:cubicBezTo>
                  <a:pt x="28960" y="32966"/>
                  <a:pt x="28960" y="32652"/>
                  <a:pt x="28986" y="32312"/>
                </a:cubicBezTo>
                <a:cubicBezTo>
                  <a:pt x="28986" y="32207"/>
                  <a:pt x="28986" y="32076"/>
                  <a:pt x="28986" y="31971"/>
                </a:cubicBezTo>
                <a:close/>
                <a:moveTo>
                  <a:pt x="24954" y="31971"/>
                </a:moveTo>
                <a:lnTo>
                  <a:pt x="24954" y="31971"/>
                </a:lnTo>
                <a:cubicBezTo>
                  <a:pt x="24928" y="32050"/>
                  <a:pt x="24928" y="32129"/>
                  <a:pt x="24902" y="32207"/>
                </a:cubicBezTo>
                <a:cubicBezTo>
                  <a:pt x="24614" y="32757"/>
                  <a:pt x="24326" y="33307"/>
                  <a:pt x="23959" y="33935"/>
                </a:cubicBezTo>
                <a:cubicBezTo>
                  <a:pt x="23357" y="35009"/>
                  <a:pt x="22728" y="36082"/>
                  <a:pt x="22362" y="37156"/>
                </a:cubicBezTo>
                <a:cubicBezTo>
                  <a:pt x="22362" y="37182"/>
                  <a:pt x="22336" y="37182"/>
                  <a:pt x="22336" y="37182"/>
                </a:cubicBezTo>
                <a:cubicBezTo>
                  <a:pt x="21767" y="37547"/>
                  <a:pt x="21042" y="37724"/>
                  <a:pt x="20171" y="37724"/>
                </a:cubicBezTo>
                <a:cubicBezTo>
                  <a:pt x="19919" y="37724"/>
                  <a:pt x="19654" y="37709"/>
                  <a:pt x="19377" y="37680"/>
                </a:cubicBezTo>
                <a:cubicBezTo>
                  <a:pt x="19429" y="37365"/>
                  <a:pt x="19455" y="37077"/>
                  <a:pt x="19455" y="36789"/>
                </a:cubicBezTo>
                <a:cubicBezTo>
                  <a:pt x="20267" y="35821"/>
                  <a:pt x="20372" y="35114"/>
                  <a:pt x="19272" y="34276"/>
                </a:cubicBezTo>
                <a:cubicBezTo>
                  <a:pt x="19743" y="33935"/>
                  <a:pt x="20136" y="33464"/>
                  <a:pt x="20293" y="32888"/>
                </a:cubicBezTo>
                <a:cubicBezTo>
                  <a:pt x="20712" y="32966"/>
                  <a:pt x="21079" y="33071"/>
                  <a:pt x="21419" y="33307"/>
                </a:cubicBezTo>
                <a:cubicBezTo>
                  <a:pt x="21608" y="33433"/>
                  <a:pt x="21780" y="33485"/>
                  <a:pt x="21941" y="33485"/>
                </a:cubicBezTo>
                <a:cubicBezTo>
                  <a:pt x="22585" y="33485"/>
                  <a:pt x="23059" y="32652"/>
                  <a:pt x="23749" y="32338"/>
                </a:cubicBezTo>
                <a:cubicBezTo>
                  <a:pt x="24064" y="32207"/>
                  <a:pt x="24483" y="32076"/>
                  <a:pt x="24954" y="31971"/>
                </a:cubicBezTo>
                <a:close/>
                <a:moveTo>
                  <a:pt x="16570" y="35463"/>
                </a:moveTo>
                <a:cubicBezTo>
                  <a:pt x="16623" y="35463"/>
                  <a:pt x="16677" y="35468"/>
                  <a:pt x="16732" y="35480"/>
                </a:cubicBezTo>
                <a:cubicBezTo>
                  <a:pt x="17649" y="35716"/>
                  <a:pt x="17701" y="37706"/>
                  <a:pt x="17046" y="38334"/>
                </a:cubicBezTo>
                <a:cubicBezTo>
                  <a:pt x="16929" y="38464"/>
                  <a:pt x="16779" y="38540"/>
                  <a:pt x="16603" y="38540"/>
                </a:cubicBezTo>
                <a:cubicBezTo>
                  <a:pt x="16387" y="38540"/>
                  <a:pt x="16130" y="38425"/>
                  <a:pt x="15842" y="38151"/>
                </a:cubicBezTo>
                <a:cubicBezTo>
                  <a:pt x="15370" y="37680"/>
                  <a:pt x="15213" y="37104"/>
                  <a:pt x="15423" y="36501"/>
                </a:cubicBezTo>
                <a:cubicBezTo>
                  <a:pt x="15589" y="36025"/>
                  <a:pt x="16037" y="35463"/>
                  <a:pt x="16570" y="35463"/>
                </a:cubicBezTo>
                <a:close/>
                <a:moveTo>
                  <a:pt x="14166" y="34799"/>
                </a:moveTo>
                <a:lnTo>
                  <a:pt x="14166" y="34799"/>
                </a:lnTo>
                <a:cubicBezTo>
                  <a:pt x="13983" y="35375"/>
                  <a:pt x="13485" y="35794"/>
                  <a:pt x="13250" y="36370"/>
                </a:cubicBezTo>
                <a:cubicBezTo>
                  <a:pt x="13092" y="36737"/>
                  <a:pt x="12804" y="37261"/>
                  <a:pt x="12857" y="37680"/>
                </a:cubicBezTo>
                <a:cubicBezTo>
                  <a:pt x="12909" y="38229"/>
                  <a:pt x="13407" y="38203"/>
                  <a:pt x="13642" y="38701"/>
                </a:cubicBezTo>
                <a:cubicBezTo>
                  <a:pt x="13515" y="38854"/>
                  <a:pt x="12020" y="39803"/>
                  <a:pt x="11846" y="39803"/>
                </a:cubicBezTo>
                <a:cubicBezTo>
                  <a:pt x="11842" y="39803"/>
                  <a:pt x="11838" y="39802"/>
                  <a:pt x="11836" y="39801"/>
                </a:cubicBezTo>
                <a:cubicBezTo>
                  <a:pt x="11679" y="39696"/>
                  <a:pt x="11574" y="39539"/>
                  <a:pt x="11495" y="39329"/>
                </a:cubicBezTo>
                <a:cubicBezTo>
                  <a:pt x="11260" y="38648"/>
                  <a:pt x="10736" y="36711"/>
                  <a:pt x="11417" y="36187"/>
                </a:cubicBezTo>
                <a:cubicBezTo>
                  <a:pt x="11705" y="35951"/>
                  <a:pt x="12438" y="35873"/>
                  <a:pt x="12804" y="35742"/>
                </a:cubicBezTo>
                <a:cubicBezTo>
                  <a:pt x="13328" y="35532"/>
                  <a:pt x="13852" y="35218"/>
                  <a:pt x="14166" y="34799"/>
                </a:cubicBezTo>
                <a:close/>
                <a:moveTo>
                  <a:pt x="26708" y="35323"/>
                </a:moveTo>
                <a:cubicBezTo>
                  <a:pt x="27180" y="36868"/>
                  <a:pt x="28018" y="37968"/>
                  <a:pt x="29196" y="38544"/>
                </a:cubicBezTo>
                <a:cubicBezTo>
                  <a:pt x="29405" y="38675"/>
                  <a:pt x="29667" y="38727"/>
                  <a:pt x="29903" y="38806"/>
                </a:cubicBezTo>
                <a:cubicBezTo>
                  <a:pt x="29432" y="39172"/>
                  <a:pt x="28960" y="39513"/>
                  <a:pt x="28463" y="39853"/>
                </a:cubicBezTo>
                <a:cubicBezTo>
                  <a:pt x="27721" y="40059"/>
                  <a:pt x="26996" y="40200"/>
                  <a:pt x="26364" y="40200"/>
                </a:cubicBezTo>
                <a:cubicBezTo>
                  <a:pt x="26192" y="40200"/>
                  <a:pt x="26027" y="40190"/>
                  <a:pt x="25870" y="40167"/>
                </a:cubicBezTo>
                <a:cubicBezTo>
                  <a:pt x="25111" y="40062"/>
                  <a:pt x="24875" y="39774"/>
                  <a:pt x="24771" y="39486"/>
                </a:cubicBezTo>
                <a:cubicBezTo>
                  <a:pt x="24692" y="39355"/>
                  <a:pt x="24666" y="39198"/>
                  <a:pt x="24666" y="39015"/>
                </a:cubicBezTo>
                <a:cubicBezTo>
                  <a:pt x="24666" y="38858"/>
                  <a:pt x="24718" y="38701"/>
                  <a:pt x="24745" y="38518"/>
                </a:cubicBezTo>
                <a:cubicBezTo>
                  <a:pt x="25635" y="37680"/>
                  <a:pt x="26237" y="36554"/>
                  <a:pt x="26708" y="35323"/>
                </a:cubicBezTo>
                <a:close/>
                <a:moveTo>
                  <a:pt x="16287" y="40141"/>
                </a:moveTo>
                <a:cubicBezTo>
                  <a:pt x="16601" y="40508"/>
                  <a:pt x="16837" y="40900"/>
                  <a:pt x="16994" y="41319"/>
                </a:cubicBezTo>
                <a:cubicBezTo>
                  <a:pt x="16942" y="41293"/>
                  <a:pt x="16863" y="41267"/>
                  <a:pt x="16837" y="41241"/>
                </a:cubicBezTo>
                <a:cubicBezTo>
                  <a:pt x="16523" y="41005"/>
                  <a:pt x="16287" y="40665"/>
                  <a:pt x="16130" y="40272"/>
                </a:cubicBezTo>
                <a:cubicBezTo>
                  <a:pt x="16182" y="40220"/>
                  <a:pt x="16235" y="40193"/>
                  <a:pt x="16287" y="40141"/>
                </a:cubicBezTo>
                <a:close/>
                <a:moveTo>
                  <a:pt x="22178" y="39958"/>
                </a:moveTo>
                <a:cubicBezTo>
                  <a:pt x="22205" y="40115"/>
                  <a:pt x="22257" y="40246"/>
                  <a:pt x="22309" y="40403"/>
                </a:cubicBezTo>
                <a:cubicBezTo>
                  <a:pt x="22466" y="40796"/>
                  <a:pt x="22728" y="41136"/>
                  <a:pt x="23016" y="41424"/>
                </a:cubicBezTo>
                <a:cubicBezTo>
                  <a:pt x="21681" y="41581"/>
                  <a:pt x="20136" y="41738"/>
                  <a:pt x="20136" y="41738"/>
                </a:cubicBezTo>
                <a:cubicBezTo>
                  <a:pt x="20005" y="41738"/>
                  <a:pt x="19900" y="41738"/>
                  <a:pt x="19769" y="41764"/>
                </a:cubicBezTo>
                <a:cubicBezTo>
                  <a:pt x="19717" y="41188"/>
                  <a:pt x="19560" y="40665"/>
                  <a:pt x="19351" y="40167"/>
                </a:cubicBezTo>
                <a:lnTo>
                  <a:pt x="19351" y="40167"/>
                </a:lnTo>
                <a:cubicBezTo>
                  <a:pt x="19640" y="40189"/>
                  <a:pt x="19926" y="40201"/>
                  <a:pt x="20206" y="40201"/>
                </a:cubicBezTo>
                <a:cubicBezTo>
                  <a:pt x="20911" y="40201"/>
                  <a:pt x="21578" y="40126"/>
                  <a:pt x="22178" y="39958"/>
                </a:cubicBezTo>
                <a:close/>
                <a:moveTo>
                  <a:pt x="23697" y="42000"/>
                </a:moveTo>
                <a:cubicBezTo>
                  <a:pt x="23828" y="42079"/>
                  <a:pt x="23959" y="42131"/>
                  <a:pt x="24090" y="42210"/>
                </a:cubicBezTo>
                <a:cubicBezTo>
                  <a:pt x="23697" y="42367"/>
                  <a:pt x="23278" y="42498"/>
                  <a:pt x="22912" y="42602"/>
                </a:cubicBezTo>
                <a:cubicBezTo>
                  <a:pt x="23304" y="42288"/>
                  <a:pt x="23383" y="42236"/>
                  <a:pt x="23697" y="42000"/>
                </a:cubicBezTo>
                <a:close/>
                <a:moveTo>
                  <a:pt x="13957" y="41764"/>
                </a:moveTo>
                <a:cubicBezTo>
                  <a:pt x="14271" y="42288"/>
                  <a:pt x="14664" y="42786"/>
                  <a:pt x="15187" y="43178"/>
                </a:cubicBezTo>
                <a:cubicBezTo>
                  <a:pt x="15554" y="43466"/>
                  <a:pt x="15999" y="43676"/>
                  <a:pt x="16470" y="43859"/>
                </a:cubicBezTo>
                <a:cubicBezTo>
                  <a:pt x="16470" y="43859"/>
                  <a:pt x="16366" y="43911"/>
                  <a:pt x="16366" y="43911"/>
                </a:cubicBezTo>
                <a:cubicBezTo>
                  <a:pt x="16366" y="43911"/>
                  <a:pt x="16654" y="44042"/>
                  <a:pt x="16784" y="44095"/>
                </a:cubicBezTo>
                <a:cubicBezTo>
                  <a:pt x="16337" y="45067"/>
                  <a:pt x="15384" y="45317"/>
                  <a:pt x="14570" y="45317"/>
                </a:cubicBezTo>
                <a:cubicBezTo>
                  <a:pt x="14287" y="45317"/>
                  <a:pt x="14022" y="45287"/>
                  <a:pt x="13799" y="45247"/>
                </a:cubicBezTo>
                <a:cubicBezTo>
                  <a:pt x="13066" y="45116"/>
                  <a:pt x="12569" y="44933"/>
                  <a:pt x="12228" y="44618"/>
                </a:cubicBezTo>
                <a:cubicBezTo>
                  <a:pt x="12804" y="43938"/>
                  <a:pt x="13092" y="43047"/>
                  <a:pt x="13276" y="42052"/>
                </a:cubicBezTo>
                <a:cubicBezTo>
                  <a:pt x="13511" y="41948"/>
                  <a:pt x="13721" y="41869"/>
                  <a:pt x="13957" y="41764"/>
                </a:cubicBezTo>
                <a:close/>
                <a:moveTo>
                  <a:pt x="2645" y="43623"/>
                </a:moveTo>
                <a:lnTo>
                  <a:pt x="2645" y="43623"/>
                </a:lnTo>
                <a:cubicBezTo>
                  <a:pt x="2750" y="44226"/>
                  <a:pt x="3902" y="45142"/>
                  <a:pt x="4504" y="45325"/>
                </a:cubicBezTo>
                <a:cubicBezTo>
                  <a:pt x="4583" y="45352"/>
                  <a:pt x="4635" y="45352"/>
                  <a:pt x="4713" y="45378"/>
                </a:cubicBezTo>
                <a:cubicBezTo>
                  <a:pt x="4778" y="45387"/>
                  <a:pt x="4842" y="45391"/>
                  <a:pt x="4904" y="45391"/>
                </a:cubicBezTo>
                <a:cubicBezTo>
                  <a:pt x="5192" y="45391"/>
                  <a:pt x="5455" y="45298"/>
                  <a:pt x="5735" y="45168"/>
                </a:cubicBezTo>
                <a:cubicBezTo>
                  <a:pt x="5735" y="45666"/>
                  <a:pt x="6127" y="46059"/>
                  <a:pt x="6494" y="46399"/>
                </a:cubicBezTo>
                <a:cubicBezTo>
                  <a:pt x="6370" y="46321"/>
                  <a:pt x="6208" y="46290"/>
                  <a:pt x="6027" y="46290"/>
                </a:cubicBezTo>
                <a:cubicBezTo>
                  <a:pt x="5478" y="46290"/>
                  <a:pt x="4753" y="46575"/>
                  <a:pt x="4399" y="46713"/>
                </a:cubicBezTo>
                <a:cubicBezTo>
                  <a:pt x="4254" y="46775"/>
                  <a:pt x="4167" y="46809"/>
                  <a:pt x="4094" y="46809"/>
                </a:cubicBezTo>
                <a:cubicBezTo>
                  <a:pt x="3984" y="46809"/>
                  <a:pt x="3909" y="46730"/>
                  <a:pt x="3718" y="46556"/>
                </a:cubicBezTo>
                <a:cubicBezTo>
                  <a:pt x="2985" y="45849"/>
                  <a:pt x="2540" y="44566"/>
                  <a:pt x="2645" y="43623"/>
                </a:cubicBezTo>
                <a:close/>
                <a:moveTo>
                  <a:pt x="77316" y="8"/>
                </a:moveTo>
                <a:lnTo>
                  <a:pt x="77316" y="8"/>
                </a:lnTo>
                <a:cubicBezTo>
                  <a:pt x="76973" y="396"/>
                  <a:pt x="76272" y="630"/>
                  <a:pt x="75804" y="864"/>
                </a:cubicBezTo>
                <a:cubicBezTo>
                  <a:pt x="75490" y="1022"/>
                  <a:pt x="74888" y="1179"/>
                  <a:pt x="74757" y="1467"/>
                </a:cubicBezTo>
                <a:cubicBezTo>
                  <a:pt x="74652" y="1728"/>
                  <a:pt x="74966" y="1912"/>
                  <a:pt x="74704" y="2147"/>
                </a:cubicBezTo>
                <a:cubicBezTo>
                  <a:pt x="74521" y="2017"/>
                  <a:pt x="74338" y="1859"/>
                  <a:pt x="74181" y="1702"/>
                </a:cubicBezTo>
                <a:cubicBezTo>
                  <a:pt x="73709" y="1964"/>
                  <a:pt x="71876" y="2514"/>
                  <a:pt x="71876" y="3064"/>
                </a:cubicBezTo>
                <a:cubicBezTo>
                  <a:pt x="71876" y="3352"/>
                  <a:pt x="72767" y="3928"/>
                  <a:pt x="72950" y="4137"/>
                </a:cubicBezTo>
                <a:cubicBezTo>
                  <a:pt x="73762" y="4975"/>
                  <a:pt x="73474" y="6154"/>
                  <a:pt x="73631" y="7175"/>
                </a:cubicBezTo>
                <a:cubicBezTo>
                  <a:pt x="73788" y="8275"/>
                  <a:pt x="74338" y="9479"/>
                  <a:pt x="74076" y="10579"/>
                </a:cubicBezTo>
                <a:cubicBezTo>
                  <a:pt x="73840" y="11574"/>
                  <a:pt x="73264" y="12595"/>
                  <a:pt x="72400" y="13197"/>
                </a:cubicBezTo>
                <a:cubicBezTo>
                  <a:pt x="72007" y="13459"/>
                  <a:pt x="71562" y="13669"/>
                  <a:pt x="71091" y="13695"/>
                </a:cubicBezTo>
                <a:cubicBezTo>
                  <a:pt x="71069" y="13698"/>
                  <a:pt x="71030" y="13700"/>
                  <a:pt x="70980" y="13700"/>
                </a:cubicBezTo>
                <a:cubicBezTo>
                  <a:pt x="70615" y="13700"/>
                  <a:pt x="69628" y="13614"/>
                  <a:pt x="69651" y="13407"/>
                </a:cubicBezTo>
                <a:cubicBezTo>
                  <a:pt x="69755" y="12674"/>
                  <a:pt x="69782" y="11338"/>
                  <a:pt x="70227" y="10736"/>
                </a:cubicBezTo>
                <a:cubicBezTo>
                  <a:pt x="70672" y="10160"/>
                  <a:pt x="71143" y="9819"/>
                  <a:pt x="71431" y="9086"/>
                </a:cubicBezTo>
                <a:cubicBezTo>
                  <a:pt x="72164" y="7280"/>
                  <a:pt x="71929" y="5054"/>
                  <a:pt x="70515" y="3561"/>
                </a:cubicBezTo>
                <a:cubicBezTo>
                  <a:pt x="69782" y="3980"/>
                  <a:pt x="68944" y="4347"/>
                  <a:pt x="68184" y="4713"/>
                </a:cubicBezTo>
                <a:cubicBezTo>
                  <a:pt x="66928" y="5316"/>
                  <a:pt x="65749" y="6049"/>
                  <a:pt x="64440" y="6494"/>
                </a:cubicBezTo>
                <a:cubicBezTo>
                  <a:pt x="64100" y="6625"/>
                  <a:pt x="61717" y="7908"/>
                  <a:pt x="61717" y="7908"/>
                </a:cubicBezTo>
                <a:cubicBezTo>
                  <a:pt x="62148" y="8411"/>
                  <a:pt x="62360" y="9483"/>
                  <a:pt x="61513" y="9483"/>
                </a:cubicBezTo>
                <a:cubicBezTo>
                  <a:pt x="61433" y="9483"/>
                  <a:pt x="61344" y="9473"/>
                  <a:pt x="61246" y="9453"/>
                </a:cubicBezTo>
                <a:cubicBezTo>
                  <a:pt x="60800" y="9374"/>
                  <a:pt x="60565" y="8720"/>
                  <a:pt x="60172" y="8694"/>
                </a:cubicBezTo>
                <a:cubicBezTo>
                  <a:pt x="60164" y="8693"/>
                  <a:pt x="60155" y="8692"/>
                  <a:pt x="60147" y="8692"/>
                </a:cubicBezTo>
                <a:cubicBezTo>
                  <a:pt x="59899" y="8692"/>
                  <a:pt x="59381" y="9038"/>
                  <a:pt x="59229" y="9139"/>
                </a:cubicBezTo>
                <a:cubicBezTo>
                  <a:pt x="58810" y="9401"/>
                  <a:pt x="57920" y="9689"/>
                  <a:pt x="57684" y="10107"/>
                </a:cubicBezTo>
                <a:cubicBezTo>
                  <a:pt x="57475" y="10500"/>
                  <a:pt x="58103" y="10893"/>
                  <a:pt x="57868" y="11391"/>
                </a:cubicBezTo>
                <a:cubicBezTo>
                  <a:pt x="57606" y="11233"/>
                  <a:pt x="57318" y="10972"/>
                  <a:pt x="57161" y="10710"/>
                </a:cubicBezTo>
                <a:cubicBezTo>
                  <a:pt x="55878" y="11469"/>
                  <a:pt x="54438" y="11914"/>
                  <a:pt x="53076" y="12516"/>
                </a:cubicBezTo>
                <a:cubicBezTo>
                  <a:pt x="51819" y="13092"/>
                  <a:pt x="50562" y="13747"/>
                  <a:pt x="49332" y="14402"/>
                </a:cubicBezTo>
                <a:cubicBezTo>
                  <a:pt x="48598" y="14794"/>
                  <a:pt x="47865" y="15161"/>
                  <a:pt x="47211" y="15685"/>
                </a:cubicBezTo>
                <a:cubicBezTo>
                  <a:pt x="46949" y="15920"/>
                  <a:pt x="47001" y="16130"/>
                  <a:pt x="46896" y="16470"/>
                </a:cubicBezTo>
                <a:cubicBezTo>
                  <a:pt x="46845" y="16658"/>
                  <a:pt x="46785" y="16731"/>
                  <a:pt x="46721" y="16731"/>
                </a:cubicBezTo>
                <a:cubicBezTo>
                  <a:pt x="46528" y="16731"/>
                  <a:pt x="46301" y="16058"/>
                  <a:pt x="46163" y="15920"/>
                </a:cubicBezTo>
                <a:cubicBezTo>
                  <a:pt x="46111" y="16182"/>
                  <a:pt x="45666" y="16339"/>
                  <a:pt x="45456" y="16470"/>
                </a:cubicBezTo>
                <a:cubicBezTo>
                  <a:pt x="44854" y="16784"/>
                  <a:pt x="44226" y="16942"/>
                  <a:pt x="43597" y="17177"/>
                </a:cubicBezTo>
                <a:cubicBezTo>
                  <a:pt x="43702" y="17570"/>
                  <a:pt x="43335" y="18015"/>
                  <a:pt x="43047" y="18277"/>
                </a:cubicBezTo>
                <a:cubicBezTo>
                  <a:pt x="42498" y="18696"/>
                  <a:pt x="41764" y="19089"/>
                  <a:pt x="41110" y="19351"/>
                </a:cubicBezTo>
                <a:cubicBezTo>
                  <a:pt x="40717" y="19534"/>
                  <a:pt x="40691" y="19639"/>
                  <a:pt x="40481" y="19979"/>
                </a:cubicBezTo>
                <a:cubicBezTo>
                  <a:pt x="40219" y="20398"/>
                  <a:pt x="39722" y="20765"/>
                  <a:pt x="39277" y="21000"/>
                </a:cubicBezTo>
                <a:cubicBezTo>
                  <a:pt x="38570" y="21341"/>
                  <a:pt x="37863" y="21681"/>
                  <a:pt x="37104" y="21890"/>
                </a:cubicBezTo>
                <a:cubicBezTo>
                  <a:pt x="36788" y="21978"/>
                  <a:pt x="36108" y="22195"/>
                  <a:pt x="35591" y="22195"/>
                </a:cubicBezTo>
                <a:cubicBezTo>
                  <a:pt x="35337" y="22195"/>
                  <a:pt x="35121" y="22142"/>
                  <a:pt x="35009" y="21995"/>
                </a:cubicBezTo>
                <a:cubicBezTo>
                  <a:pt x="34616" y="22100"/>
                  <a:pt x="34249" y="22388"/>
                  <a:pt x="33883" y="22571"/>
                </a:cubicBezTo>
                <a:cubicBezTo>
                  <a:pt x="32600" y="23252"/>
                  <a:pt x="30872" y="23619"/>
                  <a:pt x="29772" y="24509"/>
                </a:cubicBezTo>
                <a:cubicBezTo>
                  <a:pt x="29993" y="24730"/>
                  <a:pt x="30853" y="25043"/>
                  <a:pt x="31469" y="25043"/>
                </a:cubicBezTo>
                <a:cubicBezTo>
                  <a:pt x="31727" y="25043"/>
                  <a:pt x="31942" y="24988"/>
                  <a:pt x="32050" y="24849"/>
                </a:cubicBezTo>
                <a:lnTo>
                  <a:pt x="32050" y="24849"/>
                </a:lnTo>
                <a:cubicBezTo>
                  <a:pt x="31552" y="25504"/>
                  <a:pt x="30636" y="25713"/>
                  <a:pt x="29824" y="25713"/>
                </a:cubicBezTo>
                <a:cubicBezTo>
                  <a:pt x="29801" y="25715"/>
                  <a:pt x="29777" y="25715"/>
                  <a:pt x="29753" y="25715"/>
                </a:cubicBezTo>
                <a:cubicBezTo>
                  <a:pt x="29343" y="25715"/>
                  <a:pt x="28841" y="25528"/>
                  <a:pt x="28452" y="25528"/>
                </a:cubicBezTo>
                <a:cubicBezTo>
                  <a:pt x="28429" y="25528"/>
                  <a:pt x="28406" y="25529"/>
                  <a:pt x="28384" y="25530"/>
                </a:cubicBezTo>
                <a:cubicBezTo>
                  <a:pt x="27730" y="25609"/>
                  <a:pt x="26787" y="26211"/>
                  <a:pt x="26237" y="26525"/>
                </a:cubicBezTo>
                <a:cubicBezTo>
                  <a:pt x="25085" y="27127"/>
                  <a:pt x="23959" y="27730"/>
                  <a:pt x="22807" y="28332"/>
                </a:cubicBezTo>
                <a:cubicBezTo>
                  <a:pt x="22336" y="28567"/>
                  <a:pt x="21838" y="28829"/>
                  <a:pt x="21341" y="29065"/>
                </a:cubicBezTo>
                <a:cubicBezTo>
                  <a:pt x="21090" y="29190"/>
                  <a:pt x="20309" y="29749"/>
                  <a:pt x="19991" y="29749"/>
                </a:cubicBezTo>
                <a:cubicBezTo>
                  <a:pt x="19978" y="29749"/>
                  <a:pt x="19965" y="29748"/>
                  <a:pt x="19953" y="29746"/>
                </a:cubicBezTo>
                <a:lnTo>
                  <a:pt x="19953" y="29746"/>
                </a:lnTo>
                <a:cubicBezTo>
                  <a:pt x="20344" y="29824"/>
                  <a:pt x="20787" y="29954"/>
                  <a:pt x="21231" y="29981"/>
                </a:cubicBezTo>
                <a:lnTo>
                  <a:pt x="21231" y="29981"/>
                </a:lnTo>
                <a:cubicBezTo>
                  <a:pt x="21224" y="29981"/>
                  <a:pt x="21218" y="29981"/>
                  <a:pt x="21212" y="29981"/>
                </a:cubicBezTo>
                <a:cubicBezTo>
                  <a:pt x="20825" y="29981"/>
                  <a:pt x="20389" y="30585"/>
                  <a:pt x="19979" y="30636"/>
                </a:cubicBezTo>
                <a:cubicBezTo>
                  <a:pt x="19949" y="30639"/>
                  <a:pt x="19920" y="30641"/>
                  <a:pt x="19891" y="30641"/>
                </a:cubicBezTo>
                <a:cubicBezTo>
                  <a:pt x="19481" y="30641"/>
                  <a:pt x="19086" y="30357"/>
                  <a:pt x="18660" y="30357"/>
                </a:cubicBezTo>
                <a:cubicBezTo>
                  <a:pt x="18603" y="30357"/>
                  <a:pt x="18545" y="30362"/>
                  <a:pt x="18486" y="30374"/>
                </a:cubicBezTo>
                <a:cubicBezTo>
                  <a:pt x="17779" y="30531"/>
                  <a:pt x="17334" y="31160"/>
                  <a:pt x="16784" y="31526"/>
                </a:cubicBezTo>
                <a:cubicBezTo>
                  <a:pt x="16235" y="31867"/>
                  <a:pt x="15632" y="32155"/>
                  <a:pt x="15056" y="32469"/>
                </a:cubicBezTo>
                <a:cubicBezTo>
                  <a:pt x="13642" y="33307"/>
                  <a:pt x="12202" y="34171"/>
                  <a:pt x="10657" y="34773"/>
                </a:cubicBezTo>
                <a:cubicBezTo>
                  <a:pt x="9688" y="35166"/>
                  <a:pt x="8458" y="35585"/>
                  <a:pt x="8196" y="36658"/>
                </a:cubicBezTo>
                <a:cubicBezTo>
                  <a:pt x="8039" y="37287"/>
                  <a:pt x="8353" y="37732"/>
                  <a:pt x="8615" y="38282"/>
                </a:cubicBezTo>
                <a:cubicBezTo>
                  <a:pt x="8929" y="38936"/>
                  <a:pt x="9165" y="39565"/>
                  <a:pt x="9610" y="40167"/>
                </a:cubicBezTo>
                <a:cubicBezTo>
                  <a:pt x="10160" y="40926"/>
                  <a:pt x="11050" y="42000"/>
                  <a:pt x="10212" y="42864"/>
                </a:cubicBezTo>
                <a:cubicBezTo>
                  <a:pt x="9741" y="43362"/>
                  <a:pt x="8824" y="43545"/>
                  <a:pt x="8144" y="43571"/>
                </a:cubicBezTo>
                <a:cubicBezTo>
                  <a:pt x="8083" y="43573"/>
                  <a:pt x="8024" y="43575"/>
                  <a:pt x="7966" y="43575"/>
                </a:cubicBezTo>
                <a:cubicBezTo>
                  <a:pt x="6682" y="43575"/>
                  <a:pt x="5878" y="43019"/>
                  <a:pt x="5578" y="41817"/>
                </a:cubicBezTo>
                <a:cubicBezTo>
                  <a:pt x="5263" y="40534"/>
                  <a:pt x="5132" y="39172"/>
                  <a:pt x="5420" y="37863"/>
                </a:cubicBezTo>
                <a:lnTo>
                  <a:pt x="5420" y="37863"/>
                </a:lnTo>
                <a:cubicBezTo>
                  <a:pt x="4713" y="38256"/>
                  <a:pt x="3928" y="38622"/>
                  <a:pt x="3169" y="38936"/>
                </a:cubicBezTo>
                <a:cubicBezTo>
                  <a:pt x="3116" y="39303"/>
                  <a:pt x="2933" y="39722"/>
                  <a:pt x="2776" y="40089"/>
                </a:cubicBezTo>
                <a:cubicBezTo>
                  <a:pt x="2776" y="40090"/>
                  <a:pt x="2775" y="40090"/>
                  <a:pt x="2775" y="40090"/>
                </a:cubicBezTo>
                <a:cubicBezTo>
                  <a:pt x="2759" y="40090"/>
                  <a:pt x="2540" y="39773"/>
                  <a:pt x="2540" y="39748"/>
                </a:cubicBezTo>
                <a:cubicBezTo>
                  <a:pt x="2462" y="39565"/>
                  <a:pt x="2514" y="39329"/>
                  <a:pt x="2645" y="39172"/>
                </a:cubicBezTo>
                <a:lnTo>
                  <a:pt x="2645" y="39172"/>
                </a:lnTo>
                <a:lnTo>
                  <a:pt x="0" y="40691"/>
                </a:lnTo>
                <a:cubicBezTo>
                  <a:pt x="288" y="41084"/>
                  <a:pt x="262" y="41529"/>
                  <a:pt x="210" y="42000"/>
                </a:cubicBezTo>
                <a:cubicBezTo>
                  <a:pt x="184" y="42498"/>
                  <a:pt x="236" y="43047"/>
                  <a:pt x="262" y="43545"/>
                </a:cubicBezTo>
                <a:cubicBezTo>
                  <a:pt x="341" y="44566"/>
                  <a:pt x="550" y="45666"/>
                  <a:pt x="1205" y="46530"/>
                </a:cubicBezTo>
                <a:cubicBezTo>
                  <a:pt x="2231" y="47839"/>
                  <a:pt x="3911" y="48468"/>
                  <a:pt x="5605" y="48468"/>
                </a:cubicBezTo>
                <a:cubicBezTo>
                  <a:pt x="5639" y="48468"/>
                  <a:pt x="5674" y="48468"/>
                  <a:pt x="5708" y="48468"/>
                </a:cubicBezTo>
                <a:cubicBezTo>
                  <a:pt x="7568" y="48468"/>
                  <a:pt x="8589" y="48180"/>
                  <a:pt x="9191" y="47525"/>
                </a:cubicBezTo>
                <a:cubicBezTo>
                  <a:pt x="9505" y="47211"/>
                  <a:pt x="9636" y="46870"/>
                  <a:pt x="9688" y="46530"/>
                </a:cubicBezTo>
                <a:cubicBezTo>
                  <a:pt x="9872" y="46451"/>
                  <a:pt x="10055" y="46373"/>
                  <a:pt x="10238" y="46294"/>
                </a:cubicBezTo>
                <a:cubicBezTo>
                  <a:pt x="10919" y="46923"/>
                  <a:pt x="11888" y="47446"/>
                  <a:pt x="13328" y="47682"/>
                </a:cubicBezTo>
                <a:cubicBezTo>
                  <a:pt x="13768" y="47758"/>
                  <a:pt x="14196" y="47795"/>
                  <a:pt x="14607" y="47795"/>
                </a:cubicBezTo>
                <a:cubicBezTo>
                  <a:pt x="16744" y="47795"/>
                  <a:pt x="18451" y="46794"/>
                  <a:pt x="19220" y="45037"/>
                </a:cubicBezTo>
                <a:cubicBezTo>
                  <a:pt x="19827" y="45228"/>
                  <a:pt x="20484" y="45324"/>
                  <a:pt x="21189" y="45324"/>
                </a:cubicBezTo>
                <a:cubicBezTo>
                  <a:pt x="22522" y="45324"/>
                  <a:pt x="24026" y="44980"/>
                  <a:pt x="25687" y="44278"/>
                </a:cubicBezTo>
                <a:cubicBezTo>
                  <a:pt x="26970" y="43728"/>
                  <a:pt x="28306" y="42995"/>
                  <a:pt x="29589" y="42157"/>
                </a:cubicBezTo>
                <a:cubicBezTo>
                  <a:pt x="32547" y="41267"/>
                  <a:pt x="35454" y="39539"/>
                  <a:pt x="36397" y="38360"/>
                </a:cubicBezTo>
                <a:lnTo>
                  <a:pt x="36894" y="37758"/>
                </a:lnTo>
                <a:cubicBezTo>
                  <a:pt x="36894" y="37758"/>
                  <a:pt x="36815" y="37653"/>
                  <a:pt x="36789" y="37575"/>
                </a:cubicBezTo>
                <a:cubicBezTo>
                  <a:pt x="39565" y="36161"/>
                  <a:pt x="41581" y="33778"/>
                  <a:pt x="42288" y="31107"/>
                </a:cubicBezTo>
                <a:cubicBezTo>
                  <a:pt x="42733" y="31081"/>
                  <a:pt x="43178" y="30976"/>
                  <a:pt x="43650" y="30845"/>
                </a:cubicBezTo>
                <a:cubicBezTo>
                  <a:pt x="44270" y="31107"/>
                  <a:pt x="44948" y="31246"/>
                  <a:pt x="45665" y="31246"/>
                </a:cubicBezTo>
                <a:cubicBezTo>
                  <a:pt x="46310" y="31246"/>
                  <a:pt x="46987" y="31134"/>
                  <a:pt x="47682" y="30898"/>
                </a:cubicBezTo>
                <a:cubicBezTo>
                  <a:pt x="50327" y="30034"/>
                  <a:pt x="52788" y="27677"/>
                  <a:pt x="54097" y="25085"/>
                </a:cubicBezTo>
                <a:cubicBezTo>
                  <a:pt x="54385" y="25242"/>
                  <a:pt x="54726" y="25373"/>
                  <a:pt x="55092" y="25478"/>
                </a:cubicBezTo>
                <a:cubicBezTo>
                  <a:pt x="55426" y="25581"/>
                  <a:pt x="55793" y="25626"/>
                  <a:pt x="56181" y="25626"/>
                </a:cubicBezTo>
                <a:cubicBezTo>
                  <a:pt x="58651" y="25626"/>
                  <a:pt x="61966" y="23777"/>
                  <a:pt x="63052" y="23121"/>
                </a:cubicBezTo>
                <a:lnTo>
                  <a:pt x="64126" y="22493"/>
                </a:lnTo>
                <a:lnTo>
                  <a:pt x="63471" y="21445"/>
                </a:lnTo>
                <a:cubicBezTo>
                  <a:pt x="63419" y="21341"/>
                  <a:pt x="63393" y="21236"/>
                  <a:pt x="63340" y="21131"/>
                </a:cubicBezTo>
                <a:cubicBezTo>
                  <a:pt x="65644" y="19743"/>
                  <a:pt x="67687" y="17622"/>
                  <a:pt x="68184" y="16837"/>
                </a:cubicBezTo>
                <a:cubicBezTo>
                  <a:pt x="68420" y="16496"/>
                  <a:pt x="68630" y="16130"/>
                  <a:pt x="68839" y="15763"/>
                </a:cubicBezTo>
                <a:lnTo>
                  <a:pt x="68839" y="15763"/>
                </a:lnTo>
                <a:cubicBezTo>
                  <a:pt x="68813" y="15920"/>
                  <a:pt x="68813" y="16078"/>
                  <a:pt x="68813" y="16078"/>
                </a:cubicBezTo>
                <a:lnTo>
                  <a:pt x="69441" y="16470"/>
                </a:lnTo>
                <a:cubicBezTo>
                  <a:pt x="70114" y="16909"/>
                  <a:pt x="70902" y="17086"/>
                  <a:pt x="71716" y="17086"/>
                </a:cubicBezTo>
                <a:cubicBezTo>
                  <a:pt x="73089" y="17086"/>
                  <a:pt x="74536" y="16581"/>
                  <a:pt x="75621" y="15973"/>
                </a:cubicBezTo>
                <a:cubicBezTo>
                  <a:pt x="77611" y="14873"/>
                  <a:pt x="78920" y="12935"/>
                  <a:pt x="78999" y="10736"/>
                </a:cubicBezTo>
                <a:cubicBezTo>
                  <a:pt x="79025" y="9662"/>
                  <a:pt x="78763" y="8563"/>
                  <a:pt x="78239" y="7594"/>
                </a:cubicBezTo>
                <a:cubicBezTo>
                  <a:pt x="78004" y="7122"/>
                  <a:pt x="77715" y="6651"/>
                  <a:pt x="77349" y="6258"/>
                </a:cubicBezTo>
                <a:cubicBezTo>
                  <a:pt x="77009" y="5892"/>
                  <a:pt x="76354" y="5551"/>
                  <a:pt x="76197" y="5054"/>
                </a:cubicBezTo>
                <a:cubicBezTo>
                  <a:pt x="76171" y="4923"/>
                  <a:pt x="76328" y="4766"/>
                  <a:pt x="76354" y="4609"/>
                </a:cubicBezTo>
                <a:cubicBezTo>
                  <a:pt x="76354" y="3876"/>
                  <a:pt x="76537" y="3169"/>
                  <a:pt x="76694" y="2462"/>
                </a:cubicBezTo>
                <a:cubicBezTo>
                  <a:pt x="76824" y="1863"/>
                  <a:pt x="76903" y="487"/>
                  <a:pt x="77316" y="8"/>
                </a:cubicBezTo>
                <a:close/>
              </a:path>
            </a:pathLst>
          </a:custGeom>
          <a:solidFill>
            <a:srgbClr val="FFC2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5"/>
          <p:cNvSpPr/>
          <p:nvPr/>
        </p:nvSpPr>
        <p:spPr>
          <a:xfrm>
            <a:off x="3760638" y="2257550"/>
            <a:ext cx="1975625" cy="1212350"/>
          </a:xfrm>
          <a:custGeom>
            <a:avLst/>
            <a:gdLst/>
            <a:ahLst/>
            <a:cxnLst/>
            <a:rect l="l" t="t" r="r" b="b"/>
            <a:pathLst>
              <a:path w="79025" h="48494" fill="none" extrusionOk="0">
                <a:moveTo>
                  <a:pt x="0" y="40691"/>
                </a:moveTo>
                <a:cubicBezTo>
                  <a:pt x="288" y="41084"/>
                  <a:pt x="262" y="41529"/>
                  <a:pt x="210" y="42000"/>
                </a:cubicBezTo>
                <a:cubicBezTo>
                  <a:pt x="184" y="42498"/>
                  <a:pt x="236" y="43047"/>
                  <a:pt x="262" y="43545"/>
                </a:cubicBezTo>
                <a:cubicBezTo>
                  <a:pt x="341" y="44566"/>
                  <a:pt x="550" y="45666"/>
                  <a:pt x="1205" y="46530"/>
                </a:cubicBezTo>
                <a:cubicBezTo>
                  <a:pt x="2252" y="47865"/>
                  <a:pt x="3980" y="48494"/>
                  <a:pt x="5708" y="48468"/>
                </a:cubicBezTo>
                <a:cubicBezTo>
                  <a:pt x="7568" y="48468"/>
                  <a:pt x="8589" y="48180"/>
                  <a:pt x="9191" y="47525"/>
                </a:cubicBezTo>
                <a:cubicBezTo>
                  <a:pt x="9505" y="47211"/>
                  <a:pt x="9636" y="46870"/>
                  <a:pt x="9688" y="46530"/>
                </a:cubicBezTo>
                <a:cubicBezTo>
                  <a:pt x="9872" y="46451"/>
                  <a:pt x="10055" y="46373"/>
                  <a:pt x="10238" y="46294"/>
                </a:cubicBezTo>
                <a:cubicBezTo>
                  <a:pt x="10919" y="46923"/>
                  <a:pt x="11888" y="47446"/>
                  <a:pt x="13328" y="47682"/>
                </a:cubicBezTo>
                <a:cubicBezTo>
                  <a:pt x="16051" y="48153"/>
                  <a:pt x="18303" y="47132"/>
                  <a:pt x="19220" y="45037"/>
                </a:cubicBezTo>
                <a:cubicBezTo>
                  <a:pt x="20974" y="45587"/>
                  <a:pt x="23147" y="45352"/>
                  <a:pt x="25687" y="44278"/>
                </a:cubicBezTo>
                <a:cubicBezTo>
                  <a:pt x="26970" y="43728"/>
                  <a:pt x="28306" y="42995"/>
                  <a:pt x="29589" y="42157"/>
                </a:cubicBezTo>
                <a:cubicBezTo>
                  <a:pt x="32547" y="41267"/>
                  <a:pt x="35454" y="39539"/>
                  <a:pt x="36397" y="38360"/>
                </a:cubicBezTo>
                <a:lnTo>
                  <a:pt x="36894" y="37758"/>
                </a:lnTo>
                <a:cubicBezTo>
                  <a:pt x="36894" y="37758"/>
                  <a:pt x="36815" y="37653"/>
                  <a:pt x="36789" y="37575"/>
                </a:cubicBezTo>
                <a:cubicBezTo>
                  <a:pt x="39565" y="36161"/>
                  <a:pt x="41581" y="33778"/>
                  <a:pt x="42288" y="31107"/>
                </a:cubicBezTo>
                <a:cubicBezTo>
                  <a:pt x="42733" y="31081"/>
                  <a:pt x="43178" y="30976"/>
                  <a:pt x="43650" y="30845"/>
                </a:cubicBezTo>
                <a:cubicBezTo>
                  <a:pt x="44828" y="31343"/>
                  <a:pt x="46216" y="31395"/>
                  <a:pt x="47682" y="30898"/>
                </a:cubicBezTo>
                <a:cubicBezTo>
                  <a:pt x="50327" y="30034"/>
                  <a:pt x="52788" y="27677"/>
                  <a:pt x="54097" y="25085"/>
                </a:cubicBezTo>
                <a:cubicBezTo>
                  <a:pt x="54385" y="25242"/>
                  <a:pt x="54726" y="25373"/>
                  <a:pt x="55092" y="25478"/>
                </a:cubicBezTo>
                <a:cubicBezTo>
                  <a:pt x="57554" y="26237"/>
                  <a:pt x="61795" y="23880"/>
                  <a:pt x="63052" y="23121"/>
                </a:cubicBezTo>
                <a:lnTo>
                  <a:pt x="64126" y="22493"/>
                </a:lnTo>
                <a:lnTo>
                  <a:pt x="63471" y="21445"/>
                </a:lnTo>
                <a:cubicBezTo>
                  <a:pt x="63419" y="21341"/>
                  <a:pt x="63393" y="21236"/>
                  <a:pt x="63340" y="21131"/>
                </a:cubicBezTo>
                <a:cubicBezTo>
                  <a:pt x="65644" y="19743"/>
                  <a:pt x="67687" y="17622"/>
                  <a:pt x="68184" y="16837"/>
                </a:cubicBezTo>
                <a:cubicBezTo>
                  <a:pt x="68420" y="16496"/>
                  <a:pt x="68630" y="16130"/>
                  <a:pt x="68839" y="15763"/>
                </a:cubicBezTo>
                <a:cubicBezTo>
                  <a:pt x="68813" y="15920"/>
                  <a:pt x="68813" y="16078"/>
                  <a:pt x="68813" y="16078"/>
                </a:cubicBezTo>
                <a:lnTo>
                  <a:pt x="69441" y="16470"/>
                </a:lnTo>
                <a:cubicBezTo>
                  <a:pt x="71248" y="17649"/>
                  <a:pt x="73893" y="16942"/>
                  <a:pt x="75621" y="15973"/>
                </a:cubicBezTo>
                <a:cubicBezTo>
                  <a:pt x="77611" y="14873"/>
                  <a:pt x="78920" y="12935"/>
                  <a:pt x="78999" y="10736"/>
                </a:cubicBezTo>
                <a:cubicBezTo>
                  <a:pt x="79025" y="9662"/>
                  <a:pt x="78763" y="8563"/>
                  <a:pt x="78239" y="7594"/>
                </a:cubicBezTo>
                <a:cubicBezTo>
                  <a:pt x="78004" y="7122"/>
                  <a:pt x="77715" y="6651"/>
                  <a:pt x="77349" y="6258"/>
                </a:cubicBezTo>
                <a:cubicBezTo>
                  <a:pt x="77009" y="5892"/>
                  <a:pt x="76354" y="5551"/>
                  <a:pt x="76197" y="5054"/>
                </a:cubicBezTo>
                <a:cubicBezTo>
                  <a:pt x="76171" y="4923"/>
                  <a:pt x="76328" y="4766"/>
                  <a:pt x="76354" y="4609"/>
                </a:cubicBezTo>
                <a:cubicBezTo>
                  <a:pt x="76354" y="3876"/>
                  <a:pt x="76537" y="3169"/>
                  <a:pt x="76694" y="2462"/>
                </a:cubicBezTo>
                <a:cubicBezTo>
                  <a:pt x="76825" y="1859"/>
                  <a:pt x="76904" y="472"/>
                  <a:pt x="77323" y="0"/>
                </a:cubicBezTo>
                <a:cubicBezTo>
                  <a:pt x="76982" y="393"/>
                  <a:pt x="76275" y="629"/>
                  <a:pt x="75804" y="864"/>
                </a:cubicBezTo>
                <a:cubicBezTo>
                  <a:pt x="75490" y="1022"/>
                  <a:pt x="74888" y="1179"/>
                  <a:pt x="74757" y="1467"/>
                </a:cubicBezTo>
                <a:cubicBezTo>
                  <a:pt x="74652" y="1728"/>
                  <a:pt x="74966" y="1912"/>
                  <a:pt x="74704" y="2147"/>
                </a:cubicBezTo>
                <a:cubicBezTo>
                  <a:pt x="74521" y="2017"/>
                  <a:pt x="74338" y="1859"/>
                  <a:pt x="74181" y="1702"/>
                </a:cubicBezTo>
                <a:cubicBezTo>
                  <a:pt x="73709" y="1964"/>
                  <a:pt x="71876" y="2514"/>
                  <a:pt x="71876" y="3064"/>
                </a:cubicBezTo>
                <a:cubicBezTo>
                  <a:pt x="71876" y="3352"/>
                  <a:pt x="72767" y="3928"/>
                  <a:pt x="72950" y="4137"/>
                </a:cubicBezTo>
                <a:cubicBezTo>
                  <a:pt x="73762" y="4975"/>
                  <a:pt x="73474" y="6154"/>
                  <a:pt x="73631" y="7175"/>
                </a:cubicBezTo>
                <a:cubicBezTo>
                  <a:pt x="73788" y="8275"/>
                  <a:pt x="74338" y="9479"/>
                  <a:pt x="74076" y="10579"/>
                </a:cubicBezTo>
                <a:cubicBezTo>
                  <a:pt x="73840" y="11574"/>
                  <a:pt x="73264" y="12595"/>
                  <a:pt x="72400" y="13197"/>
                </a:cubicBezTo>
                <a:cubicBezTo>
                  <a:pt x="72007" y="13459"/>
                  <a:pt x="71562" y="13669"/>
                  <a:pt x="71091" y="13695"/>
                </a:cubicBezTo>
                <a:cubicBezTo>
                  <a:pt x="70908" y="13721"/>
                  <a:pt x="69625" y="13642"/>
                  <a:pt x="69651" y="13407"/>
                </a:cubicBezTo>
                <a:cubicBezTo>
                  <a:pt x="69755" y="12674"/>
                  <a:pt x="69782" y="11338"/>
                  <a:pt x="70227" y="10736"/>
                </a:cubicBezTo>
                <a:cubicBezTo>
                  <a:pt x="70672" y="10160"/>
                  <a:pt x="71143" y="9819"/>
                  <a:pt x="71431" y="9086"/>
                </a:cubicBezTo>
                <a:cubicBezTo>
                  <a:pt x="72164" y="7280"/>
                  <a:pt x="71929" y="5054"/>
                  <a:pt x="70515" y="3561"/>
                </a:cubicBezTo>
                <a:cubicBezTo>
                  <a:pt x="69782" y="3980"/>
                  <a:pt x="68944" y="4347"/>
                  <a:pt x="68184" y="4713"/>
                </a:cubicBezTo>
                <a:cubicBezTo>
                  <a:pt x="66928" y="5316"/>
                  <a:pt x="65749" y="6049"/>
                  <a:pt x="64440" y="6494"/>
                </a:cubicBezTo>
                <a:cubicBezTo>
                  <a:pt x="64100" y="6625"/>
                  <a:pt x="61717" y="7908"/>
                  <a:pt x="61717" y="7908"/>
                </a:cubicBezTo>
                <a:cubicBezTo>
                  <a:pt x="62188" y="8458"/>
                  <a:pt x="62398" y="9689"/>
                  <a:pt x="61246" y="9453"/>
                </a:cubicBezTo>
                <a:cubicBezTo>
                  <a:pt x="60800" y="9374"/>
                  <a:pt x="60565" y="8720"/>
                  <a:pt x="60172" y="8694"/>
                </a:cubicBezTo>
                <a:cubicBezTo>
                  <a:pt x="59936" y="8667"/>
                  <a:pt x="59386" y="9034"/>
                  <a:pt x="59229" y="9139"/>
                </a:cubicBezTo>
                <a:cubicBezTo>
                  <a:pt x="58810" y="9401"/>
                  <a:pt x="57920" y="9689"/>
                  <a:pt x="57684" y="10107"/>
                </a:cubicBezTo>
                <a:cubicBezTo>
                  <a:pt x="57475" y="10500"/>
                  <a:pt x="58103" y="10893"/>
                  <a:pt x="57868" y="11391"/>
                </a:cubicBezTo>
                <a:cubicBezTo>
                  <a:pt x="57606" y="11233"/>
                  <a:pt x="57318" y="10972"/>
                  <a:pt x="57161" y="10710"/>
                </a:cubicBezTo>
                <a:cubicBezTo>
                  <a:pt x="55878" y="11469"/>
                  <a:pt x="54438" y="11914"/>
                  <a:pt x="53076" y="12516"/>
                </a:cubicBezTo>
                <a:cubicBezTo>
                  <a:pt x="51819" y="13092"/>
                  <a:pt x="50562" y="13747"/>
                  <a:pt x="49332" y="14402"/>
                </a:cubicBezTo>
                <a:cubicBezTo>
                  <a:pt x="48598" y="14794"/>
                  <a:pt x="47865" y="15161"/>
                  <a:pt x="47211" y="15685"/>
                </a:cubicBezTo>
                <a:cubicBezTo>
                  <a:pt x="46949" y="15920"/>
                  <a:pt x="47001" y="16130"/>
                  <a:pt x="46896" y="16470"/>
                </a:cubicBezTo>
                <a:cubicBezTo>
                  <a:pt x="46687" y="17230"/>
                  <a:pt x="46347" y="16104"/>
                  <a:pt x="46163" y="15920"/>
                </a:cubicBezTo>
                <a:cubicBezTo>
                  <a:pt x="46111" y="16182"/>
                  <a:pt x="45666" y="16339"/>
                  <a:pt x="45456" y="16470"/>
                </a:cubicBezTo>
                <a:cubicBezTo>
                  <a:pt x="44854" y="16784"/>
                  <a:pt x="44226" y="16942"/>
                  <a:pt x="43597" y="17177"/>
                </a:cubicBezTo>
                <a:cubicBezTo>
                  <a:pt x="43702" y="17570"/>
                  <a:pt x="43335" y="18015"/>
                  <a:pt x="43047" y="18277"/>
                </a:cubicBezTo>
                <a:cubicBezTo>
                  <a:pt x="42498" y="18696"/>
                  <a:pt x="41764" y="19089"/>
                  <a:pt x="41110" y="19351"/>
                </a:cubicBezTo>
                <a:cubicBezTo>
                  <a:pt x="40717" y="19534"/>
                  <a:pt x="40691" y="19639"/>
                  <a:pt x="40481" y="19979"/>
                </a:cubicBezTo>
                <a:cubicBezTo>
                  <a:pt x="40219" y="20398"/>
                  <a:pt x="39722" y="20765"/>
                  <a:pt x="39277" y="21000"/>
                </a:cubicBezTo>
                <a:cubicBezTo>
                  <a:pt x="38570" y="21341"/>
                  <a:pt x="37863" y="21681"/>
                  <a:pt x="37104" y="21890"/>
                </a:cubicBezTo>
                <a:cubicBezTo>
                  <a:pt x="36632" y="22021"/>
                  <a:pt x="35349" y="22440"/>
                  <a:pt x="35009" y="21995"/>
                </a:cubicBezTo>
                <a:cubicBezTo>
                  <a:pt x="34616" y="22100"/>
                  <a:pt x="34249" y="22388"/>
                  <a:pt x="33883" y="22571"/>
                </a:cubicBezTo>
                <a:cubicBezTo>
                  <a:pt x="32600" y="23252"/>
                  <a:pt x="30872" y="23619"/>
                  <a:pt x="29772" y="24509"/>
                </a:cubicBezTo>
                <a:cubicBezTo>
                  <a:pt x="30086" y="24823"/>
                  <a:pt x="31683" y="25321"/>
                  <a:pt x="32050" y="24849"/>
                </a:cubicBezTo>
                <a:cubicBezTo>
                  <a:pt x="31552" y="25504"/>
                  <a:pt x="30636" y="25713"/>
                  <a:pt x="29824" y="25713"/>
                </a:cubicBezTo>
                <a:cubicBezTo>
                  <a:pt x="29379" y="25740"/>
                  <a:pt x="28803" y="25504"/>
                  <a:pt x="28384" y="25530"/>
                </a:cubicBezTo>
                <a:cubicBezTo>
                  <a:pt x="27730" y="25609"/>
                  <a:pt x="26787" y="26211"/>
                  <a:pt x="26237" y="26525"/>
                </a:cubicBezTo>
                <a:cubicBezTo>
                  <a:pt x="25085" y="27127"/>
                  <a:pt x="23959" y="27730"/>
                  <a:pt x="22807" y="28332"/>
                </a:cubicBezTo>
                <a:cubicBezTo>
                  <a:pt x="22336" y="28567"/>
                  <a:pt x="21838" y="28829"/>
                  <a:pt x="21341" y="29065"/>
                </a:cubicBezTo>
                <a:cubicBezTo>
                  <a:pt x="21079" y="29196"/>
                  <a:pt x="20241" y="29798"/>
                  <a:pt x="19953" y="29746"/>
                </a:cubicBezTo>
                <a:cubicBezTo>
                  <a:pt x="20346" y="29824"/>
                  <a:pt x="20791" y="29955"/>
                  <a:pt x="21236" y="29981"/>
                </a:cubicBezTo>
                <a:cubicBezTo>
                  <a:pt x="20843" y="29955"/>
                  <a:pt x="20398" y="30584"/>
                  <a:pt x="19979" y="30636"/>
                </a:cubicBezTo>
                <a:cubicBezTo>
                  <a:pt x="19481" y="30688"/>
                  <a:pt x="19010" y="30269"/>
                  <a:pt x="18486" y="30374"/>
                </a:cubicBezTo>
                <a:cubicBezTo>
                  <a:pt x="17779" y="30531"/>
                  <a:pt x="17334" y="31160"/>
                  <a:pt x="16784" y="31526"/>
                </a:cubicBezTo>
                <a:cubicBezTo>
                  <a:pt x="16235" y="31867"/>
                  <a:pt x="15632" y="32155"/>
                  <a:pt x="15056" y="32469"/>
                </a:cubicBezTo>
                <a:cubicBezTo>
                  <a:pt x="13642" y="33307"/>
                  <a:pt x="12202" y="34171"/>
                  <a:pt x="10657" y="34773"/>
                </a:cubicBezTo>
                <a:cubicBezTo>
                  <a:pt x="9688" y="35166"/>
                  <a:pt x="8458" y="35585"/>
                  <a:pt x="8196" y="36658"/>
                </a:cubicBezTo>
                <a:cubicBezTo>
                  <a:pt x="8039" y="37287"/>
                  <a:pt x="8353" y="37732"/>
                  <a:pt x="8615" y="38282"/>
                </a:cubicBezTo>
                <a:cubicBezTo>
                  <a:pt x="8929" y="38936"/>
                  <a:pt x="9165" y="39565"/>
                  <a:pt x="9610" y="40167"/>
                </a:cubicBezTo>
                <a:cubicBezTo>
                  <a:pt x="10160" y="40926"/>
                  <a:pt x="11050" y="42000"/>
                  <a:pt x="10212" y="42864"/>
                </a:cubicBezTo>
                <a:cubicBezTo>
                  <a:pt x="9741" y="43362"/>
                  <a:pt x="8824" y="43545"/>
                  <a:pt x="8144" y="43571"/>
                </a:cubicBezTo>
                <a:cubicBezTo>
                  <a:pt x="6756" y="43623"/>
                  <a:pt x="5892" y="43074"/>
                  <a:pt x="5578" y="41817"/>
                </a:cubicBezTo>
                <a:cubicBezTo>
                  <a:pt x="5263" y="40534"/>
                  <a:pt x="5132" y="39172"/>
                  <a:pt x="5420" y="37863"/>
                </a:cubicBezTo>
                <a:cubicBezTo>
                  <a:pt x="4713" y="38256"/>
                  <a:pt x="3928" y="38622"/>
                  <a:pt x="3169" y="38936"/>
                </a:cubicBezTo>
                <a:cubicBezTo>
                  <a:pt x="3116" y="39303"/>
                  <a:pt x="2933" y="39722"/>
                  <a:pt x="2776" y="40089"/>
                </a:cubicBezTo>
                <a:cubicBezTo>
                  <a:pt x="2776" y="40115"/>
                  <a:pt x="2540" y="39774"/>
                  <a:pt x="2540" y="39748"/>
                </a:cubicBezTo>
                <a:cubicBezTo>
                  <a:pt x="2462" y="39565"/>
                  <a:pt x="2514" y="39329"/>
                  <a:pt x="2645" y="39172"/>
                </a:cubicBezTo>
                <a:moveTo>
                  <a:pt x="4399" y="46713"/>
                </a:moveTo>
                <a:cubicBezTo>
                  <a:pt x="4033" y="46870"/>
                  <a:pt x="4033" y="46844"/>
                  <a:pt x="3718" y="46556"/>
                </a:cubicBezTo>
                <a:cubicBezTo>
                  <a:pt x="2985" y="45849"/>
                  <a:pt x="2540" y="44566"/>
                  <a:pt x="2645" y="43623"/>
                </a:cubicBezTo>
                <a:cubicBezTo>
                  <a:pt x="2750" y="44226"/>
                  <a:pt x="3902" y="45142"/>
                  <a:pt x="4504" y="45325"/>
                </a:cubicBezTo>
                <a:cubicBezTo>
                  <a:pt x="4583" y="45352"/>
                  <a:pt x="4635" y="45352"/>
                  <a:pt x="4713" y="45378"/>
                </a:cubicBezTo>
                <a:cubicBezTo>
                  <a:pt x="5080" y="45430"/>
                  <a:pt x="5394" y="45325"/>
                  <a:pt x="5735" y="45168"/>
                </a:cubicBezTo>
                <a:cubicBezTo>
                  <a:pt x="5735" y="45666"/>
                  <a:pt x="6127" y="46059"/>
                  <a:pt x="6494" y="46399"/>
                </a:cubicBezTo>
                <a:cubicBezTo>
                  <a:pt x="5996" y="46085"/>
                  <a:pt x="4871" y="46530"/>
                  <a:pt x="4399" y="46713"/>
                </a:cubicBezTo>
                <a:close/>
                <a:moveTo>
                  <a:pt x="11495" y="39329"/>
                </a:moveTo>
                <a:cubicBezTo>
                  <a:pt x="11260" y="38648"/>
                  <a:pt x="10736" y="36711"/>
                  <a:pt x="11417" y="36187"/>
                </a:cubicBezTo>
                <a:cubicBezTo>
                  <a:pt x="11705" y="35951"/>
                  <a:pt x="12438" y="35873"/>
                  <a:pt x="12804" y="35742"/>
                </a:cubicBezTo>
                <a:cubicBezTo>
                  <a:pt x="13328" y="35532"/>
                  <a:pt x="13852" y="35218"/>
                  <a:pt x="14166" y="34799"/>
                </a:cubicBezTo>
                <a:cubicBezTo>
                  <a:pt x="13983" y="35375"/>
                  <a:pt x="13485" y="35794"/>
                  <a:pt x="13250" y="36370"/>
                </a:cubicBezTo>
                <a:cubicBezTo>
                  <a:pt x="13092" y="36737"/>
                  <a:pt x="12804" y="37261"/>
                  <a:pt x="12857" y="37680"/>
                </a:cubicBezTo>
                <a:cubicBezTo>
                  <a:pt x="12909" y="38229"/>
                  <a:pt x="13407" y="38203"/>
                  <a:pt x="13642" y="38701"/>
                </a:cubicBezTo>
                <a:cubicBezTo>
                  <a:pt x="13511" y="38858"/>
                  <a:pt x="11940" y="39853"/>
                  <a:pt x="11836" y="39801"/>
                </a:cubicBezTo>
                <a:cubicBezTo>
                  <a:pt x="11679" y="39696"/>
                  <a:pt x="11574" y="39539"/>
                  <a:pt x="11495" y="39329"/>
                </a:cubicBezTo>
                <a:close/>
                <a:moveTo>
                  <a:pt x="13799" y="45247"/>
                </a:moveTo>
                <a:cubicBezTo>
                  <a:pt x="13066" y="45116"/>
                  <a:pt x="12569" y="44933"/>
                  <a:pt x="12228" y="44618"/>
                </a:cubicBezTo>
                <a:cubicBezTo>
                  <a:pt x="12804" y="43938"/>
                  <a:pt x="13092" y="43047"/>
                  <a:pt x="13276" y="42052"/>
                </a:cubicBezTo>
                <a:cubicBezTo>
                  <a:pt x="13511" y="41948"/>
                  <a:pt x="13721" y="41869"/>
                  <a:pt x="13957" y="41764"/>
                </a:cubicBezTo>
                <a:cubicBezTo>
                  <a:pt x="14271" y="42288"/>
                  <a:pt x="14664" y="42786"/>
                  <a:pt x="15187" y="43178"/>
                </a:cubicBezTo>
                <a:cubicBezTo>
                  <a:pt x="15554" y="43466"/>
                  <a:pt x="15999" y="43676"/>
                  <a:pt x="16470" y="43859"/>
                </a:cubicBezTo>
                <a:cubicBezTo>
                  <a:pt x="16470" y="43859"/>
                  <a:pt x="16366" y="43911"/>
                  <a:pt x="16366" y="43911"/>
                </a:cubicBezTo>
                <a:cubicBezTo>
                  <a:pt x="16366" y="43911"/>
                  <a:pt x="16654" y="44042"/>
                  <a:pt x="16784" y="44095"/>
                </a:cubicBezTo>
                <a:cubicBezTo>
                  <a:pt x="16182" y="45404"/>
                  <a:pt x="14664" y="45404"/>
                  <a:pt x="13799" y="45247"/>
                </a:cubicBezTo>
                <a:close/>
                <a:moveTo>
                  <a:pt x="16837" y="41241"/>
                </a:moveTo>
                <a:cubicBezTo>
                  <a:pt x="16523" y="41005"/>
                  <a:pt x="16287" y="40665"/>
                  <a:pt x="16130" y="40272"/>
                </a:cubicBezTo>
                <a:cubicBezTo>
                  <a:pt x="16182" y="40220"/>
                  <a:pt x="16235" y="40193"/>
                  <a:pt x="16287" y="40141"/>
                </a:cubicBezTo>
                <a:cubicBezTo>
                  <a:pt x="16601" y="40508"/>
                  <a:pt x="16837" y="40900"/>
                  <a:pt x="16994" y="41319"/>
                </a:cubicBezTo>
                <a:cubicBezTo>
                  <a:pt x="16942" y="41293"/>
                  <a:pt x="16863" y="41267"/>
                  <a:pt x="16837" y="41241"/>
                </a:cubicBezTo>
                <a:close/>
                <a:moveTo>
                  <a:pt x="17046" y="38334"/>
                </a:moveTo>
                <a:cubicBezTo>
                  <a:pt x="16784" y="38622"/>
                  <a:pt x="16366" y="38648"/>
                  <a:pt x="15842" y="38151"/>
                </a:cubicBezTo>
                <a:cubicBezTo>
                  <a:pt x="15370" y="37680"/>
                  <a:pt x="15213" y="37104"/>
                  <a:pt x="15423" y="36501"/>
                </a:cubicBezTo>
                <a:cubicBezTo>
                  <a:pt x="15606" y="35978"/>
                  <a:pt x="16130" y="35349"/>
                  <a:pt x="16732" y="35480"/>
                </a:cubicBezTo>
                <a:cubicBezTo>
                  <a:pt x="17649" y="35716"/>
                  <a:pt x="17701" y="37706"/>
                  <a:pt x="17046" y="38334"/>
                </a:cubicBezTo>
                <a:close/>
                <a:moveTo>
                  <a:pt x="19455" y="36789"/>
                </a:moveTo>
                <a:cubicBezTo>
                  <a:pt x="20267" y="35821"/>
                  <a:pt x="20372" y="35114"/>
                  <a:pt x="19272" y="34276"/>
                </a:cubicBezTo>
                <a:cubicBezTo>
                  <a:pt x="19743" y="33935"/>
                  <a:pt x="20136" y="33464"/>
                  <a:pt x="20293" y="32888"/>
                </a:cubicBezTo>
                <a:cubicBezTo>
                  <a:pt x="20712" y="32966"/>
                  <a:pt x="21079" y="33071"/>
                  <a:pt x="21419" y="33307"/>
                </a:cubicBezTo>
                <a:cubicBezTo>
                  <a:pt x="22362" y="33935"/>
                  <a:pt x="22885" y="32731"/>
                  <a:pt x="23749" y="32338"/>
                </a:cubicBezTo>
                <a:cubicBezTo>
                  <a:pt x="24064" y="32207"/>
                  <a:pt x="24483" y="32076"/>
                  <a:pt x="24954" y="31971"/>
                </a:cubicBezTo>
                <a:cubicBezTo>
                  <a:pt x="24928" y="32050"/>
                  <a:pt x="24928" y="32129"/>
                  <a:pt x="24902" y="32207"/>
                </a:cubicBezTo>
                <a:cubicBezTo>
                  <a:pt x="24614" y="32757"/>
                  <a:pt x="24326" y="33307"/>
                  <a:pt x="23959" y="33935"/>
                </a:cubicBezTo>
                <a:cubicBezTo>
                  <a:pt x="23357" y="35009"/>
                  <a:pt x="22728" y="36082"/>
                  <a:pt x="22362" y="37156"/>
                </a:cubicBezTo>
                <a:cubicBezTo>
                  <a:pt x="22362" y="37182"/>
                  <a:pt x="22336" y="37182"/>
                  <a:pt x="22336" y="37182"/>
                </a:cubicBezTo>
                <a:cubicBezTo>
                  <a:pt x="21602" y="37653"/>
                  <a:pt x="20607" y="37811"/>
                  <a:pt x="19377" y="37680"/>
                </a:cubicBezTo>
                <a:cubicBezTo>
                  <a:pt x="19429" y="37365"/>
                  <a:pt x="19455" y="37077"/>
                  <a:pt x="19455" y="36789"/>
                </a:cubicBezTo>
                <a:close/>
                <a:moveTo>
                  <a:pt x="20136" y="41738"/>
                </a:moveTo>
                <a:cubicBezTo>
                  <a:pt x="20005" y="41738"/>
                  <a:pt x="19900" y="41738"/>
                  <a:pt x="19769" y="41764"/>
                </a:cubicBezTo>
                <a:cubicBezTo>
                  <a:pt x="19717" y="41188"/>
                  <a:pt x="19560" y="40665"/>
                  <a:pt x="19351" y="40167"/>
                </a:cubicBezTo>
                <a:cubicBezTo>
                  <a:pt x="20372" y="40246"/>
                  <a:pt x="21341" y="40193"/>
                  <a:pt x="22178" y="39958"/>
                </a:cubicBezTo>
                <a:cubicBezTo>
                  <a:pt x="22205" y="40115"/>
                  <a:pt x="22257" y="40246"/>
                  <a:pt x="22309" y="40403"/>
                </a:cubicBezTo>
                <a:cubicBezTo>
                  <a:pt x="22466" y="40796"/>
                  <a:pt x="22728" y="41136"/>
                  <a:pt x="23016" y="41424"/>
                </a:cubicBezTo>
                <a:cubicBezTo>
                  <a:pt x="21681" y="41581"/>
                  <a:pt x="20136" y="41738"/>
                  <a:pt x="20136" y="41738"/>
                </a:cubicBezTo>
                <a:close/>
                <a:moveTo>
                  <a:pt x="22912" y="42602"/>
                </a:moveTo>
                <a:cubicBezTo>
                  <a:pt x="23304" y="42288"/>
                  <a:pt x="23383" y="42236"/>
                  <a:pt x="23697" y="42000"/>
                </a:cubicBezTo>
                <a:cubicBezTo>
                  <a:pt x="23828" y="42079"/>
                  <a:pt x="23959" y="42131"/>
                  <a:pt x="24090" y="42210"/>
                </a:cubicBezTo>
                <a:cubicBezTo>
                  <a:pt x="23697" y="42367"/>
                  <a:pt x="23278" y="42498"/>
                  <a:pt x="22912" y="42602"/>
                </a:cubicBezTo>
                <a:close/>
                <a:moveTo>
                  <a:pt x="28463" y="39853"/>
                </a:moveTo>
                <a:cubicBezTo>
                  <a:pt x="27520" y="40115"/>
                  <a:pt x="26604" y="40272"/>
                  <a:pt x="25870" y="40167"/>
                </a:cubicBezTo>
                <a:cubicBezTo>
                  <a:pt x="25111" y="40062"/>
                  <a:pt x="24875" y="39774"/>
                  <a:pt x="24771" y="39486"/>
                </a:cubicBezTo>
                <a:cubicBezTo>
                  <a:pt x="24692" y="39355"/>
                  <a:pt x="24666" y="39198"/>
                  <a:pt x="24666" y="39015"/>
                </a:cubicBezTo>
                <a:cubicBezTo>
                  <a:pt x="24666" y="38858"/>
                  <a:pt x="24718" y="38701"/>
                  <a:pt x="24745" y="38518"/>
                </a:cubicBezTo>
                <a:cubicBezTo>
                  <a:pt x="25635" y="37680"/>
                  <a:pt x="26237" y="36554"/>
                  <a:pt x="26708" y="35323"/>
                </a:cubicBezTo>
                <a:cubicBezTo>
                  <a:pt x="27180" y="36868"/>
                  <a:pt x="28018" y="37968"/>
                  <a:pt x="29196" y="38544"/>
                </a:cubicBezTo>
                <a:cubicBezTo>
                  <a:pt x="29405" y="38675"/>
                  <a:pt x="29667" y="38727"/>
                  <a:pt x="29903" y="38806"/>
                </a:cubicBezTo>
                <a:cubicBezTo>
                  <a:pt x="29432" y="39172"/>
                  <a:pt x="28960" y="39513"/>
                  <a:pt x="28463" y="39853"/>
                </a:cubicBezTo>
                <a:close/>
                <a:moveTo>
                  <a:pt x="33150" y="32181"/>
                </a:moveTo>
                <a:cubicBezTo>
                  <a:pt x="32888" y="32731"/>
                  <a:pt x="32783" y="33359"/>
                  <a:pt x="32783" y="34014"/>
                </a:cubicBezTo>
                <a:cubicBezTo>
                  <a:pt x="32809" y="34590"/>
                  <a:pt x="32940" y="35192"/>
                  <a:pt x="33150" y="35847"/>
                </a:cubicBezTo>
                <a:cubicBezTo>
                  <a:pt x="32940" y="36056"/>
                  <a:pt x="32757" y="36239"/>
                  <a:pt x="32547" y="36449"/>
                </a:cubicBezTo>
                <a:cubicBezTo>
                  <a:pt x="31657" y="36632"/>
                  <a:pt x="30924" y="36606"/>
                  <a:pt x="30400" y="36344"/>
                </a:cubicBezTo>
                <a:cubicBezTo>
                  <a:pt x="29772" y="36030"/>
                  <a:pt x="29301" y="35244"/>
                  <a:pt x="29039" y="34040"/>
                </a:cubicBezTo>
                <a:cubicBezTo>
                  <a:pt x="28986" y="33804"/>
                  <a:pt x="28960" y="33542"/>
                  <a:pt x="28960" y="33281"/>
                </a:cubicBezTo>
                <a:cubicBezTo>
                  <a:pt x="28960" y="32966"/>
                  <a:pt x="28960" y="32652"/>
                  <a:pt x="28986" y="32312"/>
                </a:cubicBezTo>
                <a:cubicBezTo>
                  <a:pt x="28986" y="32207"/>
                  <a:pt x="28986" y="32076"/>
                  <a:pt x="28986" y="31971"/>
                </a:cubicBezTo>
                <a:cubicBezTo>
                  <a:pt x="29641" y="32129"/>
                  <a:pt x="30296" y="32233"/>
                  <a:pt x="31055" y="32207"/>
                </a:cubicBezTo>
                <a:cubicBezTo>
                  <a:pt x="31919" y="32181"/>
                  <a:pt x="32626" y="32102"/>
                  <a:pt x="33254" y="31971"/>
                </a:cubicBezTo>
                <a:cubicBezTo>
                  <a:pt x="33228" y="32050"/>
                  <a:pt x="33176" y="32102"/>
                  <a:pt x="33150" y="32181"/>
                </a:cubicBezTo>
                <a:close/>
                <a:moveTo>
                  <a:pt x="32495" y="29589"/>
                </a:moveTo>
                <a:cubicBezTo>
                  <a:pt x="32835" y="29327"/>
                  <a:pt x="33124" y="29039"/>
                  <a:pt x="33385" y="28725"/>
                </a:cubicBezTo>
                <a:cubicBezTo>
                  <a:pt x="33726" y="28672"/>
                  <a:pt x="34040" y="28594"/>
                  <a:pt x="34380" y="28515"/>
                </a:cubicBezTo>
                <a:cubicBezTo>
                  <a:pt x="34066" y="29117"/>
                  <a:pt x="33542" y="29432"/>
                  <a:pt x="32495" y="29589"/>
                </a:cubicBezTo>
                <a:close/>
                <a:moveTo>
                  <a:pt x="34223" y="26028"/>
                </a:moveTo>
                <a:cubicBezTo>
                  <a:pt x="34223" y="25975"/>
                  <a:pt x="34223" y="25949"/>
                  <a:pt x="34197" y="25897"/>
                </a:cubicBezTo>
                <a:cubicBezTo>
                  <a:pt x="34302" y="25923"/>
                  <a:pt x="34380" y="25923"/>
                  <a:pt x="34485" y="25949"/>
                </a:cubicBezTo>
                <a:cubicBezTo>
                  <a:pt x="34407" y="25975"/>
                  <a:pt x="34302" y="26001"/>
                  <a:pt x="34223" y="26028"/>
                </a:cubicBezTo>
                <a:close/>
                <a:moveTo>
                  <a:pt x="39120" y="23540"/>
                </a:moveTo>
                <a:cubicBezTo>
                  <a:pt x="40036" y="22833"/>
                  <a:pt x="40455" y="22755"/>
                  <a:pt x="40560" y="22755"/>
                </a:cubicBezTo>
                <a:cubicBezTo>
                  <a:pt x="40612" y="22807"/>
                  <a:pt x="40691" y="22912"/>
                  <a:pt x="40717" y="23043"/>
                </a:cubicBezTo>
                <a:cubicBezTo>
                  <a:pt x="40062" y="23566"/>
                  <a:pt x="39329" y="24011"/>
                  <a:pt x="38544" y="24430"/>
                </a:cubicBezTo>
                <a:cubicBezTo>
                  <a:pt x="38675" y="24064"/>
                  <a:pt x="38858" y="23750"/>
                  <a:pt x="39120" y="23540"/>
                </a:cubicBezTo>
                <a:close/>
                <a:moveTo>
                  <a:pt x="37863" y="33673"/>
                </a:moveTo>
                <a:cubicBezTo>
                  <a:pt x="37994" y="33412"/>
                  <a:pt x="38099" y="33150"/>
                  <a:pt x="38177" y="32888"/>
                </a:cubicBezTo>
                <a:cubicBezTo>
                  <a:pt x="38360" y="32390"/>
                  <a:pt x="38439" y="31867"/>
                  <a:pt x="38491" y="31317"/>
                </a:cubicBezTo>
                <a:cubicBezTo>
                  <a:pt x="38832" y="31186"/>
                  <a:pt x="39198" y="31081"/>
                  <a:pt x="39591" y="30950"/>
                </a:cubicBezTo>
                <a:cubicBezTo>
                  <a:pt x="39224" y="31945"/>
                  <a:pt x="38648" y="32862"/>
                  <a:pt x="37863" y="33673"/>
                </a:cubicBezTo>
                <a:close/>
                <a:moveTo>
                  <a:pt x="41345" y="27834"/>
                </a:moveTo>
                <a:cubicBezTo>
                  <a:pt x="40769" y="27284"/>
                  <a:pt x="40193" y="26708"/>
                  <a:pt x="40193" y="26708"/>
                </a:cubicBezTo>
                <a:cubicBezTo>
                  <a:pt x="40193" y="26708"/>
                  <a:pt x="40115" y="27468"/>
                  <a:pt x="40062" y="28201"/>
                </a:cubicBezTo>
                <a:cubicBezTo>
                  <a:pt x="39486" y="28384"/>
                  <a:pt x="38963" y="28541"/>
                  <a:pt x="38439" y="28698"/>
                </a:cubicBezTo>
                <a:cubicBezTo>
                  <a:pt x="38413" y="28541"/>
                  <a:pt x="38413" y="28410"/>
                  <a:pt x="38413" y="28253"/>
                </a:cubicBezTo>
                <a:cubicBezTo>
                  <a:pt x="38387" y="27939"/>
                  <a:pt x="38360" y="27599"/>
                  <a:pt x="38334" y="27284"/>
                </a:cubicBezTo>
                <a:cubicBezTo>
                  <a:pt x="39329" y="26865"/>
                  <a:pt x="40272" y="26368"/>
                  <a:pt x="41188" y="25792"/>
                </a:cubicBezTo>
                <a:cubicBezTo>
                  <a:pt x="41188" y="25923"/>
                  <a:pt x="41188" y="26054"/>
                  <a:pt x="41214" y="26158"/>
                </a:cubicBezTo>
                <a:cubicBezTo>
                  <a:pt x="41241" y="26787"/>
                  <a:pt x="41293" y="27311"/>
                  <a:pt x="41372" y="27808"/>
                </a:cubicBezTo>
                <a:cubicBezTo>
                  <a:pt x="41372" y="27834"/>
                  <a:pt x="41345" y="27834"/>
                  <a:pt x="41345" y="27834"/>
                </a:cubicBezTo>
                <a:close/>
                <a:moveTo>
                  <a:pt x="45980" y="21314"/>
                </a:moveTo>
                <a:cubicBezTo>
                  <a:pt x="45535" y="23619"/>
                  <a:pt x="45194" y="25347"/>
                  <a:pt x="43859" y="26525"/>
                </a:cubicBezTo>
                <a:cubicBezTo>
                  <a:pt x="43859" y="26342"/>
                  <a:pt x="43833" y="26132"/>
                  <a:pt x="43833" y="25975"/>
                </a:cubicBezTo>
                <a:cubicBezTo>
                  <a:pt x="43781" y="25268"/>
                  <a:pt x="43702" y="24561"/>
                  <a:pt x="43597" y="23854"/>
                </a:cubicBezTo>
                <a:cubicBezTo>
                  <a:pt x="43676" y="23802"/>
                  <a:pt x="43754" y="23750"/>
                  <a:pt x="43807" y="23671"/>
                </a:cubicBezTo>
                <a:cubicBezTo>
                  <a:pt x="45011" y="22388"/>
                  <a:pt x="45718" y="21026"/>
                  <a:pt x="45954" y="19770"/>
                </a:cubicBezTo>
                <a:cubicBezTo>
                  <a:pt x="46059" y="19874"/>
                  <a:pt x="46137" y="19953"/>
                  <a:pt x="46242" y="20058"/>
                </a:cubicBezTo>
                <a:cubicBezTo>
                  <a:pt x="46137" y="20476"/>
                  <a:pt x="46059" y="20895"/>
                  <a:pt x="45980" y="21314"/>
                </a:cubicBezTo>
                <a:close/>
                <a:moveTo>
                  <a:pt x="47656" y="25425"/>
                </a:moveTo>
                <a:cubicBezTo>
                  <a:pt x="47656" y="25452"/>
                  <a:pt x="47630" y="25452"/>
                  <a:pt x="47630" y="25452"/>
                </a:cubicBezTo>
                <a:cubicBezTo>
                  <a:pt x="48049" y="24378"/>
                  <a:pt x="48284" y="23200"/>
                  <a:pt x="48494" y="22048"/>
                </a:cubicBezTo>
                <a:cubicBezTo>
                  <a:pt x="48913" y="22440"/>
                  <a:pt x="49227" y="22755"/>
                  <a:pt x="49227" y="23016"/>
                </a:cubicBezTo>
                <a:cubicBezTo>
                  <a:pt x="49227" y="23016"/>
                  <a:pt x="49227" y="23043"/>
                  <a:pt x="49227" y="23043"/>
                </a:cubicBezTo>
                <a:cubicBezTo>
                  <a:pt x="49253" y="23304"/>
                  <a:pt x="49044" y="23985"/>
                  <a:pt x="47656" y="25425"/>
                </a:cubicBezTo>
                <a:close/>
                <a:moveTo>
                  <a:pt x="52448" y="21760"/>
                </a:moveTo>
                <a:cubicBezTo>
                  <a:pt x="52369" y="22545"/>
                  <a:pt x="52081" y="23383"/>
                  <a:pt x="51662" y="24168"/>
                </a:cubicBezTo>
                <a:cubicBezTo>
                  <a:pt x="51793" y="23750"/>
                  <a:pt x="51872" y="23357"/>
                  <a:pt x="51872" y="22964"/>
                </a:cubicBezTo>
                <a:cubicBezTo>
                  <a:pt x="51872" y="22938"/>
                  <a:pt x="51872" y="22912"/>
                  <a:pt x="51872" y="22885"/>
                </a:cubicBezTo>
                <a:cubicBezTo>
                  <a:pt x="51767" y="21445"/>
                  <a:pt x="50693" y="20555"/>
                  <a:pt x="49567" y="19612"/>
                </a:cubicBezTo>
                <a:cubicBezTo>
                  <a:pt x="49410" y="19481"/>
                  <a:pt x="49279" y="19351"/>
                  <a:pt x="49122" y="19246"/>
                </a:cubicBezTo>
                <a:cubicBezTo>
                  <a:pt x="49201" y="18958"/>
                  <a:pt x="49253" y="18696"/>
                  <a:pt x="49332" y="18434"/>
                </a:cubicBezTo>
                <a:cubicBezTo>
                  <a:pt x="49384" y="18251"/>
                  <a:pt x="49463" y="18120"/>
                  <a:pt x="49515" y="17963"/>
                </a:cubicBezTo>
                <a:cubicBezTo>
                  <a:pt x="49829" y="18068"/>
                  <a:pt x="50117" y="18172"/>
                  <a:pt x="50353" y="18277"/>
                </a:cubicBezTo>
                <a:cubicBezTo>
                  <a:pt x="51714" y="18984"/>
                  <a:pt x="52421" y="19979"/>
                  <a:pt x="52448" y="21288"/>
                </a:cubicBezTo>
                <a:cubicBezTo>
                  <a:pt x="52448" y="21445"/>
                  <a:pt x="52448" y="21602"/>
                  <a:pt x="52448" y="21760"/>
                </a:cubicBezTo>
                <a:close/>
                <a:moveTo>
                  <a:pt x="53757" y="17753"/>
                </a:moveTo>
                <a:cubicBezTo>
                  <a:pt x="53181" y="17099"/>
                  <a:pt x="52474" y="16549"/>
                  <a:pt x="51583" y="16104"/>
                </a:cubicBezTo>
                <a:cubicBezTo>
                  <a:pt x="51295" y="15947"/>
                  <a:pt x="50955" y="15816"/>
                  <a:pt x="50562" y="15685"/>
                </a:cubicBezTo>
                <a:cubicBezTo>
                  <a:pt x="51636" y="13930"/>
                  <a:pt x="52736" y="13302"/>
                  <a:pt x="53155" y="13381"/>
                </a:cubicBezTo>
                <a:cubicBezTo>
                  <a:pt x="53416" y="13459"/>
                  <a:pt x="53862" y="14088"/>
                  <a:pt x="53888" y="15632"/>
                </a:cubicBezTo>
                <a:cubicBezTo>
                  <a:pt x="53914" y="16208"/>
                  <a:pt x="53862" y="16915"/>
                  <a:pt x="53757" y="17753"/>
                </a:cubicBezTo>
                <a:close/>
                <a:moveTo>
                  <a:pt x="55904" y="23121"/>
                </a:moveTo>
                <a:cubicBezTo>
                  <a:pt x="55249" y="22912"/>
                  <a:pt x="55118" y="22755"/>
                  <a:pt x="55118" y="22755"/>
                </a:cubicBezTo>
                <a:cubicBezTo>
                  <a:pt x="55092" y="22728"/>
                  <a:pt x="55092" y="22728"/>
                  <a:pt x="55092" y="22702"/>
                </a:cubicBezTo>
                <a:cubicBezTo>
                  <a:pt x="55092" y="22440"/>
                  <a:pt x="55328" y="21786"/>
                  <a:pt x="55485" y="21367"/>
                </a:cubicBezTo>
                <a:cubicBezTo>
                  <a:pt x="55721" y="20765"/>
                  <a:pt x="55956" y="20084"/>
                  <a:pt x="56140" y="19298"/>
                </a:cubicBezTo>
                <a:cubicBezTo>
                  <a:pt x="56323" y="18382"/>
                  <a:pt x="56480" y="17465"/>
                  <a:pt x="56532" y="16523"/>
                </a:cubicBezTo>
                <a:cubicBezTo>
                  <a:pt x="56559" y="15711"/>
                  <a:pt x="56349" y="14952"/>
                  <a:pt x="56297" y="14140"/>
                </a:cubicBezTo>
                <a:cubicBezTo>
                  <a:pt x="56794" y="14088"/>
                  <a:pt x="57108" y="14637"/>
                  <a:pt x="57292" y="15004"/>
                </a:cubicBezTo>
                <a:cubicBezTo>
                  <a:pt x="57370" y="15161"/>
                  <a:pt x="57946" y="16470"/>
                  <a:pt x="57920" y="16470"/>
                </a:cubicBezTo>
                <a:cubicBezTo>
                  <a:pt x="57004" y="17518"/>
                  <a:pt x="56349" y="18539"/>
                  <a:pt x="56375" y="19586"/>
                </a:cubicBezTo>
                <a:cubicBezTo>
                  <a:pt x="56375" y="19874"/>
                  <a:pt x="56454" y="20188"/>
                  <a:pt x="56559" y="20476"/>
                </a:cubicBezTo>
                <a:cubicBezTo>
                  <a:pt x="57030" y="21550"/>
                  <a:pt x="57868" y="22205"/>
                  <a:pt x="58967" y="22388"/>
                </a:cubicBezTo>
                <a:cubicBezTo>
                  <a:pt x="57580" y="22964"/>
                  <a:pt x="56401" y="23278"/>
                  <a:pt x="55904" y="23121"/>
                </a:cubicBezTo>
                <a:close/>
                <a:moveTo>
                  <a:pt x="60277" y="19848"/>
                </a:moveTo>
                <a:cubicBezTo>
                  <a:pt x="59989" y="19953"/>
                  <a:pt x="59701" y="20005"/>
                  <a:pt x="59465" y="19979"/>
                </a:cubicBezTo>
                <a:cubicBezTo>
                  <a:pt x="59334" y="19979"/>
                  <a:pt x="59177" y="19953"/>
                  <a:pt x="59020" y="19560"/>
                </a:cubicBezTo>
                <a:cubicBezTo>
                  <a:pt x="59020" y="19534"/>
                  <a:pt x="58994" y="19534"/>
                  <a:pt x="58994" y="19508"/>
                </a:cubicBezTo>
                <a:cubicBezTo>
                  <a:pt x="58994" y="19272"/>
                  <a:pt x="59256" y="18879"/>
                  <a:pt x="59622" y="18434"/>
                </a:cubicBezTo>
                <a:cubicBezTo>
                  <a:pt x="59832" y="18565"/>
                  <a:pt x="60041" y="18670"/>
                  <a:pt x="60277" y="18748"/>
                </a:cubicBezTo>
                <a:cubicBezTo>
                  <a:pt x="60251" y="19036"/>
                  <a:pt x="60251" y="19298"/>
                  <a:pt x="60251" y="19586"/>
                </a:cubicBezTo>
                <a:cubicBezTo>
                  <a:pt x="60251" y="19665"/>
                  <a:pt x="60277" y="19743"/>
                  <a:pt x="60277" y="19848"/>
                </a:cubicBezTo>
                <a:close/>
                <a:moveTo>
                  <a:pt x="66011" y="15449"/>
                </a:moveTo>
                <a:cubicBezTo>
                  <a:pt x="66037" y="15240"/>
                  <a:pt x="66037" y="15004"/>
                  <a:pt x="66037" y="14794"/>
                </a:cubicBezTo>
                <a:cubicBezTo>
                  <a:pt x="66011" y="14192"/>
                  <a:pt x="65880" y="13616"/>
                  <a:pt x="65749" y="13092"/>
                </a:cubicBezTo>
                <a:cubicBezTo>
                  <a:pt x="66482" y="12150"/>
                  <a:pt x="67268" y="11260"/>
                  <a:pt x="68027" y="10422"/>
                </a:cubicBezTo>
                <a:cubicBezTo>
                  <a:pt x="67713" y="12150"/>
                  <a:pt x="66928" y="14009"/>
                  <a:pt x="66011" y="15449"/>
                </a:cubicBezTo>
                <a:close/>
              </a:path>
            </a:pathLst>
          </a:custGeom>
          <a:noFill/>
          <a:ln w="6550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5"/>
          <p:cNvSpPr/>
          <p:nvPr/>
        </p:nvSpPr>
        <p:spPr>
          <a:xfrm>
            <a:off x="3840488" y="3191575"/>
            <a:ext cx="52725" cy="53550"/>
          </a:xfrm>
          <a:custGeom>
            <a:avLst/>
            <a:gdLst/>
            <a:ahLst/>
            <a:cxnLst/>
            <a:rect l="l" t="t" r="r" b="b"/>
            <a:pathLst>
              <a:path w="2109" h="2142" extrusionOk="0">
                <a:moveTo>
                  <a:pt x="1678" y="1"/>
                </a:moveTo>
                <a:cubicBezTo>
                  <a:pt x="1600" y="1"/>
                  <a:pt x="1505" y="11"/>
                  <a:pt x="1389" y="31"/>
                </a:cubicBezTo>
                <a:cubicBezTo>
                  <a:pt x="812" y="162"/>
                  <a:pt x="53" y="502"/>
                  <a:pt x="1" y="1104"/>
                </a:cubicBezTo>
                <a:lnTo>
                  <a:pt x="53" y="1026"/>
                </a:lnTo>
                <a:lnTo>
                  <a:pt x="53" y="1026"/>
                </a:lnTo>
                <a:cubicBezTo>
                  <a:pt x="1" y="1209"/>
                  <a:pt x="106" y="1628"/>
                  <a:pt x="158" y="1837"/>
                </a:cubicBezTo>
                <a:cubicBezTo>
                  <a:pt x="207" y="2065"/>
                  <a:pt x="296" y="2141"/>
                  <a:pt x="450" y="2141"/>
                </a:cubicBezTo>
                <a:cubicBezTo>
                  <a:pt x="545" y="2141"/>
                  <a:pt x="664" y="2113"/>
                  <a:pt x="812" y="2073"/>
                </a:cubicBezTo>
                <a:cubicBezTo>
                  <a:pt x="1519" y="1916"/>
                  <a:pt x="1781" y="1366"/>
                  <a:pt x="1912" y="738"/>
                </a:cubicBezTo>
                <a:cubicBezTo>
                  <a:pt x="2001" y="294"/>
                  <a:pt x="2108" y="1"/>
                  <a:pt x="1678" y="1"/>
                </a:cubicBezTo>
                <a:close/>
              </a:path>
            </a:pathLst>
          </a:custGeom>
          <a:solidFill>
            <a:srgbClr val="FFC2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5"/>
          <p:cNvSpPr/>
          <p:nvPr/>
        </p:nvSpPr>
        <p:spPr>
          <a:xfrm>
            <a:off x="3984513" y="3018800"/>
            <a:ext cx="262525" cy="150650"/>
          </a:xfrm>
          <a:custGeom>
            <a:avLst/>
            <a:gdLst/>
            <a:ahLst/>
            <a:cxnLst/>
            <a:rect l="l" t="t" r="r" b="b"/>
            <a:pathLst>
              <a:path w="10501" h="6026" extrusionOk="0">
                <a:moveTo>
                  <a:pt x="8823" y="0"/>
                </a:moveTo>
                <a:cubicBezTo>
                  <a:pt x="8311" y="0"/>
                  <a:pt x="7823" y="170"/>
                  <a:pt x="7358" y="317"/>
                </a:cubicBezTo>
                <a:cubicBezTo>
                  <a:pt x="6389" y="657"/>
                  <a:pt x="5525" y="1233"/>
                  <a:pt x="4609" y="1679"/>
                </a:cubicBezTo>
                <a:cubicBezTo>
                  <a:pt x="3561" y="2228"/>
                  <a:pt x="2593" y="2857"/>
                  <a:pt x="1702" y="3616"/>
                </a:cubicBezTo>
                <a:cubicBezTo>
                  <a:pt x="1362" y="3904"/>
                  <a:pt x="1048" y="4192"/>
                  <a:pt x="733" y="4506"/>
                </a:cubicBezTo>
                <a:cubicBezTo>
                  <a:pt x="472" y="4768"/>
                  <a:pt x="0" y="5187"/>
                  <a:pt x="79" y="5606"/>
                </a:cubicBezTo>
                <a:cubicBezTo>
                  <a:pt x="114" y="5885"/>
                  <a:pt x="428" y="6025"/>
                  <a:pt x="734" y="6025"/>
                </a:cubicBezTo>
                <a:cubicBezTo>
                  <a:pt x="888" y="6025"/>
                  <a:pt x="1039" y="5990"/>
                  <a:pt x="1152" y="5920"/>
                </a:cubicBezTo>
                <a:cubicBezTo>
                  <a:pt x="1336" y="5789"/>
                  <a:pt x="1440" y="5606"/>
                  <a:pt x="1624" y="5475"/>
                </a:cubicBezTo>
                <a:cubicBezTo>
                  <a:pt x="1938" y="5240"/>
                  <a:pt x="2305" y="5030"/>
                  <a:pt x="2645" y="4847"/>
                </a:cubicBezTo>
                <a:cubicBezTo>
                  <a:pt x="3430" y="4376"/>
                  <a:pt x="4242" y="3930"/>
                  <a:pt x="5080" y="3616"/>
                </a:cubicBezTo>
                <a:cubicBezTo>
                  <a:pt x="6389" y="3119"/>
                  <a:pt x="7699" y="2569"/>
                  <a:pt x="8955" y="1993"/>
                </a:cubicBezTo>
                <a:cubicBezTo>
                  <a:pt x="9322" y="1809"/>
                  <a:pt x="10500" y="1260"/>
                  <a:pt x="10186" y="657"/>
                </a:cubicBezTo>
                <a:cubicBezTo>
                  <a:pt x="10003" y="265"/>
                  <a:pt x="9348" y="3"/>
                  <a:pt x="8929" y="3"/>
                </a:cubicBezTo>
                <a:cubicBezTo>
                  <a:pt x="8894" y="1"/>
                  <a:pt x="8858" y="0"/>
                  <a:pt x="8823" y="0"/>
                </a:cubicBezTo>
                <a:close/>
              </a:path>
            </a:pathLst>
          </a:custGeom>
          <a:solidFill>
            <a:srgbClr val="FFC2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5"/>
          <p:cNvSpPr/>
          <p:nvPr/>
        </p:nvSpPr>
        <p:spPr>
          <a:xfrm>
            <a:off x="4254213" y="2892450"/>
            <a:ext cx="213200" cy="108675"/>
          </a:xfrm>
          <a:custGeom>
            <a:avLst/>
            <a:gdLst/>
            <a:ahLst/>
            <a:cxnLst/>
            <a:rect l="l" t="t" r="r" b="b"/>
            <a:pathLst>
              <a:path w="8528" h="4347" extrusionOk="0">
                <a:moveTo>
                  <a:pt x="7716" y="0"/>
                </a:moveTo>
                <a:cubicBezTo>
                  <a:pt x="7692" y="0"/>
                  <a:pt x="7668" y="1"/>
                  <a:pt x="7646" y="3"/>
                </a:cubicBezTo>
                <a:cubicBezTo>
                  <a:pt x="7332" y="56"/>
                  <a:pt x="6992" y="291"/>
                  <a:pt x="6677" y="396"/>
                </a:cubicBezTo>
                <a:cubicBezTo>
                  <a:pt x="5578" y="867"/>
                  <a:pt x="4530" y="1417"/>
                  <a:pt x="3457" y="1941"/>
                </a:cubicBezTo>
                <a:cubicBezTo>
                  <a:pt x="2488" y="2438"/>
                  <a:pt x="1493" y="3014"/>
                  <a:pt x="576" y="3564"/>
                </a:cubicBezTo>
                <a:cubicBezTo>
                  <a:pt x="53" y="3878"/>
                  <a:pt x="0" y="4114"/>
                  <a:pt x="603" y="4271"/>
                </a:cubicBezTo>
                <a:cubicBezTo>
                  <a:pt x="837" y="4321"/>
                  <a:pt x="1066" y="4347"/>
                  <a:pt x="1295" y="4347"/>
                </a:cubicBezTo>
                <a:cubicBezTo>
                  <a:pt x="1551" y="4347"/>
                  <a:pt x="1806" y="4314"/>
                  <a:pt x="2069" y="4245"/>
                </a:cubicBezTo>
                <a:cubicBezTo>
                  <a:pt x="3064" y="3957"/>
                  <a:pt x="3928" y="3355"/>
                  <a:pt x="4766" y="2805"/>
                </a:cubicBezTo>
                <a:cubicBezTo>
                  <a:pt x="5630" y="2229"/>
                  <a:pt x="6573" y="1731"/>
                  <a:pt x="7463" y="1155"/>
                </a:cubicBezTo>
                <a:cubicBezTo>
                  <a:pt x="7725" y="998"/>
                  <a:pt x="8301" y="841"/>
                  <a:pt x="8405" y="527"/>
                </a:cubicBezTo>
                <a:cubicBezTo>
                  <a:pt x="8527" y="162"/>
                  <a:pt x="8038" y="0"/>
                  <a:pt x="7716" y="0"/>
                </a:cubicBezTo>
                <a:close/>
              </a:path>
            </a:pathLst>
          </a:custGeom>
          <a:solidFill>
            <a:srgbClr val="FFC2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5"/>
          <p:cNvSpPr/>
          <p:nvPr/>
        </p:nvSpPr>
        <p:spPr>
          <a:xfrm>
            <a:off x="4500338" y="2807900"/>
            <a:ext cx="130725" cy="63100"/>
          </a:xfrm>
          <a:custGeom>
            <a:avLst/>
            <a:gdLst/>
            <a:ahLst/>
            <a:cxnLst/>
            <a:rect l="l" t="t" r="r" b="b"/>
            <a:pathLst>
              <a:path w="5229" h="2524" extrusionOk="0">
                <a:moveTo>
                  <a:pt x="4390" y="0"/>
                </a:moveTo>
                <a:cubicBezTo>
                  <a:pt x="4318" y="0"/>
                  <a:pt x="4250" y="3"/>
                  <a:pt x="4190" y="7"/>
                </a:cubicBezTo>
                <a:cubicBezTo>
                  <a:pt x="3300" y="112"/>
                  <a:pt x="2540" y="714"/>
                  <a:pt x="1729" y="1055"/>
                </a:cubicBezTo>
                <a:cubicBezTo>
                  <a:pt x="1310" y="1212"/>
                  <a:pt x="812" y="1264"/>
                  <a:pt x="446" y="1552"/>
                </a:cubicBezTo>
                <a:cubicBezTo>
                  <a:pt x="1" y="1919"/>
                  <a:pt x="184" y="2495"/>
                  <a:pt x="786" y="2521"/>
                </a:cubicBezTo>
                <a:cubicBezTo>
                  <a:pt x="812" y="2523"/>
                  <a:pt x="837" y="2523"/>
                  <a:pt x="862" y="2523"/>
                </a:cubicBezTo>
                <a:cubicBezTo>
                  <a:pt x="1273" y="2523"/>
                  <a:pt x="1620" y="2327"/>
                  <a:pt x="1991" y="2154"/>
                </a:cubicBezTo>
                <a:cubicBezTo>
                  <a:pt x="2698" y="1840"/>
                  <a:pt x="3405" y="1552"/>
                  <a:pt x="4112" y="1264"/>
                </a:cubicBezTo>
                <a:cubicBezTo>
                  <a:pt x="4478" y="1107"/>
                  <a:pt x="5107" y="871"/>
                  <a:pt x="5185" y="426"/>
                </a:cubicBezTo>
                <a:cubicBezTo>
                  <a:pt x="5229" y="76"/>
                  <a:pt x="4760" y="0"/>
                  <a:pt x="4390" y="0"/>
                </a:cubicBezTo>
                <a:close/>
              </a:path>
            </a:pathLst>
          </a:custGeom>
          <a:solidFill>
            <a:srgbClr val="FFC2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5"/>
          <p:cNvSpPr/>
          <p:nvPr/>
        </p:nvSpPr>
        <p:spPr>
          <a:xfrm>
            <a:off x="4851863" y="2653625"/>
            <a:ext cx="63525" cy="51075"/>
          </a:xfrm>
          <a:custGeom>
            <a:avLst/>
            <a:gdLst/>
            <a:ahLst/>
            <a:cxnLst/>
            <a:rect l="l" t="t" r="r" b="b"/>
            <a:pathLst>
              <a:path w="2541" h="2043" extrusionOk="0">
                <a:moveTo>
                  <a:pt x="1908" y="1"/>
                </a:moveTo>
                <a:cubicBezTo>
                  <a:pt x="1804" y="1"/>
                  <a:pt x="1718" y="52"/>
                  <a:pt x="1598" y="104"/>
                </a:cubicBezTo>
                <a:cubicBezTo>
                  <a:pt x="1231" y="287"/>
                  <a:pt x="524" y="496"/>
                  <a:pt x="289" y="811"/>
                </a:cubicBezTo>
                <a:cubicBezTo>
                  <a:pt x="1" y="1151"/>
                  <a:pt x="132" y="1989"/>
                  <a:pt x="629" y="2041"/>
                </a:cubicBezTo>
                <a:cubicBezTo>
                  <a:pt x="642" y="2042"/>
                  <a:pt x="656" y="2042"/>
                  <a:pt x="669" y="2042"/>
                </a:cubicBezTo>
                <a:cubicBezTo>
                  <a:pt x="1233" y="2042"/>
                  <a:pt x="1816" y="1510"/>
                  <a:pt x="2200" y="1177"/>
                </a:cubicBezTo>
                <a:cubicBezTo>
                  <a:pt x="2488" y="941"/>
                  <a:pt x="2541" y="863"/>
                  <a:pt x="2410" y="549"/>
                </a:cubicBezTo>
                <a:cubicBezTo>
                  <a:pt x="2357" y="339"/>
                  <a:pt x="2305" y="156"/>
                  <a:pt x="2095" y="51"/>
                </a:cubicBezTo>
                <a:cubicBezTo>
                  <a:pt x="2023" y="15"/>
                  <a:pt x="1963" y="1"/>
                  <a:pt x="1908" y="1"/>
                </a:cubicBezTo>
                <a:close/>
              </a:path>
            </a:pathLst>
          </a:custGeom>
          <a:solidFill>
            <a:srgbClr val="FFC2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5"/>
          <p:cNvSpPr/>
          <p:nvPr/>
        </p:nvSpPr>
        <p:spPr>
          <a:xfrm>
            <a:off x="4893763" y="2515050"/>
            <a:ext cx="307025" cy="154450"/>
          </a:xfrm>
          <a:custGeom>
            <a:avLst/>
            <a:gdLst/>
            <a:ahLst/>
            <a:cxnLst/>
            <a:rect l="l" t="t" r="r" b="b"/>
            <a:pathLst>
              <a:path w="12281" h="6178" extrusionOk="0">
                <a:moveTo>
                  <a:pt x="10602" y="0"/>
                </a:moveTo>
                <a:cubicBezTo>
                  <a:pt x="10368" y="0"/>
                  <a:pt x="10107" y="52"/>
                  <a:pt x="9820" y="148"/>
                </a:cubicBezTo>
                <a:cubicBezTo>
                  <a:pt x="8982" y="436"/>
                  <a:pt x="0" y="4547"/>
                  <a:pt x="2069" y="6144"/>
                </a:cubicBezTo>
                <a:cubicBezTo>
                  <a:pt x="2100" y="6167"/>
                  <a:pt x="2139" y="6178"/>
                  <a:pt x="2187" y="6178"/>
                </a:cubicBezTo>
                <a:cubicBezTo>
                  <a:pt x="2780" y="6178"/>
                  <a:pt x="4569" y="4468"/>
                  <a:pt x="5054" y="4128"/>
                </a:cubicBezTo>
                <a:cubicBezTo>
                  <a:pt x="6808" y="2923"/>
                  <a:pt x="8406" y="2478"/>
                  <a:pt x="10474" y="2269"/>
                </a:cubicBezTo>
                <a:cubicBezTo>
                  <a:pt x="11522" y="2164"/>
                  <a:pt x="12281" y="1955"/>
                  <a:pt x="11810" y="907"/>
                </a:cubicBezTo>
                <a:cubicBezTo>
                  <a:pt x="11537" y="270"/>
                  <a:pt x="11137" y="0"/>
                  <a:pt x="10602" y="0"/>
                </a:cubicBezTo>
                <a:close/>
              </a:path>
            </a:pathLst>
          </a:custGeom>
          <a:solidFill>
            <a:srgbClr val="FFC2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"/>
          <p:cNvSpPr/>
          <p:nvPr/>
        </p:nvSpPr>
        <p:spPr>
          <a:xfrm>
            <a:off x="5183213" y="2472325"/>
            <a:ext cx="84925" cy="55200"/>
          </a:xfrm>
          <a:custGeom>
            <a:avLst/>
            <a:gdLst/>
            <a:ahLst/>
            <a:cxnLst/>
            <a:rect l="l" t="t" r="r" b="b"/>
            <a:pathLst>
              <a:path w="3397" h="2208" extrusionOk="0">
                <a:moveTo>
                  <a:pt x="1709" y="0"/>
                </a:moveTo>
                <a:cubicBezTo>
                  <a:pt x="1425" y="0"/>
                  <a:pt x="1158" y="102"/>
                  <a:pt x="991" y="338"/>
                </a:cubicBezTo>
                <a:lnTo>
                  <a:pt x="1251" y="244"/>
                </a:lnTo>
                <a:lnTo>
                  <a:pt x="1251" y="244"/>
                </a:lnTo>
                <a:cubicBezTo>
                  <a:pt x="0" y="711"/>
                  <a:pt x="554" y="2207"/>
                  <a:pt x="1539" y="2207"/>
                </a:cubicBezTo>
                <a:cubicBezTo>
                  <a:pt x="1859" y="2207"/>
                  <a:pt x="2224" y="2050"/>
                  <a:pt x="2588" y="1647"/>
                </a:cubicBezTo>
                <a:cubicBezTo>
                  <a:pt x="3396" y="782"/>
                  <a:pt x="2494" y="0"/>
                  <a:pt x="1709" y="0"/>
                </a:cubicBezTo>
                <a:close/>
              </a:path>
            </a:pathLst>
          </a:custGeom>
          <a:solidFill>
            <a:srgbClr val="FFC2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5"/>
          <p:cNvSpPr/>
          <p:nvPr/>
        </p:nvSpPr>
        <p:spPr>
          <a:xfrm>
            <a:off x="5277363" y="2340700"/>
            <a:ext cx="253350" cy="123350"/>
          </a:xfrm>
          <a:custGeom>
            <a:avLst/>
            <a:gdLst/>
            <a:ahLst/>
            <a:cxnLst/>
            <a:rect l="l" t="t" r="r" b="b"/>
            <a:pathLst>
              <a:path w="10134" h="4934" extrusionOk="0">
                <a:moveTo>
                  <a:pt x="8979" y="0"/>
                </a:moveTo>
                <a:cubicBezTo>
                  <a:pt x="7908" y="0"/>
                  <a:pt x="6195" y="1378"/>
                  <a:pt x="5604" y="1702"/>
                </a:cubicBezTo>
                <a:cubicBezTo>
                  <a:pt x="4530" y="2304"/>
                  <a:pt x="3431" y="3037"/>
                  <a:pt x="2278" y="3508"/>
                </a:cubicBezTo>
                <a:cubicBezTo>
                  <a:pt x="1833" y="3692"/>
                  <a:pt x="0" y="4294"/>
                  <a:pt x="1283" y="4870"/>
                </a:cubicBezTo>
                <a:cubicBezTo>
                  <a:pt x="1389" y="4915"/>
                  <a:pt x="1514" y="4933"/>
                  <a:pt x="1649" y="4933"/>
                </a:cubicBezTo>
                <a:cubicBezTo>
                  <a:pt x="2149" y="4933"/>
                  <a:pt x="2792" y="4680"/>
                  <a:pt x="3143" y="4556"/>
                </a:cubicBezTo>
                <a:cubicBezTo>
                  <a:pt x="4138" y="4215"/>
                  <a:pt x="5054" y="3692"/>
                  <a:pt x="6023" y="3299"/>
                </a:cubicBezTo>
                <a:cubicBezTo>
                  <a:pt x="7044" y="2880"/>
                  <a:pt x="10134" y="1964"/>
                  <a:pt x="9820" y="707"/>
                </a:cubicBezTo>
                <a:cubicBezTo>
                  <a:pt x="9691" y="193"/>
                  <a:pt x="9380" y="0"/>
                  <a:pt x="8979" y="0"/>
                </a:cubicBezTo>
                <a:close/>
              </a:path>
            </a:pathLst>
          </a:custGeom>
          <a:solidFill>
            <a:srgbClr val="FFC2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5"/>
          <p:cNvSpPr/>
          <p:nvPr/>
        </p:nvSpPr>
        <p:spPr>
          <a:xfrm>
            <a:off x="5228913" y="1944000"/>
            <a:ext cx="94300" cy="97550"/>
          </a:xfrm>
          <a:custGeom>
            <a:avLst/>
            <a:gdLst/>
            <a:ahLst/>
            <a:cxnLst/>
            <a:rect l="l" t="t" r="r" b="b"/>
            <a:pathLst>
              <a:path w="3772" h="3902" extrusionOk="0">
                <a:moveTo>
                  <a:pt x="3771" y="1938"/>
                </a:moveTo>
                <a:cubicBezTo>
                  <a:pt x="3771" y="3011"/>
                  <a:pt x="2907" y="3901"/>
                  <a:pt x="1886" y="3901"/>
                </a:cubicBezTo>
                <a:cubicBezTo>
                  <a:pt x="839" y="3901"/>
                  <a:pt x="1" y="3011"/>
                  <a:pt x="1" y="1938"/>
                </a:cubicBezTo>
                <a:cubicBezTo>
                  <a:pt x="1" y="864"/>
                  <a:pt x="839" y="0"/>
                  <a:pt x="1886" y="0"/>
                </a:cubicBezTo>
                <a:cubicBezTo>
                  <a:pt x="2907" y="0"/>
                  <a:pt x="3771" y="864"/>
                  <a:pt x="3771" y="1938"/>
                </a:cubicBezTo>
                <a:close/>
              </a:path>
            </a:pathLst>
          </a:custGeom>
          <a:solidFill>
            <a:srgbClr val="7FA9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5"/>
          <p:cNvSpPr/>
          <p:nvPr/>
        </p:nvSpPr>
        <p:spPr>
          <a:xfrm>
            <a:off x="3126963" y="2954050"/>
            <a:ext cx="94300" cy="97550"/>
          </a:xfrm>
          <a:custGeom>
            <a:avLst/>
            <a:gdLst/>
            <a:ahLst/>
            <a:cxnLst/>
            <a:rect l="l" t="t" r="r" b="b"/>
            <a:pathLst>
              <a:path w="3772" h="3902" extrusionOk="0">
                <a:moveTo>
                  <a:pt x="3771" y="1964"/>
                </a:moveTo>
                <a:cubicBezTo>
                  <a:pt x="3771" y="3038"/>
                  <a:pt x="2907" y="3902"/>
                  <a:pt x="1886" y="3902"/>
                </a:cubicBezTo>
                <a:cubicBezTo>
                  <a:pt x="839" y="3902"/>
                  <a:pt x="1" y="3038"/>
                  <a:pt x="1" y="1964"/>
                </a:cubicBezTo>
                <a:cubicBezTo>
                  <a:pt x="1" y="891"/>
                  <a:pt x="839" y="0"/>
                  <a:pt x="1886" y="0"/>
                </a:cubicBezTo>
                <a:cubicBezTo>
                  <a:pt x="2907" y="0"/>
                  <a:pt x="3771" y="891"/>
                  <a:pt x="3771" y="1964"/>
                </a:cubicBezTo>
                <a:close/>
              </a:path>
            </a:pathLst>
          </a:custGeom>
          <a:solidFill>
            <a:srgbClr val="7FA9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5"/>
          <p:cNvSpPr/>
          <p:nvPr/>
        </p:nvSpPr>
        <p:spPr>
          <a:xfrm>
            <a:off x="5501238" y="1588525"/>
            <a:ext cx="93625" cy="97575"/>
          </a:xfrm>
          <a:custGeom>
            <a:avLst/>
            <a:gdLst/>
            <a:ahLst/>
            <a:cxnLst/>
            <a:rect l="l" t="t" r="r" b="b"/>
            <a:pathLst>
              <a:path w="3745" h="3903" extrusionOk="0">
                <a:moveTo>
                  <a:pt x="3745" y="1965"/>
                </a:moveTo>
                <a:cubicBezTo>
                  <a:pt x="3745" y="3038"/>
                  <a:pt x="2907" y="3902"/>
                  <a:pt x="1886" y="3902"/>
                </a:cubicBezTo>
                <a:cubicBezTo>
                  <a:pt x="838" y="3902"/>
                  <a:pt x="1" y="3038"/>
                  <a:pt x="1" y="1965"/>
                </a:cubicBezTo>
                <a:cubicBezTo>
                  <a:pt x="1" y="891"/>
                  <a:pt x="838" y="1"/>
                  <a:pt x="1886" y="1"/>
                </a:cubicBezTo>
                <a:cubicBezTo>
                  <a:pt x="2907" y="1"/>
                  <a:pt x="3745" y="891"/>
                  <a:pt x="3745" y="1965"/>
                </a:cubicBezTo>
                <a:close/>
              </a:path>
            </a:pathLst>
          </a:custGeom>
          <a:solidFill>
            <a:srgbClr val="7FA9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5"/>
          <p:cNvSpPr/>
          <p:nvPr/>
        </p:nvSpPr>
        <p:spPr>
          <a:xfrm>
            <a:off x="3520388" y="2635900"/>
            <a:ext cx="93625" cy="97575"/>
          </a:xfrm>
          <a:custGeom>
            <a:avLst/>
            <a:gdLst/>
            <a:ahLst/>
            <a:cxnLst/>
            <a:rect l="l" t="t" r="r" b="b"/>
            <a:pathLst>
              <a:path w="3745" h="3903" extrusionOk="0">
                <a:moveTo>
                  <a:pt x="3745" y="1939"/>
                </a:moveTo>
                <a:cubicBezTo>
                  <a:pt x="3745" y="3038"/>
                  <a:pt x="2907" y="3902"/>
                  <a:pt x="1886" y="3902"/>
                </a:cubicBezTo>
                <a:cubicBezTo>
                  <a:pt x="839" y="3902"/>
                  <a:pt x="1" y="3038"/>
                  <a:pt x="1" y="1939"/>
                </a:cubicBezTo>
                <a:cubicBezTo>
                  <a:pt x="1" y="865"/>
                  <a:pt x="839" y="1"/>
                  <a:pt x="1886" y="1"/>
                </a:cubicBezTo>
                <a:cubicBezTo>
                  <a:pt x="2907" y="1"/>
                  <a:pt x="3745" y="865"/>
                  <a:pt x="3745" y="1939"/>
                </a:cubicBezTo>
                <a:close/>
              </a:path>
            </a:pathLst>
          </a:custGeom>
          <a:solidFill>
            <a:srgbClr val="7FA9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5"/>
          <p:cNvSpPr/>
          <p:nvPr/>
        </p:nvSpPr>
        <p:spPr>
          <a:xfrm>
            <a:off x="3454938" y="3141275"/>
            <a:ext cx="93625" cy="98200"/>
          </a:xfrm>
          <a:custGeom>
            <a:avLst/>
            <a:gdLst/>
            <a:ahLst/>
            <a:cxnLst/>
            <a:rect l="l" t="t" r="r" b="b"/>
            <a:pathLst>
              <a:path w="3745" h="3928" extrusionOk="0">
                <a:moveTo>
                  <a:pt x="3745" y="1964"/>
                </a:moveTo>
                <a:cubicBezTo>
                  <a:pt x="3745" y="3038"/>
                  <a:pt x="2907" y="3928"/>
                  <a:pt x="1859" y="3928"/>
                </a:cubicBezTo>
                <a:cubicBezTo>
                  <a:pt x="838" y="3928"/>
                  <a:pt x="0" y="3038"/>
                  <a:pt x="0" y="1964"/>
                </a:cubicBezTo>
                <a:cubicBezTo>
                  <a:pt x="0" y="890"/>
                  <a:pt x="838" y="0"/>
                  <a:pt x="1859" y="0"/>
                </a:cubicBezTo>
                <a:cubicBezTo>
                  <a:pt x="2907" y="0"/>
                  <a:pt x="3745" y="890"/>
                  <a:pt x="3745" y="1964"/>
                </a:cubicBezTo>
                <a:close/>
              </a:path>
            </a:pathLst>
          </a:custGeom>
          <a:solidFill>
            <a:srgbClr val="7FA9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5"/>
          <p:cNvSpPr/>
          <p:nvPr/>
        </p:nvSpPr>
        <p:spPr>
          <a:xfrm>
            <a:off x="4891138" y="2054625"/>
            <a:ext cx="93650" cy="97550"/>
          </a:xfrm>
          <a:custGeom>
            <a:avLst/>
            <a:gdLst/>
            <a:ahLst/>
            <a:cxnLst/>
            <a:rect l="l" t="t" r="r" b="b"/>
            <a:pathLst>
              <a:path w="3746" h="3902" extrusionOk="0">
                <a:moveTo>
                  <a:pt x="1886" y="0"/>
                </a:moveTo>
                <a:cubicBezTo>
                  <a:pt x="839" y="0"/>
                  <a:pt x="1" y="864"/>
                  <a:pt x="1" y="1964"/>
                </a:cubicBezTo>
                <a:cubicBezTo>
                  <a:pt x="1" y="3038"/>
                  <a:pt x="839" y="3902"/>
                  <a:pt x="1886" y="3902"/>
                </a:cubicBezTo>
                <a:cubicBezTo>
                  <a:pt x="2907" y="3902"/>
                  <a:pt x="3745" y="3038"/>
                  <a:pt x="3745" y="1964"/>
                </a:cubicBezTo>
                <a:cubicBezTo>
                  <a:pt x="3745" y="864"/>
                  <a:pt x="2907" y="0"/>
                  <a:pt x="1886" y="0"/>
                </a:cubicBezTo>
                <a:close/>
              </a:path>
            </a:pathLst>
          </a:custGeom>
          <a:solidFill>
            <a:srgbClr val="006E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2984913" y="3394600"/>
            <a:ext cx="94300" cy="97575"/>
          </a:xfrm>
          <a:custGeom>
            <a:avLst/>
            <a:gdLst/>
            <a:ahLst/>
            <a:cxnLst/>
            <a:rect l="l" t="t" r="r" b="b"/>
            <a:pathLst>
              <a:path w="3772" h="3903" extrusionOk="0">
                <a:moveTo>
                  <a:pt x="3771" y="1938"/>
                </a:moveTo>
                <a:cubicBezTo>
                  <a:pt x="3771" y="3038"/>
                  <a:pt x="2933" y="3902"/>
                  <a:pt x="1886" y="3902"/>
                </a:cubicBezTo>
                <a:cubicBezTo>
                  <a:pt x="865" y="3902"/>
                  <a:pt x="1" y="3038"/>
                  <a:pt x="1" y="1938"/>
                </a:cubicBezTo>
                <a:cubicBezTo>
                  <a:pt x="1" y="865"/>
                  <a:pt x="865" y="1"/>
                  <a:pt x="1886" y="1"/>
                </a:cubicBezTo>
                <a:cubicBezTo>
                  <a:pt x="2933" y="1"/>
                  <a:pt x="3771" y="865"/>
                  <a:pt x="3771" y="1938"/>
                </a:cubicBezTo>
                <a:close/>
              </a:path>
            </a:pathLst>
          </a:custGeom>
          <a:solidFill>
            <a:srgbClr val="7FA9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5"/>
          <p:cNvSpPr/>
          <p:nvPr/>
        </p:nvSpPr>
        <p:spPr>
          <a:xfrm>
            <a:off x="3464088" y="3620450"/>
            <a:ext cx="93650" cy="98200"/>
          </a:xfrm>
          <a:custGeom>
            <a:avLst/>
            <a:gdLst/>
            <a:ahLst/>
            <a:cxnLst/>
            <a:rect l="l" t="t" r="r" b="b"/>
            <a:pathLst>
              <a:path w="3746" h="3928" extrusionOk="0">
                <a:moveTo>
                  <a:pt x="1886" y="0"/>
                </a:moveTo>
                <a:cubicBezTo>
                  <a:pt x="839" y="0"/>
                  <a:pt x="1" y="890"/>
                  <a:pt x="1" y="1964"/>
                </a:cubicBezTo>
                <a:cubicBezTo>
                  <a:pt x="1" y="3038"/>
                  <a:pt x="839" y="3928"/>
                  <a:pt x="1886" y="3928"/>
                </a:cubicBezTo>
                <a:cubicBezTo>
                  <a:pt x="2907" y="3928"/>
                  <a:pt x="3745" y="3038"/>
                  <a:pt x="3745" y="1964"/>
                </a:cubicBezTo>
                <a:cubicBezTo>
                  <a:pt x="3745" y="890"/>
                  <a:pt x="2907" y="0"/>
                  <a:pt x="1886" y="0"/>
                </a:cubicBezTo>
                <a:close/>
              </a:path>
            </a:pathLst>
          </a:custGeom>
          <a:solidFill>
            <a:srgbClr val="006E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5"/>
          <p:cNvSpPr/>
          <p:nvPr/>
        </p:nvSpPr>
        <p:spPr>
          <a:xfrm>
            <a:off x="5708088" y="2706600"/>
            <a:ext cx="93650" cy="97575"/>
          </a:xfrm>
          <a:custGeom>
            <a:avLst/>
            <a:gdLst/>
            <a:ahLst/>
            <a:cxnLst/>
            <a:rect l="l" t="t" r="r" b="b"/>
            <a:pathLst>
              <a:path w="3746" h="3903" extrusionOk="0">
                <a:moveTo>
                  <a:pt x="1860" y="1"/>
                </a:moveTo>
                <a:cubicBezTo>
                  <a:pt x="839" y="1"/>
                  <a:pt x="1" y="891"/>
                  <a:pt x="1" y="1965"/>
                </a:cubicBezTo>
                <a:cubicBezTo>
                  <a:pt x="1" y="3038"/>
                  <a:pt x="839" y="3902"/>
                  <a:pt x="1860" y="3902"/>
                </a:cubicBezTo>
                <a:cubicBezTo>
                  <a:pt x="2907" y="3902"/>
                  <a:pt x="3745" y="3038"/>
                  <a:pt x="3745" y="1965"/>
                </a:cubicBezTo>
                <a:cubicBezTo>
                  <a:pt x="3745" y="891"/>
                  <a:pt x="2907" y="1"/>
                  <a:pt x="1860" y="1"/>
                </a:cubicBezTo>
                <a:close/>
              </a:path>
            </a:pathLst>
          </a:custGeom>
          <a:solidFill>
            <a:srgbClr val="006E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5"/>
          <p:cNvSpPr/>
          <p:nvPr/>
        </p:nvSpPr>
        <p:spPr>
          <a:xfrm>
            <a:off x="2947613" y="3052900"/>
            <a:ext cx="93625" cy="97550"/>
          </a:xfrm>
          <a:custGeom>
            <a:avLst/>
            <a:gdLst/>
            <a:ahLst/>
            <a:cxnLst/>
            <a:rect l="l" t="t" r="r" b="b"/>
            <a:pathLst>
              <a:path w="3745" h="3902" extrusionOk="0">
                <a:moveTo>
                  <a:pt x="1886" y="0"/>
                </a:moveTo>
                <a:cubicBezTo>
                  <a:pt x="838" y="0"/>
                  <a:pt x="0" y="864"/>
                  <a:pt x="0" y="1938"/>
                </a:cubicBezTo>
                <a:cubicBezTo>
                  <a:pt x="0" y="3038"/>
                  <a:pt x="838" y="3902"/>
                  <a:pt x="1886" y="3902"/>
                </a:cubicBezTo>
                <a:cubicBezTo>
                  <a:pt x="2907" y="3902"/>
                  <a:pt x="3745" y="3038"/>
                  <a:pt x="3745" y="1938"/>
                </a:cubicBezTo>
                <a:cubicBezTo>
                  <a:pt x="3745" y="864"/>
                  <a:pt x="2907" y="0"/>
                  <a:pt x="1886" y="0"/>
                </a:cubicBezTo>
                <a:close/>
              </a:path>
            </a:pathLst>
          </a:custGeom>
          <a:solidFill>
            <a:srgbClr val="006E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5"/>
          <p:cNvSpPr/>
          <p:nvPr/>
        </p:nvSpPr>
        <p:spPr>
          <a:xfrm>
            <a:off x="3773713" y="2573725"/>
            <a:ext cx="94300" cy="97550"/>
          </a:xfrm>
          <a:custGeom>
            <a:avLst/>
            <a:gdLst/>
            <a:ahLst/>
            <a:cxnLst/>
            <a:rect l="l" t="t" r="r" b="b"/>
            <a:pathLst>
              <a:path w="3772" h="3902" extrusionOk="0">
                <a:moveTo>
                  <a:pt x="1886" y="0"/>
                </a:moveTo>
                <a:cubicBezTo>
                  <a:pt x="839" y="0"/>
                  <a:pt x="1" y="864"/>
                  <a:pt x="1" y="1964"/>
                </a:cubicBezTo>
                <a:cubicBezTo>
                  <a:pt x="1" y="3038"/>
                  <a:pt x="839" y="3902"/>
                  <a:pt x="1886" y="3902"/>
                </a:cubicBezTo>
                <a:cubicBezTo>
                  <a:pt x="2907" y="3902"/>
                  <a:pt x="3772" y="3038"/>
                  <a:pt x="3772" y="1964"/>
                </a:cubicBezTo>
                <a:cubicBezTo>
                  <a:pt x="3772" y="864"/>
                  <a:pt x="2907" y="0"/>
                  <a:pt x="1886" y="0"/>
                </a:cubicBezTo>
                <a:close/>
              </a:path>
            </a:pathLst>
          </a:custGeom>
          <a:solidFill>
            <a:srgbClr val="006E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5"/>
          <p:cNvSpPr/>
          <p:nvPr/>
        </p:nvSpPr>
        <p:spPr>
          <a:xfrm>
            <a:off x="3670288" y="3332425"/>
            <a:ext cx="94300" cy="97550"/>
          </a:xfrm>
          <a:custGeom>
            <a:avLst/>
            <a:gdLst/>
            <a:ahLst/>
            <a:cxnLst/>
            <a:rect l="l" t="t" r="r" b="b"/>
            <a:pathLst>
              <a:path w="3772" h="3902" extrusionOk="0">
                <a:moveTo>
                  <a:pt x="3771" y="1938"/>
                </a:moveTo>
                <a:cubicBezTo>
                  <a:pt x="3771" y="3037"/>
                  <a:pt x="2933" y="3902"/>
                  <a:pt x="1886" y="3902"/>
                </a:cubicBezTo>
                <a:cubicBezTo>
                  <a:pt x="839" y="3902"/>
                  <a:pt x="1" y="3037"/>
                  <a:pt x="1" y="1938"/>
                </a:cubicBezTo>
                <a:cubicBezTo>
                  <a:pt x="1" y="864"/>
                  <a:pt x="839" y="0"/>
                  <a:pt x="1886" y="0"/>
                </a:cubicBezTo>
                <a:cubicBezTo>
                  <a:pt x="2933" y="0"/>
                  <a:pt x="3771" y="864"/>
                  <a:pt x="3771" y="1938"/>
                </a:cubicBezTo>
                <a:close/>
              </a:path>
            </a:pathLst>
          </a:custGeom>
          <a:solidFill>
            <a:srgbClr val="7FA9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5"/>
          <p:cNvSpPr/>
          <p:nvPr/>
        </p:nvSpPr>
        <p:spPr>
          <a:xfrm>
            <a:off x="5886138" y="2529200"/>
            <a:ext cx="94300" cy="97575"/>
          </a:xfrm>
          <a:custGeom>
            <a:avLst/>
            <a:gdLst/>
            <a:ahLst/>
            <a:cxnLst/>
            <a:rect l="l" t="t" r="r" b="b"/>
            <a:pathLst>
              <a:path w="3772" h="3903" extrusionOk="0">
                <a:moveTo>
                  <a:pt x="1886" y="1"/>
                </a:moveTo>
                <a:cubicBezTo>
                  <a:pt x="839" y="1"/>
                  <a:pt x="1" y="891"/>
                  <a:pt x="1" y="1965"/>
                </a:cubicBezTo>
                <a:cubicBezTo>
                  <a:pt x="1" y="3038"/>
                  <a:pt x="839" y="3902"/>
                  <a:pt x="1886" y="3902"/>
                </a:cubicBezTo>
                <a:cubicBezTo>
                  <a:pt x="2907" y="3902"/>
                  <a:pt x="3771" y="3038"/>
                  <a:pt x="3771" y="1965"/>
                </a:cubicBezTo>
                <a:cubicBezTo>
                  <a:pt x="3771" y="891"/>
                  <a:pt x="2907" y="1"/>
                  <a:pt x="1886" y="1"/>
                </a:cubicBezTo>
                <a:close/>
              </a:path>
            </a:pathLst>
          </a:custGeom>
          <a:solidFill>
            <a:srgbClr val="006E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5"/>
          <p:cNvSpPr/>
          <p:nvPr/>
        </p:nvSpPr>
        <p:spPr>
          <a:xfrm>
            <a:off x="3327288" y="3864600"/>
            <a:ext cx="94275" cy="97575"/>
          </a:xfrm>
          <a:custGeom>
            <a:avLst/>
            <a:gdLst/>
            <a:ahLst/>
            <a:cxnLst/>
            <a:rect l="l" t="t" r="r" b="b"/>
            <a:pathLst>
              <a:path w="3771" h="3903" extrusionOk="0">
                <a:moveTo>
                  <a:pt x="1885" y="1"/>
                </a:moveTo>
                <a:cubicBezTo>
                  <a:pt x="838" y="1"/>
                  <a:pt x="0" y="865"/>
                  <a:pt x="0" y="1939"/>
                </a:cubicBezTo>
                <a:cubicBezTo>
                  <a:pt x="0" y="3012"/>
                  <a:pt x="838" y="3902"/>
                  <a:pt x="1885" y="3902"/>
                </a:cubicBezTo>
                <a:cubicBezTo>
                  <a:pt x="2933" y="3902"/>
                  <a:pt x="3771" y="3012"/>
                  <a:pt x="3771" y="1939"/>
                </a:cubicBezTo>
                <a:cubicBezTo>
                  <a:pt x="3771" y="865"/>
                  <a:pt x="2933" y="1"/>
                  <a:pt x="1885" y="1"/>
                </a:cubicBezTo>
                <a:close/>
              </a:path>
            </a:pathLst>
          </a:custGeom>
          <a:solidFill>
            <a:srgbClr val="006E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5"/>
          <p:cNvSpPr/>
          <p:nvPr/>
        </p:nvSpPr>
        <p:spPr>
          <a:xfrm>
            <a:off x="3032063" y="3727150"/>
            <a:ext cx="94275" cy="97550"/>
          </a:xfrm>
          <a:custGeom>
            <a:avLst/>
            <a:gdLst/>
            <a:ahLst/>
            <a:cxnLst/>
            <a:rect l="l" t="t" r="r" b="b"/>
            <a:pathLst>
              <a:path w="3771" h="3902" extrusionOk="0">
                <a:moveTo>
                  <a:pt x="3771" y="1964"/>
                </a:moveTo>
                <a:cubicBezTo>
                  <a:pt x="3771" y="3038"/>
                  <a:pt x="2907" y="3902"/>
                  <a:pt x="1885" y="3902"/>
                </a:cubicBezTo>
                <a:cubicBezTo>
                  <a:pt x="838" y="3902"/>
                  <a:pt x="0" y="3038"/>
                  <a:pt x="0" y="1964"/>
                </a:cubicBezTo>
                <a:cubicBezTo>
                  <a:pt x="0" y="864"/>
                  <a:pt x="838" y="0"/>
                  <a:pt x="1885" y="0"/>
                </a:cubicBezTo>
                <a:cubicBezTo>
                  <a:pt x="2907" y="0"/>
                  <a:pt x="3771" y="864"/>
                  <a:pt x="3771" y="1964"/>
                </a:cubicBezTo>
                <a:close/>
              </a:path>
            </a:pathLst>
          </a:custGeom>
          <a:solidFill>
            <a:srgbClr val="7FA9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5"/>
          <p:cNvSpPr/>
          <p:nvPr/>
        </p:nvSpPr>
        <p:spPr>
          <a:xfrm>
            <a:off x="4562538" y="2076875"/>
            <a:ext cx="93625" cy="97550"/>
          </a:xfrm>
          <a:custGeom>
            <a:avLst/>
            <a:gdLst/>
            <a:ahLst/>
            <a:cxnLst/>
            <a:rect l="l" t="t" r="r" b="b"/>
            <a:pathLst>
              <a:path w="3745" h="3902" extrusionOk="0">
                <a:moveTo>
                  <a:pt x="3744" y="1938"/>
                </a:moveTo>
                <a:cubicBezTo>
                  <a:pt x="3744" y="3038"/>
                  <a:pt x="2907" y="3902"/>
                  <a:pt x="1885" y="3902"/>
                </a:cubicBezTo>
                <a:cubicBezTo>
                  <a:pt x="838" y="3902"/>
                  <a:pt x="0" y="3038"/>
                  <a:pt x="0" y="1938"/>
                </a:cubicBezTo>
                <a:cubicBezTo>
                  <a:pt x="0" y="865"/>
                  <a:pt x="838" y="0"/>
                  <a:pt x="1885" y="0"/>
                </a:cubicBezTo>
                <a:cubicBezTo>
                  <a:pt x="2907" y="0"/>
                  <a:pt x="3744" y="865"/>
                  <a:pt x="3744" y="1938"/>
                </a:cubicBezTo>
                <a:close/>
              </a:path>
            </a:pathLst>
          </a:custGeom>
          <a:solidFill>
            <a:srgbClr val="7FA9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5"/>
          <p:cNvSpPr/>
          <p:nvPr/>
        </p:nvSpPr>
        <p:spPr>
          <a:xfrm>
            <a:off x="4233913" y="2364900"/>
            <a:ext cx="93625" cy="98225"/>
          </a:xfrm>
          <a:custGeom>
            <a:avLst/>
            <a:gdLst/>
            <a:ahLst/>
            <a:cxnLst/>
            <a:rect l="l" t="t" r="r" b="b"/>
            <a:pathLst>
              <a:path w="3745" h="3929" extrusionOk="0">
                <a:moveTo>
                  <a:pt x="1886" y="1"/>
                </a:moveTo>
                <a:cubicBezTo>
                  <a:pt x="838" y="1"/>
                  <a:pt x="1" y="891"/>
                  <a:pt x="1" y="1964"/>
                </a:cubicBezTo>
                <a:cubicBezTo>
                  <a:pt x="1" y="3038"/>
                  <a:pt x="838" y="3928"/>
                  <a:pt x="1886" y="3928"/>
                </a:cubicBezTo>
                <a:cubicBezTo>
                  <a:pt x="2907" y="3928"/>
                  <a:pt x="3745" y="3038"/>
                  <a:pt x="3745" y="1964"/>
                </a:cubicBezTo>
                <a:cubicBezTo>
                  <a:pt x="3745" y="891"/>
                  <a:pt x="2907" y="1"/>
                  <a:pt x="1886" y="1"/>
                </a:cubicBezTo>
                <a:close/>
              </a:path>
            </a:pathLst>
          </a:custGeom>
          <a:solidFill>
            <a:srgbClr val="006E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5"/>
          <p:cNvSpPr/>
          <p:nvPr/>
        </p:nvSpPr>
        <p:spPr>
          <a:xfrm>
            <a:off x="5313363" y="1819600"/>
            <a:ext cx="94300" cy="97575"/>
          </a:xfrm>
          <a:custGeom>
            <a:avLst/>
            <a:gdLst/>
            <a:ahLst/>
            <a:cxnLst/>
            <a:rect l="l" t="t" r="r" b="b"/>
            <a:pathLst>
              <a:path w="3772" h="3903" extrusionOk="0">
                <a:moveTo>
                  <a:pt x="1886" y="1"/>
                </a:moveTo>
                <a:cubicBezTo>
                  <a:pt x="838" y="1"/>
                  <a:pt x="1" y="865"/>
                  <a:pt x="1" y="1939"/>
                </a:cubicBezTo>
                <a:cubicBezTo>
                  <a:pt x="1" y="3012"/>
                  <a:pt x="838" y="3902"/>
                  <a:pt x="1886" y="3902"/>
                </a:cubicBezTo>
                <a:cubicBezTo>
                  <a:pt x="2933" y="3902"/>
                  <a:pt x="3771" y="3012"/>
                  <a:pt x="3771" y="1939"/>
                </a:cubicBezTo>
                <a:cubicBezTo>
                  <a:pt x="3771" y="865"/>
                  <a:pt x="2933" y="1"/>
                  <a:pt x="1886" y="1"/>
                </a:cubicBezTo>
                <a:close/>
              </a:path>
            </a:pathLst>
          </a:custGeom>
          <a:solidFill>
            <a:srgbClr val="006E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5"/>
          <p:cNvSpPr/>
          <p:nvPr/>
        </p:nvSpPr>
        <p:spPr>
          <a:xfrm>
            <a:off x="4050613" y="2414000"/>
            <a:ext cx="94300" cy="97550"/>
          </a:xfrm>
          <a:custGeom>
            <a:avLst/>
            <a:gdLst/>
            <a:ahLst/>
            <a:cxnLst/>
            <a:rect l="l" t="t" r="r" b="b"/>
            <a:pathLst>
              <a:path w="3772" h="3902" extrusionOk="0">
                <a:moveTo>
                  <a:pt x="3771" y="1964"/>
                </a:moveTo>
                <a:cubicBezTo>
                  <a:pt x="3771" y="3038"/>
                  <a:pt x="2934" y="3902"/>
                  <a:pt x="1886" y="3902"/>
                </a:cubicBezTo>
                <a:cubicBezTo>
                  <a:pt x="839" y="3902"/>
                  <a:pt x="1" y="3038"/>
                  <a:pt x="1" y="1964"/>
                </a:cubicBezTo>
                <a:cubicBezTo>
                  <a:pt x="1" y="864"/>
                  <a:pt x="839" y="0"/>
                  <a:pt x="1886" y="0"/>
                </a:cubicBezTo>
                <a:cubicBezTo>
                  <a:pt x="2934" y="0"/>
                  <a:pt x="3771" y="864"/>
                  <a:pt x="3771" y="1964"/>
                </a:cubicBezTo>
                <a:close/>
              </a:path>
            </a:pathLst>
          </a:custGeom>
          <a:solidFill>
            <a:srgbClr val="7FA9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5"/>
          <p:cNvSpPr/>
          <p:nvPr/>
        </p:nvSpPr>
        <p:spPr>
          <a:xfrm>
            <a:off x="4534388" y="2338725"/>
            <a:ext cx="93625" cy="97550"/>
          </a:xfrm>
          <a:custGeom>
            <a:avLst/>
            <a:gdLst/>
            <a:ahLst/>
            <a:cxnLst/>
            <a:rect l="l" t="t" r="r" b="b"/>
            <a:pathLst>
              <a:path w="3745" h="3902" extrusionOk="0">
                <a:moveTo>
                  <a:pt x="3745" y="1938"/>
                </a:moveTo>
                <a:cubicBezTo>
                  <a:pt x="3745" y="3011"/>
                  <a:pt x="2907" y="3902"/>
                  <a:pt x="1885" y="3902"/>
                </a:cubicBezTo>
                <a:cubicBezTo>
                  <a:pt x="838" y="3902"/>
                  <a:pt x="0" y="3011"/>
                  <a:pt x="0" y="1938"/>
                </a:cubicBezTo>
                <a:cubicBezTo>
                  <a:pt x="0" y="864"/>
                  <a:pt x="838" y="0"/>
                  <a:pt x="1885" y="0"/>
                </a:cubicBezTo>
                <a:cubicBezTo>
                  <a:pt x="2907" y="0"/>
                  <a:pt x="3745" y="864"/>
                  <a:pt x="3745" y="1938"/>
                </a:cubicBezTo>
                <a:close/>
              </a:path>
            </a:pathLst>
          </a:custGeom>
          <a:solidFill>
            <a:srgbClr val="7FA9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5"/>
          <p:cNvSpPr/>
          <p:nvPr/>
        </p:nvSpPr>
        <p:spPr>
          <a:xfrm>
            <a:off x="4806688" y="3212625"/>
            <a:ext cx="93650" cy="97550"/>
          </a:xfrm>
          <a:custGeom>
            <a:avLst/>
            <a:gdLst/>
            <a:ahLst/>
            <a:cxnLst/>
            <a:rect l="l" t="t" r="r" b="b"/>
            <a:pathLst>
              <a:path w="3746" h="3902" extrusionOk="0">
                <a:moveTo>
                  <a:pt x="3745" y="1938"/>
                </a:moveTo>
                <a:cubicBezTo>
                  <a:pt x="3745" y="3038"/>
                  <a:pt x="2907" y="3902"/>
                  <a:pt x="1860" y="3902"/>
                </a:cubicBezTo>
                <a:cubicBezTo>
                  <a:pt x="839" y="3902"/>
                  <a:pt x="1" y="3038"/>
                  <a:pt x="1" y="1938"/>
                </a:cubicBezTo>
                <a:cubicBezTo>
                  <a:pt x="1" y="864"/>
                  <a:pt x="839" y="0"/>
                  <a:pt x="1860" y="0"/>
                </a:cubicBezTo>
                <a:cubicBezTo>
                  <a:pt x="2907" y="0"/>
                  <a:pt x="3745" y="864"/>
                  <a:pt x="3745" y="1938"/>
                </a:cubicBezTo>
                <a:close/>
              </a:path>
            </a:pathLst>
          </a:custGeom>
          <a:solidFill>
            <a:srgbClr val="7FA9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5"/>
          <p:cNvSpPr/>
          <p:nvPr/>
        </p:nvSpPr>
        <p:spPr>
          <a:xfrm>
            <a:off x="5323188" y="2986125"/>
            <a:ext cx="93625" cy="97550"/>
          </a:xfrm>
          <a:custGeom>
            <a:avLst/>
            <a:gdLst/>
            <a:ahLst/>
            <a:cxnLst/>
            <a:rect l="l" t="t" r="r" b="b"/>
            <a:pathLst>
              <a:path w="3745" h="3902" extrusionOk="0">
                <a:moveTo>
                  <a:pt x="3745" y="1964"/>
                </a:moveTo>
                <a:cubicBezTo>
                  <a:pt x="3745" y="3038"/>
                  <a:pt x="2907" y="3902"/>
                  <a:pt x="1859" y="3902"/>
                </a:cubicBezTo>
                <a:cubicBezTo>
                  <a:pt x="838" y="3902"/>
                  <a:pt x="0" y="3038"/>
                  <a:pt x="0" y="1964"/>
                </a:cubicBezTo>
                <a:cubicBezTo>
                  <a:pt x="0" y="891"/>
                  <a:pt x="838" y="1"/>
                  <a:pt x="1859" y="1"/>
                </a:cubicBezTo>
                <a:cubicBezTo>
                  <a:pt x="2907" y="1"/>
                  <a:pt x="3745" y="891"/>
                  <a:pt x="3745" y="1964"/>
                </a:cubicBezTo>
                <a:close/>
              </a:path>
            </a:pathLst>
          </a:custGeom>
          <a:solidFill>
            <a:srgbClr val="7FA9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5"/>
          <p:cNvSpPr/>
          <p:nvPr/>
        </p:nvSpPr>
        <p:spPr>
          <a:xfrm>
            <a:off x="5801713" y="1765925"/>
            <a:ext cx="93625" cy="98225"/>
          </a:xfrm>
          <a:custGeom>
            <a:avLst/>
            <a:gdLst/>
            <a:ahLst/>
            <a:cxnLst/>
            <a:rect l="l" t="t" r="r" b="b"/>
            <a:pathLst>
              <a:path w="3745" h="3929" extrusionOk="0">
                <a:moveTo>
                  <a:pt x="3744" y="1965"/>
                </a:moveTo>
                <a:cubicBezTo>
                  <a:pt x="3744" y="3038"/>
                  <a:pt x="2907" y="3929"/>
                  <a:pt x="1885" y="3929"/>
                </a:cubicBezTo>
                <a:cubicBezTo>
                  <a:pt x="838" y="3929"/>
                  <a:pt x="0" y="3038"/>
                  <a:pt x="0" y="1965"/>
                </a:cubicBezTo>
                <a:cubicBezTo>
                  <a:pt x="0" y="891"/>
                  <a:pt x="838" y="1"/>
                  <a:pt x="1885" y="1"/>
                </a:cubicBezTo>
                <a:cubicBezTo>
                  <a:pt x="2907" y="1"/>
                  <a:pt x="3744" y="891"/>
                  <a:pt x="3744" y="1965"/>
                </a:cubicBezTo>
                <a:close/>
              </a:path>
            </a:pathLst>
          </a:custGeom>
          <a:solidFill>
            <a:srgbClr val="7FA9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5"/>
          <p:cNvSpPr/>
          <p:nvPr/>
        </p:nvSpPr>
        <p:spPr>
          <a:xfrm>
            <a:off x="4295438" y="3429300"/>
            <a:ext cx="94300" cy="97550"/>
          </a:xfrm>
          <a:custGeom>
            <a:avLst/>
            <a:gdLst/>
            <a:ahLst/>
            <a:cxnLst/>
            <a:rect l="l" t="t" r="r" b="b"/>
            <a:pathLst>
              <a:path w="3772" h="3902" extrusionOk="0">
                <a:moveTo>
                  <a:pt x="3771" y="1964"/>
                </a:moveTo>
                <a:cubicBezTo>
                  <a:pt x="3771" y="3038"/>
                  <a:pt x="2907" y="3902"/>
                  <a:pt x="1886" y="3902"/>
                </a:cubicBezTo>
                <a:cubicBezTo>
                  <a:pt x="839" y="3902"/>
                  <a:pt x="1" y="3038"/>
                  <a:pt x="1" y="1964"/>
                </a:cubicBezTo>
                <a:cubicBezTo>
                  <a:pt x="1" y="864"/>
                  <a:pt x="839" y="0"/>
                  <a:pt x="1886" y="0"/>
                </a:cubicBezTo>
                <a:cubicBezTo>
                  <a:pt x="2907" y="0"/>
                  <a:pt x="3771" y="864"/>
                  <a:pt x="3771" y="1964"/>
                </a:cubicBezTo>
                <a:close/>
              </a:path>
            </a:pathLst>
          </a:custGeom>
          <a:solidFill>
            <a:srgbClr val="7FA9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5"/>
          <p:cNvSpPr/>
          <p:nvPr/>
        </p:nvSpPr>
        <p:spPr>
          <a:xfrm>
            <a:off x="5397813" y="1668400"/>
            <a:ext cx="94275" cy="97550"/>
          </a:xfrm>
          <a:custGeom>
            <a:avLst/>
            <a:gdLst/>
            <a:ahLst/>
            <a:cxnLst/>
            <a:rect l="l" t="t" r="r" b="b"/>
            <a:pathLst>
              <a:path w="3771" h="3902" extrusionOk="0">
                <a:moveTo>
                  <a:pt x="3771" y="1964"/>
                </a:moveTo>
                <a:cubicBezTo>
                  <a:pt x="3771" y="3038"/>
                  <a:pt x="2933" y="3902"/>
                  <a:pt x="1886" y="3902"/>
                </a:cubicBezTo>
                <a:cubicBezTo>
                  <a:pt x="838" y="3902"/>
                  <a:pt x="0" y="3038"/>
                  <a:pt x="0" y="1964"/>
                </a:cubicBezTo>
                <a:cubicBezTo>
                  <a:pt x="0" y="891"/>
                  <a:pt x="838" y="0"/>
                  <a:pt x="1886" y="0"/>
                </a:cubicBezTo>
                <a:cubicBezTo>
                  <a:pt x="2933" y="0"/>
                  <a:pt x="3771" y="891"/>
                  <a:pt x="3771" y="1964"/>
                </a:cubicBezTo>
                <a:close/>
              </a:path>
            </a:pathLst>
          </a:custGeom>
          <a:solidFill>
            <a:srgbClr val="7FA9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5"/>
          <p:cNvSpPr/>
          <p:nvPr/>
        </p:nvSpPr>
        <p:spPr>
          <a:xfrm>
            <a:off x="6041288" y="2087850"/>
            <a:ext cx="114575" cy="89925"/>
          </a:xfrm>
          <a:custGeom>
            <a:avLst/>
            <a:gdLst/>
            <a:ahLst/>
            <a:cxnLst/>
            <a:rect l="l" t="t" r="r" b="b"/>
            <a:pathLst>
              <a:path w="4583" h="3597" extrusionOk="0">
                <a:moveTo>
                  <a:pt x="2412" y="1"/>
                </a:moveTo>
                <a:cubicBezTo>
                  <a:pt x="2178" y="1"/>
                  <a:pt x="1939" y="36"/>
                  <a:pt x="1703" y="111"/>
                </a:cubicBezTo>
                <a:cubicBezTo>
                  <a:pt x="603" y="452"/>
                  <a:pt x="1" y="1473"/>
                  <a:pt x="341" y="2416"/>
                </a:cubicBezTo>
                <a:cubicBezTo>
                  <a:pt x="588" y="3135"/>
                  <a:pt x="1351" y="3597"/>
                  <a:pt x="2188" y="3597"/>
                </a:cubicBezTo>
                <a:cubicBezTo>
                  <a:pt x="2416" y="3597"/>
                  <a:pt x="2650" y="3562"/>
                  <a:pt x="2881" y="3489"/>
                </a:cubicBezTo>
                <a:cubicBezTo>
                  <a:pt x="3954" y="3149"/>
                  <a:pt x="4583" y="2101"/>
                  <a:pt x="4242" y="1185"/>
                </a:cubicBezTo>
                <a:cubicBezTo>
                  <a:pt x="3997" y="449"/>
                  <a:pt x="3242" y="1"/>
                  <a:pt x="2412" y="1"/>
                </a:cubicBezTo>
                <a:close/>
              </a:path>
            </a:pathLst>
          </a:custGeom>
          <a:solidFill>
            <a:srgbClr val="0070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5"/>
          <p:cNvSpPr/>
          <p:nvPr/>
        </p:nvSpPr>
        <p:spPr>
          <a:xfrm>
            <a:off x="6176138" y="2436100"/>
            <a:ext cx="114575" cy="89350"/>
          </a:xfrm>
          <a:custGeom>
            <a:avLst/>
            <a:gdLst/>
            <a:ahLst/>
            <a:cxnLst/>
            <a:rect l="l" t="t" r="r" b="b"/>
            <a:pathLst>
              <a:path w="4583" h="3574" extrusionOk="0">
                <a:moveTo>
                  <a:pt x="2415" y="1"/>
                </a:moveTo>
                <a:cubicBezTo>
                  <a:pt x="2180" y="1"/>
                  <a:pt x="1939" y="36"/>
                  <a:pt x="1703" y="111"/>
                </a:cubicBezTo>
                <a:cubicBezTo>
                  <a:pt x="629" y="452"/>
                  <a:pt x="1" y="1473"/>
                  <a:pt x="341" y="2389"/>
                </a:cubicBezTo>
                <a:cubicBezTo>
                  <a:pt x="586" y="3125"/>
                  <a:pt x="1341" y="3573"/>
                  <a:pt x="2171" y="3573"/>
                </a:cubicBezTo>
                <a:cubicBezTo>
                  <a:pt x="2405" y="3573"/>
                  <a:pt x="2645" y="3538"/>
                  <a:pt x="2881" y="3463"/>
                </a:cubicBezTo>
                <a:cubicBezTo>
                  <a:pt x="3981" y="3123"/>
                  <a:pt x="4583" y="2101"/>
                  <a:pt x="4242" y="1159"/>
                </a:cubicBezTo>
                <a:cubicBezTo>
                  <a:pt x="3998" y="445"/>
                  <a:pt x="3244" y="1"/>
                  <a:pt x="2415" y="1"/>
                </a:cubicBezTo>
                <a:close/>
              </a:path>
            </a:pathLst>
          </a:custGeom>
          <a:solidFill>
            <a:srgbClr val="0070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5"/>
          <p:cNvSpPr/>
          <p:nvPr/>
        </p:nvSpPr>
        <p:spPr>
          <a:xfrm>
            <a:off x="5889413" y="1923550"/>
            <a:ext cx="113925" cy="89350"/>
          </a:xfrm>
          <a:custGeom>
            <a:avLst/>
            <a:gdLst/>
            <a:ahLst/>
            <a:cxnLst/>
            <a:rect l="l" t="t" r="r" b="b"/>
            <a:pathLst>
              <a:path w="4557" h="3574" extrusionOk="0">
                <a:moveTo>
                  <a:pt x="2397" y="1"/>
                </a:moveTo>
                <a:cubicBezTo>
                  <a:pt x="2161" y="1"/>
                  <a:pt x="1918" y="36"/>
                  <a:pt x="1677" y="111"/>
                </a:cubicBezTo>
                <a:cubicBezTo>
                  <a:pt x="603" y="451"/>
                  <a:pt x="1" y="1473"/>
                  <a:pt x="315" y="2415"/>
                </a:cubicBezTo>
                <a:cubicBezTo>
                  <a:pt x="580" y="3129"/>
                  <a:pt x="1323" y="3573"/>
                  <a:pt x="2158" y="3573"/>
                </a:cubicBezTo>
                <a:cubicBezTo>
                  <a:pt x="2394" y="3573"/>
                  <a:pt x="2638" y="3538"/>
                  <a:pt x="2881" y="3463"/>
                </a:cubicBezTo>
                <a:cubicBezTo>
                  <a:pt x="3955" y="3148"/>
                  <a:pt x="4557" y="2101"/>
                  <a:pt x="4243" y="1185"/>
                </a:cubicBezTo>
                <a:cubicBezTo>
                  <a:pt x="3977" y="449"/>
                  <a:pt x="3233" y="1"/>
                  <a:pt x="2397" y="1"/>
                </a:cubicBezTo>
                <a:close/>
              </a:path>
            </a:pathLst>
          </a:custGeom>
          <a:solidFill>
            <a:srgbClr val="0070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5"/>
          <p:cNvSpPr/>
          <p:nvPr/>
        </p:nvSpPr>
        <p:spPr>
          <a:xfrm>
            <a:off x="6203638" y="2016500"/>
            <a:ext cx="114575" cy="89350"/>
          </a:xfrm>
          <a:custGeom>
            <a:avLst/>
            <a:gdLst/>
            <a:ahLst/>
            <a:cxnLst/>
            <a:rect l="l" t="t" r="r" b="b"/>
            <a:pathLst>
              <a:path w="4583" h="3574" extrusionOk="0">
                <a:moveTo>
                  <a:pt x="2425" y="1"/>
                </a:moveTo>
                <a:cubicBezTo>
                  <a:pt x="2189" y="1"/>
                  <a:pt x="1945" y="36"/>
                  <a:pt x="1702" y="111"/>
                </a:cubicBezTo>
                <a:cubicBezTo>
                  <a:pt x="629" y="452"/>
                  <a:pt x="0" y="1473"/>
                  <a:pt x="341" y="2389"/>
                </a:cubicBezTo>
                <a:cubicBezTo>
                  <a:pt x="586" y="3125"/>
                  <a:pt x="1341" y="3573"/>
                  <a:pt x="2171" y="3573"/>
                </a:cubicBezTo>
                <a:cubicBezTo>
                  <a:pt x="2405" y="3573"/>
                  <a:pt x="2645" y="3538"/>
                  <a:pt x="2881" y="3463"/>
                </a:cubicBezTo>
                <a:cubicBezTo>
                  <a:pt x="3980" y="3122"/>
                  <a:pt x="4583" y="2101"/>
                  <a:pt x="4268" y="1159"/>
                </a:cubicBezTo>
                <a:cubicBezTo>
                  <a:pt x="4003" y="444"/>
                  <a:pt x="3261" y="1"/>
                  <a:pt x="2425" y="1"/>
                </a:cubicBezTo>
                <a:close/>
              </a:path>
            </a:pathLst>
          </a:custGeom>
          <a:solidFill>
            <a:srgbClr val="0070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5"/>
          <p:cNvSpPr/>
          <p:nvPr/>
        </p:nvSpPr>
        <p:spPr>
          <a:xfrm>
            <a:off x="6093013" y="2112225"/>
            <a:ext cx="93625" cy="97550"/>
          </a:xfrm>
          <a:custGeom>
            <a:avLst/>
            <a:gdLst/>
            <a:ahLst/>
            <a:cxnLst/>
            <a:rect l="l" t="t" r="r" b="b"/>
            <a:pathLst>
              <a:path w="3745" h="3902" extrusionOk="0">
                <a:moveTo>
                  <a:pt x="3745" y="1964"/>
                </a:moveTo>
                <a:cubicBezTo>
                  <a:pt x="3745" y="3038"/>
                  <a:pt x="2907" y="3902"/>
                  <a:pt x="1859" y="3902"/>
                </a:cubicBezTo>
                <a:cubicBezTo>
                  <a:pt x="838" y="3902"/>
                  <a:pt x="0" y="3038"/>
                  <a:pt x="0" y="1964"/>
                </a:cubicBezTo>
                <a:cubicBezTo>
                  <a:pt x="0" y="864"/>
                  <a:pt x="838" y="0"/>
                  <a:pt x="1859" y="0"/>
                </a:cubicBezTo>
                <a:cubicBezTo>
                  <a:pt x="2907" y="0"/>
                  <a:pt x="3745" y="864"/>
                  <a:pt x="3745" y="1964"/>
                </a:cubicBezTo>
                <a:close/>
              </a:path>
            </a:pathLst>
          </a:custGeom>
          <a:solidFill>
            <a:srgbClr val="7FA9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5"/>
          <p:cNvSpPr/>
          <p:nvPr/>
        </p:nvSpPr>
        <p:spPr>
          <a:xfrm>
            <a:off x="6341763" y="2220875"/>
            <a:ext cx="94275" cy="97575"/>
          </a:xfrm>
          <a:custGeom>
            <a:avLst/>
            <a:gdLst/>
            <a:ahLst/>
            <a:cxnLst/>
            <a:rect l="l" t="t" r="r" b="b"/>
            <a:pathLst>
              <a:path w="3771" h="3903" extrusionOk="0">
                <a:moveTo>
                  <a:pt x="3771" y="1965"/>
                </a:moveTo>
                <a:cubicBezTo>
                  <a:pt x="3771" y="3038"/>
                  <a:pt x="2933" y="3902"/>
                  <a:pt x="1886" y="3902"/>
                </a:cubicBezTo>
                <a:cubicBezTo>
                  <a:pt x="838" y="3902"/>
                  <a:pt x="0" y="3038"/>
                  <a:pt x="0" y="1965"/>
                </a:cubicBezTo>
                <a:cubicBezTo>
                  <a:pt x="0" y="891"/>
                  <a:pt x="838" y="1"/>
                  <a:pt x="1886" y="1"/>
                </a:cubicBezTo>
                <a:cubicBezTo>
                  <a:pt x="2933" y="1"/>
                  <a:pt x="3771" y="891"/>
                  <a:pt x="3771" y="1965"/>
                </a:cubicBezTo>
                <a:close/>
              </a:path>
            </a:pathLst>
          </a:custGeom>
          <a:solidFill>
            <a:srgbClr val="7FA9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5"/>
          <p:cNvSpPr/>
          <p:nvPr/>
        </p:nvSpPr>
        <p:spPr>
          <a:xfrm>
            <a:off x="5879613" y="2196675"/>
            <a:ext cx="93625" cy="97550"/>
          </a:xfrm>
          <a:custGeom>
            <a:avLst/>
            <a:gdLst/>
            <a:ahLst/>
            <a:cxnLst/>
            <a:rect l="l" t="t" r="r" b="b"/>
            <a:pathLst>
              <a:path w="3745" h="3902" extrusionOk="0">
                <a:moveTo>
                  <a:pt x="3744" y="1964"/>
                </a:moveTo>
                <a:cubicBezTo>
                  <a:pt x="3744" y="3038"/>
                  <a:pt x="2907" y="3902"/>
                  <a:pt x="1885" y="3902"/>
                </a:cubicBezTo>
                <a:cubicBezTo>
                  <a:pt x="838" y="3902"/>
                  <a:pt x="0" y="3038"/>
                  <a:pt x="0" y="1964"/>
                </a:cubicBezTo>
                <a:cubicBezTo>
                  <a:pt x="0" y="864"/>
                  <a:pt x="838" y="0"/>
                  <a:pt x="1885" y="0"/>
                </a:cubicBezTo>
                <a:cubicBezTo>
                  <a:pt x="2907" y="0"/>
                  <a:pt x="3744" y="864"/>
                  <a:pt x="3744" y="1964"/>
                </a:cubicBezTo>
                <a:close/>
              </a:path>
            </a:pathLst>
          </a:custGeom>
          <a:solidFill>
            <a:srgbClr val="7FA9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5"/>
          <p:cNvSpPr/>
          <p:nvPr/>
        </p:nvSpPr>
        <p:spPr>
          <a:xfrm>
            <a:off x="6072063" y="1944000"/>
            <a:ext cx="93625" cy="97550"/>
          </a:xfrm>
          <a:custGeom>
            <a:avLst/>
            <a:gdLst/>
            <a:ahLst/>
            <a:cxnLst/>
            <a:rect l="l" t="t" r="r" b="b"/>
            <a:pathLst>
              <a:path w="3745" h="3902" extrusionOk="0">
                <a:moveTo>
                  <a:pt x="3745" y="1938"/>
                </a:moveTo>
                <a:cubicBezTo>
                  <a:pt x="3745" y="3011"/>
                  <a:pt x="2907" y="3901"/>
                  <a:pt x="1886" y="3901"/>
                </a:cubicBezTo>
                <a:cubicBezTo>
                  <a:pt x="838" y="3901"/>
                  <a:pt x="0" y="3011"/>
                  <a:pt x="0" y="1938"/>
                </a:cubicBezTo>
                <a:cubicBezTo>
                  <a:pt x="0" y="864"/>
                  <a:pt x="838" y="0"/>
                  <a:pt x="1886" y="0"/>
                </a:cubicBezTo>
                <a:cubicBezTo>
                  <a:pt x="2907" y="0"/>
                  <a:pt x="3745" y="864"/>
                  <a:pt x="3745" y="1938"/>
                </a:cubicBezTo>
                <a:close/>
              </a:path>
            </a:pathLst>
          </a:custGeom>
          <a:solidFill>
            <a:srgbClr val="7FA9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5"/>
          <p:cNvSpPr/>
          <p:nvPr/>
        </p:nvSpPr>
        <p:spPr>
          <a:xfrm>
            <a:off x="3182613" y="3293125"/>
            <a:ext cx="94300" cy="97575"/>
          </a:xfrm>
          <a:custGeom>
            <a:avLst/>
            <a:gdLst/>
            <a:ahLst/>
            <a:cxnLst/>
            <a:rect l="l" t="t" r="r" b="b"/>
            <a:pathLst>
              <a:path w="3772" h="3903" extrusionOk="0">
                <a:moveTo>
                  <a:pt x="1886" y="1"/>
                </a:moveTo>
                <a:cubicBezTo>
                  <a:pt x="838" y="1"/>
                  <a:pt x="0" y="865"/>
                  <a:pt x="0" y="1939"/>
                </a:cubicBezTo>
                <a:cubicBezTo>
                  <a:pt x="0" y="3012"/>
                  <a:pt x="838" y="3902"/>
                  <a:pt x="1886" y="3902"/>
                </a:cubicBezTo>
                <a:cubicBezTo>
                  <a:pt x="2933" y="3902"/>
                  <a:pt x="3771" y="3012"/>
                  <a:pt x="3771" y="1939"/>
                </a:cubicBezTo>
                <a:cubicBezTo>
                  <a:pt x="3771" y="865"/>
                  <a:pt x="2933" y="1"/>
                  <a:pt x="1886" y="1"/>
                </a:cubicBezTo>
                <a:close/>
              </a:path>
            </a:pathLst>
          </a:custGeom>
          <a:solidFill>
            <a:srgbClr val="0070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5"/>
          <p:cNvSpPr/>
          <p:nvPr/>
        </p:nvSpPr>
        <p:spPr>
          <a:xfrm>
            <a:off x="3183263" y="3534700"/>
            <a:ext cx="94300" cy="98200"/>
          </a:xfrm>
          <a:custGeom>
            <a:avLst/>
            <a:gdLst/>
            <a:ahLst/>
            <a:cxnLst/>
            <a:rect l="l" t="t" r="r" b="b"/>
            <a:pathLst>
              <a:path w="3772" h="3928" extrusionOk="0">
                <a:moveTo>
                  <a:pt x="1886" y="0"/>
                </a:moveTo>
                <a:cubicBezTo>
                  <a:pt x="839" y="0"/>
                  <a:pt x="1" y="890"/>
                  <a:pt x="1" y="1964"/>
                </a:cubicBezTo>
                <a:cubicBezTo>
                  <a:pt x="1" y="3037"/>
                  <a:pt x="839" y="3928"/>
                  <a:pt x="1886" y="3928"/>
                </a:cubicBezTo>
                <a:cubicBezTo>
                  <a:pt x="2933" y="3928"/>
                  <a:pt x="3771" y="3037"/>
                  <a:pt x="3771" y="1964"/>
                </a:cubicBezTo>
                <a:cubicBezTo>
                  <a:pt x="3771" y="890"/>
                  <a:pt x="2933" y="0"/>
                  <a:pt x="1886" y="0"/>
                </a:cubicBezTo>
                <a:close/>
              </a:path>
            </a:pathLst>
          </a:custGeom>
          <a:solidFill>
            <a:srgbClr val="0070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5"/>
          <p:cNvSpPr/>
          <p:nvPr/>
        </p:nvSpPr>
        <p:spPr>
          <a:xfrm>
            <a:off x="3416963" y="2795625"/>
            <a:ext cx="94300" cy="97575"/>
          </a:xfrm>
          <a:custGeom>
            <a:avLst/>
            <a:gdLst/>
            <a:ahLst/>
            <a:cxnLst/>
            <a:rect l="l" t="t" r="r" b="b"/>
            <a:pathLst>
              <a:path w="3772" h="3903" extrusionOk="0">
                <a:moveTo>
                  <a:pt x="1886" y="1"/>
                </a:moveTo>
                <a:cubicBezTo>
                  <a:pt x="838" y="1"/>
                  <a:pt x="0" y="865"/>
                  <a:pt x="0" y="1939"/>
                </a:cubicBezTo>
                <a:cubicBezTo>
                  <a:pt x="0" y="3038"/>
                  <a:pt x="838" y="3902"/>
                  <a:pt x="1886" y="3902"/>
                </a:cubicBezTo>
                <a:cubicBezTo>
                  <a:pt x="2907" y="3902"/>
                  <a:pt x="3771" y="3038"/>
                  <a:pt x="3771" y="1939"/>
                </a:cubicBezTo>
                <a:cubicBezTo>
                  <a:pt x="3771" y="865"/>
                  <a:pt x="2907" y="1"/>
                  <a:pt x="1886" y="1"/>
                </a:cubicBezTo>
                <a:close/>
              </a:path>
            </a:pathLst>
          </a:custGeom>
          <a:solidFill>
            <a:srgbClr val="0070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"/>
          <p:cNvSpPr/>
          <p:nvPr/>
        </p:nvSpPr>
        <p:spPr>
          <a:xfrm>
            <a:off x="3313538" y="3577900"/>
            <a:ext cx="94275" cy="97550"/>
          </a:xfrm>
          <a:custGeom>
            <a:avLst/>
            <a:gdLst/>
            <a:ahLst/>
            <a:cxnLst/>
            <a:rect l="l" t="t" r="r" b="b"/>
            <a:pathLst>
              <a:path w="3771" h="3902" extrusionOk="0">
                <a:moveTo>
                  <a:pt x="3771" y="1938"/>
                </a:moveTo>
                <a:cubicBezTo>
                  <a:pt x="3771" y="3011"/>
                  <a:pt x="2933" y="3902"/>
                  <a:pt x="1886" y="3902"/>
                </a:cubicBezTo>
                <a:cubicBezTo>
                  <a:pt x="838" y="3902"/>
                  <a:pt x="0" y="3011"/>
                  <a:pt x="0" y="1938"/>
                </a:cubicBezTo>
                <a:cubicBezTo>
                  <a:pt x="0" y="864"/>
                  <a:pt x="838" y="0"/>
                  <a:pt x="1886" y="0"/>
                </a:cubicBezTo>
                <a:cubicBezTo>
                  <a:pt x="2933" y="0"/>
                  <a:pt x="3771" y="864"/>
                  <a:pt x="3771" y="1938"/>
                </a:cubicBezTo>
                <a:close/>
              </a:path>
            </a:pathLst>
          </a:custGeom>
          <a:solidFill>
            <a:srgbClr val="7FA9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"/>
          <p:cNvSpPr/>
          <p:nvPr/>
        </p:nvSpPr>
        <p:spPr>
          <a:xfrm>
            <a:off x="4609663" y="1185300"/>
            <a:ext cx="666425" cy="940050"/>
          </a:xfrm>
          <a:custGeom>
            <a:avLst/>
            <a:gdLst/>
            <a:ahLst/>
            <a:cxnLst/>
            <a:rect l="l" t="t" r="r" b="b"/>
            <a:pathLst>
              <a:path w="26657" h="37602" fill="none" extrusionOk="0">
                <a:moveTo>
                  <a:pt x="0" y="37601"/>
                </a:moveTo>
                <a:lnTo>
                  <a:pt x="446" y="0"/>
                </a:lnTo>
                <a:lnTo>
                  <a:pt x="26656" y="32286"/>
                </a:lnTo>
              </a:path>
            </a:pathLst>
          </a:custGeom>
          <a:noFill/>
          <a:ln w="9175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5"/>
          <p:cNvSpPr/>
          <p:nvPr/>
        </p:nvSpPr>
        <p:spPr>
          <a:xfrm>
            <a:off x="7129913" y="1462850"/>
            <a:ext cx="217350" cy="269075"/>
          </a:xfrm>
          <a:custGeom>
            <a:avLst/>
            <a:gdLst/>
            <a:ahLst/>
            <a:cxnLst/>
            <a:rect l="l" t="t" r="r" b="b"/>
            <a:pathLst>
              <a:path w="8694" h="10763" fill="none" extrusionOk="0">
                <a:moveTo>
                  <a:pt x="0" y="10762"/>
                </a:moveTo>
                <a:lnTo>
                  <a:pt x="8693" y="0"/>
                </a:lnTo>
              </a:path>
            </a:pathLst>
          </a:custGeom>
          <a:noFill/>
          <a:ln w="9175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5"/>
          <p:cNvSpPr/>
          <p:nvPr/>
        </p:nvSpPr>
        <p:spPr>
          <a:xfrm>
            <a:off x="3797938" y="2517425"/>
            <a:ext cx="93650" cy="97550"/>
          </a:xfrm>
          <a:custGeom>
            <a:avLst/>
            <a:gdLst/>
            <a:ahLst/>
            <a:cxnLst/>
            <a:rect l="l" t="t" r="r" b="b"/>
            <a:pathLst>
              <a:path w="3746" h="3902" extrusionOk="0">
                <a:moveTo>
                  <a:pt x="3745" y="1938"/>
                </a:moveTo>
                <a:cubicBezTo>
                  <a:pt x="3745" y="3012"/>
                  <a:pt x="2907" y="3902"/>
                  <a:pt x="1860" y="3902"/>
                </a:cubicBezTo>
                <a:cubicBezTo>
                  <a:pt x="839" y="3902"/>
                  <a:pt x="1" y="3012"/>
                  <a:pt x="1" y="1938"/>
                </a:cubicBezTo>
                <a:cubicBezTo>
                  <a:pt x="1" y="865"/>
                  <a:pt x="839" y="1"/>
                  <a:pt x="1860" y="1"/>
                </a:cubicBezTo>
                <a:cubicBezTo>
                  <a:pt x="2907" y="1"/>
                  <a:pt x="3745" y="865"/>
                  <a:pt x="3745" y="1938"/>
                </a:cubicBezTo>
                <a:close/>
              </a:path>
            </a:pathLst>
          </a:custGeom>
          <a:solidFill>
            <a:srgbClr val="7FA9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5"/>
          <p:cNvSpPr/>
          <p:nvPr/>
        </p:nvSpPr>
        <p:spPr>
          <a:xfrm>
            <a:off x="2668738" y="2203875"/>
            <a:ext cx="354175" cy="460850"/>
          </a:xfrm>
          <a:custGeom>
            <a:avLst/>
            <a:gdLst/>
            <a:ahLst/>
            <a:cxnLst/>
            <a:rect l="l" t="t" r="r" b="b"/>
            <a:pathLst>
              <a:path w="14167" h="18434" fill="none" extrusionOk="0">
                <a:moveTo>
                  <a:pt x="1" y="0"/>
                </a:moveTo>
                <a:lnTo>
                  <a:pt x="14166" y="18434"/>
                </a:lnTo>
              </a:path>
            </a:pathLst>
          </a:custGeom>
          <a:noFill/>
          <a:ln w="9175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5"/>
          <p:cNvSpPr/>
          <p:nvPr/>
        </p:nvSpPr>
        <p:spPr>
          <a:xfrm>
            <a:off x="4049313" y="2004525"/>
            <a:ext cx="386900" cy="393000"/>
          </a:xfrm>
          <a:custGeom>
            <a:avLst/>
            <a:gdLst/>
            <a:ahLst/>
            <a:cxnLst/>
            <a:rect l="l" t="t" r="r" b="b"/>
            <a:pathLst>
              <a:path w="15476" h="15720" extrusionOk="0">
                <a:moveTo>
                  <a:pt x="15231" y="1"/>
                </a:moveTo>
                <a:cubicBezTo>
                  <a:pt x="14601" y="1"/>
                  <a:pt x="13960" y="251"/>
                  <a:pt x="13381" y="459"/>
                </a:cubicBezTo>
                <a:cubicBezTo>
                  <a:pt x="10134" y="1664"/>
                  <a:pt x="6887" y="3052"/>
                  <a:pt x="3771" y="4596"/>
                </a:cubicBezTo>
                <a:cubicBezTo>
                  <a:pt x="3431" y="4754"/>
                  <a:pt x="1" y="6325"/>
                  <a:pt x="1022" y="6665"/>
                </a:cubicBezTo>
                <a:cubicBezTo>
                  <a:pt x="1083" y="6686"/>
                  <a:pt x="1156" y="6696"/>
                  <a:pt x="1237" y="6696"/>
                </a:cubicBezTo>
                <a:cubicBezTo>
                  <a:pt x="1848" y="6696"/>
                  <a:pt x="2945" y="6152"/>
                  <a:pt x="3431" y="6037"/>
                </a:cubicBezTo>
                <a:cubicBezTo>
                  <a:pt x="3949" y="5907"/>
                  <a:pt x="4500" y="5761"/>
                  <a:pt x="5029" y="5761"/>
                </a:cubicBezTo>
                <a:cubicBezTo>
                  <a:pt x="5462" y="5761"/>
                  <a:pt x="5882" y="5859"/>
                  <a:pt x="6259" y="6141"/>
                </a:cubicBezTo>
                <a:cubicBezTo>
                  <a:pt x="7515" y="7110"/>
                  <a:pt x="6259" y="8315"/>
                  <a:pt x="5447" y="9179"/>
                </a:cubicBezTo>
                <a:cubicBezTo>
                  <a:pt x="4164" y="10514"/>
                  <a:pt x="1964" y="12242"/>
                  <a:pt x="2986" y="14232"/>
                </a:cubicBezTo>
                <a:cubicBezTo>
                  <a:pt x="3494" y="15209"/>
                  <a:pt x="4367" y="15720"/>
                  <a:pt x="5365" y="15720"/>
                </a:cubicBezTo>
                <a:cubicBezTo>
                  <a:pt x="5704" y="15720"/>
                  <a:pt x="6057" y="15661"/>
                  <a:pt x="6416" y="15541"/>
                </a:cubicBezTo>
                <a:cubicBezTo>
                  <a:pt x="7804" y="15070"/>
                  <a:pt x="9741" y="14023"/>
                  <a:pt x="10422" y="12740"/>
                </a:cubicBezTo>
                <a:cubicBezTo>
                  <a:pt x="11181" y="11326"/>
                  <a:pt x="10527" y="9676"/>
                  <a:pt x="10527" y="8157"/>
                </a:cubicBezTo>
                <a:cubicBezTo>
                  <a:pt x="10527" y="7005"/>
                  <a:pt x="10762" y="6010"/>
                  <a:pt x="10946" y="4911"/>
                </a:cubicBezTo>
                <a:lnTo>
                  <a:pt x="10946" y="4911"/>
                </a:lnTo>
                <a:cubicBezTo>
                  <a:pt x="10903" y="4917"/>
                  <a:pt x="10860" y="4920"/>
                  <a:pt x="10816" y="4920"/>
                </a:cubicBezTo>
                <a:cubicBezTo>
                  <a:pt x="10295" y="4920"/>
                  <a:pt x="9721" y="4500"/>
                  <a:pt x="9794" y="3968"/>
                </a:cubicBezTo>
                <a:cubicBezTo>
                  <a:pt x="9846" y="3601"/>
                  <a:pt x="10291" y="3287"/>
                  <a:pt x="10579" y="3078"/>
                </a:cubicBezTo>
                <a:cubicBezTo>
                  <a:pt x="11077" y="2764"/>
                  <a:pt x="11574" y="2475"/>
                  <a:pt x="12072" y="2135"/>
                </a:cubicBezTo>
                <a:cubicBezTo>
                  <a:pt x="12726" y="1716"/>
                  <a:pt x="13381" y="1297"/>
                  <a:pt x="14062" y="878"/>
                </a:cubicBezTo>
                <a:cubicBezTo>
                  <a:pt x="14428" y="643"/>
                  <a:pt x="15318" y="407"/>
                  <a:pt x="15476" y="14"/>
                </a:cubicBezTo>
                <a:cubicBezTo>
                  <a:pt x="15394" y="5"/>
                  <a:pt x="15313" y="1"/>
                  <a:pt x="15231" y="1"/>
                </a:cubicBezTo>
                <a:close/>
              </a:path>
            </a:pathLst>
          </a:custGeom>
          <a:solidFill>
            <a:srgbClr val="005F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5"/>
          <p:cNvSpPr/>
          <p:nvPr/>
        </p:nvSpPr>
        <p:spPr>
          <a:xfrm>
            <a:off x="4089913" y="2080225"/>
            <a:ext cx="439250" cy="351125"/>
          </a:xfrm>
          <a:custGeom>
            <a:avLst/>
            <a:gdLst/>
            <a:ahLst/>
            <a:cxnLst/>
            <a:rect l="l" t="t" r="r" b="b"/>
            <a:pathLst>
              <a:path w="17570" h="14045" extrusionOk="0">
                <a:moveTo>
                  <a:pt x="13720" y="0"/>
                </a:moveTo>
                <a:cubicBezTo>
                  <a:pt x="13358" y="0"/>
                  <a:pt x="12959" y="137"/>
                  <a:pt x="12673" y="259"/>
                </a:cubicBezTo>
                <a:cubicBezTo>
                  <a:pt x="11423" y="784"/>
                  <a:pt x="10316" y="1811"/>
                  <a:pt x="8919" y="1811"/>
                </a:cubicBezTo>
                <a:cubicBezTo>
                  <a:pt x="8853" y="1811"/>
                  <a:pt x="8786" y="1809"/>
                  <a:pt x="8719" y="1804"/>
                </a:cubicBezTo>
                <a:cubicBezTo>
                  <a:pt x="8289" y="1779"/>
                  <a:pt x="7810" y="1068"/>
                  <a:pt x="7589" y="1068"/>
                </a:cubicBezTo>
                <a:cubicBezTo>
                  <a:pt x="7582" y="1068"/>
                  <a:pt x="7574" y="1069"/>
                  <a:pt x="7567" y="1071"/>
                </a:cubicBezTo>
                <a:cubicBezTo>
                  <a:pt x="6939" y="1228"/>
                  <a:pt x="7515" y="2590"/>
                  <a:pt x="7620" y="2851"/>
                </a:cubicBezTo>
                <a:cubicBezTo>
                  <a:pt x="7751" y="3244"/>
                  <a:pt x="8117" y="4082"/>
                  <a:pt x="7960" y="4501"/>
                </a:cubicBezTo>
                <a:cubicBezTo>
                  <a:pt x="7698" y="5208"/>
                  <a:pt x="6756" y="5339"/>
                  <a:pt x="6677" y="6255"/>
                </a:cubicBezTo>
                <a:cubicBezTo>
                  <a:pt x="6625" y="7015"/>
                  <a:pt x="7227" y="7957"/>
                  <a:pt x="7044" y="8717"/>
                </a:cubicBezTo>
                <a:cubicBezTo>
                  <a:pt x="6834" y="9659"/>
                  <a:pt x="4870" y="9764"/>
                  <a:pt x="4059" y="9869"/>
                </a:cubicBezTo>
                <a:cubicBezTo>
                  <a:pt x="3829" y="9896"/>
                  <a:pt x="3610" y="9909"/>
                  <a:pt x="3399" y="9909"/>
                </a:cubicBezTo>
                <a:cubicBezTo>
                  <a:pt x="2404" y="9909"/>
                  <a:pt x="1579" y="9620"/>
                  <a:pt x="628" y="9188"/>
                </a:cubicBezTo>
                <a:lnTo>
                  <a:pt x="628" y="9188"/>
                </a:lnTo>
                <a:cubicBezTo>
                  <a:pt x="0" y="9816"/>
                  <a:pt x="995" y="11676"/>
                  <a:pt x="1440" y="12225"/>
                </a:cubicBezTo>
                <a:cubicBezTo>
                  <a:pt x="2383" y="13351"/>
                  <a:pt x="3483" y="13954"/>
                  <a:pt x="5027" y="14032"/>
                </a:cubicBezTo>
                <a:cubicBezTo>
                  <a:pt x="5203" y="14040"/>
                  <a:pt x="5381" y="14044"/>
                  <a:pt x="5561" y="14044"/>
                </a:cubicBezTo>
                <a:cubicBezTo>
                  <a:pt x="8233" y="14044"/>
                  <a:pt x="11211" y="13135"/>
                  <a:pt x="13223" y="11466"/>
                </a:cubicBezTo>
                <a:cubicBezTo>
                  <a:pt x="14689" y="10209"/>
                  <a:pt x="15606" y="8403"/>
                  <a:pt x="16365" y="6753"/>
                </a:cubicBezTo>
                <a:cubicBezTo>
                  <a:pt x="16810" y="5758"/>
                  <a:pt x="17570" y="4344"/>
                  <a:pt x="17177" y="3218"/>
                </a:cubicBezTo>
                <a:cubicBezTo>
                  <a:pt x="16994" y="2668"/>
                  <a:pt x="16391" y="2354"/>
                  <a:pt x="15815" y="2354"/>
                </a:cubicBezTo>
                <a:cubicBezTo>
                  <a:pt x="15792" y="2353"/>
                  <a:pt x="15769" y="2353"/>
                  <a:pt x="15746" y="2353"/>
                </a:cubicBezTo>
                <a:cubicBezTo>
                  <a:pt x="15148" y="2353"/>
                  <a:pt x="14643" y="2669"/>
                  <a:pt x="14113" y="2694"/>
                </a:cubicBezTo>
                <a:cubicBezTo>
                  <a:pt x="14349" y="2171"/>
                  <a:pt x="14768" y="1019"/>
                  <a:pt x="14506" y="469"/>
                </a:cubicBezTo>
                <a:cubicBezTo>
                  <a:pt x="14355" y="117"/>
                  <a:pt x="14053" y="0"/>
                  <a:pt x="13720" y="0"/>
                </a:cubicBezTo>
                <a:close/>
              </a:path>
            </a:pathLst>
          </a:custGeom>
          <a:solidFill>
            <a:srgbClr val="006E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5"/>
          <p:cNvSpPr/>
          <p:nvPr/>
        </p:nvSpPr>
        <p:spPr>
          <a:xfrm>
            <a:off x="2544363" y="1384950"/>
            <a:ext cx="4246475" cy="2740300"/>
          </a:xfrm>
          <a:custGeom>
            <a:avLst/>
            <a:gdLst/>
            <a:ahLst/>
            <a:cxnLst/>
            <a:rect l="l" t="t" r="r" b="b"/>
            <a:pathLst>
              <a:path w="169859" h="109612" extrusionOk="0">
                <a:moveTo>
                  <a:pt x="129535" y="1126"/>
                </a:moveTo>
                <a:cubicBezTo>
                  <a:pt x="131499" y="1415"/>
                  <a:pt x="151922" y="5211"/>
                  <a:pt x="156950" y="19456"/>
                </a:cubicBezTo>
                <a:cubicBezTo>
                  <a:pt x="156950" y="19456"/>
                  <a:pt x="169859" y="25714"/>
                  <a:pt x="168733" y="40508"/>
                </a:cubicBezTo>
                <a:cubicBezTo>
                  <a:pt x="168288" y="40770"/>
                  <a:pt x="52788" y="106388"/>
                  <a:pt x="52710" y="106440"/>
                </a:cubicBezTo>
                <a:cubicBezTo>
                  <a:pt x="52225" y="106619"/>
                  <a:pt x="46060" y="108591"/>
                  <a:pt x="38007" y="108591"/>
                </a:cubicBezTo>
                <a:cubicBezTo>
                  <a:pt x="37803" y="108591"/>
                  <a:pt x="37598" y="108590"/>
                  <a:pt x="37392" y="108587"/>
                </a:cubicBezTo>
                <a:cubicBezTo>
                  <a:pt x="29484" y="108456"/>
                  <a:pt x="18199" y="106283"/>
                  <a:pt x="9349" y="96595"/>
                </a:cubicBezTo>
                <a:cubicBezTo>
                  <a:pt x="9061" y="95573"/>
                  <a:pt x="6704" y="87194"/>
                  <a:pt x="6704" y="77323"/>
                </a:cubicBezTo>
                <a:cubicBezTo>
                  <a:pt x="6704" y="69363"/>
                  <a:pt x="8249" y="60460"/>
                  <a:pt x="13564" y="53705"/>
                </a:cubicBezTo>
                <a:cubicBezTo>
                  <a:pt x="13721" y="53521"/>
                  <a:pt x="14350" y="53364"/>
                  <a:pt x="14559" y="53260"/>
                </a:cubicBezTo>
                <a:cubicBezTo>
                  <a:pt x="15502" y="52841"/>
                  <a:pt x="16445" y="52395"/>
                  <a:pt x="17387" y="51977"/>
                </a:cubicBezTo>
                <a:cubicBezTo>
                  <a:pt x="20791" y="50432"/>
                  <a:pt x="24195" y="48887"/>
                  <a:pt x="27599" y="47342"/>
                </a:cubicBezTo>
                <a:cubicBezTo>
                  <a:pt x="32548" y="45116"/>
                  <a:pt x="37497" y="42864"/>
                  <a:pt x="42446" y="40613"/>
                </a:cubicBezTo>
                <a:cubicBezTo>
                  <a:pt x="48311" y="37942"/>
                  <a:pt x="54124" y="34904"/>
                  <a:pt x="60146" y="32574"/>
                </a:cubicBezTo>
                <a:cubicBezTo>
                  <a:pt x="61283" y="32145"/>
                  <a:pt x="63089" y="31188"/>
                  <a:pt x="64539" y="31188"/>
                </a:cubicBezTo>
                <a:cubicBezTo>
                  <a:pt x="64859" y="31188"/>
                  <a:pt x="65161" y="31235"/>
                  <a:pt x="65435" y="31343"/>
                </a:cubicBezTo>
                <a:cubicBezTo>
                  <a:pt x="66326" y="31710"/>
                  <a:pt x="65854" y="32364"/>
                  <a:pt x="65331" y="32914"/>
                </a:cubicBezTo>
                <a:cubicBezTo>
                  <a:pt x="64440" y="33857"/>
                  <a:pt x="59465" y="37549"/>
                  <a:pt x="63367" y="38046"/>
                </a:cubicBezTo>
                <a:cubicBezTo>
                  <a:pt x="63692" y="38088"/>
                  <a:pt x="64023" y="38108"/>
                  <a:pt x="64359" y="38108"/>
                </a:cubicBezTo>
                <a:cubicBezTo>
                  <a:pt x="67162" y="38108"/>
                  <a:pt x="70283" y="36748"/>
                  <a:pt x="72715" y="35742"/>
                </a:cubicBezTo>
                <a:cubicBezTo>
                  <a:pt x="74391" y="35035"/>
                  <a:pt x="76145" y="34512"/>
                  <a:pt x="77690" y="33543"/>
                </a:cubicBezTo>
                <a:cubicBezTo>
                  <a:pt x="78816" y="32810"/>
                  <a:pt x="80282" y="30977"/>
                  <a:pt x="78449" y="30008"/>
                </a:cubicBezTo>
                <a:cubicBezTo>
                  <a:pt x="78127" y="29840"/>
                  <a:pt x="77812" y="29768"/>
                  <a:pt x="77505" y="29768"/>
                </a:cubicBezTo>
                <a:cubicBezTo>
                  <a:pt x="76141" y="29768"/>
                  <a:pt x="74938" y="31192"/>
                  <a:pt x="73998" y="31919"/>
                </a:cubicBezTo>
                <a:cubicBezTo>
                  <a:pt x="73413" y="32392"/>
                  <a:pt x="71281" y="34257"/>
                  <a:pt x="70061" y="34257"/>
                </a:cubicBezTo>
                <a:cubicBezTo>
                  <a:pt x="69861" y="34257"/>
                  <a:pt x="69686" y="34207"/>
                  <a:pt x="69546" y="34093"/>
                </a:cubicBezTo>
                <a:cubicBezTo>
                  <a:pt x="69049" y="33674"/>
                  <a:pt x="69442" y="33124"/>
                  <a:pt x="69808" y="32783"/>
                </a:cubicBezTo>
                <a:cubicBezTo>
                  <a:pt x="70672" y="31919"/>
                  <a:pt x="72060" y="31945"/>
                  <a:pt x="73186" y="31527"/>
                </a:cubicBezTo>
                <a:cubicBezTo>
                  <a:pt x="74260" y="31108"/>
                  <a:pt x="76459" y="29615"/>
                  <a:pt x="76485" y="28332"/>
                </a:cubicBezTo>
                <a:cubicBezTo>
                  <a:pt x="76493" y="27683"/>
                  <a:pt x="76192" y="27451"/>
                  <a:pt x="75748" y="27451"/>
                </a:cubicBezTo>
                <a:cubicBezTo>
                  <a:pt x="74739" y="27451"/>
                  <a:pt x="72990" y="28646"/>
                  <a:pt x="72427" y="28882"/>
                </a:cubicBezTo>
                <a:cubicBezTo>
                  <a:pt x="72079" y="29045"/>
                  <a:pt x="71301" y="29432"/>
                  <a:pt x="70764" y="29432"/>
                </a:cubicBezTo>
                <a:cubicBezTo>
                  <a:pt x="70614" y="29432"/>
                  <a:pt x="70482" y="29402"/>
                  <a:pt x="70384" y="29327"/>
                </a:cubicBezTo>
                <a:cubicBezTo>
                  <a:pt x="69625" y="28725"/>
                  <a:pt x="70751" y="28018"/>
                  <a:pt x="71196" y="27677"/>
                </a:cubicBezTo>
                <a:cubicBezTo>
                  <a:pt x="73684" y="25845"/>
                  <a:pt x="77087" y="24902"/>
                  <a:pt x="79915" y="23619"/>
                </a:cubicBezTo>
                <a:cubicBezTo>
                  <a:pt x="82927" y="22257"/>
                  <a:pt x="85964" y="20869"/>
                  <a:pt x="88975" y="19508"/>
                </a:cubicBezTo>
                <a:cubicBezTo>
                  <a:pt x="94552" y="16968"/>
                  <a:pt x="100130" y="14454"/>
                  <a:pt x="105707" y="11914"/>
                </a:cubicBezTo>
                <a:cubicBezTo>
                  <a:pt x="112986" y="8615"/>
                  <a:pt x="120266" y="5316"/>
                  <a:pt x="127519" y="2017"/>
                </a:cubicBezTo>
                <a:cubicBezTo>
                  <a:pt x="128199" y="1729"/>
                  <a:pt x="128880" y="1415"/>
                  <a:pt x="129535" y="1126"/>
                </a:cubicBezTo>
                <a:close/>
                <a:moveTo>
                  <a:pt x="129247" y="1"/>
                </a:moveTo>
                <a:cubicBezTo>
                  <a:pt x="129247" y="1"/>
                  <a:pt x="126340" y="1676"/>
                  <a:pt x="126340" y="1676"/>
                </a:cubicBezTo>
                <a:cubicBezTo>
                  <a:pt x="125974" y="1886"/>
                  <a:pt x="125529" y="2017"/>
                  <a:pt x="125162" y="2200"/>
                </a:cubicBezTo>
                <a:cubicBezTo>
                  <a:pt x="118354" y="5264"/>
                  <a:pt x="111546" y="8327"/>
                  <a:pt x="104764" y="11417"/>
                </a:cubicBezTo>
                <a:cubicBezTo>
                  <a:pt x="99266" y="13878"/>
                  <a:pt x="93767" y="16366"/>
                  <a:pt x="88268" y="18853"/>
                </a:cubicBezTo>
                <a:cubicBezTo>
                  <a:pt x="84995" y="20320"/>
                  <a:pt x="81775" y="21891"/>
                  <a:pt x="78475" y="23278"/>
                </a:cubicBezTo>
                <a:cubicBezTo>
                  <a:pt x="77140" y="23828"/>
                  <a:pt x="75857" y="24561"/>
                  <a:pt x="74574" y="25216"/>
                </a:cubicBezTo>
                <a:cubicBezTo>
                  <a:pt x="73631" y="25714"/>
                  <a:pt x="72846" y="26342"/>
                  <a:pt x="71929" y="26840"/>
                </a:cubicBezTo>
                <a:cubicBezTo>
                  <a:pt x="71196" y="27258"/>
                  <a:pt x="68630" y="28411"/>
                  <a:pt x="69389" y="29563"/>
                </a:cubicBezTo>
                <a:cubicBezTo>
                  <a:pt x="69614" y="29931"/>
                  <a:pt x="69995" y="30069"/>
                  <a:pt x="70439" y="30069"/>
                </a:cubicBezTo>
                <a:cubicBezTo>
                  <a:pt x="71447" y="30069"/>
                  <a:pt x="72780" y="29358"/>
                  <a:pt x="73343" y="29013"/>
                </a:cubicBezTo>
                <a:cubicBezTo>
                  <a:pt x="73653" y="28822"/>
                  <a:pt x="74375" y="28154"/>
                  <a:pt x="74857" y="28154"/>
                </a:cubicBezTo>
                <a:cubicBezTo>
                  <a:pt x="74905" y="28154"/>
                  <a:pt x="74950" y="28161"/>
                  <a:pt x="74993" y="28175"/>
                </a:cubicBezTo>
                <a:cubicBezTo>
                  <a:pt x="76538" y="28594"/>
                  <a:pt x="74338" y="30296"/>
                  <a:pt x="73841" y="30558"/>
                </a:cubicBezTo>
                <a:cubicBezTo>
                  <a:pt x="72610" y="31239"/>
                  <a:pt x="71248" y="31553"/>
                  <a:pt x="69965" y="32155"/>
                </a:cubicBezTo>
                <a:cubicBezTo>
                  <a:pt x="69285" y="32495"/>
                  <a:pt x="67556" y="33805"/>
                  <a:pt x="68002" y="34669"/>
                </a:cubicBezTo>
                <a:cubicBezTo>
                  <a:pt x="68248" y="35125"/>
                  <a:pt x="68671" y="35301"/>
                  <a:pt x="69174" y="35301"/>
                </a:cubicBezTo>
                <a:cubicBezTo>
                  <a:pt x="70546" y="35301"/>
                  <a:pt x="72514" y="33995"/>
                  <a:pt x="73107" y="33517"/>
                </a:cubicBezTo>
                <a:cubicBezTo>
                  <a:pt x="73768" y="33005"/>
                  <a:pt x="75833" y="30344"/>
                  <a:pt x="77271" y="30344"/>
                </a:cubicBezTo>
                <a:cubicBezTo>
                  <a:pt x="77600" y="30344"/>
                  <a:pt x="77896" y="30483"/>
                  <a:pt x="78135" y="30820"/>
                </a:cubicBezTo>
                <a:cubicBezTo>
                  <a:pt x="79418" y="32652"/>
                  <a:pt x="74076" y="34564"/>
                  <a:pt x="72950" y="35035"/>
                </a:cubicBezTo>
                <a:cubicBezTo>
                  <a:pt x="71931" y="35439"/>
                  <a:pt x="67195" y="37468"/>
                  <a:pt x="64795" y="37468"/>
                </a:cubicBezTo>
                <a:cubicBezTo>
                  <a:pt x="63928" y="37468"/>
                  <a:pt x="63365" y="37203"/>
                  <a:pt x="63393" y="36502"/>
                </a:cubicBezTo>
                <a:cubicBezTo>
                  <a:pt x="63419" y="35637"/>
                  <a:pt x="64912" y="34721"/>
                  <a:pt x="65514" y="34171"/>
                </a:cubicBezTo>
                <a:cubicBezTo>
                  <a:pt x="66169" y="33621"/>
                  <a:pt x="67033" y="32914"/>
                  <a:pt x="67164" y="32076"/>
                </a:cubicBezTo>
                <a:cubicBezTo>
                  <a:pt x="67370" y="30710"/>
                  <a:pt x="66536" y="30259"/>
                  <a:pt x="65339" y="30259"/>
                </a:cubicBezTo>
                <a:cubicBezTo>
                  <a:pt x="63350" y="30259"/>
                  <a:pt x="60358" y="31507"/>
                  <a:pt x="59492" y="31867"/>
                </a:cubicBezTo>
                <a:cubicBezTo>
                  <a:pt x="48520" y="36502"/>
                  <a:pt x="37759" y="41634"/>
                  <a:pt x="26918" y="46530"/>
                </a:cubicBezTo>
                <a:cubicBezTo>
                  <a:pt x="23488" y="48075"/>
                  <a:pt x="20084" y="49646"/>
                  <a:pt x="16654" y="51191"/>
                </a:cubicBezTo>
                <a:cubicBezTo>
                  <a:pt x="15711" y="51610"/>
                  <a:pt x="14769" y="52029"/>
                  <a:pt x="13826" y="52448"/>
                </a:cubicBezTo>
                <a:cubicBezTo>
                  <a:pt x="13590" y="52553"/>
                  <a:pt x="13014" y="52710"/>
                  <a:pt x="12857" y="52893"/>
                </a:cubicBezTo>
                <a:lnTo>
                  <a:pt x="12779" y="52998"/>
                </a:lnTo>
                <a:cubicBezTo>
                  <a:pt x="1" y="69049"/>
                  <a:pt x="8249" y="96726"/>
                  <a:pt x="8327" y="96987"/>
                </a:cubicBezTo>
                <a:lnTo>
                  <a:pt x="8380" y="97092"/>
                </a:lnTo>
                <a:lnTo>
                  <a:pt x="8432" y="97197"/>
                </a:lnTo>
                <a:cubicBezTo>
                  <a:pt x="17570" y="107252"/>
                  <a:pt x="29249" y="109504"/>
                  <a:pt x="37418" y="109608"/>
                </a:cubicBezTo>
                <a:cubicBezTo>
                  <a:pt x="37622" y="109611"/>
                  <a:pt x="37824" y="109612"/>
                  <a:pt x="38025" y="109612"/>
                </a:cubicBezTo>
                <a:cubicBezTo>
                  <a:pt x="46567" y="109612"/>
                  <a:pt x="52847" y="107486"/>
                  <a:pt x="53129" y="107409"/>
                </a:cubicBezTo>
                <a:lnTo>
                  <a:pt x="53181" y="107383"/>
                </a:lnTo>
                <a:lnTo>
                  <a:pt x="169571" y="40665"/>
                </a:lnTo>
                <a:cubicBezTo>
                  <a:pt x="169754" y="39722"/>
                  <a:pt x="169859" y="38544"/>
                  <a:pt x="169859" y="37654"/>
                </a:cubicBezTo>
                <a:cubicBezTo>
                  <a:pt x="169859" y="27206"/>
                  <a:pt x="159123" y="19560"/>
                  <a:pt x="157919" y="18670"/>
                </a:cubicBezTo>
                <a:cubicBezTo>
                  <a:pt x="152341" y="3326"/>
                  <a:pt x="129482" y="27"/>
                  <a:pt x="129247" y="1"/>
                </a:cubicBezTo>
                <a:close/>
              </a:path>
            </a:pathLst>
          </a:custGeom>
          <a:solidFill>
            <a:srgbClr val="ED1C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5"/>
          <p:cNvSpPr/>
          <p:nvPr/>
        </p:nvSpPr>
        <p:spPr>
          <a:xfrm>
            <a:off x="2998013" y="1896850"/>
            <a:ext cx="927600" cy="1090600"/>
          </a:xfrm>
          <a:custGeom>
            <a:avLst/>
            <a:gdLst/>
            <a:ahLst/>
            <a:cxnLst/>
            <a:rect l="l" t="t" r="r" b="b"/>
            <a:pathLst>
              <a:path w="37104" h="43624" fill="none" extrusionOk="0">
                <a:moveTo>
                  <a:pt x="0" y="1"/>
                </a:moveTo>
                <a:lnTo>
                  <a:pt x="37104" y="43624"/>
                </a:lnTo>
              </a:path>
            </a:pathLst>
          </a:custGeom>
          <a:noFill/>
          <a:ln w="9175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5"/>
          <p:cNvSpPr/>
          <p:nvPr/>
        </p:nvSpPr>
        <p:spPr>
          <a:xfrm>
            <a:off x="5623638" y="1123100"/>
            <a:ext cx="197075" cy="514550"/>
          </a:xfrm>
          <a:custGeom>
            <a:avLst/>
            <a:gdLst/>
            <a:ahLst/>
            <a:cxnLst/>
            <a:rect l="l" t="t" r="r" b="b"/>
            <a:pathLst>
              <a:path w="7883" h="20582" fill="none" extrusionOk="0">
                <a:moveTo>
                  <a:pt x="1" y="1"/>
                </a:moveTo>
                <a:lnTo>
                  <a:pt x="7882" y="20582"/>
                </a:lnTo>
              </a:path>
            </a:pathLst>
          </a:custGeom>
          <a:noFill/>
          <a:ln w="9175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"/>
          <p:cNvSpPr txBox="1"/>
          <p:nvPr/>
        </p:nvSpPr>
        <p:spPr>
          <a:xfrm>
            <a:off x="1758288" y="1388263"/>
            <a:ext cx="1512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SLIME CAPSULE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41" name="Google Shape;241;p15"/>
          <p:cNvSpPr txBox="1"/>
          <p:nvPr/>
        </p:nvSpPr>
        <p:spPr>
          <a:xfrm>
            <a:off x="3827368" y="934312"/>
            <a:ext cx="1512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RIBOSOMES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42" name="Google Shape;242;p15"/>
          <p:cNvSpPr txBox="1"/>
          <p:nvPr/>
        </p:nvSpPr>
        <p:spPr>
          <a:xfrm>
            <a:off x="4851863" y="855050"/>
            <a:ext cx="1512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CYTOPLASM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43" name="Google Shape;243;p15"/>
          <p:cNvSpPr txBox="1"/>
          <p:nvPr/>
        </p:nvSpPr>
        <p:spPr>
          <a:xfrm>
            <a:off x="1818535" y="1037563"/>
            <a:ext cx="1512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CELL WALL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44" name="Google Shape;244;p15"/>
          <p:cNvSpPr txBox="1"/>
          <p:nvPr/>
        </p:nvSpPr>
        <p:spPr>
          <a:xfrm>
            <a:off x="1940263" y="1707700"/>
            <a:ext cx="1512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NUCLEOID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45" name="Google Shape;245;p15"/>
          <p:cNvSpPr txBox="1"/>
          <p:nvPr/>
        </p:nvSpPr>
        <p:spPr>
          <a:xfrm>
            <a:off x="1398326" y="2017455"/>
            <a:ext cx="1512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CELL MEMBRANE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46" name="Google Shape;246;p15"/>
          <p:cNvSpPr txBox="1"/>
          <p:nvPr/>
        </p:nvSpPr>
        <p:spPr>
          <a:xfrm>
            <a:off x="6608200" y="1211601"/>
            <a:ext cx="1512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FLAGELLUM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47" name="Google Shape;247;p15"/>
          <p:cNvSpPr/>
          <p:nvPr/>
        </p:nvSpPr>
        <p:spPr>
          <a:xfrm>
            <a:off x="3651875" y="3590150"/>
            <a:ext cx="339600" cy="329100"/>
          </a:xfrm>
          <a:prstGeom prst="ellipse">
            <a:avLst/>
          </a:prstGeom>
          <a:noFill/>
          <a:ln w="38100" cap="flat" cmpd="sng">
            <a:solidFill>
              <a:srgbClr val="F209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5"/>
          <p:cNvSpPr/>
          <p:nvPr/>
        </p:nvSpPr>
        <p:spPr>
          <a:xfrm flipH="1">
            <a:off x="3944270" y="3926825"/>
            <a:ext cx="307029" cy="683424"/>
          </a:xfrm>
          <a:custGeom>
            <a:avLst/>
            <a:gdLst/>
            <a:ahLst/>
            <a:cxnLst/>
            <a:rect l="l" t="t" r="r" b="b"/>
            <a:pathLst>
              <a:path w="8694" h="10763" fill="none" extrusionOk="0">
                <a:moveTo>
                  <a:pt x="0" y="10762"/>
                </a:moveTo>
                <a:lnTo>
                  <a:pt x="8693" y="0"/>
                </a:lnTo>
              </a:path>
            </a:pathLst>
          </a:custGeom>
          <a:noFill/>
          <a:ln w="9175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5"/>
          <p:cNvSpPr txBox="1"/>
          <p:nvPr/>
        </p:nvSpPr>
        <p:spPr>
          <a:xfrm>
            <a:off x="3486613" y="4575475"/>
            <a:ext cx="1512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PLASMID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6"/>
          <p:cNvSpPr/>
          <p:nvPr/>
        </p:nvSpPr>
        <p:spPr>
          <a:xfrm>
            <a:off x="0" y="13"/>
            <a:ext cx="45255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56" name="Google Shape;256;p16"/>
          <p:cNvSpPr txBox="1"/>
          <p:nvPr/>
        </p:nvSpPr>
        <p:spPr>
          <a:xfrm>
            <a:off x="5150975" y="2156088"/>
            <a:ext cx="3358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There are several species of ‘good’ bacteria present in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small intestine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which aid in the process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digestion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57" name="Google Shape;257;p16"/>
          <p:cNvGrpSpPr/>
          <p:nvPr/>
        </p:nvGrpSpPr>
        <p:grpSpPr>
          <a:xfrm>
            <a:off x="467163" y="1391875"/>
            <a:ext cx="3591175" cy="2359725"/>
            <a:chOff x="213425" y="488450"/>
            <a:chExt cx="7182350" cy="4719450"/>
          </a:xfrm>
        </p:grpSpPr>
        <p:sp>
          <p:nvSpPr>
            <p:cNvPr id="258" name="Google Shape;258;p16"/>
            <p:cNvSpPr/>
            <p:nvPr/>
          </p:nvSpPr>
          <p:spPr>
            <a:xfrm>
              <a:off x="1779825" y="816075"/>
              <a:ext cx="919575" cy="318525"/>
            </a:xfrm>
            <a:custGeom>
              <a:avLst/>
              <a:gdLst/>
              <a:ahLst/>
              <a:cxnLst/>
              <a:rect l="l" t="t" r="r" b="b"/>
              <a:pathLst>
                <a:path w="36783" h="12741" extrusionOk="0">
                  <a:moveTo>
                    <a:pt x="36416" y="0"/>
                  </a:moveTo>
                  <a:cubicBezTo>
                    <a:pt x="36320" y="0"/>
                    <a:pt x="36181" y="69"/>
                    <a:pt x="35989" y="235"/>
                  </a:cubicBezTo>
                  <a:cubicBezTo>
                    <a:pt x="34817" y="1346"/>
                    <a:pt x="33397" y="2148"/>
                    <a:pt x="31854" y="2580"/>
                  </a:cubicBezTo>
                  <a:cubicBezTo>
                    <a:pt x="31257" y="2739"/>
                    <a:pt x="30616" y="2803"/>
                    <a:pt x="29961" y="2803"/>
                  </a:cubicBezTo>
                  <a:cubicBezTo>
                    <a:pt x="28582" y="2803"/>
                    <a:pt x="27141" y="2523"/>
                    <a:pt x="25927" y="2272"/>
                  </a:cubicBezTo>
                  <a:cubicBezTo>
                    <a:pt x="24446" y="1840"/>
                    <a:pt x="22903" y="1593"/>
                    <a:pt x="21359" y="1531"/>
                  </a:cubicBezTo>
                  <a:cubicBezTo>
                    <a:pt x="19878" y="1593"/>
                    <a:pt x="18458" y="2087"/>
                    <a:pt x="17223" y="2889"/>
                  </a:cubicBezTo>
                  <a:cubicBezTo>
                    <a:pt x="14384" y="4556"/>
                    <a:pt x="12470" y="7334"/>
                    <a:pt x="9816" y="9124"/>
                  </a:cubicBezTo>
                  <a:cubicBezTo>
                    <a:pt x="8458" y="10112"/>
                    <a:pt x="6976" y="10729"/>
                    <a:pt x="5371" y="11099"/>
                  </a:cubicBezTo>
                  <a:cubicBezTo>
                    <a:pt x="4322" y="11284"/>
                    <a:pt x="3334" y="11408"/>
                    <a:pt x="2285" y="11408"/>
                  </a:cubicBezTo>
                  <a:cubicBezTo>
                    <a:pt x="1482" y="11346"/>
                    <a:pt x="988" y="10852"/>
                    <a:pt x="248" y="10852"/>
                  </a:cubicBezTo>
                  <a:cubicBezTo>
                    <a:pt x="124" y="10852"/>
                    <a:pt x="1" y="11038"/>
                    <a:pt x="1" y="11161"/>
                  </a:cubicBezTo>
                  <a:cubicBezTo>
                    <a:pt x="80" y="12357"/>
                    <a:pt x="1166" y="12740"/>
                    <a:pt x="2496" y="12740"/>
                  </a:cubicBezTo>
                  <a:cubicBezTo>
                    <a:pt x="4255" y="12740"/>
                    <a:pt x="6441" y="12068"/>
                    <a:pt x="7285" y="11717"/>
                  </a:cubicBezTo>
                  <a:cubicBezTo>
                    <a:pt x="10618" y="10297"/>
                    <a:pt x="12779" y="7581"/>
                    <a:pt x="15557" y="5420"/>
                  </a:cubicBezTo>
                  <a:cubicBezTo>
                    <a:pt x="17040" y="4114"/>
                    <a:pt x="18980" y="3379"/>
                    <a:pt x="20993" y="3379"/>
                  </a:cubicBezTo>
                  <a:cubicBezTo>
                    <a:pt x="21074" y="3379"/>
                    <a:pt x="21155" y="3381"/>
                    <a:pt x="21236" y="3383"/>
                  </a:cubicBezTo>
                  <a:cubicBezTo>
                    <a:pt x="23150" y="3506"/>
                    <a:pt x="24940" y="4185"/>
                    <a:pt x="26792" y="4494"/>
                  </a:cubicBezTo>
                  <a:cubicBezTo>
                    <a:pt x="27380" y="4578"/>
                    <a:pt x="27973" y="4621"/>
                    <a:pt x="28565" y="4621"/>
                  </a:cubicBezTo>
                  <a:cubicBezTo>
                    <a:pt x="31449" y="4621"/>
                    <a:pt x="34279" y="3600"/>
                    <a:pt x="36175" y="1346"/>
                  </a:cubicBezTo>
                  <a:cubicBezTo>
                    <a:pt x="36517" y="1003"/>
                    <a:pt x="36782" y="0"/>
                    <a:pt x="36416" y="0"/>
                  </a:cubicBezTo>
                  <a:close/>
                </a:path>
              </a:pathLst>
            </a:custGeom>
            <a:solidFill>
              <a:srgbClr val="EA4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6"/>
            <p:cNvSpPr/>
            <p:nvPr/>
          </p:nvSpPr>
          <p:spPr>
            <a:xfrm>
              <a:off x="1776750" y="812675"/>
              <a:ext cx="921350" cy="327200"/>
            </a:xfrm>
            <a:custGeom>
              <a:avLst/>
              <a:gdLst/>
              <a:ahLst/>
              <a:cxnLst/>
              <a:rect l="l" t="t" r="r" b="b"/>
              <a:pathLst>
                <a:path w="36854" h="13088" extrusionOk="0">
                  <a:moveTo>
                    <a:pt x="36545" y="309"/>
                  </a:moveTo>
                  <a:lnTo>
                    <a:pt x="36545" y="309"/>
                  </a:lnTo>
                  <a:cubicBezTo>
                    <a:pt x="36606" y="679"/>
                    <a:pt x="36483" y="1050"/>
                    <a:pt x="36236" y="1358"/>
                  </a:cubicBezTo>
                  <a:cubicBezTo>
                    <a:pt x="34370" y="3465"/>
                    <a:pt x="31742" y="4632"/>
                    <a:pt x="28980" y="4632"/>
                  </a:cubicBezTo>
                  <a:cubicBezTo>
                    <a:pt x="28909" y="4632"/>
                    <a:pt x="28838" y="4632"/>
                    <a:pt x="28767" y="4630"/>
                  </a:cubicBezTo>
                  <a:cubicBezTo>
                    <a:pt x="28149" y="4630"/>
                    <a:pt x="27532" y="4568"/>
                    <a:pt x="26976" y="4507"/>
                  </a:cubicBezTo>
                  <a:cubicBezTo>
                    <a:pt x="26174" y="4383"/>
                    <a:pt x="25433" y="4198"/>
                    <a:pt x="24631" y="4013"/>
                  </a:cubicBezTo>
                  <a:cubicBezTo>
                    <a:pt x="23581" y="3704"/>
                    <a:pt x="22470" y="3519"/>
                    <a:pt x="21359" y="3396"/>
                  </a:cubicBezTo>
                  <a:cubicBezTo>
                    <a:pt x="21278" y="3393"/>
                    <a:pt x="21197" y="3392"/>
                    <a:pt x="21116" y="3392"/>
                  </a:cubicBezTo>
                  <a:cubicBezTo>
                    <a:pt x="19099" y="3392"/>
                    <a:pt x="17099" y="4129"/>
                    <a:pt x="15556" y="5494"/>
                  </a:cubicBezTo>
                  <a:cubicBezTo>
                    <a:pt x="14692" y="6173"/>
                    <a:pt x="13890" y="6914"/>
                    <a:pt x="13087" y="7593"/>
                  </a:cubicBezTo>
                  <a:cubicBezTo>
                    <a:pt x="11297" y="9260"/>
                    <a:pt x="9630" y="10803"/>
                    <a:pt x="7346" y="11729"/>
                  </a:cubicBezTo>
                  <a:cubicBezTo>
                    <a:pt x="5865" y="12346"/>
                    <a:pt x="4260" y="12655"/>
                    <a:pt x="2593" y="12717"/>
                  </a:cubicBezTo>
                  <a:cubicBezTo>
                    <a:pt x="1173" y="12717"/>
                    <a:pt x="371" y="12285"/>
                    <a:pt x="309" y="11297"/>
                  </a:cubicBezTo>
                  <a:cubicBezTo>
                    <a:pt x="309" y="11235"/>
                    <a:pt x="371" y="11174"/>
                    <a:pt x="432" y="11112"/>
                  </a:cubicBezTo>
                  <a:cubicBezTo>
                    <a:pt x="803" y="11112"/>
                    <a:pt x="1173" y="11235"/>
                    <a:pt x="1482" y="11420"/>
                  </a:cubicBezTo>
                  <a:cubicBezTo>
                    <a:pt x="1790" y="11544"/>
                    <a:pt x="2099" y="11667"/>
                    <a:pt x="2469" y="11729"/>
                  </a:cubicBezTo>
                  <a:cubicBezTo>
                    <a:pt x="3519" y="11667"/>
                    <a:pt x="4507" y="11544"/>
                    <a:pt x="5556" y="11359"/>
                  </a:cubicBezTo>
                  <a:cubicBezTo>
                    <a:pt x="7161" y="10988"/>
                    <a:pt x="8704" y="10371"/>
                    <a:pt x="10062" y="9383"/>
                  </a:cubicBezTo>
                  <a:cubicBezTo>
                    <a:pt x="11235" y="8519"/>
                    <a:pt x="12346" y="7531"/>
                    <a:pt x="13396" y="6482"/>
                  </a:cubicBezTo>
                  <a:cubicBezTo>
                    <a:pt x="14630" y="5247"/>
                    <a:pt x="15988" y="4075"/>
                    <a:pt x="17470" y="3149"/>
                  </a:cubicBezTo>
                  <a:cubicBezTo>
                    <a:pt x="18643" y="2346"/>
                    <a:pt x="20063" y="1852"/>
                    <a:pt x="21544" y="1729"/>
                  </a:cubicBezTo>
                  <a:cubicBezTo>
                    <a:pt x="22655" y="1791"/>
                    <a:pt x="23828" y="1976"/>
                    <a:pt x="24939" y="2284"/>
                  </a:cubicBezTo>
                  <a:lnTo>
                    <a:pt x="25989" y="2470"/>
                  </a:lnTo>
                  <a:cubicBezTo>
                    <a:pt x="27347" y="2778"/>
                    <a:pt x="28705" y="2963"/>
                    <a:pt x="30063" y="3025"/>
                  </a:cubicBezTo>
                  <a:cubicBezTo>
                    <a:pt x="30742" y="3025"/>
                    <a:pt x="31359" y="2963"/>
                    <a:pt x="31977" y="2778"/>
                  </a:cubicBezTo>
                  <a:cubicBezTo>
                    <a:pt x="33582" y="2346"/>
                    <a:pt x="35001" y="1605"/>
                    <a:pt x="36236" y="494"/>
                  </a:cubicBezTo>
                  <a:cubicBezTo>
                    <a:pt x="36421" y="309"/>
                    <a:pt x="36545" y="309"/>
                    <a:pt x="36545" y="309"/>
                  </a:cubicBezTo>
                  <a:close/>
                  <a:moveTo>
                    <a:pt x="36545" y="0"/>
                  </a:moveTo>
                  <a:cubicBezTo>
                    <a:pt x="36298" y="0"/>
                    <a:pt x="36174" y="124"/>
                    <a:pt x="35989" y="247"/>
                  </a:cubicBezTo>
                  <a:cubicBezTo>
                    <a:pt x="34816" y="1358"/>
                    <a:pt x="33396" y="2099"/>
                    <a:pt x="31915" y="2531"/>
                  </a:cubicBezTo>
                  <a:cubicBezTo>
                    <a:pt x="31298" y="2655"/>
                    <a:pt x="30680" y="2778"/>
                    <a:pt x="30063" y="2778"/>
                  </a:cubicBezTo>
                  <a:cubicBezTo>
                    <a:pt x="28705" y="2716"/>
                    <a:pt x="27347" y="2531"/>
                    <a:pt x="26050" y="2223"/>
                  </a:cubicBezTo>
                  <a:cubicBezTo>
                    <a:pt x="25680" y="2161"/>
                    <a:pt x="25310" y="2037"/>
                    <a:pt x="24939" y="1976"/>
                  </a:cubicBezTo>
                  <a:cubicBezTo>
                    <a:pt x="23828" y="1667"/>
                    <a:pt x="22655" y="1544"/>
                    <a:pt x="21482" y="1482"/>
                  </a:cubicBezTo>
                  <a:cubicBezTo>
                    <a:pt x="20001" y="1605"/>
                    <a:pt x="18519" y="2099"/>
                    <a:pt x="17285" y="2902"/>
                  </a:cubicBezTo>
                  <a:cubicBezTo>
                    <a:pt x="15803" y="3889"/>
                    <a:pt x="14383" y="5001"/>
                    <a:pt x="13149" y="6297"/>
                  </a:cubicBezTo>
                  <a:cubicBezTo>
                    <a:pt x="12161" y="7346"/>
                    <a:pt x="11050" y="8334"/>
                    <a:pt x="9815" y="9198"/>
                  </a:cubicBezTo>
                  <a:cubicBezTo>
                    <a:pt x="8519" y="10124"/>
                    <a:pt x="7037" y="10803"/>
                    <a:pt x="5432" y="11112"/>
                  </a:cubicBezTo>
                  <a:cubicBezTo>
                    <a:pt x="4445" y="11359"/>
                    <a:pt x="3457" y="11482"/>
                    <a:pt x="2408" y="11482"/>
                  </a:cubicBezTo>
                  <a:cubicBezTo>
                    <a:pt x="2099" y="11420"/>
                    <a:pt x="1790" y="11297"/>
                    <a:pt x="1543" y="11174"/>
                  </a:cubicBezTo>
                  <a:cubicBezTo>
                    <a:pt x="1173" y="10988"/>
                    <a:pt x="803" y="10927"/>
                    <a:pt x="432" y="10865"/>
                  </a:cubicBezTo>
                  <a:cubicBezTo>
                    <a:pt x="309" y="10865"/>
                    <a:pt x="185" y="10927"/>
                    <a:pt x="124" y="10988"/>
                  </a:cubicBezTo>
                  <a:cubicBezTo>
                    <a:pt x="62" y="11112"/>
                    <a:pt x="0" y="11235"/>
                    <a:pt x="0" y="11359"/>
                  </a:cubicBezTo>
                  <a:cubicBezTo>
                    <a:pt x="62" y="12100"/>
                    <a:pt x="556" y="13087"/>
                    <a:pt x="2655" y="13087"/>
                  </a:cubicBezTo>
                  <a:cubicBezTo>
                    <a:pt x="4321" y="12964"/>
                    <a:pt x="5926" y="12593"/>
                    <a:pt x="7470" y="11976"/>
                  </a:cubicBezTo>
                  <a:cubicBezTo>
                    <a:pt x="9630" y="10927"/>
                    <a:pt x="11606" y="9507"/>
                    <a:pt x="13272" y="7840"/>
                  </a:cubicBezTo>
                  <a:cubicBezTo>
                    <a:pt x="14075" y="7099"/>
                    <a:pt x="14877" y="6359"/>
                    <a:pt x="15741" y="5680"/>
                  </a:cubicBezTo>
                  <a:cubicBezTo>
                    <a:pt x="17161" y="4445"/>
                    <a:pt x="19013" y="3766"/>
                    <a:pt x="20927" y="3704"/>
                  </a:cubicBezTo>
                  <a:lnTo>
                    <a:pt x="21359" y="3704"/>
                  </a:lnTo>
                  <a:cubicBezTo>
                    <a:pt x="22408" y="3766"/>
                    <a:pt x="23519" y="3951"/>
                    <a:pt x="24569" y="4260"/>
                  </a:cubicBezTo>
                  <a:cubicBezTo>
                    <a:pt x="25371" y="4445"/>
                    <a:pt x="26112" y="4630"/>
                    <a:pt x="26915" y="4754"/>
                  </a:cubicBezTo>
                  <a:cubicBezTo>
                    <a:pt x="27470" y="4815"/>
                    <a:pt x="28088" y="4877"/>
                    <a:pt x="28705" y="4877"/>
                  </a:cubicBezTo>
                  <a:cubicBezTo>
                    <a:pt x="28840" y="4883"/>
                    <a:pt x="28976" y="4886"/>
                    <a:pt x="29111" y="4886"/>
                  </a:cubicBezTo>
                  <a:cubicBezTo>
                    <a:pt x="31926" y="4886"/>
                    <a:pt x="34595" y="3664"/>
                    <a:pt x="36421" y="1544"/>
                  </a:cubicBezTo>
                  <a:cubicBezTo>
                    <a:pt x="36730" y="1173"/>
                    <a:pt x="36853" y="679"/>
                    <a:pt x="36792" y="186"/>
                  </a:cubicBezTo>
                  <a:cubicBezTo>
                    <a:pt x="36730" y="62"/>
                    <a:pt x="36606" y="0"/>
                    <a:pt x="36545" y="0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1750775" y="514750"/>
              <a:ext cx="1414925" cy="571075"/>
            </a:xfrm>
            <a:custGeom>
              <a:avLst/>
              <a:gdLst/>
              <a:ahLst/>
              <a:cxnLst/>
              <a:rect l="l" t="t" r="r" b="b"/>
              <a:pathLst>
                <a:path w="56597" h="22843" extrusionOk="0">
                  <a:moveTo>
                    <a:pt x="53033" y="1"/>
                  </a:moveTo>
                  <a:cubicBezTo>
                    <a:pt x="49472" y="1"/>
                    <a:pt x="46007" y="2683"/>
                    <a:pt x="43201" y="4633"/>
                  </a:cubicBezTo>
                  <a:cubicBezTo>
                    <a:pt x="40979" y="6238"/>
                    <a:pt x="38448" y="7473"/>
                    <a:pt x="35793" y="8214"/>
                  </a:cubicBezTo>
                  <a:cubicBezTo>
                    <a:pt x="34415" y="8573"/>
                    <a:pt x="33051" y="8700"/>
                    <a:pt x="31680" y="8700"/>
                  </a:cubicBezTo>
                  <a:cubicBezTo>
                    <a:pt x="30228" y="8700"/>
                    <a:pt x="28767" y="8558"/>
                    <a:pt x="27275" y="8399"/>
                  </a:cubicBezTo>
                  <a:cubicBezTo>
                    <a:pt x="26671" y="8329"/>
                    <a:pt x="26068" y="8294"/>
                    <a:pt x="25468" y="8294"/>
                  </a:cubicBezTo>
                  <a:cubicBezTo>
                    <a:pt x="23426" y="8294"/>
                    <a:pt x="21419" y="8699"/>
                    <a:pt x="19558" y="9510"/>
                  </a:cubicBezTo>
                  <a:cubicBezTo>
                    <a:pt x="17645" y="10374"/>
                    <a:pt x="15916" y="11547"/>
                    <a:pt x="14435" y="13029"/>
                  </a:cubicBezTo>
                  <a:cubicBezTo>
                    <a:pt x="12583" y="14880"/>
                    <a:pt x="10916" y="16918"/>
                    <a:pt x="8817" y="18523"/>
                  </a:cubicBezTo>
                  <a:cubicBezTo>
                    <a:pt x="7521" y="19510"/>
                    <a:pt x="6101" y="20251"/>
                    <a:pt x="4558" y="20868"/>
                  </a:cubicBezTo>
                  <a:cubicBezTo>
                    <a:pt x="3635" y="21330"/>
                    <a:pt x="2626" y="21578"/>
                    <a:pt x="1603" y="21578"/>
                  </a:cubicBezTo>
                  <a:cubicBezTo>
                    <a:pt x="1395" y="21578"/>
                    <a:pt x="1186" y="21568"/>
                    <a:pt x="977" y="21547"/>
                  </a:cubicBezTo>
                  <a:cubicBezTo>
                    <a:pt x="968" y="21545"/>
                    <a:pt x="958" y="21545"/>
                    <a:pt x="948" y="21545"/>
                  </a:cubicBezTo>
                  <a:cubicBezTo>
                    <a:pt x="629" y="21545"/>
                    <a:pt x="1" y="22477"/>
                    <a:pt x="360" y="22597"/>
                  </a:cubicBezTo>
                  <a:cubicBezTo>
                    <a:pt x="733" y="22770"/>
                    <a:pt x="1137" y="22842"/>
                    <a:pt x="1557" y="22842"/>
                  </a:cubicBezTo>
                  <a:cubicBezTo>
                    <a:pt x="3084" y="22842"/>
                    <a:pt x="4816" y="21881"/>
                    <a:pt x="5978" y="21300"/>
                  </a:cubicBezTo>
                  <a:cubicBezTo>
                    <a:pt x="8076" y="20127"/>
                    <a:pt x="9990" y="18708"/>
                    <a:pt x="11657" y="16918"/>
                  </a:cubicBezTo>
                  <a:cubicBezTo>
                    <a:pt x="13570" y="15066"/>
                    <a:pt x="15114" y="13029"/>
                    <a:pt x="17398" y="11609"/>
                  </a:cubicBezTo>
                  <a:cubicBezTo>
                    <a:pt x="19501" y="10261"/>
                    <a:pt x="21980" y="9525"/>
                    <a:pt x="24467" y="9525"/>
                  </a:cubicBezTo>
                  <a:cubicBezTo>
                    <a:pt x="24827" y="9525"/>
                    <a:pt x="25187" y="9540"/>
                    <a:pt x="25546" y="9572"/>
                  </a:cubicBezTo>
                  <a:cubicBezTo>
                    <a:pt x="27465" y="9659"/>
                    <a:pt x="29290" y="9931"/>
                    <a:pt x="31155" y="9931"/>
                  </a:cubicBezTo>
                  <a:cubicBezTo>
                    <a:pt x="31930" y="9931"/>
                    <a:pt x="32712" y="9884"/>
                    <a:pt x="33509" y="9757"/>
                  </a:cubicBezTo>
                  <a:cubicBezTo>
                    <a:pt x="35979" y="9386"/>
                    <a:pt x="38386" y="8584"/>
                    <a:pt x="40608" y="7349"/>
                  </a:cubicBezTo>
                  <a:cubicBezTo>
                    <a:pt x="42954" y="6053"/>
                    <a:pt x="45115" y="4510"/>
                    <a:pt x="47399" y="3090"/>
                  </a:cubicBezTo>
                  <a:cubicBezTo>
                    <a:pt x="48633" y="2226"/>
                    <a:pt x="50115" y="1732"/>
                    <a:pt x="51658" y="1608"/>
                  </a:cubicBezTo>
                  <a:cubicBezTo>
                    <a:pt x="52893" y="1608"/>
                    <a:pt x="54189" y="1732"/>
                    <a:pt x="55485" y="1917"/>
                  </a:cubicBezTo>
                  <a:cubicBezTo>
                    <a:pt x="55856" y="1917"/>
                    <a:pt x="56597" y="991"/>
                    <a:pt x="56226" y="806"/>
                  </a:cubicBezTo>
                  <a:cubicBezTo>
                    <a:pt x="55163" y="239"/>
                    <a:pt x="54094" y="1"/>
                    <a:pt x="53033" y="1"/>
                  </a:cubicBezTo>
                  <a:close/>
                </a:path>
              </a:pathLst>
            </a:custGeom>
            <a:solidFill>
              <a:srgbClr val="EA4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6"/>
            <p:cNvSpPr/>
            <p:nvPr/>
          </p:nvSpPr>
          <p:spPr>
            <a:xfrm>
              <a:off x="1752050" y="511550"/>
              <a:ext cx="1410575" cy="577400"/>
            </a:xfrm>
            <a:custGeom>
              <a:avLst/>
              <a:gdLst/>
              <a:ahLst/>
              <a:cxnLst/>
              <a:rect l="l" t="t" r="r" b="b"/>
              <a:pathLst>
                <a:path w="56423" h="23096" extrusionOk="0">
                  <a:moveTo>
                    <a:pt x="53027" y="193"/>
                  </a:moveTo>
                  <a:cubicBezTo>
                    <a:pt x="54138" y="193"/>
                    <a:pt x="55187" y="440"/>
                    <a:pt x="56113" y="934"/>
                  </a:cubicBezTo>
                  <a:lnTo>
                    <a:pt x="56113" y="1057"/>
                  </a:lnTo>
                  <a:cubicBezTo>
                    <a:pt x="56052" y="1428"/>
                    <a:pt x="55620" y="1860"/>
                    <a:pt x="55434" y="1860"/>
                  </a:cubicBezTo>
                  <a:cubicBezTo>
                    <a:pt x="54941" y="1798"/>
                    <a:pt x="54447" y="1736"/>
                    <a:pt x="53953" y="1675"/>
                  </a:cubicBezTo>
                  <a:cubicBezTo>
                    <a:pt x="53150" y="1613"/>
                    <a:pt x="52348" y="1551"/>
                    <a:pt x="51545" y="1551"/>
                  </a:cubicBezTo>
                  <a:cubicBezTo>
                    <a:pt x="50002" y="1675"/>
                    <a:pt x="48521" y="2230"/>
                    <a:pt x="47286" y="3094"/>
                  </a:cubicBezTo>
                  <a:cubicBezTo>
                    <a:pt x="46360" y="3650"/>
                    <a:pt x="45434" y="4267"/>
                    <a:pt x="44570" y="4823"/>
                  </a:cubicBezTo>
                  <a:cubicBezTo>
                    <a:pt x="43212" y="5687"/>
                    <a:pt x="41854" y="6551"/>
                    <a:pt x="40496" y="7354"/>
                  </a:cubicBezTo>
                  <a:cubicBezTo>
                    <a:pt x="38273" y="8588"/>
                    <a:pt x="35928" y="9391"/>
                    <a:pt x="33397" y="9761"/>
                  </a:cubicBezTo>
                  <a:cubicBezTo>
                    <a:pt x="32718" y="9885"/>
                    <a:pt x="31977" y="9947"/>
                    <a:pt x="31236" y="9947"/>
                  </a:cubicBezTo>
                  <a:cubicBezTo>
                    <a:pt x="30063" y="9947"/>
                    <a:pt x="28890" y="9823"/>
                    <a:pt x="27779" y="9700"/>
                  </a:cubicBezTo>
                  <a:cubicBezTo>
                    <a:pt x="27100" y="9638"/>
                    <a:pt x="26298" y="9576"/>
                    <a:pt x="25557" y="9514"/>
                  </a:cubicBezTo>
                  <a:cubicBezTo>
                    <a:pt x="25182" y="9483"/>
                    <a:pt x="24808" y="9468"/>
                    <a:pt x="24436" y="9468"/>
                  </a:cubicBezTo>
                  <a:cubicBezTo>
                    <a:pt x="21867" y="9468"/>
                    <a:pt x="19380" y="10203"/>
                    <a:pt x="17223" y="11552"/>
                  </a:cubicBezTo>
                  <a:cubicBezTo>
                    <a:pt x="15618" y="12663"/>
                    <a:pt x="14199" y="13959"/>
                    <a:pt x="12964" y="15441"/>
                  </a:cubicBezTo>
                  <a:cubicBezTo>
                    <a:pt x="12470" y="15996"/>
                    <a:pt x="11976" y="16490"/>
                    <a:pt x="11482" y="16984"/>
                  </a:cubicBezTo>
                  <a:cubicBezTo>
                    <a:pt x="9877" y="18712"/>
                    <a:pt x="7964" y="20194"/>
                    <a:pt x="5865" y="21305"/>
                  </a:cubicBezTo>
                  <a:lnTo>
                    <a:pt x="5618" y="21428"/>
                  </a:lnTo>
                  <a:cubicBezTo>
                    <a:pt x="4445" y="22046"/>
                    <a:pt x="2840" y="22786"/>
                    <a:pt x="1420" y="22848"/>
                  </a:cubicBezTo>
                  <a:cubicBezTo>
                    <a:pt x="1050" y="22848"/>
                    <a:pt x="680" y="22725"/>
                    <a:pt x="309" y="22601"/>
                  </a:cubicBezTo>
                  <a:cubicBezTo>
                    <a:pt x="309" y="22601"/>
                    <a:pt x="247" y="22601"/>
                    <a:pt x="433" y="22293"/>
                  </a:cubicBezTo>
                  <a:cubicBezTo>
                    <a:pt x="556" y="22046"/>
                    <a:pt x="803" y="21799"/>
                    <a:pt x="926" y="21799"/>
                  </a:cubicBezTo>
                  <a:lnTo>
                    <a:pt x="926" y="21737"/>
                  </a:lnTo>
                  <a:cubicBezTo>
                    <a:pt x="1112" y="21799"/>
                    <a:pt x="1297" y="21799"/>
                    <a:pt x="1544" y="21799"/>
                  </a:cubicBezTo>
                  <a:cubicBezTo>
                    <a:pt x="2593" y="21737"/>
                    <a:pt x="3581" y="21490"/>
                    <a:pt x="4569" y="21058"/>
                  </a:cubicBezTo>
                  <a:cubicBezTo>
                    <a:pt x="6112" y="20441"/>
                    <a:pt x="7532" y="19638"/>
                    <a:pt x="8890" y="18651"/>
                  </a:cubicBezTo>
                  <a:cubicBezTo>
                    <a:pt x="10248" y="17539"/>
                    <a:pt x="11606" y="16243"/>
                    <a:pt x="12840" y="14885"/>
                  </a:cubicBezTo>
                  <a:cubicBezTo>
                    <a:pt x="13334" y="14329"/>
                    <a:pt x="13890" y="13712"/>
                    <a:pt x="14507" y="13157"/>
                  </a:cubicBezTo>
                  <a:cubicBezTo>
                    <a:pt x="15927" y="11675"/>
                    <a:pt x="17655" y="10502"/>
                    <a:pt x="19569" y="9638"/>
                  </a:cubicBezTo>
                  <a:cubicBezTo>
                    <a:pt x="21231" y="8893"/>
                    <a:pt x="23000" y="8520"/>
                    <a:pt x="24826" y="8520"/>
                  </a:cubicBezTo>
                  <a:cubicBezTo>
                    <a:pt x="24966" y="8520"/>
                    <a:pt x="25107" y="8522"/>
                    <a:pt x="25248" y="8527"/>
                  </a:cubicBezTo>
                  <a:cubicBezTo>
                    <a:pt x="25866" y="8527"/>
                    <a:pt x="26545" y="8527"/>
                    <a:pt x="27224" y="8588"/>
                  </a:cubicBezTo>
                  <a:cubicBezTo>
                    <a:pt x="28767" y="8774"/>
                    <a:pt x="30125" y="8835"/>
                    <a:pt x="31545" y="8835"/>
                  </a:cubicBezTo>
                  <a:cubicBezTo>
                    <a:pt x="31725" y="8843"/>
                    <a:pt x="31905" y="8847"/>
                    <a:pt x="32086" y="8847"/>
                  </a:cubicBezTo>
                  <a:cubicBezTo>
                    <a:pt x="33325" y="8847"/>
                    <a:pt x="34565" y="8665"/>
                    <a:pt x="35804" y="8342"/>
                  </a:cubicBezTo>
                  <a:cubicBezTo>
                    <a:pt x="38459" y="7601"/>
                    <a:pt x="40990" y="6366"/>
                    <a:pt x="43212" y="4761"/>
                  </a:cubicBezTo>
                  <a:cubicBezTo>
                    <a:pt x="43520" y="4576"/>
                    <a:pt x="43767" y="4391"/>
                    <a:pt x="44076" y="4206"/>
                  </a:cubicBezTo>
                  <a:cubicBezTo>
                    <a:pt x="46669" y="2415"/>
                    <a:pt x="49879" y="193"/>
                    <a:pt x="53027" y="193"/>
                  </a:cubicBezTo>
                  <a:close/>
                  <a:moveTo>
                    <a:pt x="53311" y="0"/>
                  </a:moveTo>
                  <a:cubicBezTo>
                    <a:pt x="53216" y="0"/>
                    <a:pt x="53122" y="3"/>
                    <a:pt x="53027" y="8"/>
                  </a:cubicBezTo>
                  <a:cubicBezTo>
                    <a:pt x="49693" y="8"/>
                    <a:pt x="46484" y="2230"/>
                    <a:pt x="43891" y="4020"/>
                  </a:cubicBezTo>
                  <a:lnTo>
                    <a:pt x="43027" y="4638"/>
                  </a:lnTo>
                  <a:cubicBezTo>
                    <a:pt x="40804" y="6243"/>
                    <a:pt x="38335" y="7416"/>
                    <a:pt x="35681" y="8156"/>
                  </a:cubicBezTo>
                  <a:cubicBezTo>
                    <a:pt x="34495" y="8480"/>
                    <a:pt x="33263" y="8662"/>
                    <a:pt x="32024" y="8662"/>
                  </a:cubicBezTo>
                  <a:cubicBezTo>
                    <a:pt x="31844" y="8662"/>
                    <a:pt x="31663" y="8658"/>
                    <a:pt x="31483" y="8650"/>
                  </a:cubicBezTo>
                  <a:cubicBezTo>
                    <a:pt x="30063" y="8650"/>
                    <a:pt x="28767" y="8527"/>
                    <a:pt x="27224" y="8403"/>
                  </a:cubicBezTo>
                  <a:cubicBezTo>
                    <a:pt x="26483" y="8342"/>
                    <a:pt x="25866" y="8280"/>
                    <a:pt x="25248" y="8280"/>
                  </a:cubicBezTo>
                  <a:cubicBezTo>
                    <a:pt x="23211" y="8280"/>
                    <a:pt x="21236" y="8650"/>
                    <a:pt x="19446" y="9453"/>
                  </a:cubicBezTo>
                  <a:cubicBezTo>
                    <a:pt x="17470" y="10317"/>
                    <a:pt x="15742" y="11552"/>
                    <a:pt x="14260" y="13033"/>
                  </a:cubicBezTo>
                  <a:cubicBezTo>
                    <a:pt x="13705" y="13589"/>
                    <a:pt x="13149" y="14206"/>
                    <a:pt x="12594" y="14761"/>
                  </a:cubicBezTo>
                  <a:cubicBezTo>
                    <a:pt x="11359" y="16120"/>
                    <a:pt x="10063" y="17354"/>
                    <a:pt x="8643" y="18527"/>
                  </a:cubicBezTo>
                  <a:cubicBezTo>
                    <a:pt x="7346" y="19453"/>
                    <a:pt x="5927" y="20255"/>
                    <a:pt x="4445" y="20811"/>
                  </a:cubicBezTo>
                  <a:cubicBezTo>
                    <a:pt x="3519" y="21243"/>
                    <a:pt x="2531" y="21490"/>
                    <a:pt x="1482" y="21614"/>
                  </a:cubicBezTo>
                  <a:cubicBezTo>
                    <a:pt x="1297" y="21614"/>
                    <a:pt x="1112" y="21552"/>
                    <a:pt x="926" y="21552"/>
                  </a:cubicBezTo>
                  <a:cubicBezTo>
                    <a:pt x="556" y="21552"/>
                    <a:pt x="124" y="22107"/>
                    <a:pt x="62" y="22478"/>
                  </a:cubicBezTo>
                  <a:cubicBezTo>
                    <a:pt x="1" y="22601"/>
                    <a:pt x="62" y="22786"/>
                    <a:pt x="247" y="22848"/>
                  </a:cubicBezTo>
                  <a:cubicBezTo>
                    <a:pt x="618" y="23033"/>
                    <a:pt x="1050" y="23095"/>
                    <a:pt x="1420" y="23095"/>
                  </a:cubicBezTo>
                  <a:cubicBezTo>
                    <a:pt x="2902" y="23095"/>
                    <a:pt x="4569" y="22293"/>
                    <a:pt x="5741" y="21675"/>
                  </a:cubicBezTo>
                  <a:lnTo>
                    <a:pt x="5988" y="21614"/>
                  </a:lnTo>
                  <a:cubicBezTo>
                    <a:pt x="8087" y="20441"/>
                    <a:pt x="10063" y="18959"/>
                    <a:pt x="11729" y="17231"/>
                  </a:cubicBezTo>
                  <a:cubicBezTo>
                    <a:pt x="12223" y="16675"/>
                    <a:pt x="12717" y="16181"/>
                    <a:pt x="13149" y="15687"/>
                  </a:cubicBezTo>
                  <a:cubicBezTo>
                    <a:pt x="14384" y="14206"/>
                    <a:pt x="15804" y="12910"/>
                    <a:pt x="17408" y="11798"/>
                  </a:cubicBezTo>
                  <a:cubicBezTo>
                    <a:pt x="19494" y="10462"/>
                    <a:pt x="21903" y="9774"/>
                    <a:pt x="24355" y="9774"/>
                  </a:cubicBezTo>
                  <a:cubicBezTo>
                    <a:pt x="24735" y="9774"/>
                    <a:pt x="25115" y="9790"/>
                    <a:pt x="25495" y="9823"/>
                  </a:cubicBezTo>
                  <a:cubicBezTo>
                    <a:pt x="26236" y="9823"/>
                    <a:pt x="27038" y="9947"/>
                    <a:pt x="27717" y="10008"/>
                  </a:cubicBezTo>
                  <a:cubicBezTo>
                    <a:pt x="28890" y="10070"/>
                    <a:pt x="30063" y="10193"/>
                    <a:pt x="31236" y="10193"/>
                  </a:cubicBezTo>
                  <a:cubicBezTo>
                    <a:pt x="31977" y="10193"/>
                    <a:pt x="32718" y="10132"/>
                    <a:pt x="33458" y="10070"/>
                  </a:cubicBezTo>
                  <a:cubicBezTo>
                    <a:pt x="35989" y="9638"/>
                    <a:pt x="38397" y="8835"/>
                    <a:pt x="40619" y="7601"/>
                  </a:cubicBezTo>
                  <a:cubicBezTo>
                    <a:pt x="42039" y="6798"/>
                    <a:pt x="43397" y="5934"/>
                    <a:pt x="44693" y="5070"/>
                  </a:cubicBezTo>
                  <a:cubicBezTo>
                    <a:pt x="45558" y="4514"/>
                    <a:pt x="46484" y="3897"/>
                    <a:pt x="47409" y="3341"/>
                  </a:cubicBezTo>
                  <a:cubicBezTo>
                    <a:pt x="48644" y="2477"/>
                    <a:pt x="50064" y="1983"/>
                    <a:pt x="51607" y="1860"/>
                  </a:cubicBezTo>
                  <a:cubicBezTo>
                    <a:pt x="52348" y="1860"/>
                    <a:pt x="53150" y="1860"/>
                    <a:pt x="53891" y="1983"/>
                  </a:cubicBezTo>
                  <a:cubicBezTo>
                    <a:pt x="54385" y="2045"/>
                    <a:pt x="54941" y="2169"/>
                    <a:pt x="55434" y="2169"/>
                  </a:cubicBezTo>
                  <a:cubicBezTo>
                    <a:pt x="55805" y="2169"/>
                    <a:pt x="56299" y="1613"/>
                    <a:pt x="56360" y="1181"/>
                  </a:cubicBezTo>
                  <a:cubicBezTo>
                    <a:pt x="56422" y="1057"/>
                    <a:pt x="56360" y="872"/>
                    <a:pt x="56237" y="749"/>
                  </a:cubicBezTo>
                  <a:cubicBezTo>
                    <a:pt x="55333" y="297"/>
                    <a:pt x="54326" y="0"/>
                    <a:pt x="53311" y="0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6"/>
            <p:cNvSpPr/>
            <p:nvPr/>
          </p:nvSpPr>
          <p:spPr>
            <a:xfrm>
              <a:off x="1704475" y="492250"/>
              <a:ext cx="1056475" cy="613225"/>
            </a:xfrm>
            <a:custGeom>
              <a:avLst/>
              <a:gdLst/>
              <a:ahLst/>
              <a:cxnLst/>
              <a:rect l="l" t="t" r="r" b="b"/>
              <a:pathLst>
                <a:path w="42259" h="24529" extrusionOk="0">
                  <a:moveTo>
                    <a:pt x="38911" y="0"/>
                  </a:moveTo>
                  <a:cubicBezTo>
                    <a:pt x="35837" y="0"/>
                    <a:pt x="32426" y="2767"/>
                    <a:pt x="30176" y="4237"/>
                  </a:cubicBezTo>
                  <a:cubicBezTo>
                    <a:pt x="28077" y="5718"/>
                    <a:pt x="25670" y="6706"/>
                    <a:pt x="23077" y="7015"/>
                  </a:cubicBezTo>
                  <a:cubicBezTo>
                    <a:pt x="22559" y="7039"/>
                    <a:pt x="22040" y="7052"/>
                    <a:pt x="21522" y="7052"/>
                  </a:cubicBezTo>
                  <a:cubicBezTo>
                    <a:pt x="19450" y="7052"/>
                    <a:pt x="17386" y="6854"/>
                    <a:pt x="15361" y="6459"/>
                  </a:cubicBezTo>
                  <a:cubicBezTo>
                    <a:pt x="14911" y="6388"/>
                    <a:pt x="14474" y="6355"/>
                    <a:pt x="14048" y="6355"/>
                  </a:cubicBezTo>
                  <a:cubicBezTo>
                    <a:pt x="10385" y="6355"/>
                    <a:pt x="7624" y="8869"/>
                    <a:pt x="5854" y="12077"/>
                  </a:cubicBezTo>
                  <a:cubicBezTo>
                    <a:pt x="4805" y="13990"/>
                    <a:pt x="4496" y="15966"/>
                    <a:pt x="4002" y="18064"/>
                  </a:cubicBezTo>
                  <a:cubicBezTo>
                    <a:pt x="3755" y="19299"/>
                    <a:pt x="3323" y="20534"/>
                    <a:pt x="2706" y="21707"/>
                  </a:cubicBezTo>
                  <a:cubicBezTo>
                    <a:pt x="2352" y="22237"/>
                    <a:pt x="1773" y="23443"/>
                    <a:pt x="1023" y="23443"/>
                  </a:cubicBezTo>
                  <a:cubicBezTo>
                    <a:pt x="988" y="23443"/>
                    <a:pt x="952" y="23441"/>
                    <a:pt x="916" y="23435"/>
                  </a:cubicBezTo>
                  <a:cubicBezTo>
                    <a:pt x="905" y="23433"/>
                    <a:pt x="894" y="23432"/>
                    <a:pt x="883" y="23432"/>
                  </a:cubicBezTo>
                  <a:cubicBezTo>
                    <a:pt x="566" y="23432"/>
                    <a:pt x="0" y="24244"/>
                    <a:pt x="299" y="24423"/>
                  </a:cubicBezTo>
                  <a:cubicBezTo>
                    <a:pt x="436" y="24496"/>
                    <a:pt x="574" y="24529"/>
                    <a:pt x="711" y="24529"/>
                  </a:cubicBezTo>
                  <a:cubicBezTo>
                    <a:pt x="1491" y="24529"/>
                    <a:pt x="2224" y="23467"/>
                    <a:pt x="2644" y="22941"/>
                  </a:cubicBezTo>
                  <a:cubicBezTo>
                    <a:pt x="3632" y="21707"/>
                    <a:pt x="4311" y="20287"/>
                    <a:pt x="4743" y="18743"/>
                  </a:cubicBezTo>
                  <a:cubicBezTo>
                    <a:pt x="5422" y="16336"/>
                    <a:pt x="5731" y="13990"/>
                    <a:pt x="6965" y="11706"/>
                  </a:cubicBezTo>
                  <a:cubicBezTo>
                    <a:pt x="8131" y="9376"/>
                    <a:pt x="10561" y="7925"/>
                    <a:pt x="13165" y="7925"/>
                  </a:cubicBezTo>
                  <a:cubicBezTo>
                    <a:pt x="13320" y="7925"/>
                    <a:pt x="13476" y="7930"/>
                    <a:pt x="13632" y="7941"/>
                  </a:cubicBezTo>
                  <a:cubicBezTo>
                    <a:pt x="15978" y="8064"/>
                    <a:pt x="18324" y="8620"/>
                    <a:pt x="20731" y="8681"/>
                  </a:cubicBezTo>
                  <a:cubicBezTo>
                    <a:pt x="20849" y="8685"/>
                    <a:pt x="20966" y="8686"/>
                    <a:pt x="21084" y="8686"/>
                  </a:cubicBezTo>
                  <a:cubicBezTo>
                    <a:pt x="23312" y="8686"/>
                    <a:pt x="25528" y="8132"/>
                    <a:pt x="27522" y="7076"/>
                  </a:cubicBezTo>
                  <a:cubicBezTo>
                    <a:pt x="29559" y="6027"/>
                    <a:pt x="31411" y="4546"/>
                    <a:pt x="33448" y="3373"/>
                  </a:cubicBezTo>
                  <a:cubicBezTo>
                    <a:pt x="34559" y="2694"/>
                    <a:pt x="35732" y="2138"/>
                    <a:pt x="37028" y="1829"/>
                  </a:cubicBezTo>
                  <a:cubicBezTo>
                    <a:pt x="37307" y="1760"/>
                    <a:pt x="37573" y="1729"/>
                    <a:pt x="37830" y="1729"/>
                  </a:cubicBezTo>
                  <a:cubicBezTo>
                    <a:pt x="38937" y="1729"/>
                    <a:pt x="39877" y="2293"/>
                    <a:pt x="40979" y="2694"/>
                  </a:cubicBezTo>
                  <a:cubicBezTo>
                    <a:pt x="40998" y="2699"/>
                    <a:pt x="41019" y="2702"/>
                    <a:pt x="41040" y="2702"/>
                  </a:cubicBezTo>
                  <a:cubicBezTo>
                    <a:pt x="41487" y="2702"/>
                    <a:pt x="42258" y="1504"/>
                    <a:pt x="41905" y="1150"/>
                  </a:cubicBezTo>
                  <a:cubicBezTo>
                    <a:pt x="40988" y="328"/>
                    <a:pt x="39969" y="0"/>
                    <a:pt x="38911" y="0"/>
                  </a:cubicBezTo>
                  <a:close/>
                </a:path>
              </a:pathLst>
            </a:custGeom>
            <a:solidFill>
              <a:srgbClr val="EA4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6"/>
            <p:cNvSpPr/>
            <p:nvPr/>
          </p:nvSpPr>
          <p:spPr>
            <a:xfrm>
              <a:off x="1705750" y="488450"/>
              <a:ext cx="1054075" cy="620550"/>
            </a:xfrm>
            <a:custGeom>
              <a:avLst/>
              <a:gdLst/>
              <a:ahLst/>
              <a:cxnLst/>
              <a:rect l="l" t="t" r="r" b="b"/>
              <a:pathLst>
                <a:path w="42163" h="24822" extrusionOk="0">
                  <a:moveTo>
                    <a:pt x="38829" y="315"/>
                  </a:moveTo>
                  <a:cubicBezTo>
                    <a:pt x="39878" y="315"/>
                    <a:pt x="40928" y="685"/>
                    <a:pt x="41730" y="1426"/>
                  </a:cubicBezTo>
                  <a:cubicBezTo>
                    <a:pt x="41792" y="1488"/>
                    <a:pt x="41792" y="1673"/>
                    <a:pt x="41730" y="1858"/>
                  </a:cubicBezTo>
                  <a:cubicBezTo>
                    <a:pt x="41545" y="2290"/>
                    <a:pt x="41175" y="2722"/>
                    <a:pt x="40928" y="2722"/>
                  </a:cubicBezTo>
                  <a:cubicBezTo>
                    <a:pt x="40619" y="2599"/>
                    <a:pt x="40311" y="2475"/>
                    <a:pt x="40002" y="2352"/>
                  </a:cubicBezTo>
                  <a:cubicBezTo>
                    <a:pt x="39323" y="1981"/>
                    <a:pt x="38520" y="1796"/>
                    <a:pt x="37780" y="1734"/>
                  </a:cubicBezTo>
                  <a:cubicBezTo>
                    <a:pt x="37471" y="1734"/>
                    <a:pt x="37224" y="1796"/>
                    <a:pt x="36915" y="1858"/>
                  </a:cubicBezTo>
                  <a:cubicBezTo>
                    <a:pt x="35681" y="2167"/>
                    <a:pt x="34446" y="2722"/>
                    <a:pt x="33335" y="3401"/>
                  </a:cubicBezTo>
                  <a:cubicBezTo>
                    <a:pt x="32533" y="3895"/>
                    <a:pt x="31792" y="4389"/>
                    <a:pt x="31051" y="4883"/>
                  </a:cubicBezTo>
                  <a:cubicBezTo>
                    <a:pt x="29878" y="5685"/>
                    <a:pt x="28644" y="6488"/>
                    <a:pt x="27347" y="7167"/>
                  </a:cubicBezTo>
                  <a:cubicBezTo>
                    <a:pt x="25310" y="8216"/>
                    <a:pt x="23026" y="8772"/>
                    <a:pt x="20680" y="8772"/>
                  </a:cubicBezTo>
                  <a:cubicBezTo>
                    <a:pt x="19384" y="8710"/>
                    <a:pt x="18088" y="8587"/>
                    <a:pt x="16853" y="8340"/>
                  </a:cubicBezTo>
                  <a:cubicBezTo>
                    <a:pt x="15804" y="8216"/>
                    <a:pt x="14692" y="8031"/>
                    <a:pt x="13581" y="7969"/>
                  </a:cubicBezTo>
                  <a:cubicBezTo>
                    <a:pt x="13422" y="7959"/>
                    <a:pt x="13263" y="7954"/>
                    <a:pt x="13106" y="7954"/>
                  </a:cubicBezTo>
                  <a:cubicBezTo>
                    <a:pt x="10448" y="7954"/>
                    <a:pt x="8015" y="9411"/>
                    <a:pt x="6791" y="11858"/>
                  </a:cubicBezTo>
                  <a:cubicBezTo>
                    <a:pt x="5988" y="13463"/>
                    <a:pt x="5371" y="15192"/>
                    <a:pt x="5063" y="16920"/>
                  </a:cubicBezTo>
                  <a:cubicBezTo>
                    <a:pt x="4877" y="17599"/>
                    <a:pt x="4754" y="18216"/>
                    <a:pt x="4569" y="18895"/>
                  </a:cubicBezTo>
                  <a:cubicBezTo>
                    <a:pt x="4137" y="20377"/>
                    <a:pt x="3458" y="21797"/>
                    <a:pt x="2532" y="23031"/>
                  </a:cubicBezTo>
                  <a:lnTo>
                    <a:pt x="2408" y="23155"/>
                  </a:lnTo>
                  <a:cubicBezTo>
                    <a:pt x="2038" y="23710"/>
                    <a:pt x="1359" y="24575"/>
                    <a:pt x="680" y="24575"/>
                  </a:cubicBezTo>
                  <a:cubicBezTo>
                    <a:pt x="556" y="24575"/>
                    <a:pt x="433" y="24513"/>
                    <a:pt x="371" y="24451"/>
                  </a:cubicBezTo>
                  <a:lnTo>
                    <a:pt x="371" y="24328"/>
                  </a:lnTo>
                  <a:cubicBezTo>
                    <a:pt x="433" y="24081"/>
                    <a:pt x="741" y="23710"/>
                    <a:pt x="865" y="23710"/>
                  </a:cubicBezTo>
                  <a:lnTo>
                    <a:pt x="865" y="23772"/>
                  </a:lnTo>
                  <a:cubicBezTo>
                    <a:pt x="909" y="23779"/>
                    <a:pt x="952" y="23782"/>
                    <a:pt x="995" y="23782"/>
                  </a:cubicBezTo>
                  <a:cubicBezTo>
                    <a:pt x="1734" y="23782"/>
                    <a:pt x="2305" y="22809"/>
                    <a:pt x="2655" y="22167"/>
                  </a:cubicBezTo>
                  <a:lnTo>
                    <a:pt x="2778" y="21982"/>
                  </a:lnTo>
                  <a:cubicBezTo>
                    <a:pt x="3396" y="20809"/>
                    <a:pt x="3828" y="19575"/>
                    <a:pt x="4075" y="18278"/>
                  </a:cubicBezTo>
                  <a:cubicBezTo>
                    <a:pt x="4198" y="17908"/>
                    <a:pt x="4260" y="17537"/>
                    <a:pt x="4322" y="17167"/>
                  </a:cubicBezTo>
                  <a:cubicBezTo>
                    <a:pt x="4630" y="15500"/>
                    <a:pt x="5186" y="13834"/>
                    <a:pt x="5927" y="12352"/>
                  </a:cubicBezTo>
                  <a:cubicBezTo>
                    <a:pt x="7964" y="8648"/>
                    <a:pt x="10803" y="6673"/>
                    <a:pt x="14013" y="6673"/>
                  </a:cubicBezTo>
                  <a:cubicBezTo>
                    <a:pt x="14446" y="6673"/>
                    <a:pt x="14878" y="6673"/>
                    <a:pt x="15248" y="6735"/>
                  </a:cubicBezTo>
                  <a:cubicBezTo>
                    <a:pt x="17285" y="7105"/>
                    <a:pt x="19384" y="7352"/>
                    <a:pt x="21421" y="7414"/>
                  </a:cubicBezTo>
                  <a:cubicBezTo>
                    <a:pt x="21977" y="7414"/>
                    <a:pt x="22532" y="7352"/>
                    <a:pt x="22964" y="7352"/>
                  </a:cubicBezTo>
                  <a:cubicBezTo>
                    <a:pt x="25557" y="7043"/>
                    <a:pt x="28088" y="6056"/>
                    <a:pt x="30187" y="4512"/>
                  </a:cubicBezTo>
                  <a:cubicBezTo>
                    <a:pt x="30557" y="4265"/>
                    <a:pt x="30928" y="4018"/>
                    <a:pt x="31298" y="3710"/>
                  </a:cubicBezTo>
                  <a:cubicBezTo>
                    <a:pt x="33397" y="2290"/>
                    <a:pt x="36298" y="315"/>
                    <a:pt x="38829" y="315"/>
                  </a:cubicBezTo>
                  <a:close/>
                  <a:moveTo>
                    <a:pt x="39101" y="0"/>
                  </a:moveTo>
                  <a:cubicBezTo>
                    <a:pt x="39031" y="0"/>
                    <a:pt x="38961" y="2"/>
                    <a:pt x="38891" y="6"/>
                  </a:cubicBezTo>
                  <a:cubicBezTo>
                    <a:pt x="36236" y="6"/>
                    <a:pt x="33335" y="1981"/>
                    <a:pt x="31174" y="3463"/>
                  </a:cubicBezTo>
                  <a:cubicBezTo>
                    <a:pt x="30804" y="3710"/>
                    <a:pt x="30434" y="4018"/>
                    <a:pt x="30063" y="4204"/>
                  </a:cubicBezTo>
                  <a:cubicBezTo>
                    <a:pt x="27964" y="5747"/>
                    <a:pt x="25557" y="6673"/>
                    <a:pt x="23026" y="6982"/>
                  </a:cubicBezTo>
                  <a:cubicBezTo>
                    <a:pt x="22532" y="7043"/>
                    <a:pt x="22038" y="7043"/>
                    <a:pt x="21545" y="7043"/>
                  </a:cubicBezTo>
                  <a:cubicBezTo>
                    <a:pt x="19446" y="6982"/>
                    <a:pt x="17409" y="6796"/>
                    <a:pt x="15371" y="6426"/>
                  </a:cubicBezTo>
                  <a:cubicBezTo>
                    <a:pt x="14939" y="6364"/>
                    <a:pt x="14446" y="6302"/>
                    <a:pt x="14013" y="6302"/>
                  </a:cubicBezTo>
                  <a:cubicBezTo>
                    <a:pt x="10742" y="6302"/>
                    <a:pt x="7779" y="8401"/>
                    <a:pt x="5742" y="12167"/>
                  </a:cubicBezTo>
                  <a:cubicBezTo>
                    <a:pt x="4939" y="13710"/>
                    <a:pt x="4383" y="15377"/>
                    <a:pt x="4075" y="17044"/>
                  </a:cubicBezTo>
                  <a:cubicBezTo>
                    <a:pt x="4013" y="17414"/>
                    <a:pt x="3951" y="17784"/>
                    <a:pt x="3828" y="18155"/>
                  </a:cubicBezTo>
                  <a:cubicBezTo>
                    <a:pt x="3581" y="19389"/>
                    <a:pt x="3149" y="20624"/>
                    <a:pt x="2532" y="21797"/>
                  </a:cubicBezTo>
                  <a:lnTo>
                    <a:pt x="2408" y="21982"/>
                  </a:lnTo>
                  <a:cubicBezTo>
                    <a:pt x="2117" y="22505"/>
                    <a:pt x="1607" y="23412"/>
                    <a:pt x="981" y="23412"/>
                  </a:cubicBezTo>
                  <a:cubicBezTo>
                    <a:pt x="943" y="23412"/>
                    <a:pt x="904" y="23409"/>
                    <a:pt x="865" y="23402"/>
                  </a:cubicBezTo>
                  <a:cubicBezTo>
                    <a:pt x="556" y="23402"/>
                    <a:pt x="124" y="23957"/>
                    <a:pt x="62" y="24266"/>
                  </a:cubicBezTo>
                  <a:cubicBezTo>
                    <a:pt x="1" y="24389"/>
                    <a:pt x="62" y="24575"/>
                    <a:pt x="248" y="24698"/>
                  </a:cubicBezTo>
                  <a:cubicBezTo>
                    <a:pt x="371" y="24760"/>
                    <a:pt x="556" y="24822"/>
                    <a:pt x="680" y="24822"/>
                  </a:cubicBezTo>
                  <a:cubicBezTo>
                    <a:pt x="1482" y="24822"/>
                    <a:pt x="2161" y="23957"/>
                    <a:pt x="2593" y="23340"/>
                  </a:cubicBezTo>
                  <a:lnTo>
                    <a:pt x="2717" y="23217"/>
                  </a:lnTo>
                  <a:cubicBezTo>
                    <a:pt x="3704" y="21920"/>
                    <a:pt x="4383" y="20500"/>
                    <a:pt x="4816" y="18957"/>
                  </a:cubicBezTo>
                  <a:cubicBezTo>
                    <a:pt x="5001" y="18278"/>
                    <a:pt x="5124" y="17661"/>
                    <a:pt x="5309" y="16982"/>
                  </a:cubicBezTo>
                  <a:cubicBezTo>
                    <a:pt x="5618" y="15253"/>
                    <a:pt x="6235" y="13525"/>
                    <a:pt x="7038" y="11982"/>
                  </a:cubicBezTo>
                  <a:cubicBezTo>
                    <a:pt x="8145" y="9651"/>
                    <a:pt x="10517" y="8201"/>
                    <a:pt x="13063" y="8201"/>
                  </a:cubicBezTo>
                  <a:cubicBezTo>
                    <a:pt x="13215" y="8201"/>
                    <a:pt x="13367" y="8206"/>
                    <a:pt x="13520" y="8216"/>
                  </a:cubicBezTo>
                  <a:cubicBezTo>
                    <a:pt x="14631" y="8278"/>
                    <a:pt x="15742" y="8401"/>
                    <a:pt x="16791" y="8587"/>
                  </a:cubicBezTo>
                  <a:cubicBezTo>
                    <a:pt x="18088" y="8772"/>
                    <a:pt x="19384" y="8895"/>
                    <a:pt x="20680" y="8957"/>
                  </a:cubicBezTo>
                  <a:cubicBezTo>
                    <a:pt x="20798" y="8960"/>
                    <a:pt x="20915" y="8962"/>
                    <a:pt x="21033" y="8962"/>
                  </a:cubicBezTo>
                  <a:cubicBezTo>
                    <a:pt x="23261" y="8962"/>
                    <a:pt x="25477" y="8407"/>
                    <a:pt x="27471" y="7352"/>
                  </a:cubicBezTo>
                  <a:cubicBezTo>
                    <a:pt x="28767" y="6673"/>
                    <a:pt x="30002" y="5932"/>
                    <a:pt x="31174" y="5068"/>
                  </a:cubicBezTo>
                  <a:cubicBezTo>
                    <a:pt x="31915" y="4574"/>
                    <a:pt x="32656" y="4080"/>
                    <a:pt x="33458" y="3648"/>
                  </a:cubicBezTo>
                  <a:cubicBezTo>
                    <a:pt x="34570" y="2907"/>
                    <a:pt x="35743" y="2413"/>
                    <a:pt x="36977" y="2105"/>
                  </a:cubicBezTo>
                  <a:cubicBezTo>
                    <a:pt x="37224" y="1981"/>
                    <a:pt x="37533" y="1981"/>
                    <a:pt x="37780" y="1981"/>
                  </a:cubicBezTo>
                  <a:cubicBezTo>
                    <a:pt x="38520" y="2043"/>
                    <a:pt x="39261" y="2228"/>
                    <a:pt x="39940" y="2537"/>
                  </a:cubicBezTo>
                  <a:cubicBezTo>
                    <a:pt x="40249" y="2660"/>
                    <a:pt x="40557" y="2846"/>
                    <a:pt x="40866" y="2907"/>
                  </a:cubicBezTo>
                  <a:lnTo>
                    <a:pt x="40990" y="2907"/>
                  </a:lnTo>
                  <a:cubicBezTo>
                    <a:pt x="41422" y="2907"/>
                    <a:pt x="41916" y="2290"/>
                    <a:pt x="42039" y="1920"/>
                  </a:cubicBezTo>
                  <a:cubicBezTo>
                    <a:pt x="42162" y="1611"/>
                    <a:pt x="42101" y="1302"/>
                    <a:pt x="41977" y="1179"/>
                  </a:cubicBezTo>
                  <a:cubicBezTo>
                    <a:pt x="41167" y="427"/>
                    <a:pt x="40141" y="0"/>
                    <a:pt x="39101" y="0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1715000" y="866275"/>
              <a:ext cx="1091450" cy="321650"/>
            </a:xfrm>
            <a:custGeom>
              <a:avLst/>
              <a:gdLst/>
              <a:ahLst/>
              <a:cxnLst/>
              <a:rect l="l" t="t" r="r" b="b"/>
              <a:pathLst>
                <a:path w="43658" h="12866" extrusionOk="0">
                  <a:moveTo>
                    <a:pt x="43313" y="0"/>
                  </a:moveTo>
                  <a:cubicBezTo>
                    <a:pt x="43248" y="0"/>
                    <a:pt x="43155" y="42"/>
                    <a:pt x="43027" y="140"/>
                  </a:cubicBezTo>
                  <a:cubicBezTo>
                    <a:pt x="41546" y="1128"/>
                    <a:pt x="40558" y="2610"/>
                    <a:pt x="39262" y="3782"/>
                  </a:cubicBezTo>
                  <a:cubicBezTo>
                    <a:pt x="37845" y="5058"/>
                    <a:pt x="36247" y="5502"/>
                    <a:pt x="34524" y="5502"/>
                  </a:cubicBezTo>
                  <a:cubicBezTo>
                    <a:pt x="33995" y="5502"/>
                    <a:pt x="33454" y="5460"/>
                    <a:pt x="32903" y="5387"/>
                  </a:cubicBezTo>
                  <a:cubicBezTo>
                    <a:pt x="29881" y="4969"/>
                    <a:pt x="26823" y="3955"/>
                    <a:pt x="23784" y="3955"/>
                  </a:cubicBezTo>
                  <a:cubicBezTo>
                    <a:pt x="22788" y="3955"/>
                    <a:pt x="21794" y="4064"/>
                    <a:pt x="20804" y="4338"/>
                  </a:cubicBezTo>
                  <a:cubicBezTo>
                    <a:pt x="16915" y="5387"/>
                    <a:pt x="14816" y="9153"/>
                    <a:pt x="11545" y="11005"/>
                  </a:cubicBezTo>
                  <a:cubicBezTo>
                    <a:pt x="10727" y="11469"/>
                    <a:pt x="9902" y="11664"/>
                    <a:pt x="9086" y="11664"/>
                  </a:cubicBezTo>
                  <a:cubicBezTo>
                    <a:pt x="7622" y="11664"/>
                    <a:pt x="6186" y="11035"/>
                    <a:pt x="4878" y="10202"/>
                  </a:cubicBezTo>
                  <a:cubicBezTo>
                    <a:pt x="4260" y="9709"/>
                    <a:pt x="3520" y="9338"/>
                    <a:pt x="2779" y="9091"/>
                  </a:cubicBezTo>
                  <a:cubicBezTo>
                    <a:pt x="2615" y="9066"/>
                    <a:pt x="2449" y="9054"/>
                    <a:pt x="2282" y="9054"/>
                  </a:cubicBezTo>
                  <a:cubicBezTo>
                    <a:pt x="1631" y="9054"/>
                    <a:pt x="974" y="9241"/>
                    <a:pt x="433" y="9585"/>
                  </a:cubicBezTo>
                  <a:cubicBezTo>
                    <a:pt x="371" y="9585"/>
                    <a:pt x="1" y="9956"/>
                    <a:pt x="186" y="10017"/>
                  </a:cubicBezTo>
                  <a:cubicBezTo>
                    <a:pt x="433" y="10048"/>
                    <a:pt x="695" y="10064"/>
                    <a:pt x="966" y="10064"/>
                  </a:cubicBezTo>
                  <a:cubicBezTo>
                    <a:pt x="1236" y="10064"/>
                    <a:pt x="1513" y="10048"/>
                    <a:pt x="1791" y="10017"/>
                  </a:cubicBezTo>
                  <a:cubicBezTo>
                    <a:pt x="2841" y="10079"/>
                    <a:pt x="3952" y="11190"/>
                    <a:pt x="4754" y="11684"/>
                  </a:cubicBezTo>
                  <a:cubicBezTo>
                    <a:pt x="5862" y="12451"/>
                    <a:pt x="7147" y="12865"/>
                    <a:pt x="8466" y="12865"/>
                  </a:cubicBezTo>
                  <a:cubicBezTo>
                    <a:pt x="9057" y="12865"/>
                    <a:pt x="9656" y="12782"/>
                    <a:pt x="10248" y="12610"/>
                  </a:cubicBezTo>
                  <a:cubicBezTo>
                    <a:pt x="11915" y="12178"/>
                    <a:pt x="13335" y="10758"/>
                    <a:pt x="14569" y="9585"/>
                  </a:cubicBezTo>
                  <a:cubicBezTo>
                    <a:pt x="16298" y="8042"/>
                    <a:pt x="17965" y="6437"/>
                    <a:pt x="20249" y="5758"/>
                  </a:cubicBezTo>
                  <a:cubicBezTo>
                    <a:pt x="21081" y="5472"/>
                    <a:pt x="21958" y="5361"/>
                    <a:pt x="22845" y="5361"/>
                  </a:cubicBezTo>
                  <a:cubicBezTo>
                    <a:pt x="24064" y="5361"/>
                    <a:pt x="25305" y="5570"/>
                    <a:pt x="26483" y="5820"/>
                  </a:cubicBezTo>
                  <a:cubicBezTo>
                    <a:pt x="28829" y="6375"/>
                    <a:pt x="31237" y="6807"/>
                    <a:pt x="33644" y="7054"/>
                  </a:cubicBezTo>
                  <a:cubicBezTo>
                    <a:pt x="33734" y="7057"/>
                    <a:pt x="33824" y="7059"/>
                    <a:pt x="33913" y="7059"/>
                  </a:cubicBezTo>
                  <a:cubicBezTo>
                    <a:pt x="35613" y="7059"/>
                    <a:pt x="37296" y="6505"/>
                    <a:pt x="38644" y="5449"/>
                  </a:cubicBezTo>
                  <a:cubicBezTo>
                    <a:pt x="40249" y="4276"/>
                    <a:pt x="41360" y="2671"/>
                    <a:pt x="42904" y="1437"/>
                  </a:cubicBezTo>
                  <a:cubicBezTo>
                    <a:pt x="43215" y="1177"/>
                    <a:pt x="43658" y="0"/>
                    <a:pt x="43313" y="0"/>
                  </a:cubicBezTo>
                  <a:close/>
                </a:path>
              </a:pathLst>
            </a:custGeom>
            <a:solidFill>
              <a:srgbClr val="EA4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1715000" y="861225"/>
              <a:ext cx="1091125" cy="331125"/>
            </a:xfrm>
            <a:custGeom>
              <a:avLst/>
              <a:gdLst/>
              <a:ahLst/>
              <a:cxnLst/>
              <a:rect l="l" t="t" r="r" b="b"/>
              <a:pathLst>
                <a:path w="43645" h="13245" extrusionOk="0">
                  <a:moveTo>
                    <a:pt x="43336" y="342"/>
                  </a:moveTo>
                  <a:cubicBezTo>
                    <a:pt x="43274" y="774"/>
                    <a:pt x="43151" y="1207"/>
                    <a:pt x="42842" y="1515"/>
                  </a:cubicBezTo>
                  <a:cubicBezTo>
                    <a:pt x="42101" y="2133"/>
                    <a:pt x="41422" y="2750"/>
                    <a:pt x="40743" y="3491"/>
                  </a:cubicBezTo>
                  <a:cubicBezTo>
                    <a:pt x="40064" y="4231"/>
                    <a:pt x="39323" y="4910"/>
                    <a:pt x="38521" y="5528"/>
                  </a:cubicBezTo>
                  <a:cubicBezTo>
                    <a:pt x="37287" y="6537"/>
                    <a:pt x="35748" y="7088"/>
                    <a:pt x="34135" y="7088"/>
                  </a:cubicBezTo>
                  <a:cubicBezTo>
                    <a:pt x="33972" y="7088"/>
                    <a:pt x="33808" y="7082"/>
                    <a:pt x="33644" y="7071"/>
                  </a:cubicBezTo>
                  <a:cubicBezTo>
                    <a:pt x="31422" y="6886"/>
                    <a:pt x="29261" y="6515"/>
                    <a:pt x="27101" y="6022"/>
                  </a:cubicBezTo>
                  <a:lnTo>
                    <a:pt x="26545" y="5898"/>
                  </a:lnTo>
                  <a:cubicBezTo>
                    <a:pt x="25310" y="5589"/>
                    <a:pt x="24076" y="5466"/>
                    <a:pt x="22841" y="5466"/>
                  </a:cubicBezTo>
                  <a:cubicBezTo>
                    <a:pt x="22687" y="5456"/>
                    <a:pt x="22534" y="5451"/>
                    <a:pt x="22383" y="5451"/>
                  </a:cubicBezTo>
                  <a:cubicBezTo>
                    <a:pt x="21627" y="5451"/>
                    <a:pt x="20907" y="5579"/>
                    <a:pt x="20187" y="5836"/>
                  </a:cubicBezTo>
                  <a:cubicBezTo>
                    <a:pt x="17965" y="6515"/>
                    <a:pt x="16298" y="8120"/>
                    <a:pt x="14631" y="9602"/>
                  </a:cubicBezTo>
                  <a:lnTo>
                    <a:pt x="14261" y="9972"/>
                  </a:lnTo>
                  <a:cubicBezTo>
                    <a:pt x="13088" y="11083"/>
                    <a:pt x="11730" y="12256"/>
                    <a:pt x="10187" y="12688"/>
                  </a:cubicBezTo>
                  <a:cubicBezTo>
                    <a:pt x="9584" y="12869"/>
                    <a:pt x="8969" y="12958"/>
                    <a:pt x="8360" y="12958"/>
                  </a:cubicBezTo>
                  <a:cubicBezTo>
                    <a:pt x="7095" y="12958"/>
                    <a:pt x="5857" y="12574"/>
                    <a:pt x="4816" y="11824"/>
                  </a:cubicBezTo>
                  <a:cubicBezTo>
                    <a:pt x="4631" y="11701"/>
                    <a:pt x="4384" y="11516"/>
                    <a:pt x="4137" y="11330"/>
                  </a:cubicBezTo>
                  <a:cubicBezTo>
                    <a:pt x="3520" y="10713"/>
                    <a:pt x="2717" y="10281"/>
                    <a:pt x="1853" y="10096"/>
                  </a:cubicBezTo>
                  <a:lnTo>
                    <a:pt x="1236" y="10096"/>
                  </a:lnTo>
                  <a:cubicBezTo>
                    <a:pt x="1081" y="10127"/>
                    <a:pt x="927" y="10142"/>
                    <a:pt x="773" y="10142"/>
                  </a:cubicBezTo>
                  <a:cubicBezTo>
                    <a:pt x="618" y="10142"/>
                    <a:pt x="464" y="10127"/>
                    <a:pt x="310" y="10096"/>
                  </a:cubicBezTo>
                  <a:cubicBezTo>
                    <a:pt x="371" y="10034"/>
                    <a:pt x="371" y="9972"/>
                    <a:pt x="495" y="9911"/>
                  </a:cubicBezTo>
                  <a:lnTo>
                    <a:pt x="742" y="9787"/>
                  </a:lnTo>
                  <a:cubicBezTo>
                    <a:pt x="1236" y="9540"/>
                    <a:pt x="1729" y="9417"/>
                    <a:pt x="2285" y="9355"/>
                  </a:cubicBezTo>
                  <a:cubicBezTo>
                    <a:pt x="2470" y="9355"/>
                    <a:pt x="2594" y="9355"/>
                    <a:pt x="2779" y="9417"/>
                  </a:cubicBezTo>
                  <a:cubicBezTo>
                    <a:pt x="3396" y="9664"/>
                    <a:pt x="3952" y="9972"/>
                    <a:pt x="4446" y="10404"/>
                  </a:cubicBezTo>
                  <a:lnTo>
                    <a:pt x="4754" y="10590"/>
                  </a:lnTo>
                  <a:cubicBezTo>
                    <a:pt x="6250" y="11538"/>
                    <a:pt x="7681" y="12012"/>
                    <a:pt x="9009" y="12012"/>
                  </a:cubicBezTo>
                  <a:cubicBezTo>
                    <a:pt x="9928" y="12012"/>
                    <a:pt x="10798" y="11785"/>
                    <a:pt x="11606" y="11330"/>
                  </a:cubicBezTo>
                  <a:cubicBezTo>
                    <a:pt x="12903" y="10528"/>
                    <a:pt x="14137" y="9540"/>
                    <a:pt x="15310" y="8429"/>
                  </a:cubicBezTo>
                  <a:cubicBezTo>
                    <a:pt x="16915" y="6886"/>
                    <a:pt x="18582" y="5343"/>
                    <a:pt x="20804" y="4725"/>
                  </a:cubicBezTo>
                  <a:cubicBezTo>
                    <a:pt x="21792" y="4478"/>
                    <a:pt x="22780" y="4355"/>
                    <a:pt x="23829" y="4355"/>
                  </a:cubicBezTo>
                  <a:cubicBezTo>
                    <a:pt x="25743" y="4417"/>
                    <a:pt x="27718" y="4664"/>
                    <a:pt x="29632" y="5096"/>
                  </a:cubicBezTo>
                  <a:cubicBezTo>
                    <a:pt x="30681" y="5343"/>
                    <a:pt x="31792" y="5589"/>
                    <a:pt x="32903" y="5713"/>
                  </a:cubicBezTo>
                  <a:cubicBezTo>
                    <a:pt x="33459" y="5775"/>
                    <a:pt x="34014" y="5836"/>
                    <a:pt x="34570" y="5836"/>
                  </a:cubicBezTo>
                  <a:cubicBezTo>
                    <a:pt x="34652" y="5839"/>
                    <a:pt x="34733" y="5841"/>
                    <a:pt x="34814" y="5841"/>
                  </a:cubicBezTo>
                  <a:cubicBezTo>
                    <a:pt x="36517" y="5841"/>
                    <a:pt x="38148" y="5225"/>
                    <a:pt x="39385" y="4046"/>
                  </a:cubicBezTo>
                  <a:cubicBezTo>
                    <a:pt x="39879" y="3614"/>
                    <a:pt x="40373" y="3120"/>
                    <a:pt x="40805" y="2565"/>
                  </a:cubicBezTo>
                  <a:cubicBezTo>
                    <a:pt x="41484" y="1762"/>
                    <a:pt x="42286" y="1083"/>
                    <a:pt x="43151" y="404"/>
                  </a:cubicBezTo>
                  <a:cubicBezTo>
                    <a:pt x="43212" y="404"/>
                    <a:pt x="43274" y="342"/>
                    <a:pt x="43336" y="342"/>
                  </a:cubicBezTo>
                  <a:close/>
                  <a:moveTo>
                    <a:pt x="43367" y="0"/>
                  </a:moveTo>
                  <a:cubicBezTo>
                    <a:pt x="43274" y="0"/>
                    <a:pt x="43162" y="49"/>
                    <a:pt x="43027" y="157"/>
                  </a:cubicBezTo>
                  <a:cubicBezTo>
                    <a:pt x="42163" y="774"/>
                    <a:pt x="41360" y="1515"/>
                    <a:pt x="40620" y="2379"/>
                  </a:cubicBezTo>
                  <a:cubicBezTo>
                    <a:pt x="40187" y="2873"/>
                    <a:pt x="39755" y="3367"/>
                    <a:pt x="39200" y="3799"/>
                  </a:cubicBezTo>
                  <a:cubicBezTo>
                    <a:pt x="38022" y="4919"/>
                    <a:pt x="36450" y="5532"/>
                    <a:pt x="34806" y="5532"/>
                  </a:cubicBezTo>
                  <a:cubicBezTo>
                    <a:pt x="34728" y="5532"/>
                    <a:pt x="34649" y="5531"/>
                    <a:pt x="34570" y="5528"/>
                  </a:cubicBezTo>
                  <a:cubicBezTo>
                    <a:pt x="34076" y="5528"/>
                    <a:pt x="33521" y="5466"/>
                    <a:pt x="32965" y="5404"/>
                  </a:cubicBezTo>
                  <a:cubicBezTo>
                    <a:pt x="31916" y="5219"/>
                    <a:pt x="30804" y="5034"/>
                    <a:pt x="29755" y="4787"/>
                  </a:cubicBezTo>
                  <a:cubicBezTo>
                    <a:pt x="27780" y="4355"/>
                    <a:pt x="25866" y="4046"/>
                    <a:pt x="23891" y="3984"/>
                  </a:cubicBezTo>
                  <a:cubicBezTo>
                    <a:pt x="22841" y="3984"/>
                    <a:pt x="21792" y="4108"/>
                    <a:pt x="20804" y="4417"/>
                  </a:cubicBezTo>
                  <a:cubicBezTo>
                    <a:pt x="18458" y="5034"/>
                    <a:pt x="16792" y="6577"/>
                    <a:pt x="15125" y="8120"/>
                  </a:cubicBezTo>
                  <a:cubicBezTo>
                    <a:pt x="14014" y="9232"/>
                    <a:pt x="12779" y="10158"/>
                    <a:pt x="11483" y="10960"/>
                  </a:cubicBezTo>
                  <a:cubicBezTo>
                    <a:pt x="10714" y="11406"/>
                    <a:pt x="9895" y="11624"/>
                    <a:pt x="9034" y="11624"/>
                  </a:cubicBezTo>
                  <a:cubicBezTo>
                    <a:pt x="7753" y="11624"/>
                    <a:pt x="6379" y="11142"/>
                    <a:pt x="4939" y="10219"/>
                  </a:cubicBezTo>
                  <a:lnTo>
                    <a:pt x="4631" y="10034"/>
                  </a:lnTo>
                  <a:cubicBezTo>
                    <a:pt x="4075" y="9602"/>
                    <a:pt x="3520" y="9293"/>
                    <a:pt x="2841" y="9108"/>
                  </a:cubicBezTo>
                  <a:cubicBezTo>
                    <a:pt x="2655" y="9046"/>
                    <a:pt x="2470" y="9046"/>
                    <a:pt x="2285" y="9046"/>
                  </a:cubicBezTo>
                  <a:cubicBezTo>
                    <a:pt x="1729" y="9046"/>
                    <a:pt x="1174" y="9232"/>
                    <a:pt x="618" y="9478"/>
                  </a:cubicBezTo>
                  <a:lnTo>
                    <a:pt x="371" y="9602"/>
                  </a:lnTo>
                  <a:cubicBezTo>
                    <a:pt x="310" y="9602"/>
                    <a:pt x="1" y="9911"/>
                    <a:pt x="1" y="10096"/>
                  </a:cubicBezTo>
                  <a:cubicBezTo>
                    <a:pt x="1" y="10158"/>
                    <a:pt x="63" y="10281"/>
                    <a:pt x="186" y="10281"/>
                  </a:cubicBezTo>
                  <a:cubicBezTo>
                    <a:pt x="371" y="10343"/>
                    <a:pt x="557" y="10404"/>
                    <a:pt x="803" y="10404"/>
                  </a:cubicBezTo>
                  <a:lnTo>
                    <a:pt x="1853" y="10404"/>
                  </a:lnTo>
                  <a:cubicBezTo>
                    <a:pt x="2655" y="10590"/>
                    <a:pt x="3396" y="10960"/>
                    <a:pt x="4013" y="11577"/>
                  </a:cubicBezTo>
                  <a:cubicBezTo>
                    <a:pt x="4260" y="11701"/>
                    <a:pt x="4446" y="11886"/>
                    <a:pt x="4693" y="12071"/>
                  </a:cubicBezTo>
                  <a:cubicBezTo>
                    <a:pt x="5804" y="12812"/>
                    <a:pt x="7100" y="13244"/>
                    <a:pt x="8458" y="13244"/>
                  </a:cubicBezTo>
                  <a:cubicBezTo>
                    <a:pt x="9075" y="13244"/>
                    <a:pt x="9754" y="13121"/>
                    <a:pt x="10310" y="12997"/>
                  </a:cubicBezTo>
                  <a:cubicBezTo>
                    <a:pt x="11977" y="12503"/>
                    <a:pt x="13335" y="11269"/>
                    <a:pt x="14508" y="10158"/>
                  </a:cubicBezTo>
                  <a:lnTo>
                    <a:pt x="14940" y="9787"/>
                  </a:lnTo>
                  <a:cubicBezTo>
                    <a:pt x="16606" y="8244"/>
                    <a:pt x="18150" y="6762"/>
                    <a:pt x="20310" y="6083"/>
                  </a:cubicBezTo>
                  <a:cubicBezTo>
                    <a:pt x="21175" y="5836"/>
                    <a:pt x="22039" y="5713"/>
                    <a:pt x="22903" y="5713"/>
                  </a:cubicBezTo>
                  <a:cubicBezTo>
                    <a:pt x="24138" y="5713"/>
                    <a:pt x="25310" y="5898"/>
                    <a:pt x="26545" y="6145"/>
                  </a:cubicBezTo>
                  <a:lnTo>
                    <a:pt x="27101" y="6268"/>
                  </a:lnTo>
                  <a:cubicBezTo>
                    <a:pt x="29261" y="6762"/>
                    <a:pt x="31422" y="7133"/>
                    <a:pt x="33644" y="7318"/>
                  </a:cubicBezTo>
                  <a:lnTo>
                    <a:pt x="34076" y="7318"/>
                  </a:lnTo>
                  <a:cubicBezTo>
                    <a:pt x="35805" y="7318"/>
                    <a:pt x="37410" y="6762"/>
                    <a:pt x="38706" y="5713"/>
                  </a:cubicBezTo>
                  <a:cubicBezTo>
                    <a:pt x="39570" y="5096"/>
                    <a:pt x="40311" y="4417"/>
                    <a:pt x="40990" y="3614"/>
                  </a:cubicBezTo>
                  <a:cubicBezTo>
                    <a:pt x="41607" y="2935"/>
                    <a:pt x="42286" y="2256"/>
                    <a:pt x="43027" y="1700"/>
                  </a:cubicBezTo>
                  <a:cubicBezTo>
                    <a:pt x="43459" y="1268"/>
                    <a:pt x="43644" y="774"/>
                    <a:pt x="43644" y="219"/>
                  </a:cubicBezTo>
                  <a:cubicBezTo>
                    <a:pt x="43575" y="80"/>
                    <a:pt x="43486" y="0"/>
                    <a:pt x="43367" y="0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222675" y="968500"/>
              <a:ext cx="1569525" cy="957125"/>
            </a:xfrm>
            <a:custGeom>
              <a:avLst/>
              <a:gdLst/>
              <a:ahLst/>
              <a:cxnLst/>
              <a:rect l="l" t="t" r="r" b="b"/>
              <a:pathLst>
                <a:path w="62781" h="38285" extrusionOk="0">
                  <a:moveTo>
                    <a:pt x="52935" y="0"/>
                  </a:moveTo>
                  <a:cubicBezTo>
                    <a:pt x="50066" y="0"/>
                    <a:pt x="47081" y="1504"/>
                    <a:pt x="44447" y="2657"/>
                  </a:cubicBezTo>
                  <a:cubicBezTo>
                    <a:pt x="40558" y="4447"/>
                    <a:pt x="16606" y="16361"/>
                    <a:pt x="8273" y="21546"/>
                  </a:cubicBezTo>
                  <a:cubicBezTo>
                    <a:pt x="1" y="26670"/>
                    <a:pt x="3828" y="33769"/>
                    <a:pt x="3828" y="33769"/>
                  </a:cubicBezTo>
                  <a:cubicBezTo>
                    <a:pt x="5382" y="37141"/>
                    <a:pt x="8176" y="38284"/>
                    <a:pt x="11303" y="38284"/>
                  </a:cubicBezTo>
                  <a:cubicBezTo>
                    <a:pt x="14759" y="38284"/>
                    <a:pt x="18622" y="36887"/>
                    <a:pt x="21668" y="35559"/>
                  </a:cubicBezTo>
                  <a:cubicBezTo>
                    <a:pt x="27471" y="33090"/>
                    <a:pt x="45619" y="23830"/>
                    <a:pt x="52965" y="20373"/>
                  </a:cubicBezTo>
                  <a:cubicBezTo>
                    <a:pt x="60311" y="16854"/>
                    <a:pt x="62781" y="10743"/>
                    <a:pt x="59879" y="4694"/>
                  </a:cubicBezTo>
                  <a:cubicBezTo>
                    <a:pt x="57863" y="1151"/>
                    <a:pt x="55444" y="0"/>
                    <a:pt x="52935" y="0"/>
                  </a:cubicBezTo>
                  <a:close/>
                </a:path>
              </a:pathLst>
            </a:custGeom>
            <a:solidFill>
              <a:srgbClr val="EA4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219600" y="965450"/>
              <a:ext cx="1578775" cy="964575"/>
            </a:xfrm>
            <a:custGeom>
              <a:avLst/>
              <a:gdLst/>
              <a:ahLst/>
              <a:cxnLst/>
              <a:rect l="l" t="t" r="r" b="b"/>
              <a:pathLst>
                <a:path w="63151" h="38583" extrusionOk="0">
                  <a:moveTo>
                    <a:pt x="53088" y="248"/>
                  </a:moveTo>
                  <a:cubicBezTo>
                    <a:pt x="55928" y="248"/>
                    <a:pt x="58150" y="1729"/>
                    <a:pt x="59879" y="4877"/>
                  </a:cubicBezTo>
                  <a:cubicBezTo>
                    <a:pt x="62780" y="10989"/>
                    <a:pt x="60187" y="16976"/>
                    <a:pt x="53027" y="20372"/>
                  </a:cubicBezTo>
                  <a:cubicBezTo>
                    <a:pt x="50249" y="21668"/>
                    <a:pt x="45928" y="23767"/>
                    <a:pt x="41298" y="26113"/>
                  </a:cubicBezTo>
                  <a:cubicBezTo>
                    <a:pt x="33828" y="29816"/>
                    <a:pt x="25371" y="34014"/>
                    <a:pt x="21729" y="35557"/>
                  </a:cubicBezTo>
                  <a:cubicBezTo>
                    <a:pt x="17532" y="37347"/>
                    <a:pt x="14198" y="38273"/>
                    <a:pt x="11420" y="38273"/>
                  </a:cubicBezTo>
                  <a:cubicBezTo>
                    <a:pt x="7902" y="38273"/>
                    <a:pt x="5433" y="36792"/>
                    <a:pt x="4074" y="33829"/>
                  </a:cubicBezTo>
                  <a:cubicBezTo>
                    <a:pt x="4074" y="33767"/>
                    <a:pt x="371" y="26792"/>
                    <a:pt x="8519" y="21791"/>
                  </a:cubicBezTo>
                  <a:cubicBezTo>
                    <a:pt x="17038" y="16544"/>
                    <a:pt x="40989" y="4569"/>
                    <a:pt x="44631" y="2964"/>
                  </a:cubicBezTo>
                  <a:lnTo>
                    <a:pt x="45557" y="2532"/>
                  </a:lnTo>
                  <a:cubicBezTo>
                    <a:pt x="47903" y="1482"/>
                    <a:pt x="50557" y="309"/>
                    <a:pt x="53088" y="309"/>
                  </a:cubicBezTo>
                  <a:lnTo>
                    <a:pt x="53088" y="248"/>
                  </a:lnTo>
                  <a:close/>
                  <a:moveTo>
                    <a:pt x="53088" y="1"/>
                  </a:moveTo>
                  <a:cubicBezTo>
                    <a:pt x="50557" y="1"/>
                    <a:pt x="47841" y="1235"/>
                    <a:pt x="45496" y="2285"/>
                  </a:cubicBezTo>
                  <a:lnTo>
                    <a:pt x="44570" y="2717"/>
                  </a:lnTo>
                  <a:cubicBezTo>
                    <a:pt x="40866" y="4322"/>
                    <a:pt x="16914" y="16297"/>
                    <a:pt x="8334" y="21545"/>
                  </a:cubicBezTo>
                  <a:cubicBezTo>
                    <a:pt x="0" y="26730"/>
                    <a:pt x="3828" y="33952"/>
                    <a:pt x="3828" y="34014"/>
                  </a:cubicBezTo>
                  <a:cubicBezTo>
                    <a:pt x="5247" y="37039"/>
                    <a:pt x="7778" y="38582"/>
                    <a:pt x="11420" y="38582"/>
                  </a:cubicBezTo>
                  <a:cubicBezTo>
                    <a:pt x="14198" y="38582"/>
                    <a:pt x="17655" y="37656"/>
                    <a:pt x="21853" y="35804"/>
                  </a:cubicBezTo>
                  <a:cubicBezTo>
                    <a:pt x="25433" y="34261"/>
                    <a:pt x="33952" y="30125"/>
                    <a:pt x="41421" y="26359"/>
                  </a:cubicBezTo>
                  <a:cubicBezTo>
                    <a:pt x="46051" y="24075"/>
                    <a:pt x="50434" y="21915"/>
                    <a:pt x="53212" y="20619"/>
                  </a:cubicBezTo>
                  <a:cubicBezTo>
                    <a:pt x="60434" y="17162"/>
                    <a:pt x="63150" y="11050"/>
                    <a:pt x="60126" y="4754"/>
                  </a:cubicBezTo>
                  <a:cubicBezTo>
                    <a:pt x="58335" y="1544"/>
                    <a:pt x="55990" y="1"/>
                    <a:pt x="53088" y="1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6"/>
            <p:cNvSpPr/>
            <p:nvPr/>
          </p:nvSpPr>
          <p:spPr>
            <a:xfrm>
              <a:off x="293675" y="968500"/>
              <a:ext cx="1498525" cy="957125"/>
            </a:xfrm>
            <a:custGeom>
              <a:avLst/>
              <a:gdLst/>
              <a:ahLst/>
              <a:cxnLst/>
              <a:rect l="l" t="t" r="r" b="b"/>
              <a:pathLst>
                <a:path w="59941" h="38285" extrusionOk="0">
                  <a:moveTo>
                    <a:pt x="50095" y="0"/>
                  </a:moveTo>
                  <a:cubicBezTo>
                    <a:pt x="47226" y="0"/>
                    <a:pt x="44241" y="1504"/>
                    <a:pt x="41607" y="2657"/>
                  </a:cubicBezTo>
                  <a:cubicBezTo>
                    <a:pt x="40002" y="3397"/>
                    <a:pt x="35001" y="5867"/>
                    <a:pt x="29137" y="8830"/>
                  </a:cubicBezTo>
                  <a:cubicBezTo>
                    <a:pt x="30680" y="8274"/>
                    <a:pt x="33520" y="7225"/>
                    <a:pt x="37285" y="5681"/>
                  </a:cubicBezTo>
                  <a:cubicBezTo>
                    <a:pt x="41029" y="4215"/>
                    <a:pt x="45328" y="2531"/>
                    <a:pt x="48613" y="2531"/>
                  </a:cubicBezTo>
                  <a:cubicBezTo>
                    <a:pt x="50582" y="2531"/>
                    <a:pt x="52186" y="3136"/>
                    <a:pt x="53088" y="4755"/>
                  </a:cubicBezTo>
                  <a:cubicBezTo>
                    <a:pt x="55496" y="9323"/>
                    <a:pt x="55064" y="13521"/>
                    <a:pt x="33705" y="23398"/>
                  </a:cubicBezTo>
                  <a:cubicBezTo>
                    <a:pt x="20491" y="29529"/>
                    <a:pt x="10223" y="33769"/>
                    <a:pt x="4749" y="33769"/>
                  </a:cubicBezTo>
                  <a:cubicBezTo>
                    <a:pt x="2065" y="33769"/>
                    <a:pt x="533" y="32750"/>
                    <a:pt x="371" y="30435"/>
                  </a:cubicBezTo>
                  <a:cubicBezTo>
                    <a:pt x="371" y="29941"/>
                    <a:pt x="309" y="29509"/>
                    <a:pt x="124" y="29015"/>
                  </a:cubicBezTo>
                  <a:lnTo>
                    <a:pt x="124" y="29015"/>
                  </a:lnTo>
                  <a:cubicBezTo>
                    <a:pt x="0" y="30682"/>
                    <a:pt x="309" y="32287"/>
                    <a:pt x="988" y="33769"/>
                  </a:cubicBezTo>
                  <a:cubicBezTo>
                    <a:pt x="2513" y="37141"/>
                    <a:pt x="5291" y="38284"/>
                    <a:pt x="8417" y="38284"/>
                  </a:cubicBezTo>
                  <a:cubicBezTo>
                    <a:pt x="11871" y="38284"/>
                    <a:pt x="15749" y="36887"/>
                    <a:pt x="18828" y="35559"/>
                  </a:cubicBezTo>
                  <a:cubicBezTo>
                    <a:pt x="24631" y="33028"/>
                    <a:pt x="42779" y="23830"/>
                    <a:pt x="50125" y="20373"/>
                  </a:cubicBezTo>
                  <a:cubicBezTo>
                    <a:pt x="57471" y="16854"/>
                    <a:pt x="59941" y="10743"/>
                    <a:pt x="57039" y="4694"/>
                  </a:cubicBezTo>
                  <a:cubicBezTo>
                    <a:pt x="55023" y="1151"/>
                    <a:pt x="52604" y="0"/>
                    <a:pt x="50095" y="0"/>
                  </a:cubicBezTo>
                  <a:close/>
                </a:path>
              </a:pathLst>
            </a:custGeom>
            <a:solidFill>
              <a:srgbClr val="EA4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6"/>
            <p:cNvSpPr/>
            <p:nvPr/>
          </p:nvSpPr>
          <p:spPr>
            <a:xfrm>
              <a:off x="381625" y="1450900"/>
              <a:ext cx="81825" cy="80275"/>
            </a:xfrm>
            <a:custGeom>
              <a:avLst/>
              <a:gdLst/>
              <a:ahLst/>
              <a:cxnLst/>
              <a:rect l="l" t="t" r="r" b="b"/>
              <a:pathLst>
                <a:path w="3273" h="3211" extrusionOk="0">
                  <a:moveTo>
                    <a:pt x="783" y="1"/>
                  </a:moveTo>
                  <a:cubicBezTo>
                    <a:pt x="645" y="1"/>
                    <a:pt x="507" y="28"/>
                    <a:pt x="371" y="89"/>
                  </a:cubicBezTo>
                  <a:cubicBezTo>
                    <a:pt x="248" y="89"/>
                    <a:pt x="1" y="398"/>
                    <a:pt x="124" y="522"/>
                  </a:cubicBezTo>
                  <a:cubicBezTo>
                    <a:pt x="1112" y="1015"/>
                    <a:pt x="1791" y="2065"/>
                    <a:pt x="1853" y="3176"/>
                  </a:cubicBezTo>
                  <a:cubicBezTo>
                    <a:pt x="1853" y="3200"/>
                    <a:pt x="1862" y="3210"/>
                    <a:pt x="1877" y="3210"/>
                  </a:cubicBezTo>
                  <a:cubicBezTo>
                    <a:pt x="1940" y="3210"/>
                    <a:pt x="2100" y="3040"/>
                    <a:pt x="2100" y="2991"/>
                  </a:cubicBezTo>
                  <a:cubicBezTo>
                    <a:pt x="2223" y="2188"/>
                    <a:pt x="1915" y="1386"/>
                    <a:pt x="1359" y="768"/>
                  </a:cubicBezTo>
                  <a:lnTo>
                    <a:pt x="1359" y="768"/>
                  </a:lnTo>
                  <a:cubicBezTo>
                    <a:pt x="1544" y="954"/>
                    <a:pt x="1729" y="1139"/>
                    <a:pt x="1915" y="1324"/>
                  </a:cubicBezTo>
                  <a:cubicBezTo>
                    <a:pt x="2223" y="1880"/>
                    <a:pt x="2532" y="2373"/>
                    <a:pt x="2841" y="2991"/>
                  </a:cubicBezTo>
                  <a:cubicBezTo>
                    <a:pt x="2860" y="3011"/>
                    <a:pt x="2882" y="3019"/>
                    <a:pt x="2904" y="3019"/>
                  </a:cubicBezTo>
                  <a:cubicBezTo>
                    <a:pt x="3019" y="3019"/>
                    <a:pt x="3149" y="2786"/>
                    <a:pt x="3149" y="2682"/>
                  </a:cubicBezTo>
                  <a:cubicBezTo>
                    <a:pt x="3273" y="2003"/>
                    <a:pt x="2655" y="1324"/>
                    <a:pt x="2223" y="830"/>
                  </a:cubicBezTo>
                  <a:cubicBezTo>
                    <a:pt x="1878" y="435"/>
                    <a:pt x="1334" y="1"/>
                    <a:pt x="783" y="1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545225" y="1373675"/>
              <a:ext cx="83350" cy="126325"/>
            </a:xfrm>
            <a:custGeom>
              <a:avLst/>
              <a:gdLst/>
              <a:ahLst/>
              <a:cxnLst/>
              <a:rect l="l" t="t" r="r" b="b"/>
              <a:pathLst>
                <a:path w="3334" h="5053" extrusionOk="0">
                  <a:moveTo>
                    <a:pt x="869" y="1"/>
                  </a:moveTo>
                  <a:cubicBezTo>
                    <a:pt x="779" y="1"/>
                    <a:pt x="676" y="46"/>
                    <a:pt x="556" y="154"/>
                  </a:cubicBezTo>
                  <a:cubicBezTo>
                    <a:pt x="0" y="586"/>
                    <a:pt x="247" y="1512"/>
                    <a:pt x="309" y="2129"/>
                  </a:cubicBezTo>
                  <a:cubicBezTo>
                    <a:pt x="494" y="3240"/>
                    <a:pt x="1050" y="4290"/>
                    <a:pt x="1976" y="5030"/>
                  </a:cubicBezTo>
                  <a:cubicBezTo>
                    <a:pt x="1991" y="5046"/>
                    <a:pt x="2009" y="5052"/>
                    <a:pt x="2028" y="5052"/>
                  </a:cubicBezTo>
                  <a:cubicBezTo>
                    <a:pt x="2168" y="5052"/>
                    <a:pt x="2393" y="4707"/>
                    <a:pt x="2284" y="4598"/>
                  </a:cubicBezTo>
                  <a:cubicBezTo>
                    <a:pt x="1482" y="3796"/>
                    <a:pt x="988" y="2808"/>
                    <a:pt x="741" y="1759"/>
                  </a:cubicBezTo>
                  <a:cubicBezTo>
                    <a:pt x="679" y="1388"/>
                    <a:pt x="618" y="1080"/>
                    <a:pt x="618" y="771"/>
                  </a:cubicBezTo>
                  <a:cubicBezTo>
                    <a:pt x="601" y="556"/>
                    <a:pt x="620" y="474"/>
                    <a:pt x="658" y="474"/>
                  </a:cubicBezTo>
                  <a:cubicBezTo>
                    <a:pt x="761" y="474"/>
                    <a:pt x="1005" y="1084"/>
                    <a:pt x="1050" y="1265"/>
                  </a:cubicBezTo>
                  <a:cubicBezTo>
                    <a:pt x="1220" y="1946"/>
                    <a:pt x="1912" y="3462"/>
                    <a:pt x="2838" y="3462"/>
                  </a:cubicBezTo>
                  <a:cubicBezTo>
                    <a:pt x="2919" y="3462"/>
                    <a:pt x="3002" y="3450"/>
                    <a:pt x="3087" y="3425"/>
                  </a:cubicBezTo>
                  <a:cubicBezTo>
                    <a:pt x="3149" y="3425"/>
                    <a:pt x="3334" y="3178"/>
                    <a:pt x="3210" y="3178"/>
                  </a:cubicBezTo>
                  <a:cubicBezTo>
                    <a:pt x="3193" y="3180"/>
                    <a:pt x="3177" y="3180"/>
                    <a:pt x="3160" y="3180"/>
                  </a:cubicBezTo>
                  <a:cubicBezTo>
                    <a:pt x="2325" y="3180"/>
                    <a:pt x="1786" y="1685"/>
                    <a:pt x="1544" y="1080"/>
                  </a:cubicBezTo>
                  <a:cubicBezTo>
                    <a:pt x="1394" y="781"/>
                    <a:pt x="1245" y="1"/>
                    <a:pt x="869" y="1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656325" y="1299525"/>
              <a:ext cx="89550" cy="76200"/>
            </a:xfrm>
            <a:custGeom>
              <a:avLst/>
              <a:gdLst/>
              <a:ahLst/>
              <a:cxnLst/>
              <a:rect l="l" t="t" r="r" b="b"/>
              <a:pathLst>
                <a:path w="3582" h="3048" extrusionOk="0">
                  <a:moveTo>
                    <a:pt x="1240" y="1"/>
                  </a:moveTo>
                  <a:cubicBezTo>
                    <a:pt x="863" y="1"/>
                    <a:pt x="481" y="141"/>
                    <a:pt x="186" y="404"/>
                  </a:cubicBezTo>
                  <a:cubicBezTo>
                    <a:pt x="186" y="465"/>
                    <a:pt x="1" y="712"/>
                    <a:pt x="63" y="774"/>
                  </a:cubicBezTo>
                  <a:cubicBezTo>
                    <a:pt x="803" y="1206"/>
                    <a:pt x="2532" y="1638"/>
                    <a:pt x="2408" y="2688"/>
                  </a:cubicBezTo>
                  <a:cubicBezTo>
                    <a:pt x="2408" y="2726"/>
                    <a:pt x="2420" y="2740"/>
                    <a:pt x="2437" y="2740"/>
                  </a:cubicBezTo>
                  <a:cubicBezTo>
                    <a:pt x="2473" y="2740"/>
                    <a:pt x="2532" y="2668"/>
                    <a:pt x="2532" y="2626"/>
                  </a:cubicBezTo>
                  <a:cubicBezTo>
                    <a:pt x="2841" y="1453"/>
                    <a:pt x="1544" y="959"/>
                    <a:pt x="742" y="465"/>
                  </a:cubicBezTo>
                  <a:lnTo>
                    <a:pt x="742" y="465"/>
                  </a:lnTo>
                  <a:cubicBezTo>
                    <a:pt x="1297" y="527"/>
                    <a:pt x="1791" y="712"/>
                    <a:pt x="2223" y="1083"/>
                  </a:cubicBezTo>
                  <a:cubicBezTo>
                    <a:pt x="2655" y="1700"/>
                    <a:pt x="3026" y="2317"/>
                    <a:pt x="3273" y="2996"/>
                  </a:cubicBezTo>
                  <a:cubicBezTo>
                    <a:pt x="3285" y="3033"/>
                    <a:pt x="3304" y="3048"/>
                    <a:pt x="3327" y="3048"/>
                  </a:cubicBezTo>
                  <a:cubicBezTo>
                    <a:pt x="3422" y="3048"/>
                    <a:pt x="3581" y="2799"/>
                    <a:pt x="3581" y="2749"/>
                  </a:cubicBezTo>
                  <a:cubicBezTo>
                    <a:pt x="3458" y="1762"/>
                    <a:pt x="2964" y="897"/>
                    <a:pt x="2162" y="342"/>
                  </a:cubicBezTo>
                  <a:cubicBezTo>
                    <a:pt x="1901" y="110"/>
                    <a:pt x="1573" y="1"/>
                    <a:pt x="1240" y="1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792150" y="1201400"/>
              <a:ext cx="68775" cy="106275"/>
            </a:xfrm>
            <a:custGeom>
              <a:avLst/>
              <a:gdLst/>
              <a:ahLst/>
              <a:cxnLst/>
              <a:rect l="l" t="t" r="r" b="b"/>
              <a:pathLst>
                <a:path w="2751" h="4251" extrusionOk="0">
                  <a:moveTo>
                    <a:pt x="2629" y="0"/>
                  </a:moveTo>
                  <a:cubicBezTo>
                    <a:pt x="2619" y="0"/>
                    <a:pt x="2607" y="3"/>
                    <a:pt x="2593" y="7"/>
                  </a:cubicBezTo>
                  <a:cubicBezTo>
                    <a:pt x="1173" y="625"/>
                    <a:pt x="0" y="2785"/>
                    <a:pt x="988" y="4205"/>
                  </a:cubicBezTo>
                  <a:cubicBezTo>
                    <a:pt x="1009" y="4237"/>
                    <a:pt x="1037" y="4250"/>
                    <a:pt x="1069" y="4250"/>
                  </a:cubicBezTo>
                  <a:cubicBezTo>
                    <a:pt x="1223" y="4250"/>
                    <a:pt x="1461" y="3927"/>
                    <a:pt x="1358" y="3773"/>
                  </a:cubicBezTo>
                  <a:cubicBezTo>
                    <a:pt x="803" y="2724"/>
                    <a:pt x="1111" y="1427"/>
                    <a:pt x="2037" y="686"/>
                  </a:cubicBezTo>
                  <a:lnTo>
                    <a:pt x="2037" y="686"/>
                  </a:lnTo>
                  <a:cubicBezTo>
                    <a:pt x="1790" y="1242"/>
                    <a:pt x="1667" y="1798"/>
                    <a:pt x="1605" y="2353"/>
                  </a:cubicBezTo>
                  <a:cubicBezTo>
                    <a:pt x="1605" y="2909"/>
                    <a:pt x="1852" y="3958"/>
                    <a:pt x="2469" y="4082"/>
                  </a:cubicBezTo>
                  <a:cubicBezTo>
                    <a:pt x="2476" y="4088"/>
                    <a:pt x="2484" y="4091"/>
                    <a:pt x="2492" y="4091"/>
                  </a:cubicBezTo>
                  <a:cubicBezTo>
                    <a:pt x="2557" y="4091"/>
                    <a:pt x="2655" y="3890"/>
                    <a:pt x="2655" y="3835"/>
                  </a:cubicBezTo>
                  <a:cubicBezTo>
                    <a:pt x="1852" y="2847"/>
                    <a:pt x="1852" y="1427"/>
                    <a:pt x="2593" y="378"/>
                  </a:cubicBezTo>
                  <a:cubicBezTo>
                    <a:pt x="2593" y="321"/>
                    <a:pt x="2751" y="0"/>
                    <a:pt x="2629" y="0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292125" y="1523875"/>
              <a:ext cx="69125" cy="111375"/>
            </a:xfrm>
            <a:custGeom>
              <a:avLst/>
              <a:gdLst/>
              <a:ahLst/>
              <a:cxnLst/>
              <a:rect l="l" t="t" r="r" b="b"/>
              <a:pathLst>
                <a:path w="2765" h="4455" extrusionOk="0">
                  <a:moveTo>
                    <a:pt x="874" y="0"/>
                  </a:moveTo>
                  <a:cubicBezTo>
                    <a:pt x="833" y="0"/>
                    <a:pt x="777" y="36"/>
                    <a:pt x="741" y="72"/>
                  </a:cubicBezTo>
                  <a:cubicBezTo>
                    <a:pt x="186" y="627"/>
                    <a:pt x="1" y="1430"/>
                    <a:pt x="309" y="2171"/>
                  </a:cubicBezTo>
                  <a:cubicBezTo>
                    <a:pt x="433" y="2664"/>
                    <a:pt x="1173" y="4455"/>
                    <a:pt x="1852" y="4455"/>
                  </a:cubicBezTo>
                  <a:cubicBezTo>
                    <a:pt x="2038" y="4393"/>
                    <a:pt x="2099" y="4269"/>
                    <a:pt x="2099" y="4084"/>
                  </a:cubicBezTo>
                  <a:cubicBezTo>
                    <a:pt x="2038" y="3899"/>
                    <a:pt x="1914" y="3837"/>
                    <a:pt x="1791" y="3652"/>
                  </a:cubicBezTo>
                  <a:cubicBezTo>
                    <a:pt x="1544" y="3343"/>
                    <a:pt x="1297" y="3035"/>
                    <a:pt x="1112" y="2726"/>
                  </a:cubicBezTo>
                  <a:cubicBezTo>
                    <a:pt x="865" y="2294"/>
                    <a:pt x="371" y="1306"/>
                    <a:pt x="618" y="689"/>
                  </a:cubicBezTo>
                  <a:lnTo>
                    <a:pt x="618" y="689"/>
                  </a:lnTo>
                  <a:cubicBezTo>
                    <a:pt x="680" y="1924"/>
                    <a:pt x="1420" y="3035"/>
                    <a:pt x="2532" y="3529"/>
                  </a:cubicBezTo>
                  <a:cubicBezTo>
                    <a:pt x="2538" y="3535"/>
                    <a:pt x="2547" y="3538"/>
                    <a:pt x="2556" y="3538"/>
                  </a:cubicBezTo>
                  <a:cubicBezTo>
                    <a:pt x="2630" y="3538"/>
                    <a:pt x="2765" y="3337"/>
                    <a:pt x="2655" y="3282"/>
                  </a:cubicBezTo>
                  <a:cubicBezTo>
                    <a:pt x="1667" y="2541"/>
                    <a:pt x="1050" y="1368"/>
                    <a:pt x="927" y="72"/>
                  </a:cubicBezTo>
                  <a:cubicBezTo>
                    <a:pt x="927" y="20"/>
                    <a:pt x="904" y="0"/>
                    <a:pt x="874" y="0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213425" y="1673175"/>
              <a:ext cx="125875" cy="82450"/>
            </a:xfrm>
            <a:custGeom>
              <a:avLst/>
              <a:gdLst/>
              <a:ahLst/>
              <a:cxnLst/>
              <a:rect l="l" t="t" r="r" b="b"/>
              <a:pathLst>
                <a:path w="5035" h="3298" extrusionOk="0">
                  <a:moveTo>
                    <a:pt x="1544" y="767"/>
                  </a:moveTo>
                  <a:cubicBezTo>
                    <a:pt x="1790" y="1014"/>
                    <a:pt x="2037" y="1260"/>
                    <a:pt x="2284" y="1507"/>
                  </a:cubicBezTo>
                  <a:cubicBezTo>
                    <a:pt x="1976" y="1322"/>
                    <a:pt x="1729" y="1075"/>
                    <a:pt x="1544" y="767"/>
                  </a:cubicBezTo>
                  <a:close/>
                  <a:moveTo>
                    <a:pt x="1725" y="0"/>
                  </a:moveTo>
                  <a:cubicBezTo>
                    <a:pt x="1667" y="0"/>
                    <a:pt x="1605" y="44"/>
                    <a:pt x="1605" y="88"/>
                  </a:cubicBezTo>
                  <a:cubicBezTo>
                    <a:pt x="0" y="1569"/>
                    <a:pt x="3149" y="2927"/>
                    <a:pt x="4260" y="3298"/>
                  </a:cubicBezTo>
                  <a:cubicBezTo>
                    <a:pt x="4383" y="3298"/>
                    <a:pt x="4692" y="2804"/>
                    <a:pt x="4568" y="2742"/>
                  </a:cubicBezTo>
                  <a:cubicBezTo>
                    <a:pt x="4383" y="2680"/>
                    <a:pt x="4075" y="2495"/>
                    <a:pt x="3642" y="2248"/>
                  </a:cubicBezTo>
                  <a:lnTo>
                    <a:pt x="3642" y="2248"/>
                  </a:lnTo>
                  <a:cubicBezTo>
                    <a:pt x="3766" y="2289"/>
                    <a:pt x="3896" y="2310"/>
                    <a:pt x="4029" y="2310"/>
                  </a:cubicBezTo>
                  <a:cubicBezTo>
                    <a:pt x="4294" y="2310"/>
                    <a:pt x="4568" y="2228"/>
                    <a:pt x="4815" y="2063"/>
                  </a:cubicBezTo>
                  <a:cubicBezTo>
                    <a:pt x="4872" y="2006"/>
                    <a:pt x="5035" y="1686"/>
                    <a:pt x="4913" y="1686"/>
                  </a:cubicBezTo>
                  <a:cubicBezTo>
                    <a:pt x="4903" y="1686"/>
                    <a:pt x="4891" y="1688"/>
                    <a:pt x="4877" y="1693"/>
                  </a:cubicBezTo>
                  <a:cubicBezTo>
                    <a:pt x="4689" y="1777"/>
                    <a:pt x="4506" y="1814"/>
                    <a:pt x="4327" y="1814"/>
                  </a:cubicBezTo>
                  <a:cubicBezTo>
                    <a:pt x="3329" y="1814"/>
                    <a:pt x="2471" y="654"/>
                    <a:pt x="1790" y="26"/>
                  </a:cubicBezTo>
                  <a:cubicBezTo>
                    <a:pt x="1772" y="8"/>
                    <a:pt x="1749" y="0"/>
                    <a:pt x="1725" y="0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262800" y="1827100"/>
              <a:ext cx="105925" cy="80050"/>
            </a:xfrm>
            <a:custGeom>
              <a:avLst/>
              <a:gdLst/>
              <a:ahLst/>
              <a:cxnLst/>
              <a:rect l="l" t="t" r="r" b="b"/>
              <a:pathLst>
                <a:path w="4237" h="3202" extrusionOk="0">
                  <a:moveTo>
                    <a:pt x="3307" y="0"/>
                  </a:moveTo>
                  <a:cubicBezTo>
                    <a:pt x="3256" y="0"/>
                    <a:pt x="3149" y="118"/>
                    <a:pt x="3149" y="165"/>
                  </a:cubicBezTo>
                  <a:cubicBezTo>
                    <a:pt x="2840" y="1338"/>
                    <a:pt x="1482" y="1709"/>
                    <a:pt x="433" y="1770"/>
                  </a:cubicBezTo>
                  <a:cubicBezTo>
                    <a:pt x="186" y="1770"/>
                    <a:pt x="1" y="2017"/>
                    <a:pt x="1" y="2264"/>
                  </a:cubicBezTo>
                  <a:cubicBezTo>
                    <a:pt x="110" y="2974"/>
                    <a:pt x="896" y="3201"/>
                    <a:pt x="1546" y="3201"/>
                  </a:cubicBezTo>
                  <a:cubicBezTo>
                    <a:pt x="1631" y="3201"/>
                    <a:pt x="1713" y="3197"/>
                    <a:pt x="1791" y="3190"/>
                  </a:cubicBezTo>
                  <a:cubicBezTo>
                    <a:pt x="2717" y="2943"/>
                    <a:pt x="3519" y="2449"/>
                    <a:pt x="4137" y="1709"/>
                  </a:cubicBezTo>
                  <a:cubicBezTo>
                    <a:pt x="4186" y="1609"/>
                    <a:pt x="4236" y="1349"/>
                    <a:pt x="4157" y="1349"/>
                  </a:cubicBezTo>
                  <a:cubicBezTo>
                    <a:pt x="4137" y="1349"/>
                    <a:pt x="4111" y="1364"/>
                    <a:pt x="4075" y="1400"/>
                  </a:cubicBezTo>
                  <a:cubicBezTo>
                    <a:pt x="3519" y="1894"/>
                    <a:pt x="2964" y="2264"/>
                    <a:pt x="2285" y="2511"/>
                  </a:cubicBezTo>
                  <a:cubicBezTo>
                    <a:pt x="2107" y="2570"/>
                    <a:pt x="1929" y="2598"/>
                    <a:pt x="1755" y="2598"/>
                  </a:cubicBezTo>
                  <a:cubicBezTo>
                    <a:pt x="1386" y="2598"/>
                    <a:pt x="1035" y="2474"/>
                    <a:pt x="741" y="2264"/>
                  </a:cubicBezTo>
                  <a:cubicBezTo>
                    <a:pt x="1976" y="2141"/>
                    <a:pt x="3025" y="1277"/>
                    <a:pt x="3334" y="42"/>
                  </a:cubicBezTo>
                  <a:cubicBezTo>
                    <a:pt x="3334" y="12"/>
                    <a:pt x="3323" y="0"/>
                    <a:pt x="3307" y="0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403250" y="1890550"/>
              <a:ext cx="60200" cy="155350"/>
            </a:xfrm>
            <a:custGeom>
              <a:avLst/>
              <a:gdLst/>
              <a:ahLst/>
              <a:cxnLst/>
              <a:rect l="l" t="t" r="r" b="b"/>
              <a:pathLst>
                <a:path w="2408" h="6214" extrusionOk="0">
                  <a:moveTo>
                    <a:pt x="2142" y="1"/>
                  </a:moveTo>
                  <a:cubicBezTo>
                    <a:pt x="2093" y="1"/>
                    <a:pt x="1963" y="170"/>
                    <a:pt x="1914" y="220"/>
                  </a:cubicBezTo>
                  <a:cubicBezTo>
                    <a:pt x="1667" y="1208"/>
                    <a:pt x="1482" y="2195"/>
                    <a:pt x="1358" y="3183"/>
                  </a:cubicBezTo>
                  <a:cubicBezTo>
                    <a:pt x="1420" y="3924"/>
                    <a:pt x="1543" y="4603"/>
                    <a:pt x="1852" y="5282"/>
                  </a:cubicBezTo>
                  <a:cubicBezTo>
                    <a:pt x="1420" y="4788"/>
                    <a:pt x="1173" y="4294"/>
                    <a:pt x="988" y="3677"/>
                  </a:cubicBezTo>
                  <a:cubicBezTo>
                    <a:pt x="679" y="2628"/>
                    <a:pt x="556" y="1516"/>
                    <a:pt x="679" y="405"/>
                  </a:cubicBezTo>
                  <a:cubicBezTo>
                    <a:pt x="679" y="352"/>
                    <a:pt x="662" y="330"/>
                    <a:pt x="634" y="330"/>
                  </a:cubicBezTo>
                  <a:cubicBezTo>
                    <a:pt x="534" y="330"/>
                    <a:pt x="295" y="617"/>
                    <a:pt x="247" y="714"/>
                  </a:cubicBezTo>
                  <a:cubicBezTo>
                    <a:pt x="0" y="1887"/>
                    <a:pt x="62" y="3121"/>
                    <a:pt x="494" y="4233"/>
                  </a:cubicBezTo>
                  <a:cubicBezTo>
                    <a:pt x="803" y="4973"/>
                    <a:pt x="1111" y="5961"/>
                    <a:pt x="2037" y="6208"/>
                  </a:cubicBezTo>
                  <a:cubicBezTo>
                    <a:pt x="2049" y="6212"/>
                    <a:pt x="2062" y="6214"/>
                    <a:pt x="2074" y="6214"/>
                  </a:cubicBezTo>
                  <a:cubicBezTo>
                    <a:pt x="2246" y="6214"/>
                    <a:pt x="2408" y="5825"/>
                    <a:pt x="2408" y="5652"/>
                  </a:cubicBezTo>
                  <a:cubicBezTo>
                    <a:pt x="2346" y="4912"/>
                    <a:pt x="2161" y="4171"/>
                    <a:pt x="1852" y="3430"/>
                  </a:cubicBezTo>
                  <a:cubicBezTo>
                    <a:pt x="1543" y="2381"/>
                    <a:pt x="2099" y="1146"/>
                    <a:pt x="2161" y="35"/>
                  </a:cubicBezTo>
                  <a:cubicBezTo>
                    <a:pt x="2161" y="11"/>
                    <a:pt x="2154" y="1"/>
                    <a:pt x="2142" y="1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619300" y="1859400"/>
              <a:ext cx="71850" cy="146825"/>
            </a:xfrm>
            <a:custGeom>
              <a:avLst/>
              <a:gdLst/>
              <a:ahLst/>
              <a:cxnLst/>
              <a:rect l="l" t="t" r="r" b="b"/>
              <a:pathLst>
                <a:path w="2874" h="5873" extrusionOk="0">
                  <a:moveTo>
                    <a:pt x="1319" y="1"/>
                  </a:moveTo>
                  <a:cubicBezTo>
                    <a:pt x="1233" y="1"/>
                    <a:pt x="1087" y="96"/>
                    <a:pt x="1050" y="170"/>
                  </a:cubicBezTo>
                  <a:cubicBezTo>
                    <a:pt x="0" y="1898"/>
                    <a:pt x="0" y="4059"/>
                    <a:pt x="1050" y="5787"/>
                  </a:cubicBezTo>
                  <a:cubicBezTo>
                    <a:pt x="1074" y="5848"/>
                    <a:pt x="1108" y="5873"/>
                    <a:pt x="1146" y="5873"/>
                  </a:cubicBezTo>
                  <a:cubicBezTo>
                    <a:pt x="1304" y="5873"/>
                    <a:pt x="1544" y="5454"/>
                    <a:pt x="1544" y="5355"/>
                  </a:cubicBezTo>
                  <a:cubicBezTo>
                    <a:pt x="1544" y="3565"/>
                    <a:pt x="1482" y="1960"/>
                    <a:pt x="2840" y="602"/>
                  </a:cubicBezTo>
                  <a:cubicBezTo>
                    <a:pt x="2840" y="556"/>
                    <a:pt x="2873" y="411"/>
                    <a:pt x="2842" y="411"/>
                  </a:cubicBezTo>
                  <a:cubicBezTo>
                    <a:pt x="2831" y="411"/>
                    <a:pt x="2811" y="429"/>
                    <a:pt x="2778" y="478"/>
                  </a:cubicBezTo>
                  <a:cubicBezTo>
                    <a:pt x="1667" y="1404"/>
                    <a:pt x="988" y="2824"/>
                    <a:pt x="1050" y="4306"/>
                  </a:cubicBezTo>
                  <a:cubicBezTo>
                    <a:pt x="556" y="2948"/>
                    <a:pt x="679" y="1466"/>
                    <a:pt x="1358" y="170"/>
                  </a:cubicBezTo>
                  <a:cubicBezTo>
                    <a:pt x="1408" y="45"/>
                    <a:pt x="1378" y="1"/>
                    <a:pt x="1319" y="1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494300" y="1749300"/>
              <a:ext cx="86450" cy="100575"/>
            </a:xfrm>
            <a:custGeom>
              <a:avLst/>
              <a:gdLst/>
              <a:ahLst/>
              <a:cxnLst/>
              <a:rect l="l" t="t" r="r" b="b"/>
              <a:pathLst>
                <a:path w="3458" h="4023" extrusionOk="0">
                  <a:moveTo>
                    <a:pt x="947" y="1"/>
                  </a:moveTo>
                  <a:cubicBezTo>
                    <a:pt x="877" y="1"/>
                    <a:pt x="741" y="161"/>
                    <a:pt x="741" y="253"/>
                  </a:cubicBezTo>
                  <a:cubicBezTo>
                    <a:pt x="793" y="1191"/>
                    <a:pt x="1154" y="2086"/>
                    <a:pt x="1786" y="2788"/>
                  </a:cubicBezTo>
                  <a:lnTo>
                    <a:pt x="1786" y="2788"/>
                  </a:lnTo>
                  <a:cubicBezTo>
                    <a:pt x="1212" y="2192"/>
                    <a:pt x="738" y="1511"/>
                    <a:pt x="432" y="746"/>
                  </a:cubicBezTo>
                  <a:cubicBezTo>
                    <a:pt x="413" y="717"/>
                    <a:pt x="389" y="705"/>
                    <a:pt x="363" y="705"/>
                  </a:cubicBezTo>
                  <a:cubicBezTo>
                    <a:pt x="220" y="705"/>
                    <a:pt x="0" y="1065"/>
                    <a:pt x="0" y="1117"/>
                  </a:cubicBezTo>
                  <a:cubicBezTo>
                    <a:pt x="185" y="1796"/>
                    <a:pt x="494" y="2475"/>
                    <a:pt x="1050" y="2907"/>
                  </a:cubicBezTo>
                  <a:cubicBezTo>
                    <a:pt x="1462" y="3437"/>
                    <a:pt x="2154" y="4022"/>
                    <a:pt x="2860" y="4022"/>
                  </a:cubicBezTo>
                  <a:cubicBezTo>
                    <a:pt x="2894" y="4022"/>
                    <a:pt x="2929" y="4021"/>
                    <a:pt x="2963" y="4018"/>
                  </a:cubicBezTo>
                  <a:cubicBezTo>
                    <a:pt x="3148" y="4018"/>
                    <a:pt x="3457" y="3648"/>
                    <a:pt x="3334" y="3524"/>
                  </a:cubicBezTo>
                  <a:cubicBezTo>
                    <a:pt x="2408" y="2537"/>
                    <a:pt x="1173" y="1487"/>
                    <a:pt x="988" y="67"/>
                  </a:cubicBezTo>
                  <a:cubicBezTo>
                    <a:pt x="988" y="20"/>
                    <a:pt x="972" y="1"/>
                    <a:pt x="947" y="1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443375" y="1565225"/>
              <a:ext cx="103425" cy="105850"/>
            </a:xfrm>
            <a:custGeom>
              <a:avLst/>
              <a:gdLst/>
              <a:ahLst/>
              <a:cxnLst/>
              <a:rect l="l" t="t" r="r" b="b"/>
              <a:pathLst>
                <a:path w="4137" h="4234" extrusionOk="0">
                  <a:moveTo>
                    <a:pt x="2340" y="1"/>
                  </a:moveTo>
                  <a:cubicBezTo>
                    <a:pt x="2180" y="1"/>
                    <a:pt x="2037" y="354"/>
                    <a:pt x="2037" y="517"/>
                  </a:cubicBezTo>
                  <a:cubicBezTo>
                    <a:pt x="2281" y="1309"/>
                    <a:pt x="1322" y="3604"/>
                    <a:pt x="288" y="3604"/>
                  </a:cubicBezTo>
                  <a:cubicBezTo>
                    <a:pt x="274" y="3604"/>
                    <a:pt x="261" y="3604"/>
                    <a:pt x="247" y="3603"/>
                  </a:cubicBezTo>
                  <a:cubicBezTo>
                    <a:pt x="124" y="3603"/>
                    <a:pt x="0" y="3788"/>
                    <a:pt x="62" y="3850"/>
                  </a:cubicBezTo>
                  <a:cubicBezTo>
                    <a:pt x="128" y="3866"/>
                    <a:pt x="192" y="3874"/>
                    <a:pt x="255" y="3874"/>
                  </a:cubicBezTo>
                  <a:cubicBezTo>
                    <a:pt x="899" y="3874"/>
                    <a:pt x="1386" y="3065"/>
                    <a:pt x="1667" y="2615"/>
                  </a:cubicBezTo>
                  <a:cubicBezTo>
                    <a:pt x="2037" y="2122"/>
                    <a:pt x="2284" y="1566"/>
                    <a:pt x="2469" y="949"/>
                  </a:cubicBezTo>
                  <a:cubicBezTo>
                    <a:pt x="2655" y="1257"/>
                    <a:pt x="2778" y="1628"/>
                    <a:pt x="2778" y="1936"/>
                  </a:cubicBezTo>
                  <a:cubicBezTo>
                    <a:pt x="2840" y="2739"/>
                    <a:pt x="2099" y="3294"/>
                    <a:pt x="1667" y="3850"/>
                  </a:cubicBezTo>
                  <a:cubicBezTo>
                    <a:pt x="1570" y="3947"/>
                    <a:pt x="1473" y="4234"/>
                    <a:pt x="1585" y="4234"/>
                  </a:cubicBezTo>
                  <a:cubicBezTo>
                    <a:pt x="1616" y="4234"/>
                    <a:pt x="1662" y="4212"/>
                    <a:pt x="1729" y="4159"/>
                  </a:cubicBezTo>
                  <a:cubicBezTo>
                    <a:pt x="2840" y="3171"/>
                    <a:pt x="4136" y="1196"/>
                    <a:pt x="2408" y="23"/>
                  </a:cubicBezTo>
                  <a:cubicBezTo>
                    <a:pt x="2385" y="8"/>
                    <a:pt x="2363" y="1"/>
                    <a:pt x="2340" y="1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630300" y="1622625"/>
              <a:ext cx="115575" cy="47675"/>
            </a:xfrm>
            <a:custGeom>
              <a:avLst/>
              <a:gdLst/>
              <a:ahLst/>
              <a:cxnLst/>
              <a:rect l="l" t="t" r="r" b="b"/>
              <a:pathLst>
                <a:path w="4623" h="1907" extrusionOk="0">
                  <a:moveTo>
                    <a:pt x="384" y="1"/>
                  </a:moveTo>
                  <a:cubicBezTo>
                    <a:pt x="276" y="1"/>
                    <a:pt x="184" y="203"/>
                    <a:pt x="239" y="258"/>
                  </a:cubicBezTo>
                  <a:cubicBezTo>
                    <a:pt x="857" y="659"/>
                    <a:pt x="1489" y="767"/>
                    <a:pt x="2138" y="767"/>
                  </a:cubicBezTo>
                  <a:cubicBezTo>
                    <a:pt x="2786" y="767"/>
                    <a:pt x="3449" y="659"/>
                    <a:pt x="4128" y="628"/>
                  </a:cubicBezTo>
                  <a:lnTo>
                    <a:pt x="4128" y="628"/>
                  </a:lnTo>
                  <a:cubicBezTo>
                    <a:pt x="3849" y="1103"/>
                    <a:pt x="3255" y="1274"/>
                    <a:pt x="2613" y="1274"/>
                  </a:cubicBezTo>
                  <a:cubicBezTo>
                    <a:pt x="1835" y="1274"/>
                    <a:pt x="988" y="1022"/>
                    <a:pt x="548" y="752"/>
                  </a:cubicBezTo>
                  <a:cubicBezTo>
                    <a:pt x="536" y="747"/>
                    <a:pt x="523" y="746"/>
                    <a:pt x="509" y="746"/>
                  </a:cubicBezTo>
                  <a:cubicBezTo>
                    <a:pt x="316" y="746"/>
                    <a:pt x="1" y="1134"/>
                    <a:pt x="116" y="1307"/>
                  </a:cubicBezTo>
                  <a:cubicBezTo>
                    <a:pt x="562" y="1753"/>
                    <a:pt x="1221" y="1906"/>
                    <a:pt x="1866" y="1906"/>
                  </a:cubicBezTo>
                  <a:cubicBezTo>
                    <a:pt x="2203" y="1906"/>
                    <a:pt x="2536" y="1864"/>
                    <a:pt x="2832" y="1801"/>
                  </a:cubicBezTo>
                  <a:cubicBezTo>
                    <a:pt x="3635" y="1677"/>
                    <a:pt x="4375" y="1060"/>
                    <a:pt x="4622" y="258"/>
                  </a:cubicBezTo>
                  <a:cubicBezTo>
                    <a:pt x="4622" y="258"/>
                    <a:pt x="4622" y="72"/>
                    <a:pt x="4561" y="72"/>
                  </a:cubicBezTo>
                  <a:cubicBezTo>
                    <a:pt x="3702" y="147"/>
                    <a:pt x="2866" y="335"/>
                    <a:pt x="2038" y="335"/>
                  </a:cubicBezTo>
                  <a:cubicBezTo>
                    <a:pt x="1498" y="335"/>
                    <a:pt x="961" y="255"/>
                    <a:pt x="425" y="11"/>
                  </a:cubicBezTo>
                  <a:cubicBezTo>
                    <a:pt x="411" y="4"/>
                    <a:pt x="398" y="1"/>
                    <a:pt x="384" y="1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710575" y="1412375"/>
              <a:ext cx="46100" cy="105825"/>
            </a:xfrm>
            <a:custGeom>
              <a:avLst/>
              <a:gdLst/>
              <a:ahLst/>
              <a:cxnLst/>
              <a:rect l="l" t="t" r="r" b="b"/>
              <a:pathLst>
                <a:path w="1844" h="4233" extrusionOk="0">
                  <a:moveTo>
                    <a:pt x="343" y="1"/>
                  </a:moveTo>
                  <a:cubicBezTo>
                    <a:pt x="175" y="1"/>
                    <a:pt x="0" y="290"/>
                    <a:pt x="53" y="396"/>
                  </a:cubicBezTo>
                  <a:cubicBezTo>
                    <a:pt x="547" y="1445"/>
                    <a:pt x="671" y="2618"/>
                    <a:pt x="485" y="3729"/>
                  </a:cubicBezTo>
                  <a:cubicBezTo>
                    <a:pt x="485" y="3747"/>
                    <a:pt x="491" y="3755"/>
                    <a:pt x="498" y="3755"/>
                  </a:cubicBezTo>
                  <a:cubicBezTo>
                    <a:pt x="516" y="3755"/>
                    <a:pt x="547" y="3711"/>
                    <a:pt x="547" y="3668"/>
                  </a:cubicBezTo>
                  <a:cubicBezTo>
                    <a:pt x="794" y="2865"/>
                    <a:pt x="856" y="2001"/>
                    <a:pt x="794" y="1198"/>
                  </a:cubicBezTo>
                  <a:lnTo>
                    <a:pt x="794" y="1198"/>
                  </a:lnTo>
                  <a:cubicBezTo>
                    <a:pt x="917" y="1384"/>
                    <a:pt x="979" y="1569"/>
                    <a:pt x="1103" y="1816"/>
                  </a:cubicBezTo>
                  <a:cubicBezTo>
                    <a:pt x="1288" y="2556"/>
                    <a:pt x="1226" y="3359"/>
                    <a:pt x="979" y="4100"/>
                  </a:cubicBezTo>
                  <a:cubicBezTo>
                    <a:pt x="960" y="4197"/>
                    <a:pt x="983" y="4233"/>
                    <a:pt x="1024" y="4233"/>
                  </a:cubicBezTo>
                  <a:cubicBezTo>
                    <a:pt x="1114" y="4233"/>
                    <a:pt x="1288" y="4061"/>
                    <a:pt x="1288" y="3976"/>
                  </a:cubicBezTo>
                  <a:cubicBezTo>
                    <a:pt x="1843" y="2433"/>
                    <a:pt x="1720" y="1013"/>
                    <a:pt x="424" y="25"/>
                  </a:cubicBezTo>
                  <a:cubicBezTo>
                    <a:pt x="398" y="8"/>
                    <a:pt x="371" y="1"/>
                    <a:pt x="343" y="1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858500" y="1374725"/>
              <a:ext cx="66400" cy="114375"/>
            </a:xfrm>
            <a:custGeom>
              <a:avLst/>
              <a:gdLst/>
              <a:ahLst/>
              <a:cxnLst/>
              <a:rect l="l" t="t" r="r" b="b"/>
              <a:pathLst>
                <a:path w="2656" h="4575" extrusionOk="0">
                  <a:moveTo>
                    <a:pt x="2340" y="1"/>
                  </a:moveTo>
                  <a:cubicBezTo>
                    <a:pt x="1812" y="1"/>
                    <a:pt x="1316" y="603"/>
                    <a:pt x="1050" y="976"/>
                  </a:cubicBezTo>
                  <a:cubicBezTo>
                    <a:pt x="371" y="1778"/>
                    <a:pt x="1" y="2828"/>
                    <a:pt x="124" y="3877"/>
                  </a:cubicBezTo>
                  <a:cubicBezTo>
                    <a:pt x="124" y="3937"/>
                    <a:pt x="146" y="3960"/>
                    <a:pt x="178" y="3960"/>
                  </a:cubicBezTo>
                  <a:cubicBezTo>
                    <a:pt x="281" y="3960"/>
                    <a:pt x="494" y="3724"/>
                    <a:pt x="494" y="3630"/>
                  </a:cubicBezTo>
                  <a:cubicBezTo>
                    <a:pt x="494" y="2890"/>
                    <a:pt x="680" y="2149"/>
                    <a:pt x="1050" y="1470"/>
                  </a:cubicBezTo>
                  <a:cubicBezTo>
                    <a:pt x="1112" y="1285"/>
                    <a:pt x="1235" y="1099"/>
                    <a:pt x="1420" y="976"/>
                  </a:cubicBezTo>
                  <a:cubicBezTo>
                    <a:pt x="1546" y="850"/>
                    <a:pt x="1930" y="495"/>
                    <a:pt x="2084" y="495"/>
                  </a:cubicBezTo>
                  <a:cubicBezTo>
                    <a:pt x="2156" y="495"/>
                    <a:pt x="2178" y="574"/>
                    <a:pt x="2099" y="791"/>
                  </a:cubicBezTo>
                  <a:cubicBezTo>
                    <a:pt x="1914" y="1346"/>
                    <a:pt x="1606" y="1840"/>
                    <a:pt x="1482" y="2334"/>
                  </a:cubicBezTo>
                  <a:cubicBezTo>
                    <a:pt x="1297" y="3075"/>
                    <a:pt x="1173" y="3815"/>
                    <a:pt x="1112" y="4495"/>
                  </a:cubicBezTo>
                  <a:cubicBezTo>
                    <a:pt x="1112" y="4553"/>
                    <a:pt x="1130" y="4575"/>
                    <a:pt x="1156" y="4575"/>
                  </a:cubicBezTo>
                  <a:cubicBezTo>
                    <a:pt x="1211" y="4575"/>
                    <a:pt x="1297" y="4475"/>
                    <a:pt x="1297" y="4433"/>
                  </a:cubicBezTo>
                  <a:cubicBezTo>
                    <a:pt x="1482" y="3692"/>
                    <a:pt x="1544" y="2951"/>
                    <a:pt x="1791" y="2210"/>
                  </a:cubicBezTo>
                  <a:cubicBezTo>
                    <a:pt x="1976" y="1470"/>
                    <a:pt x="2408" y="852"/>
                    <a:pt x="2655" y="173"/>
                  </a:cubicBezTo>
                  <a:cubicBezTo>
                    <a:pt x="2655" y="173"/>
                    <a:pt x="2655" y="50"/>
                    <a:pt x="2593" y="50"/>
                  </a:cubicBezTo>
                  <a:cubicBezTo>
                    <a:pt x="2508" y="16"/>
                    <a:pt x="2424" y="1"/>
                    <a:pt x="2340" y="1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941850" y="1230850"/>
              <a:ext cx="60175" cy="90850"/>
            </a:xfrm>
            <a:custGeom>
              <a:avLst/>
              <a:gdLst/>
              <a:ahLst/>
              <a:cxnLst/>
              <a:rect l="l" t="t" r="r" b="b"/>
              <a:pathLst>
                <a:path w="2407" h="3634" extrusionOk="0">
                  <a:moveTo>
                    <a:pt x="617" y="0"/>
                  </a:moveTo>
                  <a:cubicBezTo>
                    <a:pt x="596" y="0"/>
                    <a:pt x="576" y="1"/>
                    <a:pt x="556" y="2"/>
                  </a:cubicBezTo>
                  <a:cubicBezTo>
                    <a:pt x="370" y="2"/>
                    <a:pt x="0" y="434"/>
                    <a:pt x="185" y="558"/>
                  </a:cubicBezTo>
                  <a:cubicBezTo>
                    <a:pt x="494" y="866"/>
                    <a:pt x="741" y="1237"/>
                    <a:pt x="803" y="1669"/>
                  </a:cubicBezTo>
                  <a:cubicBezTo>
                    <a:pt x="988" y="2286"/>
                    <a:pt x="1173" y="2904"/>
                    <a:pt x="1173" y="3583"/>
                  </a:cubicBezTo>
                  <a:cubicBezTo>
                    <a:pt x="1173" y="3619"/>
                    <a:pt x="1187" y="3634"/>
                    <a:pt x="1209" y="3634"/>
                  </a:cubicBezTo>
                  <a:cubicBezTo>
                    <a:pt x="1303" y="3634"/>
                    <a:pt x="1543" y="3374"/>
                    <a:pt x="1543" y="3274"/>
                  </a:cubicBezTo>
                  <a:cubicBezTo>
                    <a:pt x="1543" y="2657"/>
                    <a:pt x="1482" y="1978"/>
                    <a:pt x="1235" y="1360"/>
                  </a:cubicBezTo>
                  <a:lnTo>
                    <a:pt x="1111" y="1052"/>
                  </a:lnTo>
                  <a:lnTo>
                    <a:pt x="1111" y="1052"/>
                  </a:lnTo>
                  <a:cubicBezTo>
                    <a:pt x="1543" y="1484"/>
                    <a:pt x="1852" y="2101"/>
                    <a:pt x="1914" y="2718"/>
                  </a:cubicBezTo>
                  <a:cubicBezTo>
                    <a:pt x="1914" y="2790"/>
                    <a:pt x="1937" y="2818"/>
                    <a:pt x="1972" y="2818"/>
                  </a:cubicBezTo>
                  <a:cubicBezTo>
                    <a:pt x="2091" y="2818"/>
                    <a:pt x="2346" y="2505"/>
                    <a:pt x="2346" y="2410"/>
                  </a:cubicBezTo>
                  <a:cubicBezTo>
                    <a:pt x="2406" y="1502"/>
                    <a:pt x="1636" y="0"/>
                    <a:pt x="617" y="0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1080375" y="1059375"/>
              <a:ext cx="83725" cy="110375"/>
            </a:xfrm>
            <a:custGeom>
              <a:avLst/>
              <a:gdLst/>
              <a:ahLst/>
              <a:cxnLst/>
              <a:rect l="l" t="t" r="r" b="b"/>
              <a:pathLst>
                <a:path w="3349" h="4415" extrusionOk="0">
                  <a:moveTo>
                    <a:pt x="2826" y="0"/>
                  </a:moveTo>
                  <a:cubicBezTo>
                    <a:pt x="1408" y="0"/>
                    <a:pt x="0" y="3501"/>
                    <a:pt x="1002" y="4392"/>
                  </a:cubicBezTo>
                  <a:cubicBezTo>
                    <a:pt x="1018" y="4407"/>
                    <a:pt x="1035" y="4414"/>
                    <a:pt x="1053" y="4414"/>
                  </a:cubicBezTo>
                  <a:cubicBezTo>
                    <a:pt x="1182" y="4414"/>
                    <a:pt x="1365" y="4076"/>
                    <a:pt x="1311" y="4022"/>
                  </a:cubicBezTo>
                  <a:cubicBezTo>
                    <a:pt x="1002" y="3034"/>
                    <a:pt x="1311" y="565"/>
                    <a:pt x="2669" y="503"/>
                  </a:cubicBezTo>
                  <a:cubicBezTo>
                    <a:pt x="3040" y="503"/>
                    <a:pt x="2607" y="1306"/>
                    <a:pt x="2546" y="1429"/>
                  </a:cubicBezTo>
                  <a:cubicBezTo>
                    <a:pt x="2422" y="1738"/>
                    <a:pt x="2299" y="2108"/>
                    <a:pt x="2175" y="2417"/>
                  </a:cubicBezTo>
                  <a:cubicBezTo>
                    <a:pt x="1990" y="3034"/>
                    <a:pt x="1928" y="3651"/>
                    <a:pt x="2052" y="4207"/>
                  </a:cubicBezTo>
                  <a:cubicBezTo>
                    <a:pt x="2052" y="4266"/>
                    <a:pt x="2070" y="4290"/>
                    <a:pt x="2097" y="4290"/>
                  </a:cubicBezTo>
                  <a:cubicBezTo>
                    <a:pt x="2183" y="4290"/>
                    <a:pt x="2361" y="4054"/>
                    <a:pt x="2361" y="3960"/>
                  </a:cubicBezTo>
                  <a:cubicBezTo>
                    <a:pt x="2361" y="3343"/>
                    <a:pt x="2422" y="2664"/>
                    <a:pt x="2607" y="2046"/>
                  </a:cubicBezTo>
                  <a:cubicBezTo>
                    <a:pt x="2793" y="1429"/>
                    <a:pt x="3101" y="873"/>
                    <a:pt x="3287" y="318"/>
                  </a:cubicBezTo>
                  <a:cubicBezTo>
                    <a:pt x="3287" y="256"/>
                    <a:pt x="3348" y="133"/>
                    <a:pt x="3287" y="133"/>
                  </a:cubicBezTo>
                  <a:cubicBezTo>
                    <a:pt x="3135" y="42"/>
                    <a:pt x="2980" y="0"/>
                    <a:pt x="2826" y="0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6"/>
            <p:cNvSpPr/>
            <p:nvPr/>
          </p:nvSpPr>
          <p:spPr>
            <a:xfrm>
              <a:off x="1252025" y="984425"/>
              <a:ext cx="50950" cy="122050"/>
            </a:xfrm>
            <a:custGeom>
              <a:avLst/>
              <a:gdLst/>
              <a:ahLst/>
              <a:cxnLst/>
              <a:rect l="l" t="t" r="r" b="b"/>
              <a:pathLst>
                <a:path w="2038" h="4882" extrusionOk="0">
                  <a:moveTo>
                    <a:pt x="1722" y="1"/>
                  </a:moveTo>
                  <a:cubicBezTo>
                    <a:pt x="1135" y="1"/>
                    <a:pt x="781" y="728"/>
                    <a:pt x="618" y="1217"/>
                  </a:cubicBezTo>
                  <a:cubicBezTo>
                    <a:pt x="248" y="2328"/>
                    <a:pt x="1" y="3871"/>
                    <a:pt x="803" y="4859"/>
                  </a:cubicBezTo>
                  <a:cubicBezTo>
                    <a:pt x="819" y="4874"/>
                    <a:pt x="836" y="4881"/>
                    <a:pt x="856" y="4881"/>
                  </a:cubicBezTo>
                  <a:cubicBezTo>
                    <a:pt x="997" y="4881"/>
                    <a:pt x="1228" y="4535"/>
                    <a:pt x="1174" y="4427"/>
                  </a:cubicBezTo>
                  <a:cubicBezTo>
                    <a:pt x="803" y="3563"/>
                    <a:pt x="680" y="2637"/>
                    <a:pt x="865" y="1773"/>
                  </a:cubicBezTo>
                  <a:cubicBezTo>
                    <a:pt x="927" y="1526"/>
                    <a:pt x="989" y="1279"/>
                    <a:pt x="1050" y="1032"/>
                  </a:cubicBezTo>
                  <a:cubicBezTo>
                    <a:pt x="1104" y="817"/>
                    <a:pt x="1251" y="649"/>
                    <a:pt x="1450" y="649"/>
                  </a:cubicBezTo>
                  <a:cubicBezTo>
                    <a:pt x="1480" y="649"/>
                    <a:pt x="1512" y="653"/>
                    <a:pt x="1544" y="661"/>
                  </a:cubicBezTo>
                  <a:cubicBezTo>
                    <a:pt x="1421" y="908"/>
                    <a:pt x="1359" y="1155"/>
                    <a:pt x="1235" y="1402"/>
                  </a:cubicBezTo>
                  <a:cubicBezTo>
                    <a:pt x="1050" y="2081"/>
                    <a:pt x="680" y="3810"/>
                    <a:pt x="1544" y="4180"/>
                  </a:cubicBezTo>
                  <a:cubicBezTo>
                    <a:pt x="1668" y="4180"/>
                    <a:pt x="1853" y="3933"/>
                    <a:pt x="1791" y="3871"/>
                  </a:cubicBezTo>
                  <a:cubicBezTo>
                    <a:pt x="865" y="3069"/>
                    <a:pt x="1668" y="1094"/>
                    <a:pt x="1976" y="291"/>
                  </a:cubicBezTo>
                  <a:cubicBezTo>
                    <a:pt x="2038" y="229"/>
                    <a:pt x="2038" y="106"/>
                    <a:pt x="1976" y="44"/>
                  </a:cubicBezTo>
                  <a:cubicBezTo>
                    <a:pt x="1887" y="14"/>
                    <a:pt x="1802" y="1"/>
                    <a:pt x="1722" y="1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1390925" y="943850"/>
              <a:ext cx="61750" cy="93900"/>
            </a:xfrm>
            <a:custGeom>
              <a:avLst/>
              <a:gdLst/>
              <a:ahLst/>
              <a:cxnLst/>
              <a:rect l="l" t="t" r="r" b="b"/>
              <a:pathLst>
                <a:path w="2470" h="3756" extrusionOk="0">
                  <a:moveTo>
                    <a:pt x="2408" y="0"/>
                  </a:moveTo>
                  <a:cubicBezTo>
                    <a:pt x="741" y="124"/>
                    <a:pt x="1" y="2161"/>
                    <a:pt x="1" y="3643"/>
                  </a:cubicBezTo>
                  <a:cubicBezTo>
                    <a:pt x="1" y="3696"/>
                    <a:pt x="18" y="3717"/>
                    <a:pt x="45" y="3717"/>
                  </a:cubicBezTo>
                  <a:cubicBezTo>
                    <a:pt x="146" y="3717"/>
                    <a:pt x="384" y="3431"/>
                    <a:pt x="433" y="3334"/>
                  </a:cubicBezTo>
                  <a:cubicBezTo>
                    <a:pt x="556" y="2161"/>
                    <a:pt x="741" y="741"/>
                    <a:pt x="2038" y="433"/>
                  </a:cubicBezTo>
                  <a:lnTo>
                    <a:pt x="2038" y="433"/>
                  </a:lnTo>
                  <a:cubicBezTo>
                    <a:pt x="2038" y="556"/>
                    <a:pt x="2038" y="618"/>
                    <a:pt x="1914" y="741"/>
                  </a:cubicBezTo>
                  <a:cubicBezTo>
                    <a:pt x="1853" y="865"/>
                    <a:pt x="1729" y="988"/>
                    <a:pt x="1606" y="1112"/>
                  </a:cubicBezTo>
                  <a:cubicBezTo>
                    <a:pt x="1482" y="1235"/>
                    <a:pt x="1420" y="1359"/>
                    <a:pt x="1359" y="1544"/>
                  </a:cubicBezTo>
                  <a:cubicBezTo>
                    <a:pt x="1112" y="2223"/>
                    <a:pt x="1050" y="2963"/>
                    <a:pt x="865" y="3704"/>
                  </a:cubicBezTo>
                  <a:cubicBezTo>
                    <a:pt x="865" y="3740"/>
                    <a:pt x="881" y="3755"/>
                    <a:pt x="903" y="3755"/>
                  </a:cubicBezTo>
                  <a:cubicBezTo>
                    <a:pt x="957" y="3755"/>
                    <a:pt x="1050" y="3668"/>
                    <a:pt x="1050" y="3581"/>
                  </a:cubicBezTo>
                  <a:cubicBezTo>
                    <a:pt x="1297" y="2717"/>
                    <a:pt x="1297" y="1729"/>
                    <a:pt x="1914" y="988"/>
                  </a:cubicBezTo>
                  <a:cubicBezTo>
                    <a:pt x="2223" y="741"/>
                    <a:pt x="2408" y="433"/>
                    <a:pt x="2470" y="62"/>
                  </a:cubicBezTo>
                  <a:cubicBezTo>
                    <a:pt x="2470" y="62"/>
                    <a:pt x="2408" y="0"/>
                    <a:pt x="2408" y="0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6"/>
            <p:cNvSpPr/>
            <p:nvPr/>
          </p:nvSpPr>
          <p:spPr>
            <a:xfrm>
              <a:off x="1567700" y="917550"/>
              <a:ext cx="59375" cy="107950"/>
            </a:xfrm>
            <a:custGeom>
              <a:avLst/>
              <a:gdLst/>
              <a:ahLst/>
              <a:cxnLst/>
              <a:rect l="l" t="t" r="r" b="b"/>
              <a:pathLst>
                <a:path w="2375" h="4318" extrusionOk="0">
                  <a:moveTo>
                    <a:pt x="704" y="1"/>
                  </a:moveTo>
                  <a:cubicBezTo>
                    <a:pt x="685" y="1"/>
                    <a:pt x="665" y="2"/>
                    <a:pt x="646" y="3"/>
                  </a:cubicBezTo>
                  <a:cubicBezTo>
                    <a:pt x="461" y="65"/>
                    <a:pt x="276" y="312"/>
                    <a:pt x="276" y="559"/>
                  </a:cubicBezTo>
                  <a:cubicBezTo>
                    <a:pt x="337" y="1052"/>
                    <a:pt x="399" y="1608"/>
                    <a:pt x="461" y="2164"/>
                  </a:cubicBezTo>
                  <a:cubicBezTo>
                    <a:pt x="461" y="2596"/>
                    <a:pt x="461" y="3460"/>
                    <a:pt x="152" y="3769"/>
                  </a:cubicBezTo>
                  <a:cubicBezTo>
                    <a:pt x="99" y="3822"/>
                    <a:pt x="1" y="4102"/>
                    <a:pt x="91" y="4102"/>
                  </a:cubicBezTo>
                  <a:cubicBezTo>
                    <a:pt x="106" y="4102"/>
                    <a:pt x="126" y="4095"/>
                    <a:pt x="152" y="4077"/>
                  </a:cubicBezTo>
                  <a:cubicBezTo>
                    <a:pt x="1078" y="3460"/>
                    <a:pt x="955" y="1917"/>
                    <a:pt x="831" y="806"/>
                  </a:cubicBezTo>
                  <a:lnTo>
                    <a:pt x="831" y="806"/>
                  </a:lnTo>
                  <a:cubicBezTo>
                    <a:pt x="1016" y="1052"/>
                    <a:pt x="1201" y="1299"/>
                    <a:pt x="1325" y="1546"/>
                  </a:cubicBezTo>
                  <a:cubicBezTo>
                    <a:pt x="1819" y="2287"/>
                    <a:pt x="1819" y="3275"/>
                    <a:pt x="1387" y="4015"/>
                  </a:cubicBezTo>
                  <a:cubicBezTo>
                    <a:pt x="1263" y="4180"/>
                    <a:pt x="1304" y="4317"/>
                    <a:pt x="1419" y="4317"/>
                  </a:cubicBezTo>
                  <a:cubicBezTo>
                    <a:pt x="1476" y="4317"/>
                    <a:pt x="1551" y="4283"/>
                    <a:pt x="1634" y="4201"/>
                  </a:cubicBezTo>
                  <a:cubicBezTo>
                    <a:pt x="2189" y="3522"/>
                    <a:pt x="2374" y="2657"/>
                    <a:pt x="2127" y="1793"/>
                  </a:cubicBezTo>
                  <a:cubicBezTo>
                    <a:pt x="2007" y="1191"/>
                    <a:pt x="1475" y="1"/>
                    <a:pt x="704" y="1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6"/>
            <p:cNvSpPr/>
            <p:nvPr/>
          </p:nvSpPr>
          <p:spPr>
            <a:xfrm>
              <a:off x="1065300" y="1309850"/>
              <a:ext cx="71025" cy="101150"/>
            </a:xfrm>
            <a:custGeom>
              <a:avLst/>
              <a:gdLst/>
              <a:ahLst/>
              <a:cxnLst/>
              <a:rect l="l" t="t" r="r" b="b"/>
              <a:pathLst>
                <a:path w="2841" h="4046" extrusionOk="0">
                  <a:moveTo>
                    <a:pt x="2168" y="1"/>
                  </a:moveTo>
                  <a:cubicBezTo>
                    <a:pt x="2071" y="1"/>
                    <a:pt x="1902" y="250"/>
                    <a:pt x="1852" y="299"/>
                  </a:cubicBezTo>
                  <a:cubicBezTo>
                    <a:pt x="1852" y="670"/>
                    <a:pt x="1791" y="1102"/>
                    <a:pt x="1667" y="1472"/>
                  </a:cubicBezTo>
                  <a:cubicBezTo>
                    <a:pt x="1544" y="1719"/>
                    <a:pt x="1420" y="2028"/>
                    <a:pt x="1235" y="2275"/>
                  </a:cubicBezTo>
                  <a:cubicBezTo>
                    <a:pt x="988" y="2707"/>
                    <a:pt x="741" y="3571"/>
                    <a:pt x="247" y="3756"/>
                  </a:cubicBezTo>
                  <a:cubicBezTo>
                    <a:pt x="186" y="3756"/>
                    <a:pt x="0" y="4003"/>
                    <a:pt x="124" y="4003"/>
                  </a:cubicBezTo>
                  <a:cubicBezTo>
                    <a:pt x="141" y="4005"/>
                    <a:pt x="158" y="4006"/>
                    <a:pt x="174" y="4006"/>
                  </a:cubicBezTo>
                  <a:cubicBezTo>
                    <a:pt x="643" y="4006"/>
                    <a:pt x="995" y="3188"/>
                    <a:pt x="1173" y="2830"/>
                  </a:cubicBezTo>
                  <a:cubicBezTo>
                    <a:pt x="1420" y="2460"/>
                    <a:pt x="1605" y="2089"/>
                    <a:pt x="1852" y="1657"/>
                  </a:cubicBezTo>
                  <a:cubicBezTo>
                    <a:pt x="1976" y="1472"/>
                    <a:pt x="2038" y="1225"/>
                    <a:pt x="2099" y="978"/>
                  </a:cubicBezTo>
                  <a:lnTo>
                    <a:pt x="2099" y="978"/>
                  </a:lnTo>
                  <a:cubicBezTo>
                    <a:pt x="2223" y="2028"/>
                    <a:pt x="1852" y="3015"/>
                    <a:pt x="1173" y="3756"/>
                  </a:cubicBezTo>
                  <a:cubicBezTo>
                    <a:pt x="1087" y="3886"/>
                    <a:pt x="1121" y="4045"/>
                    <a:pt x="1213" y="4045"/>
                  </a:cubicBezTo>
                  <a:cubicBezTo>
                    <a:pt x="1253" y="4045"/>
                    <a:pt x="1303" y="4016"/>
                    <a:pt x="1359" y="3941"/>
                  </a:cubicBezTo>
                  <a:cubicBezTo>
                    <a:pt x="2285" y="2830"/>
                    <a:pt x="2840" y="1472"/>
                    <a:pt x="2223" y="52"/>
                  </a:cubicBezTo>
                  <a:cubicBezTo>
                    <a:pt x="2211" y="16"/>
                    <a:pt x="2191" y="1"/>
                    <a:pt x="2168" y="1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968425" y="1525400"/>
              <a:ext cx="109525" cy="50800"/>
            </a:xfrm>
            <a:custGeom>
              <a:avLst/>
              <a:gdLst/>
              <a:ahLst/>
              <a:cxnLst/>
              <a:rect l="l" t="t" r="r" b="b"/>
              <a:pathLst>
                <a:path w="4381" h="2032" extrusionOk="0">
                  <a:moveTo>
                    <a:pt x="209" y="1"/>
                  </a:moveTo>
                  <a:cubicBezTo>
                    <a:pt x="135" y="1"/>
                    <a:pt x="0" y="203"/>
                    <a:pt x="110" y="258"/>
                  </a:cubicBezTo>
                  <a:cubicBezTo>
                    <a:pt x="542" y="690"/>
                    <a:pt x="1159" y="937"/>
                    <a:pt x="1838" y="937"/>
                  </a:cubicBezTo>
                  <a:cubicBezTo>
                    <a:pt x="1993" y="968"/>
                    <a:pt x="2147" y="983"/>
                    <a:pt x="2301" y="983"/>
                  </a:cubicBezTo>
                  <a:cubicBezTo>
                    <a:pt x="2456" y="983"/>
                    <a:pt x="2610" y="968"/>
                    <a:pt x="2764" y="937"/>
                  </a:cubicBezTo>
                  <a:cubicBezTo>
                    <a:pt x="2814" y="937"/>
                    <a:pt x="3456" y="779"/>
                    <a:pt x="3711" y="779"/>
                  </a:cubicBezTo>
                  <a:cubicBezTo>
                    <a:pt x="3774" y="779"/>
                    <a:pt x="3814" y="789"/>
                    <a:pt x="3814" y="813"/>
                  </a:cubicBezTo>
                  <a:cubicBezTo>
                    <a:pt x="3775" y="1317"/>
                    <a:pt x="2810" y="1432"/>
                    <a:pt x="1976" y="1432"/>
                  </a:cubicBezTo>
                  <a:cubicBezTo>
                    <a:pt x="1482" y="1432"/>
                    <a:pt x="1034" y="1392"/>
                    <a:pt x="851" y="1369"/>
                  </a:cubicBezTo>
                  <a:cubicBezTo>
                    <a:pt x="727" y="1369"/>
                    <a:pt x="419" y="1739"/>
                    <a:pt x="604" y="1801"/>
                  </a:cubicBezTo>
                  <a:cubicBezTo>
                    <a:pt x="892" y="1953"/>
                    <a:pt x="1309" y="2031"/>
                    <a:pt x="1760" y="2031"/>
                  </a:cubicBezTo>
                  <a:cubicBezTo>
                    <a:pt x="2954" y="2031"/>
                    <a:pt x="4380" y="1484"/>
                    <a:pt x="4246" y="319"/>
                  </a:cubicBezTo>
                  <a:cubicBezTo>
                    <a:pt x="4246" y="258"/>
                    <a:pt x="4184" y="258"/>
                    <a:pt x="4122" y="258"/>
                  </a:cubicBezTo>
                  <a:cubicBezTo>
                    <a:pt x="3536" y="412"/>
                    <a:pt x="2842" y="551"/>
                    <a:pt x="2155" y="551"/>
                  </a:cubicBezTo>
                  <a:cubicBezTo>
                    <a:pt x="1468" y="551"/>
                    <a:pt x="789" y="412"/>
                    <a:pt x="233" y="11"/>
                  </a:cubicBezTo>
                  <a:cubicBezTo>
                    <a:pt x="227" y="4"/>
                    <a:pt x="218" y="1"/>
                    <a:pt x="209" y="1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887825" y="1684775"/>
              <a:ext cx="132050" cy="73750"/>
            </a:xfrm>
            <a:custGeom>
              <a:avLst/>
              <a:gdLst/>
              <a:ahLst/>
              <a:cxnLst/>
              <a:rect l="l" t="t" r="r" b="b"/>
              <a:pathLst>
                <a:path w="5282" h="2950" extrusionOk="0">
                  <a:moveTo>
                    <a:pt x="5176" y="0"/>
                  </a:moveTo>
                  <a:cubicBezTo>
                    <a:pt x="5123" y="0"/>
                    <a:pt x="5056" y="28"/>
                    <a:pt x="5001" y="56"/>
                  </a:cubicBezTo>
                  <a:cubicBezTo>
                    <a:pt x="4187" y="689"/>
                    <a:pt x="2942" y="1455"/>
                    <a:pt x="1800" y="1455"/>
                  </a:cubicBezTo>
                  <a:cubicBezTo>
                    <a:pt x="1384" y="1455"/>
                    <a:pt x="981" y="1353"/>
                    <a:pt x="618" y="1105"/>
                  </a:cubicBezTo>
                  <a:cubicBezTo>
                    <a:pt x="607" y="1100"/>
                    <a:pt x="595" y="1097"/>
                    <a:pt x="583" y="1097"/>
                  </a:cubicBezTo>
                  <a:cubicBezTo>
                    <a:pt x="463" y="1097"/>
                    <a:pt x="315" y="1358"/>
                    <a:pt x="371" y="1414"/>
                  </a:cubicBezTo>
                  <a:cubicBezTo>
                    <a:pt x="736" y="1820"/>
                    <a:pt x="1195" y="1979"/>
                    <a:pt x="1690" y="1979"/>
                  </a:cubicBezTo>
                  <a:cubicBezTo>
                    <a:pt x="2700" y="1979"/>
                    <a:pt x="3863" y="1315"/>
                    <a:pt x="4692" y="735"/>
                  </a:cubicBezTo>
                  <a:lnTo>
                    <a:pt x="4692" y="735"/>
                  </a:lnTo>
                  <a:cubicBezTo>
                    <a:pt x="4215" y="1905"/>
                    <a:pt x="3007" y="2223"/>
                    <a:pt x="1839" y="2223"/>
                  </a:cubicBezTo>
                  <a:cubicBezTo>
                    <a:pt x="1343" y="2223"/>
                    <a:pt x="855" y="2166"/>
                    <a:pt x="433" y="2093"/>
                  </a:cubicBezTo>
                  <a:cubicBezTo>
                    <a:pt x="309" y="2093"/>
                    <a:pt x="0" y="2463"/>
                    <a:pt x="124" y="2525"/>
                  </a:cubicBezTo>
                  <a:cubicBezTo>
                    <a:pt x="566" y="2820"/>
                    <a:pt x="1058" y="2949"/>
                    <a:pt x="1558" y="2949"/>
                  </a:cubicBezTo>
                  <a:cubicBezTo>
                    <a:pt x="3150" y="2949"/>
                    <a:pt x="4825" y="1636"/>
                    <a:pt x="5248" y="179"/>
                  </a:cubicBezTo>
                  <a:cubicBezTo>
                    <a:pt x="5282" y="43"/>
                    <a:pt x="5240" y="0"/>
                    <a:pt x="5176" y="0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780025" y="1810125"/>
              <a:ext cx="76950" cy="73650"/>
            </a:xfrm>
            <a:custGeom>
              <a:avLst/>
              <a:gdLst/>
              <a:ahLst/>
              <a:cxnLst/>
              <a:rect l="l" t="t" r="r" b="b"/>
              <a:pathLst>
                <a:path w="3078" h="2946" extrusionOk="0">
                  <a:moveTo>
                    <a:pt x="1384" y="0"/>
                  </a:moveTo>
                  <a:cubicBezTo>
                    <a:pt x="1333" y="0"/>
                    <a:pt x="1226" y="118"/>
                    <a:pt x="1226" y="165"/>
                  </a:cubicBezTo>
                  <a:cubicBezTo>
                    <a:pt x="1164" y="721"/>
                    <a:pt x="1288" y="1276"/>
                    <a:pt x="1596" y="1709"/>
                  </a:cubicBezTo>
                  <a:cubicBezTo>
                    <a:pt x="1843" y="2017"/>
                    <a:pt x="2275" y="2202"/>
                    <a:pt x="2522" y="2511"/>
                  </a:cubicBezTo>
                  <a:cubicBezTo>
                    <a:pt x="1473" y="2449"/>
                    <a:pt x="979" y="1091"/>
                    <a:pt x="362" y="412"/>
                  </a:cubicBezTo>
                  <a:cubicBezTo>
                    <a:pt x="353" y="395"/>
                    <a:pt x="339" y="387"/>
                    <a:pt x="323" y="387"/>
                  </a:cubicBezTo>
                  <a:cubicBezTo>
                    <a:pt x="220" y="387"/>
                    <a:pt x="0" y="668"/>
                    <a:pt x="53" y="721"/>
                  </a:cubicBezTo>
                  <a:cubicBezTo>
                    <a:pt x="271" y="1809"/>
                    <a:pt x="1256" y="2946"/>
                    <a:pt x="2375" y="2946"/>
                  </a:cubicBezTo>
                  <a:cubicBezTo>
                    <a:pt x="2525" y="2946"/>
                    <a:pt x="2678" y="2925"/>
                    <a:pt x="2831" y="2881"/>
                  </a:cubicBezTo>
                  <a:cubicBezTo>
                    <a:pt x="3016" y="2820"/>
                    <a:pt x="3078" y="2635"/>
                    <a:pt x="3078" y="2511"/>
                  </a:cubicBezTo>
                  <a:cubicBezTo>
                    <a:pt x="2954" y="2079"/>
                    <a:pt x="2584" y="1894"/>
                    <a:pt x="2275" y="1647"/>
                  </a:cubicBezTo>
                  <a:cubicBezTo>
                    <a:pt x="1782" y="1276"/>
                    <a:pt x="1473" y="659"/>
                    <a:pt x="1411" y="42"/>
                  </a:cubicBezTo>
                  <a:cubicBezTo>
                    <a:pt x="1411" y="12"/>
                    <a:pt x="1400" y="0"/>
                    <a:pt x="1384" y="0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1139675" y="1637050"/>
              <a:ext cx="64550" cy="125225"/>
            </a:xfrm>
            <a:custGeom>
              <a:avLst/>
              <a:gdLst/>
              <a:ahLst/>
              <a:cxnLst/>
              <a:rect l="l" t="t" r="r" b="b"/>
              <a:pathLst>
                <a:path w="2582" h="5009" extrusionOk="0">
                  <a:moveTo>
                    <a:pt x="1578" y="0"/>
                  </a:moveTo>
                  <a:cubicBezTo>
                    <a:pt x="1467" y="0"/>
                    <a:pt x="1347" y="260"/>
                    <a:pt x="1347" y="360"/>
                  </a:cubicBezTo>
                  <a:cubicBezTo>
                    <a:pt x="1779" y="1594"/>
                    <a:pt x="1655" y="3014"/>
                    <a:pt x="915" y="4125"/>
                  </a:cubicBezTo>
                  <a:cubicBezTo>
                    <a:pt x="1347" y="2891"/>
                    <a:pt x="1100" y="1471"/>
                    <a:pt x="297" y="421"/>
                  </a:cubicBezTo>
                  <a:cubicBezTo>
                    <a:pt x="285" y="398"/>
                    <a:pt x="267" y="388"/>
                    <a:pt x="245" y="388"/>
                  </a:cubicBezTo>
                  <a:cubicBezTo>
                    <a:pt x="152" y="388"/>
                    <a:pt x="0" y="568"/>
                    <a:pt x="50" y="668"/>
                  </a:cubicBezTo>
                  <a:cubicBezTo>
                    <a:pt x="915" y="1903"/>
                    <a:pt x="1038" y="3446"/>
                    <a:pt x="421" y="4804"/>
                  </a:cubicBezTo>
                  <a:cubicBezTo>
                    <a:pt x="385" y="4949"/>
                    <a:pt x="433" y="5009"/>
                    <a:pt x="504" y="5009"/>
                  </a:cubicBezTo>
                  <a:cubicBezTo>
                    <a:pt x="555" y="5009"/>
                    <a:pt x="616" y="4979"/>
                    <a:pt x="668" y="4928"/>
                  </a:cubicBezTo>
                  <a:cubicBezTo>
                    <a:pt x="1717" y="3755"/>
                    <a:pt x="2581" y="1471"/>
                    <a:pt x="1655" y="51"/>
                  </a:cubicBezTo>
                  <a:cubicBezTo>
                    <a:pt x="1631" y="15"/>
                    <a:pt x="1605" y="0"/>
                    <a:pt x="1578" y="0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6"/>
            <p:cNvSpPr/>
            <p:nvPr/>
          </p:nvSpPr>
          <p:spPr>
            <a:xfrm>
              <a:off x="1321700" y="1517100"/>
              <a:ext cx="129450" cy="88800"/>
            </a:xfrm>
            <a:custGeom>
              <a:avLst/>
              <a:gdLst/>
              <a:ahLst/>
              <a:cxnLst/>
              <a:rect l="l" t="t" r="r" b="b"/>
              <a:pathLst>
                <a:path w="5178" h="3552" extrusionOk="0">
                  <a:moveTo>
                    <a:pt x="1757" y="0"/>
                  </a:moveTo>
                  <a:cubicBezTo>
                    <a:pt x="1695" y="0"/>
                    <a:pt x="1535" y="170"/>
                    <a:pt x="1535" y="219"/>
                  </a:cubicBezTo>
                  <a:cubicBezTo>
                    <a:pt x="1535" y="1701"/>
                    <a:pt x="3263" y="2009"/>
                    <a:pt x="4128" y="2812"/>
                  </a:cubicBezTo>
                  <a:cubicBezTo>
                    <a:pt x="4189" y="2935"/>
                    <a:pt x="4251" y="2935"/>
                    <a:pt x="4375" y="2997"/>
                  </a:cubicBezTo>
                  <a:cubicBezTo>
                    <a:pt x="4189" y="2935"/>
                    <a:pt x="4066" y="2935"/>
                    <a:pt x="3942" y="2874"/>
                  </a:cubicBezTo>
                  <a:cubicBezTo>
                    <a:pt x="3510" y="2750"/>
                    <a:pt x="3078" y="2565"/>
                    <a:pt x="2708" y="2380"/>
                  </a:cubicBezTo>
                  <a:cubicBezTo>
                    <a:pt x="1782" y="1824"/>
                    <a:pt x="1041" y="1084"/>
                    <a:pt x="362" y="343"/>
                  </a:cubicBezTo>
                  <a:cubicBezTo>
                    <a:pt x="345" y="326"/>
                    <a:pt x="325" y="318"/>
                    <a:pt x="304" y="318"/>
                  </a:cubicBezTo>
                  <a:cubicBezTo>
                    <a:pt x="176" y="318"/>
                    <a:pt x="0" y="607"/>
                    <a:pt x="53" y="713"/>
                  </a:cubicBezTo>
                  <a:cubicBezTo>
                    <a:pt x="362" y="1886"/>
                    <a:pt x="1720" y="2689"/>
                    <a:pt x="2770" y="3121"/>
                  </a:cubicBezTo>
                  <a:cubicBezTo>
                    <a:pt x="3112" y="3292"/>
                    <a:pt x="3691" y="3552"/>
                    <a:pt x="4158" y="3552"/>
                  </a:cubicBezTo>
                  <a:cubicBezTo>
                    <a:pt x="4365" y="3552"/>
                    <a:pt x="4550" y="3500"/>
                    <a:pt x="4683" y="3368"/>
                  </a:cubicBezTo>
                  <a:cubicBezTo>
                    <a:pt x="5177" y="2874"/>
                    <a:pt x="4622" y="2380"/>
                    <a:pt x="4128" y="2009"/>
                  </a:cubicBezTo>
                  <a:cubicBezTo>
                    <a:pt x="3387" y="1454"/>
                    <a:pt x="1905" y="1145"/>
                    <a:pt x="1782" y="34"/>
                  </a:cubicBezTo>
                  <a:cubicBezTo>
                    <a:pt x="1782" y="10"/>
                    <a:pt x="1773" y="0"/>
                    <a:pt x="1757" y="0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6"/>
            <p:cNvSpPr/>
            <p:nvPr/>
          </p:nvSpPr>
          <p:spPr>
            <a:xfrm>
              <a:off x="1269275" y="1371025"/>
              <a:ext cx="155625" cy="67650"/>
            </a:xfrm>
            <a:custGeom>
              <a:avLst/>
              <a:gdLst/>
              <a:ahLst/>
              <a:cxnLst/>
              <a:rect l="l" t="t" r="r" b="b"/>
              <a:pathLst>
                <a:path w="6225" h="2706" extrusionOk="0">
                  <a:moveTo>
                    <a:pt x="2554" y="0"/>
                  </a:moveTo>
                  <a:cubicBezTo>
                    <a:pt x="2490" y="0"/>
                    <a:pt x="2406" y="145"/>
                    <a:pt x="2459" y="198"/>
                  </a:cubicBezTo>
                  <a:cubicBezTo>
                    <a:pt x="3015" y="939"/>
                    <a:pt x="3755" y="1433"/>
                    <a:pt x="4558" y="1803"/>
                  </a:cubicBezTo>
                  <a:cubicBezTo>
                    <a:pt x="4867" y="1926"/>
                    <a:pt x="5175" y="1988"/>
                    <a:pt x="5484" y="2112"/>
                  </a:cubicBezTo>
                  <a:lnTo>
                    <a:pt x="4990" y="2173"/>
                  </a:lnTo>
                  <a:cubicBezTo>
                    <a:pt x="4773" y="2197"/>
                    <a:pt x="4557" y="2208"/>
                    <a:pt x="4342" y="2208"/>
                  </a:cubicBezTo>
                  <a:cubicBezTo>
                    <a:pt x="2850" y="2208"/>
                    <a:pt x="1440" y="1648"/>
                    <a:pt x="360" y="568"/>
                  </a:cubicBezTo>
                  <a:cubicBezTo>
                    <a:pt x="349" y="563"/>
                    <a:pt x="337" y="560"/>
                    <a:pt x="325" y="560"/>
                  </a:cubicBezTo>
                  <a:cubicBezTo>
                    <a:pt x="196" y="560"/>
                    <a:pt x="1" y="826"/>
                    <a:pt x="113" y="939"/>
                  </a:cubicBezTo>
                  <a:cubicBezTo>
                    <a:pt x="948" y="2213"/>
                    <a:pt x="2408" y="2705"/>
                    <a:pt x="3893" y="2705"/>
                  </a:cubicBezTo>
                  <a:cubicBezTo>
                    <a:pt x="4494" y="2705"/>
                    <a:pt x="5100" y="2624"/>
                    <a:pt x="5669" y="2482"/>
                  </a:cubicBezTo>
                  <a:cubicBezTo>
                    <a:pt x="5916" y="2420"/>
                    <a:pt x="6225" y="2173"/>
                    <a:pt x="6101" y="1865"/>
                  </a:cubicBezTo>
                  <a:cubicBezTo>
                    <a:pt x="5978" y="1556"/>
                    <a:pt x="4681" y="1371"/>
                    <a:pt x="4496" y="1309"/>
                  </a:cubicBezTo>
                  <a:cubicBezTo>
                    <a:pt x="3755" y="1000"/>
                    <a:pt x="3138" y="568"/>
                    <a:pt x="2583" y="13"/>
                  </a:cubicBezTo>
                  <a:cubicBezTo>
                    <a:pt x="2574" y="4"/>
                    <a:pt x="2564" y="0"/>
                    <a:pt x="2554" y="0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6"/>
            <p:cNvSpPr/>
            <p:nvPr/>
          </p:nvSpPr>
          <p:spPr>
            <a:xfrm>
              <a:off x="1293700" y="1148900"/>
              <a:ext cx="72025" cy="97775"/>
            </a:xfrm>
            <a:custGeom>
              <a:avLst/>
              <a:gdLst/>
              <a:ahLst/>
              <a:cxnLst/>
              <a:rect l="l" t="t" r="r" b="b"/>
              <a:pathLst>
                <a:path w="2881" h="3911" extrusionOk="0">
                  <a:moveTo>
                    <a:pt x="2760" y="0"/>
                  </a:moveTo>
                  <a:cubicBezTo>
                    <a:pt x="2748" y="0"/>
                    <a:pt x="2733" y="3"/>
                    <a:pt x="2717" y="9"/>
                  </a:cubicBezTo>
                  <a:cubicBezTo>
                    <a:pt x="1112" y="317"/>
                    <a:pt x="1" y="2231"/>
                    <a:pt x="186" y="3836"/>
                  </a:cubicBezTo>
                  <a:cubicBezTo>
                    <a:pt x="186" y="3860"/>
                    <a:pt x="193" y="3870"/>
                    <a:pt x="204" y="3870"/>
                  </a:cubicBezTo>
                  <a:cubicBezTo>
                    <a:pt x="251" y="3870"/>
                    <a:pt x="371" y="3700"/>
                    <a:pt x="371" y="3651"/>
                  </a:cubicBezTo>
                  <a:cubicBezTo>
                    <a:pt x="494" y="2540"/>
                    <a:pt x="927" y="688"/>
                    <a:pt x="2285" y="502"/>
                  </a:cubicBezTo>
                  <a:lnTo>
                    <a:pt x="2285" y="502"/>
                  </a:lnTo>
                  <a:cubicBezTo>
                    <a:pt x="1853" y="996"/>
                    <a:pt x="1482" y="1490"/>
                    <a:pt x="1112" y="1984"/>
                  </a:cubicBezTo>
                  <a:cubicBezTo>
                    <a:pt x="741" y="2540"/>
                    <a:pt x="556" y="3157"/>
                    <a:pt x="556" y="3836"/>
                  </a:cubicBezTo>
                  <a:cubicBezTo>
                    <a:pt x="556" y="3889"/>
                    <a:pt x="573" y="3911"/>
                    <a:pt x="600" y="3911"/>
                  </a:cubicBezTo>
                  <a:cubicBezTo>
                    <a:pt x="699" y="3911"/>
                    <a:pt x="927" y="3624"/>
                    <a:pt x="927" y="3527"/>
                  </a:cubicBezTo>
                  <a:cubicBezTo>
                    <a:pt x="1050" y="2972"/>
                    <a:pt x="1235" y="2354"/>
                    <a:pt x="1544" y="1860"/>
                  </a:cubicBezTo>
                  <a:cubicBezTo>
                    <a:pt x="1853" y="1243"/>
                    <a:pt x="2408" y="873"/>
                    <a:pt x="2717" y="317"/>
                  </a:cubicBezTo>
                  <a:cubicBezTo>
                    <a:pt x="2773" y="261"/>
                    <a:pt x="2880" y="0"/>
                    <a:pt x="2760" y="0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6"/>
            <p:cNvSpPr/>
            <p:nvPr/>
          </p:nvSpPr>
          <p:spPr>
            <a:xfrm>
              <a:off x="1466550" y="1193425"/>
              <a:ext cx="109600" cy="89850"/>
            </a:xfrm>
            <a:custGeom>
              <a:avLst/>
              <a:gdLst/>
              <a:ahLst/>
              <a:cxnLst/>
              <a:rect l="l" t="t" r="r" b="b"/>
              <a:pathLst>
                <a:path w="4384" h="3594" extrusionOk="0">
                  <a:moveTo>
                    <a:pt x="3107" y="1"/>
                  </a:moveTo>
                  <a:cubicBezTo>
                    <a:pt x="3042" y="1"/>
                    <a:pt x="2952" y="91"/>
                    <a:pt x="2902" y="141"/>
                  </a:cubicBezTo>
                  <a:cubicBezTo>
                    <a:pt x="2470" y="697"/>
                    <a:pt x="2284" y="1438"/>
                    <a:pt x="1791" y="1993"/>
                  </a:cubicBezTo>
                  <a:cubicBezTo>
                    <a:pt x="1492" y="2351"/>
                    <a:pt x="907" y="3169"/>
                    <a:pt x="311" y="3169"/>
                  </a:cubicBezTo>
                  <a:cubicBezTo>
                    <a:pt x="290" y="3169"/>
                    <a:pt x="268" y="3168"/>
                    <a:pt x="247" y="3166"/>
                  </a:cubicBezTo>
                  <a:cubicBezTo>
                    <a:pt x="186" y="3166"/>
                    <a:pt x="0" y="3351"/>
                    <a:pt x="62" y="3413"/>
                  </a:cubicBezTo>
                  <a:cubicBezTo>
                    <a:pt x="132" y="3436"/>
                    <a:pt x="203" y="3447"/>
                    <a:pt x="274" y="3447"/>
                  </a:cubicBezTo>
                  <a:cubicBezTo>
                    <a:pt x="768" y="3447"/>
                    <a:pt x="1274" y="2934"/>
                    <a:pt x="1544" y="2610"/>
                  </a:cubicBezTo>
                  <a:cubicBezTo>
                    <a:pt x="1791" y="2363"/>
                    <a:pt x="2037" y="2117"/>
                    <a:pt x="2223" y="1870"/>
                  </a:cubicBezTo>
                  <a:cubicBezTo>
                    <a:pt x="2531" y="1438"/>
                    <a:pt x="2717" y="944"/>
                    <a:pt x="2963" y="450"/>
                  </a:cubicBezTo>
                  <a:lnTo>
                    <a:pt x="2963" y="450"/>
                  </a:lnTo>
                  <a:cubicBezTo>
                    <a:pt x="3766" y="1314"/>
                    <a:pt x="2284" y="2610"/>
                    <a:pt x="1729" y="3228"/>
                  </a:cubicBezTo>
                  <a:cubicBezTo>
                    <a:pt x="1639" y="3362"/>
                    <a:pt x="1615" y="3593"/>
                    <a:pt x="1702" y="3593"/>
                  </a:cubicBezTo>
                  <a:cubicBezTo>
                    <a:pt x="1735" y="3593"/>
                    <a:pt x="1784" y="3560"/>
                    <a:pt x="1852" y="3475"/>
                  </a:cubicBezTo>
                  <a:cubicBezTo>
                    <a:pt x="2531" y="2796"/>
                    <a:pt x="4383" y="1005"/>
                    <a:pt x="3149" y="18"/>
                  </a:cubicBezTo>
                  <a:cubicBezTo>
                    <a:pt x="3137" y="6"/>
                    <a:pt x="3123" y="1"/>
                    <a:pt x="3107" y="1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6"/>
            <p:cNvSpPr/>
            <p:nvPr/>
          </p:nvSpPr>
          <p:spPr>
            <a:xfrm>
              <a:off x="1478900" y="1045475"/>
              <a:ext cx="65475" cy="87200"/>
            </a:xfrm>
            <a:custGeom>
              <a:avLst/>
              <a:gdLst/>
              <a:ahLst/>
              <a:cxnLst/>
              <a:rect l="l" t="t" r="r" b="b"/>
              <a:pathLst>
                <a:path w="2619" h="3488" extrusionOk="0">
                  <a:moveTo>
                    <a:pt x="2160" y="0"/>
                  </a:moveTo>
                  <a:cubicBezTo>
                    <a:pt x="2037" y="0"/>
                    <a:pt x="1891" y="43"/>
                    <a:pt x="1729" y="133"/>
                  </a:cubicBezTo>
                  <a:cubicBezTo>
                    <a:pt x="679" y="874"/>
                    <a:pt x="0" y="2108"/>
                    <a:pt x="0" y="3405"/>
                  </a:cubicBezTo>
                  <a:cubicBezTo>
                    <a:pt x="0" y="3464"/>
                    <a:pt x="18" y="3488"/>
                    <a:pt x="45" y="3488"/>
                  </a:cubicBezTo>
                  <a:cubicBezTo>
                    <a:pt x="131" y="3488"/>
                    <a:pt x="309" y="3252"/>
                    <a:pt x="309" y="3158"/>
                  </a:cubicBezTo>
                  <a:cubicBezTo>
                    <a:pt x="556" y="2294"/>
                    <a:pt x="803" y="1121"/>
                    <a:pt x="1543" y="565"/>
                  </a:cubicBezTo>
                  <a:cubicBezTo>
                    <a:pt x="1667" y="503"/>
                    <a:pt x="1790" y="469"/>
                    <a:pt x="1896" y="469"/>
                  </a:cubicBezTo>
                  <a:cubicBezTo>
                    <a:pt x="2106" y="469"/>
                    <a:pt x="2243" y="606"/>
                    <a:pt x="2161" y="936"/>
                  </a:cubicBezTo>
                  <a:cubicBezTo>
                    <a:pt x="1976" y="1183"/>
                    <a:pt x="1790" y="1429"/>
                    <a:pt x="1605" y="1615"/>
                  </a:cubicBezTo>
                  <a:cubicBezTo>
                    <a:pt x="1297" y="2108"/>
                    <a:pt x="1050" y="2602"/>
                    <a:pt x="864" y="3158"/>
                  </a:cubicBezTo>
                  <a:cubicBezTo>
                    <a:pt x="842" y="3247"/>
                    <a:pt x="860" y="3280"/>
                    <a:pt x="895" y="3280"/>
                  </a:cubicBezTo>
                  <a:cubicBezTo>
                    <a:pt x="956" y="3280"/>
                    <a:pt x="1072" y="3175"/>
                    <a:pt x="1111" y="3096"/>
                  </a:cubicBezTo>
                  <a:cubicBezTo>
                    <a:pt x="1358" y="2479"/>
                    <a:pt x="1667" y="1923"/>
                    <a:pt x="2099" y="1429"/>
                  </a:cubicBezTo>
                  <a:cubicBezTo>
                    <a:pt x="2284" y="1183"/>
                    <a:pt x="2408" y="936"/>
                    <a:pt x="2531" y="689"/>
                  </a:cubicBezTo>
                  <a:cubicBezTo>
                    <a:pt x="2619" y="252"/>
                    <a:pt x="2458" y="0"/>
                    <a:pt x="2160" y="0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1665025" y="1031250"/>
              <a:ext cx="71625" cy="69275"/>
            </a:xfrm>
            <a:custGeom>
              <a:avLst/>
              <a:gdLst/>
              <a:ahLst/>
              <a:cxnLst/>
              <a:rect l="l" t="t" r="r" b="b"/>
              <a:pathLst>
                <a:path w="2865" h="2771" extrusionOk="0">
                  <a:moveTo>
                    <a:pt x="2421" y="0"/>
                  </a:moveTo>
                  <a:cubicBezTo>
                    <a:pt x="1478" y="0"/>
                    <a:pt x="652" y="892"/>
                    <a:pt x="86" y="1628"/>
                  </a:cubicBezTo>
                  <a:cubicBezTo>
                    <a:pt x="1" y="1757"/>
                    <a:pt x="34" y="1944"/>
                    <a:pt x="124" y="1944"/>
                  </a:cubicBezTo>
                  <a:cubicBezTo>
                    <a:pt x="164" y="1944"/>
                    <a:pt x="215" y="1908"/>
                    <a:pt x="272" y="1813"/>
                  </a:cubicBezTo>
                  <a:cubicBezTo>
                    <a:pt x="827" y="1258"/>
                    <a:pt x="1444" y="455"/>
                    <a:pt x="2309" y="455"/>
                  </a:cubicBezTo>
                  <a:cubicBezTo>
                    <a:pt x="1630" y="1134"/>
                    <a:pt x="1074" y="1875"/>
                    <a:pt x="580" y="2677"/>
                  </a:cubicBezTo>
                  <a:cubicBezTo>
                    <a:pt x="549" y="2739"/>
                    <a:pt x="565" y="2770"/>
                    <a:pt x="596" y="2770"/>
                  </a:cubicBezTo>
                  <a:cubicBezTo>
                    <a:pt x="626" y="2770"/>
                    <a:pt x="673" y="2739"/>
                    <a:pt x="704" y="2677"/>
                  </a:cubicBezTo>
                  <a:cubicBezTo>
                    <a:pt x="1259" y="1813"/>
                    <a:pt x="2123" y="1134"/>
                    <a:pt x="2679" y="270"/>
                  </a:cubicBezTo>
                  <a:cubicBezTo>
                    <a:pt x="2741" y="270"/>
                    <a:pt x="2864" y="23"/>
                    <a:pt x="2679" y="23"/>
                  </a:cubicBezTo>
                  <a:cubicBezTo>
                    <a:pt x="2592" y="8"/>
                    <a:pt x="2506" y="0"/>
                    <a:pt x="2421" y="0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1696500" y="1232450"/>
              <a:ext cx="98775" cy="77175"/>
            </a:xfrm>
            <a:custGeom>
              <a:avLst/>
              <a:gdLst/>
              <a:ahLst/>
              <a:cxnLst/>
              <a:rect l="l" t="t" r="r" b="b"/>
              <a:pathLst>
                <a:path w="3951" h="3087" extrusionOk="0">
                  <a:moveTo>
                    <a:pt x="3642" y="0"/>
                  </a:moveTo>
                  <a:cubicBezTo>
                    <a:pt x="3210" y="309"/>
                    <a:pt x="2840" y="617"/>
                    <a:pt x="2408" y="864"/>
                  </a:cubicBezTo>
                  <a:cubicBezTo>
                    <a:pt x="1790" y="1235"/>
                    <a:pt x="1173" y="1420"/>
                    <a:pt x="494" y="1482"/>
                  </a:cubicBezTo>
                  <a:cubicBezTo>
                    <a:pt x="432" y="1482"/>
                    <a:pt x="185" y="1790"/>
                    <a:pt x="309" y="1790"/>
                  </a:cubicBezTo>
                  <a:cubicBezTo>
                    <a:pt x="438" y="1809"/>
                    <a:pt x="562" y="1817"/>
                    <a:pt x="682" y="1817"/>
                  </a:cubicBezTo>
                  <a:cubicBezTo>
                    <a:pt x="1767" y="1817"/>
                    <a:pt x="2506" y="1111"/>
                    <a:pt x="3395" y="556"/>
                  </a:cubicBezTo>
                  <a:lnTo>
                    <a:pt x="3395" y="556"/>
                  </a:lnTo>
                  <a:cubicBezTo>
                    <a:pt x="3334" y="1852"/>
                    <a:pt x="1482" y="2284"/>
                    <a:pt x="494" y="2531"/>
                  </a:cubicBezTo>
                  <a:cubicBezTo>
                    <a:pt x="309" y="2593"/>
                    <a:pt x="0" y="3087"/>
                    <a:pt x="247" y="3087"/>
                  </a:cubicBezTo>
                  <a:cubicBezTo>
                    <a:pt x="1790" y="2963"/>
                    <a:pt x="3951" y="1852"/>
                    <a:pt x="3828" y="62"/>
                  </a:cubicBezTo>
                  <a:cubicBezTo>
                    <a:pt x="3828" y="0"/>
                    <a:pt x="3766" y="0"/>
                    <a:pt x="3642" y="0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1557600" y="1428250"/>
              <a:ext cx="75650" cy="94250"/>
            </a:xfrm>
            <a:custGeom>
              <a:avLst/>
              <a:gdLst/>
              <a:ahLst/>
              <a:cxnLst/>
              <a:rect l="l" t="t" r="r" b="b"/>
              <a:pathLst>
                <a:path w="3026" h="3770" extrusionOk="0">
                  <a:moveTo>
                    <a:pt x="1575" y="1"/>
                  </a:moveTo>
                  <a:cubicBezTo>
                    <a:pt x="1446" y="1"/>
                    <a:pt x="1240" y="321"/>
                    <a:pt x="1297" y="378"/>
                  </a:cubicBezTo>
                  <a:cubicBezTo>
                    <a:pt x="2038" y="1057"/>
                    <a:pt x="2470" y="1983"/>
                    <a:pt x="2470" y="2971"/>
                  </a:cubicBezTo>
                  <a:cubicBezTo>
                    <a:pt x="1914" y="1983"/>
                    <a:pt x="1420" y="872"/>
                    <a:pt x="186" y="687"/>
                  </a:cubicBezTo>
                  <a:cubicBezTo>
                    <a:pt x="124" y="687"/>
                    <a:pt x="0" y="872"/>
                    <a:pt x="62" y="934"/>
                  </a:cubicBezTo>
                  <a:cubicBezTo>
                    <a:pt x="1173" y="1613"/>
                    <a:pt x="1605" y="2662"/>
                    <a:pt x="2346" y="3712"/>
                  </a:cubicBezTo>
                  <a:cubicBezTo>
                    <a:pt x="2360" y="3753"/>
                    <a:pt x="2383" y="3769"/>
                    <a:pt x="2410" y="3769"/>
                  </a:cubicBezTo>
                  <a:cubicBezTo>
                    <a:pt x="2505" y="3769"/>
                    <a:pt x="2655" y="3561"/>
                    <a:pt x="2655" y="3465"/>
                  </a:cubicBezTo>
                  <a:cubicBezTo>
                    <a:pt x="3025" y="2354"/>
                    <a:pt x="2717" y="625"/>
                    <a:pt x="1605" y="8"/>
                  </a:cubicBezTo>
                  <a:cubicBezTo>
                    <a:pt x="1596" y="3"/>
                    <a:pt x="1586" y="1"/>
                    <a:pt x="1575" y="1"/>
                  </a:cubicBezTo>
                  <a:close/>
                </a:path>
              </a:pathLst>
            </a:custGeom>
            <a:solidFill>
              <a:srgbClr val="CC1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338425" y="1222825"/>
              <a:ext cx="671500" cy="527375"/>
            </a:xfrm>
            <a:custGeom>
              <a:avLst/>
              <a:gdLst/>
              <a:ahLst/>
              <a:cxnLst/>
              <a:rect l="l" t="t" r="r" b="b"/>
              <a:pathLst>
                <a:path w="26860" h="21095" extrusionOk="0">
                  <a:moveTo>
                    <a:pt x="26666" y="1"/>
                  </a:moveTo>
                  <a:cubicBezTo>
                    <a:pt x="26650" y="1"/>
                    <a:pt x="26630" y="5"/>
                    <a:pt x="26606" y="15"/>
                  </a:cubicBezTo>
                  <a:cubicBezTo>
                    <a:pt x="20433" y="2360"/>
                    <a:pt x="14445" y="5756"/>
                    <a:pt x="8766" y="9027"/>
                  </a:cubicBezTo>
                  <a:cubicBezTo>
                    <a:pt x="4075" y="11682"/>
                    <a:pt x="0" y="15200"/>
                    <a:pt x="62" y="21003"/>
                  </a:cubicBezTo>
                  <a:cubicBezTo>
                    <a:pt x="62" y="21068"/>
                    <a:pt x="84" y="21094"/>
                    <a:pt x="119" y="21094"/>
                  </a:cubicBezTo>
                  <a:cubicBezTo>
                    <a:pt x="251" y="21094"/>
                    <a:pt x="569" y="20717"/>
                    <a:pt x="618" y="20571"/>
                  </a:cubicBezTo>
                  <a:cubicBezTo>
                    <a:pt x="618" y="17731"/>
                    <a:pt x="1852" y="15015"/>
                    <a:pt x="4013" y="13163"/>
                  </a:cubicBezTo>
                  <a:cubicBezTo>
                    <a:pt x="6174" y="11373"/>
                    <a:pt x="8519" y="9891"/>
                    <a:pt x="10988" y="8719"/>
                  </a:cubicBezTo>
                  <a:cubicBezTo>
                    <a:pt x="16112" y="6064"/>
                    <a:pt x="21174" y="3348"/>
                    <a:pt x="26359" y="694"/>
                  </a:cubicBezTo>
                  <a:cubicBezTo>
                    <a:pt x="26530" y="637"/>
                    <a:pt x="26859" y="1"/>
                    <a:pt x="26666" y="1"/>
                  </a:cubicBezTo>
                  <a:close/>
                </a:path>
              </a:pathLst>
            </a:custGeom>
            <a:solidFill>
              <a:srgbClr val="EA4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1026725" y="1190575"/>
              <a:ext cx="55300" cy="35950"/>
            </a:xfrm>
            <a:custGeom>
              <a:avLst/>
              <a:gdLst/>
              <a:ahLst/>
              <a:cxnLst/>
              <a:rect l="l" t="t" r="r" b="b"/>
              <a:pathLst>
                <a:path w="2212" h="1438" extrusionOk="0">
                  <a:moveTo>
                    <a:pt x="2128" y="0"/>
                  </a:moveTo>
                  <a:cubicBezTo>
                    <a:pt x="2120" y="0"/>
                    <a:pt x="2110" y="3"/>
                    <a:pt x="2099" y="8"/>
                  </a:cubicBezTo>
                  <a:cubicBezTo>
                    <a:pt x="1482" y="70"/>
                    <a:pt x="926" y="317"/>
                    <a:pt x="432" y="687"/>
                  </a:cubicBezTo>
                  <a:cubicBezTo>
                    <a:pt x="247" y="749"/>
                    <a:pt x="124" y="934"/>
                    <a:pt x="62" y="1119"/>
                  </a:cubicBezTo>
                  <a:cubicBezTo>
                    <a:pt x="7" y="1230"/>
                    <a:pt x="1" y="1438"/>
                    <a:pt x="132" y="1438"/>
                  </a:cubicBezTo>
                  <a:cubicBezTo>
                    <a:pt x="148" y="1438"/>
                    <a:pt x="165" y="1435"/>
                    <a:pt x="185" y="1428"/>
                  </a:cubicBezTo>
                  <a:cubicBezTo>
                    <a:pt x="741" y="1243"/>
                    <a:pt x="1297" y="996"/>
                    <a:pt x="1790" y="687"/>
                  </a:cubicBezTo>
                  <a:cubicBezTo>
                    <a:pt x="1914" y="626"/>
                    <a:pt x="2037" y="440"/>
                    <a:pt x="2099" y="255"/>
                  </a:cubicBezTo>
                  <a:cubicBezTo>
                    <a:pt x="2155" y="255"/>
                    <a:pt x="2211" y="0"/>
                    <a:pt x="2128" y="0"/>
                  </a:cubicBezTo>
                  <a:close/>
                </a:path>
              </a:pathLst>
            </a:custGeom>
            <a:solidFill>
              <a:srgbClr val="EA4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6"/>
            <p:cNvSpPr/>
            <p:nvPr/>
          </p:nvSpPr>
          <p:spPr>
            <a:xfrm>
              <a:off x="1959675" y="652000"/>
              <a:ext cx="430600" cy="34625"/>
            </a:xfrm>
            <a:custGeom>
              <a:avLst/>
              <a:gdLst/>
              <a:ahLst/>
              <a:cxnLst/>
              <a:rect l="l" t="t" r="r" b="b"/>
              <a:pathLst>
                <a:path w="17224" h="1385" extrusionOk="0">
                  <a:moveTo>
                    <a:pt x="17103" y="0"/>
                  </a:moveTo>
                  <a:cubicBezTo>
                    <a:pt x="17093" y="0"/>
                    <a:pt x="17081" y="3"/>
                    <a:pt x="17067" y="7"/>
                  </a:cubicBezTo>
                  <a:cubicBezTo>
                    <a:pt x="15204" y="602"/>
                    <a:pt x="13239" y="891"/>
                    <a:pt x="11270" y="891"/>
                  </a:cubicBezTo>
                  <a:cubicBezTo>
                    <a:pt x="10173" y="891"/>
                    <a:pt x="9075" y="801"/>
                    <a:pt x="7992" y="625"/>
                  </a:cubicBezTo>
                  <a:cubicBezTo>
                    <a:pt x="6573" y="316"/>
                    <a:pt x="5153" y="131"/>
                    <a:pt x="3733" y="7"/>
                  </a:cubicBezTo>
                  <a:cubicBezTo>
                    <a:pt x="3667" y="5"/>
                    <a:pt x="3602" y="3"/>
                    <a:pt x="3537" y="3"/>
                  </a:cubicBezTo>
                  <a:cubicBezTo>
                    <a:pt x="2221" y="3"/>
                    <a:pt x="1268" y="592"/>
                    <a:pt x="91" y="1180"/>
                  </a:cubicBezTo>
                  <a:cubicBezTo>
                    <a:pt x="91" y="1180"/>
                    <a:pt x="0" y="1316"/>
                    <a:pt x="52" y="1316"/>
                  </a:cubicBezTo>
                  <a:cubicBezTo>
                    <a:pt x="61" y="1316"/>
                    <a:pt x="73" y="1313"/>
                    <a:pt x="91" y="1304"/>
                  </a:cubicBezTo>
                  <a:cubicBezTo>
                    <a:pt x="1202" y="669"/>
                    <a:pt x="2449" y="351"/>
                    <a:pt x="3755" y="351"/>
                  </a:cubicBezTo>
                  <a:cubicBezTo>
                    <a:pt x="3972" y="351"/>
                    <a:pt x="4192" y="360"/>
                    <a:pt x="4412" y="378"/>
                  </a:cubicBezTo>
                  <a:cubicBezTo>
                    <a:pt x="5894" y="563"/>
                    <a:pt x="7313" y="933"/>
                    <a:pt x="8795" y="1180"/>
                  </a:cubicBezTo>
                  <a:cubicBezTo>
                    <a:pt x="9647" y="1316"/>
                    <a:pt x="10511" y="1385"/>
                    <a:pt x="11376" y="1385"/>
                  </a:cubicBezTo>
                  <a:cubicBezTo>
                    <a:pt x="13268" y="1385"/>
                    <a:pt x="15164" y="1056"/>
                    <a:pt x="16943" y="378"/>
                  </a:cubicBezTo>
                  <a:cubicBezTo>
                    <a:pt x="17057" y="321"/>
                    <a:pt x="17224" y="0"/>
                    <a:pt x="17103" y="0"/>
                  </a:cubicBezTo>
                  <a:close/>
                </a:path>
              </a:pathLst>
            </a:custGeom>
            <a:solidFill>
              <a:srgbClr val="EA4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2283750" y="665850"/>
              <a:ext cx="495600" cy="80925"/>
            </a:xfrm>
            <a:custGeom>
              <a:avLst/>
              <a:gdLst/>
              <a:ahLst/>
              <a:cxnLst/>
              <a:rect l="l" t="t" r="r" b="b"/>
              <a:pathLst>
                <a:path w="19824" h="3237" extrusionOk="0">
                  <a:moveTo>
                    <a:pt x="19749" y="1"/>
                  </a:moveTo>
                  <a:cubicBezTo>
                    <a:pt x="19742" y="1"/>
                    <a:pt x="19733" y="3"/>
                    <a:pt x="19722" y="9"/>
                  </a:cubicBezTo>
                  <a:cubicBezTo>
                    <a:pt x="18178" y="688"/>
                    <a:pt x="16635" y="1429"/>
                    <a:pt x="15030" y="1984"/>
                  </a:cubicBezTo>
                  <a:cubicBezTo>
                    <a:pt x="13425" y="2602"/>
                    <a:pt x="11697" y="2849"/>
                    <a:pt x="9968" y="2849"/>
                  </a:cubicBezTo>
                  <a:cubicBezTo>
                    <a:pt x="9883" y="2850"/>
                    <a:pt x="9798" y="2851"/>
                    <a:pt x="9712" y="2851"/>
                  </a:cubicBezTo>
                  <a:cubicBezTo>
                    <a:pt x="7696" y="2851"/>
                    <a:pt x="5614" y="2421"/>
                    <a:pt x="3582" y="2421"/>
                  </a:cubicBezTo>
                  <a:cubicBezTo>
                    <a:pt x="2394" y="2421"/>
                    <a:pt x="1223" y="2568"/>
                    <a:pt x="91" y="3034"/>
                  </a:cubicBezTo>
                  <a:cubicBezTo>
                    <a:pt x="91" y="3034"/>
                    <a:pt x="1" y="3170"/>
                    <a:pt x="13" y="3170"/>
                  </a:cubicBezTo>
                  <a:cubicBezTo>
                    <a:pt x="16" y="3170"/>
                    <a:pt x="21" y="3166"/>
                    <a:pt x="30" y="3157"/>
                  </a:cubicBezTo>
                  <a:cubicBezTo>
                    <a:pt x="1072" y="2828"/>
                    <a:pt x="2126" y="2715"/>
                    <a:pt x="3186" y="2715"/>
                  </a:cubicBezTo>
                  <a:cubicBezTo>
                    <a:pt x="5467" y="2715"/>
                    <a:pt x="7776" y="3237"/>
                    <a:pt x="10065" y="3237"/>
                  </a:cubicBezTo>
                  <a:cubicBezTo>
                    <a:pt x="10301" y="3237"/>
                    <a:pt x="10536" y="3231"/>
                    <a:pt x="10771" y="3219"/>
                  </a:cubicBezTo>
                  <a:cubicBezTo>
                    <a:pt x="13981" y="3034"/>
                    <a:pt x="16820" y="1737"/>
                    <a:pt x="19660" y="318"/>
                  </a:cubicBezTo>
                  <a:cubicBezTo>
                    <a:pt x="19716" y="261"/>
                    <a:pt x="19823" y="1"/>
                    <a:pt x="19749" y="1"/>
                  </a:cubicBezTo>
                  <a:close/>
                </a:path>
              </a:pathLst>
            </a:custGeom>
            <a:solidFill>
              <a:srgbClr val="EA4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2187600" y="856100"/>
              <a:ext cx="378750" cy="58700"/>
            </a:xfrm>
            <a:custGeom>
              <a:avLst/>
              <a:gdLst/>
              <a:ahLst/>
              <a:cxnLst/>
              <a:rect l="l" t="t" r="r" b="b"/>
              <a:pathLst>
                <a:path w="15150" h="2348" extrusionOk="0">
                  <a:moveTo>
                    <a:pt x="5130" y="0"/>
                  </a:moveTo>
                  <a:cubicBezTo>
                    <a:pt x="3196" y="0"/>
                    <a:pt x="1718" y="1011"/>
                    <a:pt x="110" y="2152"/>
                  </a:cubicBezTo>
                  <a:cubicBezTo>
                    <a:pt x="55" y="2152"/>
                    <a:pt x="0" y="2347"/>
                    <a:pt x="75" y="2347"/>
                  </a:cubicBezTo>
                  <a:cubicBezTo>
                    <a:pt x="85" y="2347"/>
                    <a:pt x="96" y="2344"/>
                    <a:pt x="110" y="2338"/>
                  </a:cubicBezTo>
                  <a:cubicBezTo>
                    <a:pt x="1098" y="1535"/>
                    <a:pt x="2209" y="979"/>
                    <a:pt x="3382" y="547"/>
                  </a:cubicBezTo>
                  <a:cubicBezTo>
                    <a:pt x="3904" y="423"/>
                    <a:pt x="4447" y="359"/>
                    <a:pt x="4989" y="359"/>
                  </a:cubicBezTo>
                  <a:cubicBezTo>
                    <a:pt x="5793" y="359"/>
                    <a:pt x="6596" y="500"/>
                    <a:pt x="7332" y="794"/>
                  </a:cubicBezTo>
                  <a:cubicBezTo>
                    <a:pt x="8629" y="1103"/>
                    <a:pt x="9863" y="1473"/>
                    <a:pt x="11160" y="1659"/>
                  </a:cubicBezTo>
                  <a:cubicBezTo>
                    <a:pt x="11647" y="1732"/>
                    <a:pt x="12143" y="1766"/>
                    <a:pt x="12642" y="1766"/>
                  </a:cubicBezTo>
                  <a:cubicBezTo>
                    <a:pt x="13407" y="1766"/>
                    <a:pt x="14178" y="1685"/>
                    <a:pt x="14925" y="1535"/>
                  </a:cubicBezTo>
                  <a:cubicBezTo>
                    <a:pt x="15038" y="1479"/>
                    <a:pt x="15150" y="1218"/>
                    <a:pt x="15076" y="1218"/>
                  </a:cubicBezTo>
                  <a:cubicBezTo>
                    <a:pt x="15069" y="1218"/>
                    <a:pt x="15060" y="1221"/>
                    <a:pt x="15049" y="1226"/>
                  </a:cubicBezTo>
                  <a:cubicBezTo>
                    <a:pt x="14470" y="1296"/>
                    <a:pt x="13883" y="1331"/>
                    <a:pt x="13296" y="1331"/>
                  </a:cubicBezTo>
                  <a:cubicBezTo>
                    <a:pt x="12319" y="1331"/>
                    <a:pt x="11345" y="1234"/>
                    <a:pt x="10419" y="1041"/>
                  </a:cubicBezTo>
                  <a:cubicBezTo>
                    <a:pt x="8999" y="733"/>
                    <a:pt x="7641" y="362"/>
                    <a:pt x="6283" y="115"/>
                  </a:cubicBezTo>
                  <a:cubicBezTo>
                    <a:pt x="5879" y="37"/>
                    <a:pt x="5496" y="0"/>
                    <a:pt x="5130" y="0"/>
                  </a:cubicBezTo>
                  <a:close/>
                </a:path>
              </a:pathLst>
            </a:custGeom>
            <a:solidFill>
              <a:srgbClr val="EA4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2212750" y="970300"/>
              <a:ext cx="458625" cy="50000"/>
            </a:xfrm>
            <a:custGeom>
              <a:avLst/>
              <a:gdLst/>
              <a:ahLst/>
              <a:cxnLst/>
              <a:rect l="l" t="t" r="r" b="b"/>
              <a:pathLst>
                <a:path w="18345" h="2000" extrusionOk="0">
                  <a:moveTo>
                    <a:pt x="3882" y="1"/>
                  </a:moveTo>
                  <a:cubicBezTo>
                    <a:pt x="2618" y="1"/>
                    <a:pt x="1355" y="181"/>
                    <a:pt x="92" y="671"/>
                  </a:cubicBezTo>
                  <a:cubicBezTo>
                    <a:pt x="92" y="671"/>
                    <a:pt x="1" y="807"/>
                    <a:pt x="53" y="807"/>
                  </a:cubicBezTo>
                  <a:cubicBezTo>
                    <a:pt x="61" y="807"/>
                    <a:pt x="74" y="803"/>
                    <a:pt x="92" y="794"/>
                  </a:cubicBezTo>
                  <a:cubicBezTo>
                    <a:pt x="1103" y="447"/>
                    <a:pt x="2127" y="311"/>
                    <a:pt x="3159" y="311"/>
                  </a:cubicBezTo>
                  <a:cubicBezTo>
                    <a:pt x="6800" y="311"/>
                    <a:pt x="10534" y="2000"/>
                    <a:pt x="14130" y="2000"/>
                  </a:cubicBezTo>
                  <a:cubicBezTo>
                    <a:pt x="15482" y="2000"/>
                    <a:pt x="16815" y="1761"/>
                    <a:pt x="18117" y="1103"/>
                  </a:cubicBezTo>
                  <a:cubicBezTo>
                    <a:pt x="18231" y="1046"/>
                    <a:pt x="18345" y="726"/>
                    <a:pt x="18264" y="726"/>
                  </a:cubicBezTo>
                  <a:cubicBezTo>
                    <a:pt x="18258" y="726"/>
                    <a:pt x="18250" y="728"/>
                    <a:pt x="18240" y="733"/>
                  </a:cubicBezTo>
                  <a:cubicBezTo>
                    <a:pt x="16977" y="1222"/>
                    <a:pt x="15714" y="1403"/>
                    <a:pt x="14450" y="1403"/>
                  </a:cubicBezTo>
                  <a:cubicBezTo>
                    <a:pt x="10927" y="1403"/>
                    <a:pt x="7405" y="1"/>
                    <a:pt x="3882" y="1"/>
                  </a:cubicBezTo>
                  <a:close/>
                </a:path>
              </a:pathLst>
            </a:custGeom>
            <a:solidFill>
              <a:srgbClr val="EA4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228850" y="2113250"/>
              <a:ext cx="1404400" cy="841925"/>
            </a:xfrm>
            <a:custGeom>
              <a:avLst/>
              <a:gdLst/>
              <a:ahLst/>
              <a:cxnLst/>
              <a:rect l="l" t="t" r="r" b="b"/>
              <a:pathLst>
                <a:path w="56176" h="33677" extrusionOk="0">
                  <a:moveTo>
                    <a:pt x="45457" y="0"/>
                  </a:moveTo>
                  <a:cubicBezTo>
                    <a:pt x="42608" y="0"/>
                    <a:pt x="39500" y="1087"/>
                    <a:pt x="36298" y="2423"/>
                  </a:cubicBezTo>
                  <a:cubicBezTo>
                    <a:pt x="28335" y="5510"/>
                    <a:pt x="13273" y="12918"/>
                    <a:pt x="6297" y="17547"/>
                  </a:cubicBezTo>
                  <a:cubicBezTo>
                    <a:pt x="1" y="22115"/>
                    <a:pt x="2902" y="28906"/>
                    <a:pt x="2902" y="28906"/>
                  </a:cubicBezTo>
                  <a:cubicBezTo>
                    <a:pt x="2902" y="28906"/>
                    <a:pt x="4569" y="32795"/>
                    <a:pt x="10433" y="33597"/>
                  </a:cubicBezTo>
                  <a:cubicBezTo>
                    <a:pt x="10818" y="33651"/>
                    <a:pt x="11227" y="33676"/>
                    <a:pt x="11660" y="33676"/>
                  </a:cubicBezTo>
                  <a:cubicBezTo>
                    <a:pt x="20249" y="33676"/>
                    <a:pt x="37791" y="23569"/>
                    <a:pt x="45372" y="19338"/>
                  </a:cubicBezTo>
                  <a:cubicBezTo>
                    <a:pt x="53274" y="14831"/>
                    <a:pt x="56175" y="9337"/>
                    <a:pt x="52965" y="3967"/>
                  </a:cubicBezTo>
                  <a:cubicBezTo>
                    <a:pt x="50820" y="1056"/>
                    <a:pt x="48265" y="0"/>
                    <a:pt x="45457" y="0"/>
                  </a:cubicBezTo>
                  <a:close/>
                </a:path>
              </a:pathLst>
            </a:custGeom>
            <a:solidFill>
              <a:srgbClr val="7AB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227300" y="2109000"/>
              <a:ext cx="1370450" cy="850375"/>
            </a:xfrm>
            <a:custGeom>
              <a:avLst/>
              <a:gdLst/>
              <a:ahLst/>
              <a:cxnLst/>
              <a:rect l="l" t="t" r="r" b="b"/>
              <a:pathLst>
                <a:path w="54818" h="34015" extrusionOk="0">
                  <a:moveTo>
                    <a:pt x="45740" y="308"/>
                  </a:moveTo>
                  <a:cubicBezTo>
                    <a:pt x="48575" y="308"/>
                    <a:pt x="51272" y="1719"/>
                    <a:pt x="52904" y="4137"/>
                  </a:cubicBezTo>
                  <a:cubicBezTo>
                    <a:pt x="54077" y="5989"/>
                    <a:pt x="54447" y="8211"/>
                    <a:pt x="53892" y="10372"/>
                  </a:cubicBezTo>
                  <a:cubicBezTo>
                    <a:pt x="53089" y="13520"/>
                    <a:pt x="50126" y="16606"/>
                    <a:pt x="45373" y="19322"/>
                  </a:cubicBezTo>
                  <a:lnTo>
                    <a:pt x="44076" y="20063"/>
                  </a:lnTo>
                  <a:cubicBezTo>
                    <a:pt x="36201" y="24493"/>
                    <a:pt x="19986" y="33706"/>
                    <a:pt x="11811" y="33706"/>
                  </a:cubicBezTo>
                  <a:cubicBezTo>
                    <a:pt x="11784" y="33706"/>
                    <a:pt x="11757" y="33706"/>
                    <a:pt x="11730" y="33706"/>
                  </a:cubicBezTo>
                  <a:cubicBezTo>
                    <a:pt x="11298" y="33706"/>
                    <a:pt x="10927" y="33706"/>
                    <a:pt x="10495" y="33644"/>
                  </a:cubicBezTo>
                  <a:cubicBezTo>
                    <a:pt x="4816" y="32841"/>
                    <a:pt x="3149" y="29076"/>
                    <a:pt x="3087" y="29014"/>
                  </a:cubicBezTo>
                  <a:cubicBezTo>
                    <a:pt x="3087" y="28952"/>
                    <a:pt x="248" y="22285"/>
                    <a:pt x="6421" y="17841"/>
                  </a:cubicBezTo>
                  <a:cubicBezTo>
                    <a:pt x="13458" y="13211"/>
                    <a:pt x="28582" y="5803"/>
                    <a:pt x="36422" y="2717"/>
                  </a:cubicBezTo>
                  <a:cubicBezTo>
                    <a:pt x="39261" y="1544"/>
                    <a:pt x="42595" y="309"/>
                    <a:pt x="45558" y="309"/>
                  </a:cubicBezTo>
                  <a:cubicBezTo>
                    <a:pt x="45619" y="308"/>
                    <a:pt x="45679" y="308"/>
                    <a:pt x="45740" y="308"/>
                  </a:cubicBezTo>
                  <a:close/>
                  <a:moveTo>
                    <a:pt x="45558" y="1"/>
                  </a:moveTo>
                  <a:cubicBezTo>
                    <a:pt x="42533" y="1"/>
                    <a:pt x="39261" y="1235"/>
                    <a:pt x="36360" y="2470"/>
                  </a:cubicBezTo>
                  <a:cubicBezTo>
                    <a:pt x="28520" y="5495"/>
                    <a:pt x="13335" y="12964"/>
                    <a:pt x="6297" y="17594"/>
                  </a:cubicBezTo>
                  <a:cubicBezTo>
                    <a:pt x="1" y="22224"/>
                    <a:pt x="2902" y="29076"/>
                    <a:pt x="2902" y="29138"/>
                  </a:cubicBezTo>
                  <a:cubicBezTo>
                    <a:pt x="2902" y="29138"/>
                    <a:pt x="4631" y="33088"/>
                    <a:pt x="10433" y="33891"/>
                  </a:cubicBezTo>
                  <a:cubicBezTo>
                    <a:pt x="10865" y="33952"/>
                    <a:pt x="11298" y="34014"/>
                    <a:pt x="11730" y="34014"/>
                  </a:cubicBezTo>
                  <a:cubicBezTo>
                    <a:pt x="19940" y="34014"/>
                    <a:pt x="36298" y="24755"/>
                    <a:pt x="44262" y="20372"/>
                  </a:cubicBezTo>
                  <a:lnTo>
                    <a:pt x="45558" y="19569"/>
                  </a:lnTo>
                  <a:cubicBezTo>
                    <a:pt x="50373" y="16853"/>
                    <a:pt x="53336" y="13705"/>
                    <a:pt x="54200" y="10495"/>
                  </a:cubicBezTo>
                  <a:cubicBezTo>
                    <a:pt x="54817" y="8273"/>
                    <a:pt x="54385" y="5927"/>
                    <a:pt x="53151" y="4013"/>
                  </a:cubicBezTo>
                  <a:cubicBezTo>
                    <a:pt x="51484" y="1482"/>
                    <a:pt x="48583" y="1"/>
                    <a:pt x="45558" y="1"/>
                  </a:cubicBezTo>
                  <a:close/>
                </a:path>
              </a:pathLst>
            </a:custGeom>
            <a:solidFill>
              <a:srgbClr val="587F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6"/>
            <p:cNvSpPr/>
            <p:nvPr/>
          </p:nvSpPr>
          <p:spPr>
            <a:xfrm>
              <a:off x="398600" y="2628750"/>
              <a:ext cx="66325" cy="96800"/>
            </a:xfrm>
            <a:custGeom>
              <a:avLst/>
              <a:gdLst/>
              <a:ahLst/>
              <a:cxnLst/>
              <a:rect l="l" t="t" r="r" b="b"/>
              <a:pathLst>
                <a:path w="2653" h="3872" extrusionOk="0">
                  <a:moveTo>
                    <a:pt x="2370" y="0"/>
                  </a:moveTo>
                  <a:cubicBezTo>
                    <a:pt x="2346" y="0"/>
                    <a:pt x="2318" y="4"/>
                    <a:pt x="2285" y="14"/>
                  </a:cubicBezTo>
                  <a:cubicBezTo>
                    <a:pt x="1668" y="199"/>
                    <a:pt x="1174" y="631"/>
                    <a:pt x="742" y="1125"/>
                  </a:cubicBezTo>
                  <a:cubicBezTo>
                    <a:pt x="557" y="1434"/>
                    <a:pt x="1" y="2174"/>
                    <a:pt x="248" y="2607"/>
                  </a:cubicBezTo>
                  <a:cubicBezTo>
                    <a:pt x="271" y="2630"/>
                    <a:pt x="295" y="2640"/>
                    <a:pt x="318" y="2640"/>
                  </a:cubicBezTo>
                  <a:cubicBezTo>
                    <a:pt x="416" y="2640"/>
                    <a:pt x="507" y="2460"/>
                    <a:pt x="557" y="2360"/>
                  </a:cubicBezTo>
                  <a:cubicBezTo>
                    <a:pt x="680" y="1866"/>
                    <a:pt x="989" y="1372"/>
                    <a:pt x="1359" y="1063"/>
                  </a:cubicBezTo>
                  <a:lnTo>
                    <a:pt x="1359" y="1063"/>
                  </a:lnTo>
                  <a:cubicBezTo>
                    <a:pt x="989" y="1866"/>
                    <a:pt x="865" y="2854"/>
                    <a:pt x="989" y="3779"/>
                  </a:cubicBezTo>
                  <a:cubicBezTo>
                    <a:pt x="1002" y="3845"/>
                    <a:pt x="1032" y="3872"/>
                    <a:pt x="1070" y="3872"/>
                  </a:cubicBezTo>
                  <a:cubicBezTo>
                    <a:pt x="1214" y="3872"/>
                    <a:pt x="1482" y="3506"/>
                    <a:pt x="1482" y="3409"/>
                  </a:cubicBezTo>
                  <a:cubicBezTo>
                    <a:pt x="1606" y="2545"/>
                    <a:pt x="1482" y="1310"/>
                    <a:pt x="2162" y="693"/>
                  </a:cubicBezTo>
                  <a:cubicBezTo>
                    <a:pt x="2276" y="636"/>
                    <a:pt x="2653" y="0"/>
                    <a:pt x="2370" y="0"/>
                  </a:cubicBezTo>
                  <a:close/>
                </a:path>
              </a:pathLst>
            </a:custGeom>
            <a:solidFill>
              <a:srgbClr val="587F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628050" y="2486025"/>
              <a:ext cx="48850" cy="77250"/>
            </a:xfrm>
            <a:custGeom>
              <a:avLst/>
              <a:gdLst/>
              <a:ahLst/>
              <a:cxnLst/>
              <a:rect l="l" t="t" r="r" b="b"/>
              <a:pathLst>
                <a:path w="1954" h="3090" extrusionOk="0">
                  <a:moveTo>
                    <a:pt x="1814" y="1"/>
                  </a:moveTo>
                  <a:cubicBezTo>
                    <a:pt x="1697" y="1"/>
                    <a:pt x="1510" y="125"/>
                    <a:pt x="1441" y="229"/>
                  </a:cubicBezTo>
                  <a:cubicBezTo>
                    <a:pt x="1070" y="599"/>
                    <a:pt x="762" y="1031"/>
                    <a:pt x="515" y="1464"/>
                  </a:cubicBezTo>
                  <a:cubicBezTo>
                    <a:pt x="268" y="1957"/>
                    <a:pt x="144" y="2451"/>
                    <a:pt x="21" y="3007"/>
                  </a:cubicBezTo>
                  <a:cubicBezTo>
                    <a:pt x="0" y="3069"/>
                    <a:pt x="21" y="3089"/>
                    <a:pt x="60" y="3089"/>
                  </a:cubicBezTo>
                  <a:cubicBezTo>
                    <a:pt x="137" y="3089"/>
                    <a:pt x="288" y="3007"/>
                    <a:pt x="329" y="3007"/>
                  </a:cubicBezTo>
                  <a:cubicBezTo>
                    <a:pt x="500" y="2610"/>
                    <a:pt x="670" y="2213"/>
                    <a:pt x="792" y="1816"/>
                  </a:cubicBezTo>
                  <a:lnTo>
                    <a:pt x="792" y="1816"/>
                  </a:lnTo>
                  <a:cubicBezTo>
                    <a:pt x="701" y="2162"/>
                    <a:pt x="717" y="2553"/>
                    <a:pt x="885" y="2945"/>
                  </a:cubicBezTo>
                  <a:cubicBezTo>
                    <a:pt x="907" y="3000"/>
                    <a:pt x="943" y="3024"/>
                    <a:pt x="987" y="3024"/>
                  </a:cubicBezTo>
                  <a:cubicBezTo>
                    <a:pt x="1188" y="3024"/>
                    <a:pt x="1553" y="2530"/>
                    <a:pt x="1502" y="2328"/>
                  </a:cubicBezTo>
                  <a:cubicBezTo>
                    <a:pt x="1441" y="1649"/>
                    <a:pt x="1564" y="908"/>
                    <a:pt x="1873" y="291"/>
                  </a:cubicBezTo>
                  <a:cubicBezTo>
                    <a:pt x="1954" y="75"/>
                    <a:pt x="1905" y="1"/>
                    <a:pt x="1814" y="1"/>
                  </a:cubicBezTo>
                  <a:close/>
                </a:path>
              </a:pathLst>
            </a:custGeom>
            <a:solidFill>
              <a:srgbClr val="587F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691825" y="2667875"/>
              <a:ext cx="116100" cy="65250"/>
            </a:xfrm>
            <a:custGeom>
              <a:avLst/>
              <a:gdLst/>
              <a:ahLst/>
              <a:cxnLst/>
              <a:rect l="l" t="t" r="r" b="b"/>
              <a:pathLst>
                <a:path w="4644" h="2610" extrusionOk="0">
                  <a:moveTo>
                    <a:pt x="4437" y="1"/>
                  </a:moveTo>
                  <a:cubicBezTo>
                    <a:pt x="4375" y="1"/>
                    <a:pt x="4295" y="35"/>
                    <a:pt x="4198" y="116"/>
                  </a:cubicBezTo>
                  <a:cubicBezTo>
                    <a:pt x="3643" y="424"/>
                    <a:pt x="3087" y="671"/>
                    <a:pt x="2532" y="795"/>
                  </a:cubicBezTo>
                  <a:cubicBezTo>
                    <a:pt x="1853" y="1042"/>
                    <a:pt x="1112" y="1165"/>
                    <a:pt x="433" y="1289"/>
                  </a:cubicBezTo>
                  <a:cubicBezTo>
                    <a:pt x="309" y="1289"/>
                    <a:pt x="1" y="1597"/>
                    <a:pt x="124" y="1721"/>
                  </a:cubicBezTo>
                  <a:cubicBezTo>
                    <a:pt x="427" y="1821"/>
                    <a:pt x="770" y="1922"/>
                    <a:pt x="1088" y="1922"/>
                  </a:cubicBezTo>
                  <a:cubicBezTo>
                    <a:pt x="1159" y="1922"/>
                    <a:pt x="1229" y="1917"/>
                    <a:pt x="1297" y="1906"/>
                  </a:cubicBezTo>
                  <a:lnTo>
                    <a:pt x="1297" y="1906"/>
                  </a:lnTo>
                  <a:cubicBezTo>
                    <a:pt x="1235" y="2029"/>
                    <a:pt x="1174" y="2091"/>
                    <a:pt x="1112" y="2214"/>
                  </a:cubicBezTo>
                  <a:cubicBezTo>
                    <a:pt x="1059" y="2321"/>
                    <a:pt x="1051" y="2610"/>
                    <a:pt x="1208" y="2610"/>
                  </a:cubicBezTo>
                  <a:cubicBezTo>
                    <a:pt x="1233" y="2610"/>
                    <a:pt x="1263" y="2602"/>
                    <a:pt x="1297" y="2585"/>
                  </a:cubicBezTo>
                  <a:cubicBezTo>
                    <a:pt x="2532" y="2153"/>
                    <a:pt x="3828" y="1844"/>
                    <a:pt x="4507" y="548"/>
                  </a:cubicBezTo>
                  <a:cubicBezTo>
                    <a:pt x="4644" y="274"/>
                    <a:pt x="4612" y="1"/>
                    <a:pt x="4437" y="1"/>
                  </a:cubicBezTo>
                  <a:close/>
                </a:path>
              </a:pathLst>
            </a:custGeom>
            <a:solidFill>
              <a:srgbClr val="587F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539050" y="2811200"/>
              <a:ext cx="110250" cy="38675"/>
            </a:xfrm>
            <a:custGeom>
              <a:avLst/>
              <a:gdLst/>
              <a:ahLst/>
              <a:cxnLst/>
              <a:rect l="l" t="t" r="r" b="b"/>
              <a:pathLst>
                <a:path w="4410" h="1547" extrusionOk="0">
                  <a:moveTo>
                    <a:pt x="1112" y="0"/>
                  </a:moveTo>
                  <a:cubicBezTo>
                    <a:pt x="988" y="0"/>
                    <a:pt x="741" y="309"/>
                    <a:pt x="865" y="370"/>
                  </a:cubicBezTo>
                  <a:cubicBezTo>
                    <a:pt x="1173" y="556"/>
                    <a:pt x="1544" y="679"/>
                    <a:pt x="1914" y="803"/>
                  </a:cubicBezTo>
                  <a:lnTo>
                    <a:pt x="679" y="803"/>
                  </a:lnTo>
                  <a:cubicBezTo>
                    <a:pt x="494" y="803"/>
                    <a:pt x="0" y="1482"/>
                    <a:pt x="309" y="1482"/>
                  </a:cubicBezTo>
                  <a:cubicBezTo>
                    <a:pt x="600" y="1523"/>
                    <a:pt x="901" y="1546"/>
                    <a:pt x="1203" y="1546"/>
                  </a:cubicBezTo>
                  <a:cubicBezTo>
                    <a:pt x="2246" y="1546"/>
                    <a:pt x="3309" y="1274"/>
                    <a:pt x="4075" y="556"/>
                  </a:cubicBezTo>
                  <a:cubicBezTo>
                    <a:pt x="4133" y="498"/>
                    <a:pt x="4410" y="56"/>
                    <a:pt x="4184" y="56"/>
                  </a:cubicBezTo>
                  <a:cubicBezTo>
                    <a:pt x="4170" y="56"/>
                    <a:pt x="4154" y="58"/>
                    <a:pt x="4136" y="62"/>
                  </a:cubicBezTo>
                  <a:cubicBezTo>
                    <a:pt x="3697" y="139"/>
                    <a:pt x="3268" y="174"/>
                    <a:pt x="2846" y="174"/>
                  </a:cubicBezTo>
                  <a:cubicBezTo>
                    <a:pt x="2260" y="174"/>
                    <a:pt x="1686" y="108"/>
                    <a:pt x="1112" y="0"/>
                  </a:cubicBezTo>
                  <a:close/>
                </a:path>
              </a:pathLst>
            </a:custGeom>
            <a:solidFill>
              <a:srgbClr val="587F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265900" y="2827450"/>
              <a:ext cx="86450" cy="68650"/>
            </a:xfrm>
            <a:custGeom>
              <a:avLst/>
              <a:gdLst/>
              <a:ahLst/>
              <a:cxnLst/>
              <a:rect l="l" t="t" r="r" b="b"/>
              <a:pathLst>
                <a:path w="3458" h="2746" extrusionOk="0">
                  <a:moveTo>
                    <a:pt x="2084" y="0"/>
                  </a:moveTo>
                  <a:cubicBezTo>
                    <a:pt x="2073" y="0"/>
                    <a:pt x="2057" y="9"/>
                    <a:pt x="2037" y="29"/>
                  </a:cubicBezTo>
                  <a:cubicBezTo>
                    <a:pt x="1111" y="646"/>
                    <a:pt x="0" y="1387"/>
                    <a:pt x="124" y="2622"/>
                  </a:cubicBezTo>
                  <a:cubicBezTo>
                    <a:pt x="124" y="2684"/>
                    <a:pt x="185" y="2745"/>
                    <a:pt x="309" y="2745"/>
                  </a:cubicBezTo>
                  <a:cubicBezTo>
                    <a:pt x="679" y="2560"/>
                    <a:pt x="1050" y="2313"/>
                    <a:pt x="1296" y="1943"/>
                  </a:cubicBezTo>
                  <a:cubicBezTo>
                    <a:pt x="1729" y="1572"/>
                    <a:pt x="2222" y="1387"/>
                    <a:pt x="2840" y="1325"/>
                  </a:cubicBezTo>
                  <a:cubicBezTo>
                    <a:pt x="3025" y="1325"/>
                    <a:pt x="3457" y="708"/>
                    <a:pt x="3148" y="646"/>
                  </a:cubicBezTo>
                  <a:cubicBezTo>
                    <a:pt x="3064" y="636"/>
                    <a:pt x="2979" y="631"/>
                    <a:pt x="2894" y="631"/>
                  </a:cubicBezTo>
                  <a:cubicBezTo>
                    <a:pt x="2485" y="631"/>
                    <a:pt x="2076" y="751"/>
                    <a:pt x="1667" y="955"/>
                  </a:cubicBezTo>
                  <a:cubicBezTo>
                    <a:pt x="1296" y="1140"/>
                    <a:pt x="1111" y="1634"/>
                    <a:pt x="741" y="1819"/>
                  </a:cubicBezTo>
                  <a:cubicBezTo>
                    <a:pt x="803" y="1202"/>
                    <a:pt x="1667" y="832"/>
                    <a:pt x="2037" y="276"/>
                  </a:cubicBezTo>
                  <a:cubicBezTo>
                    <a:pt x="2089" y="224"/>
                    <a:pt x="2140" y="0"/>
                    <a:pt x="2084" y="0"/>
                  </a:cubicBezTo>
                  <a:close/>
                </a:path>
              </a:pathLst>
            </a:custGeom>
            <a:solidFill>
              <a:srgbClr val="587F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406325" y="2904300"/>
              <a:ext cx="42875" cy="85175"/>
            </a:xfrm>
            <a:custGeom>
              <a:avLst/>
              <a:gdLst/>
              <a:ahLst/>
              <a:cxnLst/>
              <a:rect l="l" t="t" r="r" b="b"/>
              <a:pathLst>
                <a:path w="1715" h="3407" extrusionOk="0">
                  <a:moveTo>
                    <a:pt x="590" y="1"/>
                  </a:moveTo>
                  <a:cubicBezTo>
                    <a:pt x="493" y="1"/>
                    <a:pt x="176" y="369"/>
                    <a:pt x="124" y="474"/>
                  </a:cubicBezTo>
                  <a:cubicBezTo>
                    <a:pt x="1" y="1461"/>
                    <a:pt x="309" y="2511"/>
                    <a:pt x="988" y="3375"/>
                  </a:cubicBezTo>
                  <a:cubicBezTo>
                    <a:pt x="1010" y="3397"/>
                    <a:pt x="1037" y="3407"/>
                    <a:pt x="1068" y="3407"/>
                  </a:cubicBezTo>
                  <a:cubicBezTo>
                    <a:pt x="1295" y="3407"/>
                    <a:pt x="1714" y="2859"/>
                    <a:pt x="1606" y="2696"/>
                  </a:cubicBezTo>
                  <a:cubicBezTo>
                    <a:pt x="1359" y="2326"/>
                    <a:pt x="1173" y="1955"/>
                    <a:pt x="1050" y="1523"/>
                  </a:cubicBezTo>
                  <a:cubicBezTo>
                    <a:pt x="1050" y="1153"/>
                    <a:pt x="988" y="844"/>
                    <a:pt x="927" y="474"/>
                  </a:cubicBezTo>
                  <a:cubicBezTo>
                    <a:pt x="927" y="443"/>
                    <a:pt x="896" y="427"/>
                    <a:pt x="857" y="427"/>
                  </a:cubicBezTo>
                  <a:cubicBezTo>
                    <a:pt x="819" y="427"/>
                    <a:pt x="772" y="443"/>
                    <a:pt x="741" y="474"/>
                  </a:cubicBezTo>
                  <a:cubicBezTo>
                    <a:pt x="741" y="350"/>
                    <a:pt x="680" y="165"/>
                    <a:pt x="618" y="42"/>
                  </a:cubicBezTo>
                  <a:cubicBezTo>
                    <a:pt x="618" y="13"/>
                    <a:pt x="608" y="1"/>
                    <a:pt x="590" y="1"/>
                  </a:cubicBezTo>
                  <a:close/>
                </a:path>
              </a:pathLst>
            </a:custGeom>
            <a:solidFill>
              <a:srgbClr val="587F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236575" y="2690825"/>
              <a:ext cx="62775" cy="56300"/>
            </a:xfrm>
            <a:custGeom>
              <a:avLst/>
              <a:gdLst/>
              <a:ahLst/>
              <a:cxnLst/>
              <a:rect l="l" t="t" r="r" b="b"/>
              <a:pathLst>
                <a:path w="2511" h="2252" extrusionOk="0">
                  <a:moveTo>
                    <a:pt x="988" y="0"/>
                  </a:moveTo>
                  <a:cubicBezTo>
                    <a:pt x="787" y="0"/>
                    <a:pt x="587" y="62"/>
                    <a:pt x="432" y="185"/>
                  </a:cubicBezTo>
                  <a:cubicBezTo>
                    <a:pt x="247" y="309"/>
                    <a:pt x="0" y="679"/>
                    <a:pt x="62" y="926"/>
                  </a:cubicBezTo>
                  <a:cubicBezTo>
                    <a:pt x="185" y="1173"/>
                    <a:pt x="618" y="1296"/>
                    <a:pt x="864" y="1358"/>
                  </a:cubicBezTo>
                  <a:cubicBezTo>
                    <a:pt x="1297" y="1482"/>
                    <a:pt x="1482" y="1976"/>
                    <a:pt x="1852" y="2222"/>
                  </a:cubicBezTo>
                  <a:cubicBezTo>
                    <a:pt x="1879" y="2243"/>
                    <a:pt x="1909" y="2252"/>
                    <a:pt x="1939" y="2252"/>
                  </a:cubicBezTo>
                  <a:cubicBezTo>
                    <a:pt x="2187" y="2252"/>
                    <a:pt x="2511" y="1653"/>
                    <a:pt x="2346" y="1543"/>
                  </a:cubicBezTo>
                  <a:lnTo>
                    <a:pt x="2161" y="1235"/>
                  </a:lnTo>
                  <a:cubicBezTo>
                    <a:pt x="2161" y="1173"/>
                    <a:pt x="2223" y="1111"/>
                    <a:pt x="2223" y="1050"/>
                  </a:cubicBezTo>
                  <a:cubicBezTo>
                    <a:pt x="2223" y="679"/>
                    <a:pt x="1852" y="371"/>
                    <a:pt x="1544" y="185"/>
                  </a:cubicBezTo>
                  <a:cubicBezTo>
                    <a:pt x="1389" y="62"/>
                    <a:pt x="1189" y="0"/>
                    <a:pt x="988" y="0"/>
                  </a:cubicBezTo>
                  <a:close/>
                </a:path>
              </a:pathLst>
            </a:custGeom>
            <a:solidFill>
              <a:srgbClr val="587F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6"/>
            <p:cNvSpPr/>
            <p:nvPr/>
          </p:nvSpPr>
          <p:spPr>
            <a:xfrm>
              <a:off x="285950" y="2564150"/>
              <a:ext cx="46100" cy="109425"/>
            </a:xfrm>
            <a:custGeom>
              <a:avLst/>
              <a:gdLst/>
              <a:ahLst/>
              <a:cxnLst/>
              <a:rect l="l" t="t" r="r" b="b"/>
              <a:pathLst>
                <a:path w="1844" h="4377" extrusionOk="0">
                  <a:moveTo>
                    <a:pt x="926" y="0"/>
                  </a:moveTo>
                  <a:cubicBezTo>
                    <a:pt x="774" y="0"/>
                    <a:pt x="539" y="331"/>
                    <a:pt x="494" y="376"/>
                  </a:cubicBezTo>
                  <a:cubicBezTo>
                    <a:pt x="1" y="1734"/>
                    <a:pt x="248" y="3277"/>
                    <a:pt x="1174" y="4326"/>
                  </a:cubicBezTo>
                  <a:cubicBezTo>
                    <a:pt x="1200" y="4361"/>
                    <a:pt x="1232" y="4376"/>
                    <a:pt x="1267" y="4376"/>
                  </a:cubicBezTo>
                  <a:cubicBezTo>
                    <a:pt x="1486" y="4376"/>
                    <a:pt x="1844" y="3807"/>
                    <a:pt x="1791" y="3647"/>
                  </a:cubicBezTo>
                  <a:cubicBezTo>
                    <a:pt x="1606" y="3400"/>
                    <a:pt x="1482" y="3153"/>
                    <a:pt x="1420" y="2907"/>
                  </a:cubicBezTo>
                  <a:cubicBezTo>
                    <a:pt x="1420" y="2845"/>
                    <a:pt x="1482" y="2783"/>
                    <a:pt x="1482" y="2721"/>
                  </a:cubicBezTo>
                  <a:cubicBezTo>
                    <a:pt x="1420" y="2289"/>
                    <a:pt x="1174" y="1919"/>
                    <a:pt x="1112" y="1487"/>
                  </a:cubicBezTo>
                  <a:cubicBezTo>
                    <a:pt x="1050" y="1055"/>
                    <a:pt x="1112" y="623"/>
                    <a:pt x="1050" y="190"/>
                  </a:cubicBezTo>
                  <a:cubicBezTo>
                    <a:pt x="1033" y="51"/>
                    <a:pt x="986" y="0"/>
                    <a:pt x="926" y="0"/>
                  </a:cubicBezTo>
                  <a:close/>
                </a:path>
              </a:pathLst>
            </a:custGeom>
            <a:solidFill>
              <a:srgbClr val="587F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6"/>
            <p:cNvSpPr/>
            <p:nvPr/>
          </p:nvSpPr>
          <p:spPr>
            <a:xfrm>
              <a:off x="553925" y="2380575"/>
              <a:ext cx="48850" cy="87275"/>
            </a:xfrm>
            <a:custGeom>
              <a:avLst/>
              <a:gdLst/>
              <a:ahLst/>
              <a:cxnLst/>
              <a:rect l="l" t="t" r="r" b="b"/>
              <a:pathLst>
                <a:path w="1954" h="3491" extrusionOk="0">
                  <a:moveTo>
                    <a:pt x="1754" y="0"/>
                  </a:moveTo>
                  <a:cubicBezTo>
                    <a:pt x="1703" y="0"/>
                    <a:pt x="1640" y="20"/>
                    <a:pt x="1566" y="64"/>
                  </a:cubicBezTo>
                  <a:cubicBezTo>
                    <a:pt x="578" y="805"/>
                    <a:pt x="331" y="2039"/>
                    <a:pt x="23" y="3151"/>
                  </a:cubicBezTo>
                  <a:cubicBezTo>
                    <a:pt x="0" y="3264"/>
                    <a:pt x="36" y="3303"/>
                    <a:pt x="93" y="3303"/>
                  </a:cubicBezTo>
                  <a:cubicBezTo>
                    <a:pt x="192" y="3303"/>
                    <a:pt x="354" y="3190"/>
                    <a:pt x="393" y="3151"/>
                  </a:cubicBezTo>
                  <a:cubicBezTo>
                    <a:pt x="455" y="3027"/>
                    <a:pt x="517" y="2904"/>
                    <a:pt x="640" y="2780"/>
                  </a:cubicBezTo>
                  <a:lnTo>
                    <a:pt x="640" y="2780"/>
                  </a:lnTo>
                  <a:cubicBezTo>
                    <a:pt x="578" y="3027"/>
                    <a:pt x="702" y="3274"/>
                    <a:pt x="887" y="3459"/>
                  </a:cubicBezTo>
                  <a:cubicBezTo>
                    <a:pt x="923" y="3481"/>
                    <a:pt x="960" y="3491"/>
                    <a:pt x="996" y="3491"/>
                  </a:cubicBezTo>
                  <a:cubicBezTo>
                    <a:pt x="1263" y="3491"/>
                    <a:pt x="1497" y="2944"/>
                    <a:pt x="1443" y="2780"/>
                  </a:cubicBezTo>
                  <a:cubicBezTo>
                    <a:pt x="1257" y="1978"/>
                    <a:pt x="1381" y="1113"/>
                    <a:pt x="1813" y="434"/>
                  </a:cubicBezTo>
                  <a:cubicBezTo>
                    <a:pt x="1954" y="199"/>
                    <a:pt x="1916" y="0"/>
                    <a:pt x="1754" y="0"/>
                  </a:cubicBezTo>
                  <a:close/>
                </a:path>
              </a:pathLst>
            </a:custGeom>
            <a:solidFill>
              <a:srgbClr val="587F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6"/>
            <p:cNvSpPr/>
            <p:nvPr/>
          </p:nvSpPr>
          <p:spPr>
            <a:xfrm>
              <a:off x="707500" y="2323500"/>
              <a:ext cx="26025" cy="71375"/>
            </a:xfrm>
            <a:custGeom>
              <a:avLst/>
              <a:gdLst/>
              <a:ahLst/>
              <a:cxnLst/>
              <a:rect l="l" t="t" r="r" b="b"/>
              <a:pathLst>
                <a:path w="1041" h="2855" extrusionOk="0">
                  <a:moveTo>
                    <a:pt x="673" y="1"/>
                  </a:moveTo>
                  <a:cubicBezTo>
                    <a:pt x="550" y="1"/>
                    <a:pt x="300" y="394"/>
                    <a:pt x="300" y="495"/>
                  </a:cubicBezTo>
                  <a:cubicBezTo>
                    <a:pt x="361" y="1174"/>
                    <a:pt x="238" y="1853"/>
                    <a:pt x="53" y="2409"/>
                  </a:cubicBezTo>
                  <a:cubicBezTo>
                    <a:pt x="1" y="2513"/>
                    <a:pt x="15" y="2551"/>
                    <a:pt x="53" y="2551"/>
                  </a:cubicBezTo>
                  <a:cubicBezTo>
                    <a:pt x="105" y="2551"/>
                    <a:pt x="202" y="2480"/>
                    <a:pt x="238" y="2409"/>
                  </a:cubicBezTo>
                  <a:cubicBezTo>
                    <a:pt x="361" y="2285"/>
                    <a:pt x="423" y="2162"/>
                    <a:pt x="485" y="1977"/>
                  </a:cubicBezTo>
                  <a:cubicBezTo>
                    <a:pt x="485" y="2285"/>
                    <a:pt x="485" y="2532"/>
                    <a:pt x="485" y="2779"/>
                  </a:cubicBezTo>
                  <a:cubicBezTo>
                    <a:pt x="485" y="2832"/>
                    <a:pt x="505" y="2854"/>
                    <a:pt x="536" y="2854"/>
                  </a:cubicBezTo>
                  <a:cubicBezTo>
                    <a:pt x="651" y="2854"/>
                    <a:pt x="917" y="2567"/>
                    <a:pt x="917" y="2471"/>
                  </a:cubicBezTo>
                  <a:cubicBezTo>
                    <a:pt x="1040" y="1668"/>
                    <a:pt x="979" y="866"/>
                    <a:pt x="732" y="63"/>
                  </a:cubicBezTo>
                  <a:cubicBezTo>
                    <a:pt x="721" y="19"/>
                    <a:pt x="700" y="1"/>
                    <a:pt x="673" y="1"/>
                  </a:cubicBezTo>
                  <a:close/>
                </a:path>
              </a:pathLst>
            </a:custGeom>
            <a:solidFill>
              <a:srgbClr val="587F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946325" y="2175150"/>
              <a:ext cx="68225" cy="101150"/>
            </a:xfrm>
            <a:custGeom>
              <a:avLst/>
              <a:gdLst/>
              <a:ahLst/>
              <a:cxnLst/>
              <a:rect l="l" t="t" r="r" b="b"/>
              <a:pathLst>
                <a:path w="2729" h="4046" extrusionOk="0">
                  <a:moveTo>
                    <a:pt x="2595" y="1"/>
                  </a:moveTo>
                  <a:cubicBezTo>
                    <a:pt x="2509" y="1"/>
                    <a:pt x="2379" y="77"/>
                    <a:pt x="2290" y="194"/>
                  </a:cubicBezTo>
                  <a:cubicBezTo>
                    <a:pt x="1796" y="688"/>
                    <a:pt x="1364" y="1244"/>
                    <a:pt x="994" y="1861"/>
                  </a:cubicBezTo>
                  <a:cubicBezTo>
                    <a:pt x="624" y="2478"/>
                    <a:pt x="438" y="3219"/>
                    <a:pt x="68" y="3898"/>
                  </a:cubicBezTo>
                  <a:cubicBezTo>
                    <a:pt x="0" y="4000"/>
                    <a:pt x="7" y="4046"/>
                    <a:pt x="47" y="4046"/>
                  </a:cubicBezTo>
                  <a:cubicBezTo>
                    <a:pt x="80" y="4046"/>
                    <a:pt x="136" y="4015"/>
                    <a:pt x="191" y="3960"/>
                  </a:cubicBezTo>
                  <a:cubicBezTo>
                    <a:pt x="562" y="3404"/>
                    <a:pt x="809" y="2849"/>
                    <a:pt x="1056" y="2293"/>
                  </a:cubicBezTo>
                  <a:cubicBezTo>
                    <a:pt x="1241" y="1985"/>
                    <a:pt x="1426" y="1676"/>
                    <a:pt x="1673" y="1429"/>
                  </a:cubicBezTo>
                  <a:lnTo>
                    <a:pt x="1673" y="1429"/>
                  </a:lnTo>
                  <a:cubicBezTo>
                    <a:pt x="1303" y="2170"/>
                    <a:pt x="1117" y="2972"/>
                    <a:pt x="1179" y="3836"/>
                  </a:cubicBezTo>
                  <a:cubicBezTo>
                    <a:pt x="1179" y="3902"/>
                    <a:pt x="1201" y="3929"/>
                    <a:pt x="1237" y="3929"/>
                  </a:cubicBezTo>
                  <a:cubicBezTo>
                    <a:pt x="1369" y="3929"/>
                    <a:pt x="1686" y="3563"/>
                    <a:pt x="1735" y="3466"/>
                  </a:cubicBezTo>
                  <a:cubicBezTo>
                    <a:pt x="1796" y="2355"/>
                    <a:pt x="2105" y="1306"/>
                    <a:pt x="2599" y="318"/>
                  </a:cubicBezTo>
                  <a:cubicBezTo>
                    <a:pt x="2728" y="92"/>
                    <a:pt x="2688" y="1"/>
                    <a:pt x="2595" y="1"/>
                  </a:cubicBezTo>
                  <a:close/>
                </a:path>
              </a:pathLst>
            </a:custGeom>
            <a:solidFill>
              <a:srgbClr val="587F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6"/>
            <p:cNvSpPr/>
            <p:nvPr/>
          </p:nvSpPr>
          <p:spPr>
            <a:xfrm>
              <a:off x="915600" y="2436575"/>
              <a:ext cx="69475" cy="107850"/>
            </a:xfrm>
            <a:custGeom>
              <a:avLst/>
              <a:gdLst/>
              <a:ahLst/>
              <a:cxnLst/>
              <a:rect l="l" t="t" r="r" b="b"/>
              <a:pathLst>
                <a:path w="2779" h="4314" extrusionOk="0">
                  <a:moveTo>
                    <a:pt x="2176" y="1"/>
                  </a:moveTo>
                  <a:cubicBezTo>
                    <a:pt x="2082" y="1"/>
                    <a:pt x="1904" y="315"/>
                    <a:pt x="1853" y="417"/>
                  </a:cubicBezTo>
                  <a:cubicBezTo>
                    <a:pt x="1791" y="1343"/>
                    <a:pt x="1297" y="3318"/>
                    <a:pt x="248" y="3750"/>
                  </a:cubicBezTo>
                  <a:cubicBezTo>
                    <a:pt x="186" y="3750"/>
                    <a:pt x="1" y="3997"/>
                    <a:pt x="124" y="3997"/>
                  </a:cubicBezTo>
                  <a:cubicBezTo>
                    <a:pt x="741" y="3874"/>
                    <a:pt x="1112" y="3195"/>
                    <a:pt x="1420" y="2762"/>
                  </a:cubicBezTo>
                  <a:cubicBezTo>
                    <a:pt x="1667" y="2330"/>
                    <a:pt x="1914" y="1837"/>
                    <a:pt x="2038" y="1281"/>
                  </a:cubicBezTo>
                  <a:lnTo>
                    <a:pt x="2038" y="1281"/>
                  </a:lnTo>
                  <a:cubicBezTo>
                    <a:pt x="2099" y="2269"/>
                    <a:pt x="1853" y="3195"/>
                    <a:pt x="1297" y="3997"/>
                  </a:cubicBezTo>
                  <a:cubicBezTo>
                    <a:pt x="1169" y="4126"/>
                    <a:pt x="1189" y="4313"/>
                    <a:pt x="1295" y="4313"/>
                  </a:cubicBezTo>
                  <a:cubicBezTo>
                    <a:pt x="1342" y="4313"/>
                    <a:pt x="1407" y="4277"/>
                    <a:pt x="1482" y="4182"/>
                  </a:cubicBezTo>
                  <a:cubicBezTo>
                    <a:pt x="2470" y="3071"/>
                    <a:pt x="2779" y="1466"/>
                    <a:pt x="2223" y="46"/>
                  </a:cubicBezTo>
                  <a:cubicBezTo>
                    <a:pt x="2212" y="14"/>
                    <a:pt x="2196" y="1"/>
                    <a:pt x="2176" y="1"/>
                  </a:cubicBezTo>
                  <a:close/>
                </a:path>
              </a:pathLst>
            </a:custGeom>
            <a:solidFill>
              <a:srgbClr val="587F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1160025" y="2398725"/>
              <a:ext cx="99950" cy="113650"/>
            </a:xfrm>
            <a:custGeom>
              <a:avLst/>
              <a:gdLst/>
              <a:ahLst/>
              <a:cxnLst/>
              <a:rect l="l" t="t" r="r" b="b"/>
              <a:pathLst>
                <a:path w="3998" h="4546" extrusionOk="0">
                  <a:moveTo>
                    <a:pt x="3812" y="1"/>
                  </a:moveTo>
                  <a:cubicBezTo>
                    <a:pt x="3793" y="1"/>
                    <a:pt x="3771" y="6"/>
                    <a:pt x="3743" y="17"/>
                  </a:cubicBezTo>
                  <a:cubicBezTo>
                    <a:pt x="2878" y="387"/>
                    <a:pt x="2076" y="881"/>
                    <a:pt x="1397" y="1560"/>
                  </a:cubicBezTo>
                  <a:cubicBezTo>
                    <a:pt x="841" y="2239"/>
                    <a:pt x="347" y="3104"/>
                    <a:pt x="39" y="3968"/>
                  </a:cubicBezTo>
                  <a:cubicBezTo>
                    <a:pt x="1" y="4044"/>
                    <a:pt x="10" y="4097"/>
                    <a:pt x="51" y="4097"/>
                  </a:cubicBezTo>
                  <a:cubicBezTo>
                    <a:pt x="77" y="4097"/>
                    <a:pt x="115" y="4077"/>
                    <a:pt x="162" y="4030"/>
                  </a:cubicBezTo>
                  <a:cubicBezTo>
                    <a:pt x="533" y="3536"/>
                    <a:pt x="780" y="3042"/>
                    <a:pt x="1026" y="2486"/>
                  </a:cubicBezTo>
                  <a:cubicBezTo>
                    <a:pt x="1397" y="1931"/>
                    <a:pt x="1952" y="1437"/>
                    <a:pt x="2570" y="1128"/>
                  </a:cubicBezTo>
                  <a:lnTo>
                    <a:pt x="2570" y="1128"/>
                  </a:lnTo>
                  <a:cubicBezTo>
                    <a:pt x="2199" y="1499"/>
                    <a:pt x="1891" y="1931"/>
                    <a:pt x="1582" y="2363"/>
                  </a:cubicBezTo>
                  <a:cubicBezTo>
                    <a:pt x="1335" y="2918"/>
                    <a:pt x="841" y="4091"/>
                    <a:pt x="1459" y="4523"/>
                  </a:cubicBezTo>
                  <a:cubicBezTo>
                    <a:pt x="1474" y="4539"/>
                    <a:pt x="1491" y="4545"/>
                    <a:pt x="1509" y="4545"/>
                  </a:cubicBezTo>
                  <a:cubicBezTo>
                    <a:pt x="1639" y="4545"/>
                    <a:pt x="1829" y="4200"/>
                    <a:pt x="1829" y="4091"/>
                  </a:cubicBezTo>
                  <a:cubicBezTo>
                    <a:pt x="1705" y="3474"/>
                    <a:pt x="1767" y="2795"/>
                    <a:pt x="2138" y="2239"/>
                  </a:cubicBezTo>
                  <a:cubicBezTo>
                    <a:pt x="2570" y="1622"/>
                    <a:pt x="3064" y="1005"/>
                    <a:pt x="3681" y="573"/>
                  </a:cubicBezTo>
                  <a:cubicBezTo>
                    <a:pt x="3737" y="517"/>
                    <a:pt x="3997" y="1"/>
                    <a:pt x="3812" y="1"/>
                  </a:cubicBezTo>
                  <a:close/>
                </a:path>
              </a:pathLst>
            </a:custGeom>
            <a:solidFill>
              <a:srgbClr val="587F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6"/>
            <p:cNvSpPr/>
            <p:nvPr/>
          </p:nvSpPr>
          <p:spPr>
            <a:xfrm>
              <a:off x="1331675" y="2264750"/>
              <a:ext cx="100050" cy="78775"/>
            </a:xfrm>
            <a:custGeom>
              <a:avLst/>
              <a:gdLst/>
              <a:ahLst/>
              <a:cxnLst/>
              <a:rect l="l" t="t" r="r" b="b"/>
              <a:pathLst>
                <a:path w="4002" h="3151" extrusionOk="0">
                  <a:moveTo>
                    <a:pt x="3828" y="0"/>
                  </a:moveTo>
                  <a:cubicBezTo>
                    <a:pt x="3817" y="0"/>
                    <a:pt x="3805" y="2"/>
                    <a:pt x="3790" y="6"/>
                  </a:cubicBezTo>
                  <a:cubicBezTo>
                    <a:pt x="3667" y="6"/>
                    <a:pt x="3543" y="67"/>
                    <a:pt x="3420" y="129"/>
                  </a:cubicBezTo>
                  <a:cubicBezTo>
                    <a:pt x="2679" y="314"/>
                    <a:pt x="2062" y="561"/>
                    <a:pt x="1445" y="870"/>
                  </a:cubicBezTo>
                  <a:cubicBezTo>
                    <a:pt x="889" y="1302"/>
                    <a:pt x="457" y="1796"/>
                    <a:pt x="87" y="2351"/>
                  </a:cubicBezTo>
                  <a:cubicBezTo>
                    <a:pt x="1" y="2437"/>
                    <a:pt x="34" y="2553"/>
                    <a:pt x="104" y="2553"/>
                  </a:cubicBezTo>
                  <a:cubicBezTo>
                    <a:pt x="135" y="2553"/>
                    <a:pt x="173" y="2531"/>
                    <a:pt x="210" y="2475"/>
                  </a:cubicBezTo>
                  <a:cubicBezTo>
                    <a:pt x="580" y="1981"/>
                    <a:pt x="1013" y="1549"/>
                    <a:pt x="1568" y="1178"/>
                  </a:cubicBezTo>
                  <a:cubicBezTo>
                    <a:pt x="1753" y="1055"/>
                    <a:pt x="2000" y="993"/>
                    <a:pt x="2185" y="932"/>
                  </a:cubicBezTo>
                  <a:lnTo>
                    <a:pt x="2185" y="932"/>
                  </a:lnTo>
                  <a:cubicBezTo>
                    <a:pt x="1506" y="1425"/>
                    <a:pt x="1074" y="2228"/>
                    <a:pt x="951" y="3092"/>
                  </a:cubicBezTo>
                  <a:cubicBezTo>
                    <a:pt x="951" y="3134"/>
                    <a:pt x="967" y="3151"/>
                    <a:pt x="991" y="3151"/>
                  </a:cubicBezTo>
                  <a:cubicBezTo>
                    <a:pt x="1074" y="3151"/>
                    <a:pt x="1259" y="2955"/>
                    <a:pt x="1259" y="2907"/>
                  </a:cubicBezTo>
                  <a:cubicBezTo>
                    <a:pt x="1630" y="1919"/>
                    <a:pt x="2371" y="1055"/>
                    <a:pt x="3358" y="623"/>
                  </a:cubicBezTo>
                  <a:lnTo>
                    <a:pt x="3605" y="499"/>
                  </a:lnTo>
                  <a:cubicBezTo>
                    <a:pt x="3721" y="441"/>
                    <a:pt x="4002" y="0"/>
                    <a:pt x="3828" y="0"/>
                  </a:cubicBezTo>
                  <a:close/>
                </a:path>
              </a:pathLst>
            </a:custGeom>
            <a:solidFill>
              <a:srgbClr val="587F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1543275" y="2266450"/>
              <a:ext cx="96150" cy="41825"/>
            </a:xfrm>
            <a:custGeom>
              <a:avLst/>
              <a:gdLst/>
              <a:ahLst/>
              <a:cxnLst/>
              <a:rect l="l" t="t" r="r" b="b"/>
              <a:pathLst>
                <a:path w="3846" h="1673" extrusionOk="0">
                  <a:moveTo>
                    <a:pt x="2145" y="0"/>
                  </a:moveTo>
                  <a:cubicBezTo>
                    <a:pt x="1436" y="0"/>
                    <a:pt x="737" y="268"/>
                    <a:pt x="203" y="802"/>
                  </a:cubicBezTo>
                  <a:cubicBezTo>
                    <a:pt x="149" y="856"/>
                    <a:pt x="0" y="1194"/>
                    <a:pt x="130" y="1194"/>
                  </a:cubicBezTo>
                  <a:cubicBezTo>
                    <a:pt x="149" y="1194"/>
                    <a:pt x="173" y="1187"/>
                    <a:pt x="203" y="1172"/>
                  </a:cubicBezTo>
                  <a:cubicBezTo>
                    <a:pt x="573" y="925"/>
                    <a:pt x="1006" y="740"/>
                    <a:pt x="1499" y="678"/>
                  </a:cubicBezTo>
                  <a:lnTo>
                    <a:pt x="1499" y="678"/>
                  </a:lnTo>
                  <a:cubicBezTo>
                    <a:pt x="1129" y="864"/>
                    <a:pt x="759" y="1110"/>
                    <a:pt x="512" y="1357"/>
                  </a:cubicBezTo>
                  <a:cubicBezTo>
                    <a:pt x="512" y="1357"/>
                    <a:pt x="301" y="1673"/>
                    <a:pt x="415" y="1673"/>
                  </a:cubicBezTo>
                  <a:cubicBezTo>
                    <a:pt x="424" y="1673"/>
                    <a:pt x="436" y="1671"/>
                    <a:pt x="450" y="1666"/>
                  </a:cubicBezTo>
                  <a:cubicBezTo>
                    <a:pt x="882" y="1481"/>
                    <a:pt x="1191" y="1234"/>
                    <a:pt x="1623" y="1110"/>
                  </a:cubicBezTo>
                  <a:cubicBezTo>
                    <a:pt x="1901" y="1049"/>
                    <a:pt x="2178" y="1018"/>
                    <a:pt x="2449" y="1018"/>
                  </a:cubicBezTo>
                  <a:cubicBezTo>
                    <a:pt x="2719" y="1018"/>
                    <a:pt x="2981" y="1049"/>
                    <a:pt x="3228" y="1110"/>
                  </a:cubicBezTo>
                  <a:cubicBezTo>
                    <a:pt x="3413" y="1049"/>
                    <a:pt x="3845" y="555"/>
                    <a:pt x="3660" y="431"/>
                  </a:cubicBezTo>
                  <a:cubicBezTo>
                    <a:pt x="3190" y="144"/>
                    <a:pt x="2665" y="0"/>
                    <a:pt x="2145" y="0"/>
                  </a:cubicBezTo>
                  <a:close/>
                </a:path>
              </a:pathLst>
            </a:custGeom>
            <a:solidFill>
              <a:srgbClr val="587F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1398650" y="2513025"/>
              <a:ext cx="145050" cy="48500"/>
            </a:xfrm>
            <a:custGeom>
              <a:avLst/>
              <a:gdLst/>
              <a:ahLst/>
              <a:cxnLst/>
              <a:rect l="l" t="t" r="r" b="b"/>
              <a:pathLst>
                <a:path w="5802" h="1940" extrusionOk="0">
                  <a:moveTo>
                    <a:pt x="5724" y="1"/>
                  </a:moveTo>
                  <a:cubicBezTo>
                    <a:pt x="5712" y="1"/>
                    <a:pt x="5697" y="5"/>
                    <a:pt x="5679" y="13"/>
                  </a:cubicBezTo>
                  <a:cubicBezTo>
                    <a:pt x="4575" y="314"/>
                    <a:pt x="3512" y="697"/>
                    <a:pt x="2357" y="697"/>
                  </a:cubicBezTo>
                  <a:cubicBezTo>
                    <a:pt x="2091" y="697"/>
                    <a:pt x="1821" y="677"/>
                    <a:pt x="1544" y="630"/>
                  </a:cubicBezTo>
                  <a:cubicBezTo>
                    <a:pt x="1420" y="630"/>
                    <a:pt x="1111" y="1001"/>
                    <a:pt x="1297" y="1063"/>
                  </a:cubicBezTo>
                  <a:lnTo>
                    <a:pt x="1482" y="1186"/>
                  </a:lnTo>
                  <a:lnTo>
                    <a:pt x="556" y="1186"/>
                  </a:lnTo>
                  <a:cubicBezTo>
                    <a:pt x="371" y="1186"/>
                    <a:pt x="0" y="1680"/>
                    <a:pt x="185" y="1742"/>
                  </a:cubicBezTo>
                  <a:cubicBezTo>
                    <a:pt x="692" y="1875"/>
                    <a:pt x="1199" y="1939"/>
                    <a:pt x="1706" y="1939"/>
                  </a:cubicBezTo>
                  <a:cubicBezTo>
                    <a:pt x="2372" y="1939"/>
                    <a:pt x="3038" y="1828"/>
                    <a:pt x="3704" y="1618"/>
                  </a:cubicBezTo>
                  <a:cubicBezTo>
                    <a:pt x="4507" y="1371"/>
                    <a:pt x="5494" y="1124"/>
                    <a:pt x="5741" y="198"/>
                  </a:cubicBezTo>
                  <a:cubicBezTo>
                    <a:pt x="5794" y="145"/>
                    <a:pt x="5802" y="1"/>
                    <a:pt x="5724" y="1"/>
                  </a:cubicBezTo>
                  <a:close/>
                </a:path>
              </a:pathLst>
            </a:custGeom>
            <a:solidFill>
              <a:srgbClr val="587F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6"/>
            <p:cNvSpPr/>
            <p:nvPr/>
          </p:nvSpPr>
          <p:spPr>
            <a:xfrm>
              <a:off x="1218075" y="2624250"/>
              <a:ext cx="145100" cy="46075"/>
            </a:xfrm>
            <a:custGeom>
              <a:avLst/>
              <a:gdLst/>
              <a:ahLst/>
              <a:cxnLst/>
              <a:rect l="l" t="t" r="r" b="b"/>
              <a:pathLst>
                <a:path w="5804" h="1843" extrusionOk="0">
                  <a:moveTo>
                    <a:pt x="1446" y="1"/>
                  </a:moveTo>
                  <a:cubicBezTo>
                    <a:pt x="1317" y="1"/>
                    <a:pt x="1123" y="261"/>
                    <a:pt x="1235" y="317"/>
                  </a:cubicBezTo>
                  <a:cubicBezTo>
                    <a:pt x="2161" y="873"/>
                    <a:pt x="3211" y="1182"/>
                    <a:pt x="4260" y="1243"/>
                  </a:cubicBezTo>
                  <a:lnTo>
                    <a:pt x="2902" y="1243"/>
                  </a:lnTo>
                  <a:cubicBezTo>
                    <a:pt x="2100" y="1120"/>
                    <a:pt x="1235" y="935"/>
                    <a:pt x="433" y="626"/>
                  </a:cubicBezTo>
                  <a:cubicBezTo>
                    <a:pt x="309" y="626"/>
                    <a:pt x="1" y="996"/>
                    <a:pt x="124" y="1120"/>
                  </a:cubicBezTo>
                  <a:cubicBezTo>
                    <a:pt x="765" y="1718"/>
                    <a:pt x="1582" y="1843"/>
                    <a:pt x="2393" y="1843"/>
                  </a:cubicBezTo>
                  <a:cubicBezTo>
                    <a:pt x="2755" y="1843"/>
                    <a:pt x="3115" y="1818"/>
                    <a:pt x="3458" y="1799"/>
                  </a:cubicBezTo>
                  <a:cubicBezTo>
                    <a:pt x="3585" y="1820"/>
                    <a:pt x="3712" y="1830"/>
                    <a:pt x="3838" y="1830"/>
                  </a:cubicBezTo>
                  <a:cubicBezTo>
                    <a:pt x="4447" y="1830"/>
                    <a:pt x="5035" y="1591"/>
                    <a:pt x="5495" y="1182"/>
                  </a:cubicBezTo>
                  <a:cubicBezTo>
                    <a:pt x="5557" y="1120"/>
                    <a:pt x="5803" y="811"/>
                    <a:pt x="5618" y="749"/>
                  </a:cubicBezTo>
                  <a:cubicBezTo>
                    <a:pt x="4198" y="503"/>
                    <a:pt x="2779" y="564"/>
                    <a:pt x="1482" y="9"/>
                  </a:cubicBezTo>
                  <a:cubicBezTo>
                    <a:pt x="1471" y="3"/>
                    <a:pt x="1459" y="1"/>
                    <a:pt x="1446" y="1"/>
                  </a:cubicBezTo>
                  <a:close/>
                </a:path>
              </a:pathLst>
            </a:custGeom>
            <a:solidFill>
              <a:srgbClr val="587F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6"/>
            <p:cNvSpPr/>
            <p:nvPr/>
          </p:nvSpPr>
          <p:spPr>
            <a:xfrm>
              <a:off x="778525" y="2843300"/>
              <a:ext cx="149425" cy="42025"/>
            </a:xfrm>
            <a:custGeom>
              <a:avLst/>
              <a:gdLst/>
              <a:ahLst/>
              <a:cxnLst/>
              <a:rect l="l" t="t" r="r" b="b"/>
              <a:pathLst>
                <a:path w="5977" h="1681" extrusionOk="0">
                  <a:moveTo>
                    <a:pt x="5899" y="0"/>
                  </a:moveTo>
                  <a:cubicBezTo>
                    <a:pt x="5886" y="0"/>
                    <a:pt x="5871" y="4"/>
                    <a:pt x="5854" y="12"/>
                  </a:cubicBezTo>
                  <a:cubicBezTo>
                    <a:pt x="5418" y="176"/>
                    <a:pt x="4861" y="231"/>
                    <a:pt x="4285" y="231"/>
                  </a:cubicBezTo>
                  <a:cubicBezTo>
                    <a:pt x="3557" y="231"/>
                    <a:pt x="2798" y="143"/>
                    <a:pt x="2212" y="74"/>
                  </a:cubicBezTo>
                  <a:cubicBezTo>
                    <a:pt x="2088" y="74"/>
                    <a:pt x="1903" y="321"/>
                    <a:pt x="2027" y="383"/>
                  </a:cubicBezTo>
                  <a:cubicBezTo>
                    <a:pt x="2768" y="568"/>
                    <a:pt x="3447" y="630"/>
                    <a:pt x="4187" y="630"/>
                  </a:cubicBezTo>
                  <a:lnTo>
                    <a:pt x="4990" y="630"/>
                  </a:lnTo>
                  <a:cubicBezTo>
                    <a:pt x="5052" y="630"/>
                    <a:pt x="5175" y="568"/>
                    <a:pt x="5298" y="568"/>
                  </a:cubicBezTo>
                  <a:lnTo>
                    <a:pt x="5113" y="630"/>
                  </a:lnTo>
                  <a:cubicBezTo>
                    <a:pt x="4500" y="818"/>
                    <a:pt x="3887" y="899"/>
                    <a:pt x="3274" y="899"/>
                  </a:cubicBezTo>
                  <a:cubicBezTo>
                    <a:pt x="3085" y="899"/>
                    <a:pt x="2895" y="891"/>
                    <a:pt x="2706" y="877"/>
                  </a:cubicBezTo>
                  <a:cubicBezTo>
                    <a:pt x="2589" y="886"/>
                    <a:pt x="2471" y="892"/>
                    <a:pt x="2354" y="892"/>
                  </a:cubicBezTo>
                  <a:cubicBezTo>
                    <a:pt x="1734" y="892"/>
                    <a:pt x="1127" y="747"/>
                    <a:pt x="607" y="383"/>
                  </a:cubicBezTo>
                  <a:cubicBezTo>
                    <a:pt x="590" y="372"/>
                    <a:pt x="572" y="367"/>
                    <a:pt x="551" y="367"/>
                  </a:cubicBezTo>
                  <a:cubicBezTo>
                    <a:pt x="348" y="367"/>
                    <a:pt x="1" y="888"/>
                    <a:pt x="113" y="1000"/>
                  </a:cubicBezTo>
                  <a:cubicBezTo>
                    <a:pt x="508" y="1539"/>
                    <a:pt x="1258" y="1681"/>
                    <a:pt x="2011" y="1681"/>
                  </a:cubicBezTo>
                  <a:cubicBezTo>
                    <a:pt x="2553" y="1681"/>
                    <a:pt x="3095" y="1607"/>
                    <a:pt x="3508" y="1556"/>
                  </a:cubicBezTo>
                  <a:cubicBezTo>
                    <a:pt x="4496" y="1370"/>
                    <a:pt x="5545" y="1185"/>
                    <a:pt x="5916" y="198"/>
                  </a:cubicBezTo>
                  <a:cubicBezTo>
                    <a:pt x="5969" y="145"/>
                    <a:pt x="5976" y="0"/>
                    <a:pt x="5899" y="0"/>
                  </a:cubicBezTo>
                  <a:close/>
                </a:path>
              </a:pathLst>
            </a:custGeom>
            <a:solidFill>
              <a:srgbClr val="587F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6"/>
            <p:cNvSpPr/>
            <p:nvPr/>
          </p:nvSpPr>
          <p:spPr>
            <a:xfrm>
              <a:off x="287500" y="2112850"/>
              <a:ext cx="1345750" cy="842500"/>
            </a:xfrm>
            <a:custGeom>
              <a:avLst/>
              <a:gdLst/>
              <a:ahLst/>
              <a:cxnLst/>
              <a:rect l="l" t="t" r="r" b="b"/>
              <a:pathLst>
                <a:path w="53830" h="33700" extrusionOk="0">
                  <a:moveTo>
                    <a:pt x="43166" y="1"/>
                  </a:moveTo>
                  <a:cubicBezTo>
                    <a:pt x="40325" y="1"/>
                    <a:pt x="37216" y="1072"/>
                    <a:pt x="34014" y="2378"/>
                  </a:cubicBezTo>
                  <a:cubicBezTo>
                    <a:pt x="31174" y="3551"/>
                    <a:pt x="27347" y="5217"/>
                    <a:pt x="23334" y="7131"/>
                  </a:cubicBezTo>
                  <a:cubicBezTo>
                    <a:pt x="26104" y="5905"/>
                    <a:pt x="35286" y="2074"/>
                    <a:pt x="41447" y="2074"/>
                  </a:cubicBezTo>
                  <a:cubicBezTo>
                    <a:pt x="43663" y="2074"/>
                    <a:pt x="45487" y="2570"/>
                    <a:pt x="46483" y="3859"/>
                  </a:cubicBezTo>
                  <a:cubicBezTo>
                    <a:pt x="50064" y="8613"/>
                    <a:pt x="38397" y="17749"/>
                    <a:pt x="20742" y="24971"/>
                  </a:cubicBezTo>
                  <a:cubicBezTo>
                    <a:pt x="13531" y="27940"/>
                    <a:pt x="8494" y="29133"/>
                    <a:pt x="5164" y="29133"/>
                  </a:cubicBezTo>
                  <a:cubicBezTo>
                    <a:pt x="2194" y="29133"/>
                    <a:pt x="582" y="28184"/>
                    <a:pt x="0" y="26699"/>
                  </a:cubicBezTo>
                  <a:lnTo>
                    <a:pt x="0" y="26699"/>
                  </a:lnTo>
                  <a:cubicBezTo>
                    <a:pt x="124" y="27440"/>
                    <a:pt x="309" y="28181"/>
                    <a:pt x="556" y="28860"/>
                  </a:cubicBezTo>
                  <a:cubicBezTo>
                    <a:pt x="556" y="28860"/>
                    <a:pt x="2223" y="32749"/>
                    <a:pt x="8087" y="33613"/>
                  </a:cubicBezTo>
                  <a:cubicBezTo>
                    <a:pt x="8487" y="33672"/>
                    <a:pt x="8915" y="33700"/>
                    <a:pt x="9368" y="33700"/>
                  </a:cubicBezTo>
                  <a:cubicBezTo>
                    <a:pt x="17982" y="33700"/>
                    <a:pt x="35519" y="23515"/>
                    <a:pt x="43026" y="19292"/>
                  </a:cubicBezTo>
                  <a:cubicBezTo>
                    <a:pt x="50990" y="14847"/>
                    <a:pt x="53829" y="9353"/>
                    <a:pt x="50619" y="3921"/>
                  </a:cubicBezTo>
                  <a:cubicBezTo>
                    <a:pt x="48505" y="1041"/>
                    <a:pt x="45965" y="1"/>
                    <a:pt x="43166" y="1"/>
                  </a:cubicBezTo>
                  <a:close/>
                </a:path>
              </a:pathLst>
            </a:custGeom>
            <a:solidFill>
              <a:srgbClr val="7AB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6"/>
            <p:cNvSpPr/>
            <p:nvPr/>
          </p:nvSpPr>
          <p:spPr>
            <a:xfrm>
              <a:off x="310600" y="2257650"/>
              <a:ext cx="751625" cy="508525"/>
            </a:xfrm>
            <a:custGeom>
              <a:avLst/>
              <a:gdLst/>
              <a:ahLst/>
              <a:cxnLst/>
              <a:rect l="l" t="t" r="r" b="b"/>
              <a:pathLst>
                <a:path w="30065" h="20341" extrusionOk="0">
                  <a:moveTo>
                    <a:pt x="29785" y="1"/>
                  </a:moveTo>
                  <a:cubicBezTo>
                    <a:pt x="29748" y="1"/>
                    <a:pt x="29698" y="14"/>
                    <a:pt x="29633" y="43"/>
                  </a:cubicBezTo>
                  <a:cubicBezTo>
                    <a:pt x="23645" y="2944"/>
                    <a:pt x="17534" y="5722"/>
                    <a:pt x="11546" y="8685"/>
                  </a:cubicBezTo>
                  <a:cubicBezTo>
                    <a:pt x="8892" y="9919"/>
                    <a:pt x="6361" y="11524"/>
                    <a:pt x="4077" y="13376"/>
                  </a:cubicBezTo>
                  <a:cubicBezTo>
                    <a:pt x="3089" y="14241"/>
                    <a:pt x="2225" y="15228"/>
                    <a:pt x="1546" y="16339"/>
                  </a:cubicBezTo>
                  <a:cubicBezTo>
                    <a:pt x="743" y="17574"/>
                    <a:pt x="620" y="18870"/>
                    <a:pt x="64" y="20167"/>
                  </a:cubicBezTo>
                  <a:cubicBezTo>
                    <a:pt x="1" y="20293"/>
                    <a:pt x="10" y="20341"/>
                    <a:pt x="54" y="20341"/>
                  </a:cubicBezTo>
                  <a:cubicBezTo>
                    <a:pt x="138" y="20341"/>
                    <a:pt x="353" y="20165"/>
                    <a:pt x="434" y="20043"/>
                  </a:cubicBezTo>
                  <a:cubicBezTo>
                    <a:pt x="990" y="18747"/>
                    <a:pt x="1299" y="17389"/>
                    <a:pt x="2163" y="16154"/>
                  </a:cubicBezTo>
                  <a:cubicBezTo>
                    <a:pt x="3089" y="14920"/>
                    <a:pt x="4262" y="13870"/>
                    <a:pt x="5496" y="13006"/>
                  </a:cubicBezTo>
                  <a:cubicBezTo>
                    <a:pt x="7904" y="11401"/>
                    <a:pt x="10373" y="10043"/>
                    <a:pt x="13027" y="8932"/>
                  </a:cubicBezTo>
                  <a:cubicBezTo>
                    <a:pt x="15805" y="7635"/>
                    <a:pt x="18645" y="6216"/>
                    <a:pt x="21485" y="4919"/>
                  </a:cubicBezTo>
                  <a:cubicBezTo>
                    <a:pt x="24262" y="3808"/>
                    <a:pt x="26979" y="2388"/>
                    <a:pt x="29509" y="783"/>
                  </a:cubicBezTo>
                  <a:cubicBezTo>
                    <a:pt x="29618" y="729"/>
                    <a:pt x="30064" y="1"/>
                    <a:pt x="29785" y="1"/>
                  </a:cubicBezTo>
                  <a:close/>
                </a:path>
              </a:pathLst>
            </a:custGeom>
            <a:solidFill>
              <a:srgbClr val="7AB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6"/>
            <p:cNvSpPr/>
            <p:nvPr/>
          </p:nvSpPr>
          <p:spPr>
            <a:xfrm>
              <a:off x="1093675" y="2219875"/>
              <a:ext cx="65475" cy="37450"/>
            </a:xfrm>
            <a:custGeom>
              <a:avLst/>
              <a:gdLst/>
              <a:ahLst/>
              <a:cxnLst/>
              <a:rect l="l" t="t" r="r" b="b"/>
              <a:pathLst>
                <a:path w="2619" h="1498" extrusionOk="0">
                  <a:moveTo>
                    <a:pt x="2454" y="1"/>
                  </a:moveTo>
                  <a:cubicBezTo>
                    <a:pt x="2434" y="1"/>
                    <a:pt x="2411" y="4"/>
                    <a:pt x="2384" y="10"/>
                  </a:cubicBezTo>
                  <a:cubicBezTo>
                    <a:pt x="1767" y="196"/>
                    <a:pt x="1211" y="504"/>
                    <a:pt x="594" y="689"/>
                  </a:cubicBezTo>
                  <a:cubicBezTo>
                    <a:pt x="409" y="751"/>
                    <a:pt x="224" y="936"/>
                    <a:pt x="162" y="1060"/>
                  </a:cubicBezTo>
                  <a:cubicBezTo>
                    <a:pt x="162" y="1117"/>
                    <a:pt x="0" y="1498"/>
                    <a:pt x="130" y="1498"/>
                  </a:cubicBezTo>
                  <a:cubicBezTo>
                    <a:pt x="139" y="1498"/>
                    <a:pt x="150" y="1496"/>
                    <a:pt x="162" y="1492"/>
                  </a:cubicBezTo>
                  <a:cubicBezTo>
                    <a:pt x="903" y="1430"/>
                    <a:pt x="1582" y="1245"/>
                    <a:pt x="2199" y="813"/>
                  </a:cubicBezTo>
                  <a:cubicBezTo>
                    <a:pt x="2384" y="689"/>
                    <a:pt x="2508" y="504"/>
                    <a:pt x="2569" y="319"/>
                  </a:cubicBezTo>
                  <a:cubicBezTo>
                    <a:pt x="2569" y="209"/>
                    <a:pt x="2618" y="1"/>
                    <a:pt x="2454" y="1"/>
                  </a:cubicBezTo>
                  <a:close/>
                </a:path>
              </a:pathLst>
            </a:custGeom>
            <a:solidFill>
              <a:srgbClr val="7AB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6"/>
            <p:cNvSpPr/>
            <p:nvPr/>
          </p:nvSpPr>
          <p:spPr>
            <a:xfrm>
              <a:off x="1082450" y="2400875"/>
              <a:ext cx="1367075" cy="401425"/>
            </a:xfrm>
            <a:custGeom>
              <a:avLst/>
              <a:gdLst/>
              <a:ahLst/>
              <a:cxnLst/>
              <a:rect l="l" t="t" r="r" b="b"/>
              <a:pathLst>
                <a:path w="54683" h="16057" extrusionOk="0">
                  <a:moveTo>
                    <a:pt x="54471" y="0"/>
                  </a:moveTo>
                  <a:cubicBezTo>
                    <a:pt x="54401" y="0"/>
                    <a:pt x="54308" y="34"/>
                    <a:pt x="54193" y="116"/>
                  </a:cubicBezTo>
                  <a:cubicBezTo>
                    <a:pt x="53143" y="857"/>
                    <a:pt x="52464" y="1906"/>
                    <a:pt x="51230" y="2400"/>
                  </a:cubicBezTo>
                  <a:cubicBezTo>
                    <a:pt x="50471" y="2666"/>
                    <a:pt x="49665" y="2792"/>
                    <a:pt x="48856" y="2792"/>
                  </a:cubicBezTo>
                  <a:cubicBezTo>
                    <a:pt x="48349" y="2792"/>
                    <a:pt x="47840" y="2742"/>
                    <a:pt x="47341" y="2647"/>
                  </a:cubicBezTo>
                  <a:cubicBezTo>
                    <a:pt x="45150" y="2359"/>
                    <a:pt x="43120" y="1586"/>
                    <a:pt x="40849" y="1586"/>
                  </a:cubicBezTo>
                  <a:cubicBezTo>
                    <a:pt x="40689" y="1586"/>
                    <a:pt x="40528" y="1590"/>
                    <a:pt x="40365" y="1598"/>
                  </a:cubicBezTo>
                  <a:cubicBezTo>
                    <a:pt x="35489" y="1845"/>
                    <a:pt x="33143" y="7339"/>
                    <a:pt x="29501" y="9808"/>
                  </a:cubicBezTo>
                  <a:cubicBezTo>
                    <a:pt x="28328" y="10610"/>
                    <a:pt x="26908" y="11166"/>
                    <a:pt x="25426" y="11289"/>
                  </a:cubicBezTo>
                  <a:cubicBezTo>
                    <a:pt x="25372" y="11292"/>
                    <a:pt x="25317" y="11293"/>
                    <a:pt x="25262" y="11293"/>
                  </a:cubicBezTo>
                  <a:cubicBezTo>
                    <a:pt x="23716" y="11293"/>
                    <a:pt x="22228" y="10470"/>
                    <a:pt x="20797" y="9993"/>
                  </a:cubicBezTo>
                  <a:cubicBezTo>
                    <a:pt x="20306" y="9802"/>
                    <a:pt x="19833" y="9720"/>
                    <a:pt x="19374" y="9720"/>
                  </a:cubicBezTo>
                  <a:cubicBezTo>
                    <a:pt x="17756" y="9720"/>
                    <a:pt x="16313" y="10746"/>
                    <a:pt x="14871" y="11660"/>
                  </a:cubicBezTo>
                  <a:cubicBezTo>
                    <a:pt x="12340" y="13203"/>
                    <a:pt x="9870" y="14438"/>
                    <a:pt x="6907" y="14685"/>
                  </a:cubicBezTo>
                  <a:cubicBezTo>
                    <a:pt x="6651" y="14711"/>
                    <a:pt x="6395" y="14724"/>
                    <a:pt x="6141" y="14724"/>
                  </a:cubicBezTo>
                  <a:cubicBezTo>
                    <a:pt x="4010" y="14724"/>
                    <a:pt x="1990" y="13808"/>
                    <a:pt x="611" y="12154"/>
                  </a:cubicBezTo>
                  <a:cubicBezTo>
                    <a:pt x="591" y="12133"/>
                    <a:pt x="567" y="12124"/>
                    <a:pt x="542" y="12124"/>
                  </a:cubicBezTo>
                  <a:cubicBezTo>
                    <a:pt x="337" y="12124"/>
                    <a:pt x="0" y="12730"/>
                    <a:pt x="55" y="12894"/>
                  </a:cubicBezTo>
                  <a:cubicBezTo>
                    <a:pt x="549" y="14932"/>
                    <a:pt x="2833" y="15734"/>
                    <a:pt x="4685" y="15981"/>
                  </a:cubicBezTo>
                  <a:cubicBezTo>
                    <a:pt x="5061" y="16032"/>
                    <a:pt x="5441" y="16056"/>
                    <a:pt x="5824" y="16056"/>
                  </a:cubicBezTo>
                  <a:cubicBezTo>
                    <a:pt x="8208" y="16056"/>
                    <a:pt x="10680" y="15123"/>
                    <a:pt x="12648" y="14006"/>
                  </a:cubicBezTo>
                  <a:cubicBezTo>
                    <a:pt x="13883" y="13388"/>
                    <a:pt x="14994" y="12524"/>
                    <a:pt x="16167" y="11907"/>
                  </a:cubicBezTo>
                  <a:cubicBezTo>
                    <a:pt x="16722" y="11598"/>
                    <a:pt x="17340" y="11289"/>
                    <a:pt x="17957" y="11043"/>
                  </a:cubicBezTo>
                  <a:cubicBezTo>
                    <a:pt x="18204" y="10950"/>
                    <a:pt x="18451" y="10911"/>
                    <a:pt x="18697" y="10911"/>
                  </a:cubicBezTo>
                  <a:cubicBezTo>
                    <a:pt x="19435" y="10911"/>
                    <a:pt x="20164" y="11259"/>
                    <a:pt x="20858" y="11536"/>
                  </a:cubicBezTo>
                  <a:cubicBezTo>
                    <a:pt x="22093" y="12092"/>
                    <a:pt x="23389" y="12401"/>
                    <a:pt x="24686" y="12524"/>
                  </a:cubicBezTo>
                  <a:cubicBezTo>
                    <a:pt x="26044" y="12462"/>
                    <a:pt x="27340" y="12030"/>
                    <a:pt x="28451" y="11351"/>
                  </a:cubicBezTo>
                  <a:cubicBezTo>
                    <a:pt x="30674" y="10178"/>
                    <a:pt x="32340" y="8326"/>
                    <a:pt x="33945" y="6475"/>
                  </a:cubicBezTo>
                  <a:cubicBezTo>
                    <a:pt x="35810" y="4344"/>
                    <a:pt x="37674" y="3040"/>
                    <a:pt x="40292" y="3040"/>
                  </a:cubicBezTo>
                  <a:cubicBezTo>
                    <a:pt x="40708" y="3040"/>
                    <a:pt x="41143" y="3073"/>
                    <a:pt x="41600" y="3141"/>
                  </a:cubicBezTo>
                  <a:cubicBezTo>
                    <a:pt x="43937" y="3419"/>
                    <a:pt x="46123" y="4349"/>
                    <a:pt x="48476" y="4349"/>
                  </a:cubicBezTo>
                  <a:cubicBezTo>
                    <a:pt x="48733" y="4349"/>
                    <a:pt x="48993" y="4338"/>
                    <a:pt x="49254" y="4314"/>
                  </a:cubicBezTo>
                  <a:cubicBezTo>
                    <a:pt x="51538" y="3944"/>
                    <a:pt x="53452" y="2524"/>
                    <a:pt x="54501" y="487"/>
                  </a:cubicBezTo>
                  <a:cubicBezTo>
                    <a:pt x="54683" y="260"/>
                    <a:pt x="54664" y="0"/>
                    <a:pt x="54471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1080725" y="2397200"/>
              <a:ext cx="1372000" cy="409375"/>
            </a:xfrm>
            <a:custGeom>
              <a:avLst/>
              <a:gdLst/>
              <a:ahLst/>
              <a:cxnLst/>
              <a:rect l="l" t="t" r="r" b="b"/>
              <a:pathLst>
                <a:path w="54880" h="16375" extrusionOk="0">
                  <a:moveTo>
                    <a:pt x="54509" y="263"/>
                  </a:moveTo>
                  <a:cubicBezTo>
                    <a:pt x="54570" y="263"/>
                    <a:pt x="54570" y="387"/>
                    <a:pt x="54447" y="572"/>
                  </a:cubicBezTo>
                  <a:cubicBezTo>
                    <a:pt x="53459" y="2609"/>
                    <a:pt x="51546" y="3967"/>
                    <a:pt x="49385" y="4276"/>
                  </a:cubicBezTo>
                  <a:cubicBezTo>
                    <a:pt x="49076" y="4337"/>
                    <a:pt x="48768" y="4337"/>
                    <a:pt x="48459" y="4337"/>
                  </a:cubicBezTo>
                  <a:cubicBezTo>
                    <a:pt x="47101" y="4276"/>
                    <a:pt x="45743" y="4091"/>
                    <a:pt x="44385" y="3720"/>
                  </a:cubicBezTo>
                  <a:cubicBezTo>
                    <a:pt x="43521" y="3473"/>
                    <a:pt x="42657" y="3288"/>
                    <a:pt x="41731" y="3165"/>
                  </a:cubicBezTo>
                  <a:cubicBezTo>
                    <a:pt x="41298" y="3103"/>
                    <a:pt x="40928" y="3041"/>
                    <a:pt x="40496" y="3041"/>
                  </a:cubicBezTo>
                  <a:cubicBezTo>
                    <a:pt x="38088" y="3041"/>
                    <a:pt x="36113" y="4091"/>
                    <a:pt x="33953" y="6560"/>
                  </a:cubicBezTo>
                  <a:cubicBezTo>
                    <a:pt x="32471" y="8288"/>
                    <a:pt x="30743" y="10264"/>
                    <a:pt x="28520" y="11436"/>
                  </a:cubicBezTo>
                  <a:cubicBezTo>
                    <a:pt x="27409" y="12054"/>
                    <a:pt x="26174" y="12486"/>
                    <a:pt x="24940" y="12548"/>
                  </a:cubicBezTo>
                  <a:lnTo>
                    <a:pt x="24878" y="12548"/>
                  </a:lnTo>
                  <a:cubicBezTo>
                    <a:pt x="23582" y="12486"/>
                    <a:pt x="22347" y="12177"/>
                    <a:pt x="21174" y="11622"/>
                  </a:cubicBezTo>
                  <a:lnTo>
                    <a:pt x="21051" y="11560"/>
                  </a:lnTo>
                  <a:lnTo>
                    <a:pt x="20680" y="11436"/>
                  </a:lnTo>
                  <a:cubicBezTo>
                    <a:pt x="20063" y="11128"/>
                    <a:pt x="19446" y="11004"/>
                    <a:pt x="18767" y="10943"/>
                  </a:cubicBezTo>
                  <a:cubicBezTo>
                    <a:pt x="18520" y="10943"/>
                    <a:pt x="18273" y="11004"/>
                    <a:pt x="18026" y="11066"/>
                  </a:cubicBezTo>
                  <a:cubicBezTo>
                    <a:pt x="17532" y="11251"/>
                    <a:pt x="17100" y="11436"/>
                    <a:pt x="16730" y="11683"/>
                  </a:cubicBezTo>
                  <a:lnTo>
                    <a:pt x="16236" y="11992"/>
                  </a:lnTo>
                  <a:cubicBezTo>
                    <a:pt x="15557" y="12362"/>
                    <a:pt x="14878" y="12733"/>
                    <a:pt x="14261" y="13103"/>
                  </a:cubicBezTo>
                  <a:cubicBezTo>
                    <a:pt x="13767" y="13474"/>
                    <a:pt x="13273" y="13782"/>
                    <a:pt x="12717" y="14091"/>
                  </a:cubicBezTo>
                  <a:cubicBezTo>
                    <a:pt x="10618" y="15264"/>
                    <a:pt x="8273" y="16005"/>
                    <a:pt x="5865" y="16066"/>
                  </a:cubicBezTo>
                  <a:cubicBezTo>
                    <a:pt x="5557" y="16066"/>
                    <a:pt x="5186" y="16066"/>
                    <a:pt x="4816" y="16005"/>
                  </a:cubicBezTo>
                  <a:cubicBezTo>
                    <a:pt x="3334" y="15819"/>
                    <a:pt x="803" y="15202"/>
                    <a:pt x="248" y="13041"/>
                  </a:cubicBezTo>
                  <a:cubicBezTo>
                    <a:pt x="309" y="12795"/>
                    <a:pt x="433" y="12548"/>
                    <a:pt x="618" y="12424"/>
                  </a:cubicBezTo>
                  <a:cubicBezTo>
                    <a:pt x="2038" y="14091"/>
                    <a:pt x="4137" y="15017"/>
                    <a:pt x="6359" y="15017"/>
                  </a:cubicBezTo>
                  <a:lnTo>
                    <a:pt x="6976" y="15017"/>
                  </a:lnTo>
                  <a:cubicBezTo>
                    <a:pt x="10125" y="14770"/>
                    <a:pt x="12717" y="13350"/>
                    <a:pt x="15001" y="11930"/>
                  </a:cubicBezTo>
                  <a:lnTo>
                    <a:pt x="15433" y="11683"/>
                  </a:lnTo>
                  <a:cubicBezTo>
                    <a:pt x="16730" y="10881"/>
                    <a:pt x="18088" y="10017"/>
                    <a:pt x="19508" y="10017"/>
                  </a:cubicBezTo>
                  <a:cubicBezTo>
                    <a:pt x="19940" y="10017"/>
                    <a:pt x="20434" y="10078"/>
                    <a:pt x="20866" y="10264"/>
                  </a:cubicBezTo>
                  <a:cubicBezTo>
                    <a:pt x="21174" y="10387"/>
                    <a:pt x="21483" y="10511"/>
                    <a:pt x="21792" y="10634"/>
                  </a:cubicBezTo>
                  <a:cubicBezTo>
                    <a:pt x="22965" y="11251"/>
                    <a:pt x="24261" y="11560"/>
                    <a:pt x="25557" y="11560"/>
                  </a:cubicBezTo>
                  <a:cubicBezTo>
                    <a:pt x="27039" y="11436"/>
                    <a:pt x="28459" y="10943"/>
                    <a:pt x="29693" y="10017"/>
                  </a:cubicBezTo>
                  <a:cubicBezTo>
                    <a:pt x="31051" y="9029"/>
                    <a:pt x="32224" y="7856"/>
                    <a:pt x="33273" y="6560"/>
                  </a:cubicBezTo>
                  <a:cubicBezTo>
                    <a:pt x="35311" y="4337"/>
                    <a:pt x="37409" y="1992"/>
                    <a:pt x="40496" y="1868"/>
                  </a:cubicBezTo>
                  <a:cubicBezTo>
                    <a:pt x="40649" y="1862"/>
                    <a:pt x="40802" y="1859"/>
                    <a:pt x="40956" y="1859"/>
                  </a:cubicBezTo>
                  <a:cubicBezTo>
                    <a:pt x="42295" y="1859"/>
                    <a:pt x="43667" y="2092"/>
                    <a:pt x="44941" y="2424"/>
                  </a:cubicBezTo>
                  <a:cubicBezTo>
                    <a:pt x="45743" y="2609"/>
                    <a:pt x="46546" y="2794"/>
                    <a:pt x="47410" y="2918"/>
                  </a:cubicBezTo>
                  <a:cubicBezTo>
                    <a:pt x="47965" y="2979"/>
                    <a:pt x="48583" y="3041"/>
                    <a:pt x="49138" y="3041"/>
                  </a:cubicBezTo>
                  <a:cubicBezTo>
                    <a:pt x="49879" y="3041"/>
                    <a:pt x="50681" y="2918"/>
                    <a:pt x="51360" y="2671"/>
                  </a:cubicBezTo>
                  <a:cubicBezTo>
                    <a:pt x="52101" y="2300"/>
                    <a:pt x="52780" y="1807"/>
                    <a:pt x="53336" y="1251"/>
                  </a:cubicBezTo>
                  <a:cubicBezTo>
                    <a:pt x="53645" y="881"/>
                    <a:pt x="54015" y="634"/>
                    <a:pt x="54324" y="325"/>
                  </a:cubicBezTo>
                  <a:cubicBezTo>
                    <a:pt x="54385" y="263"/>
                    <a:pt x="54447" y="263"/>
                    <a:pt x="54509" y="263"/>
                  </a:cubicBezTo>
                  <a:close/>
                  <a:moveTo>
                    <a:pt x="54547" y="1"/>
                  </a:moveTo>
                  <a:cubicBezTo>
                    <a:pt x="54447" y="1"/>
                    <a:pt x="54324" y="47"/>
                    <a:pt x="54200" y="140"/>
                  </a:cubicBezTo>
                  <a:cubicBezTo>
                    <a:pt x="53830" y="448"/>
                    <a:pt x="53459" y="757"/>
                    <a:pt x="53151" y="1066"/>
                  </a:cubicBezTo>
                  <a:cubicBezTo>
                    <a:pt x="52657" y="1621"/>
                    <a:pt x="51978" y="2115"/>
                    <a:pt x="51299" y="2424"/>
                  </a:cubicBezTo>
                  <a:cubicBezTo>
                    <a:pt x="50733" y="2681"/>
                    <a:pt x="50124" y="2810"/>
                    <a:pt x="49508" y="2810"/>
                  </a:cubicBezTo>
                  <a:cubicBezTo>
                    <a:pt x="49385" y="2810"/>
                    <a:pt x="49262" y="2805"/>
                    <a:pt x="49138" y="2794"/>
                  </a:cubicBezTo>
                  <a:cubicBezTo>
                    <a:pt x="48583" y="2794"/>
                    <a:pt x="47965" y="2733"/>
                    <a:pt x="47410" y="2671"/>
                  </a:cubicBezTo>
                  <a:cubicBezTo>
                    <a:pt x="46607" y="2547"/>
                    <a:pt x="45743" y="2362"/>
                    <a:pt x="45002" y="2177"/>
                  </a:cubicBezTo>
                  <a:cubicBezTo>
                    <a:pt x="43521" y="1807"/>
                    <a:pt x="42039" y="1621"/>
                    <a:pt x="40496" y="1621"/>
                  </a:cubicBezTo>
                  <a:cubicBezTo>
                    <a:pt x="37224" y="1807"/>
                    <a:pt x="35125" y="4152"/>
                    <a:pt x="33088" y="6436"/>
                  </a:cubicBezTo>
                  <a:cubicBezTo>
                    <a:pt x="32039" y="7733"/>
                    <a:pt x="30866" y="8844"/>
                    <a:pt x="29508" y="9831"/>
                  </a:cubicBezTo>
                  <a:cubicBezTo>
                    <a:pt x="28335" y="10696"/>
                    <a:pt x="26977" y="11190"/>
                    <a:pt x="25495" y="11313"/>
                  </a:cubicBezTo>
                  <a:cubicBezTo>
                    <a:pt x="24261" y="11251"/>
                    <a:pt x="23026" y="10943"/>
                    <a:pt x="21915" y="10387"/>
                  </a:cubicBezTo>
                  <a:cubicBezTo>
                    <a:pt x="21606" y="10264"/>
                    <a:pt x="21236" y="10140"/>
                    <a:pt x="20927" y="10017"/>
                  </a:cubicBezTo>
                  <a:cubicBezTo>
                    <a:pt x="20495" y="9831"/>
                    <a:pt x="20001" y="9770"/>
                    <a:pt x="19508" y="9770"/>
                  </a:cubicBezTo>
                  <a:cubicBezTo>
                    <a:pt x="17964" y="9770"/>
                    <a:pt x="16606" y="10634"/>
                    <a:pt x="15310" y="11436"/>
                  </a:cubicBezTo>
                  <a:lnTo>
                    <a:pt x="14878" y="11745"/>
                  </a:lnTo>
                  <a:cubicBezTo>
                    <a:pt x="12223" y="13350"/>
                    <a:pt x="9878" y="14523"/>
                    <a:pt x="6976" y="14708"/>
                  </a:cubicBezTo>
                  <a:cubicBezTo>
                    <a:pt x="6853" y="14739"/>
                    <a:pt x="6745" y="14754"/>
                    <a:pt x="6645" y="14754"/>
                  </a:cubicBezTo>
                  <a:cubicBezTo>
                    <a:pt x="6544" y="14754"/>
                    <a:pt x="6452" y="14739"/>
                    <a:pt x="6359" y="14708"/>
                  </a:cubicBezTo>
                  <a:cubicBezTo>
                    <a:pt x="6291" y="14710"/>
                    <a:pt x="6224" y="14711"/>
                    <a:pt x="6156" y="14711"/>
                  </a:cubicBezTo>
                  <a:cubicBezTo>
                    <a:pt x="4075" y="14711"/>
                    <a:pt x="2179" y="13794"/>
                    <a:pt x="803" y="12239"/>
                  </a:cubicBezTo>
                  <a:cubicBezTo>
                    <a:pt x="755" y="12166"/>
                    <a:pt x="687" y="12131"/>
                    <a:pt x="611" y="12131"/>
                  </a:cubicBezTo>
                  <a:cubicBezTo>
                    <a:pt x="495" y="12131"/>
                    <a:pt x="360" y="12213"/>
                    <a:pt x="248" y="12362"/>
                  </a:cubicBezTo>
                  <a:cubicBezTo>
                    <a:pt x="63" y="12548"/>
                    <a:pt x="1" y="12795"/>
                    <a:pt x="1" y="13103"/>
                  </a:cubicBezTo>
                  <a:cubicBezTo>
                    <a:pt x="556" y="15387"/>
                    <a:pt x="3211" y="16066"/>
                    <a:pt x="4754" y="16313"/>
                  </a:cubicBezTo>
                  <a:cubicBezTo>
                    <a:pt x="5124" y="16313"/>
                    <a:pt x="5495" y="16375"/>
                    <a:pt x="5865" y="16375"/>
                  </a:cubicBezTo>
                  <a:cubicBezTo>
                    <a:pt x="8334" y="16251"/>
                    <a:pt x="10742" y="15634"/>
                    <a:pt x="12841" y="14400"/>
                  </a:cubicBezTo>
                  <a:cubicBezTo>
                    <a:pt x="13335" y="14091"/>
                    <a:pt x="13767" y="13782"/>
                    <a:pt x="14384" y="13412"/>
                  </a:cubicBezTo>
                  <a:cubicBezTo>
                    <a:pt x="15001" y="13041"/>
                    <a:pt x="15680" y="12609"/>
                    <a:pt x="16298" y="12301"/>
                  </a:cubicBezTo>
                  <a:lnTo>
                    <a:pt x="16791" y="11992"/>
                  </a:lnTo>
                  <a:cubicBezTo>
                    <a:pt x="17224" y="11807"/>
                    <a:pt x="17656" y="11560"/>
                    <a:pt x="18088" y="11375"/>
                  </a:cubicBezTo>
                  <a:cubicBezTo>
                    <a:pt x="18273" y="11313"/>
                    <a:pt x="18520" y="11313"/>
                    <a:pt x="18705" y="11313"/>
                  </a:cubicBezTo>
                  <a:cubicBezTo>
                    <a:pt x="19322" y="11375"/>
                    <a:pt x="19940" y="11498"/>
                    <a:pt x="20495" y="11745"/>
                  </a:cubicBezTo>
                  <a:lnTo>
                    <a:pt x="20866" y="11930"/>
                  </a:lnTo>
                  <a:lnTo>
                    <a:pt x="20989" y="11930"/>
                  </a:lnTo>
                  <a:cubicBezTo>
                    <a:pt x="22224" y="12486"/>
                    <a:pt x="23520" y="12795"/>
                    <a:pt x="24816" y="12856"/>
                  </a:cubicBezTo>
                  <a:lnTo>
                    <a:pt x="24878" y="12856"/>
                  </a:lnTo>
                  <a:cubicBezTo>
                    <a:pt x="26174" y="12795"/>
                    <a:pt x="27471" y="12424"/>
                    <a:pt x="28644" y="11683"/>
                  </a:cubicBezTo>
                  <a:cubicBezTo>
                    <a:pt x="30928" y="10511"/>
                    <a:pt x="32656" y="8535"/>
                    <a:pt x="34199" y="6807"/>
                  </a:cubicBezTo>
                  <a:cubicBezTo>
                    <a:pt x="36237" y="4399"/>
                    <a:pt x="38150" y="3350"/>
                    <a:pt x="40496" y="3350"/>
                  </a:cubicBezTo>
                  <a:cubicBezTo>
                    <a:pt x="40866" y="3412"/>
                    <a:pt x="41298" y="3412"/>
                    <a:pt x="41731" y="3473"/>
                  </a:cubicBezTo>
                  <a:cubicBezTo>
                    <a:pt x="42595" y="3597"/>
                    <a:pt x="43459" y="3782"/>
                    <a:pt x="44323" y="4029"/>
                  </a:cubicBezTo>
                  <a:cubicBezTo>
                    <a:pt x="45681" y="4399"/>
                    <a:pt x="47039" y="4646"/>
                    <a:pt x="48459" y="4708"/>
                  </a:cubicBezTo>
                  <a:cubicBezTo>
                    <a:pt x="48768" y="4708"/>
                    <a:pt x="49076" y="4646"/>
                    <a:pt x="49385" y="4646"/>
                  </a:cubicBezTo>
                  <a:cubicBezTo>
                    <a:pt x="51669" y="4276"/>
                    <a:pt x="53645" y="2856"/>
                    <a:pt x="54694" y="757"/>
                  </a:cubicBezTo>
                  <a:cubicBezTo>
                    <a:pt x="54817" y="572"/>
                    <a:pt x="54879" y="387"/>
                    <a:pt x="54756" y="140"/>
                  </a:cubicBezTo>
                  <a:cubicBezTo>
                    <a:pt x="54725" y="47"/>
                    <a:pt x="54648" y="1"/>
                    <a:pt x="54547" y="1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6"/>
            <p:cNvSpPr/>
            <p:nvPr/>
          </p:nvSpPr>
          <p:spPr>
            <a:xfrm>
              <a:off x="576075" y="2619375"/>
              <a:ext cx="1652875" cy="441075"/>
            </a:xfrm>
            <a:custGeom>
              <a:avLst/>
              <a:gdLst/>
              <a:ahLst/>
              <a:cxnLst/>
              <a:rect l="l" t="t" r="r" b="b"/>
              <a:pathLst>
                <a:path w="66115" h="17643" extrusionOk="0">
                  <a:moveTo>
                    <a:pt x="65123" y="0"/>
                  </a:moveTo>
                  <a:cubicBezTo>
                    <a:pt x="62842" y="0"/>
                    <a:pt x="61539" y="1214"/>
                    <a:pt x="60558" y="3290"/>
                  </a:cubicBezTo>
                  <a:cubicBezTo>
                    <a:pt x="60312" y="3908"/>
                    <a:pt x="60188" y="4525"/>
                    <a:pt x="60126" y="5142"/>
                  </a:cubicBezTo>
                  <a:cubicBezTo>
                    <a:pt x="59941" y="5945"/>
                    <a:pt x="59694" y="6685"/>
                    <a:pt x="59324" y="7426"/>
                  </a:cubicBezTo>
                  <a:cubicBezTo>
                    <a:pt x="59043" y="8148"/>
                    <a:pt x="58528" y="8323"/>
                    <a:pt x="57931" y="8323"/>
                  </a:cubicBezTo>
                  <a:cubicBezTo>
                    <a:pt x="57609" y="8323"/>
                    <a:pt x="57262" y="8272"/>
                    <a:pt x="56916" y="8229"/>
                  </a:cubicBezTo>
                  <a:cubicBezTo>
                    <a:pt x="55929" y="8043"/>
                    <a:pt x="54879" y="8043"/>
                    <a:pt x="53892" y="7858"/>
                  </a:cubicBezTo>
                  <a:cubicBezTo>
                    <a:pt x="52557" y="7653"/>
                    <a:pt x="51308" y="7320"/>
                    <a:pt x="50002" y="7320"/>
                  </a:cubicBezTo>
                  <a:cubicBezTo>
                    <a:pt x="49737" y="7320"/>
                    <a:pt x="49470" y="7333"/>
                    <a:pt x="49200" y="7364"/>
                  </a:cubicBezTo>
                  <a:cubicBezTo>
                    <a:pt x="47780" y="7673"/>
                    <a:pt x="46484" y="8290"/>
                    <a:pt x="45435" y="9278"/>
                  </a:cubicBezTo>
                  <a:cubicBezTo>
                    <a:pt x="44015" y="10389"/>
                    <a:pt x="42780" y="11624"/>
                    <a:pt x="41360" y="12735"/>
                  </a:cubicBezTo>
                  <a:cubicBezTo>
                    <a:pt x="40002" y="13908"/>
                    <a:pt x="38829" y="15204"/>
                    <a:pt x="36916" y="15821"/>
                  </a:cubicBezTo>
                  <a:cubicBezTo>
                    <a:pt x="35835" y="16124"/>
                    <a:pt x="34695" y="16275"/>
                    <a:pt x="33557" y="16275"/>
                  </a:cubicBezTo>
                  <a:cubicBezTo>
                    <a:pt x="33069" y="16275"/>
                    <a:pt x="32582" y="16247"/>
                    <a:pt x="32101" y="16192"/>
                  </a:cubicBezTo>
                  <a:cubicBezTo>
                    <a:pt x="30249" y="16130"/>
                    <a:pt x="28520" y="15081"/>
                    <a:pt x="26915" y="14340"/>
                  </a:cubicBezTo>
                  <a:cubicBezTo>
                    <a:pt x="25619" y="13537"/>
                    <a:pt x="24261" y="12982"/>
                    <a:pt x="22903" y="12550"/>
                  </a:cubicBezTo>
                  <a:cubicBezTo>
                    <a:pt x="22435" y="12478"/>
                    <a:pt x="21972" y="12442"/>
                    <a:pt x="21514" y="12442"/>
                  </a:cubicBezTo>
                  <a:cubicBezTo>
                    <a:pt x="20403" y="12442"/>
                    <a:pt x="19322" y="12650"/>
                    <a:pt x="18273" y="13044"/>
                  </a:cubicBezTo>
                  <a:cubicBezTo>
                    <a:pt x="15389" y="14082"/>
                    <a:pt x="12828" y="16037"/>
                    <a:pt x="9684" y="16037"/>
                  </a:cubicBezTo>
                  <a:cubicBezTo>
                    <a:pt x="9464" y="16037"/>
                    <a:pt x="9240" y="16027"/>
                    <a:pt x="9014" y="16007"/>
                  </a:cubicBezTo>
                  <a:cubicBezTo>
                    <a:pt x="7100" y="15821"/>
                    <a:pt x="5310" y="15204"/>
                    <a:pt x="3705" y="14340"/>
                  </a:cubicBezTo>
                  <a:cubicBezTo>
                    <a:pt x="2902" y="13908"/>
                    <a:pt x="989" y="12982"/>
                    <a:pt x="865" y="11994"/>
                  </a:cubicBezTo>
                  <a:cubicBezTo>
                    <a:pt x="851" y="11881"/>
                    <a:pt x="808" y="11836"/>
                    <a:pt x="748" y="11836"/>
                  </a:cubicBezTo>
                  <a:cubicBezTo>
                    <a:pt x="550" y="11836"/>
                    <a:pt x="172" y="12345"/>
                    <a:pt x="124" y="12488"/>
                  </a:cubicBezTo>
                  <a:cubicBezTo>
                    <a:pt x="1" y="13537"/>
                    <a:pt x="742" y="14031"/>
                    <a:pt x="1421" y="14649"/>
                  </a:cubicBezTo>
                  <a:cubicBezTo>
                    <a:pt x="2532" y="15575"/>
                    <a:pt x="3828" y="16315"/>
                    <a:pt x="5186" y="16809"/>
                  </a:cubicBezTo>
                  <a:cubicBezTo>
                    <a:pt x="6373" y="17377"/>
                    <a:pt x="7688" y="17642"/>
                    <a:pt x="8989" y="17642"/>
                  </a:cubicBezTo>
                  <a:cubicBezTo>
                    <a:pt x="9245" y="17642"/>
                    <a:pt x="9501" y="17632"/>
                    <a:pt x="9754" y="17612"/>
                  </a:cubicBezTo>
                  <a:cubicBezTo>
                    <a:pt x="11298" y="17303"/>
                    <a:pt x="12779" y="16809"/>
                    <a:pt x="14199" y="16130"/>
                  </a:cubicBezTo>
                  <a:cubicBezTo>
                    <a:pt x="15742" y="15266"/>
                    <a:pt x="17347" y="14587"/>
                    <a:pt x="18952" y="14031"/>
                  </a:cubicBezTo>
                  <a:cubicBezTo>
                    <a:pt x="19506" y="13902"/>
                    <a:pt x="20066" y="13839"/>
                    <a:pt x="20622" y="13839"/>
                  </a:cubicBezTo>
                  <a:cubicBezTo>
                    <a:pt x="21927" y="13839"/>
                    <a:pt x="23216" y="14185"/>
                    <a:pt x="24384" y="14834"/>
                  </a:cubicBezTo>
                  <a:cubicBezTo>
                    <a:pt x="25866" y="15636"/>
                    <a:pt x="27409" y="16377"/>
                    <a:pt x="29014" y="16994"/>
                  </a:cubicBezTo>
                  <a:cubicBezTo>
                    <a:pt x="30151" y="17388"/>
                    <a:pt x="31380" y="17596"/>
                    <a:pt x="32615" y="17596"/>
                  </a:cubicBezTo>
                  <a:cubicBezTo>
                    <a:pt x="33124" y="17596"/>
                    <a:pt x="33634" y="17560"/>
                    <a:pt x="34138" y="17488"/>
                  </a:cubicBezTo>
                  <a:cubicBezTo>
                    <a:pt x="35558" y="17426"/>
                    <a:pt x="36977" y="17056"/>
                    <a:pt x="38336" y="16439"/>
                  </a:cubicBezTo>
                  <a:cubicBezTo>
                    <a:pt x="39632" y="15760"/>
                    <a:pt x="40620" y="14463"/>
                    <a:pt x="41792" y="13537"/>
                  </a:cubicBezTo>
                  <a:cubicBezTo>
                    <a:pt x="43212" y="12426"/>
                    <a:pt x="44447" y="11192"/>
                    <a:pt x="45867" y="10081"/>
                  </a:cubicBezTo>
                  <a:cubicBezTo>
                    <a:pt x="46972" y="9212"/>
                    <a:pt x="48178" y="8899"/>
                    <a:pt x="49452" y="8899"/>
                  </a:cubicBezTo>
                  <a:cubicBezTo>
                    <a:pt x="50171" y="8899"/>
                    <a:pt x="50912" y="8999"/>
                    <a:pt x="51669" y="9155"/>
                  </a:cubicBezTo>
                  <a:cubicBezTo>
                    <a:pt x="53078" y="9456"/>
                    <a:pt x="54814" y="9959"/>
                    <a:pt x="56413" y="9959"/>
                  </a:cubicBezTo>
                  <a:cubicBezTo>
                    <a:pt x="57758" y="9959"/>
                    <a:pt x="59005" y="9603"/>
                    <a:pt x="59879" y="8476"/>
                  </a:cubicBezTo>
                  <a:cubicBezTo>
                    <a:pt x="60558" y="7364"/>
                    <a:pt x="61052" y="6192"/>
                    <a:pt x="61238" y="4895"/>
                  </a:cubicBezTo>
                  <a:cubicBezTo>
                    <a:pt x="61299" y="3969"/>
                    <a:pt x="61484" y="3105"/>
                    <a:pt x="61855" y="2241"/>
                  </a:cubicBezTo>
                  <a:cubicBezTo>
                    <a:pt x="62349" y="1253"/>
                    <a:pt x="64077" y="1377"/>
                    <a:pt x="64941" y="1315"/>
                  </a:cubicBezTo>
                  <a:cubicBezTo>
                    <a:pt x="65312" y="1253"/>
                    <a:pt x="66114" y="80"/>
                    <a:pt x="65620" y="19"/>
                  </a:cubicBezTo>
                  <a:cubicBezTo>
                    <a:pt x="65450" y="6"/>
                    <a:pt x="65284" y="0"/>
                    <a:pt x="65123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6"/>
            <p:cNvSpPr/>
            <p:nvPr/>
          </p:nvSpPr>
          <p:spPr>
            <a:xfrm>
              <a:off x="573000" y="2616200"/>
              <a:ext cx="1651325" cy="448100"/>
            </a:xfrm>
            <a:custGeom>
              <a:avLst/>
              <a:gdLst/>
              <a:ahLst/>
              <a:cxnLst/>
              <a:rect l="l" t="t" r="r" b="b"/>
              <a:pathLst>
                <a:path w="66053" h="17924" extrusionOk="0">
                  <a:moveTo>
                    <a:pt x="65195" y="308"/>
                  </a:moveTo>
                  <a:cubicBezTo>
                    <a:pt x="65373" y="308"/>
                    <a:pt x="65556" y="316"/>
                    <a:pt x="65743" y="331"/>
                  </a:cubicBezTo>
                  <a:cubicBezTo>
                    <a:pt x="65743" y="392"/>
                    <a:pt x="65743" y="516"/>
                    <a:pt x="65743" y="578"/>
                  </a:cubicBezTo>
                  <a:cubicBezTo>
                    <a:pt x="65558" y="948"/>
                    <a:pt x="65188" y="1257"/>
                    <a:pt x="65064" y="1257"/>
                  </a:cubicBezTo>
                  <a:lnTo>
                    <a:pt x="64570" y="1257"/>
                  </a:lnTo>
                  <a:cubicBezTo>
                    <a:pt x="63583" y="1318"/>
                    <a:pt x="62286" y="1380"/>
                    <a:pt x="61854" y="2244"/>
                  </a:cubicBezTo>
                  <a:cubicBezTo>
                    <a:pt x="61546" y="2923"/>
                    <a:pt x="61361" y="3602"/>
                    <a:pt x="61299" y="4343"/>
                  </a:cubicBezTo>
                  <a:cubicBezTo>
                    <a:pt x="61299" y="4528"/>
                    <a:pt x="61237" y="4714"/>
                    <a:pt x="61237" y="4961"/>
                  </a:cubicBezTo>
                  <a:cubicBezTo>
                    <a:pt x="60990" y="6195"/>
                    <a:pt x="60558" y="7368"/>
                    <a:pt x="59879" y="8417"/>
                  </a:cubicBezTo>
                  <a:cubicBezTo>
                    <a:pt x="59094" y="9370"/>
                    <a:pt x="58004" y="9916"/>
                    <a:pt x="56840" y="9916"/>
                  </a:cubicBezTo>
                  <a:cubicBezTo>
                    <a:pt x="56722" y="9916"/>
                    <a:pt x="56603" y="9910"/>
                    <a:pt x="56484" y="9899"/>
                  </a:cubicBezTo>
                  <a:cubicBezTo>
                    <a:pt x="55187" y="9837"/>
                    <a:pt x="53891" y="9652"/>
                    <a:pt x="52657" y="9282"/>
                  </a:cubicBezTo>
                  <a:lnTo>
                    <a:pt x="51792" y="9096"/>
                  </a:lnTo>
                  <a:cubicBezTo>
                    <a:pt x="51052" y="8911"/>
                    <a:pt x="50311" y="8850"/>
                    <a:pt x="49570" y="8850"/>
                  </a:cubicBezTo>
                  <a:cubicBezTo>
                    <a:pt x="49485" y="8846"/>
                    <a:pt x="49400" y="8844"/>
                    <a:pt x="49315" y="8844"/>
                  </a:cubicBezTo>
                  <a:cubicBezTo>
                    <a:pt x="48050" y="8844"/>
                    <a:pt x="46850" y="9274"/>
                    <a:pt x="45866" y="10084"/>
                  </a:cubicBezTo>
                  <a:cubicBezTo>
                    <a:pt x="45187" y="10640"/>
                    <a:pt x="44385" y="11319"/>
                    <a:pt x="43767" y="11874"/>
                  </a:cubicBezTo>
                  <a:cubicBezTo>
                    <a:pt x="43150" y="12430"/>
                    <a:pt x="42471" y="12985"/>
                    <a:pt x="41792" y="13541"/>
                  </a:cubicBezTo>
                  <a:cubicBezTo>
                    <a:pt x="41422" y="13850"/>
                    <a:pt x="40989" y="14220"/>
                    <a:pt x="40619" y="14590"/>
                  </a:cubicBezTo>
                  <a:cubicBezTo>
                    <a:pt x="39940" y="15269"/>
                    <a:pt x="39199" y="15887"/>
                    <a:pt x="38335" y="16381"/>
                  </a:cubicBezTo>
                  <a:cubicBezTo>
                    <a:pt x="37100" y="16998"/>
                    <a:pt x="35681" y="17430"/>
                    <a:pt x="34261" y="17492"/>
                  </a:cubicBezTo>
                  <a:cubicBezTo>
                    <a:pt x="33767" y="17553"/>
                    <a:pt x="33211" y="17553"/>
                    <a:pt x="32656" y="17553"/>
                  </a:cubicBezTo>
                  <a:cubicBezTo>
                    <a:pt x="32535" y="17560"/>
                    <a:pt x="32414" y="17563"/>
                    <a:pt x="32293" y="17563"/>
                  </a:cubicBezTo>
                  <a:cubicBezTo>
                    <a:pt x="31242" y="17563"/>
                    <a:pt x="30195" y="17330"/>
                    <a:pt x="29199" y="16998"/>
                  </a:cubicBezTo>
                  <a:cubicBezTo>
                    <a:pt x="27594" y="16381"/>
                    <a:pt x="26051" y="15640"/>
                    <a:pt x="24569" y="14899"/>
                  </a:cubicBezTo>
                  <a:cubicBezTo>
                    <a:pt x="23395" y="14203"/>
                    <a:pt x="22067" y="13844"/>
                    <a:pt x="20737" y="13844"/>
                  </a:cubicBezTo>
                  <a:cubicBezTo>
                    <a:pt x="20180" y="13844"/>
                    <a:pt x="19622" y="13907"/>
                    <a:pt x="19075" y="14035"/>
                  </a:cubicBezTo>
                  <a:cubicBezTo>
                    <a:pt x="17841" y="14344"/>
                    <a:pt x="16729" y="14837"/>
                    <a:pt x="15618" y="15455"/>
                  </a:cubicBezTo>
                  <a:cubicBezTo>
                    <a:pt x="15186" y="15702"/>
                    <a:pt x="14754" y="15887"/>
                    <a:pt x="14322" y="16134"/>
                  </a:cubicBezTo>
                  <a:cubicBezTo>
                    <a:pt x="12902" y="16813"/>
                    <a:pt x="11421" y="17307"/>
                    <a:pt x="9877" y="17553"/>
                  </a:cubicBezTo>
                  <a:cubicBezTo>
                    <a:pt x="9569" y="17615"/>
                    <a:pt x="9260" y="17615"/>
                    <a:pt x="9013" y="17615"/>
                  </a:cubicBezTo>
                  <a:cubicBezTo>
                    <a:pt x="7717" y="17615"/>
                    <a:pt x="6482" y="17307"/>
                    <a:pt x="5371" y="16874"/>
                  </a:cubicBezTo>
                  <a:cubicBezTo>
                    <a:pt x="4013" y="16381"/>
                    <a:pt x="2717" y="15640"/>
                    <a:pt x="1667" y="14714"/>
                  </a:cubicBezTo>
                  <a:cubicBezTo>
                    <a:pt x="926" y="14158"/>
                    <a:pt x="309" y="13603"/>
                    <a:pt x="433" y="12677"/>
                  </a:cubicBezTo>
                  <a:cubicBezTo>
                    <a:pt x="494" y="12492"/>
                    <a:pt x="680" y="12306"/>
                    <a:pt x="865" y="12183"/>
                  </a:cubicBezTo>
                  <a:lnTo>
                    <a:pt x="926" y="12183"/>
                  </a:lnTo>
                  <a:cubicBezTo>
                    <a:pt x="1050" y="13171"/>
                    <a:pt x="2717" y="14035"/>
                    <a:pt x="3581" y="14467"/>
                  </a:cubicBezTo>
                  <a:lnTo>
                    <a:pt x="3828" y="14590"/>
                  </a:lnTo>
                  <a:cubicBezTo>
                    <a:pt x="5495" y="15516"/>
                    <a:pt x="7285" y="16134"/>
                    <a:pt x="9198" y="16319"/>
                  </a:cubicBezTo>
                  <a:lnTo>
                    <a:pt x="9816" y="16319"/>
                  </a:lnTo>
                  <a:cubicBezTo>
                    <a:pt x="11976" y="16319"/>
                    <a:pt x="13890" y="15393"/>
                    <a:pt x="15742" y="14529"/>
                  </a:cubicBezTo>
                  <a:cubicBezTo>
                    <a:pt x="16668" y="14035"/>
                    <a:pt x="17532" y="13603"/>
                    <a:pt x="18520" y="13294"/>
                  </a:cubicBezTo>
                  <a:cubicBezTo>
                    <a:pt x="19536" y="12896"/>
                    <a:pt x="20616" y="12720"/>
                    <a:pt x="21714" y="12720"/>
                  </a:cubicBezTo>
                  <a:cubicBezTo>
                    <a:pt x="22150" y="12720"/>
                    <a:pt x="22588" y="12748"/>
                    <a:pt x="23026" y="12800"/>
                  </a:cubicBezTo>
                  <a:cubicBezTo>
                    <a:pt x="24075" y="13109"/>
                    <a:pt x="25125" y="13541"/>
                    <a:pt x="26112" y="14035"/>
                  </a:cubicBezTo>
                  <a:lnTo>
                    <a:pt x="27038" y="14529"/>
                  </a:lnTo>
                  <a:lnTo>
                    <a:pt x="27779" y="14899"/>
                  </a:lnTo>
                  <a:cubicBezTo>
                    <a:pt x="29199" y="15763"/>
                    <a:pt x="30681" y="16257"/>
                    <a:pt x="32285" y="16442"/>
                  </a:cubicBezTo>
                  <a:cubicBezTo>
                    <a:pt x="32841" y="16504"/>
                    <a:pt x="33397" y="16504"/>
                    <a:pt x="33952" y="16504"/>
                  </a:cubicBezTo>
                  <a:cubicBezTo>
                    <a:pt x="34088" y="16512"/>
                    <a:pt x="34224" y="16516"/>
                    <a:pt x="34362" y="16516"/>
                  </a:cubicBezTo>
                  <a:cubicBezTo>
                    <a:pt x="35288" y="16516"/>
                    <a:pt x="36248" y="16341"/>
                    <a:pt x="37162" y="16072"/>
                  </a:cubicBezTo>
                  <a:cubicBezTo>
                    <a:pt x="38459" y="15640"/>
                    <a:pt x="39631" y="14837"/>
                    <a:pt x="40619" y="13850"/>
                  </a:cubicBezTo>
                  <a:cubicBezTo>
                    <a:pt x="40989" y="13603"/>
                    <a:pt x="41298" y="13294"/>
                    <a:pt x="41669" y="12985"/>
                  </a:cubicBezTo>
                  <a:cubicBezTo>
                    <a:pt x="42286" y="12492"/>
                    <a:pt x="42903" y="11936"/>
                    <a:pt x="43582" y="11319"/>
                  </a:cubicBezTo>
                  <a:cubicBezTo>
                    <a:pt x="44261" y="10701"/>
                    <a:pt x="44940" y="10084"/>
                    <a:pt x="45681" y="9529"/>
                  </a:cubicBezTo>
                  <a:cubicBezTo>
                    <a:pt x="46730" y="8541"/>
                    <a:pt x="48027" y="7924"/>
                    <a:pt x="49385" y="7615"/>
                  </a:cubicBezTo>
                  <a:lnTo>
                    <a:pt x="50249" y="7615"/>
                  </a:lnTo>
                  <a:cubicBezTo>
                    <a:pt x="51113" y="7615"/>
                    <a:pt x="52039" y="7738"/>
                    <a:pt x="52965" y="7924"/>
                  </a:cubicBezTo>
                  <a:lnTo>
                    <a:pt x="54076" y="8170"/>
                  </a:lnTo>
                  <a:cubicBezTo>
                    <a:pt x="54632" y="8232"/>
                    <a:pt x="55249" y="8294"/>
                    <a:pt x="55867" y="8356"/>
                  </a:cubicBezTo>
                  <a:cubicBezTo>
                    <a:pt x="56299" y="8417"/>
                    <a:pt x="56669" y="8417"/>
                    <a:pt x="57101" y="8479"/>
                  </a:cubicBezTo>
                  <a:lnTo>
                    <a:pt x="57163" y="8479"/>
                  </a:lnTo>
                  <a:cubicBezTo>
                    <a:pt x="57471" y="8541"/>
                    <a:pt x="57780" y="8603"/>
                    <a:pt x="58089" y="8603"/>
                  </a:cubicBezTo>
                  <a:cubicBezTo>
                    <a:pt x="58132" y="8607"/>
                    <a:pt x="58175" y="8608"/>
                    <a:pt x="58218" y="8608"/>
                  </a:cubicBezTo>
                  <a:cubicBezTo>
                    <a:pt x="58845" y="8608"/>
                    <a:pt x="59401" y="8193"/>
                    <a:pt x="59632" y="7615"/>
                  </a:cubicBezTo>
                  <a:cubicBezTo>
                    <a:pt x="59694" y="7430"/>
                    <a:pt x="59756" y="7306"/>
                    <a:pt x="59817" y="7121"/>
                  </a:cubicBezTo>
                  <a:cubicBezTo>
                    <a:pt x="60126" y="6565"/>
                    <a:pt x="60311" y="5948"/>
                    <a:pt x="60435" y="5269"/>
                  </a:cubicBezTo>
                  <a:lnTo>
                    <a:pt x="60435" y="5207"/>
                  </a:lnTo>
                  <a:cubicBezTo>
                    <a:pt x="60496" y="4652"/>
                    <a:pt x="60620" y="4035"/>
                    <a:pt x="60867" y="3479"/>
                  </a:cubicBezTo>
                  <a:cubicBezTo>
                    <a:pt x="61830" y="1269"/>
                    <a:pt x="63209" y="308"/>
                    <a:pt x="65195" y="308"/>
                  </a:cubicBezTo>
                  <a:close/>
                  <a:moveTo>
                    <a:pt x="65231" y="0"/>
                  </a:moveTo>
                  <a:cubicBezTo>
                    <a:pt x="63036" y="0"/>
                    <a:pt x="61644" y="1022"/>
                    <a:pt x="60620" y="3356"/>
                  </a:cubicBezTo>
                  <a:cubicBezTo>
                    <a:pt x="60373" y="3911"/>
                    <a:pt x="60188" y="4528"/>
                    <a:pt x="60126" y="5146"/>
                  </a:cubicBezTo>
                  <a:lnTo>
                    <a:pt x="60126" y="5207"/>
                  </a:lnTo>
                  <a:cubicBezTo>
                    <a:pt x="60002" y="5825"/>
                    <a:pt x="59817" y="6442"/>
                    <a:pt x="59570" y="6998"/>
                  </a:cubicBezTo>
                  <a:cubicBezTo>
                    <a:pt x="59509" y="7183"/>
                    <a:pt x="59447" y="7306"/>
                    <a:pt x="59385" y="7491"/>
                  </a:cubicBezTo>
                  <a:cubicBezTo>
                    <a:pt x="59159" y="7943"/>
                    <a:pt x="58727" y="8240"/>
                    <a:pt x="58229" y="8240"/>
                  </a:cubicBezTo>
                  <a:cubicBezTo>
                    <a:pt x="58183" y="8240"/>
                    <a:pt x="58136" y="8237"/>
                    <a:pt x="58089" y="8232"/>
                  </a:cubicBezTo>
                  <a:cubicBezTo>
                    <a:pt x="57780" y="8232"/>
                    <a:pt x="57471" y="8232"/>
                    <a:pt x="57163" y="8170"/>
                  </a:cubicBezTo>
                  <a:lnTo>
                    <a:pt x="57101" y="8170"/>
                  </a:lnTo>
                  <a:cubicBezTo>
                    <a:pt x="56669" y="8109"/>
                    <a:pt x="56237" y="8047"/>
                    <a:pt x="55867" y="8047"/>
                  </a:cubicBezTo>
                  <a:cubicBezTo>
                    <a:pt x="55249" y="7985"/>
                    <a:pt x="54632" y="7924"/>
                    <a:pt x="54076" y="7800"/>
                  </a:cubicBezTo>
                  <a:lnTo>
                    <a:pt x="52965" y="7615"/>
                  </a:lnTo>
                  <a:cubicBezTo>
                    <a:pt x="52039" y="7430"/>
                    <a:pt x="51113" y="7306"/>
                    <a:pt x="50187" y="7245"/>
                  </a:cubicBezTo>
                  <a:cubicBezTo>
                    <a:pt x="49879" y="7245"/>
                    <a:pt x="49632" y="7306"/>
                    <a:pt x="49323" y="7306"/>
                  </a:cubicBezTo>
                  <a:cubicBezTo>
                    <a:pt x="47903" y="7615"/>
                    <a:pt x="46545" y="8232"/>
                    <a:pt x="45434" y="9220"/>
                  </a:cubicBezTo>
                  <a:cubicBezTo>
                    <a:pt x="44755" y="9837"/>
                    <a:pt x="43953" y="10516"/>
                    <a:pt x="43335" y="11072"/>
                  </a:cubicBezTo>
                  <a:cubicBezTo>
                    <a:pt x="42718" y="11627"/>
                    <a:pt x="42039" y="12183"/>
                    <a:pt x="41422" y="12739"/>
                  </a:cubicBezTo>
                  <a:cubicBezTo>
                    <a:pt x="41051" y="13047"/>
                    <a:pt x="40743" y="13294"/>
                    <a:pt x="40372" y="13603"/>
                  </a:cubicBezTo>
                  <a:cubicBezTo>
                    <a:pt x="39446" y="14590"/>
                    <a:pt x="38273" y="15331"/>
                    <a:pt x="36977" y="15763"/>
                  </a:cubicBezTo>
                  <a:cubicBezTo>
                    <a:pt x="35989" y="16072"/>
                    <a:pt x="34940" y="16195"/>
                    <a:pt x="33890" y="16195"/>
                  </a:cubicBezTo>
                  <a:lnTo>
                    <a:pt x="32285" y="16195"/>
                  </a:lnTo>
                  <a:cubicBezTo>
                    <a:pt x="30681" y="15948"/>
                    <a:pt x="29199" y="15455"/>
                    <a:pt x="27841" y="14652"/>
                  </a:cubicBezTo>
                  <a:lnTo>
                    <a:pt x="27038" y="14282"/>
                  </a:lnTo>
                  <a:cubicBezTo>
                    <a:pt x="26730" y="14158"/>
                    <a:pt x="26483" y="13973"/>
                    <a:pt x="26174" y="13788"/>
                  </a:cubicBezTo>
                  <a:cubicBezTo>
                    <a:pt x="25125" y="13232"/>
                    <a:pt x="24075" y="12800"/>
                    <a:pt x="22964" y="12553"/>
                  </a:cubicBezTo>
                  <a:cubicBezTo>
                    <a:pt x="22514" y="12481"/>
                    <a:pt x="22058" y="12446"/>
                    <a:pt x="21601" y="12446"/>
                  </a:cubicBezTo>
                  <a:cubicBezTo>
                    <a:pt x="20490" y="12446"/>
                    <a:pt x="19366" y="12654"/>
                    <a:pt x="18273" y="13047"/>
                  </a:cubicBezTo>
                  <a:cubicBezTo>
                    <a:pt x="17347" y="13356"/>
                    <a:pt x="16421" y="13850"/>
                    <a:pt x="15495" y="14282"/>
                  </a:cubicBezTo>
                  <a:cubicBezTo>
                    <a:pt x="13705" y="15146"/>
                    <a:pt x="11791" y="16072"/>
                    <a:pt x="9692" y="16072"/>
                  </a:cubicBezTo>
                  <a:lnTo>
                    <a:pt x="9137" y="16072"/>
                  </a:lnTo>
                  <a:cubicBezTo>
                    <a:pt x="7285" y="15825"/>
                    <a:pt x="5495" y="15269"/>
                    <a:pt x="3951" y="14344"/>
                  </a:cubicBezTo>
                  <a:lnTo>
                    <a:pt x="3704" y="14282"/>
                  </a:lnTo>
                  <a:cubicBezTo>
                    <a:pt x="2902" y="13850"/>
                    <a:pt x="1235" y="12985"/>
                    <a:pt x="1173" y="12183"/>
                  </a:cubicBezTo>
                  <a:cubicBezTo>
                    <a:pt x="1112" y="11936"/>
                    <a:pt x="988" y="11936"/>
                    <a:pt x="926" y="11936"/>
                  </a:cubicBezTo>
                  <a:cubicBezTo>
                    <a:pt x="618" y="11936"/>
                    <a:pt x="124" y="12492"/>
                    <a:pt x="124" y="12677"/>
                  </a:cubicBezTo>
                  <a:cubicBezTo>
                    <a:pt x="0" y="13788"/>
                    <a:pt x="741" y="14344"/>
                    <a:pt x="1482" y="14961"/>
                  </a:cubicBezTo>
                  <a:cubicBezTo>
                    <a:pt x="2593" y="15887"/>
                    <a:pt x="3890" y="16628"/>
                    <a:pt x="5248" y="17183"/>
                  </a:cubicBezTo>
                  <a:cubicBezTo>
                    <a:pt x="6420" y="17615"/>
                    <a:pt x="7717" y="17924"/>
                    <a:pt x="9013" y="17924"/>
                  </a:cubicBezTo>
                  <a:cubicBezTo>
                    <a:pt x="9322" y="17924"/>
                    <a:pt x="9569" y="17924"/>
                    <a:pt x="9877" y="17862"/>
                  </a:cubicBezTo>
                  <a:cubicBezTo>
                    <a:pt x="11482" y="17615"/>
                    <a:pt x="12964" y="17121"/>
                    <a:pt x="14384" y="16442"/>
                  </a:cubicBezTo>
                  <a:cubicBezTo>
                    <a:pt x="14878" y="16195"/>
                    <a:pt x="15310" y="16010"/>
                    <a:pt x="15742" y="15763"/>
                  </a:cubicBezTo>
                  <a:cubicBezTo>
                    <a:pt x="16853" y="15146"/>
                    <a:pt x="17964" y="14652"/>
                    <a:pt x="19199" y="14282"/>
                  </a:cubicBezTo>
                  <a:cubicBezTo>
                    <a:pt x="19741" y="14151"/>
                    <a:pt x="20295" y="14088"/>
                    <a:pt x="20849" y="14088"/>
                  </a:cubicBezTo>
                  <a:cubicBezTo>
                    <a:pt x="22121" y="14088"/>
                    <a:pt x="23389" y="14420"/>
                    <a:pt x="24507" y="15023"/>
                  </a:cubicBezTo>
                  <a:cubicBezTo>
                    <a:pt x="25989" y="15825"/>
                    <a:pt x="27532" y="16566"/>
                    <a:pt x="29137" y="17183"/>
                  </a:cubicBezTo>
                  <a:cubicBezTo>
                    <a:pt x="30109" y="17561"/>
                    <a:pt x="31176" y="17750"/>
                    <a:pt x="32214" y="17750"/>
                  </a:cubicBezTo>
                  <a:cubicBezTo>
                    <a:pt x="32362" y="17750"/>
                    <a:pt x="32509" y="17746"/>
                    <a:pt x="32656" y="17739"/>
                  </a:cubicBezTo>
                  <a:cubicBezTo>
                    <a:pt x="33273" y="17739"/>
                    <a:pt x="33829" y="17677"/>
                    <a:pt x="34323" y="17677"/>
                  </a:cubicBezTo>
                  <a:cubicBezTo>
                    <a:pt x="35804" y="17615"/>
                    <a:pt x="37224" y="17245"/>
                    <a:pt x="38520" y="16566"/>
                  </a:cubicBezTo>
                  <a:cubicBezTo>
                    <a:pt x="39384" y="16072"/>
                    <a:pt x="40187" y="15455"/>
                    <a:pt x="40866" y="14714"/>
                  </a:cubicBezTo>
                  <a:cubicBezTo>
                    <a:pt x="41236" y="14344"/>
                    <a:pt x="41607" y="13973"/>
                    <a:pt x="42039" y="13664"/>
                  </a:cubicBezTo>
                  <a:cubicBezTo>
                    <a:pt x="42656" y="13171"/>
                    <a:pt x="43274" y="12615"/>
                    <a:pt x="43953" y="11998"/>
                  </a:cubicBezTo>
                  <a:cubicBezTo>
                    <a:pt x="44632" y="11380"/>
                    <a:pt x="45372" y="10763"/>
                    <a:pt x="46113" y="10208"/>
                  </a:cubicBezTo>
                  <a:cubicBezTo>
                    <a:pt x="47101" y="9405"/>
                    <a:pt x="48335" y="9035"/>
                    <a:pt x="49632" y="9035"/>
                  </a:cubicBezTo>
                  <a:cubicBezTo>
                    <a:pt x="50311" y="9035"/>
                    <a:pt x="51052" y="9158"/>
                    <a:pt x="51731" y="9282"/>
                  </a:cubicBezTo>
                  <a:lnTo>
                    <a:pt x="52657" y="9529"/>
                  </a:lnTo>
                  <a:cubicBezTo>
                    <a:pt x="53891" y="9837"/>
                    <a:pt x="55187" y="10084"/>
                    <a:pt x="56484" y="10146"/>
                  </a:cubicBezTo>
                  <a:cubicBezTo>
                    <a:pt x="56555" y="10149"/>
                    <a:pt x="56626" y="10150"/>
                    <a:pt x="56697" y="10150"/>
                  </a:cubicBezTo>
                  <a:cubicBezTo>
                    <a:pt x="58033" y="10150"/>
                    <a:pt x="59246" y="9599"/>
                    <a:pt x="60126" y="8603"/>
                  </a:cubicBezTo>
                  <a:cubicBezTo>
                    <a:pt x="60805" y="7491"/>
                    <a:pt x="61299" y="6257"/>
                    <a:pt x="61546" y="4961"/>
                  </a:cubicBezTo>
                  <a:cubicBezTo>
                    <a:pt x="61546" y="4775"/>
                    <a:pt x="61607" y="4528"/>
                    <a:pt x="61607" y="4343"/>
                  </a:cubicBezTo>
                  <a:cubicBezTo>
                    <a:pt x="61669" y="3664"/>
                    <a:pt x="61793" y="2985"/>
                    <a:pt x="62101" y="2368"/>
                  </a:cubicBezTo>
                  <a:cubicBezTo>
                    <a:pt x="62472" y="1627"/>
                    <a:pt x="63706" y="1565"/>
                    <a:pt x="64570" y="1565"/>
                  </a:cubicBezTo>
                  <a:lnTo>
                    <a:pt x="65126" y="1565"/>
                  </a:lnTo>
                  <a:cubicBezTo>
                    <a:pt x="65496" y="1504"/>
                    <a:pt x="66052" y="701"/>
                    <a:pt x="66052" y="331"/>
                  </a:cubicBezTo>
                  <a:cubicBezTo>
                    <a:pt x="66052" y="146"/>
                    <a:pt x="65929" y="22"/>
                    <a:pt x="65805" y="22"/>
                  </a:cubicBezTo>
                  <a:cubicBezTo>
                    <a:pt x="65608" y="8"/>
                    <a:pt x="65416" y="0"/>
                    <a:pt x="65231" y="0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6"/>
            <p:cNvSpPr/>
            <p:nvPr/>
          </p:nvSpPr>
          <p:spPr>
            <a:xfrm>
              <a:off x="1524000" y="1688725"/>
              <a:ext cx="1447250" cy="760550"/>
            </a:xfrm>
            <a:custGeom>
              <a:avLst/>
              <a:gdLst/>
              <a:ahLst/>
              <a:cxnLst/>
              <a:rect l="l" t="t" r="r" b="b"/>
              <a:pathLst>
                <a:path w="57890" h="30422" extrusionOk="0">
                  <a:moveTo>
                    <a:pt x="51233" y="0"/>
                  </a:moveTo>
                  <a:cubicBezTo>
                    <a:pt x="50290" y="0"/>
                    <a:pt x="49356" y="126"/>
                    <a:pt x="48445" y="392"/>
                  </a:cubicBezTo>
                  <a:cubicBezTo>
                    <a:pt x="45976" y="1071"/>
                    <a:pt x="43753" y="3416"/>
                    <a:pt x="42519" y="5577"/>
                  </a:cubicBezTo>
                  <a:cubicBezTo>
                    <a:pt x="41778" y="6873"/>
                    <a:pt x="41593" y="8416"/>
                    <a:pt x="40975" y="9713"/>
                  </a:cubicBezTo>
                  <a:cubicBezTo>
                    <a:pt x="40667" y="10392"/>
                    <a:pt x="40296" y="11009"/>
                    <a:pt x="39988" y="11626"/>
                  </a:cubicBezTo>
                  <a:cubicBezTo>
                    <a:pt x="39679" y="12552"/>
                    <a:pt x="39000" y="13293"/>
                    <a:pt x="38136" y="13787"/>
                  </a:cubicBezTo>
                  <a:cubicBezTo>
                    <a:pt x="36501" y="14838"/>
                    <a:pt x="34867" y="15226"/>
                    <a:pt x="33213" y="15226"/>
                  </a:cubicBezTo>
                  <a:cubicBezTo>
                    <a:pt x="31369" y="15226"/>
                    <a:pt x="29500" y="14743"/>
                    <a:pt x="27580" y="14157"/>
                  </a:cubicBezTo>
                  <a:cubicBezTo>
                    <a:pt x="26504" y="13808"/>
                    <a:pt x="25194" y="13587"/>
                    <a:pt x="23880" y="13587"/>
                  </a:cubicBezTo>
                  <a:cubicBezTo>
                    <a:pt x="22177" y="13587"/>
                    <a:pt x="20466" y="13958"/>
                    <a:pt x="19246" y="14898"/>
                  </a:cubicBezTo>
                  <a:cubicBezTo>
                    <a:pt x="17394" y="16380"/>
                    <a:pt x="16530" y="18602"/>
                    <a:pt x="15419" y="20639"/>
                  </a:cubicBezTo>
                  <a:cubicBezTo>
                    <a:pt x="14863" y="21812"/>
                    <a:pt x="14370" y="23047"/>
                    <a:pt x="13937" y="24343"/>
                  </a:cubicBezTo>
                  <a:cubicBezTo>
                    <a:pt x="13258" y="26071"/>
                    <a:pt x="11962" y="27491"/>
                    <a:pt x="10295" y="28355"/>
                  </a:cubicBezTo>
                  <a:cubicBezTo>
                    <a:pt x="9158" y="28992"/>
                    <a:pt x="7954" y="29252"/>
                    <a:pt x="6745" y="29252"/>
                  </a:cubicBezTo>
                  <a:cubicBezTo>
                    <a:pt x="4671" y="29252"/>
                    <a:pt x="2582" y="28489"/>
                    <a:pt x="789" y="27553"/>
                  </a:cubicBezTo>
                  <a:cubicBezTo>
                    <a:pt x="765" y="27543"/>
                    <a:pt x="741" y="27539"/>
                    <a:pt x="716" y="27539"/>
                  </a:cubicBezTo>
                  <a:cubicBezTo>
                    <a:pt x="409" y="27539"/>
                    <a:pt x="1" y="28184"/>
                    <a:pt x="172" y="28355"/>
                  </a:cubicBezTo>
                  <a:cubicBezTo>
                    <a:pt x="1507" y="29920"/>
                    <a:pt x="3631" y="30421"/>
                    <a:pt x="5700" y="30421"/>
                  </a:cubicBezTo>
                  <a:cubicBezTo>
                    <a:pt x="6406" y="30421"/>
                    <a:pt x="7105" y="30363"/>
                    <a:pt x="7764" y="30269"/>
                  </a:cubicBezTo>
                  <a:cubicBezTo>
                    <a:pt x="10234" y="29713"/>
                    <a:pt x="12394" y="28294"/>
                    <a:pt x="13752" y="26195"/>
                  </a:cubicBezTo>
                  <a:cubicBezTo>
                    <a:pt x="14431" y="25145"/>
                    <a:pt x="14925" y="23973"/>
                    <a:pt x="15296" y="22800"/>
                  </a:cubicBezTo>
                  <a:cubicBezTo>
                    <a:pt x="15851" y="21380"/>
                    <a:pt x="16468" y="20022"/>
                    <a:pt x="17147" y="18725"/>
                  </a:cubicBezTo>
                  <a:cubicBezTo>
                    <a:pt x="17888" y="17306"/>
                    <a:pt x="18691" y="15948"/>
                    <a:pt x="20234" y="15392"/>
                  </a:cubicBezTo>
                  <a:cubicBezTo>
                    <a:pt x="21023" y="15093"/>
                    <a:pt x="21873" y="14985"/>
                    <a:pt x="22724" y="14985"/>
                  </a:cubicBezTo>
                  <a:cubicBezTo>
                    <a:pt x="23803" y="14985"/>
                    <a:pt x="24885" y="15158"/>
                    <a:pt x="25851" y="15330"/>
                  </a:cubicBezTo>
                  <a:cubicBezTo>
                    <a:pt x="27395" y="15577"/>
                    <a:pt x="28815" y="16195"/>
                    <a:pt x="30296" y="16441"/>
                  </a:cubicBezTo>
                  <a:cubicBezTo>
                    <a:pt x="30965" y="16570"/>
                    <a:pt x="31644" y="16634"/>
                    <a:pt x="32321" y="16634"/>
                  </a:cubicBezTo>
                  <a:cubicBezTo>
                    <a:pt x="33269" y="16634"/>
                    <a:pt x="34211" y="16508"/>
                    <a:pt x="35111" y="16256"/>
                  </a:cubicBezTo>
                  <a:cubicBezTo>
                    <a:pt x="37642" y="15701"/>
                    <a:pt x="39803" y="13972"/>
                    <a:pt x="40914" y="11626"/>
                  </a:cubicBezTo>
                  <a:cubicBezTo>
                    <a:pt x="41654" y="10268"/>
                    <a:pt x="42272" y="8910"/>
                    <a:pt x="42766" y="7491"/>
                  </a:cubicBezTo>
                  <a:cubicBezTo>
                    <a:pt x="43321" y="5639"/>
                    <a:pt x="44432" y="3972"/>
                    <a:pt x="45976" y="2861"/>
                  </a:cubicBezTo>
                  <a:cubicBezTo>
                    <a:pt x="47212" y="1851"/>
                    <a:pt x="48645" y="1574"/>
                    <a:pt x="50142" y="1574"/>
                  </a:cubicBezTo>
                  <a:cubicBezTo>
                    <a:pt x="51964" y="1574"/>
                    <a:pt x="53883" y="1984"/>
                    <a:pt x="55662" y="1984"/>
                  </a:cubicBezTo>
                  <a:cubicBezTo>
                    <a:pt x="55999" y="1984"/>
                    <a:pt x="56330" y="1970"/>
                    <a:pt x="56655" y="1935"/>
                  </a:cubicBezTo>
                  <a:cubicBezTo>
                    <a:pt x="56964" y="1935"/>
                    <a:pt x="57890" y="885"/>
                    <a:pt x="57457" y="700"/>
                  </a:cubicBezTo>
                  <a:cubicBezTo>
                    <a:pt x="56038" y="145"/>
                    <a:pt x="54494" y="330"/>
                    <a:pt x="53013" y="145"/>
                  </a:cubicBezTo>
                  <a:cubicBezTo>
                    <a:pt x="52418" y="50"/>
                    <a:pt x="51824" y="0"/>
                    <a:pt x="51233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6"/>
            <p:cNvSpPr/>
            <p:nvPr/>
          </p:nvSpPr>
          <p:spPr>
            <a:xfrm>
              <a:off x="1523650" y="1684100"/>
              <a:ext cx="1442975" cy="770625"/>
            </a:xfrm>
            <a:custGeom>
              <a:avLst/>
              <a:gdLst/>
              <a:ahLst/>
              <a:cxnLst/>
              <a:rect l="l" t="t" r="r" b="b"/>
              <a:pathLst>
                <a:path w="57719" h="30825" extrusionOk="0">
                  <a:moveTo>
                    <a:pt x="51485" y="327"/>
                  </a:moveTo>
                  <a:cubicBezTo>
                    <a:pt x="52003" y="327"/>
                    <a:pt x="52518" y="368"/>
                    <a:pt x="53027" y="453"/>
                  </a:cubicBezTo>
                  <a:cubicBezTo>
                    <a:pt x="53582" y="577"/>
                    <a:pt x="54138" y="577"/>
                    <a:pt x="54694" y="577"/>
                  </a:cubicBezTo>
                  <a:cubicBezTo>
                    <a:pt x="55620" y="577"/>
                    <a:pt x="56545" y="762"/>
                    <a:pt x="57471" y="1009"/>
                  </a:cubicBezTo>
                  <a:lnTo>
                    <a:pt x="57471" y="1132"/>
                  </a:lnTo>
                  <a:cubicBezTo>
                    <a:pt x="57348" y="1503"/>
                    <a:pt x="57039" y="1811"/>
                    <a:pt x="56669" y="1996"/>
                  </a:cubicBezTo>
                  <a:lnTo>
                    <a:pt x="55743" y="1996"/>
                  </a:lnTo>
                  <a:cubicBezTo>
                    <a:pt x="54817" y="1996"/>
                    <a:pt x="53953" y="1935"/>
                    <a:pt x="53027" y="1811"/>
                  </a:cubicBezTo>
                  <a:cubicBezTo>
                    <a:pt x="52101" y="1688"/>
                    <a:pt x="51175" y="1626"/>
                    <a:pt x="50249" y="1626"/>
                  </a:cubicBezTo>
                  <a:cubicBezTo>
                    <a:pt x="50093" y="1613"/>
                    <a:pt x="49937" y="1607"/>
                    <a:pt x="49782" y="1607"/>
                  </a:cubicBezTo>
                  <a:cubicBezTo>
                    <a:pt x="48397" y="1607"/>
                    <a:pt x="47038" y="2096"/>
                    <a:pt x="45928" y="2984"/>
                  </a:cubicBezTo>
                  <a:cubicBezTo>
                    <a:pt x="44385" y="4095"/>
                    <a:pt x="43212" y="5762"/>
                    <a:pt x="42656" y="7614"/>
                  </a:cubicBezTo>
                  <a:cubicBezTo>
                    <a:pt x="42286" y="8601"/>
                    <a:pt x="41915" y="9527"/>
                    <a:pt x="41483" y="10392"/>
                  </a:cubicBezTo>
                  <a:cubicBezTo>
                    <a:pt x="41236" y="10886"/>
                    <a:pt x="40989" y="11318"/>
                    <a:pt x="40804" y="11811"/>
                  </a:cubicBezTo>
                  <a:cubicBezTo>
                    <a:pt x="39878" y="13972"/>
                    <a:pt x="37841" y="15577"/>
                    <a:pt x="35063" y="16380"/>
                  </a:cubicBezTo>
                  <a:cubicBezTo>
                    <a:pt x="34199" y="16626"/>
                    <a:pt x="33335" y="16750"/>
                    <a:pt x="32409" y="16750"/>
                  </a:cubicBezTo>
                  <a:cubicBezTo>
                    <a:pt x="31730" y="16750"/>
                    <a:pt x="30989" y="16688"/>
                    <a:pt x="30310" y="16565"/>
                  </a:cubicBezTo>
                  <a:cubicBezTo>
                    <a:pt x="29569" y="16380"/>
                    <a:pt x="28829" y="16194"/>
                    <a:pt x="28149" y="15947"/>
                  </a:cubicBezTo>
                  <a:cubicBezTo>
                    <a:pt x="27409" y="15700"/>
                    <a:pt x="26606" y="15515"/>
                    <a:pt x="25865" y="15392"/>
                  </a:cubicBezTo>
                  <a:cubicBezTo>
                    <a:pt x="24816" y="15207"/>
                    <a:pt x="23767" y="15083"/>
                    <a:pt x="22717" y="15083"/>
                  </a:cubicBezTo>
                  <a:cubicBezTo>
                    <a:pt x="22604" y="15075"/>
                    <a:pt x="22490" y="15071"/>
                    <a:pt x="22376" y="15071"/>
                  </a:cubicBezTo>
                  <a:cubicBezTo>
                    <a:pt x="21627" y="15071"/>
                    <a:pt x="20883" y="15239"/>
                    <a:pt x="20186" y="15454"/>
                  </a:cubicBezTo>
                  <a:cubicBezTo>
                    <a:pt x="18581" y="16071"/>
                    <a:pt x="17841" y="17429"/>
                    <a:pt x="17038" y="18849"/>
                  </a:cubicBezTo>
                  <a:cubicBezTo>
                    <a:pt x="16359" y="20207"/>
                    <a:pt x="15680" y="21565"/>
                    <a:pt x="15186" y="22985"/>
                  </a:cubicBezTo>
                  <a:lnTo>
                    <a:pt x="15186" y="23108"/>
                  </a:lnTo>
                  <a:cubicBezTo>
                    <a:pt x="14816" y="24219"/>
                    <a:pt x="14322" y="25330"/>
                    <a:pt x="13705" y="26318"/>
                  </a:cubicBezTo>
                  <a:cubicBezTo>
                    <a:pt x="12532" y="27985"/>
                    <a:pt x="10371" y="29960"/>
                    <a:pt x="7778" y="30392"/>
                  </a:cubicBezTo>
                  <a:cubicBezTo>
                    <a:pt x="7099" y="30454"/>
                    <a:pt x="6420" y="30516"/>
                    <a:pt x="5741" y="30516"/>
                  </a:cubicBezTo>
                  <a:cubicBezTo>
                    <a:pt x="4013" y="30516"/>
                    <a:pt x="1729" y="30207"/>
                    <a:pt x="309" y="28479"/>
                  </a:cubicBezTo>
                  <a:cubicBezTo>
                    <a:pt x="309" y="28479"/>
                    <a:pt x="247" y="28417"/>
                    <a:pt x="371" y="28232"/>
                  </a:cubicBezTo>
                  <a:cubicBezTo>
                    <a:pt x="433" y="28047"/>
                    <a:pt x="618" y="27861"/>
                    <a:pt x="741" y="27861"/>
                  </a:cubicBezTo>
                  <a:cubicBezTo>
                    <a:pt x="2915" y="29002"/>
                    <a:pt x="4945" y="29566"/>
                    <a:pt x="6760" y="29566"/>
                  </a:cubicBezTo>
                  <a:cubicBezTo>
                    <a:pt x="8089" y="29566"/>
                    <a:pt x="9302" y="29264"/>
                    <a:pt x="10371" y="28664"/>
                  </a:cubicBezTo>
                  <a:cubicBezTo>
                    <a:pt x="12038" y="27800"/>
                    <a:pt x="13396" y="26318"/>
                    <a:pt x="14075" y="24528"/>
                  </a:cubicBezTo>
                  <a:cubicBezTo>
                    <a:pt x="14198" y="24219"/>
                    <a:pt x="14322" y="23787"/>
                    <a:pt x="14445" y="23417"/>
                  </a:cubicBezTo>
                  <a:cubicBezTo>
                    <a:pt x="14754" y="22553"/>
                    <a:pt x="15124" y="21688"/>
                    <a:pt x="15495" y="20886"/>
                  </a:cubicBezTo>
                  <a:cubicBezTo>
                    <a:pt x="15680" y="20515"/>
                    <a:pt x="15927" y="20145"/>
                    <a:pt x="16112" y="19775"/>
                  </a:cubicBezTo>
                  <a:cubicBezTo>
                    <a:pt x="16915" y="18108"/>
                    <a:pt x="17779" y="16380"/>
                    <a:pt x="19322" y="15207"/>
                  </a:cubicBezTo>
                  <a:cubicBezTo>
                    <a:pt x="20537" y="14339"/>
                    <a:pt x="22024" y="13905"/>
                    <a:pt x="23527" y="13905"/>
                  </a:cubicBezTo>
                  <a:cubicBezTo>
                    <a:pt x="23628" y="13905"/>
                    <a:pt x="23728" y="13906"/>
                    <a:pt x="23828" y="13910"/>
                  </a:cubicBezTo>
                  <a:cubicBezTo>
                    <a:pt x="25063" y="13910"/>
                    <a:pt x="26298" y="14095"/>
                    <a:pt x="27532" y="14466"/>
                  </a:cubicBezTo>
                  <a:cubicBezTo>
                    <a:pt x="29384" y="15083"/>
                    <a:pt x="31298" y="15454"/>
                    <a:pt x="33273" y="15515"/>
                  </a:cubicBezTo>
                  <a:cubicBezTo>
                    <a:pt x="33360" y="15518"/>
                    <a:pt x="33448" y="15520"/>
                    <a:pt x="33535" y="15520"/>
                  </a:cubicBezTo>
                  <a:cubicBezTo>
                    <a:pt x="35176" y="15520"/>
                    <a:pt x="36805" y="14975"/>
                    <a:pt x="38212" y="14095"/>
                  </a:cubicBezTo>
                  <a:cubicBezTo>
                    <a:pt x="39076" y="13602"/>
                    <a:pt x="39755" y="12861"/>
                    <a:pt x="40125" y="11935"/>
                  </a:cubicBezTo>
                  <a:cubicBezTo>
                    <a:pt x="40372" y="11503"/>
                    <a:pt x="40557" y="11009"/>
                    <a:pt x="40804" y="10577"/>
                  </a:cubicBezTo>
                  <a:cubicBezTo>
                    <a:pt x="40928" y="10392"/>
                    <a:pt x="40989" y="10206"/>
                    <a:pt x="41113" y="10021"/>
                  </a:cubicBezTo>
                  <a:cubicBezTo>
                    <a:pt x="41422" y="9404"/>
                    <a:pt x="41668" y="8725"/>
                    <a:pt x="41854" y="7984"/>
                  </a:cubicBezTo>
                  <a:cubicBezTo>
                    <a:pt x="42101" y="7243"/>
                    <a:pt x="42347" y="6503"/>
                    <a:pt x="42718" y="5824"/>
                  </a:cubicBezTo>
                  <a:cubicBezTo>
                    <a:pt x="43891" y="3787"/>
                    <a:pt x="46113" y="1441"/>
                    <a:pt x="48521" y="762"/>
                  </a:cubicBezTo>
                  <a:cubicBezTo>
                    <a:pt x="49494" y="478"/>
                    <a:pt x="50493" y="327"/>
                    <a:pt x="51485" y="327"/>
                  </a:cubicBezTo>
                  <a:close/>
                  <a:moveTo>
                    <a:pt x="51227" y="0"/>
                  </a:moveTo>
                  <a:cubicBezTo>
                    <a:pt x="50266" y="0"/>
                    <a:pt x="49308" y="126"/>
                    <a:pt x="48397" y="391"/>
                  </a:cubicBezTo>
                  <a:cubicBezTo>
                    <a:pt x="45743" y="1194"/>
                    <a:pt x="43520" y="3725"/>
                    <a:pt x="42409" y="5638"/>
                  </a:cubicBezTo>
                  <a:cubicBezTo>
                    <a:pt x="42039" y="6317"/>
                    <a:pt x="41730" y="7058"/>
                    <a:pt x="41545" y="7861"/>
                  </a:cubicBezTo>
                  <a:cubicBezTo>
                    <a:pt x="41360" y="8540"/>
                    <a:pt x="41113" y="9219"/>
                    <a:pt x="40804" y="9836"/>
                  </a:cubicBezTo>
                  <a:lnTo>
                    <a:pt x="40557" y="10392"/>
                  </a:lnTo>
                  <a:cubicBezTo>
                    <a:pt x="40310" y="10824"/>
                    <a:pt x="40063" y="11318"/>
                    <a:pt x="39878" y="11750"/>
                  </a:cubicBezTo>
                  <a:cubicBezTo>
                    <a:pt x="39508" y="12614"/>
                    <a:pt x="38891" y="13355"/>
                    <a:pt x="38088" y="13787"/>
                  </a:cubicBezTo>
                  <a:cubicBezTo>
                    <a:pt x="36668" y="14775"/>
                    <a:pt x="34940" y="15268"/>
                    <a:pt x="33273" y="15268"/>
                  </a:cubicBezTo>
                  <a:cubicBezTo>
                    <a:pt x="31298" y="15145"/>
                    <a:pt x="29384" y="14775"/>
                    <a:pt x="27594" y="14157"/>
                  </a:cubicBezTo>
                  <a:cubicBezTo>
                    <a:pt x="26359" y="13849"/>
                    <a:pt x="25063" y="13663"/>
                    <a:pt x="23767" y="13663"/>
                  </a:cubicBezTo>
                  <a:cubicBezTo>
                    <a:pt x="23604" y="13651"/>
                    <a:pt x="23440" y="13645"/>
                    <a:pt x="23276" y="13645"/>
                  </a:cubicBezTo>
                  <a:cubicBezTo>
                    <a:pt x="21826" y="13645"/>
                    <a:pt x="20357" y="14128"/>
                    <a:pt x="19137" y="14960"/>
                  </a:cubicBezTo>
                  <a:cubicBezTo>
                    <a:pt x="17594" y="16194"/>
                    <a:pt x="16729" y="17923"/>
                    <a:pt x="15865" y="19651"/>
                  </a:cubicBezTo>
                  <a:lnTo>
                    <a:pt x="15248" y="20701"/>
                  </a:lnTo>
                  <a:cubicBezTo>
                    <a:pt x="14877" y="21565"/>
                    <a:pt x="14507" y="22429"/>
                    <a:pt x="14198" y="23293"/>
                  </a:cubicBezTo>
                  <a:cubicBezTo>
                    <a:pt x="14075" y="23664"/>
                    <a:pt x="13951" y="24034"/>
                    <a:pt x="13828" y="24404"/>
                  </a:cubicBezTo>
                  <a:cubicBezTo>
                    <a:pt x="13149" y="26133"/>
                    <a:pt x="11853" y="27553"/>
                    <a:pt x="10248" y="28355"/>
                  </a:cubicBezTo>
                  <a:cubicBezTo>
                    <a:pt x="9236" y="28952"/>
                    <a:pt x="8072" y="29243"/>
                    <a:pt x="6787" y="29243"/>
                  </a:cubicBezTo>
                  <a:cubicBezTo>
                    <a:pt x="5015" y="29243"/>
                    <a:pt x="3012" y="28688"/>
                    <a:pt x="865" y="27614"/>
                  </a:cubicBezTo>
                  <a:lnTo>
                    <a:pt x="741" y="27614"/>
                  </a:lnTo>
                  <a:cubicBezTo>
                    <a:pt x="433" y="27614"/>
                    <a:pt x="247" y="27861"/>
                    <a:pt x="124" y="28108"/>
                  </a:cubicBezTo>
                  <a:cubicBezTo>
                    <a:pt x="0" y="28293"/>
                    <a:pt x="0" y="28479"/>
                    <a:pt x="124" y="28664"/>
                  </a:cubicBezTo>
                  <a:cubicBezTo>
                    <a:pt x="1605" y="30454"/>
                    <a:pt x="4013" y="30824"/>
                    <a:pt x="5680" y="30824"/>
                  </a:cubicBezTo>
                  <a:cubicBezTo>
                    <a:pt x="6420" y="30824"/>
                    <a:pt x="7161" y="30763"/>
                    <a:pt x="7840" y="30639"/>
                  </a:cubicBezTo>
                  <a:cubicBezTo>
                    <a:pt x="10495" y="30207"/>
                    <a:pt x="12717" y="28232"/>
                    <a:pt x="13951" y="26442"/>
                  </a:cubicBezTo>
                  <a:cubicBezTo>
                    <a:pt x="14631" y="25454"/>
                    <a:pt x="15124" y="24343"/>
                    <a:pt x="15495" y="23170"/>
                  </a:cubicBezTo>
                  <a:lnTo>
                    <a:pt x="15495" y="23046"/>
                  </a:lnTo>
                  <a:cubicBezTo>
                    <a:pt x="16050" y="21688"/>
                    <a:pt x="16668" y="20330"/>
                    <a:pt x="17347" y="18972"/>
                  </a:cubicBezTo>
                  <a:cubicBezTo>
                    <a:pt x="18026" y="17614"/>
                    <a:pt x="18828" y="16256"/>
                    <a:pt x="20371" y="15700"/>
                  </a:cubicBezTo>
                  <a:cubicBezTo>
                    <a:pt x="21112" y="15454"/>
                    <a:pt x="21976" y="15330"/>
                    <a:pt x="22779" y="15330"/>
                  </a:cubicBezTo>
                  <a:cubicBezTo>
                    <a:pt x="23828" y="15392"/>
                    <a:pt x="24878" y="15454"/>
                    <a:pt x="25865" y="15639"/>
                  </a:cubicBezTo>
                  <a:cubicBezTo>
                    <a:pt x="26668" y="15824"/>
                    <a:pt x="27409" y="16009"/>
                    <a:pt x="28088" y="16256"/>
                  </a:cubicBezTo>
                  <a:cubicBezTo>
                    <a:pt x="28829" y="16441"/>
                    <a:pt x="29569" y="16688"/>
                    <a:pt x="30310" y="16812"/>
                  </a:cubicBezTo>
                  <a:cubicBezTo>
                    <a:pt x="31051" y="16935"/>
                    <a:pt x="31792" y="16997"/>
                    <a:pt x="32471" y="16997"/>
                  </a:cubicBezTo>
                  <a:cubicBezTo>
                    <a:pt x="33397" y="16997"/>
                    <a:pt x="34323" y="16873"/>
                    <a:pt x="35187" y="16626"/>
                  </a:cubicBezTo>
                  <a:cubicBezTo>
                    <a:pt x="37779" y="16071"/>
                    <a:pt x="39940" y="14281"/>
                    <a:pt x="41113" y="11935"/>
                  </a:cubicBezTo>
                  <a:cubicBezTo>
                    <a:pt x="41298" y="11441"/>
                    <a:pt x="41545" y="11009"/>
                    <a:pt x="41792" y="10515"/>
                  </a:cubicBezTo>
                  <a:cubicBezTo>
                    <a:pt x="42224" y="9651"/>
                    <a:pt x="42656" y="8663"/>
                    <a:pt x="42965" y="7737"/>
                  </a:cubicBezTo>
                  <a:cubicBezTo>
                    <a:pt x="43520" y="5885"/>
                    <a:pt x="44631" y="4280"/>
                    <a:pt x="46113" y="3169"/>
                  </a:cubicBezTo>
                  <a:cubicBezTo>
                    <a:pt x="47213" y="2301"/>
                    <a:pt x="48583" y="1867"/>
                    <a:pt x="49971" y="1867"/>
                  </a:cubicBezTo>
                  <a:cubicBezTo>
                    <a:pt x="50064" y="1867"/>
                    <a:pt x="50156" y="1869"/>
                    <a:pt x="50249" y="1873"/>
                  </a:cubicBezTo>
                  <a:cubicBezTo>
                    <a:pt x="51175" y="1935"/>
                    <a:pt x="52101" y="1996"/>
                    <a:pt x="53027" y="2120"/>
                  </a:cubicBezTo>
                  <a:cubicBezTo>
                    <a:pt x="53953" y="2182"/>
                    <a:pt x="54879" y="2305"/>
                    <a:pt x="55743" y="2305"/>
                  </a:cubicBezTo>
                  <a:cubicBezTo>
                    <a:pt x="56113" y="2305"/>
                    <a:pt x="56422" y="2243"/>
                    <a:pt x="56731" y="2243"/>
                  </a:cubicBezTo>
                  <a:cubicBezTo>
                    <a:pt x="57224" y="1996"/>
                    <a:pt x="57533" y="1626"/>
                    <a:pt x="57718" y="1070"/>
                  </a:cubicBezTo>
                  <a:cubicBezTo>
                    <a:pt x="57718" y="947"/>
                    <a:pt x="57657" y="762"/>
                    <a:pt x="57471" y="700"/>
                  </a:cubicBezTo>
                  <a:cubicBezTo>
                    <a:pt x="56545" y="391"/>
                    <a:pt x="55620" y="268"/>
                    <a:pt x="54632" y="268"/>
                  </a:cubicBezTo>
                  <a:cubicBezTo>
                    <a:pt x="54076" y="268"/>
                    <a:pt x="53582" y="206"/>
                    <a:pt x="53027" y="144"/>
                  </a:cubicBezTo>
                  <a:cubicBezTo>
                    <a:pt x="52432" y="49"/>
                    <a:pt x="51829" y="0"/>
                    <a:pt x="51227" y="0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6"/>
            <p:cNvSpPr/>
            <p:nvPr/>
          </p:nvSpPr>
          <p:spPr>
            <a:xfrm>
              <a:off x="1105025" y="1720000"/>
              <a:ext cx="1373300" cy="666550"/>
            </a:xfrm>
            <a:custGeom>
              <a:avLst/>
              <a:gdLst/>
              <a:ahLst/>
              <a:cxnLst/>
              <a:rect l="l" t="t" r="r" b="b"/>
              <a:pathLst>
                <a:path w="54932" h="26662" extrusionOk="0">
                  <a:moveTo>
                    <a:pt x="54514" y="0"/>
                  </a:moveTo>
                  <a:cubicBezTo>
                    <a:pt x="54455" y="0"/>
                    <a:pt x="54377" y="21"/>
                    <a:pt x="54278" y="67"/>
                  </a:cubicBezTo>
                  <a:cubicBezTo>
                    <a:pt x="52893" y="788"/>
                    <a:pt x="51521" y="956"/>
                    <a:pt x="50132" y="956"/>
                  </a:cubicBezTo>
                  <a:cubicBezTo>
                    <a:pt x="48914" y="956"/>
                    <a:pt x="47683" y="827"/>
                    <a:pt x="46417" y="827"/>
                  </a:cubicBezTo>
                  <a:cubicBezTo>
                    <a:pt x="46036" y="827"/>
                    <a:pt x="45652" y="839"/>
                    <a:pt x="45265" y="869"/>
                  </a:cubicBezTo>
                  <a:cubicBezTo>
                    <a:pt x="43043" y="1054"/>
                    <a:pt x="41005" y="2412"/>
                    <a:pt x="39462" y="3956"/>
                  </a:cubicBezTo>
                  <a:cubicBezTo>
                    <a:pt x="37857" y="5499"/>
                    <a:pt x="36561" y="7351"/>
                    <a:pt x="35018" y="8956"/>
                  </a:cubicBezTo>
                  <a:cubicBezTo>
                    <a:pt x="32919" y="11363"/>
                    <a:pt x="30203" y="12351"/>
                    <a:pt x="27054" y="12783"/>
                  </a:cubicBezTo>
                  <a:cubicBezTo>
                    <a:pt x="26566" y="12842"/>
                    <a:pt x="26081" y="12868"/>
                    <a:pt x="25601" y="12868"/>
                  </a:cubicBezTo>
                  <a:cubicBezTo>
                    <a:pt x="23046" y="12868"/>
                    <a:pt x="20587" y="12130"/>
                    <a:pt x="18042" y="11610"/>
                  </a:cubicBezTo>
                  <a:cubicBezTo>
                    <a:pt x="17178" y="11399"/>
                    <a:pt x="16302" y="11295"/>
                    <a:pt x="15432" y="11295"/>
                  </a:cubicBezTo>
                  <a:cubicBezTo>
                    <a:pt x="13501" y="11295"/>
                    <a:pt x="11595" y="11805"/>
                    <a:pt x="9893" y="12783"/>
                  </a:cubicBezTo>
                  <a:cubicBezTo>
                    <a:pt x="7671" y="14018"/>
                    <a:pt x="6375" y="16363"/>
                    <a:pt x="5078" y="18462"/>
                  </a:cubicBezTo>
                  <a:cubicBezTo>
                    <a:pt x="4214" y="19944"/>
                    <a:pt x="3165" y="21302"/>
                    <a:pt x="2177" y="22722"/>
                  </a:cubicBezTo>
                  <a:cubicBezTo>
                    <a:pt x="1436" y="23894"/>
                    <a:pt x="1004" y="25191"/>
                    <a:pt x="140" y="26302"/>
                  </a:cubicBezTo>
                  <a:cubicBezTo>
                    <a:pt x="90" y="26401"/>
                    <a:pt x="0" y="26661"/>
                    <a:pt x="97" y="26661"/>
                  </a:cubicBezTo>
                  <a:cubicBezTo>
                    <a:pt x="120" y="26661"/>
                    <a:pt x="154" y="26646"/>
                    <a:pt x="202" y="26611"/>
                  </a:cubicBezTo>
                  <a:cubicBezTo>
                    <a:pt x="881" y="26178"/>
                    <a:pt x="1436" y="25561"/>
                    <a:pt x="1807" y="24820"/>
                  </a:cubicBezTo>
                  <a:cubicBezTo>
                    <a:pt x="2609" y="23524"/>
                    <a:pt x="3288" y="22289"/>
                    <a:pt x="4152" y="21117"/>
                  </a:cubicBezTo>
                  <a:cubicBezTo>
                    <a:pt x="5943" y="18647"/>
                    <a:pt x="7239" y="15376"/>
                    <a:pt x="10017" y="13832"/>
                  </a:cubicBezTo>
                  <a:cubicBezTo>
                    <a:pt x="11350" y="13092"/>
                    <a:pt x="12798" y="12820"/>
                    <a:pt x="14277" y="12820"/>
                  </a:cubicBezTo>
                  <a:cubicBezTo>
                    <a:pt x="15879" y="12820"/>
                    <a:pt x="17518" y="13139"/>
                    <a:pt x="19091" y="13524"/>
                  </a:cubicBezTo>
                  <a:cubicBezTo>
                    <a:pt x="20864" y="14041"/>
                    <a:pt x="22703" y="14293"/>
                    <a:pt x="24555" y="14293"/>
                  </a:cubicBezTo>
                  <a:cubicBezTo>
                    <a:pt x="25799" y="14293"/>
                    <a:pt x="27049" y="14179"/>
                    <a:pt x="28289" y="13956"/>
                  </a:cubicBezTo>
                  <a:cubicBezTo>
                    <a:pt x="30573" y="13462"/>
                    <a:pt x="32734" y="12351"/>
                    <a:pt x="34462" y="10684"/>
                  </a:cubicBezTo>
                  <a:cubicBezTo>
                    <a:pt x="36067" y="9141"/>
                    <a:pt x="37363" y="7289"/>
                    <a:pt x="38845" y="5684"/>
                  </a:cubicBezTo>
                  <a:cubicBezTo>
                    <a:pt x="40734" y="3559"/>
                    <a:pt x="42961" y="2281"/>
                    <a:pt x="45797" y="2281"/>
                  </a:cubicBezTo>
                  <a:cubicBezTo>
                    <a:pt x="45927" y="2281"/>
                    <a:pt x="46058" y="2283"/>
                    <a:pt x="46191" y="2289"/>
                  </a:cubicBezTo>
                  <a:cubicBezTo>
                    <a:pt x="47439" y="2342"/>
                    <a:pt x="48630" y="2486"/>
                    <a:pt x="49779" y="2486"/>
                  </a:cubicBezTo>
                  <a:cubicBezTo>
                    <a:pt x="51300" y="2486"/>
                    <a:pt x="52747" y="2233"/>
                    <a:pt x="54154" y="1178"/>
                  </a:cubicBezTo>
                  <a:cubicBezTo>
                    <a:pt x="54424" y="1015"/>
                    <a:pt x="54932" y="0"/>
                    <a:pt x="54514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6"/>
            <p:cNvSpPr/>
            <p:nvPr/>
          </p:nvSpPr>
          <p:spPr>
            <a:xfrm>
              <a:off x="1102350" y="1717300"/>
              <a:ext cx="1371975" cy="672600"/>
            </a:xfrm>
            <a:custGeom>
              <a:avLst/>
              <a:gdLst/>
              <a:ahLst/>
              <a:cxnLst/>
              <a:rect l="l" t="t" r="r" b="b"/>
              <a:pathLst>
                <a:path w="54879" h="26904" extrusionOk="0">
                  <a:moveTo>
                    <a:pt x="54693" y="236"/>
                  </a:moveTo>
                  <a:cubicBezTo>
                    <a:pt x="54631" y="545"/>
                    <a:pt x="54508" y="854"/>
                    <a:pt x="54261" y="1162"/>
                  </a:cubicBezTo>
                  <a:cubicBezTo>
                    <a:pt x="53104" y="2030"/>
                    <a:pt x="51675" y="2464"/>
                    <a:pt x="50178" y="2464"/>
                  </a:cubicBezTo>
                  <a:cubicBezTo>
                    <a:pt x="50079" y="2464"/>
                    <a:pt x="49978" y="2462"/>
                    <a:pt x="49878" y="2459"/>
                  </a:cubicBezTo>
                  <a:cubicBezTo>
                    <a:pt x="49199" y="2459"/>
                    <a:pt x="48520" y="2397"/>
                    <a:pt x="47841" y="2335"/>
                  </a:cubicBezTo>
                  <a:lnTo>
                    <a:pt x="46421" y="2273"/>
                  </a:lnTo>
                  <a:lnTo>
                    <a:pt x="45989" y="2273"/>
                  </a:lnTo>
                  <a:cubicBezTo>
                    <a:pt x="43273" y="2273"/>
                    <a:pt x="40989" y="3323"/>
                    <a:pt x="38952" y="5669"/>
                  </a:cubicBezTo>
                  <a:cubicBezTo>
                    <a:pt x="38335" y="6286"/>
                    <a:pt x="37779" y="6965"/>
                    <a:pt x="37223" y="7644"/>
                  </a:cubicBezTo>
                  <a:cubicBezTo>
                    <a:pt x="36421" y="8693"/>
                    <a:pt x="35495" y="9743"/>
                    <a:pt x="34569" y="10730"/>
                  </a:cubicBezTo>
                  <a:cubicBezTo>
                    <a:pt x="32841" y="12335"/>
                    <a:pt x="30680" y="13447"/>
                    <a:pt x="28396" y="13940"/>
                  </a:cubicBezTo>
                  <a:cubicBezTo>
                    <a:pt x="27133" y="14168"/>
                    <a:pt x="25871" y="14281"/>
                    <a:pt x="24616" y="14281"/>
                  </a:cubicBezTo>
                  <a:cubicBezTo>
                    <a:pt x="22805" y="14281"/>
                    <a:pt x="21011" y="14044"/>
                    <a:pt x="19260" y="13570"/>
                  </a:cubicBezTo>
                  <a:cubicBezTo>
                    <a:pt x="17655" y="13076"/>
                    <a:pt x="15988" y="12829"/>
                    <a:pt x="14321" y="12767"/>
                  </a:cubicBezTo>
                  <a:cubicBezTo>
                    <a:pt x="12840" y="12767"/>
                    <a:pt x="11358" y="13138"/>
                    <a:pt x="10062" y="13817"/>
                  </a:cubicBezTo>
                  <a:cubicBezTo>
                    <a:pt x="8025" y="14990"/>
                    <a:pt x="6729" y="17027"/>
                    <a:pt x="5556" y="19002"/>
                  </a:cubicBezTo>
                  <a:cubicBezTo>
                    <a:pt x="5062" y="19743"/>
                    <a:pt x="4630" y="20484"/>
                    <a:pt x="4136" y="21163"/>
                  </a:cubicBezTo>
                  <a:cubicBezTo>
                    <a:pt x="3272" y="22397"/>
                    <a:pt x="2531" y="23632"/>
                    <a:pt x="1852" y="24867"/>
                  </a:cubicBezTo>
                  <a:cubicBezTo>
                    <a:pt x="1482" y="25546"/>
                    <a:pt x="988" y="26101"/>
                    <a:pt x="370" y="26533"/>
                  </a:cubicBezTo>
                  <a:cubicBezTo>
                    <a:pt x="803" y="25854"/>
                    <a:pt x="1235" y="25175"/>
                    <a:pt x="1543" y="24496"/>
                  </a:cubicBezTo>
                  <a:cubicBezTo>
                    <a:pt x="1852" y="24002"/>
                    <a:pt x="2037" y="23509"/>
                    <a:pt x="2408" y="22953"/>
                  </a:cubicBezTo>
                  <a:cubicBezTo>
                    <a:pt x="2840" y="22336"/>
                    <a:pt x="3210" y="21780"/>
                    <a:pt x="3642" y="21163"/>
                  </a:cubicBezTo>
                  <a:cubicBezTo>
                    <a:pt x="4198" y="20360"/>
                    <a:pt x="4815" y="19558"/>
                    <a:pt x="5309" y="18694"/>
                  </a:cubicBezTo>
                  <a:lnTo>
                    <a:pt x="5617" y="18200"/>
                  </a:lnTo>
                  <a:cubicBezTo>
                    <a:pt x="6852" y="16224"/>
                    <a:pt x="8087" y="14187"/>
                    <a:pt x="10124" y="13014"/>
                  </a:cubicBezTo>
                  <a:cubicBezTo>
                    <a:pt x="11729" y="12088"/>
                    <a:pt x="13581" y="11595"/>
                    <a:pt x="15494" y="11595"/>
                  </a:cubicBezTo>
                  <a:cubicBezTo>
                    <a:pt x="16359" y="11595"/>
                    <a:pt x="17223" y="11718"/>
                    <a:pt x="18087" y="11903"/>
                  </a:cubicBezTo>
                  <a:lnTo>
                    <a:pt x="19692" y="12274"/>
                  </a:lnTo>
                  <a:cubicBezTo>
                    <a:pt x="21667" y="12767"/>
                    <a:pt x="23643" y="13076"/>
                    <a:pt x="25680" y="13138"/>
                  </a:cubicBezTo>
                  <a:cubicBezTo>
                    <a:pt x="26174" y="13138"/>
                    <a:pt x="26668" y="13138"/>
                    <a:pt x="27223" y="13076"/>
                  </a:cubicBezTo>
                  <a:cubicBezTo>
                    <a:pt x="30680" y="12644"/>
                    <a:pt x="33273" y="11409"/>
                    <a:pt x="35248" y="9249"/>
                  </a:cubicBezTo>
                  <a:cubicBezTo>
                    <a:pt x="35804" y="8570"/>
                    <a:pt x="36359" y="7891"/>
                    <a:pt x="36915" y="7273"/>
                  </a:cubicBezTo>
                  <a:cubicBezTo>
                    <a:pt x="37779" y="6162"/>
                    <a:pt x="38643" y="5175"/>
                    <a:pt x="39631" y="4187"/>
                  </a:cubicBezTo>
                  <a:cubicBezTo>
                    <a:pt x="41545" y="2335"/>
                    <a:pt x="43520" y="1347"/>
                    <a:pt x="45372" y="1100"/>
                  </a:cubicBezTo>
                  <a:cubicBezTo>
                    <a:pt x="45804" y="1039"/>
                    <a:pt x="46236" y="1039"/>
                    <a:pt x="46730" y="1039"/>
                  </a:cubicBezTo>
                  <a:cubicBezTo>
                    <a:pt x="47347" y="1039"/>
                    <a:pt x="47965" y="1039"/>
                    <a:pt x="48582" y="1100"/>
                  </a:cubicBezTo>
                  <a:cubicBezTo>
                    <a:pt x="49137" y="1162"/>
                    <a:pt x="49755" y="1162"/>
                    <a:pt x="50310" y="1162"/>
                  </a:cubicBezTo>
                  <a:cubicBezTo>
                    <a:pt x="50435" y="1167"/>
                    <a:pt x="50559" y="1170"/>
                    <a:pt x="50682" y="1170"/>
                  </a:cubicBezTo>
                  <a:cubicBezTo>
                    <a:pt x="52029" y="1170"/>
                    <a:pt x="53320" y="863"/>
                    <a:pt x="54508" y="298"/>
                  </a:cubicBezTo>
                  <a:cubicBezTo>
                    <a:pt x="54570" y="236"/>
                    <a:pt x="54631" y="236"/>
                    <a:pt x="54693" y="236"/>
                  </a:cubicBezTo>
                  <a:close/>
                  <a:moveTo>
                    <a:pt x="54619" y="1"/>
                  </a:moveTo>
                  <a:cubicBezTo>
                    <a:pt x="54530" y="1"/>
                    <a:pt x="54426" y="35"/>
                    <a:pt x="54323" y="113"/>
                  </a:cubicBezTo>
                  <a:cubicBezTo>
                    <a:pt x="53136" y="621"/>
                    <a:pt x="51898" y="923"/>
                    <a:pt x="50607" y="923"/>
                  </a:cubicBezTo>
                  <a:cubicBezTo>
                    <a:pt x="50488" y="923"/>
                    <a:pt x="50369" y="920"/>
                    <a:pt x="50249" y="915"/>
                  </a:cubicBezTo>
                  <a:cubicBezTo>
                    <a:pt x="49878" y="915"/>
                    <a:pt x="49480" y="943"/>
                    <a:pt x="49092" y="943"/>
                  </a:cubicBezTo>
                  <a:cubicBezTo>
                    <a:pt x="48897" y="943"/>
                    <a:pt x="48705" y="936"/>
                    <a:pt x="48520" y="915"/>
                  </a:cubicBezTo>
                  <a:cubicBezTo>
                    <a:pt x="47903" y="854"/>
                    <a:pt x="47286" y="854"/>
                    <a:pt x="46668" y="854"/>
                  </a:cubicBezTo>
                  <a:lnTo>
                    <a:pt x="45310" y="854"/>
                  </a:lnTo>
                  <a:cubicBezTo>
                    <a:pt x="43396" y="1039"/>
                    <a:pt x="41421" y="2088"/>
                    <a:pt x="39446" y="3940"/>
                  </a:cubicBezTo>
                  <a:cubicBezTo>
                    <a:pt x="38458" y="4928"/>
                    <a:pt x="37532" y="5977"/>
                    <a:pt x="36668" y="7027"/>
                  </a:cubicBezTo>
                  <a:cubicBezTo>
                    <a:pt x="36174" y="7706"/>
                    <a:pt x="35618" y="8385"/>
                    <a:pt x="35001" y="9002"/>
                  </a:cubicBezTo>
                  <a:cubicBezTo>
                    <a:pt x="33088" y="11163"/>
                    <a:pt x="30618" y="12397"/>
                    <a:pt x="27161" y="12767"/>
                  </a:cubicBezTo>
                  <a:cubicBezTo>
                    <a:pt x="26668" y="12829"/>
                    <a:pt x="26174" y="12829"/>
                    <a:pt x="25680" y="12829"/>
                  </a:cubicBezTo>
                  <a:cubicBezTo>
                    <a:pt x="23704" y="12767"/>
                    <a:pt x="21729" y="12459"/>
                    <a:pt x="19815" y="11965"/>
                  </a:cubicBezTo>
                  <a:lnTo>
                    <a:pt x="18149" y="11595"/>
                  </a:lnTo>
                  <a:cubicBezTo>
                    <a:pt x="17285" y="11383"/>
                    <a:pt x="16409" y="11280"/>
                    <a:pt x="15537" y="11280"/>
                  </a:cubicBezTo>
                  <a:cubicBezTo>
                    <a:pt x="13602" y="11280"/>
                    <a:pt x="11683" y="11789"/>
                    <a:pt x="9939" y="12767"/>
                  </a:cubicBezTo>
                  <a:cubicBezTo>
                    <a:pt x="7840" y="13940"/>
                    <a:pt x="6605" y="16039"/>
                    <a:pt x="5371" y="18015"/>
                  </a:cubicBezTo>
                  <a:lnTo>
                    <a:pt x="5062" y="18508"/>
                  </a:lnTo>
                  <a:cubicBezTo>
                    <a:pt x="4568" y="19373"/>
                    <a:pt x="3951" y="20237"/>
                    <a:pt x="3395" y="20978"/>
                  </a:cubicBezTo>
                  <a:cubicBezTo>
                    <a:pt x="3025" y="21595"/>
                    <a:pt x="2593" y="22150"/>
                    <a:pt x="2161" y="22768"/>
                  </a:cubicBezTo>
                  <a:cubicBezTo>
                    <a:pt x="1852" y="23262"/>
                    <a:pt x="1543" y="23817"/>
                    <a:pt x="1296" y="24373"/>
                  </a:cubicBezTo>
                  <a:cubicBezTo>
                    <a:pt x="988" y="25052"/>
                    <a:pt x="556" y="25731"/>
                    <a:pt x="123" y="26348"/>
                  </a:cubicBezTo>
                  <a:cubicBezTo>
                    <a:pt x="0" y="26472"/>
                    <a:pt x="0" y="26657"/>
                    <a:pt x="62" y="26842"/>
                  </a:cubicBezTo>
                  <a:cubicBezTo>
                    <a:pt x="62" y="26904"/>
                    <a:pt x="123" y="26904"/>
                    <a:pt x="185" y="26904"/>
                  </a:cubicBezTo>
                  <a:lnTo>
                    <a:pt x="309" y="26904"/>
                  </a:lnTo>
                  <a:cubicBezTo>
                    <a:pt x="1049" y="26410"/>
                    <a:pt x="1605" y="25731"/>
                    <a:pt x="2037" y="24990"/>
                  </a:cubicBezTo>
                  <a:cubicBezTo>
                    <a:pt x="2716" y="23817"/>
                    <a:pt x="3457" y="22521"/>
                    <a:pt x="4321" y="21348"/>
                  </a:cubicBezTo>
                  <a:cubicBezTo>
                    <a:pt x="4815" y="20669"/>
                    <a:pt x="5309" y="19866"/>
                    <a:pt x="5741" y="19187"/>
                  </a:cubicBezTo>
                  <a:cubicBezTo>
                    <a:pt x="6914" y="17212"/>
                    <a:pt x="8148" y="15175"/>
                    <a:pt x="10124" y="14064"/>
                  </a:cubicBezTo>
                  <a:cubicBezTo>
                    <a:pt x="11327" y="13434"/>
                    <a:pt x="12636" y="13069"/>
                    <a:pt x="14002" y="13069"/>
                  </a:cubicBezTo>
                  <a:cubicBezTo>
                    <a:pt x="14108" y="13069"/>
                    <a:pt x="14215" y="13072"/>
                    <a:pt x="14321" y="13076"/>
                  </a:cubicBezTo>
                  <a:cubicBezTo>
                    <a:pt x="15926" y="13138"/>
                    <a:pt x="17593" y="13385"/>
                    <a:pt x="19136" y="13817"/>
                  </a:cubicBezTo>
                  <a:cubicBezTo>
                    <a:pt x="20946" y="14334"/>
                    <a:pt x="22800" y="14586"/>
                    <a:pt x="24658" y="14586"/>
                  </a:cubicBezTo>
                  <a:cubicBezTo>
                    <a:pt x="25906" y="14586"/>
                    <a:pt x="27156" y="14472"/>
                    <a:pt x="28396" y="14249"/>
                  </a:cubicBezTo>
                  <a:cubicBezTo>
                    <a:pt x="30742" y="13755"/>
                    <a:pt x="32902" y="12582"/>
                    <a:pt x="34693" y="10977"/>
                  </a:cubicBezTo>
                  <a:cubicBezTo>
                    <a:pt x="35618" y="9990"/>
                    <a:pt x="36544" y="8940"/>
                    <a:pt x="37409" y="7891"/>
                  </a:cubicBezTo>
                  <a:cubicBezTo>
                    <a:pt x="37902" y="7212"/>
                    <a:pt x="38458" y="6533"/>
                    <a:pt x="39075" y="5915"/>
                  </a:cubicBezTo>
                  <a:cubicBezTo>
                    <a:pt x="41051" y="3631"/>
                    <a:pt x="43335" y="2582"/>
                    <a:pt x="45927" y="2582"/>
                  </a:cubicBezTo>
                  <a:lnTo>
                    <a:pt x="46298" y="2582"/>
                  </a:lnTo>
                  <a:lnTo>
                    <a:pt x="47718" y="2644"/>
                  </a:lnTo>
                  <a:cubicBezTo>
                    <a:pt x="48458" y="2705"/>
                    <a:pt x="49137" y="2767"/>
                    <a:pt x="49816" y="2767"/>
                  </a:cubicBezTo>
                  <a:cubicBezTo>
                    <a:pt x="49906" y="2771"/>
                    <a:pt x="49996" y="2772"/>
                    <a:pt x="50086" y="2772"/>
                  </a:cubicBezTo>
                  <a:cubicBezTo>
                    <a:pt x="51600" y="2772"/>
                    <a:pt x="53102" y="2283"/>
                    <a:pt x="54385" y="1409"/>
                  </a:cubicBezTo>
                  <a:cubicBezTo>
                    <a:pt x="54693" y="1100"/>
                    <a:pt x="54878" y="668"/>
                    <a:pt x="54878" y="175"/>
                  </a:cubicBezTo>
                  <a:cubicBezTo>
                    <a:pt x="54842" y="67"/>
                    <a:pt x="54744" y="1"/>
                    <a:pt x="54619" y="1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6"/>
            <p:cNvSpPr/>
            <p:nvPr/>
          </p:nvSpPr>
          <p:spPr>
            <a:xfrm>
              <a:off x="404775" y="1695075"/>
              <a:ext cx="1300200" cy="869975"/>
            </a:xfrm>
            <a:custGeom>
              <a:avLst/>
              <a:gdLst/>
              <a:ahLst/>
              <a:cxnLst/>
              <a:rect l="l" t="t" r="r" b="b"/>
              <a:pathLst>
                <a:path w="52008" h="34799" extrusionOk="0">
                  <a:moveTo>
                    <a:pt x="51760" y="0"/>
                  </a:moveTo>
                  <a:cubicBezTo>
                    <a:pt x="51663" y="0"/>
                    <a:pt x="51529" y="74"/>
                    <a:pt x="51361" y="261"/>
                  </a:cubicBezTo>
                  <a:cubicBezTo>
                    <a:pt x="49613" y="2137"/>
                    <a:pt x="47405" y="2548"/>
                    <a:pt x="45062" y="2548"/>
                  </a:cubicBezTo>
                  <a:cubicBezTo>
                    <a:pt x="43242" y="2548"/>
                    <a:pt x="41342" y="2300"/>
                    <a:pt x="39512" y="2300"/>
                  </a:cubicBezTo>
                  <a:cubicBezTo>
                    <a:pt x="38039" y="2300"/>
                    <a:pt x="36612" y="2460"/>
                    <a:pt x="35311" y="3039"/>
                  </a:cubicBezTo>
                  <a:cubicBezTo>
                    <a:pt x="32841" y="4150"/>
                    <a:pt x="31051" y="6558"/>
                    <a:pt x="29446" y="8718"/>
                  </a:cubicBezTo>
                  <a:cubicBezTo>
                    <a:pt x="27533" y="11187"/>
                    <a:pt x="25989" y="13965"/>
                    <a:pt x="23644" y="16064"/>
                  </a:cubicBezTo>
                  <a:cubicBezTo>
                    <a:pt x="21051" y="18471"/>
                    <a:pt x="17162" y="19336"/>
                    <a:pt x="13828" y="20262"/>
                  </a:cubicBezTo>
                  <a:cubicBezTo>
                    <a:pt x="11298" y="20817"/>
                    <a:pt x="8828" y="21558"/>
                    <a:pt x="6483" y="22546"/>
                  </a:cubicBezTo>
                  <a:cubicBezTo>
                    <a:pt x="4445" y="23410"/>
                    <a:pt x="2655" y="24891"/>
                    <a:pt x="1482" y="26743"/>
                  </a:cubicBezTo>
                  <a:cubicBezTo>
                    <a:pt x="865" y="27854"/>
                    <a:pt x="495" y="29027"/>
                    <a:pt x="248" y="30262"/>
                  </a:cubicBezTo>
                  <a:cubicBezTo>
                    <a:pt x="1" y="31805"/>
                    <a:pt x="433" y="33163"/>
                    <a:pt x="495" y="34707"/>
                  </a:cubicBezTo>
                  <a:cubicBezTo>
                    <a:pt x="495" y="34771"/>
                    <a:pt x="517" y="34798"/>
                    <a:pt x="551" y="34798"/>
                  </a:cubicBezTo>
                  <a:cubicBezTo>
                    <a:pt x="680" y="34798"/>
                    <a:pt x="989" y="34421"/>
                    <a:pt x="989" y="34274"/>
                  </a:cubicBezTo>
                  <a:cubicBezTo>
                    <a:pt x="1297" y="32731"/>
                    <a:pt x="927" y="31188"/>
                    <a:pt x="1174" y="29706"/>
                  </a:cubicBezTo>
                  <a:cubicBezTo>
                    <a:pt x="1421" y="28101"/>
                    <a:pt x="2161" y="26620"/>
                    <a:pt x="3334" y="25509"/>
                  </a:cubicBezTo>
                  <a:cubicBezTo>
                    <a:pt x="5186" y="23842"/>
                    <a:pt x="7779" y="23039"/>
                    <a:pt x="10125" y="22360"/>
                  </a:cubicBezTo>
                  <a:cubicBezTo>
                    <a:pt x="13149" y="21496"/>
                    <a:pt x="16174" y="20817"/>
                    <a:pt x="19076" y="19706"/>
                  </a:cubicBezTo>
                  <a:cubicBezTo>
                    <a:pt x="21607" y="18718"/>
                    <a:pt x="23829" y="17113"/>
                    <a:pt x="25557" y="15076"/>
                  </a:cubicBezTo>
                  <a:cubicBezTo>
                    <a:pt x="27409" y="12916"/>
                    <a:pt x="28891" y="10447"/>
                    <a:pt x="30681" y="8224"/>
                  </a:cubicBezTo>
                  <a:cubicBezTo>
                    <a:pt x="31669" y="6866"/>
                    <a:pt x="32841" y="5632"/>
                    <a:pt x="34200" y="4644"/>
                  </a:cubicBezTo>
                  <a:cubicBezTo>
                    <a:pt x="35496" y="3888"/>
                    <a:pt x="37029" y="3510"/>
                    <a:pt x="38549" y="3510"/>
                  </a:cubicBezTo>
                  <a:cubicBezTo>
                    <a:pt x="38767" y="3510"/>
                    <a:pt x="38984" y="3517"/>
                    <a:pt x="39200" y="3533"/>
                  </a:cubicBezTo>
                  <a:cubicBezTo>
                    <a:pt x="41031" y="3578"/>
                    <a:pt x="42726" y="3828"/>
                    <a:pt x="44487" y="3828"/>
                  </a:cubicBezTo>
                  <a:cubicBezTo>
                    <a:pt x="45101" y="3828"/>
                    <a:pt x="45722" y="3798"/>
                    <a:pt x="46360" y="3718"/>
                  </a:cubicBezTo>
                  <a:cubicBezTo>
                    <a:pt x="48521" y="3471"/>
                    <a:pt x="50496" y="2422"/>
                    <a:pt x="51793" y="693"/>
                  </a:cubicBezTo>
                  <a:cubicBezTo>
                    <a:pt x="52008" y="392"/>
                    <a:pt x="51983" y="0"/>
                    <a:pt x="51760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6"/>
            <p:cNvSpPr/>
            <p:nvPr/>
          </p:nvSpPr>
          <p:spPr>
            <a:xfrm>
              <a:off x="404775" y="1690775"/>
              <a:ext cx="1301000" cy="878150"/>
            </a:xfrm>
            <a:custGeom>
              <a:avLst/>
              <a:gdLst/>
              <a:ahLst/>
              <a:cxnLst/>
              <a:rect l="l" t="t" r="r" b="b"/>
              <a:pathLst>
                <a:path w="52040" h="35126" extrusionOk="0">
                  <a:moveTo>
                    <a:pt x="51731" y="310"/>
                  </a:moveTo>
                  <a:lnTo>
                    <a:pt x="51731" y="310"/>
                  </a:lnTo>
                  <a:cubicBezTo>
                    <a:pt x="51793" y="556"/>
                    <a:pt x="51731" y="742"/>
                    <a:pt x="51607" y="865"/>
                  </a:cubicBezTo>
                  <a:cubicBezTo>
                    <a:pt x="50311" y="2532"/>
                    <a:pt x="48398" y="3581"/>
                    <a:pt x="46299" y="3828"/>
                  </a:cubicBezTo>
                  <a:cubicBezTo>
                    <a:pt x="45681" y="3890"/>
                    <a:pt x="45002" y="3952"/>
                    <a:pt x="44385" y="3952"/>
                  </a:cubicBezTo>
                  <a:cubicBezTo>
                    <a:pt x="43459" y="3952"/>
                    <a:pt x="42410" y="3828"/>
                    <a:pt x="41607" y="3766"/>
                  </a:cubicBezTo>
                  <a:cubicBezTo>
                    <a:pt x="40805" y="3705"/>
                    <a:pt x="40002" y="3643"/>
                    <a:pt x="39200" y="3643"/>
                  </a:cubicBezTo>
                  <a:lnTo>
                    <a:pt x="38768" y="3643"/>
                  </a:lnTo>
                  <a:cubicBezTo>
                    <a:pt x="38580" y="3629"/>
                    <a:pt x="38393" y="3622"/>
                    <a:pt x="38207" y="3622"/>
                  </a:cubicBezTo>
                  <a:cubicBezTo>
                    <a:pt x="36742" y="3622"/>
                    <a:pt x="35336" y="4049"/>
                    <a:pt x="34076" y="4816"/>
                  </a:cubicBezTo>
                  <a:cubicBezTo>
                    <a:pt x="32780" y="5742"/>
                    <a:pt x="31669" y="6853"/>
                    <a:pt x="30743" y="8149"/>
                  </a:cubicBezTo>
                  <a:lnTo>
                    <a:pt x="30496" y="8396"/>
                  </a:lnTo>
                  <a:cubicBezTo>
                    <a:pt x="29693" y="9384"/>
                    <a:pt x="28952" y="10495"/>
                    <a:pt x="28212" y="11483"/>
                  </a:cubicBezTo>
                  <a:cubicBezTo>
                    <a:pt x="27347" y="12779"/>
                    <a:pt x="26421" y="14075"/>
                    <a:pt x="25496" y="15248"/>
                  </a:cubicBezTo>
                  <a:cubicBezTo>
                    <a:pt x="23767" y="17285"/>
                    <a:pt x="21545" y="18890"/>
                    <a:pt x="19014" y="19816"/>
                  </a:cubicBezTo>
                  <a:cubicBezTo>
                    <a:pt x="16977" y="20619"/>
                    <a:pt x="14816" y="21236"/>
                    <a:pt x="12656" y="21792"/>
                  </a:cubicBezTo>
                  <a:cubicBezTo>
                    <a:pt x="11853" y="21977"/>
                    <a:pt x="10989" y="22224"/>
                    <a:pt x="10125" y="22471"/>
                  </a:cubicBezTo>
                  <a:cubicBezTo>
                    <a:pt x="7532" y="23211"/>
                    <a:pt x="5063" y="24014"/>
                    <a:pt x="3273" y="25619"/>
                  </a:cubicBezTo>
                  <a:cubicBezTo>
                    <a:pt x="2038" y="26792"/>
                    <a:pt x="1297" y="28273"/>
                    <a:pt x="1050" y="29940"/>
                  </a:cubicBezTo>
                  <a:cubicBezTo>
                    <a:pt x="989" y="30681"/>
                    <a:pt x="927" y="31422"/>
                    <a:pt x="989" y="32162"/>
                  </a:cubicBezTo>
                  <a:cubicBezTo>
                    <a:pt x="1050" y="32965"/>
                    <a:pt x="989" y="33706"/>
                    <a:pt x="927" y="34446"/>
                  </a:cubicBezTo>
                  <a:cubicBezTo>
                    <a:pt x="803" y="34632"/>
                    <a:pt x="742" y="34693"/>
                    <a:pt x="618" y="34817"/>
                  </a:cubicBezTo>
                  <a:cubicBezTo>
                    <a:pt x="618" y="34261"/>
                    <a:pt x="556" y="33767"/>
                    <a:pt x="495" y="33212"/>
                  </a:cubicBezTo>
                  <a:cubicBezTo>
                    <a:pt x="310" y="32286"/>
                    <a:pt x="310" y="31360"/>
                    <a:pt x="433" y="30496"/>
                  </a:cubicBezTo>
                  <a:cubicBezTo>
                    <a:pt x="618" y="29261"/>
                    <a:pt x="1050" y="28150"/>
                    <a:pt x="1668" y="27039"/>
                  </a:cubicBezTo>
                  <a:cubicBezTo>
                    <a:pt x="2779" y="25187"/>
                    <a:pt x="4507" y="23767"/>
                    <a:pt x="6544" y="22903"/>
                  </a:cubicBezTo>
                  <a:cubicBezTo>
                    <a:pt x="8581" y="22039"/>
                    <a:pt x="10742" y="21298"/>
                    <a:pt x="12903" y="20804"/>
                  </a:cubicBezTo>
                  <a:lnTo>
                    <a:pt x="13890" y="20557"/>
                  </a:lnTo>
                  <a:lnTo>
                    <a:pt x="14631" y="20372"/>
                  </a:lnTo>
                  <a:cubicBezTo>
                    <a:pt x="17779" y="19508"/>
                    <a:pt x="21298" y="18582"/>
                    <a:pt x="23705" y="16359"/>
                  </a:cubicBezTo>
                  <a:cubicBezTo>
                    <a:pt x="25310" y="14816"/>
                    <a:pt x="26668" y="13149"/>
                    <a:pt x="27841" y="11298"/>
                  </a:cubicBezTo>
                  <a:cubicBezTo>
                    <a:pt x="28397" y="10495"/>
                    <a:pt x="28952" y="9754"/>
                    <a:pt x="29570" y="8952"/>
                  </a:cubicBezTo>
                  <a:lnTo>
                    <a:pt x="29878" y="8520"/>
                  </a:lnTo>
                  <a:cubicBezTo>
                    <a:pt x="31360" y="6544"/>
                    <a:pt x="33088" y="4322"/>
                    <a:pt x="35372" y="3334"/>
                  </a:cubicBezTo>
                  <a:cubicBezTo>
                    <a:pt x="36538" y="2890"/>
                    <a:pt x="37803" y="2646"/>
                    <a:pt x="39033" y="2646"/>
                  </a:cubicBezTo>
                  <a:cubicBezTo>
                    <a:pt x="39172" y="2646"/>
                    <a:pt x="39309" y="2649"/>
                    <a:pt x="39447" y="2655"/>
                  </a:cubicBezTo>
                  <a:cubicBezTo>
                    <a:pt x="40373" y="2655"/>
                    <a:pt x="41360" y="2717"/>
                    <a:pt x="42224" y="2779"/>
                  </a:cubicBezTo>
                  <a:cubicBezTo>
                    <a:pt x="43150" y="2779"/>
                    <a:pt x="44138" y="2840"/>
                    <a:pt x="45002" y="2840"/>
                  </a:cubicBezTo>
                  <a:cubicBezTo>
                    <a:pt x="47101" y="2840"/>
                    <a:pt x="49509" y="2655"/>
                    <a:pt x="51422" y="556"/>
                  </a:cubicBezTo>
                  <a:cubicBezTo>
                    <a:pt x="51607" y="310"/>
                    <a:pt x="51731" y="310"/>
                    <a:pt x="51731" y="310"/>
                  </a:cubicBezTo>
                  <a:close/>
                  <a:moveTo>
                    <a:pt x="51669" y="1"/>
                  </a:moveTo>
                  <a:cubicBezTo>
                    <a:pt x="51484" y="63"/>
                    <a:pt x="51299" y="186"/>
                    <a:pt x="51175" y="310"/>
                  </a:cubicBezTo>
                  <a:cubicBezTo>
                    <a:pt x="49385" y="2347"/>
                    <a:pt x="47039" y="2594"/>
                    <a:pt x="45002" y="2594"/>
                  </a:cubicBezTo>
                  <a:cubicBezTo>
                    <a:pt x="44138" y="2594"/>
                    <a:pt x="43150" y="2532"/>
                    <a:pt x="42286" y="2470"/>
                  </a:cubicBezTo>
                  <a:cubicBezTo>
                    <a:pt x="41360" y="2408"/>
                    <a:pt x="40373" y="2347"/>
                    <a:pt x="39447" y="2347"/>
                  </a:cubicBezTo>
                  <a:cubicBezTo>
                    <a:pt x="39305" y="2340"/>
                    <a:pt x="39163" y="2337"/>
                    <a:pt x="39021" y="2337"/>
                  </a:cubicBezTo>
                  <a:cubicBezTo>
                    <a:pt x="37743" y="2337"/>
                    <a:pt x="36471" y="2587"/>
                    <a:pt x="35249" y="3087"/>
                  </a:cubicBezTo>
                  <a:cubicBezTo>
                    <a:pt x="32903" y="4137"/>
                    <a:pt x="31175" y="6359"/>
                    <a:pt x="29693" y="8334"/>
                  </a:cubicBezTo>
                  <a:lnTo>
                    <a:pt x="29323" y="8828"/>
                  </a:lnTo>
                  <a:cubicBezTo>
                    <a:pt x="28767" y="9569"/>
                    <a:pt x="28212" y="10372"/>
                    <a:pt x="27656" y="11112"/>
                  </a:cubicBezTo>
                  <a:cubicBezTo>
                    <a:pt x="26483" y="12964"/>
                    <a:pt x="25063" y="14631"/>
                    <a:pt x="23520" y="16174"/>
                  </a:cubicBezTo>
                  <a:cubicBezTo>
                    <a:pt x="21174" y="18397"/>
                    <a:pt x="17656" y="19322"/>
                    <a:pt x="14569" y="20125"/>
                  </a:cubicBezTo>
                  <a:lnTo>
                    <a:pt x="13767" y="20310"/>
                  </a:lnTo>
                  <a:cubicBezTo>
                    <a:pt x="13458" y="20434"/>
                    <a:pt x="13149" y="20495"/>
                    <a:pt x="12779" y="20557"/>
                  </a:cubicBezTo>
                  <a:cubicBezTo>
                    <a:pt x="10619" y="21113"/>
                    <a:pt x="8458" y="21792"/>
                    <a:pt x="6421" y="22718"/>
                  </a:cubicBezTo>
                  <a:cubicBezTo>
                    <a:pt x="4322" y="23520"/>
                    <a:pt x="2532" y="25002"/>
                    <a:pt x="1359" y="26854"/>
                  </a:cubicBezTo>
                  <a:cubicBezTo>
                    <a:pt x="742" y="27965"/>
                    <a:pt x="310" y="29138"/>
                    <a:pt x="124" y="30434"/>
                  </a:cubicBezTo>
                  <a:cubicBezTo>
                    <a:pt x="1" y="31360"/>
                    <a:pt x="1" y="32286"/>
                    <a:pt x="186" y="33274"/>
                  </a:cubicBezTo>
                  <a:cubicBezTo>
                    <a:pt x="248" y="33767"/>
                    <a:pt x="310" y="34323"/>
                    <a:pt x="310" y="34879"/>
                  </a:cubicBezTo>
                  <a:cubicBezTo>
                    <a:pt x="310" y="35002"/>
                    <a:pt x="371" y="35125"/>
                    <a:pt x="556" y="35125"/>
                  </a:cubicBezTo>
                  <a:cubicBezTo>
                    <a:pt x="742" y="35125"/>
                    <a:pt x="1112" y="34693"/>
                    <a:pt x="1112" y="34508"/>
                  </a:cubicBezTo>
                  <a:cubicBezTo>
                    <a:pt x="1235" y="33706"/>
                    <a:pt x="1297" y="32903"/>
                    <a:pt x="1235" y="32101"/>
                  </a:cubicBezTo>
                  <a:cubicBezTo>
                    <a:pt x="1174" y="31360"/>
                    <a:pt x="1235" y="30619"/>
                    <a:pt x="1297" y="29940"/>
                  </a:cubicBezTo>
                  <a:cubicBezTo>
                    <a:pt x="1544" y="28335"/>
                    <a:pt x="2285" y="26854"/>
                    <a:pt x="3396" y="25804"/>
                  </a:cubicBezTo>
                  <a:cubicBezTo>
                    <a:pt x="5186" y="24261"/>
                    <a:pt x="7655" y="23458"/>
                    <a:pt x="10186" y="22656"/>
                  </a:cubicBezTo>
                  <a:cubicBezTo>
                    <a:pt x="10989" y="22409"/>
                    <a:pt x="11853" y="22224"/>
                    <a:pt x="12717" y="21977"/>
                  </a:cubicBezTo>
                  <a:cubicBezTo>
                    <a:pt x="14878" y="21421"/>
                    <a:pt x="16977" y="20804"/>
                    <a:pt x="19076" y="20002"/>
                  </a:cubicBezTo>
                  <a:cubicBezTo>
                    <a:pt x="21668" y="19076"/>
                    <a:pt x="23891" y="17471"/>
                    <a:pt x="25681" y="15372"/>
                  </a:cubicBezTo>
                  <a:cubicBezTo>
                    <a:pt x="26668" y="14199"/>
                    <a:pt x="27594" y="12903"/>
                    <a:pt x="28459" y="11668"/>
                  </a:cubicBezTo>
                  <a:cubicBezTo>
                    <a:pt x="29199" y="10619"/>
                    <a:pt x="30002" y="9569"/>
                    <a:pt x="30743" y="8581"/>
                  </a:cubicBezTo>
                  <a:lnTo>
                    <a:pt x="30990" y="8273"/>
                  </a:lnTo>
                  <a:cubicBezTo>
                    <a:pt x="31915" y="7038"/>
                    <a:pt x="33027" y="5927"/>
                    <a:pt x="34261" y="5001"/>
                  </a:cubicBezTo>
                  <a:cubicBezTo>
                    <a:pt x="35450" y="4245"/>
                    <a:pt x="36827" y="3867"/>
                    <a:pt x="38187" y="3867"/>
                  </a:cubicBezTo>
                  <a:cubicBezTo>
                    <a:pt x="38381" y="3867"/>
                    <a:pt x="38575" y="3874"/>
                    <a:pt x="38768" y="3890"/>
                  </a:cubicBezTo>
                  <a:lnTo>
                    <a:pt x="39200" y="3890"/>
                  </a:lnTo>
                  <a:cubicBezTo>
                    <a:pt x="40002" y="3890"/>
                    <a:pt x="40866" y="3952"/>
                    <a:pt x="41607" y="4013"/>
                  </a:cubicBezTo>
                  <a:cubicBezTo>
                    <a:pt x="42533" y="4075"/>
                    <a:pt x="43459" y="4199"/>
                    <a:pt x="44385" y="4199"/>
                  </a:cubicBezTo>
                  <a:cubicBezTo>
                    <a:pt x="45064" y="4199"/>
                    <a:pt x="45681" y="4137"/>
                    <a:pt x="46360" y="4075"/>
                  </a:cubicBezTo>
                  <a:cubicBezTo>
                    <a:pt x="48521" y="3828"/>
                    <a:pt x="50496" y="2779"/>
                    <a:pt x="51793" y="1050"/>
                  </a:cubicBezTo>
                  <a:cubicBezTo>
                    <a:pt x="51978" y="803"/>
                    <a:pt x="52040" y="495"/>
                    <a:pt x="51978" y="186"/>
                  </a:cubicBezTo>
                  <a:cubicBezTo>
                    <a:pt x="51916" y="63"/>
                    <a:pt x="51793" y="1"/>
                    <a:pt x="51669" y="1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6"/>
            <p:cNvSpPr/>
            <p:nvPr/>
          </p:nvSpPr>
          <p:spPr>
            <a:xfrm>
              <a:off x="1461925" y="1403850"/>
              <a:ext cx="1361825" cy="807025"/>
            </a:xfrm>
            <a:custGeom>
              <a:avLst/>
              <a:gdLst/>
              <a:ahLst/>
              <a:cxnLst/>
              <a:rect l="l" t="t" r="r" b="b"/>
              <a:pathLst>
                <a:path w="54473" h="32281" extrusionOk="0">
                  <a:moveTo>
                    <a:pt x="33592" y="0"/>
                  </a:moveTo>
                  <a:cubicBezTo>
                    <a:pt x="31540" y="0"/>
                    <a:pt x="29507" y="758"/>
                    <a:pt x="27964" y="2157"/>
                  </a:cubicBezTo>
                  <a:cubicBezTo>
                    <a:pt x="25927" y="4070"/>
                    <a:pt x="25001" y="6354"/>
                    <a:pt x="24075" y="8885"/>
                  </a:cubicBezTo>
                  <a:cubicBezTo>
                    <a:pt x="22717" y="12713"/>
                    <a:pt x="18828" y="13145"/>
                    <a:pt x="15309" y="13947"/>
                  </a:cubicBezTo>
                  <a:cubicBezTo>
                    <a:pt x="12346" y="14503"/>
                    <a:pt x="9507" y="15737"/>
                    <a:pt x="7099" y="17651"/>
                  </a:cubicBezTo>
                  <a:cubicBezTo>
                    <a:pt x="4074" y="20058"/>
                    <a:pt x="2284" y="23762"/>
                    <a:pt x="2284" y="27713"/>
                  </a:cubicBezTo>
                  <a:cubicBezTo>
                    <a:pt x="2284" y="28577"/>
                    <a:pt x="2222" y="29503"/>
                    <a:pt x="2099" y="30429"/>
                  </a:cubicBezTo>
                  <a:cubicBezTo>
                    <a:pt x="1976" y="31417"/>
                    <a:pt x="1358" y="31293"/>
                    <a:pt x="556" y="31540"/>
                  </a:cubicBezTo>
                  <a:cubicBezTo>
                    <a:pt x="432" y="31540"/>
                    <a:pt x="0" y="32034"/>
                    <a:pt x="247" y="32096"/>
                  </a:cubicBezTo>
                  <a:cubicBezTo>
                    <a:pt x="551" y="32223"/>
                    <a:pt x="825" y="32281"/>
                    <a:pt x="1073" y="32281"/>
                  </a:cubicBezTo>
                  <a:cubicBezTo>
                    <a:pt x="2387" y="32281"/>
                    <a:pt x="2960" y="30668"/>
                    <a:pt x="3272" y="29318"/>
                  </a:cubicBezTo>
                  <a:cubicBezTo>
                    <a:pt x="3581" y="27713"/>
                    <a:pt x="3334" y="25985"/>
                    <a:pt x="3704" y="24318"/>
                  </a:cubicBezTo>
                  <a:cubicBezTo>
                    <a:pt x="4013" y="22651"/>
                    <a:pt x="4815" y="21170"/>
                    <a:pt x="5926" y="19873"/>
                  </a:cubicBezTo>
                  <a:cubicBezTo>
                    <a:pt x="8334" y="17095"/>
                    <a:pt x="11791" y="16046"/>
                    <a:pt x="15248" y="15243"/>
                  </a:cubicBezTo>
                  <a:cubicBezTo>
                    <a:pt x="18272" y="14564"/>
                    <a:pt x="21297" y="14132"/>
                    <a:pt x="23396" y="11663"/>
                  </a:cubicBezTo>
                  <a:cubicBezTo>
                    <a:pt x="25433" y="9379"/>
                    <a:pt x="25618" y="6107"/>
                    <a:pt x="27655" y="3762"/>
                  </a:cubicBezTo>
                  <a:cubicBezTo>
                    <a:pt x="29004" y="2220"/>
                    <a:pt x="30620" y="1714"/>
                    <a:pt x="32330" y="1714"/>
                  </a:cubicBezTo>
                  <a:cubicBezTo>
                    <a:pt x="33907" y="1714"/>
                    <a:pt x="35563" y="2145"/>
                    <a:pt x="37162" y="2589"/>
                  </a:cubicBezTo>
                  <a:cubicBezTo>
                    <a:pt x="40082" y="3400"/>
                    <a:pt x="43097" y="3785"/>
                    <a:pt x="46123" y="3785"/>
                  </a:cubicBezTo>
                  <a:cubicBezTo>
                    <a:pt x="46552" y="3785"/>
                    <a:pt x="46980" y="3777"/>
                    <a:pt x="47409" y="3762"/>
                  </a:cubicBezTo>
                  <a:cubicBezTo>
                    <a:pt x="50002" y="3700"/>
                    <a:pt x="52595" y="3083"/>
                    <a:pt x="54199" y="860"/>
                  </a:cubicBezTo>
                  <a:cubicBezTo>
                    <a:pt x="54393" y="618"/>
                    <a:pt x="54473" y="111"/>
                    <a:pt x="54231" y="111"/>
                  </a:cubicBezTo>
                  <a:cubicBezTo>
                    <a:pt x="54164" y="111"/>
                    <a:pt x="54073" y="150"/>
                    <a:pt x="53953" y="243"/>
                  </a:cubicBezTo>
                  <a:cubicBezTo>
                    <a:pt x="51986" y="1825"/>
                    <a:pt x="49611" y="2067"/>
                    <a:pt x="47230" y="2067"/>
                  </a:cubicBezTo>
                  <a:cubicBezTo>
                    <a:pt x="46546" y="2067"/>
                    <a:pt x="45862" y="2047"/>
                    <a:pt x="45187" y="2033"/>
                  </a:cubicBezTo>
                  <a:cubicBezTo>
                    <a:pt x="41730" y="1910"/>
                    <a:pt x="38643" y="860"/>
                    <a:pt x="35310" y="181"/>
                  </a:cubicBezTo>
                  <a:cubicBezTo>
                    <a:pt x="34743" y="60"/>
                    <a:pt x="34166" y="0"/>
                    <a:pt x="33592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6"/>
            <p:cNvSpPr/>
            <p:nvPr/>
          </p:nvSpPr>
          <p:spPr>
            <a:xfrm>
              <a:off x="1461925" y="1400150"/>
              <a:ext cx="1362725" cy="813825"/>
            </a:xfrm>
            <a:custGeom>
              <a:avLst/>
              <a:gdLst/>
              <a:ahLst/>
              <a:cxnLst/>
              <a:rect l="l" t="t" r="r" b="b"/>
              <a:pathLst>
                <a:path w="54509" h="32553" extrusionOk="0">
                  <a:moveTo>
                    <a:pt x="33493" y="300"/>
                  </a:moveTo>
                  <a:cubicBezTo>
                    <a:pt x="34096" y="300"/>
                    <a:pt x="34705" y="370"/>
                    <a:pt x="35310" y="514"/>
                  </a:cubicBezTo>
                  <a:cubicBezTo>
                    <a:pt x="36421" y="700"/>
                    <a:pt x="37471" y="947"/>
                    <a:pt x="38458" y="1193"/>
                  </a:cubicBezTo>
                  <a:cubicBezTo>
                    <a:pt x="40681" y="1811"/>
                    <a:pt x="42903" y="2181"/>
                    <a:pt x="45187" y="2366"/>
                  </a:cubicBezTo>
                  <a:lnTo>
                    <a:pt x="47347" y="2366"/>
                  </a:lnTo>
                  <a:cubicBezTo>
                    <a:pt x="49508" y="2366"/>
                    <a:pt x="52039" y="2181"/>
                    <a:pt x="54014" y="514"/>
                  </a:cubicBezTo>
                  <a:cubicBezTo>
                    <a:pt x="54076" y="453"/>
                    <a:pt x="54138" y="453"/>
                    <a:pt x="54199" y="391"/>
                  </a:cubicBezTo>
                  <a:lnTo>
                    <a:pt x="54199" y="391"/>
                  </a:lnTo>
                  <a:cubicBezTo>
                    <a:pt x="54261" y="576"/>
                    <a:pt x="54199" y="761"/>
                    <a:pt x="54076" y="947"/>
                  </a:cubicBezTo>
                  <a:cubicBezTo>
                    <a:pt x="52718" y="2798"/>
                    <a:pt x="50619" y="3663"/>
                    <a:pt x="47409" y="3786"/>
                  </a:cubicBezTo>
                  <a:lnTo>
                    <a:pt x="46236" y="3786"/>
                  </a:lnTo>
                  <a:cubicBezTo>
                    <a:pt x="43211" y="3786"/>
                    <a:pt x="40187" y="3416"/>
                    <a:pt x="37224" y="2613"/>
                  </a:cubicBezTo>
                  <a:cubicBezTo>
                    <a:pt x="35680" y="2058"/>
                    <a:pt x="34014" y="1811"/>
                    <a:pt x="32347" y="1687"/>
                  </a:cubicBezTo>
                  <a:cubicBezTo>
                    <a:pt x="32283" y="1685"/>
                    <a:pt x="32218" y="1684"/>
                    <a:pt x="32154" y="1684"/>
                  </a:cubicBezTo>
                  <a:cubicBezTo>
                    <a:pt x="30429" y="1684"/>
                    <a:pt x="28724" y="2477"/>
                    <a:pt x="27594" y="3786"/>
                  </a:cubicBezTo>
                  <a:cubicBezTo>
                    <a:pt x="26606" y="5021"/>
                    <a:pt x="25865" y="6441"/>
                    <a:pt x="25433" y="7922"/>
                  </a:cubicBezTo>
                  <a:cubicBezTo>
                    <a:pt x="24939" y="9280"/>
                    <a:pt x="24199" y="10576"/>
                    <a:pt x="23334" y="11749"/>
                  </a:cubicBezTo>
                  <a:cubicBezTo>
                    <a:pt x="21421" y="13972"/>
                    <a:pt x="18828" y="14527"/>
                    <a:pt x="16050" y="15145"/>
                  </a:cubicBezTo>
                  <a:cubicBezTo>
                    <a:pt x="15803" y="15206"/>
                    <a:pt x="15495" y="15268"/>
                    <a:pt x="15248" y="15330"/>
                  </a:cubicBezTo>
                  <a:cubicBezTo>
                    <a:pt x="12038" y="16009"/>
                    <a:pt x="8396" y="16996"/>
                    <a:pt x="5865" y="19959"/>
                  </a:cubicBezTo>
                  <a:cubicBezTo>
                    <a:pt x="4692" y="21194"/>
                    <a:pt x="3889" y="22737"/>
                    <a:pt x="3519" y="24466"/>
                  </a:cubicBezTo>
                  <a:cubicBezTo>
                    <a:pt x="3395" y="25268"/>
                    <a:pt x="3272" y="26133"/>
                    <a:pt x="3272" y="26997"/>
                  </a:cubicBezTo>
                  <a:cubicBezTo>
                    <a:pt x="3272" y="27799"/>
                    <a:pt x="3210" y="28663"/>
                    <a:pt x="3087" y="29466"/>
                  </a:cubicBezTo>
                  <a:cubicBezTo>
                    <a:pt x="2840" y="30762"/>
                    <a:pt x="2284" y="32306"/>
                    <a:pt x="1050" y="32306"/>
                  </a:cubicBezTo>
                  <a:cubicBezTo>
                    <a:pt x="741" y="32306"/>
                    <a:pt x="494" y="32244"/>
                    <a:pt x="247" y="32182"/>
                  </a:cubicBezTo>
                  <a:lnTo>
                    <a:pt x="309" y="32182"/>
                  </a:lnTo>
                  <a:cubicBezTo>
                    <a:pt x="371" y="31997"/>
                    <a:pt x="432" y="31873"/>
                    <a:pt x="556" y="31812"/>
                  </a:cubicBezTo>
                  <a:lnTo>
                    <a:pt x="1050" y="31688"/>
                  </a:lnTo>
                  <a:cubicBezTo>
                    <a:pt x="1605" y="31565"/>
                    <a:pt x="2099" y="31503"/>
                    <a:pt x="2222" y="30577"/>
                  </a:cubicBezTo>
                  <a:cubicBezTo>
                    <a:pt x="2346" y="29651"/>
                    <a:pt x="2408" y="28787"/>
                    <a:pt x="2469" y="27861"/>
                  </a:cubicBezTo>
                  <a:cubicBezTo>
                    <a:pt x="2469" y="26503"/>
                    <a:pt x="2655" y="25145"/>
                    <a:pt x="3087" y="23849"/>
                  </a:cubicBezTo>
                  <a:cubicBezTo>
                    <a:pt x="3889" y="21503"/>
                    <a:pt x="5309" y="19466"/>
                    <a:pt x="7223" y="17861"/>
                  </a:cubicBezTo>
                  <a:cubicBezTo>
                    <a:pt x="9321" y="16194"/>
                    <a:pt x="11791" y="15021"/>
                    <a:pt x="15309" y="14280"/>
                  </a:cubicBezTo>
                  <a:lnTo>
                    <a:pt x="16606" y="13972"/>
                  </a:lnTo>
                  <a:cubicBezTo>
                    <a:pt x="19754" y="13293"/>
                    <a:pt x="23026" y="12614"/>
                    <a:pt x="24260" y="9095"/>
                  </a:cubicBezTo>
                  <a:cubicBezTo>
                    <a:pt x="25001" y="6749"/>
                    <a:pt x="25989" y="4342"/>
                    <a:pt x="28088" y="2428"/>
                  </a:cubicBezTo>
                  <a:cubicBezTo>
                    <a:pt x="29602" y="1056"/>
                    <a:pt x="31515" y="300"/>
                    <a:pt x="33493" y="300"/>
                  </a:cubicBezTo>
                  <a:close/>
                  <a:moveTo>
                    <a:pt x="33547" y="1"/>
                  </a:moveTo>
                  <a:cubicBezTo>
                    <a:pt x="31452" y="1"/>
                    <a:pt x="29435" y="806"/>
                    <a:pt x="27902" y="2243"/>
                  </a:cubicBezTo>
                  <a:cubicBezTo>
                    <a:pt x="25742" y="4157"/>
                    <a:pt x="24754" y="6626"/>
                    <a:pt x="23952" y="8971"/>
                  </a:cubicBezTo>
                  <a:cubicBezTo>
                    <a:pt x="22779" y="12367"/>
                    <a:pt x="19569" y="13046"/>
                    <a:pt x="16482" y="13663"/>
                  </a:cubicBezTo>
                  <a:lnTo>
                    <a:pt x="15248" y="13972"/>
                  </a:lnTo>
                  <a:cubicBezTo>
                    <a:pt x="11667" y="14774"/>
                    <a:pt x="9136" y="15885"/>
                    <a:pt x="7037" y="17675"/>
                  </a:cubicBezTo>
                  <a:cubicBezTo>
                    <a:pt x="3951" y="20145"/>
                    <a:pt x="2161" y="23910"/>
                    <a:pt x="2161" y="27861"/>
                  </a:cubicBezTo>
                  <a:cubicBezTo>
                    <a:pt x="2161" y="28725"/>
                    <a:pt x="2099" y="29651"/>
                    <a:pt x="1976" y="30515"/>
                  </a:cubicBezTo>
                  <a:cubicBezTo>
                    <a:pt x="1852" y="31256"/>
                    <a:pt x="1543" y="31318"/>
                    <a:pt x="988" y="31441"/>
                  </a:cubicBezTo>
                  <a:lnTo>
                    <a:pt x="494" y="31503"/>
                  </a:lnTo>
                  <a:cubicBezTo>
                    <a:pt x="247" y="31627"/>
                    <a:pt x="62" y="31873"/>
                    <a:pt x="0" y="32182"/>
                  </a:cubicBezTo>
                  <a:cubicBezTo>
                    <a:pt x="0" y="32244"/>
                    <a:pt x="62" y="32367"/>
                    <a:pt x="185" y="32429"/>
                  </a:cubicBezTo>
                  <a:cubicBezTo>
                    <a:pt x="432" y="32491"/>
                    <a:pt x="741" y="32552"/>
                    <a:pt x="1050" y="32552"/>
                  </a:cubicBezTo>
                  <a:cubicBezTo>
                    <a:pt x="2161" y="32552"/>
                    <a:pt x="2963" y="31503"/>
                    <a:pt x="3334" y="29528"/>
                  </a:cubicBezTo>
                  <a:cubicBezTo>
                    <a:pt x="3457" y="28725"/>
                    <a:pt x="3581" y="27861"/>
                    <a:pt x="3581" y="27058"/>
                  </a:cubicBezTo>
                  <a:cubicBezTo>
                    <a:pt x="3581" y="26194"/>
                    <a:pt x="3642" y="25330"/>
                    <a:pt x="3766" y="24528"/>
                  </a:cubicBezTo>
                  <a:cubicBezTo>
                    <a:pt x="4136" y="22923"/>
                    <a:pt x="4877" y="21379"/>
                    <a:pt x="5988" y="20145"/>
                  </a:cubicBezTo>
                  <a:cubicBezTo>
                    <a:pt x="8519" y="17305"/>
                    <a:pt x="12099" y="16317"/>
                    <a:pt x="15248" y="15577"/>
                  </a:cubicBezTo>
                  <a:lnTo>
                    <a:pt x="16112" y="15391"/>
                  </a:lnTo>
                  <a:cubicBezTo>
                    <a:pt x="18890" y="14774"/>
                    <a:pt x="21544" y="14280"/>
                    <a:pt x="23519" y="11935"/>
                  </a:cubicBezTo>
                  <a:cubicBezTo>
                    <a:pt x="24445" y="10700"/>
                    <a:pt x="25124" y="9342"/>
                    <a:pt x="25618" y="7922"/>
                  </a:cubicBezTo>
                  <a:cubicBezTo>
                    <a:pt x="26050" y="6502"/>
                    <a:pt x="26791" y="5144"/>
                    <a:pt x="27717" y="3971"/>
                  </a:cubicBezTo>
                  <a:cubicBezTo>
                    <a:pt x="28845" y="2666"/>
                    <a:pt x="30429" y="1931"/>
                    <a:pt x="32140" y="1931"/>
                  </a:cubicBezTo>
                  <a:cubicBezTo>
                    <a:pt x="32209" y="1931"/>
                    <a:pt x="32278" y="1932"/>
                    <a:pt x="32347" y="1934"/>
                  </a:cubicBezTo>
                  <a:cubicBezTo>
                    <a:pt x="33952" y="2058"/>
                    <a:pt x="35557" y="2305"/>
                    <a:pt x="37100" y="2798"/>
                  </a:cubicBezTo>
                  <a:cubicBezTo>
                    <a:pt x="40063" y="3663"/>
                    <a:pt x="43150" y="4033"/>
                    <a:pt x="46236" y="4033"/>
                  </a:cubicBezTo>
                  <a:lnTo>
                    <a:pt x="47409" y="4033"/>
                  </a:lnTo>
                  <a:cubicBezTo>
                    <a:pt x="50681" y="3910"/>
                    <a:pt x="52903" y="2984"/>
                    <a:pt x="54261" y="1070"/>
                  </a:cubicBezTo>
                  <a:cubicBezTo>
                    <a:pt x="54446" y="823"/>
                    <a:pt x="54508" y="514"/>
                    <a:pt x="54446" y="268"/>
                  </a:cubicBezTo>
                  <a:cubicBezTo>
                    <a:pt x="54385" y="144"/>
                    <a:pt x="54308" y="82"/>
                    <a:pt x="54207" y="82"/>
                  </a:cubicBezTo>
                  <a:cubicBezTo>
                    <a:pt x="54107" y="82"/>
                    <a:pt x="53983" y="144"/>
                    <a:pt x="53829" y="268"/>
                  </a:cubicBezTo>
                  <a:cubicBezTo>
                    <a:pt x="51854" y="1811"/>
                    <a:pt x="49446" y="2058"/>
                    <a:pt x="47347" y="2058"/>
                  </a:cubicBezTo>
                  <a:lnTo>
                    <a:pt x="45187" y="2058"/>
                  </a:lnTo>
                  <a:cubicBezTo>
                    <a:pt x="42903" y="1873"/>
                    <a:pt x="40681" y="1502"/>
                    <a:pt x="38520" y="947"/>
                  </a:cubicBezTo>
                  <a:cubicBezTo>
                    <a:pt x="37471" y="700"/>
                    <a:pt x="36421" y="391"/>
                    <a:pt x="35372" y="206"/>
                  </a:cubicBezTo>
                  <a:cubicBezTo>
                    <a:pt x="34763" y="68"/>
                    <a:pt x="34152" y="1"/>
                    <a:pt x="33547" y="1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6"/>
            <p:cNvSpPr/>
            <p:nvPr/>
          </p:nvSpPr>
          <p:spPr>
            <a:xfrm>
              <a:off x="1253575" y="1743125"/>
              <a:ext cx="403475" cy="49550"/>
            </a:xfrm>
            <a:custGeom>
              <a:avLst/>
              <a:gdLst/>
              <a:ahLst/>
              <a:cxnLst/>
              <a:rect l="l" t="t" r="r" b="b"/>
              <a:pathLst>
                <a:path w="16139" h="1982" extrusionOk="0">
                  <a:moveTo>
                    <a:pt x="15965" y="0"/>
                  </a:moveTo>
                  <a:cubicBezTo>
                    <a:pt x="15954" y="0"/>
                    <a:pt x="15942" y="2"/>
                    <a:pt x="15927" y="6"/>
                  </a:cubicBezTo>
                  <a:cubicBezTo>
                    <a:pt x="13830" y="518"/>
                    <a:pt x="11697" y="961"/>
                    <a:pt x="9530" y="961"/>
                  </a:cubicBezTo>
                  <a:cubicBezTo>
                    <a:pt x="8826" y="961"/>
                    <a:pt x="8119" y="914"/>
                    <a:pt x="7408" y="808"/>
                  </a:cubicBezTo>
                  <a:cubicBezTo>
                    <a:pt x="6791" y="716"/>
                    <a:pt x="6158" y="669"/>
                    <a:pt x="5525" y="669"/>
                  </a:cubicBezTo>
                  <a:cubicBezTo>
                    <a:pt x="4893" y="669"/>
                    <a:pt x="4260" y="716"/>
                    <a:pt x="3643" y="808"/>
                  </a:cubicBezTo>
                  <a:cubicBezTo>
                    <a:pt x="3025" y="932"/>
                    <a:pt x="2470" y="1055"/>
                    <a:pt x="1853" y="1179"/>
                  </a:cubicBezTo>
                  <a:cubicBezTo>
                    <a:pt x="1235" y="1302"/>
                    <a:pt x="741" y="1734"/>
                    <a:pt x="124" y="1858"/>
                  </a:cubicBezTo>
                  <a:cubicBezTo>
                    <a:pt x="62" y="1858"/>
                    <a:pt x="1" y="1981"/>
                    <a:pt x="62" y="1981"/>
                  </a:cubicBezTo>
                  <a:cubicBezTo>
                    <a:pt x="309" y="1981"/>
                    <a:pt x="618" y="1858"/>
                    <a:pt x="865" y="1734"/>
                  </a:cubicBezTo>
                  <a:cubicBezTo>
                    <a:pt x="1729" y="1487"/>
                    <a:pt x="2593" y="1302"/>
                    <a:pt x="3519" y="1240"/>
                  </a:cubicBezTo>
                  <a:cubicBezTo>
                    <a:pt x="3972" y="1199"/>
                    <a:pt x="4425" y="1179"/>
                    <a:pt x="4877" y="1179"/>
                  </a:cubicBezTo>
                  <a:cubicBezTo>
                    <a:pt x="5783" y="1179"/>
                    <a:pt x="6688" y="1261"/>
                    <a:pt x="7593" y="1426"/>
                  </a:cubicBezTo>
                  <a:cubicBezTo>
                    <a:pt x="8279" y="1502"/>
                    <a:pt x="8965" y="1540"/>
                    <a:pt x="9649" y="1540"/>
                  </a:cubicBezTo>
                  <a:cubicBezTo>
                    <a:pt x="11732" y="1540"/>
                    <a:pt x="13789" y="1182"/>
                    <a:pt x="15742" y="438"/>
                  </a:cubicBezTo>
                  <a:cubicBezTo>
                    <a:pt x="15858" y="438"/>
                    <a:pt x="16138" y="0"/>
                    <a:pt x="1596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6"/>
            <p:cNvSpPr/>
            <p:nvPr/>
          </p:nvSpPr>
          <p:spPr>
            <a:xfrm>
              <a:off x="2269050" y="1406325"/>
              <a:ext cx="481525" cy="76350"/>
            </a:xfrm>
            <a:custGeom>
              <a:avLst/>
              <a:gdLst/>
              <a:ahLst/>
              <a:cxnLst/>
              <a:rect l="l" t="t" r="r" b="b"/>
              <a:pathLst>
                <a:path w="19261" h="3054" extrusionOk="0">
                  <a:moveTo>
                    <a:pt x="1484" y="1"/>
                  </a:moveTo>
                  <a:cubicBezTo>
                    <a:pt x="1029" y="1"/>
                    <a:pt x="574" y="28"/>
                    <a:pt x="124" y="82"/>
                  </a:cubicBezTo>
                  <a:cubicBezTo>
                    <a:pt x="62" y="82"/>
                    <a:pt x="0" y="267"/>
                    <a:pt x="0" y="267"/>
                  </a:cubicBezTo>
                  <a:lnTo>
                    <a:pt x="2222" y="267"/>
                  </a:lnTo>
                  <a:cubicBezTo>
                    <a:pt x="3148" y="391"/>
                    <a:pt x="4074" y="700"/>
                    <a:pt x="4877" y="1132"/>
                  </a:cubicBezTo>
                  <a:cubicBezTo>
                    <a:pt x="6358" y="1749"/>
                    <a:pt x="7902" y="2181"/>
                    <a:pt x="9445" y="2551"/>
                  </a:cubicBezTo>
                  <a:cubicBezTo>
                    <a:pt x="10899" y="2854"/>
                    <a:pt x="12502" y="3053"/>
                    <a:pt x="14100" y="3053"/>
                  </a:cubicBezTo>
                  <a:cubicBezTo>
                    <a:pt x="15758" y="3053"/>
                    <a:pt x="17412" y="2839"/>
                    <a:pt x="18890" y="2305"/>
                  </a:cubicBezTo>
                  <a:cubicBezTo>
                    <a:pt x="18951" y="2305"/>
                    <a:pt x="19260" y="1872"/>
                    <a:pt x="19075" y="1872"/>
                  </a:cubicBezTo>
                  <a:cubicBezTo>
                    <a:pt x="17532" y="2058"/>
                    <a:pt x="15988" y="2366"/>
                    <a:pt x="14445" y="2366"/>
                  </a:cubicBezTo>
                  <a:cubicBezTo>
                    <a:pt x="14178" y="2377"/>
                    <a:pt x="13910" y="2382"/>
                    <a:pt x="13643" y="2382"/>
                  </a:cubicBezTo>
                  <a:cubicBezTo>
                    <a:pt x="12307" y="2382"/>
                    <a:pt x="10978" y="2253"/>
                    <a:pt x="9692" y="1996"/>
                  </a:cubicBezTo>
                  <a:cubicBezTo>
                    <a:pt x="8025" y="1687"/>
                    <a:pt x="6358" y="1132"/>
                    <a:pt x="4753" y="514"/>
                  </a:cubicBezTo>
                  <a:cubicBezTo>
                    <a:pt x="3704" y="164"/>
                    <a:pt x="2592" y="1"/>
                    <a:pt x="148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6"/>
            <p:cNvSpPr/>
            <p:nvPr/>
          </p:nvSpPr>
          <p:spPr>
            <a:xfrm>
              <a:off x="2055825" y="1733875"/>
              <a:ext cx="364950" cy="134125"/>
            </a:xfrm>
            <a:custGeom>
              <a:avLst/>
              <a:gdLst/>
              <a:ahLst/>
              <a:cxnLst/>
              <a:rect l="l" t="t" r="r" b="b"/>
              <a:pathLst>
                <a:path w="14598" h="5365" extrusionOk="0">
                  <a:moveTo>
                    <a:pt x="14379" y="0"/>
                  </a:moveTo>
                  <a:cubicBezTo>
                    <a:pt x="14366" y="0"/>
                    <a:pt x="14350" y="2"/>
                    <a:pt x="14332" y="5"/>
                  </a:cubicBezTo>
                  <a:cubicBezTo>
                    <a:pt x="12727" y="314"/>
                    <a:pt x="11060" y="437"/>
                    <a:pt x="9393" y="437"/>
                  </a:cubicBezTo>
                  <a:cubicBezTo>
                    <a:pt x="9221" y="430"/>
                    <a:pt x="9049" y="426"/>
                    <a:pt x="8877" y="426"/>
                  </a:cubicBezTo>
                  <a:cubicBezTo>
                    <a:pt x="7631" y="426"/>
                    <a:pt x="6397" y="628"/>
                    <a:pt x="5257" y="1116"/>
                  </a:cubicBezTo>
                  <a:cubicBezTo>
                    <a:pt x="3220" y="1919"/>
                    <a:pt x="1430" y="3339"/>
                    <a:pt x="72" y="5191"/>
                  </a:cubicBezTo>
                  <a:cubicBezTo>
                    <a:pt x="0" y="5298"/>
                    <a:pt x="12" y="5364"/>
                    <a:pt x="59" y="5364"/>
                  </a:cubicBezTo>
                  <a:cubicBezTo>
                    <a:pt x="92" y="5364"/>
                    <a:pt x="144" y="5330"/>
                    <a:pt x="196" y="5252"/>
                  </a:cubicBezTo>
                  <a:cubicBezTo>
                    <a:pt x="1801" y="3154"/>
                    <a:pt x="4146" y="1672"/>
                    <a:pt x="6739" y="1116"/>
                  </a:cubicBezTo>
                  <a:cubicBezTo>
                    <a:pt x="7387" y="1055"/>
                    <a:pt x="8020" y="1024"/>
                    <a:pt x="8653" y="1024"/>
                  </a:cubicBezTo>
                  <a:cubicBezTo>
                    <a:pt x="9285" y="1024"/>
                    <a:pt x="9918" y="1055"/>
                    <a:pt x="10566" y="1116"/>
                  </a:cubicBezTo>
                  <a:cubicBezTo>
                    <a:pt x="11801" y="1116"/>
                    <a:pt x="12974" y="870"/>
                    <a:pt x="14147" y="499"/>
                  </a:cubicBezTo>
                  <a:cubicBezTo>
                    <a:pt x="14263" y="441"/>
                    <a:pt x="14598" y="0"/>
                    <a:pt x="14379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6"/>
            <p:cNvSpPr/>
            <p:nvPr/>
          </p:nvSpPr>
          <p:spPr>
            <a:xfrm>
              <a:off x="2088475" y="2028750"/>
              <a:ext cx="367850" cy="61375"/>
            </a:xfrm>
            <a:custGeom>
              <a:avLst/>
              <a:gdLst/>
              <a:ahLst/>
              <a:cxnLst/>
              <a:rect l="l" t="t" r="r" b="b"/>
              <a:pathLst>
                <a:path w="14714" h="2455" extrusionOk="0">
                  <a:moveTo>
                    <a:pt x="1667" y="1"/>
                  </a:moveTo>
                  <a:cubicBezTo>
                    <a:pt x="1127" y="1"/>
                    <a:pt x="587" y="63"/>
                    <a:pt x="62" y="186"/>
                  </a:cubicBezTo>
                  <a:cubicBezTo>
                    <a:pt x="62" y="186"/>
                    <a:pt x="1" y="309"/>
                    <a:pt x="1" y="309"/>
                  </a:cubicBezTo>
                  <a:cubicBezTo>
                    <a:pt x="3857" y="309"/>
                    <a:pt x="7412" y="2455"/>
                    <a:pt x="11136" y="2455"/>
                  </a:cubicBezTo>
                  <a:cubicBezTo>
                    <a:pt x="12181" y="2455"/>
                    <a:pt x="13240" y="2286"/>
                    <a:pt x="14322" y="1853"/>
                  </a:cubicBezTo>
                  <a:cubicBezTo>
                    <a:pt x="14437" y="1853"/>
                    <a:pt x="14714" y="1476"/>
                    <a:pt x="14550" y="1476"/>
                  </a:cubicBezTo>
                  <a:cubicBezTo>
                    <a:pt x="14538" y="1476"/>
                    <a:pt x="14524" y="1478"/>
                    <a:pt x="14507" y="1482"/>
                  </a:cubicBezTo>
                  <a:cubicBezTo>
                    <a:pt x="13385" y="1763"/>
                    <a:pt x="12237" y="1903"/>
                    <a:pt x="11087" y="1903"/>
                  </a:cubicBezTo>
                  <a:cubicBezTo>
                    <a:pt x="9707" y="1903"/>
                    <a:pt x="8323" y="1701"/>
                    <a:pt x="6976" y="1297"/>
                  </a:cubicBezTo>
                  <a:cubicBezTo>
                    <a:pt x="5742" y="989"/>
                    <a:pt x="4507" y="556"/>
                    <a:pt x="3272" y="186"/>
                  </a:cubicBezTo>
                  <a:cubicBezTo>
                    <a:pt x="2748" y="63"/>
                    <a:pt x="2208" y="1"/>
                    <a:pt x="1667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6"/>
            <p:cNvSpPr/>
            <p:nvPr/>
          </p:nvSpPr>
          <p:spPr>
            <a:xfrm>
              <a:off x="1997425" y="2443200"/>
              <a:ext cx="427950" cy="49775"/>
            </a:xfrm>
            <a:custGeom>
              <a:avLst/>
              <a:gdLst/>
              <a:ahLst/>
              <a:cxnLst/>
              <a:rect l="l" t="t" r="r" b="b"/>
              <a:pathLst>
                <a:path w="17118" h="1991" extrusionOk="0">
                  <a:moveTo>
                    <a:pt x="5423" y="1"/>
                  </a:moveTo>
                  <a:cubicBezTo>
                    <a:pt x="3655" y="1"/>
                    <a:pt x="1974" y="533"/>
                    <a:pt x="186" y="1386"/>
                  </a:cubicBezTo>
                  <a:cubicBezTo>
                    <a:pt x="124" y="1386"/>
                    <a:pt x="1" y="1633"/>
                    <a:pt x="124" y="1633"/>
                  </a:cubicBezTo>
                  <a:cubicBezTo>
                    <a:pt x="1544" y="1016"/>
                    <a:pt x="3087" y="646"/>
                    <a:pt x="4630" y="522"/>
                  </a:cubicBezTo>
                  <a:cubicBezTo>
                    <a:pt x="4699" y="519"/>
                    <a:pt x="4768" y="518"/>
                    <a:pt x="4836" y="518"/>
                  </a:cubicBezTo>
                  <a:cubicBezTo>
                    <a:pt x="6362" y="518"/>
                    <a:pt x="7783" y="1161"/>
                    <a:pt x="9260" y="1633"/>
                  </a:cubicBezTo>
                  <a:cubicBezTo>
                    <a:pt x="10080" y="1873"/>
                    <a:pt x="10927" y="1990"/>
                    <a:pt x="11773" y="1990"/>
                  </a:cubicBezTo>
                  <a:cubicBezTo>
                    <a:pt x="13540" y="1990"/>
                    <a:pt x="15309" y="1482"/>
                    <a:pt x="16853" y="522"/>
                  </a:cubicBezTo>
                  <a:cubicBezTo>
                    <a:pt x="16961" y="414"/>
                    <a:pt x="17117" y="68"/>
                    <a:pt x="16987" y="68"/>
                  </a:cubicBezTo>
                  <a:cubicBezTo>
                    <a:pt x="16969" y="68"/>
                    <a:pt x="16945" y="75"/>
                    <a:pt x="16915" y="90"/>
                  </a:cubicBezTo>
                  <a:cubicBezTo>
                    <a:pt x="15421" y="837"/>
                    <a:pt x="13796" y="1210"/>
                    <a:pt x="12175" y="1210"/>
                  </a:cubicBezTo>
                  <a:cubicBezTo>
                    <a:pt x="10848" y="1210"/>
                    <a:pt x="9523" y="960"/>
                    <a:pt x="8273" y="460"/>
                  </a:cubicBezTo>
                  <a:cubicBezTo>
                    <a:pt x="7281" y="144"/>
                    <a:pt x="6340" y="1"/>
                    <a:pt x="5423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6"/>
            <p:cNvSpPr/>
            <p:nvPr/>
          </p:nvSpPr>
          <p:spPr>
            <a:xfrm>
              <a:off x="1755750" y="2796950"/>
              <a:ext cx="335100" cy="57425"/>
            </a:xfrm>
            <a:custGeom>
              <a:avLst/>
              <a:gdLst/>
              <a:ahLst/>
              <a:cxnLst/>
              <a:rect l="l" t="t" r="r" b="b"/>
              <a:pathLst>
                <a:path w="13404" h="2297" extrusionOk="0">
                  <a:moveTo>
                    <a:pt x="13307" y="1"/>
                  </a:moveTo>
                  <a:cubicBezTo>
                    <a:pt x="13280" y="1"/>
                    <a:pt x="13240" y="22"/>
                    <a:pt x="13186" y="76"/>
                  </a:cubicBezTo>
                  <a:cubicBezTo>
                    <a:pt x="12199" y="1064"/>
                    <a:pt x="10902" y="1681"/>
                    <a:pt x="9544" y="1681"/>
                  </a:cubicBezTo>
                  <a:cubicBezTo>
                    <a:pt x="8124" y="1558"/>
                    <a:pt x="6705" y="1311"/>
                    <a:pt x="5408" y="879"/>
                  </a:cubicBezTo>
                  <a:cubicBezTo>
                    <a:pt x="4482" y="663"/>
                    <a:pt x="3541" y="431"/>
                    <a:pt x="2638" y="431"/>
                  </a:cubicBezTo>
                  <a:cubicBezTo>
                    <a:pt x="1735" y="431"/>
                    <a:pt x="871" y="663"/>
                    <a:pt x="99" y="1373"/>
                  </a:cubicBezTo>
                  <a:cubicBezTo>
                    <a:pt x="50" y="1373"/>
                    <a:pt x="1" y="1531"/>
                    <a:pt x="46" y="1531"/>
                  </a:cubicBezTo>
                  <a:cubicBezTo>
                    <a:pt x="57" y="1531"/>
                    <a:pt x="75" y="1521"/>
                    <a:pt x="99" y="1496"/>
                  </a:cubicBezTo>
                  <a:cubicBezTo>
                    <a:pt x="736" y="1028"/>
                    <a:pt x="1491" y="855"/>
                    <a:pt x="2296" y="855"/>
                  </a:cubicBezTo>
                  <a:cubicBezTo>
                    <a:pt x="4149" y="855"/>
                    <a:pt x="6267" y="1769"/>
                    <a:pt x="7816" y="2113"/>
                  </a:cubicBezTo>
                  <a:cubicBezTo>
                    <a:pt x="8255" y="2237"/>
                    <a:pt x="8704" y="2296"/>
                    <a:pt x="9150" y="2296"/>
                  </a:cubicBezTo>
                  <a:cubicBezTo>
                    <a:pt x="10710" y="2296"/>
                    <a:pt x="12240" y="1571"/>
                    <a:pt x="13248" y="323"/>
                  </a:cubicBezTo>
                  <a:cubicBezTo>
                    <a:pt x="13344" y="275"/>
                    <a:pt x="13403" y="1"/>
                    <a:pt x="13307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6"/>
            <p:cNvSpPr/>
            <p:nvPr/>
          </p:nvSpPr>
          <p:spPr>
            <a:xfrm>
              <a:off x="3048400" y="1776250"/>
              <a:ext cx="675950" cy="1329950"/>
            </a:xfrm>
            <a:custGeom>
              <a:avLst/>
              <a:gdLst/>
              <a:ahLst/>
              <a:cxnLst/>
              <a:rect l="l" t="t" r="r" b="b"/>
              <a:pathLst>
                <a:path w="27038" h="53198" extrusionOk="0">
                  <a:moveTo>
                    <a:pt x="4349" y="1"/>
                  </a:moveTo>
                  <a:cubicBezTo>
                    <a:pt x="4059" y="1"/>
                    <a:pt x="3889" y="39"/>
                    <a:pt x="3889" y="39"/>
                  </a:cubicBezTo>
                  <a:cubicBezTo>
                    <a:pt x="3889" y="39"/>
                    <a:pt x="1358" y="39"/>
                    <a:pt x="1111" y="3187"/>
                  </a:cubicBezTo>
                  <a:cubicBezTo>
                    <a:pt x="926" y="6335"/>
                    <a:pt x="5309" y="8805"/>
                    <a:pt x="6050" y="13187"/>
                  </a:cubicBezTo>
                  <a:cubicBezTo>
                    <a:pt x="5390" y="11937"/>
                    <a:pt x="3754" y="11137"/>
                    <a:pt x="2393" y="11137"/>
                  </a:cubicBezTo>
                  <a:cubicBezTo>
                    <a:pt x="1335" y="11137"/>
                    <a:pt x="444" y="11621"/>
                    <a:pt x="309" y="12755"/>
                  </a:cubicBezTo>
                  <a:cubicBezTo>
                    <a:pt x="0" y="15348"/>
                    <a:pt x="1729" y="16459"/>
                    <a:pt x="5185" y="17385"/>
                  </a:cubicBezTo>
                  <a:cubicBezTo>
                    <a:pt x="9260" y="19731"/>
                    <a:pt x="13457" y="33250"/>
                    <a:pt x="13149" y="39361"/>
                  </a:cubicBezTo>
                  <a:cubicBezTo>
                    <a:pt x="12846" y="45418"/>
                    <a:pt x="11117" y="53197"/>
                    <a:pt x="15133" y="53197"/>
                  </a:cubicBezTo>
                  <a:cubicBezTo>
                    <a:pt x="15210" y="53197"/>
                    <a:pt x="15289" y="53194"/>
                    <a:pt x="15371" y="53189"/>
                  </a:cubicBezTo>
                  <a:cubicBezTo>
                    <a:pt x="19692" y="52880"/>
                    <a:pt x="18087" y="40904"/>
                    <a:pt x="17655" y="37262"/>
                  </a:cubicBezTo>
                  <a:cubicBezTo>
                    <a:pt x="17441" y="35163"/>
                    <a:pt x="17720" y="34356"/>
                    <a:pt x="18243" y="34356"/>
                  </a:cubicBezTo>
                  <a:cubicBezTo>
                    <a:pt x="18627" y="34356"/>
                    <a:pt x="19143" y="34792"/>
                    <a:pt x="19692" y="35472"/>
                  </a:cubicBezTo>
                  <a:cubicBezTo>
                    <a:pt x="20548" y="36532"/>
                    <a:pt x="22158" y="37942"/>
                    <a:pt x="23597" y="37942"/>
                  </a:cubicBezTo>
                  <a:cubicBezTo>
                    <a:pt x="24337" y="37942"/>
                    <a:pt x="25032" y="37569"/>
                    <a:pt x="25556" y="36583"/>
                  </a:cubicBezTo>
                  <a:cubicBezTo>
                    <a:pt x="27038" y="33620"/>
                    <a:pt x="23087" y="30595"/>
                    <a:pt x="20371" y="28373"/>
                  </a:cubicBezTo>
                  <a:cubicBezTo>
                    <a:pt x="17717" y="26151"/>
                    <a:pt x="19939" y="22262"/>
                    <a:pt x="21914" y="20225"/>
                  </a:cubicBezTo>
                  <a:cubicBezTo>
                    <a:pt x="23951" y="18188"/>
                    <a:pt x="25865" y="13681"/>
                    <a:pt x="21729" y="13558"/>
                  </a:cubicBezTo>
                  <a:cubicBezTo>
                    <a:pt x="21684" y="13556"/>
                    <a:pt x="21639" y="13556"/>
                    <a:pt x="21594" y="13556"/>
                  </a:cubicBezTo>
                  <a:cubicBezTo>
                    <a:pt x="17593" y="13556"/>
                    <a:pt x="17574" y="18993"/>
                    <a:pt x="15803" y="19237"/>
                  </a:cubicBezTo>
                  <a:cubicBezTo>
                    <a:pt x="15774" y="19240"/>
                    <a:pt x="15745" y="19241"/>
                    <a:pt x="15716" y="19241"/>
                  </a:cubicBezTo>
                  <a:cubicBezTo>
                    <a:pt x="13910" y="19241"/>
                    <a:pt x="12618" y="13567"/>
                    <a:pt x="10309" y="6397"/>
                  </a:cubicBezTo>
                  <a:cubicBezTo>
                    <a:pt x="8488" y="589"/>
                    <a:pt x="5490" y="1"/>
                    <a:pt x="4349" y="1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6"/>
            <p:cNvSpPr/>
            <p:nvPr/>
          </p:nvSpPr>
          <p:spPr>
            <a:xfrm>
              <a:off x="3045300" y="1772575"/>
              <a:ext cx="683700" cy="1338025"/>
            </a:xfrm>
            <a:custGeom>
              <a:avLst/>
              <a:gdLst/>
              <a:ahLst/>
              <a:cxnLst/>
              <a:rect l="l" t="t" r="r" b="b"/>
              <a:pathLst>
                <a:path w="27348" h="53521" extrusionOk="0">
                  <a:moveTo>
                    <a:pt x="4383" y="309"/>
                  </a:moveTo>
                  <a:cubicBezTo>
                    <a:pt x="5556" y="309"/>
                    <a:pt x="8458" y="927"/>
                    <a:pt x="10248" y="6606"/>
                  </a:cubicBezTo>
                  <a:cubicBezTo>
                    <a:pt x="10742" y="7964"/>
                    <a:pt x="11112" y="9260"/>
                    <a:pt x="11482" y="10556"/>
                  </a:cubicBezTo>
                  <a:cubicBezTo>
                    <a:pt x="13108" y="15975"/>
                    <a:pt x="14205" y="19514"/>
                    <a:pt x="15747" y="19514"/>
                  </a:cubicBezTo>
                  <a:cubicBezTo>
                    <a:pt x="15786" y="19514"/>
                    <a:pt x="15826" y="19512"/>
                    <a:pt x="15865" y="19507"/>
                  </a:cubicBezTo>
                  <a:cubicBezTo>
                    <a:pt x="16668" y="19446"/>
                    <a:pt x="17100" y="18520"/>
                    <a:pt x="17655" y="17409"/>
                  </a:cubicBezTo>
                  <a:cubicBezTo>
                    <a:pt x="18396" y="15804"/>
                    <a:pt x="19384" y="13890"/>
                    <a:pt x="21668" y="13890"/>
                  </a:cubicBezTo>
                  <a:lnTo>
                    <a:pt x="21791" y="13890"/>
                  </a:lnTo>
                  <a:cubicBezTo>
                    <a:pt x="22964" y="13890"/>
                    <a:pt x="23705" y="14260"/>
                    <a:pt x="23952" y="15001"/>
                  </a:cubicBezTo>
                  <a:cubicBezTo>
                    <a:pt x="24508" y="16359"/>
                    <a:pt x="23273" y="18890"/>
                    <a:pt x="21915" y="20248"/>
                  </a:cubicBezTo>
                  <a:cubicBezTo>
                    <a:pt x="20557" y="21668"/>
                    <a:pt x="18952" y="24014"/>
                    <a:pt x="19075" y="26113"/>
                  </a:cubicBezTo>
                  <a:cubicBezTo>
                    <a:pt x="19137" y="27100"/>
                    <a:pt x="19631" y="28026"/>
                    <a:pt x="20372" y="28643"/>
                  </a:cubicBezTo>
                  <a:lnTo>
                    <a:pt x="20742" y="28952"/>
                  </a:lnTo>
                  <a:cubicBezTo>
                    <a:pt x="23335" y="31051"/>
                    <a:pt x="26915" y="33952"/>
                    <a:pt x="25495" y="36668"/>
                  </a:cubicBezTo>
                  <a:cubicBezTo>
                    <a:pt x="25187" y="37409"/>
                    <a:pt x="24508" y="37903"/>
                    <a:pt x="23705" y="37965"/>
                  </a:cubicBezTo>
                  <a:cubicBezTo>
                    <a:pt x="22470" y="37965"/>
                    <a:pt x="20865" y="36730"/>
                    <a:pt x="19878" y="35496"/>
                  </a:cubicBezTo>
                  <a:cubicBezTo>
                    <a:pt x="19322" y="34755"/>
                    <a:pt x="18767" y="34323"/>
                    <a:pt x="18335" y="34323"/>
                  </a:cubicBezTo>
                  <a:cubicBezTo>
                    <a:pt x="18211" y="34323"/>
                    <a:pt x="18026" y="34446"/>
                    <a:pt x="17902" y="34570"/>
                  </a:cubicBezTo>
                  <a:cubicBezTo>
                    <a:pt x="17532" y="34940"/>
                    <a:pt x="17470" y="35866"/>
                    <a:pt x="17655" y="37409"/>
                  </a:cubicBezTo>
                  <a:lnTo>
                    <a:pt x="17717" y="38088"/>
                  </a:lnTo>
                  <a:cubicBezTo>
                    <a:pt x="18149" y="41607"/>
                    <a:pt x="19075" y="49817"/>
                    <a:pt x="16915" y="52410"/>
                  </a:cubicBezTo>
                  <a:cubicBezTo>
                    <a:pt x="16481" y="52943"/>
                    <a:pt x="15850" y="53224"/>
                    <a:pt x="15224" y="53224"/>
                  </a:cubicBezTo>
                  <a:cubicBezTo>
                    <a:pt x="14692" y="53224"/>
                    <a:pt x="14164" y="53021"/>
                    <a:pt x="13766" y="52595"/>
                  </a:cubicBezTo>
                  <a:cubicBezTo>
                    <a:pt x="12408" y="51113"/>
                    <a:pt x="12779" y="47224"/>
                    <a:pt x="13149" y="43397"/>
                  </a:cubicBezTo>
                  <a:cubicBezTo>
                    <a:pt x="13273" y="42101"/>
                    <a:pt x="13396" y="40743"/>
                    <a:pt x="13458" y="39508"/>
                  </a:cubicBezTo>
                  <a:cubicBezTo>
                    <a:pt x="13766" y="33520"/>
                    <a:pt x="9692" y="19816"/>
                    <a:pt x="5371" y="17409"/>
                  </a:cubicBezTo>
                  <a:cubicBezTo>
                    <a:pt x="1606" y="16421"/>
                    <a:pt x="371" y="15248"/>
                    <a:pt x="618" y="12902"/>
                  </a:cubicBezTo>
                  <a:cubicBezTo>
                    <a:pt x="732" y="12050"/>
                    <a:pt x="1474" y="11406"/>
                    <a:pt x="2313" y="11406"/>
                  </a:cubicBezTo>
                  <a:cubicBezTo>
                    <a:pt x="2385" y="11406"/>
                    <a:pt x="2458" y="11411"/>
                    <a:pt x="2532" y="11421"/>
                  </a:cubicBezTo>
                  <a:cubicBezTo>
                    <a:pt x="4013" y="11421"/>
                    <a:pt x="5309" y="12161"/>
                    <a:pt x="6050" y="13334"/>
                  </a:cubicBezTo>
                  <a:lnTo>
                    <a:pt x="6544" y="14199"/>
                  </a:lnTo>
                  <a:lnTo>
                    <a:pt x="6544" y="14199"/>
                  </a:lnTo>
                  <a:lnTo>
                    <a:pt x="6359" y="13273"/>
                  </a:lnTo>
                  <a:cubicBezTo>
                    <a:pt x="5927" y="11050"/>
                    <a:pt x="4692" y="9384"/>
                    <a:pt x="3519" y="7779"/>
                  </a:cubicBezTo>
                  <a:cubicBezTo>
                    <a:pt x="2346" y="6235"/>
                    <a:pt x="1297" y="4877"/>
                    <a:pt x="1420" y="3334"/>
                  </a:cubicBezTo>
                  <a:cubicBezTo>
                    <a:pt x="1606" y="371"/>
                    <a:pt x="3890" y="309"/>
                    <a:pt x="3951" y="309"/>
                  </a:cubicBezTo>
                  <a:close/>
                  <a:moveTo>
                    <a:pt x="4013" y="1"/>
                  </a:moveTo>
                  <a:cubicBezTo>
                    <a:pt x="3766" y="1"/>
                    <a:pt x="1297" y="186"/>
                    <a:pt x="1112" y="3272"/>
                  </a:cubicBezTo>
                  <a:cubicBezTo>
                    <a:pt x="1050" y="4877"/>
                    <a:pt x="2161" y="6421"/>
                    <a:pt x="3272" y="7964"/>
                  </a:cubicBezTo>
                  <a:cubicBezTo>
                    <a:pt x="4445" y="9322"/>
                    <a:pt x="5309" y="10927"/>
                    <a:pt x="5927" y="12594"/>
                  </a:cubicBezTo>
                  <a:cubicBezTo>
                    <a:pt x="5062" y="11668"/>
                    <a:pt x="3828" y="11112"/>
                    <a:pt x="2532" y="11112"/>
                  </a:cubicBezTo>
                  <a:cubicBezTo>
                    <a:pt x="2460" y="11104"/>
                    <a:pt x="2388" y="11100"/>
                    <a:pt x="2317" y="11100"/>
                  </a:cubicBezTo>
                  <a:cubicBezTo>
                    <a:pt x="1343" y="11100"/>
                    <a:pt x="424" y="11867"/>
                    <a:pt x="309" y="12902"/>
                  </a:cubicBezTo>
                  <a:cubicBezTo>
                    <a:pt x="1" y="15680"/>
                    <a:pt x="1976" y="16791"/>
                    <a:pt x="5248" y="17655"/>
                  </a:cubicBezTo>
                  <a:cubicBezTo>
                    <a:pt x="9384" y="20001"/>
                    <a:pt x="13396" y="33644"/>
                    <a:pt x="13149" y="39508"/>
                  </a:cubicBezTo>
                  <a:cubicBezTo>
                    <a:pt x="13087" y="40743"/>
                    <a:pt x="12964" y="42039"/>
                    <a:pt x="12841" y="43335"/>
                  </a:cubicBezTo>
                  <a:cubicBezTo>
                    <a:pt x="12470" y="47409"/>
                    <a:pt x="12100" y="51237"/>
                    <a:pt x="13520" y="52780"/>
                  </a:cubicBezTo>
                  <a:cubicBezTo>
                    <a:pt x="13952" y="53274"/>
                    <a:pt x="14631" y="53521"/>
                    <a:pt x="15248" y="53521"/>
                  </a:cubicBezTo>
                  <a:lnTo>
                    <a:pt x="15557" y="53459"/>
                  </a:lnTo>
                  <a:cubicBezTo>
                    <a:pt x="16174" y="53459"/>
                    <a:pt x="16791" y="53089"/>
                    <a:pt x="17223" y="52595"/>
                  </a:cubicBezTo>
                  <a:cubicBezTo>
                    <a:pt x="19446" y="49879"/>
                    <a:pt x="18520" y="41545"/>
                    <a:pt x="18088" y="38026"/>
                  </a:cubicBezTo>
                  <a:lnTo>
                    <a:pt x="18026" y="37347"/>
                  </a:lnTo>
                  <a:cubicBezTo>
                    <a:pt x="17841" y="35557"/>
                    <a:pt x="18026" y="34940"/>
                    <a:pt x="18211" y="34693"/>
                  </a:cubicBezTo>
                  <a:cubicBezTo>
                    <a:pt x="18273" y="34631"/>
                    <a:pt x="18335" y="34631"/>
                    <a:pt x="18396" y="34631"/>
                  </a:cubicBezTo>
                  <a:cubicBezTo>
                    <a:pt x="18581" y="34631"/>
                    <a:pt x="19014" y="34755"/>
                    <a:pt x="19754" y="35681"/>
                  </a:cubicBezTo>
                  <a:cubicBezTo>
                    <a:pt x="20680" y="36854"/>
                    <a:pt x="22347" y="38212"/>
                    <a:pt x="23767" y="38212"/>
                  </a:cubicBezTo>
                  <a:cubicBezTo>
                    <a:pt x="24693" y="38150"/>
                    <a:pt x="25495" y="37594"/>
                    <a:pt x="25866" y="36730"/>
                  </a:cubicBezTo>
                  <a:cubicBezTo>
                    <a:pt x="27347" y="33829"/>
                    <a:pt x="23705" y="30866"/>
                    <a:pt x="20989" y="28643"/>
                  </a:cubicBezTo>
                  <a:lnTo>
                    <a:pt x="20680" y="28397"/>
                  </a:lnTo>
                  <a:cubicBezTo>
                    <a:pt x="19940" y="27841"/>
                    <a:pt x="19507" y="26977"/>
                    <a:pt x="19446" y="26113"/>
                  </a:cubicBezTo>
                  <a:cubicBezTo>
                    <a:pt x="19384" y="24075"/>
                    <a:pt x="20865" y="21791"/>
                    <a:pt x="22224" y="20495"/>
                  </a:cubicBezTo>
                  <a:cubicBezTo>
                    <a:pt x="23705" y="18952"/>
                    <a:pt x="24940" y="16421"/>
                    <a:pt x="24322" y="14878"/>
                  </a:cubicBezTo>
                  <a:cubicBezTo>
                    <a:pt x="24014" y="14013"/>
                    <a:pt x="23149" y="13581"/>
                    <a:pt x="21915" y="13581"/>
                  </a:cubicBezTo>
                  <a:lnTo>
                    <a:pt x="21791" y="13581"/>
                  </a:lnTo>
                  <a:cubicBezTo>
                    <a:pt x="19260" y="13581"/>
                    <a:pt x="18211" y="15618"/>
                    <a:pt x="17470" y="17285"/>
                  </a:cubicBezTo>
                  <a:cubicBezTo>
                    <a:pt x="16976" y="18273"/>
                    <a:pt x="16544" y="19137"/>
                    <a:pt x="15927" y="19199"/>
                  </a:cubicBezTo>
                  <a:cubicBezTo>
                    <a:pt x="15896" y="19203"/>
                    <a:pt x="15866" y="19205"/>
                    <a:pt x="15835" y="19205"/>
                  </a:cubicBezTo>
                  <a:cubicBezTo>
                    <a:pt x="14516" y="19205"/>
                    <a:pt x="13361" y="15322"/>
                    <a:pt x="11853" y="10495"/>
                  </a:cubicBezTo>
                  <a:cubicBezTo>
                    <a:pt x="11482" y="9198"/>
                    <a:pt x="11050" y="7902"/>
                    <a:pt x="10618" y="6482"/>
                  </a:cubicBezTo>
                  <a:cubicBezTo>
                    <a:pt x="8705" y="618"/>
                    <a:pt x="5680" y="1"/>
                    <a:pt x="4445" y="1"/>
                  </a:cubicBezTo>
                  <a:close/>
                </a:path>
              </a:pathLst>
            </a:custGeom>
            <a:solidFill>
              <a:srgbClr val="FF7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6"/>
            <p:cNvSpPr/>
            <p:nvPr/>
          </p:nvSpPr>
          <p:spPr>
            <a:xfrm>
              <a:off x="3262900" y="1838950"/>
              <a:ext cx="463000" cy="1027825"/>
            </a:xfrm>
            <a:custGeom>
              <a:avLst/>
              <a:gdLst/>
              <a:ahLst/>
              <a:cxnLst/>
              <a:rect l="l" t="t" r="r" b="b"/>
              <a:pathLst>
                <a:path w="18520" h="41113" extrusionOk="0">
                  <a:moveTo>
                    <a:pt x="1" y="0"/>
                  </a:moveTo>
                  <a:lnTo>
                    <a:pt x="1" y="0"/>
                  </a:lnTo>
                  <a:cubicBezTo>
                    <a:pt x="371" y="926"/>
                    <a:pt x="680" y="1790"/>
                    <a:pt x="988" y="2716"/>
                  </a:cubicBezTo>
                  <a:cubicBezTo>
                    <a:pt x="1420" y="3951"/>
                    <a:pt x="1852" y="5185"/>
                    <a:pt x="2161" y="6420"/>
                  </a:cubicBezTo>
                  <a:cubicBezTo>
                    <a:pt x="2840" y="9321"/>
                    <a:pt x="2778" y="12470"/>
                    <a:pt x="3890" y="15186"/>
                  </a:cubicBezTo>
                  <a:cubicBezTo>
                    <a:pt x="4198" y="16112"/>
                    <a:pt x="4754" y="17223"/>
                    <a:pt x="5803" y="17593"/>
                  </a:cubicBezTo>
                  <a:cubicBezTo>
                    <a:pt x="6023" y="17656"/>
                    <a:pt x="6250" y="17687"/>
                    <a:pt x="6478" y="17687"/>
                  </a:cubicBezTo>
                  <a:cubicBezTo>
                    <a:pt x="7145" y="17687"/>
                    <a:pt x="7812" y="17421"/>
                    <a:pt x="8272" y="16914"/>
                  </a:cubicBezTo>
                  <a:cubicBezTo>
                    <a:pt x="9692" y="15680"/>
                    <a:pt x="10310" y="13889"/>
                    <a:pt x="11606" y="12655"/>
                  </a:cubicBezTo>
                  <a:cubicBezTo>
                    <a:pt x="12080" y="12211"/>
                    <a:pt x="12539" y="11951"/>
                    <a:pt x="12950" y="11951"/>
                  </a:cubicBezTo>
                  <a:cubicBezTo>
                    <a:pt x="13397" y="11951"/>
                    <a:pt x="13786" y="12257"/>
                    <a:pt x="14075" y="12963"/>
                  </a:cubicBezTo>
                  <a:cubicBezTo>
                    <a:pt x="14631" y="14321"/>
                    <a:pt x="12902" y="15988"/>
                    <a:pt x="12161" y="16852"/>
                  </a:cubicBezTo>
                  <a:cubicBezTo>
                    <a:pt x="10556" y="18581"/>
                    <a:pt x="9137" y="21112"/>
                    <a:pt x="9631" y="23581"/>
                  </a:cubicBezTo>
                  <a:cubicBezTo>
                    <a:pt x="10186" y="26050"/>
                    <a:pt x="11915" y="27593"/>
                    <a:pt x="13643" y="29137"/>
                  </a:cubicBezTo>
                  <a:cubicBezTo>
                    <a:pt x="14507" y="29939"/>
                    <a:pt x="16421" y="31359"/>
                    <a:pt x="16050" y="32779"/>
                  </a:cubicBezTo>
                  <a:cubicBezTo>
                    <a:pt x="15927" y="33458"/>
                    <a:pt x="15371" y="34013"/>
                    <a:pt x="14692" y="34199"/>
                  </a:cubicBezTo>
                  <a:cubicBezTo>
                    <a:pt x="14607" y="34222"/>
                    <a:pt x="14519" y="34232"/>
                    <a:pt x="14429" y="34232"/>
                  </a:cubicBezTo>
                  <a:cubicBezTo>
                    <a:pt x="13801" y="34232"/>
                    <a:pt x="13079" y="33720"/>
                    <a:pt x="12594" y="33396"/>
                  </a:cubicBezTo>
                  <a:cubicBezTo>
                    <a:pt x="11482" y="32594"/>
                    <a:pt x="10803" y="31297"/>
                    <a:pt x="9939" y="30310"/>
                  </a:cubicBezTo>
                  <a:cubicBezTo>
                    <a:pt x="9569" y="29877"/>
                    <a:pt x="9075" y="29198"/>
                    <a:pt x="8519" y="29075"/>
                  </a:cubicBezTo>
                  <a:cubicBezTo>
                    <a:pt x="8471" y="29064"/>
                    <a:pt x="8425" y="29058"/>
                    <a:pt x="8380" y="29058"/>
                  </a:cubicBezTo>
                  <a:cubicBezTo>
                    <a:pt x="7695" y="29058"/>
                    <a:pt x="7532" y="30343"/>
                    <a:pt x="7532" y="30865"/>
                  </a:cubicBezTo>
                  <a:cubicBezTo>
                    <a:pt x="7593" y="32347"/>
                    <a:pt x="7840" y="33766"/>
                    <a:pt x="8272" y="35186"/>
                  </a:cubicBezTo>
                  <a:cubicBezTo>
                    <a:pt x="8705" y="36853"/>
                    <a:pt x="9198" y="38520"/>
                    <a:pt x="9569" y="40248"/>
                  </a:cubicBezTo>
                  <a:cubicBezTo>
                    <a:pt x="9569" y="40495"/>
                    <a:pt x="9631" y="40804"/>
                    <a:pt x="9692" y="41112"/>
                  </a:cubicBezTo>
                  <a:cubicBezTo>
                    <a:pt x="9569" y="38520"/>
                    <a:pt x="9260" y="36051"/>
                    <a:pt x="9137" y="34692"/>
                  </a:cubicBezTo>
                  <a:cubicBezTo>
                    <a:pt x="8888" y="32593"/>
                    <a:pt x="9151" y="31786"/>
                    <a:pt x="9679" y="31786"/>
                  </a:cubicBezTo>
                  <a:cubicBezTo>
                    <a:pt x="10067" y="31786"/>
                    <a:pt x="10598" y="32222"/>
                    <a:pt x="11174" y="32902"/>
                  </a:cubicBezTo>
                  <a:cubicBezTo>
                    <a:pt x="12030" y="33962"/>
                    <a:pt x="13640" y="35372"/>
                    <a:pt x="15061" y="35372"/>
                  </a:cubicBezTo>
                  <a:cubicBezTo>
                    <a:pt x="15792" y="35372"/>
                    <a:pt x="16473" y="34999"/>
                    <a:pt x="16976" y="34013"/>
                  </a:cubicBezTo>
                  <a:cubicBezTo>
                    <a:pt x="18520" y="31050"/>
                    <a:pt x="14569" y="28087"/>
                    <a:pt x="11853" y="25865"/>
                  </a:cubicBezTo>
                  <a:cubicBezTo>
                    <a:pt x="9137" y="23643"/>
                    <a:pt x="11359" y="19692"/>
                    <a:pt x="13396" y="17717"/>
                  </a:cubicBezTo>
                  <a:cubicBezTo>
                    <a:pt x="15433" y="15680"/>
                    <a:pt x="17347" y="11173"/>
                    <a:pt x="13211" y="11050"/>
                  </a:cubicBezTo>
                  <a:cubicBezTo>
                    <a:pt x="13165" y="11048"/>
                    <a:pt x="13121" y="11048"/>
                    <a:pt x="13076" y="11048"/>
                  </a:cubicBezTo>
                  <a:cubicBezTo>
                    <a:pt x="9075" y="11048"/>
                    <a:pt x="9055" y="16484"/>
                    <a:pt x="7223" y="16667"/>
                  </a:cubicBezTo>
                  <a:cubicBezTo>
                    <a:pt x="7186" y="16672"/>
                    <a:pt x="7149" y="16675"/>
                    <a:pt x="7112" y="16675"/>
                  </a:cubicBezTo>
                  <a:cubicBezTo>
                    <a:pt x="5379" y="16675"/>
                    <a:pt x="4088" y="11022"/>
                    <a:pt x="1791" y="3889"/>
                  </a:cubicBezTo>
                  <a:cubicBezTo>
                    <a:pt x="1420" y="2531"/>
                    <a:pt x="803" y="1235"/>
                    <a:pt x="1" y="0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6"/>
            <p:cNvSpPr/>
            <p:nvPr/>
          </p:nvSpPr>
          <p:spPr>
            <a:xfrm>
              <a:off x="3049925" y="1778750"/>
              <a:ext cx="453750" cy="1327450"/>
            </a:xfrm>
            <a:custGeom>
              <a:avLst/>
              <a:gdLst/>
              <a:ahLst/>
              <a:cxnLst/>
              <a:rect l="l" t="t" r="r" b="b"/>
              <a:pathLst>
                <a:path w="18150" h="53098" extrusionOk="0">
                  <a:moveTo>
                    <a:pt x="3766" y="1"/>
                  </a:moveTo>
                  <a:cubicBezTo>
                    <a:pt x="3519" y="1"/>
                    <a:pt x="1297" y="186"/>
                    <a:pt x="1112" y="3087"/>
                  </a:cubicBezTo>
                  <a:cubicBezTo>
                    <a:pt x="865" y="6174"/>
                    <a:pt x="5248" y="8705"/>
                    <a:pt x="6050" y="13087"/>
                  </a:cubicBezTo>
                  <a:cubicBezTo>
                    <a:pt x="5356" y="11837"/>
                    <a:pt x="3724" y="11037"/>
                    <a:pt x="2374" y="11037"/>
                  </a:cubicBezTo>
                  <a:cubicBezTo>
                    <a:pt x="1324" y="11037"/>
                    <a:pt x="444" y="11521"/>
                    <a:pt x="309" y="12655"/>
                  </a:cubicBezTo>
                  <a:cubicBezTo>
                    <a:pt x="1" y="15310"/>
                    <a:pt x="1729" y="16421"/>
                    <a:pt x="5124" y="17285"/>
                  </a:cubicBezTo>
                  <a:cubicBezTo>
                    <a:pt x="9260" y="19631"/>
                    <a:pt x="13396" y="33150"/>
                    <a:pt x="13088" y="39261"/>
                  </a:cubicBezTo>
                  <a:cubicBezTo>
                    <a:pt x="12785" y="45318"/>
                    <a:pt x="11056" y="53097"/>
                    <a:pt x="15072" y="53097"/>
                  </a:cubicBezTo>
                  <a:cubicBezTo>
                    <a:pt x="15149" y="53097"/>
                    <a:pt x="15228" y="53094"/>
                    <a:pt x="15310" y="53089"/>
                  </a:cubicBezTo>
                  <a:cubicBezTo>
                    <a:pt x="17038" y="52965"/>
                    <a:pt x="17841" y="50990"/>
                    <a:pt x="18150" y="48459"/>
                  </a:cubicBezTo>
                  <a:lnTo>
                    <a:pt x="18150" y="48459"/>
                  </a:lnTo>
                  <a:cubicBezTo>
                    <a:pt x="17903" y="48953"/>
                    <a:pt x="17532" y="49385"/>
                    <a:pt x="17100" y="49693"/>
                  </a:cubicBezTo>
                  <a:cubicBezTo>
                    <a:pt x="16855" y="49844"/>
                    <a:pt x="16586" y="49915"/>
                    <a:pt x="16323" y="49915"/>
                  </a:cubicBezTo>
                  <a:cubicBezTo>
                    <a:pt x="15725" y="49915"/>
                    <a:pt x="15154" y="49553"/>
                    <a:pt x="14940" y="48953"/>
                  </a:cubicBezTo>
                  <a:cubicBezTo>
                    <a:pt x="13828" y="46360"/>
                    <a:pt x="14631" y="43150"/>
                    <a:pt x="14507" y="40496"/>
                  </a:cubicBezTo>
                  <a:cubicBezTo>
                    <a:pt x="14322" y="35063"/>
                    <a:pt x="13767" y="29322"/>
                    <a:pt x="11853" y="24261"/>
                  </a:cubicBezTo>
                  <a:cubicBezTo>
                    <a:pt x="11112" y="21915"/>
                    <a:pt x="9816" y="19816"/>
                    <a:pt x="8087" y="18026"/>
                  </a:cubicBezTo>
                  <a:cubicBezTo>
                    <a:pt x="6915" y="16853"/>
                    <a:pt x="5310" y="16236"/>
                    <a:pt x="4137" y="15124"/>
                  </a:cubicBezTo>
                  <a:cubicBezTo>
                    <a:pt x="3272" y="14260"/>
                    <a:pt x="2964" y="13334"/>
                    <a:pt x="3828" y="12408"/>
                  </a:cubicBezTo>
                  <a:cubicBezTo>
                    <a:pt x="4023" y="12201"/>
                    <a:pt x="4215" y="12116"/>
                    <a:pt x="4400" y="12116"/>
                  </a:cubicBezTo>
                  <a:cubicBezTo>
                    <a:pt x="5095" y="12116"/>
                    <a:pt x="5696" y="13315"/>
                    <a:pt x="5989" y="13705"/>
                  </a:cubicBezTo>
                  <a:cubicBezTo>
                    <a:pt x="6359" y="14260"/>
                    <a:pt x="6791" y="15063"/>
                    <a:pt x="7347" y="15371"/>
                  </a:cubicBezTo>
                  <a:cubicBezTo>
                    <a:pt x="7435" y="15405"/>
                    <a:pt x="7524" y="15420"/>
                    <a:pt x="7609" y="15420"/>
                  </a:cubicBezTo>
                  <a:cubicBezTo>
                    <a:pt x="8000" y="15420"/>
                    <a:pt x="8323" y="15098"/>
                    <a:pt x="8273" y="14692"/>
                  </a:cubicBezTo>
                  <a:cubicBezTo>
                    <a:pt x="8273" y="13396"/>
                    <a:pt x="7594" y="11976"/>
                    <a:pt x="7038" y="10803"/>
                  </a:cubicBezTo>
                  <a:cubicBezTo>
                    <a:pt x="6297" y="9445"/>
                    <a:pt x="5557" y="8087"/>
                    <a:pt x="4754" y="6729"/>
                  </a:cubicBezTo>
                  <a:cubicBezTo>
                    <a:pt x="4137" y="5927"/>
                    <a:pt x="3643" y="5001"/>
                    <a:pt x="3272" y="4013"/>
                  </a:cubicBezTo>
                  <a:cubicBezTo>
                    <a:pt x="2840" y="2655"/>
                    <a:pt x="3026" y="1173"/>
                    <a:pt x="3766" y="1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6"/>
            <p:cNvSpPr/>
            <p:nvPr/>
          </p:nvSpPr>
          <p:spPr>
            <a:xfrm>
              <a:off x="3193450" y="1794175"/>
              <a:ext cx="145100" cy="346450"/>
            </a:xfrm>
            <a:custGeom>
              <a:avLst/>
              <a:gdLst/>
              <a:ahLst/>
              <a:cxnLst/>
              <a:rect l="l" t="t" r="r" b="b"/>
              <a:pathLst>
                <a:path w="5804" h="13858" extrusionOk="0">
                  <a:moveTo>
                    <a:pt x="124" y="1"/>
                  </a:moveTo>
                  <a:cubicBezTo>
                    <a:pt x="124" y="1"/>
                    <a:pt x="1" y="63"/>
                    <a:pt x="62" y="63"/>
                  </a:cubicBezTo>
                  <a:cubicBezTo>
                    <a:pt x="4569" y="3396"/>
                    <a:pt x="4260" y="8890"/>
                    <a:pt x="5495" y="13828"/>
                  </a:cubicBezTo>
                  <a:cubicBezTo>
                    <a:pt x="5495" y="13848"/>
                    <a:pt x="5503" y="13857"/>
                    <a:pt x="5516" y="13857"/>
                  </a:cubicBezTo>
                  <a:cubicBezTo>
                    <a:pt x="5586" y="13857"/>
                    <a:pt x="5803" y="13623"/>
                    <a:pt x="5803" y="13520"/>
                  </a:cubicBezTo>
                  <a:cubicBezTo>
                    <a:pt x="5371" y="8828"/>
                    <a:pt x="4754" y="2470"/>
                    <a:pt x="124" y="1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6"/>
            <p:cNvSpPr/>
            <p:nvPr/>
          </p:nvSpPr>
          <p:spPr>
            <a:xfrm>
              <a:off x="3462550" y="2129525"/>
              <a:ext cx="156675" cy="132725"/>
            </a:xfrm>
            <a:custGeom>
              <a:avLst/>
              <a:gdLst/>
              <a:ahLst/>
              <a:cxnLst/>
              <a:rect l="l" t="t" r="r" b="b"/>
              <a:pathLst>
                <a:path w="6267" h="5309" extrusionOk="0">
                  <a:moveTo>
                    <a:pt x="5096" y="1"/>
                  </a:moveTo>
                  <a:cubicBezTo>
                    <a:pt x="3298" y="1"/>
                    <a:pt x="893" y="4677"/>
                    <a:pt x="40" y="5229"/>
                  </a:cubicBezTo>
                  <a:cubicBezTo>
                    <a:pt x="40" y="5229"/>
                    <a:pt x="0" y="5308"/>
                    <a:pt x="16" y="5308"/>
                  </a:cubicBezTo>
                  <a:cubicBezTo>
                    <a:pt x="20" y="5308"/>
                    <a:pt x="27" y="5303"/>
                    <a:pt x="40" y="5291"/>
                  </a:cubicBezTo>
                  <a:cubicBezTo>
                    <a:pt x="965" y="4921"/>
                    <a:pt x="1583" y="3686"/>
                    <a:pt x="2138" y="2884"/>
                  </a:cubicBezTo>
                  <a:cubicBezTo>
                    <a:pt x="2570" y="2205"/>
                    <a:pt x="3126" y="1526"/>
                    <a:pt x="3805" y="970"/>
                  </a:cubicBezTo>
                  <a:cubicBezTo>
                    <a:pt x="4077" y="743"/>
                    <a:pt x="4333" y="650"/>
                    <a:pt x="4578" y="650"/>
                  </a:cubicBezTo>
                  <a:cubicBezTo>
                    <a:pt x="4999" y="650"/>
                    <a:pt x="5390" y="927"/>
                    <a:pt x="5780" y="1279"/>
                  </a:cubicBezTo>
                  <a:cubicBezTo>
                    <a:pt x="5803" y="1294"/>
                    <a:pt x="5828" y="1301"/>
                    <a:pt x="5853" y="1301"/>
                  </a:cubicBezTo>
                  <a:cubicBezTo>
                    <a:pt x="6036" y="1301"/>
                    <a:pt x="6267" y="955"/>
                    <a:pt x="6213" y="847"/>
                  </a:cubicBezTo>
                  <a:cubicBezTo>
                    <a:pt x="5890" y="247"/>
                    <a:pt x="5509" y="1"/>
                    <a:pt x="5096" y="1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6"/>
            <p:cNvSpPr/>
            <p:nvPr/>
          </p:nvSpPr>
          <p:spPr>
            <a:xfrm>
              <a:off x="3577725" y="2551925"/>
              <a:ext cx="87875" cy="145150"/>
            </a:xfrm>
            <a:custGeom>
              <a:avLst/>
              <a:gdLst/>
              <a:ahLst/>
              <a:cxnLst/>
              <a:rect l="l" t="t" r="r" b="b"/>
              <a:pathLst>
                <a:path w="3515" h="5806" extrusionOk="0">
                  <a:moveTo>
                    <a:pt x="371" y="0"/>
                  </a:moveTo>
                  <a:cubicBezTo>
                    <a:pt x="248" y="0"/>
                    <a:pt x="1" y="247"/>
                    <a:pt x="124" y="371"/>
                  </a:cubicBezTo>
                  <a:cubicBezTo>
                    <a:pt x="1112" y="988"/>
                    <a:pt x="1852" y="1791"/>
                    <a:pt x="2408" y="2840"/>
                  </a:cubicBezTo>
                  <a:cubicBezTo>
                    <a:pt x="2717" y="3457"/>
                    <a:pt x="3334" y="5062"/>
                    <a:pt x="2285" y="5124"/>
                  </a:cubicBezTo>
                  <a:cubicBezTo>
                    <a:pt x="2038" y="5124"/>
                    <a:pt x="1667" y="5803"/>
                    <a:pt x="1914" y="5803"/>
                  </a:cubicBezTo>
                  <a:cubicBezTo>
                    <a:pt x="1946" y="5805"/>
                    <a:pt x="1976" y="5806"/>
                    <a:pt x="2007" y="5806"/>
                  </a:cubicBezTo>
                  <a:cubicBezTo>
                    <a:pt x="3110" y="5806"/>
                    <a:pt x="3514" y="4726"/>
                    <a:pt x="3334" y="3704"/>
                  </a:cubicBezTo>
                  <a:cubicBezTo>
                    <a:pt x="3087" y="1976"/>
                    <a:pt x="1976" y="556"/>
                    <a:pt x="371" y="0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6"/>
            <p:cNvSpPr/>
            <p:nvPr/>
          </p:nvSpPr>
          <p:spPr>
            <a:xfrm>
              <a:off x="3455800" y="2656550"/>
              <a:ext cx="58675" cy="292550"/>
            </a:xfrm>
            <a:custGeom>
              <a:avLst/>
              <a:gdLst/>
              <a:ahLst/>
              <a:cxnLst/>
              <a:rect l="l" t="t" r="r" b="b"/>
              <a:pathLst>
                <a:path w="2347" h="11702" extrusionOk="0">
                  <a:moveTo>
                    <a:pt x="177" y="1"/>
                  </a:moveTo>
                  <a:cubicBezTo>
                    <a:pt x="139" y="1"/>
                    <a:pt x="1" y="153"/>
                    <a:pt x="1" y="260"/>
                  </a:cubicBezTo>
                  <a:cubicBezTo>
                    <a:pt x="433" y="2235"/>
                    <a:pt x="803" y="4211"/>
                    <a:pt x="1112" y="6248"/>
                  </a:cubicBezTo>
                  <a:cubicBezTo>
                    <a:pt x="1421" y="8038"/>
                    <a:pt x="1359" y="9890"/>
                    <a:pt x="1606" y="11618"/>
                  </a:cubicBezTo>
                  <a:cubicBezTo>
                    <a:pt x="1606" y="11678"/>
                    <a:pt x="1627" y="11701"/>
                    <a:pt x="1660" y="11701"/>
                  </a:cubicBezTo>
                  <a:cubicBezTo>
                    <a:pt x="1763" y="11701"/>
                    <a:pt x="1976" y="11465"/>
                    <a:pt x="1976" y="11371"/>
                  </a:cubicBezTo>
                  <a:cubicBezTo>
                    <a:pt x="2347" y="7668"/>
                    <a:pt x="1112" y="3655"/>
                    <a:pt x="186" y="13"/>
                  </a:cubicBezTo>
                  <a:cubicBezTo>
                    <a:pt x="186" y="5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6"/>
            <p:cNvSpPr/>
            <p:nvPr/>
          </p:nvSpPr>
          <p:spPr>
            <a:xfrm>
              <a:off x="3333900" y="1007525"/>
              <a:ext cx="1271675" cy="1163850"/>
            </a:xfrm>
            <a:custGeom>
              <a:avLst/>
              <a:gdLst/>
              <a:ahLst/>
              <a:cxnLst/>
              <a:rect l="l" t="t" r="r" b="b"/>
              <a:pathLst>
                <a:path w="50867" h="46554" extrusionOk="0">
                  <a:moveTo>
                    <a:pt x="36090" y="1"/>
                  </a:moveTo>
                  <a:cubicBezTo>
                    <a:pt x="31093" y="1"/>
                    <a:pt x="27234" y="12735"/>
                    <a:pt x="25742" y="17331"/>
                  </a:cubicBezTo>
                  <a:cubicBezTo>
                    <a:pt x="24992" y="19641"/>
                    <a:pt x="23979" y="20566"/>
                    <a:pt x="22732" y="20566"/>
                  </a:cubicBezTo>
                  <a:cubicBezTo>
                    <a:pt x="21414" y="20566"/>
                    <a:pt x="19834" y="19532"/>
                    <a:pt x="18025" y="18010"/>
                  </a:cubicBezTo>
                  <a:cubicBezTo>
                    <a:pt x="14507" y="15108"/>
                    <a:pt x="9321" y="11466"/>
                    <a:pt x="9321" y="11466"/>
                  </a:cubicBezTo>
                  <a:cubicBezTo>
                    <a:pt x="8950" y="11260"/>
                    <a:pt x="7697" y="10254"/>
                    <a:pt x="5985" y="10254"/>
                  </a:cubicBezTo>
                  <a:cubicBezTo>
                    <a:pt x="5136" y="10254"/>
                    <a:pt x="4173" y="10502"/>
                    <a:pt x="3148" y="11219"/>
                  </a:cubicBezTo>
                  <a:cubicBezTo>
                    <a:pt x="0" y="13442"/>
                    <a:pt x="2469" y="17331"/>
                    <a:pt x="8272" y="20787"/>
                  </a:cubicBezTo>
                  <a:cubicBezTo>
                    <a:pt x="14075" y="24183"/>
                    <a:pt x="19260" y="25788"/>
                    <a:pt x="18890" y="27207"/>
                  </a:cubicBezTo>
                  <a:cubicBezTo>
                    <a:pt x="18519" y="28627"/>
                    <a:pt x="14260" y="30603"/>
                    <a:pt x="10803" y="33874"/>
                  </a:cubicBezTo>
                  <a:cubicBezTo>
                    <a:pt x="7284" y="37084"/>
                    <a:pt x="5803" y="40294"/>
                    <a:pt x="8581" y="42393"/>
                  </a:cubicBezTo>
                  <a:cubicBezTo>
                    <a:pt x="9076" y="42545"/>
                    <a:pt x="9571" y="42615"/>
                    <a:pt x="10065" y="42615"/>
                  </a:cubicBezTo>
                  <a:cubicBezTo>
                    <a:pt x="16208" y="42615"/>
                    <a:pt x="22055" y="31667"/>
                    <a:pt x="24569" y="29553"/>
                  </a:cubicBezTo>
                  <a:cubicBezTo>
                    <a:pt x="25483" y="28784"/>
                    <a:pt x="26936" y="28309"/>
                    <a:pt x="28591" y="28309"/>
                  </a:cubicBezTo>
                  <a:cubicBezTo>
                    <a:pt x="31852" y="28309"/>
                    <a:pt x="35897" y="30154"/>
                    <a:pt x="38150" y="35232"/>
                  </a:cubicBezTo>
                  <a:cubicBezTo>
                    <a:pt x="41224" y="42107"/>
                    <a:pt x="44500" y="46553"/>
                    <a:pt x="47109" y="46553"/>
                  </a:cubicBezTo>
                  <a:cubicBezTo>
                    <a:pt x="47381" y="46553"/>
                    <a:pt x="47646" y="46505"/>
                    <a:pt x="47903" y="46406"/>
                  </a:cubicBezTo>
                  <a:cubicBezTo>
                    <a:pt x="50681" y="45356"/>
                    <a:pt x="49508" y="41714"/>
                    <a:pt x="47039" y="37640"/>
                  </a:cubicBezTo>
                  <a:cubicBezTo>
                    <a:pt x="44508" y="33566"/>
                    <a:pt x="43952" y="32146"/>
                    <a:pt x="44014" y="31775"/>
                  </a:cubicBezTo>
                  <a:cubicBezTo>
                    <a:pt x="44039" y="31626"/>
                    <a:pt x="44135" y="31536"/>
                    <a:pt x="44350" y="31536"/>
                  </a:cubicBezTo>
                  <a:cubicBezTo>
                    <a:pt x="44667" y="31536"/>
                    <a:pt x="45244" y="31730"/>
                    <a:pt x="46236" y="32208"/>
                  </a:cubicBezTo>
                  <a:cubicBezTo>
                    <a:pt x="46686" y="32426"/>
                    <a:pt x="47154" y="32526"/>
                    <a:pt x="47612" y="32526"/>
                  </a:cubicBezTo>
                  <a:cubicBezTo>
                    <a:pt x="49228" y="32526"/>
                    <a:pt x="50722" y="31271"/>
                    <a:pt x="50866" y="29491"/>
                  </a:cubicBezTo>
                  <a:cubicBezTo>
                    <a:pt x="50866" y="26528"/>
                    <a:pt x="42039" y="27022"/>
                    <a:pt x="35742" y="24985"/>
                  </a:cubicBezTo>
                  <a:cubicBezTo>
                    <a:pt x="29631" y="23010"/>
                    <a:pt x="32347" y="18874"/>
                    <a:pt x="34940" y="13565"/>
                  </a:cubicBezTo>
                  <a:cubicBezTo>
                    <a:pt x="37594" y="8256"/>
                    <a:pt x="41853" y="910"/>
                    <a:pt x="36606" y="46"/>
                  </a:cubicBezTo>
                  <a:cubicBezTo>
                    <a:pt x="36433" y="15"/>
                    <a:pt x="36261" y="1"/>
                    <a:pt x="36090" y="1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6"/>
            <p:cNvSpPr/>
            <p:nvPr/>
          </p:nvSpPr>
          <p:spPr>
            <a:xfrm>
              <a:off x="3374025" y="1002500"/>
              <a:ext cx="1234625" cy="1171350"/>
            </a:xfrm>
            <a:custGeom>
              <a:avLst/>
              <a:gdLst/>
              <a:ahLst/>
              <a:cxnLst/>
              <a:rect l="l" t="t" r="r" b="b"/>
              <a:pathLst>
                <a:path w="49385" h="46854" extrusionOk="0">
                  <a:moveTo>
                    <a:pt x="34507" y="247"/>
                  </a:moveTo>
                  <a:cubicBezTo>
                    <a:pt x="34631" y="247"/>
                    <a:pt x="34816" y="309"/>
                    <a:pt x="34940" y="309"/>
                  </a:cubicBezTo>
                  <a:cubicBezTo>
                    <a:pt x="35804" y="371"/>
                    <a:pt x="36606" y="864"/>
                    <a:pt x="37038" y="1605"/>
                  </a:cubicBezTo>
                  <a:cubicBezTo>
                    <a:pt x="38150" y="3827"/>
                    <a:pt x="35927" y="8210"/>
                    <a:pt x="33952" y="12161"/>
                  </a:cubicBezTo>
                  <a:lnTo>
                    <a:pt x="33149" y="13704"/>
                  </a:lnTo>
                  <a:cubicBezTo>
                    <a:pt x="32964" y="14136"/>
                    <a:pt x="32717" y="14569"/>
                    <a:pt x="32532" y="15001"/>
                  </a:cubicBezTo>
                  <a:cubicBezTo>
                    <a:pt x="30989" y="18087"/>
                    <a:pt x="29631" y="20680"/>
                    <a:pt x="30495" y="22717"/>
                  </a:cubicBezTo>
                  <a:cubicBezTo>
                    <a:pt x="30989" y="23828"/>
                    <a:pt x="32162" y="24692"/>
                    <a:pt x="34075" y="25310"/>
                  </a:cubicBezTo>
                  <a:cubicBezTo>
                    <a:pt x="36545" y="26050"/>
                    <a:pt x="39137" y="26544"/>
                    <a:pt x="41730" y="26853"/>
                  </a:cubicBezTo>
                  <a:cubicBezTo>
                    <a:pt x="45681" y="27470"/>
                    <a:pt x="49076" y="27964"/>
                    <a:pt x="49076" y="29692"/>
                  </a:cubicBezTo>
                  <a:cubicBezTo>
                    <a:pt x="49014" y="31236"/>
                    <a:pt x="47656" y="32470"/>
                    <a:pt x="46113" y="32470"/>
                  </a:cubicBezTo>
                  <a:cubicBezTo>
                    <a:pt x="45619" y="32470"/>
                    <a:pt x="45187" y="32409"/>
                    <a:pt x="44755" y="32223"/>
                  </a:cubicBezTo>
                  <a:cubicBezTo>
                    <a:pt x="44199" y="31915"/>
                    <a:pt x="43520" y="31668"/>
                    <a:pt x="42841" y="31606"/>
                  </a:cubicBezTo>
                  <a:cubicBezTo>
                    <a:pt x="42471" y="31606"/>
                    <a:pt x="42347" y="31791"/>
                    <a:pt x="42347" y="31915"/>
                  </a:cubicBezTo>
                  <a:cubicBezTo>
                    <a:pt x="42224" y="32470"/>
                    <a:pt x="43335" y="34507"/>
                    <a:pt x="45372" y="37903"/>
                  </a:cubicBezTo>
                  <a:cubicBezTo>
                    <a:pt x="47409" y="41236"/>
                    <a:pt x="48150" y="43644"/>
                    <a:pt x="47656" y="45125"/>
                  </a:cubicBezTo>
                  <a:cubicBezTo>
                    <a:pt x="47471" y="45742"/>
                    <a:pt x="46977" y="46236"/>
                    <a:pt x="46298" y="46421"/>
                  </a:cubicBezTo>
                  <a:cubicBezTo>
                    <a:pt x="46048" y="46519"/>
                    <a:pt x="45790" y="46567"/>
                    <a:pt x="45523" y="46567"/>
                  </a:cubicBezTo>
                  <a:cubicBezTo>
                    <a:pt x="43084" y="46567"/>
                    <a:pt x="39957" y="42543"/>
                    <a:pt x="36730" y="35310"/>
                  </a:cubicBezTo>
                  <a:cubicBezTo>
                    <a:pt x="33828" y="28828"/>
                    <a:pt x="28581" y="28334"/>
                    <a:pt x="27038" y="28334"/>
                  </a:cubicBezTo>
                  <a:lnTo>
                    <a:pt x="26976" y="28334"/>
                  </a:lnTo>
                  <a:cubicBezTo>
                    <a:pt x="26887" y="28331"/>
                    <a:pt x="26798" y="28329"/>
                    <a:pt x="26708" y="28329"/>
                  </a:cubicBezTo>
                  <a:cubicBezTo>
                    <a:pt x="25372" y="28329"/>
                    <a:pt x="24001" y="28759"/>
                    <a:pt x="22902" y="29569"/>
                  </a:cubicBezTo>
                  <a:cubicBezTo>
                    <a:pt x="21791" y="30618"/>
                    <a:pt x="20865" y="31791"/>
                    <a:pt x="20001" y="33026"/>
                  </a:cubicBezTo>
                  <a:cubicBezTo>
                    <a:pt x="16976" y="37038"/>
                    <a:pt x="12840" y="42594"/>
                    <a:pt x="8519" y="42594"/>
                  </a:cubicBezTo>
                  <a:cubicBezTo>
                    <a:pt x="8025" y="42594"/>
                    <a:pt x="7531" y="42532"/>
                    <a:pt x="7099" y="42409"/>
                  </a:cubicBezTo>
                  <a:cubicBezTo>
                    <a:pt x="6297" y="41853"/>
                    <a:pt x="5803" y="40989"/>
                    <a:pt x="5741" y="40001"/>
                  </a:cubicBezTo>
                  <a:cubicBezTo>
                    <a:pt x="5618" y="38396"/>
                    <a:pt x="6852" y="36421"/>
                    <a:pt x="9321" y="34075"/>
                  </a:cubicBezTo>
                  <a:cubicBezTo>
                    <a:pt x="10803" y="32717"/>
                    <a:pt x="12408" y="31483"/>
                    <a:pt x="14075" y="30371"/>
                  </a:cubicBezTo>
                  <a:cubicBezTo>
                    <a:pt x="15927" y="29075"/>
                    <a:pt x="17223" y="28211"/>
                    <a:pt x="17470" y="27347"/>
                  </a:cubicBezTo>
                  <a:cubicBezTo>
                    <a:pt x="17717" y="26297"/>
                    <a:pt x="15803" y="25371"/>
                    <a:pt x="12655" y="23828"/>
                  </a:cubicBezTo>
                  <a:cubicBezTo>
                    <a:pt x="10988" y="23026"/>
                    <a:pt x="8951" y="21976"/>
                    <a:pt x="6791" y="20742"/>
                  </a:cubicBezTo>
                  <a:cubicBezTo>
                    <a:pt x="2840" y="18458"/>
                    <a:pt x="432" y="15865"/>
                    <a:pt x="371" y="13828"/>
                  </a:cubicBezTo>
                  <a:cubicBezTo>
                    <a:pt x="371" y="12840"/>
                    <a:pt x="864" y="11976"/>
                    <a:pt x="1667" y="11482"/>
                  </a:cubicBezTo>
                  <a:cubicBezTo>
                    <a:pt x="2469" y="10865"/>
                    <a:pt x="3395" y="10556"/>
                    <a:pt x="4383" y="10556"/>
                  </a:cubicBezTo>
                  <a:cubicBezTo>
                    <a:pt x="5432" y="10556"/>
                    <a:pt x="6482" y="10926"/>
                    <a:pt x="7346" y="11544"/>
                  </a:cubicBezTo>
                  <a:cubicBezTo>
                    <a:pt x="7408" y="11605"/>
                    <a:pt x="7531" y="11667"/>
                    <a:pt x="7655" y="11729"/>
                  </a:cubicBezTo>
                  <a:cubicBezTo>
                    <a:pt x="7655" y="11729"/>
                    <a:pt x="12902" y="15371"/>
                    <a:pt x="16359" y="18272"/>
                  </a:cubicBezTo>
                  <a:cubicBezTo>
                    <a:pt x="18458" y="20063"/>
                    <a:pt x="19939" y="20865"/>
                    <a:pt x="21112" y="20865"/>
                  </a:cubicBezTo>
                  <a:cubicBezTo>
                    <a:pt x="22532" y="20865"/>
                    <a:pt x="23581" y="19754"/>
                    <a:pt x="24260" y="17470"/>
                  </a:cubicBezTo>
                  <a:lnTo>
                    <a:pt x="24384" y="17223"/>
                  </a:lnTo>
                  <a:cubicBezTo>
                    <a:pt x="25803" y="12593"/>
                    <a:pt x="29692" y="247"/>
                    <a:pt x="34507" y="247"/>
                  </a:cubicBezTo>
                  <a:close/>
                  <a:moveTo>
                    <a:pt x="34507" y="0"/>
                  </a:moveTo>
                  <a:cubicBezTo>
                    <a:pt x="29446" y="0"/>
                    <a:pt x="25680" y="11976"/>
                    <a:pt x="24075" y="17161"/>
                  </a:cubicBezTo>
                  <a:lnTo>
                    <a:pt x="23952" y="17408"/>
                  </a:lnTo>
                  <a:cubicBezTo>
                    <a:pt x="23273" y="19569"/>
                    <a:pt x="22347" y="20556"/>
                    <a:pt x="21112" y="20556"/>
                  </a:cubicBezTo>
                  <a:cubicBezTo>
                    <a:pt x="19939" y="20556"/>
                    <a:pt x="18519" y="19816"/>
                    <a:pt x="16482" y="18087"/>
                  </a:cubicBezTo>
                  <a:cubicBezTo>
                    <a:pt x="13025" y="15186"/>
                    <a:pt x="7778" y="11544"/>
                    <a:pt x="7716" y="11482"/>
                  </a:cubicBezTo>
                  <a:cubicBezTo>
                    <a:pt x="7655" y="11420"/>
                    <a:pt x="7531" y="11359"/>
                    <a:pt x="7470" y="11297"/>
                  </a:cubicBezTo>
                  <a:cubicBezTo>
                    <a:pt x="6544" y="10680"/>
                    <a:pt x="5494" y="10309"/>
                    <a:pt x="4383" y="10247"/>
                  </a:cubicBezTo>
                  <a:cubicBezTo>
                    <a:pt x="3334" y="10309"/>
                    <a:pt x="2284" y="10618"/>
                    <a:pt x="1482" y="11297"/>
                  </a:cubicBezTo>
                  <a:cubicBezTo>
                    <a:pt x="556" y="11852"/>
                    <a:pt x="0" y="12840"/>
                    <a:pt x="62" y="13890"/>
                  </a:cubicBezTo>
                  <a:cubicBezTo>
                    <a:pt x="124" y="16050"/>
                    <a:pt x="2531" y="18704"/>
                    <a:pt x="6605" y="21050"/>
                  </a:cubicBezTo>
                  <a:cubicBezTo>
                    <a:pt x="8766" y="22285"/>
                    <a:pt x="10865" y="23334"/>
                    <a:pt x="12531" y="24137"/>
                  </a:cubicBezTo>
                  <a:cubicBezTo>
                    <a:pt x="15309" y="25495"/>
                    <a:pt x="17346" y="26606"/>
                    <a:pt x="17161" y="27285"/>
                  </a:cubicBezTo>
                  <a:cubicBezTo>
                    <a:pt x="16976" y="28026"/>
                    <a:pt x="15618" y="28952"/>
                    <a:pt x="13890" y="30186"/>
                  </a:cubicBezTo>
                  <a:cubicBezTo>
                    <a:pt x="12223" y="31297"/>
                    <a:pt x="10556" y="32532"/>
                    <a:pt x="9013" y="33952"/>
                  </a:cubicBezTo>
                  <a:cubicBezTo>
                    <a:pt x="6482" y="36298"/>
                    <a:pt x="5247" y="38396"/>
                    <a:pt x="5371" y="40125"/>
                  </a:cubicBezTo>
                  <a:cubicBezTo>
                    <a:pt x="5432" y="41174"/>
                    <a:pt x="5988" y="42100"/>
                    <a:pt x="6914" y="42718"/>
                  </a:cubicBezTo>
                  <a:cubicBezTo>
                    <a:pt x="7408" y="42841"/>
                    <a:pt x="7963" y="42964"/>
                    <a:pt x="8457" y="42964"/>
                  </a:cubicBezTo>
                  <a:cubicBezTo>
                    <a:pt x="12964" y="42964"/>
                    <a:pt x="17161" y="37347"/>
                    <a:pt x="20248" y="33273"/>
                  </a:cubicBezTo>
                  <a:cubicBezTo>
                    <a:pt x="21050" y="32038"/>
                    <a:pt x="22038" y="30865"/>
                    <a:pt x="23087" y="29816"/>
                  </a:cubicBezTo>
                  <a:cubicBezTo>
                    <a:pt x="24120" y="29013"/>
                    <a:pt x="25418" y="28636"/>
                    <a:pt x="26686" y="28636"/>
                  </a:cubicBezTo>
                  <a:cubicBezTo>
                    <a:pt x="26783" y="28636"/>
                    <a:pt x="26880" y="28639"/>
                    <a:pt x="26976" y="28643"/>
                  </a:cubicBezTo>
                  <a:cubicBezTo>
                    <a:pt x="28520" y="28643"/>
                    <a:pt x="33643" y="29137"/>
                    <a:pt x="36483" y="35433"/>
                  </a:cubicBezTo>
                  <a:cubicBezTo>
                    <a:pt x="39755" y="42841"/>
                    <a:pt x="42965" y="46853"/>
                    <a:pt x="45557" y="46853"/>
                  </a:cubicBezTo>
                  <a:cubicBezTo>
                    <a:pt x="45804" y="46853"/>
                    <a:pt x="46113" y="46792"/>
                    <a:pt x="46360" y="46668"/>
                  </a:cubicBezTo>
                  <a:cubicBezTo>
                    <a:pt x="47100" y="46421"/>
                    <a:pt x="47718" y="45866"/>
                    <a:pt x="47903" y="45125"/>
                  </a:cubicBezTo>
                  <a:cubicBezTo>
                    <a:pt x="48459" y="43582"/>
                    <a:pt x="47656" y="41051"/>
                    <a:pt x="45557" y="37656"/>
                  </a:cubicBezTo>
                  <a:cubicBezTo>
                    <a:pt x="42656" y="32964"/>
                    <a:pt x="42532" y="31976"/>
                    <a:pt x="42594" y="31915"/>
                  </a:cubicBezTo>
                  <a:cubicBezTo>
                    <a:pt x="42594" y="31853"/>
                    <a:pt x="42594" y="31853"/>
                    <a:pt x="42779" y="31853"/>
                  </a:cubicBezTo>
                  <a:cubicBezTo>
                    <a:pt x="43397" y="31915"/>
                    <a:pt x="44014" y="32162"/>
                    <a:pt x="44570" y="32470"/>
                  </a:cubicBezTo>
                  <a:cubicBezTo>
                    <a:pt x="45063" y="32656"/>
                    <a:pt x="45557" y="32717"/>
                    <a:pt x="46051" y="32717"/>
                  </a:cubicBezTo>
                  <a:cubicBezTo>
                    <a:pt x="46089" y="32719"/>
                    <a:pt x="46127" y="32719"/>
                    <a:pt x="46164" y="32719"/>
                  </a:cubicBezTo>
                  <a:cubicBezTo>
                    <a:pt x="47844" y="32719"/>
                    <a:pt x="49264" y="31382"/>
                    <a:pt x="49384" y="29631"/>
                  </a:cubicBezTo>
                  <a:cubicBezTo>
                    <a:pt x="49384" y="27717"/>
                    <a:pt x="46051" y="27223"/>
                    <a:pt x="41730" y="26544"/>
                  </a:cubicBezTo>
                  <a:cubicBezTo>
                    <a:pt x="39199" y="26236"/>
                    <a:pt x="36606" y="25742"/>
                    <a:pt x="34137" y="25001"/>
                  </a:cubicBezTo>
                  <a:cubicBezTo>
                    <a:pt x="32285" y="24445"/>
                    <a:pt x="31174" y="23643"/>
                    <a:pt x="30742" y="22532"/>
                  </a:cubicBezTo>
                  <a:cubicBezTo>
                    <a:pt x="29939" y="20680"/>
                    <a:pt x="31297" y="18087"/>
                    <a:pt x="32779" y="15124"/>
                  </a:cubicBezTo>
                  <a:lnTo>
                    <a:pt x="33396" y="13828"/>
                  </a:lnTo>
                  <a:lnTo>
                    <a:pt x="34199" y="12285"/>
                  </a:lnTo>
                  <a:cubicBezTo>
                    <a:pt x="36174" y="8334"/>
                    <a:pt x="38458" y="3827"/>
                    <a:pt x="37285" y="1482"/>
                  </a:cubicBezTo>
                  <a:cubicBezTo>
                    <a:pt x="36791" y="679"/>
                    <a:pt x="35989" y="124"/>
                    <a:pt x="35001" y="62"/>
                  </a:cubicBezTo>
                  <a:cubicBezTo>
                    <a:pt x="34816" y="0"/>
                    <a:pt x="34693" y="0"/>
                    <a:pt x="34507" y="0"/>
                  </a:cubicBezTo>
                  <a:close/>
                </a:path>
              </a:pathLst>
            </a:custGeom>
            <a:solidFill>
              <a:srgbClr val="FF7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6"/>
            <p:cNvSpPr/>
            <p:nvPr/>
          </p:nvSpPr>
          <p:spPr>
            <a:xfrm>
              <a:off x="3722800" y="1125950"/>
              <a:ext cx="378125" cy="414075"/>
            </a:xfrm>
            <a:custGeom>
              <a:avLst/>
              <a:gdLst/>
              <a:ahLst/>
              <a:cxnLst/>
              <a:rect l="l" t="t" r="r" b="b"/>
              <a:pathLst>
                <a:path w="15125" h="16563" extrusionOk="0">
                  <a:moveTo>
                    <a:pt x="15124" y="1"/>
                  </a:moveTo>
                  <a:cubicBezTo>
                    <a:pt x="12840" y="4075"/>
                    <a:pt x="11050" y="9754"/>
                    <a:pt x="10186" y="12532"/>
                  </a:cubicBezTo>
                  <a:cubicBezTo>
                    <a:pt x="9433" y="14851"/>
                    <a:pt x="8415" y="15774"/>
                    <a:pt x="7161" y="15774"/>
                  </a:cubicBezTo>
                  <a:cubicBezTo>
                    <a:pt x="5846" y="15774"/>
                    <a:pt x="4271" y="14758"/>
                    <a:pt x="2469" y="13273"/>
                  </a:cubicBezTo>
                  <a:cubicBezTo>
                    <a:pt x="1667" y="12594"/>
                    <a:pt x="803" y="11915"/>
                    <a:pt x="0" y="11297"/>
                  </a:cubicBezTo>
                  <a:lnTo>
                    <a:pt x="0" y="11297"/>
                  </a:lnTo>
                  <a:cubicBezTo>
                    <a:pt x="1173" y="13396"/>
                    <a:pt x="2716" y="15618"/>
                    <a:pt x="4939" y="16297"/>
                  </a:cubicBezTo>
                  <a:cubicBezTo>
                    <a:pt x="5496" y="16479"/>
                    <a:pt x="6013" y="16563"/>
                    <a:pt x="6493" y="16563"/>
                  </a:cubicBezTo>
                  <a:cubicBezTo>
                    <a:pt x="10740" y="16563"/>
                    <a:pt x="12070" y="10002"/>
                    <a:pt x="12902" y="6729"/>
                  </a:cubicBezTo>
                  <a:cubicBezTo>
                    <a:pt x="13334" y="4383"/>
                    <a:pt x="14075" y="2099"/>
                    <a:pt x="15124" y="1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6"/>
            <p:cNvSpPr/>
            <p:nvPr/>
          </p:nvSpPr>
          <p:spPr>
            <a:xfrm>
              <a:off x="3335425" y="1005950"/>
              <a:ext cx="1270150" cy="1165425"/>
            </a:xfrm>
            <a:custGeom>
              <a:avLst/>
              <a:gdLst/>
              <a:ahLst/>
              <a:cxnLst/>
              <a:rect l="l" t="t" r="r" b="b"/>
              <a:pathLst>
                <a:path w="50806" h="46617" extrusionOk="0">
                  <a:moveTo>
                    <a:pt x="31326" y="3741"/>
                  </a:moveTo>
                  <a:lnTo>
                    <a:pt x="31326" y="3741"/>
                  </a:lnTo>
                  <a:cubicBezTo>
                    <a:pt x="31228" y="3885"/>
                    <a:pt x="31137" y="4032"/>
                    <a:pt x="31051" y="4183"/>
                  </a:cubicBezTo>
                  <a:cubicBezTo>
                    <a:pt x="31142" y="4033"/>
                    <a:pt x="31233" y="3886"/>
                    <a:pt x="31326" y="3741"/>
                  </a:cubicBezTo>
                  <a:close/>
                  <a:moveTo>
                    <a:pt x="36026" y="0"/>
                  </a:moveTo>
                  <a:cubicBezTo>
                    <a:pt x="34306" y="0"/>
                    <a:pt x="32726" y="1546"/>
                    <a:pt x="31326" y="3741"/>
                  </a:cubicBezTo>
                  <a:lnTo>
                    <a:pt x="31326" y="3741"/>
                  </a:lnTo>
                  <a:cubicBezTo>
                    <a:pt x="32145" y="2534"/>
                    <a:pt x="33382" y="1600"/>
                    <a:pt x="34817" y="1159"/>
                  </a:cubicBezTo>
                  <a:cubicBezTo>
                    <a:pt x="35106" y="1086"/>
                    <a:pt x="35406" y="1049"/>
                    <a:pt x="35704" y="1049"/>
                  </a:cubicBezTo>
                  <a:cubicBezTo>
                    <a:pt x="36935" y="1049"/>
                    <a:pt x="38125" y="1681"/>
                    <a:pt x="38274" y="3072"/>
                  </a:cubicBezTo>
                  <a:cubicBezTo>
                    <a:pt x="38459" y="4862"/>
                    <a:pt x="37533" y="6653"/>
                    <a:pt x="36730" y="8196"/>
                  </a:cubicBezTo>
                  <a:cubicBezTo>
                    <a:pt x="34940" y="11591"/>
                    <a:pt x="32903" y="14924"/>
                    <a:pt x="31669" y="18628"/>
                  </a:cubicBezTo>
                  <a:cubicBezTo>
                    <a:pt x="31051" y="20357"/>
                    <a:pt x="30496" y="22641"/>
                    <a:pt x="31669" y="24307"/>
                  </a:cubicBezTo>
                  <a:cubicBezTo>
                    <a:pt x="32841" y="25974"/>
                    <a:pt x="34693" y="26653"/>
                    <a:pt x="36484" y="27147"/>
                  </a:cubicBezTo>
                  <a:cubicBezTo>
                    <a:pt x="38212" y="27579"/>
                    <a:pt x="40064" y="27826"/>
                    <a:pt x="41854" y="27949"/>
                  </a:cubicBezTo>
                  <a:cubicBezTo>
                    <a:pt x="43459" y="28011"/>
                    <a:pt x="45249" y="27949"/>
                    <a:pt x="46731" y="28629"/>
                  </a:cubicBezTo>
                  <a:cubicBezTo>
                    <a:pt x="47595" y="28999"/>
                    <a:pt x="48706" y="30172"/>
                    <a:pt x="48089" y="31159"/>
                  </a:cubicBezTo>
                  <a:cubicBezTo>
                    <a:pt x="47893" y="31465"/>
                    <a:pt x="47542" y="31570"/>
                    <a:pt x="47144" y="31570"/>
                  </a:cubicBezTo>
                  <a:cubicBezTo>
                    <a:pt x="46415" y="31570"/>
                    <a:pt x="45525" y="31218"/>
                    <a:pt x="45126" y="31098"/>
                  </a:cubicBezTo>
                  <a:cubicBezTo>
                    <a:pt x="44808" y="31002"/>
                    <a:pt x="44148" y="30858"/>
                    <a:pt x="43539" y="30858"/>
                  </a:cubicBezTo>
                  <a:cubicBezTo>
                    <a:pt x="42964" y="30858"/>
                    <a:pt x="42436" y="30987"/>
                    <a:pt x="42286" y="31406"/>
                  </a:cubicBezTo>
                  <a:cubicBezTo>
                    <a:pt x="41978" y="32332"/>
                    <a:pt x="42657" y="33320"/>
                    <a:pt x="43027" y="33937"/>
                  </a:cubicBezTo>
                  <a:cubicBezTo>
                    <a:pt x="44015" y="35913"/>
                    <a:pt x="45620" y="37765"/>
                    <a:pt x="46237" y="39925"/>
                  </a:cubicBezTo>
                  <a:cubicBezTo>
                    <a:pt x="46484" y="40542"/>
                    <a:pt x="46422" y="41221"/>
                    <a:pt x="46052" y="41777"/>
                  </a:cubicBezTo>
                  <a:cubicBezTo>
                    <a:pt x="45719" y="42152"/>
                    <a:pt x="45246" y="42358"/>
                    <a:pt x="44764" y="42358"/>
                  </a:cubicBezTo>
                  <a:cubicBezTo>
                    <a:pt x="44532" y="42358"/>
                    <a:pt x="44298" y="42310"/>
                    <a:pt x="44076" y="42209"/>
                  </a:cubicBezTo>
                  <a:cubicBezTo>
                    <a:pt x="42842" y="41592"/>
                    <a:pt x="42039" y="40296"/>
                    <a:pt x="41299" y="39123"/>
                  </a:cubicBezTo>
                  <a:cubicBezTo>
                    <a:pt x="40434" y="37703"/>
                    <a:pt x="39694" y="36283"/>
                    <a:pt x="38891" y="34802"/>
                  </a:cubicBezTo>
                  <a:cubicBezTo>
                    <a:pt x="37163" y="31468"/>
                    <a:pt x="34693" y="28135"/>
                    <a:pt x="31298" y="26344"/>
                  </a:cubicBezTo>
                  <a:cubicBezTo>
                    <a:pt x="30219" y="25805"/>
                    <a:pt x="29029" y="25450"/>
                    <a:pt x="27850" y="25450"/>
                  </a:cubicBezTo>
                  <a:cubicBezTo>
                    <a:pt x="26870" y="25450"/>
                    <a:pt x="25898" y="25695"/>
                    <a:pt x="25002" y="26283"/>
                  </a:cubicBezTo>
                  <a:cubicBezTo>
                    <a:pt x="22656" y="27826"/>
                    <a:pt x="21545" y="30419"/>
                    <a:pt x="20310" y="32826"/>
                  </a:cubicBezTo>
                  <a:cubicBezTo>
                    <a:pt x="18643" y="35913"/>
                    <a:pt x="16051" y="39184"/>
                    <a:pt x="12470" y="40110"/>
                  </a:cubicBezTo>
                  <a:cubicBezTo>
                    <a:pt x="12120" y="40211"/>
                    <a:pt x="11769" y="40266"/>
                    <a:pt x="11432" y="40266"/>
                  </a:cubicBezTo>
                  <a:cubicBezTo>
                    <a:pt x="10527" y="40266"/>
                    <a:pt x="9727" y="39866"/>
                    <a:pt x="9322" y="38876"/>
                  </a:cubicBezTo>
                  <a:cubicBezTo>
                    <a:pt x="9014" y="38012"/>
                    <a:pt x="9137" y="36962"/>
                    <a:pt x="9754" y="36221"/>
                  </a:cubicBezTo>
                  <a:cubicBezTo>
                    <a:pt x="11421" y="33752"/>
                    <a:pt x="14508" y="32394"/>
                    <a:pt x="16977" y="30913"/>
                  </a:cubicBezTo>
                  <a:cubicBezTo>
                    <a:pt x="18088" y="30172"/>
                    <a:pt x="19446" y="29493"/>
                    <a:pt x="19693" y="28073"/>
                  </a:cubicBezTo>
                  <a:cubicBezTo>
                    <a:pt x="20125" y="26098"/>
                    <a:pt x="18458" y="24739"/>
                    <a:pt x="16977" y="23814"/>
                  </a:cubicBezTo>
                  <a:cubicBezTo>
                    <a:pt x="13890" y="22023"/>
                    <a:pt x="10557" y="20850"/>
                    <a:pt x="7717" y="18752"/>
                  </a:cubicBezTo>
                  <a:cubicBezTo>
                    <a:pt x="6297" y="17826"/>
                    <a:pt x="4816" y="16468"/>
                    <a:pt x="4260" y="14801"/>
                  </a:cubicBezTo>
                  <a:cubicBezTo>
                    <a:pt x="3890" y="13628"/>
                    <a:pt x="3890" y="11961"/>
                    <a:pt x="4816" y="11035"/>
                  </a:cubicBezTo>
                  <a:cubicBezTo>
                    <a:pt x="5186" y="10727"/>
                    <a:pt x="5557" y="10480"/>
                    <a:pt x="5989" y="10295"/>
                  </a:cubicBezTo>
                  <a:cubicBezTo>
                    <a:pt x="4939" y="10295"/>
                    <a:pt x="3952" y="10665"/>
                    <a:pt x="3087" y="11282"/>
                  </a:cubicBezTo>
                  <a:cubicBezTo>
                    <a:pt x="1" y="13505"/>
                    <a:pt x="2408" y="17394"/>
                    <a:pt x="8211" y="20850"/>
                  </a:cubicBezTo>
                  <a:cubicBezTo>
                    <a:pt x="14075" y="24246"/>
                    <a:pt x="19199" y="25789"/>
                    <a:pt x="18829" y="27270"/>
                  </a:cubicBezTo>
                  <a:cubicBezTo>
                    <a:pt x="18458" y="28690"/>
                    <a:pt x="14199" y="30666"/>
                    <a:pt x="10742" y="33937"/>
                  </a:cubicBezTo>
                  <a:cubicBezTo>
                    <a:pt x="7285" y="37147"/>
                    <a:pt x="5742" y="40357"/>
                    <a:pt x="8520" y="42456"/>
                  </a:cubicBezTo>
                  <a:cubicBezTo>
                    <a:pt x="9013" y="42607"/>
                    <a:pt x="9506" y="42677"/>
                    <a:pt x="9997" y="42677"/>
                  </a:cubicBezTo>
                  <a:cubicBezTo>
                    <a:pt x="16143" y="42677"/>
                    <a:pt x="21993" y="31674"/>
                    <a:pt x="24508" y="29616"/>
                  </a:cubicBezTo>
                  <a:cubicBezTo>
                    <a:pt x="25422" y="28847"/>
                    <a:pt x="26875" y="28372"/>
                    <a:pt x="28532" y="28372"/>
                  </a:cubicBezTo>
                  <a:cubicBezTo>
                    <a:pt x="31798" y="28372"/>
                    <a:pt x="35857" y="30217"/>
                    <a:pt x="38150" y="35295"/>
                  </a:cubicBezTo>
                  <a:cubicBezTo>
                    <a:pt x="41225" y="42170"/>
                    <a:pt x="44451" y="46616"/>
                    <a:pt x="47095" y="46616"/>
                  </a:cubicBezTo>
                  <a:cubicBezTo>
                    <a:pt x="47371" y="46616"/>
                    <a:pt x="47641" y="46568"/>
                    <a:pt x="47904" y="46469"/>
                  </a:cubicBezTo>
                  <a:cubicBezTo>
                    <a:pt x="50682" y="45419"/>
                    <a:pt x="49509" y="41777"/>
                    <a:pt x="46978" y="37703"/>
                  </a:cubicBezTo>
                  <a:cubicBezTo>
                    <a:pt x="44447" y="33629"/>
                    <a:pt x="43891" y="32209"/>
                    <a:pt x="43953" y="31838"/>
                  </a:cubicBezTo>
                  <a:cubicBezTo>
                    <a:pt x="44005" y="31708"/>
                    <a:pt x="44113" y="31621"/>
                    <a:pt x="44346" y="31621"/>
                  </a:cubicBezTo>
                  <a:cubicBezTo>
                    <a:pt x="44664" y="31621"/>
                    <a:pt x="45214" y="31782"/>
                    <a:pt x="46175" y="32209"/>
                  </a:cubicBezTo>
                  <a:cubicBezTo>
                    <a:pt x="46650" y="32432"/>
                    <a:pt x="47140" y="32535"/>
                    <a:pt x="47616" y="32535"/>
                  </a:cubicBezTo>
                  <a:cubicBezTo>
                    <a:pt x="49246" y="32535"/>
                    <a:pt x="50709" y="31322"/>
                    <a:pt x="50805" y="29554"/>
                  </a:cubicBezTo>
                  <a:cubicBezTo>
                    <a:pt x="50805" y="26591"/>
                    <a:pt x="42039" y="27085"/>
                    <a:pt x="35681" y="25048"/>
                  </a:cubicBezTo>
                  <a:cubicBezTo>
                    <a:pt x="29508" y="23073"/>
                    <a:pt x="32286" y="18937"/>
                    <a:pt x="34940" y="13628"/>
                  </a:cubicBezTo>
                  <a:cubicBezTo>
                    <a:pt x="37533" y="8319"/>
                    <a:pt x="41792" y="912"/>
                    <a:pt x="36545" y="47"/>
                  </a:cubicBezTo>
                  <a:cubicBezTo>
                    <a:pt x="36371" y="16"/>
                    <a:pt x="36198" y="0"/>
                    <a:pt x="36026" y="0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6"/>
            <p:cNvSpPr/>
            <p:nvPr/>
          </p:nvSpPr>
          <p:spPr>
            <a:xfrm>
              <a:off x="3499025" y="1283375"/>
              <a:ext cx="254400" cy="209475"/>
            </a:xfrm>
            <a:custGeom>
              <a:avLst/>
              <a:gdLst/>
              <a:ahLst/>
              <a:cxnLst/>
              <a:rect l="l" t="t" r="r" b="b"/>
              <a:pathLst>
                <a:path w="10176" h="8379" extrusionOk="0">
                  <a:moveTo>
                    <a:pt x="247" y="0"/>
                  </a:moveTo>
                  <a:cubicBezTo>
                    <a:pt x="186" y="0"/>
                    <a:pt x="0" y="247"/>
                    <a:pt x="124" y="309"/>
                  </a:cubicBezTo>
                  <a:cubicBezTo>
                    <a:pt x="4445" y="1543"/>
                    <a:pt x="7285" y="4753"/>
                    <a:pt x="9754" y="8334"/>
                  </a:cubicBezTo>
                  <a:cubicBezTo>
                    <a:pt x="9775" y="8365"/>
                    <a:pt x="9801" y="8379"/>
                    <a:pt x="9830" y="8379"/>
                  </a:cubicBezTo>
                  <a:cubicBezTo>
                    <a:pt x="9972" y="8379"/>
                    <a:pt x="10175" y="8055"/>
                    <a:pt x="10124" y="7902"/>
                  </a:cubicBezTo>
                  <a:cubicBezTo>
                    <a:pt x="8149" y="4074"/>
                    <a:pt x="4568" y="741"/>
                    <a:pt x="247" y="0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6"/>
            <p:cNvSpPr/>
            <p:nvPr/>
          </p:nvSpPr>
          <p:spPr>
            <a:xfrm>
              <a:off x="4012125" y="1030050"/>
              <a:ext cx="240025" cy="370900"/>
            </a:xfrm>
            <a:custGeom>
              <a:avLst/>
              <a:gdLst/>
              <a:ahLst/>
              <a:cxnLst/>
              <a:rect l="l" t="t" r="r" b="b"/>
              <a:pathLst>
                <a:path w="9601" h="14836" extrusionOk="0">
                  <a:moveTo>
                    <a:pt x="8603" y="0"/>
                  </a:moveTo>
                  <a:cubicBezTo>
                    <a:pt x="6386" y="0"/>
                    <a:pt x="4715" y="2571"/>
                    <a:pt x="3675" y="4269"/>
                  </a:cubicBezTo>
                  <a:cubicBezTo>
                    <a:pt x="1761" y="7355"/>
                    <a:pt x="773" y="11183"/>
                    <a:pt x="33" y="14701"/>
                  </a:cubicBezTo>
                  <a:cubicBezTo>
                    <a:pt x="0" y="14798"/>
                    <a:pt x="14" y="14835"/>
                    <a:pt x="52" y="14835"/>
                  </a:cubicBezTo>
                  <a:cubicBezTo>
                    <a:pt x="161" y="14835"/>
                    <a:pt x="465" y="14529"/>
                    <a:pt x="465" y="14392"/>
                  </a:cubicBezTo>
                  <a:cubicBezTo>
                    <a:pt x="1205" y="11923"/>
                    <a:pt x="1823" y="9516"/>
                    <a:pt x="2810" y="7108"/>
                  </a:cubicBezTo>
                  <a:cubicBezTo>
                    <a:pt x="3983" y="4145"/>
                    <a:pt x="5835" y="565"/>
                    <a:pt x="9354" y="380"/>
                  </a:cubicBezTo>
                  <a:cubicBezTo>
                    <a:pt x="9416" y="380"/>
                    <a:pt x="9601" y="133"/>
                    <a:pt x="9477" y="133"/>
                  </a:cubicBezTo>
                  <a:cubicBezTo>
                    <a:pt x="9177" y="42"/>
                    <a:pt x="8886" y="0"/>
                    <a:pt x="8603" y="0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6"/>
            <p:cNvSpPr/>
            <p:nvPr/>
          </p:nvSpPr>
          <p:spPr>
            <a:xfrm>
              <a:off x="3526800" y="1787450"/>
              <a:ext cx="202975" cy="235600"/>
            </a:xfrm>
            <a:custGeom>
              <a:avLst/>
              <a:gdLst/>
              <a:ahLst/>
              <a:cxnLst/>
              <a:rect l="l" t="t" r="r" b="b"/>
              <a:pathLst>
                <a:path w="8119" h="9424" extrusionOk="0">
                  <a:moveTo>
                    <a:pt x="8019" y="1"/>
                  </a:moveTo>
                  <a:cubicBezTo>
                    <a:pt x="8005" y="1"/>
                    <a:pt x="7987" y="7"/>
                    <a:pt x="7964" y="23"/>
                  </a:cubicBezTo>
                  <a:cubicBezTo>
                    <a:pt x="5927" y="1319"/>
                    <a:pt x="3828" y="2492"/>
                    <a:pt x="2470" y="4591"/>
                  </a:cubicBezTo>
                  <a:cubicBezTo>
                    <a:pt x="1605" y="5949"/>
                    <a:pt x="741" y="8233"/>
                    <a:pt x="2408" y="9406"/>
                  </a:cubicBezTo>
                  <a:cubicBezTo>
                    <a:pt x="2426" y="9418"/>
                    <a:pt x="2446" y="9424"/>
                    <a:pt x="2467" y="9424"/>
                  </a:cubicBezTo>
                  <a:cubicBezTo>
                    <a:pt x="2661" y="9424"/>
                    <a:pt x="2951" y="8956"/>
                    <a:pt x="2840" y="8789"/>
                  </a:cubicBezTo>
                  <a:cubicBezTo>
                    <a:pt x="0" y="5332"/>
                    <a:pt x="5680" y="1998"/>
                    <a:pt x="7964" y="332"/>
                  </a:cubicBezTo>
                  <a:cubicBezTo>
                    <a:pt x="8018" y="332"/>
                    <a:pt x="8119" y="1"/>
                    <a:pt x="8019" y="1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6"/>
            <p:cNvSpPr/>
            <p:nvPr/>
          </p:nvSpPr>
          <p:spPr>
            <a:xfrm>
              <a:off x="4372500" y="1698525"/>
              <a:ext cx="186775" cy="83475"/>
            </a:xfrm>
            <a:custGeom>
              <a:avLst/>
              <a:gdLst/>
              <a:ahLst/>
              <a:cxnLst/>
              <a:rect l="l" t="t" r="r" b="b"/>
              <a:pathLst>
                <a:path w="7471" h="3339" extrusionOk="0">
                  <a:moveTo>
                    <a:pt x="2432" y="0"/>
                  </a:moveTo>
                  <a:cubicBezTo>
                    <a:pt x="1677" y="0"/>
                    <a:pt x="957" y="60"/>
                    <a:pt x="371" y="123"/>
                  </a:cubicBezTo>
                  <a:cubicBezTo>
                    <a:pt x="248" y="123"/>
                    <a:pt x="1" y="493"/>
                    <a:pt x="186" y="493"/>
                  </a:cubicBezTo>
                  <a:cubicBezTo>
                    <a:pt x="2717" y="740"/>
                    <a:pt x="5742" y="493"/>
                    <a:pt x="6976" y="3271"/>
                  </a:cubicBezTo>
                  <a:cubicBezTo>
                    <a:pt x="7000" y="3319"/>
                    <a:pt x="7033" y="3339"/>
                    <a:pt x="7071" y="3339"/>
                  </a:cubicBezTo>
                  <a:cubicBezTo>
                    <a:pt x="7229" y="3339"/>
                    <a:pt x="7470" y="2989"/>
                    <a:pt x="7470" y="2839"/>
                  </a:cubicBezTo>
                  <a:cubicBezTo>
                    <a:pt x="7103" y="498"/>
                    <a:pt x="4620" y="0"/>
                    <a:pt x="2432" y="0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6"/>
            <p:cNvSpPr/>
            <p:nvPr/>
          </p:nvSpPr>
          <p:spPr>
            <a:xfrm>
              <a:off x="4664000" y="578725"/>
              <a:ext cx="696225" cy="1748400"/>
            </a:xfrm>
            <a:custGeom>
              <a:avLst/>
              <a:gdLst/>
              <a:ahLst/>
              <a:cxnLst/>
              <a:rect l="l" t="t" r="r" b="b"/>
              <a:pathLst>
                <a:path w="27849" h="69936" extrusionOk="0">
                  <a:moveTo>
                    <a:pt x="2693" y="1"/>
                  </a:moveTo>
                  <a:cubicBezTo>
                    <a:pt x="324" y="1"/>
                    <a:pt x="1" y="2490"/>
                    <a:pt x="1675" y="7568"/>
                  </a:cubicBezTo>
                  <a:cubicBezTo>
                    <a:pt x="1675" y="7568"/>
                    <a:pt x="8835" y="31087"/>
                    <a:pt x="5749" y="41828"/>
                  </a:cubicBezTo>
                  <a:cubicBezTo>
                    <a:pt x="2971" y="49483"/>
                    <a:pt x="8" y="54175"/>
                    <a:pt x="3588" y="55656"/>
                  </a:cubicBezTo>
                  <a:cubicBezTo>
                    <a:pt x="3937" y="55792"/>
                    <a:pt x="4255" y="55856"/>
                    <a:pt x="4546" y="55856"/>
                  </a:cubicBezTo>
                  <a:cubicBezTo>
                    <a:pt x="7284" y="55856"/>
                    <a:pt x="7566" y="50210"/>
                    <a:pt x="8403" y="46582"/>
                  </a:cubicBezTo>
                  <a:cubicBezTo>
                    <a:pt x="8991" y="43996"/>
                    <a:pt x="9504" y="43026"/>
                    <a:pt x="10022" y="43026"/>
                  </a:cubicBezTo>
                  <a:cubicBezTo>
                    <a:pt x="10319" y="43026"/>
                    <a:pt x="10618" y="43347"/>
                    <a:pt x="10934" y="43866"/>
                  </a:cubicBezTo>
                  <a:cubicBezTo>
                    <a:pt x="11737" y="45285"/>
                    <a:pt x="12169" y="55039"/>
                    <a:pt x="13095" y="60224"/>
                  </a:cubicBezTo>
                  <a:cubicBezTo>
                    <a:pt x="13928" y="65223"/>
                    <a:pt x="14876" y="69936"/>
                    <a:pt x="17598" y="69936"/>
                  </a:cubicBezTo>
                  <a:cubicBezTo>
                    <a:pt x="17699" y="69936"/>
                    <a:pt x="17803" y="69929"/>
                    <a:pt x="17910" y="69916"/>
                  </a:cubicBezTo>
                  <a:cubicBezTo>
                    <a:pt x="20873" y="69607"/>
                    <a:pt x="20194" y="61953"/>
                    <a:pt x="18527" y="56026"/>
                  </a:cubicBezTo>
                  <a:cubicBezTo>
                    <a:pt x="16860" y="50841"/>
                    <a:pt x="15564" y="45532"/>
                    <a:pt x="14576" y="40162"/>
                  </a:cubicBezTo>
                  <a:cubicBezTo>
                    <a:pt x="13804" y="35579"/>
                    <a:pt x="13033" y="32316"/>
                    <a:pt x="14293" y="32316"/>
                  </a:cubicBezTo>
                  <a:cubicBezTo>
                    <a:pt x="14646" y="32316"/>
                    <a:pt x="15157" y="32571"/>
                    <a:pt x="15872" y="33125"/>
                  </a:cubicBezTo>
                  <a:cubicBezTo>
                    <a:pt x="18278" y="34940"/>
                    <a:pt x="20050" y="37824"/>
                    <a:pt x="22145" y="37824"/>
                  </a:cubicBezTo>
                  <a:cubicBezTo>
                    <a:pt x="22899" y="37824"/>
                    <a:pt x="23694" y="37451"/>
                    <a:pt x="24576" y="36520"/>
                  </a:cubicBezTo>
                  <a:cubicBezTo>
                    <a:pt x="27848" y="32939"/>
                    <a:pt x="20564" y="29668"/>
                    <a:pt x="15317" y="27137"/>
                  </a:cubicBezTo>
                  <a:cubicBezTo>
                    <a:pt x="10070" y="24544"/>
                    <a:pt x="12724" y="21581"/>
                    <a:pt x="16922" y="14544"/>
                  </a:cubicBezTo>
                  <a:cubicBezTo>
                    <a:pt x="21058" y="7506"/>
                    <a:pt x="23651" y="3432"/>
                    <a:pt x="20070" y="2012"/>
                  </a:cubicBezTo>
                  <a:cubicBezTo>
                    <a:pt x="19718" y="1873"/>
                    <a:pt x="19382" y="1808"/>
                    <a:pt x="19061" y="1808"/>
                  </a:cubicBezTo>
                  <a:cubicBezTo>
                    <a:pt x="16114" y="1808"/>
                    <a:pt x="14394" y="7272"/>
                    <a:pt x="12724" y="10778"/>
                  </a:cubicBezTo>
                  <a:cubicBezTo>
                    <a:pt x="11656" y="13099"/>
                    <a:pt x="10412" y="15485"/>
                    <a:pt x="9294" y="15485"/>
                  </a:cubicBezTo>
                  <a:cubicBezTo>
                    <a:pt x="8538" y="15485"/>
                    <a:pt x="7840" y="14395"/>
                    <a:pt x="7292" y="11457"/>
                  </a:cubicBezTo>
                  <a:cubicBezTo>
                    <a:pt x="5934" y="4173"/>
                    <a:pt x="5996" y="407"/>
                    <a:pt x="3218" y="37"/>
                  </a:cubicBezTo>
                  <a:cubicBezTo>
                    <a:pt x="3033" y="13"/>
                    <a:pt x="2858" y="1"/>
                    <a:pt x="2693" y="1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6"/>
            <p:cNvSpPr/>
            <p:nvPr/>
          </p:nvSpPr>
          <p:spPr>
            <a:xfrm>
              <a:off x="4668800" y="571350"/>
              <a:ext cx="635850" cy="1758375"/>
            </a:xfrm>
            <a:custGeom>
              <a:avLst/>
              <a:gdLst/>
              <a:ahLst/>
              <a:cxnLst/>
              <a:rect l="l" t="t" r="r" b="b"/>
              <a:pathLst>
                <a:path w="25434" h="70335" extrusionOk="0">
                  <a:moveTo>
                    <a:pt x="2591" y="333"/>
                  </a:moveTo>
                  <a:cubicBezTo>
                    <a:pt x="2757" y="333"/>
                    <a:pt x="2924" y="353"/>
                    <a:pt x="3087" y="394"/>
                  </a:cubicBezTo>
                  <a:cubicBezTo>
                    <a:pt x="5186" y="702"/>
                    <a:pt x="5557" y="3048"/>
                    <a:pt x="6359" y="7740"/>
                  </a:cubicBezTo>
                  <a:cubicBezTo>
                    <a:pt x="6544" y="8913"/>
                    <a:pt x="6730" y="10209"/>
                    <a:pt x="7038" y="11690"/>
                  </a:cubicBezTo>
                  <a:cubicBezTo>
                    <a:pt x="7532" y="14468"/>
                    <a:pt x="8273" y="15826"/>
                    <a:pt x="9199" y="15826"/>
                  </a:cubicBezTo>
                  <a:cubicBezTo>
                    <a:pt x="10310" y="15826"/>
                    <a:pt x="11421" y="13913"/>
                    <a:pt x="12779" y="11073"/>
                  </a:cubicBezTo>
                  <a:cubicBezTo>
                    <a:pt x="13026" y="10456"/>
                    <a:pt x="13335" y="9777"/>
                    <a:pt x="13643" y="9098"/>
                  </a:cubicBezTo>
                  <a:cubicBezTo>
                    <a:pt x="15063" y="5826"/>
                    <a:pt x="16606" y="2122"/>
                    <a:pt x="18952" y="2122"/>
                  </a:cubicBezTo>
                  <a:cubicBezTo>
                    <a:pt x="19261" y="2122"/>
                    <a:pt x="19570" y="2184"/>
                    <a:pt x="19878" y="2307"/>
                  </a:cubicBezTo>
                  <a:cubicBezTo>
                    <a:pt x="20557" y="2554"/>
                    <a:pt x="21113" y="3048"/>
                    <a:pt x="21360" y="3727"/>
                  </a:cubicBezTo>
                  <a:cubicBezTo>
                    <a:pt x="22039" y="5641"/>
                    <a:pt x="19940" y="9098"/>
                    <a:pt x="17039" y="13974"/>
                  </a:cubicBezTo>
                  <a:lnTo>
                    <a:pt x="16668" y="14654"/>
                  </a:lnTo>
                  <a:cubicBezTo>
                    <a:pt x="16174" y="15456"/>
                    <a:pt x="15742" y="16197"/>
                    <a:pt x="15310" y="16876"/>
                  </a:cubicBezTo>
                  <a:cubicBezTo>
                    <a:pt x="13150" y="20456"/>
                    <a:pt x="11730" y="22864"/>
                    <a:pt x="12285" y="24716"/>
                  </a:cubicBezTo>
                  <a:cubicBezTo>
                    <a:pt x="12594" y="25765"/>
                    <a:pt x="13458" y="26691"/>
                    <a:pt x="15125" y="27432"/>
                  </a:cubicBezTo>
                  <a:cubicBezTo>
                    <a:pt x="15434" y="27617"/>
                    <a:pt x="15742" y="27740"/>
                    <a:pt x="16113" y="27926"/>
                  </a:cubicBezTo>
                  <a:cubicBezTo>
                    <a:pt x="19878" y="29777"/>
                    <a:pt x="24631" y="32123"/>
                    <a:pt x="25064" y="34531"/>
                  </a:cubicBezTo>
                  <a:cubicBezTo>
                    <a:pt x="25187" y="35271"/>
                    <a:pt x="24878" y="36074"/>
                    <a:pt x="24323" y="36630"/>
                  </a:cubicBezTo>
                  <a:cubicBezTo>
                    <a:pt x="23705" y="37370"/>
                    <a:pt x="22841" y="37802"/>
                    <a:pt x="21915" y="37864"/>
                  </a:cubicBezTo>
                  <a:cubicBezTo>
                    <a:pt x="20619" y="37864"/>
                    <a:pt x="19384" y="36630"/>
                    <a:pt x="18088" y="35271"/>
                  </a:cubicBezTo>
                  <a:cubicBezTo>
                    <a:pt x="17347" y="34531"/>
                    <a:pt x="16606" y="33852"/>
                    <a:pt x="15742" y="33173"/>
                  </a:cubicBezTo>
                  <a:cubicBezTo>
                    <a:pt x="15310" y="32740"/>
                    <a:pt x="14755" y="32432"/>
                    <a:pt x="14137" y="32370"/>
                  </a:cubicBezTo>
                  <a:cubicBezTo>
                    <a:pt x="13890" y="32370"/>
                    <a:pt x="13705" y="32432"/>
                    <a:pt x="13582" y="32617"/>
                  </a:cubicBezTo>
                  <a:cubicBezTo>
                    <a:pt x="13026" y="33296"/>
                    <a:pt x="13396" y="35395"/>
                    <a:pt x="13952" y="38605"/>
                  </a:cubicBezTo>
                  <a:cubicBezTo>
                    <a:pt x="14014" y="39160"/>
                    <a:pt x="14137" y="39778"/>
                    <a:pt x="14261" y="40333"/>
                  </a:cubicBezTo>
                  <a:cubicBezTo>
                    <a:pt x="15187" y="45580"/>
                    <a:pt x="16421" y="50766"/>
                    <a:pt x="18026" y="55766"/>
                  </a:cubicBezTo>
                  <a:lnTo>
                    <a:pt x="18150" y="56321"/>
                  </a:lnTo>
                  <a:cubicBezTo>
                    <a:pt x="19631" y="61136"/>
                    <a:pt x="20249" y="67186"/>
                    <a:pt x="18829" y="69285"/>
                  </a:cubicBezTo>
                  <a:cubicBezTo>
                    <a:pt x="18582" y="69717"/>
                    <a:pt x="18150" y="69964"/>
                    <a:pt x="17718" y="70026"/>
                  </a:cubicBezTo>
                  <a:cubicBezTo>
                    <a:pt x="17628" y="70036"/>
                    <a:pt x="17541" y="70041"/>
                    <a:pt x="17455" y="70041"/>
                  </a:cubicBezTo>
                  <a:cubicBezTo>
                    <a:pt x="14933" y="70041"/>
                    <a:pt x="13922" y="65711"/>
                    <a:pt x="13026" y="60457"/>
                  </a:cubicBezTo>
                  <a:cubicBezTo>
                    <a:pt x="12656" y="58235"/>
                    <a:pt x="12347" y="55210"/>
                    <a:pt x="12038" y="52247"/>
                  </a:cubicBezTo>
                  <a:cubicBezTo>
                    <a:pt x="11668" y="48297"/>
                    <a:pt x="11359" y="44963"/>
                    <a:pt x="10866" y="44099"/>
                  </a:cubicBezTo>
                  <a:cubicBezTo>
                    <a:pt x="10495" y="43482"/>
                    <a:pt x="10186" y="43173"/>
                    <a:pt x="9816" y="43173"/>
                  </a:cubicBezTo>
                  <a:cubicBezTo>
                    <a:pt x="9199" y="43173"/>
                    <a:pt x="8705" y="44284"/>
                    <a:pt x="8149" y="46815"/>
                  </a:cubicBezTo>
                  <a:cubicBezTo>
                    <a:pt x="7902" y="47556"/>
                    <a:pt x="7779" y="48420"/>
                    <a:pt x="7594" y="49346"/>
                  </a:cubicBezTo>
                  <a:cubicBezTo>
                    <a:pt x="7038" y="52618"/>
                    <a:pt x="6421" y="55951"/>
                    <a:pt x="4446" y="55951"/>
                  </a:cubicBezTo>
                  <a:cubicBezTo>
                    <a:pt x="4137" y="55951"/>
                    <a:pt x="3828" y="55889"/>
                    <a:pt x="3520" y="55766"/>
                  </a:cubicBezTo>
                  <a:cubicBezTo>
                    <a:pt x="803" y="54655"/>
                    <a:pt x="2038" y="51568"/>
                    <a:pt x="4075" y="46445"/>
                  </a:cubicBezTo>
                  <a:cubicBezTo>
                    <a:pt x="4569" y="45148"/>
                    <a:pt x="5186" y="43667"/>
                    <a:pt x="5742" y="42123"/>
                  </a:cubicBezTo>
                  <a:cubicBezTo>
                    <a:pt x="6606" y="39099"/>
                    <a:pt x="7162" y="32864"/>
                    <a:pt x="4878" y="20888"/>
                  </a:cubicBezTo>
                  <a:cubicBezTo>
                    <a:pt x="3458" y="13789"/>
                    <a:pt x="1668" y="7863"/>
                    <a:pt x="1668" y="7801"/>
                  </a:cubicBezTo>
                  <a:cubicBezTo>
                    <a:pt x="557" y="4345"/>
                    <a:pt x="310" y="2061"/>
                    <a:pt x="1112" y="1011"/>
                  </a:cubicBezTo>
                  <a:cubicBezTo>
                    <a:pt x="1449" y="578"/>
                    <a:pt x="2010" y="333"/>
                    <a:pt x="2591" y="333"/>
                  </a:cubicBezTo>
                  <a:close/>
                  <a:moveTo>
                    <a:pt x="2456" y="1"/>
                  </a:moveTo>
                  <a:cubicBezTo>
                    <a:pt x="1818" y="1"/>
                    <a:pt x="1183" y="304"/>
                    <a:pt x="803" y="826"/>
                  </a:cubicBezTo>
                  <a:cubicBezTo>
                    <a:pt x="1" y="1937"/>
                    <a:pt x="124" y="4345"/>
                    <a:pt x="1297" y="7863"/>
                  </a:cubicBezTo>
                  <a:cubicBezTo>
                    <a:pt x="1359" y="7925"/>
                    <a:pt x="3149" y="13851"/>
                    <a:pt x="4507" y="21012"/>
                  </a:cubicBezTo>
                  <a:cubicBezTo>
                    <a:pt x="5742" y="27555"/>
                    <a:pt x="6977" y="36568"/>
                    <a:pt x="5372" y="42062"/>
                  </a:cubicBezTo>
                  <a:cubicBezTo>
                    <a:pt x="4816" y="43605"/>
                    <a:pt x="4260" y="45087"/>
                    <a:pt x="3767" y="46383"/>
                  </a:cubicBezTo>
                  <a:cubicBezTo>
                    <a:pt x="1729" y="51445"/>
                    <a:pt x="371" y="54840"/>
                    <a:pt x="3334" y="56075"/>
                  </a:cubicBezTo>
                  <a:cubicBezTo>
                    <a:pt x="3643" y="56198"/>
                    <a:pt x="4013" y="56260"/>
                    <a:pt x="4384" y="56321"/>
                  </a:cubicBezTo>
                  <a:cubicBezTo>
                    <a:pt x="6606" y="56321"/>
                    <a:pt x="7223" y="52803"/>
                    <a:pt x="7841" y="49408"/>
                  </a:cubicBezTo>
                  <a:cubicBezTo>
                    <a:pt x="8026" y="48543"/>
                    <a:pt x="8149" y="47679"/>
                    <a:pt x="8335" y="46877"/>
                  </a:cubicBezTo>
                  <a:cubicBezTo>
                    <a:pt x="9014" y="44037"/>
                    <a:pt x="9569" y="43482"/>
                    <a:pt x="9816" y="43482"/>
                  </a:cubicBezTo>
                  <a:cubicBezTo>
                    <a:pt x="10001" y="43482"/>
                    <a:pt x="10310" y="43728"/>
                    <a:pt x="10557" y="44222"/>
                  </a:cubicBezTo>
                  <a:cubicBezTo>
                    <a:pt x="11051" y="45025"/>
                    <a:pt x="11359" y="48543"/>
                    <a:pt x="11730" y="52247"/>
                  </a:cubicBezTo>
                  <a:cubicBezTo>
                    <a:pt x="12038" y="55210"/>
                    <a:pt x="12347" y="58297"/>
                    <a:pt x="12717" y="60519"/>
                  </a:cubicBezTo>
                  <a:cubicBezTo>
                    <a:pt x="13520" y="65149"/>
                    <a:pt x="14446" y="70334"/>
                    <a:pt x="17471" y="70334"/>
                  </a:cubicBezTo>
                  <a:lnTo>
                    <a:pt x="17718" y="70149"/>
                  </a:lnTo>
                  <a:cubicBezTo>
                    <a:pt x="18273" y="70087"/>
                    <a:pt x="18767" y="69779"/>
                    <a:pt x="19076" y="69285"/>
                  </a:cubicBezTo>
                  <a:cubicBezTo>
                    <a:pt x="20557" y="67124"/>
                    <a:pt x="19878" y="61013"/>
                    <a:pt x="18458" y="56075"/>
                  </a:cubicBezTo>
                  <a:lnTo>
                    <a:pt x="18273" y="55581"/>
                  </a:lnTo>
                  <a:cubicBezTo>
                    <a:pt x="16730" y="50519"/>
                    <a:pt x="15434" y="45395"/>
                    <a:pt x="14508" y="40210"/>
                  </a:cubicBezTo>
                  <a:cubicBezTo>
                    <a:pt x="14384" y="39593"/>
                    <a:pt x="14322" y="38975"/>
                    <a:pt x="14199" y="38420"/>
                  </a:cubicBezTo>
                  <a:cubicBezTo>
                    <a:pt x="13705" y="35518"/>
                    <a:pt x="13273" y="33234"/>
                    <a:pt x="13767" y="32679"/>
                  </a:cubicBezTo>
                  <a:cubicBezTo>
                    <a:pt x="13861" y="32584"/>
                    <a:pt x="13979" y="32536"/>
                    <a:pt x="14124" y="32536"/>
                  </a:cubicBezTo>
                  <a:cubicBezTo>
                    <a:pt x="14451" y="32536"/>
                    <a:pt x="14915" y="32782"/>
                    <a:pt x="15557" y="33296"/>
                  </a:cubicBezTo>
                  <a:cubicBezTo>
                    <a:pt x="16360" y="33975"/>
                    <a:pt x="17100" y="34654"/>
                    <a:pt x="17841" y="35395"/>
                  </a:cubicBezTo>
                  <a:cubicBezTo>
                    <a:pt x="19199" y="36753"/>
                    <a:pt x="20495" y="38049"/>
                    <a:pt x="21915" y="38049"/>
                  </a:cubicBezTo>
                  <a:cubicBezTo>
                    <a:pt x="22903" y="37988"/>
                    <a:pt x="23829" y="37494"/>
                    <a:pt x="24446" y="36691"/>
                  </a:cubicBezTo>
                  <a:cubicBezTo>
                    <a:pt x="25125" y="36074"/>
                    <a:pt x="25434" y="35210"/>
                    <a:pt x="25310" y="34345"/>
                  </a:cubicBezTo>
                  <a:cubicBezTo>
                    <a:pt x="24817" y="31815"/>
                    <a:pt x="20249" y="29531"/>
                    <a:pt x="16174" y="27555"/>
                  </a:cubicBezTo>
                  <a:lnTo>
                    <a:pt x="15187" y="27123"/>
                  </a:lnTo>
                  <a:cubicBezTo>
                    <a:pt x="13643" y="26321"/>
                    <a:pt x="12779" y="25518"/>
                    <a:pt x="12471" y="24530"/>
                  </a:cubicBezTo>
                  <a:cubicBezTo>
                    <a:pt x="11977" y="22802"/>
                    <a:pt x="13396" y="20456"/>
                    <a:pt x="15495" y="16999"/>
                  </a:cubicBezTo>
                  <a:lnTo>
                    <a:pt x="16853" y="14777"/>
                  </a:lnTo>
                  <a:lnTo>
                    <a:pt x="17285" y="14036"/>
                  </a:lnTo>
                  <a:cubicBezTo>
                    <a:pt x="20310" y="8913"/>
                    <a:pt x="22286" y="5579"/>
                    <a:pt x="21607" y="3542"/>
                  </a:cubicBezTo>
                  <a:cubicBezTo>
                    <a:pt x="21298" y="2801"/>
                    <a:pt x="20681" y="2246"/>
                    <a:pt x="19940" y="1999"/>
                  </a:cubicBezTo>
                  <a:cubicBezTo>
                    <a:pt x="19631" y="1875"/>
                    <a:pt x="19261" y="1752"/>
                    <a:pt x="18890" y="1752"/>
                  </a:cubicBezTo>
                  <a:cubicBezTo>
                    <a:pt x="16360" y="1752"/>
                    <a:pt x="14755" y="5517"/>
                    <a:pt x="13273" y="8851"/>
                  </a:cubicBezTo>
                  <a:cubicBezTo>
                    <a:pt x="12964" y="9592"/>
                    <a:pt x="12717" y="10209"/>
                    <a:pt x="12409" y="10826"/>
                  </a:cubicBezTo>
                  <a:cubicBezTo>
                    <a:pt x="11730" y="12369"/>
                    <a:pt x="10248" y="15456"/>
                    <a:pt x="9075" y="15456"/>
                  </a:cubicBezTo>
                  <a:cubicBezTo>
                    <a:pt x="8581" y="15456"/>
                    <a:pt x="7841" y="14839"/>
                    <a:pt x="7223" y="11629"/>
                  </a:cubicBezTo>
                  <a:cubicBezTo>
                    <a:pt x="6977" y="10147"/>
                    <a:pt x="6730" y="8789"/>
                    <a:pt x="6544" y="7616"/>
                  </a:cubicBezTo>
                  <a:cubicBezTo>
                    <a:pt x="5804" y="2986"/>
                    <a:pt x="5372" y="394"/>
                    <a:pt x="3026" y="85"/>
                  </a:cubicBezTo>
                  <a:cubicBezTo>
                    <a:pt x="2840" y="28"/>
                    <a:pt x="2648" y="1"/>
                    <a:pt x="2456" y="1"/>
                  </a:cubicBezTo>
                  <a:close/>
                </a:path>
              </a:pathLst>
            </a:custGeom>
            <a:solidFill>
              <a:srgbClr val="FF7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6"/>
            <p:cNvSpPr/>
            <p:nvPr/>
          </p:nvSpPr>
          <p:spPr>
            <a:xfrm>
              <a:off x="4663950" y="577200"/>
              <a:ext cx="696275" cy="1749925"/>
            </a:xfrm>
            <a:custGeom>
              <a:avLst/>
              <a:gdLst/>
              <a:ahLst/>
              <a:cxnLst/>
              <a:rect l="l" t="t" r="r" b="b"/>
              <a:pathLst>
                <a:path w="27851" h="69997" extrusionOk="0">
                  <a:moveTo>
                    <a:pt x="2715" y="1"/>
                  </a:moveTo>
                  <a:cubicBezTo>
                    <a:pt x="381" y="1"/>
                    <a:pt x="1" y="2544"/>
                    <a:pt x="1677" y="7629"/>
                  </a:cubicBezTo>
                  <a:cubicBezTo>
                    <a:pt x="1677" y="7629"/>
                    <a:pt x="8837" y="31148"/>
                    <a:pt x="5751" y="41889"/>
                  </a:cubicBezTo>
                  <a:cubicBezTo>
                    <a:pt x="2973" y="49544"/>
                    <a:pt x="72" y="54236"/>
                    <a:pt x="3652" y="55717"/>
                  </a:cubicBezTo>
                  <a:cubicBezTo>
                    <a:pt x="3995" y="55853"/>
                    <a:pt x="4308" y="55917"/>
                    <a:pt x="4593" y="55917"/>
                  </a:cubicBezTo>
                  <a:cubicBezTo>
                    <a:pt x="7286" y="55917"/>
                    <a:pt x="7574" y="50271"/>
                    <a:pt x="8467" y="46643"/>
                  </a:cubicBezTo>
                  <a:cubicBezTo>
                    <a:pt x="9055" y="44057"/>
                    <a:pt x="9568" y="43087"/>
                    <a:pt x="10069" y="43087"/>
                  </a:cubicBezTo>
                  <a:cubicBezTo>
                    <a:pt x="10358" y="43087"/>
                    <a:pt x="10643" y="43408"/>
                    <a:pt x="10936" y="43927"/>
                  </a:cubicBezTo>
                  <a:cubicBezTo>
                    <a:pt x="11800" y="45346"/>
                    <a:pt x="12171" y="55100"/>
                    <a:pt x="13097" y="60285"/>
                  </a:cubicBezTo>
                  <a:cubicBezTo>
                    <a:pt x="13930" y="65284"/>
                    <a:pt x="14878" y="69997"/>
                    <a:pt x="17600" y="69997"/>
                  </a:cubicBezTo>
                  <a:cubicBezTo>
                    <a:pt x="17701" y="69997"/>
                    <a:pt x="17805" y="69990"/>
                    <a:pt x="17912" y="69977"/>
                  </a:cubicBezTo>
                  <a:cubicBezTo>
                    <a:pt x="20875" y="69668"/>
                    <a:pt x="20196" y="62014"/>
                    <a:pt x="18529" y="56087"/>
                  </a:cubicBezTo>
                  <a:cubicBezTo>
                    <a:pt x="16862" y="50902"/>
                    <a:pt x="15566" y="45593"/>
                    <a:pt x="14578" y="40223"/>
                  </a:cubicBezTo>
                  <a:cubicBezTo>
                    <a:pt x="13806" y="35640"/>
                    <a:pt x="13035" y="32377"/>
                    <a:pt x="14295" y="32377"/>
                  </a:cubicBezTo>
                  <a:cubicBezTo>
                    <a:pt x="14648" y="32377"/>
                    <a:pt x="15159" y="32632"/>
                    <a:pt x="15874" y="33186"/>
                  </a:cubicBezTo>
                  <a:cubicBezTo>
                    <a:pt x="18280" y="35001"/>
                    <a:pt x="20052" y="37885"/>
                    <a:pt x="22147" y="37885"/>
                  </a:cubicBezTo>
                  <a:cubicBezTo>
                    <a:pt x="22901" y="37885"/>
                    <a:pt x="23696" y="37512"/>
                    <a:pt x="24578" y="36581"/>
                  </a:cubicBezTo>
                  <a:cubicBezTo>
                    <a:pt x="27850" y="33000"/>
                    <a:pt x="20566" y="29667"/>
                    <a:pt x="15319" y="27136"/>
                  </a:cubicBezTo>
                  <a:cubicBezTo>
                    <a:pt x="10134" y="24543"/>
                    <a:pt x="12788" y="21580"/>
                    <a:pt x="16924" y="14543"/>
                  </a:cubicBezTo>
                  <a:cubicBezTo>
                    <a:pt x="21060" y="7506"/>
                    <a:pt x="23653" y="3432"/>
                    <a:pt x="20134" y="1950"/>
                  </a:cubicBezTo>
                  <a:cubicBezTo>
                    <a:pt x="19785" y="1812"/>
                    <a:pt x="19451" y="1747"/>
                    <a:pt x="19131" y="1747"/>
                  </a:cubicBezTo>
                  <a:cubicBezTo>
                    <a:pt x="16170" y="1747"/>
                    <a:pt x="14404" y="7268"/>
                    <a:pt x="12788" y="10777"/>
                  </a:cubicBezTo>
                  <a:cubicBezTo>
                    <a:pt x="11672" y="13091"/>
                    <a:pt x="10419" y="15460"/>
                    <a:pt x="9304" y="15460"/>
                  </a:cubicBezTo>
                  <a:cubicBezTo>
                    <a:pt x="8754" y="15460"/>
                    <a:pt x="8237" y="14881"/>
                    <a:pt x="7788" y="13432"/>
                  </a:cubicBezTo>
                  <a:lnTo>
                    <a:pt x="7788" y="13432"/>
                  </a:lnTo>
                  <a:cubicBezTo>
                    <a:pt x="7979" y="14768"/>
                    <a:pt x="8428" y="16179"/>
                    <a:pt x="9450" y="16179"/>
                  </a:cubicBezTo>
                  <a:cubicBezTo>
                    <a:pt x="9749" y="16179"/>
                    <a:pt x="10098" y="16058"/>
                    <a:pt x="10504" y="15778"/>
                  </a:cubicBezTo>
                  <a:cubicBezTo>
                    <a:pt x="12479" y="14420"/>
                    <a:pt x="13467" y="12012"/>
                    <a:pt x="14393" y="9851"/>
                  </a:cubicBezTo>
                  <a:cubicBezTo>
                    <a:pt x="15072" y="8308"/>
                    <a:pt x="15751" y="6765"/>
                    <a:pt x="16492" y="5222"/>
                  </a:cubicBezTo>
                  <a:cubicBezTo>
                    <a:pt x="16986" y="4296"/>
                    <a:pt x="17788" y="2629"/>
                    <a:pt x="18961" y="2320"/>
                  </a:cubicBezTo>
                  <a:cubicBezTo>
                    <a:pt x="19079" y="2297"/>
                    <a:pt x="19194" y="2286"/>
                    <a:pt x="19305" y="2286"/>
                  </a:cubicBezTo>
                  <a:cubicBezTo>
                    <a:pt x="20354" y="2286"/>
                    <a:pt x="21066" y="3285"/>
                    <a:pt x="21122" y="4234"/>
                  </a:cubicBezTo>
                  <a:cubicBezTo>
                    <a:pt x="21060" y="5716"/>
                    <a:pt x="20566" y="7135"/>
                    <a:pt x="19702" y="8370"/>
                  </a:cubicBezTo>
                  <a:cubicBezTo>
                    <a:pt x="18776" y="9728"/>
                    <a:pt x="17788" y="11086"/>
                    <a:pt x="16800" y="12382"/>
                  </a:cubicBezTo>
                  <a:cubicBezTo>
                    <a:pt x="15566" y="13926"/>
                    <a:pt x="14393" y="15592"/>
                    <a:pt x="13405" y="17321"/>
                  </a:cubicBezTo>
                  <a:cubicBezTo>
                    <a:pt x="12232" y="19296"/>
                    <a:pt x="10874" y="21951"/>
                    <a:pt x="11739" y="24296"/>
                  </a:cubicBezTo>
                  <a:cubicBezTo>
                    <a:pt x="12479" y="26457"/>
                    <a:pt x="14270" y="27506"/>
                    <a:pt x="16245" y="28432"/>
                  </a:cubicBezTo>
                  <a:cubicBezTo>
                    <a:pt x="18035" y="29235"/>
                    <a:pt x="19702" y="30222"/>
                    <a:pt x="21183" y="31395"/>
                  </a:cubicBezTo>
                  <a:cubicBezTo>
                    <a:pt x="22356" y="32383"/>
                    <a:pt x="23529" y="34111"/>
                    <a:pt x="22233" y="35470"/>
                  </a:cubicBezTo>
                  <a:cubicBezTo>
                    <a:pt x="21947" y="35796"/>
                    <a:pt x="21574" y="35927"/>
                    <a:pt x="21178" y="35927"/>
                  </a:cubicBezTo>
                  <a:cubicBezTo>
                    <a:pt x="20375" y="35927"/>
                    <a:pt x="19477" y="35390"/>
                    <a:pt x="19023" y="34852"/>
                  </a:cubicBezTo>
                  <a:cubicBezTo>
                    <a:pt x="18428" y="34204"/>
                    <a:pt x="15516" y="29676"/>
                    <a:pt x="13805" y="29676"/>
                  </a:cubicBezTo>
                  <a:cubicBezTo>
                    <a:pt x="13562" y="29676"/>
                    <a:pt x="13343" y="29768"/>
                    <a:pt x="13158" y="29976"/>
                  </a:cubicBezTo>
                  <a:cubicBezTo>
                    <a:pt x="11677" y="31642"/>
                    <a:pt x="12541" y="35099"/>
                    <a:pt x="13158" y="37075"/>
                  </a:cubicBezTo>
                  <a:cubicBezTo>
                    <a:pt x="13776" y="39359"/>
                    <a:pt x="14516" y="41581"/>
                    <a:pt x="14949" y="43927"/>
                  </a:cubicBezTo>
                  <a:cubicBezTo>
                    <a:pt x="15504" y="46766"/>
                    <a:pt x="15566" y="49729"/>
                    <a:pt x="16245" y="52569"/>
                  </a:cubicBezTo>
                  <a:cubicBezTo>
                    <a:pt x="16986" y="55408"/>
                    <a:pt x="18035" y="58001"/>
                    <a:pt x="18405" y="60841"/>
                  </a:cubicBezTo>
                  <a:cubicBezTo>
                    <a:pt x="18652" y="62569"/>
                    <a:pt x="18838" y="64977"/>
                    <a:pt x="17850" y="66458"/>
                  </a:cubicBezTo>
                  <a:cubicBezTo>
                    <a:pt x="17647" y="66756"/>
                    <a:pt x="17433" y="66879"/>
                    <a:pt x="17217" y="66879"/>
                  </a:cubicBezTo>
                  <a:cubicBezTo>
                    <a:pt x="16317" y="66879"/>
                    <a:pt x="15395" y="64734"/>
                    <a:pt x="15195" y="64236"/>
                  </a:cubicBezTo>
                  <a:cubicBezTo>
                    <a:pt x="13776" y="60594"/>
                    <a:pt x="13652" y="56334"/>
                    <a:pt x="13652" y="52445"/>
                  </a:cubicBezTo>
                  <a:cubicBezTo>
                    <a:pt x="13714" y="50593"/>
                    <a:pt x="13590" y="48742"/>
                    <a:pt x="13282" y="46890"/>
                  </a:cubicBezTo>
                  <a:cubicBezTo>
                    <a:pt x="12973" y="45346"/>
                    <a:pt x="12418" y="43371"/>
                    <a:pt x="10874" y="42630"/>
                  </a:cubicBezTo>
                  <a:cubicBezTo>
                    <a:pt x="10537" y="42462"/>
                    <a:pt x="10234" y="42386"/>
                    <a:pt x="9962" y="42386"/>
                  </a:cubicBezTo>
                  <a:cubicBezTo>
                    <a:pt x="8242" y="42386"/>
                    <a:pt x="7746" y="45397"/>
                    <a:pt x="7479" y="46890"/>
                  </a:cubicBezTo>
                  <a:cubicBezTo>
                    <a:pt x="7294" y="48124"/>
                    <a:pt x="7109" y="49359"/>
                    <a:pt x="6800" y="50593"/>
                  </a:cubicBezTo>
                  <a:cubicBezTo>
                    <a:pt x="6677" y="51396"/>
                    <a:pt x="6368" y="52198"/>
                    <a:pt x="5874" y="52877"/>
                  </a:cubicBezTo>
                  <a:cubicBezTo>
                    <a:pt x="5651" y="53133"/>
                    <a:pt x="5362" y="53256"/>
                    <a:pt x="5075" y="53256"/>
                  </a:cubicBezTo>
                  <a:cubicBezTo>
                    <a:pt x="4806" y="53256"/>
                    <a:pt x="4540" y="53148"/>
                    <a:pt x="4331" y="52939"/>
                  </a:cubicBezTo>
                  <a:cubicBezTo>
                    <a:pt x="3096" y="52075"/>
                    <a:pt x="3652" y="50285"/>
                    <a:pt x="4146" y="49174"/>
                  </a:cubicBezTo>
                  <a:cubicBezTo>
                    <a:pt x="5133" y="46951"/>
                    <a:pt x="5874" y="44667"/>
                    <a:pt x="6491" y="42322"/>
                  </a:cubicBezTo>
                  <a:cubicBezTo>
                    <a:pt x="7232" y="39235"/>
                    <a:pt x="7603" y="36087"/>
                    <a:pt x="7664" y="32939"/>
                  </a:cubicBezTo>
                  <a:cubicBezTo>
                    <a:pt x="7603" y="26580"/>
                    <a:pt x="6059" y="20407"/>
                    <a:pt x="4331" y="14296"/>
                  </a:cubicBezTo>
                  <a:cubicBezTo>
                    <a:pt x="3714" y="11950"/>
                    <a:pt x="2726" y="9666"/>
                    <a:pt x="2047" y="7259"/>
                  </a:cubicBezTo>
                  <a:cubicBezTo>
                    <a:pt x="1553" y="5530"/>
                    <a:pt x="1059" y="3370"/>
                    <a:pt x="1923" y="1641"/>
                  </a:cubicBezTo>
                  <a:cubicBezTo>
                    <a:pt x="2232" y="839"/>
                    <a:pt x="3035" y="283"/>
                    <a:pt x="3961" y="222"/>
                  </a:cubicBezTo>
                  <a:cubicBezTo>
                    <a:pt x="3714" y="98"/>
                    <a:pt x="3467" y="36"/>
                    <a:pt x="3220" y="36"/>
                  </a:cubicBezTo>
                  <a:cubicBezTo>
                    <a:pt x="3042" y="13"/>
                    <a:pt x="2874" y="1"/>
                    <a:pt x="2715" y="1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6"/>
            <p:cNvSpPr/>
            <p:nvPr/>
          </p:nvSpPr>
          <p:spPr>
            <a:xfrm>
              <a:off x="4752275" y="587150"/>
              <a:ext cx="81700" cy="276625"/>
            </a:xfrm>
            <a:custGeom>
              <a:avLst/>
              <a:gdLst/>
              <a:ahLst/>
              <a:cxnLst/>
              <a:rect l="l" t="t" r="r" b="b"/>
              <a:pathLst>
                <a:path w="3268" h="11065" extrusionOk="0">
                  <a:moveTo>
                    <a:pt x="283" y="1"/>
                  </a:moveTo>
                  <a:cubicBezTo>
                    <a:pt x="201" y="1"/>
                    <a:pt x="1" y="267"/>
                    <a:pt x="57" y="379"/>
                  </a:cubicBezTo>
                  <a:cubicBezTo>
                    <a:pt x="2403" y="3280"/>
                    <a:pt x="2403" y="7478"/>
                    <a:pt x="2835" y="10997"/>
                  </a:cubicBezTo>
                  <a:cubicBezTo>
                    <a:pt x="2835" y="11045"/>
                    <a:pt x="2851" y="11065"/>
                    <a:pt x="2878" y="11065"/>
                  </a:cubicBezTo>
                  <a:cubicBezTo>
                    <a:pt x="2987" y="11065"/>
                    <a:pt x="3267" y="10726"/>
                    <a:pt x="3267" y="10626"/>
                  </a:cubicBezTo>
                  <a:cubicBezTo>
                    <a:pt x="3205" y="7169"/>
                    <a:pt x="2835" y="2663"/>
                    <a:pt x="304" y="9"/>
                  </a:cubicBezTo>
                  <a:cubicBezTo>
                    <a:pt x="299" y="3"/>
                    <a:pt x="292" y="1"/>
                    <a:pt x="283" y="1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6"/>
            <p:cNvSpPr/>
            <p:nvPr/>
          </p:nvSpPr>
          <p:spPr>
            <a:xfrm>
              <a:off x="4994250" y="680700"/>
              <a:ext cx="195075" cy="337325"/>
            </a:xfrm>
            <a:custGeom>
              <a:avLst/>
              <a:gdLst/>
              <a:ahLst/>
              <a:cxnLst/>
              <a:rect l="l" t="t" r="r" b="b"/>
              <a:pathLst>
                <a:path w="7803" h="13493" extrusionOk="0">
                  <a:moveTo>
                    <a:pt x="7768" y="1"/>
                  </a:moveTo>
                  <a:cubicBezTo>
                    <a:pt x="7703" y="1"/>
                    <a:pt x="7539" y="189"/>
                    <a:pt x="7539" y="279"/>
                  </a:cubicBezTo>
                  <a:cubicBezTo>
                    <a:pt x="6922" y="2934"/>
                    <a:pt x="5749" y="5465"/>
                    <a:pt x="4082" y="7749"/>
                  </a:cubicBezTo>
                  <a:cubicBezTo>
                    <a:pt x="2724" y="9600"/>
                    <a:pt x="1243" y="11329"/>
                    <a:pt x="70" y="13243"/>
                  </a:cubicBezTo>
                  <a:cubicBezTo>
                    <a:pt x="0" y="13416"/>
                    <a:pt x="48" y="13492"/>
                    <a:pt x="126" y="13492"/>
                  </a:cubicBezTo>
                  <a:cubicBezTo>
                    <a:pt x="185" y="13492"/>
                    <a:pt x="263" y="13447"/>
                    <a:pt x="317" y="13366"/>
                  </a:cubicBezTo>
                  <a:cubicBezTo>
                    <a:pt x="1860" y="11020"/>
                    <a:pt x="3712" y="8983"/>
                    <a:pt x="5255" y="6637"/>
                  </a:cubicBezTo>
                  <a:cubicBezTo>
                    <a:pt x="6490" y="4662"/>
                    <a:pt x="7416" y="2440"/>
                    <a:pt x="7786" y="94"/>
                  </a:cubicBezTo>
                  <a:cubicBezTo>
                    <a:pt x="7803" y="27"/>
                    <a:pt x="7792" y="1"/>
                    <a:pt x="7768" y="1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6"/>
            <p:cNvSpPr/>
            <p:nvPr/>
          </p:nvSpPr>
          <p:spPr>
            <a:xfrm>
              <a:off x="5094750" y="1289550"/>
              <a:ext cx="145100" cy="171225"/>
            </a:xfrm>
            <a:custGeom>
              <a:avLst/>
              <a:gdLst/>
              <a:ahLst/>
              <a:cxnLst/>
              <a:rect l="l" t="t" r="r" b="b"/>
              <a:pathLst>
                <a:path w="5804" h="6849" extrusionOk="0">
                  <a:moveTo>
                    <a:pt x="186" y="0"/>
                  </a:moveTo>
                  <a:cubicBezTo>
                    <a:pt x="124" y="0"/>
                    <a:pt x="1" y="185"/>
                    <a:pt x="62" y="247"/>
                  </a:cubicBezTo>
                  <a:cubicBezTo>
                    <a:pt x="2470" y="1914"/>
                    <a:pt x="4939" y="3766"/>
                    <a:pt x="5556" y="6790"/>
                  </a:cubicBezTo>
                  <a:cubicBezTo>
                    <a:pt x="5556" y="6831"/>
                    <a:pt x="5568" y="6848"/>
                    <a:pt x="5587" y="6848"/>
                  </a:cubicBezTo>
                  <a:cubicBezTo>
                    <a:pt x="5653" y="6848"/>
                    <a:pt x="5803" y="6640"/>
                    <a:pt x="5803" y="6543"/>
                  </a:cubicBezTo>
                  <a:cubicBezTo>
                    <a:pt x="5741" y="3333"/>
                    <a:pt x="2840" y="1296"/>
                    <a:pt x="186" y="0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6"/>
            <p:cNvSpPr/>
            <p:nvPr/>
          </p:nvSpPr>
          <p:spPr>
            <a:xfrm>
              <a:off x="5063875" y="1868950"/>
              <a:ext cx="80275" cy="357925"/>
            </a:xfrm>
            <a:custGeom>
              <a:avLst/>
              <a:gdLst/>
              <a:ahLst/>
              <a:cxnLst/>
              <a:rect l="l" t="t" r="r" b="b"/>
              <a:pathLst>
                <a:path w="3211" h="14317" extrusionOk="0">
                  <a:moveTo>
                    <a:pt x="224" y="1"/>
                  </a:moveTo>
                  <a:cubicBezTo>
                    <a:pt x="163" y="1"/>
                    <a:pt x="1" y="182"/>
                    <a:pt x="1" y="282"/>
                  </a:cubicBezTo>
                  <a:cubicBezTo>
                    <a:pt x="1297" y="4850"/>
                    <a:pt x="2347" y="9418"/>
                    <a:pt x="1729" y="14171"/>
                  </a:cubicBezTo>
                  <a:cubicBezTo>
                    <a:pt x="1712" y="14276"/>
                    <a:pt x="1739" y="14316"/>
                    <a:pt x="1787" y="14316"/>
                  </a:cubicBezTo>
                  <a:cubicBezTo>
                    <a:pt x="1908" y="14316"/>
                    <a:pt x="2162" y="14057"/>
                    <a:pt x="2162" y="13924"/>
                  </a:cubicBezTo>
                  <a:cubicBezTo>
                    <a:pt x="3211" y="9356"/>
                    <a:pt x="1668" y="4356"/>
                    <a:pt x="248" y="35"/>
                  </a:cubicBezTo>
                  <a:cubicBezTo>
                    <a:pt x="248" y="11"/>
                    <a:pt x="239" y="1"/>
                    <a:pt x="224" y="1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6"/>
            <p:cNvSpPr/>
            <p:nvPr/>
          </p:nvSpPr>
          <p:spPr>
            <a:xfrm>
              <a:off x="3526800" y="2083500"/>
              <a:ext cx="1475375" cy="1167500"/>
            </a:xfrm>
            <a:custGeom>
              <a:avLst/>
              <a:gdLst/>
              <a:ahLst/>
              <a:cxnLst/>
              <a:rect l="l" t="t" r="r" b="b"/>
              <a:pathLst>
                <a:path w="59015" h="46700" extrusionOk="0">
                  <a:moveTo>
                    <a:pt x="53893" y="1"/>
                  </a:moveTo>
                  <a:cubicBezTo>
                    <a:pt x="49556" y="1"/>
                    <a:pt x="42856" y="5567"/>
                    <a:pt x="36298" y="9848"/>
                  </a:cubicBezTo>
                  <a:cubicBezTo>
                    <a:pt x="33460" y="11678"/>
                    <a:pt x="31701" y="12482"/>
                    <a:pt x="30748" y="12482"/>
                  </a:cubicBezTo>
                  <a:cubicBezTo>
                    <a:pt x="29194" y="12482"/>
                    <a:pt x="29790" y="10339"/>
                    <a:pt x="31360" y="7009"/>
                  </a:cubicBezTo>
                  <a:cubicBezTo>
                    <a:pt x="33062" y="2701"/>
                    <a:pt x="31890" y="211"/>
                    <a:pt x="30111" y="211"/>
                  </a:cubicBezTo>
                  <a:cubicBezTo>
                    <a:pt x="28729" y="211"/>
                    <a:pt x="26980" y="1714"/>
                    <a:pt x="25927" y="5033"/>
                  </a:cubicBezTo>
                  <a:cubicBezTo>
                    <a:pt x="23396" y="14663"/>
                    <a:pt x="12902" y="23676"/>
                    <a:pt x="12902" y="23676"/>
                  </a:cubicBezTo>
                  <a:cubicBezTo>
                    <a:pt x="6976" y="28738"/>
                    <a:pt x="0" y="35343"/>
                    <a:pt x="2840" y="38923"/>
                  </a:cubicBezTo>
                  <a:cubicBezTo>
                    <a:pt x="3359" y="39581"/>
                    <a:pt x="4019" y="39866"/>
                    <a:pt x="4775" y="39866"/>
                  </a:cubicBezTo>
                  <a:cubicBezTo>
                    <a:pt x="8060" y="39866"/>
                    <a:pt x="13158" y="34485"/>
                    <a:pt x="16421" y="31022"/>
                  </a:cubicBezTo>
                  <a:cubicBezTo>
                    <a:pt x="18502" y="28878"/>
                    <a:pt x="19858" y="27378"/>
                    <a:pt x="20811" y="27378"/>
                  </a:cubicBezTo>
                  <a:cubicBezTo>
                    <a:pt x="21723" y="27378"/>
                    <a:pt x="22264" y="28753"/>
                    <a:pt x="22717" y="32256"/>
                  </a:cubicBezTo>
                  <a:cubicBezTo>
                    <a:pt x="23524" y="38940"/>
                    <a:pt x="23524" y="46700"/>
                    <a:pt x="28239" y="46700"/>
                  </a:cubicBezTo>
                  <a:cubicBezTo>
                    <a:pt x="28575" y="46700"/>
                    <a:pt x="28936" y="46660"/>
                    <a:pt x="29322" y="46578"/>
                  </a:cubicBezTo>
                  <a:cubicBezTo>
                    <a:pt x="35187" y="45343"/>
                    <a:pt x="31668" y="35590"/>
                    <a:pt x="29631" y="30651"/>
                  </a:cubicBezTo>
                  <a:cubicBezTo>
                    <a:pt x="27656" y="25713"/>
                    <a:pt x="28335" y="23676"/>
                    <a:pt x="29940" y="21886"/>
                  </a:cubicBezTo>
                  <a:cubicBezTo>
                    <a:pt x="31207" y="20424"/>
                    <a:pt x="33166" y="19693"/>
                    <a:pt x="37763" y="19693"/>
                  </a:cubicBezTo>
                  <a:cubicBezTo>
                    <a:pt x="38988" y="19693"/>
                    <a:pt x="40401" y="19745"/>
                    <a:pt x="42039" y="19849"/>
                  </a:cubicBezTo>
                  <a:cubicBezTo>
                    <a:pt x="43556" y="19945"/>
                    <a:pt x="44939" y="19992"/>
                    <a:pt x="46189" y="19992"/>
                  </a:cubicBezTo>
                  <a:cubicBezTo>
                    <a:pt x="51349" y="19992"/>
                    <a:pt x="54245" y="19191"/>
                    <a:pt x="54941" y="17750"/>
                  </a:cubicBezTo>
                  <a:cubicBezTo>
                    <a:pt x="55783" y="16064"/>
                    <a:pt x="54939" y="13919"/>
                    <a:pt x="50546" y="13919"/>
                  </a:cubicBezTo>
                  <a:cubicBezTo>
                    <a:pt x="50112" y="13919"/>
                    <a:pt x="49643" y="13940"/>
                    <a:pt x="49138" y="13984"/>
                  </a:cubicBezTo>
                  <a:cubicBezTo>
                    <a:pt x="43459" y="14478"/>
                    <a:pt x="40064" y="14725"/>
                    <a:pt x="40064" y="14725"/>
                  </a:cubicBezTo>
                  <a:cubicBezTo>
                    <a:pt x="40064" y="14725"/>
                    <a:pt x="44878" y="11947"/>
                    <a:pt x="51977" y="8428"/>
                  </a:cubicBezTo>
                  <a:cubicBezTo>
                    <a:pt x="59015" y="4910"/>
                    <a:pt x="58212" y="1576"/>
                    <a:pt x="55558" y="342"/>
                  </a:cubicBezTo>
                  <a:cubicBezTo>
                    <a:pt x="55053" y="108"/>
                    <a:pt x="54496" y="1"/>
                    <a:pt x="53893" y="1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6"/>
            <p:cNvSpPr/>
            <p:nvPr/>
          </p:nvSpPr>
          <p:spPr>
            <a:xfrm>
              <a:off x="3520625" y="2079675"/>
              <a:ext cx="1447600" cy="1174450"/>
            </a:xfrm>
            <a:custGeom>
              <a:avLst/>
              <a:gdLst/>
              <a:ahLst/>
              <a:cxnLst/>
              <a:rect l="l" t="t" r="r" b="b"/>
              <a:pathLst>
                <a:path w="57904" h="46978" extrusionOk="0">
                  <a:moveTo>
                    <a:pt x="54138" y="371"/>
                  </a:moveTo>
                  <a:cubicBezTo>
                    <a:pt x="54694" y="371"/>
                    <a:pt x="55249" y="433"/>
                    <a:pt x="55743" y="680"/>
                  </a:cubicBezTo>
                  <a:cubicBezTo>
                    <a:pt x="56793" y="1050"/>
                    <a:pt x="57472" y="1976"/>
                    <a:pt x="57533" y="3026"/>
                  </a:cubicBezTo>
                  <a:cubicBezTo>
                    <a:pt x="57595" y="4013"/>
                    <a:pt x="56916" y="6051"/>
                    <a:pt x="52101" y="8458"/>
                  </a:cubicBezTo>
                  <a:cubicBezTo>
                    <a:pt x="45125" y="11915"/>
                    <a:pt x="40249" y="14693"/>
                    <a:pt x="40187" y="14693"/>
                  </a:cubicBezTo>
                  <a:lnTo>
                    <a:pt x="39631" y="15001"/>
                  </a:lnTo>
                  <a:lnTo>
                    <a:pt x="40311" y="15001"/>
                  </a:lnTo>
                  <a:cubicBezTo>
                    <a:pt x="40311" y="15001"/>
                    <a:pt x="43767" y="14816"/>
                    <a:pt x="49385" y="14322"/>
                  </a:cubicBezTo>
                  <a:cubicBezTo>
                    <a:pt x="49872" y="14281"/>
                    <a:pt x="50334" y="14260"/>
                    <a:pt x="50771" y="14260"/>
                  </a:cubicBezTo>
                  <a:cubicBezTo>
                    <a:pt x="52934" y="14260"/>
                    <a:pt x="54448" y="14766"/>
                    <a:pt x="55064" y="15742"/>
                  </a:cubicBezTo>
                  <a:cubicBezTo>
                    <a:pt x="55434" y="16421"/>
                    <a:pt x="55434" y="17162"/>
                    <a:pt x="55064" y="17841"/>
                  </a:cubicBezTo>
                  <a:cubicBezTo>
                    <a:pt x="54323" y="19261"/>
                    <a:pt x="51360" y="20002"/>
                    <a:pt x="46484" y="20002"/>
                  </a:cubicBezTo>
                  <a:cubicBezTo>
                    <a:pt x="45187" y="20002"/>
                    <a:pt x="43829" y="19940"/>
                    <a:pt x="42286" y="19878"/>
                  </a:cubicBezTo>
                  <a:cubicBezTo>
                    <a:pt x="40619" y="19755"/>
                    <a:pt x="39261" y="19693"/>
                    <a:pt x="38026" y="19693"/>
                  </a:cubicBezTo>
                  <a:cubicBezTo>
                    <a:pt x="33705" y="19693"/>
                    <a:pt x="31483" y="20310"/>
                    <a:pt x="30063" y="21915"/>
                  </a:cubicBezTo>
                  <a:cubicBezTo>
                    <a:pt x="28335" y="23891"/>
                    <a:pt x="27718" y="25989"/>
                    <a:pt x="29755" y="30866"/>
                  </a:cubicBezTo>
                  <a:cubicBezTo>
                    <a:pt x="30804" y="33459"/>
                    <a:pt x="33952" y="41237"/>
                    <a:pt x="32039" y="44817"/>
                  </a:cubicBezTo>
                  <a:cubicBezTo>
                    <a:pt x="31545" y="45743"/>
                    <a:pt x="30619" y="46422"/>
                    <a:pt x="29569" y="46607"/>
                  </a:cubicBezTo>
                  <a:cubicBezTo>
                    <a:pt x="29199" y="46669"/>
                    <a:pt x="28890" y="46731"/>
                    <a:pt x="28520" y="46731"/>
                  </a:cubicBezTo>
                  <a:cubicBezTo>
                    <a:pt x="24631" y="46731"/>
                    <a:pt x="24014" y="41237"/>
                    <a:pt x="23396" y="35496"/>
                  </a:cubicBezTo>
                  <a:cubicBezTo>
                    <a:pt x="23335" y="34446"/>
                    <a:pt x="23211" y="33397"/>
                    <a:pt x="23088" y="32409"/>
                  </a:cubicBezTo>
                  <a:cubicBezTo>
                    <a:pt x="22656" y="28767"/>
                    <a:pt x="22038" y="27347"/>
                    <a:pt x="21051" y="27347"/>
                  </a:cubicBezTo>
                  <a:cubicBezTo>
                    <a:pt x="20063" y="27347"/>
                    <a:pt x="18890" y="28644"/>
                    <a:pt x="17038" y="30619"/>
                  </a:cubicBezTo>
                  <a:lnTo>
                    <a:pt x="16421" y="31236"/>
                  </a:lnTo>
                  <a:cubicBezTo>
                    <a:pt x="13149" y="34693"/>
                    <a:pt x="8211" y="39879"/>
                    <a:pt x="5001" y="39879"/>
                  </a:cubicBezTo>
                  <a:cubicBezTo>
                    <a:pt x="4322" y="39879"/>
                    <a:pt x="3581" y="39570"/>
                    <a:pt x="3149" y="39014"/>
                  </a:cubicBezTo>
                  <a:cubicBezTo>
                    <a:pt x="371" y="35558"/>
                    <a:pt x="7593" y="28767"/>
                    <a:pt x="13211" y="23952"/>
                  </a:cubicBezTo>
                  <a:cubicBezTo>
                    <a:pt x="15248" y="22224"/>
                    <a:pt x="17100" y="20310"/>
                    <a:pt x="18828" y="18273"/>
                  </a:cubicBezTo>
                  <a:cubicBezTo>
                    <a:pt x="21483" y="15063"/>
                    <a:pt x="25001" y="10248"/>
                    <a:pt x="26298" y="5248"/>
                  </a:cubicBezTo>
                  <a:cubicBezTo>
                    <a:pt x="27409" y="1791"/>
                    <a:pt x="29199" y="557"/>
                    <a:pt x="30372" y="557"/>
                  </a:cubicBezTo>
                  <a:cubicBezTo>
                    <a:pt x="30927" y="557"/>
                    <a:pt x="31421" y="803"/>
                    <a:pt x="31730" y="1297"/>
                  </a:cubicBezTo>
                  <a:cubicBezTo>
                    <a:pt x="32532" y="2532"/>
                    <a:pt x="32471" y="4692"/>
                    <a:pt x="31483" y="7162"/>
                  </a:cubicBezTo>
                  <a:cubicBezTo>
                    <a:pt x="30063" y="10125"/>
                    <a:pt x="29631" y="11668"/>
                    <a:pt x="30125" y="12409"/>
                  </a:cubicBezTo>
                  <a:cubicBezTo>
                    <a:pt x="30310" y="12717"/>
                    <a:pt x="30681" y="12841"/>
                    <a:pt x="30989" y="12841"/>
                  </a:cubicBezTo>
                  <a:cubicBezTo>
                    <a:pt x="31977" y="12841"/>
                    <a:pt x="33891" y="11977"/>
                    <a:pt x="36607" y="10186"/>
                  </a:cubicBezTo>
                  <a:cubicBezTo>
                    <a:pt x="38150" y="9137"/>
                    <a:pt x="39693" y="8088"/>
                    <a:pt x="41236" y="7038"/>
                  </a:cubicBezTo>
                  <a:cubicBezTo>
                    <a:pt x="46237" y="3581"/>
                    <a:pt x="50866" y="371"/>
                    <a:pt x="54138" y="371"/>
                  </a:cubicBezTo>
                  <a:close/>
                  <a:moveTo>
                    <a:pt x="54138" y="1"/>
                  </a:moveTo>
                  <a:cubicBezTo>
                    <a:pt x="50805" y="1"/>
                    <a:pt x="46113" y="3273"/>
                    <a:pt x="41113" y="6730"/>
                  </a:cubicBezTo>
                  <a:cubicBezTo>
                    <a:pt x="39570" y="7779"/>
                    <a:pt x="38026" y="8828"/>
                    <a:pt x="36483" y="9816"/>
                  </a:cubicBezTo>
                  <a:cubicBezTo>
                    <a:pt x="33767" y="11606"/>
                    <a:pt x="31977" y="12470"/>
                    <a:pt x="30989" y="12470"/>
                  </a:cubicBezTo>
                  <a:cubicBezTo>
                    <a:pt x="30742" y="12470"/>
                    <a:pt x="30495" y="12409"/>
                    <a:pt x="30372" y="12162"/>
                  </a:cubicBezTo>
                  <a:cubicBezTo>
                    <a:pt x="29878" y="11421"/>
                    <a:pt x="30927" y="8952"/>
                    <a:pt x="31730" y="7223"/>
                  </a:cubicBezTo>
                  <a:cubicBezTo>
                    <a:pt x="32779" y="4569"/>
                    <a:pt x="32841" y="2347"/>
                    <a:pt x="31977" y="1112"/>
                  </a:cubicBezTo>
                  <a:cubicBezTo>
                    <a:pt x="31607" y="495"/>
                    <a:pt x="30989" y="186"/>
                    <a:pt x="30372" y="186"/>
                  </a:cubicBezTo>
                  <a:cubicBezTo>
                    <a:pt x="29076" y="186"/>
                    <a:pt x="27162" y="1482"/>
                    <a:pt x="25989" y="5063"/>
                  </a:cubicBezTo>
                  <a:cubicBezTo>
                    <a:pt x="24693" y="10063"/>
                    <a:pt x="21236" y="14878"/>
                    <a:pt x="18581" y="17964"/>
                  </a:cubicBezTo>
                  <a:cubicBezTo>
                    <a:pt x="16853" y="20002"/>
                    <a:pt x="15001" y="21915"/>
                    <a:pt x="13026" y="23705"/>
                  </a:cubicBezTo>
                  <a:cubicBezTo>
                    <a:pt x="7285" y="28520"/>
                    <a:pt x="1" y="35434"/>
                    <a:pt x="2902" y="39138"/>
                  </a:cubicBezTo>
                  <a:cubicBezTo>
                    <a:pt x="3396" y="39755"/>
                    <a:pt x="4198" y="40126"/>
                    <a:pt x="5001" y="40126"/>
                  </a:cubicBezTo>
                  <a:cubicBezTo>
                    <a:pt x="8334" y="40126"/>
                    <a:pt x="13334" y="34879"/>
                    <a:pt x="16668" y="31360"/>
                  </a:cubicBezTo>
                  <a:lnTo>
                    <a:pt x="17223" y="30743"/>
                  </a:lnTo>
                  <a:cubicBezTo>
                    <a:pt x="18952" y="28952"/>
                    <a:pt x="20248" y="27656"/>
                    <a:pt x="21051" y="27656"/>
                  </a:cubicBezTo>
                  <a:cubicBezTo>
                    <a:pt x="21853" y="27656"/>
                    <a:pt x="22347" y="29076"/>
                    <a:pt x="22779" y="32409"/>
                  </a:cubicBezTo>
                  <a:cubicBezTo>
                    <a:pt x="22903" y="33397"/>
                    <a:pt x="23026" y="34446"/>
                    <a:pt x="23088" y="35496"/>
                  </a:cubicBezTo>
                  <a:cubicBezTo>
                    <a:pt x="23767" y="41422"/>
                    <a:pt x="24322" y="46978"/>
                    <a:pt x="28520" y="46978"/>
                  </a:cubicBezTo>
                  <a:cubicBezTo>
                    <a:pt x="28890" y="46978"/>
                    <a:pt x="29261" y="46916"/>
                    <a:pt x="29631" y="46854"/>
                  </a:cubicBezTo>
                  <a:cubicBezTo>
                    <a:pt x="30804" y="46669"/>
                    <a:pt x="31792" y="45928"/>
                    <a:pt x="32347" y="44879"/>
                  </a:cubicBezTo>
                  <a:cubicBezTo>
                    <a:pt x="33644" y="42410"/>
                    <a:pt x="32903" y="37718"/>
                    <a:pt x="30002" y="30681"/>
                  </a:cubicBezTo>
                  <a:cubicBezTo>
                    <a:pt x="28088" y="25928"/>
                    <a:pt x="28643" y="23952"/>
                    <a:pt x="30310" y="22100"/>
                  </a:cubicBezTo>
                  <a:cubicBezTo>
                    <a:pt x="31421" y="20804"/>
                    <a:pt x="33150" y="19940"/>
                    <a:pt x="38026" y="19940"/>
                  </a:cubicBezTo>
                  <a:cubicBezTo>
                    <a:pt x="39261" y="19940"/>
                    <a:pt x="40619" y="20002"/>
                    <a:pt x="42286" y="20125"/>
                  </a:cubicBezTo>
                  <a:cubicBezTo>
                    <a:pt x="43767" y="20187"/>
                    <a:pt x="45187" y="20248"/>
                    <a:pt x="46484" y="20248"/>
                  </a:cubicBezTo>
                  <a:cubicBezTo>
                    <a:pt x="51607" y="20248"/>
                    <a:pt x="54570" y="19508"/>
                    <a:pt x="55311" y="17964"/>
                  </a:cubicBezTo>
                  <a:cubicBezTo>
                    <a:pt x="55743" y="17224"/>
                    <a:pt x="55743" y="16298"/>
                    <a:pt x="55311" y="15557"/>
                  </a:cubicBezTo>
                  <a:cubicBezTo>
                    <a:pt x="54879" y="14816"/>
                    <a:pt x="53706" y="13890"/>
                    <a:pt x="50805" y="13890"/>
                  </a:cubicBezTo>
                  <a:cubicBezTo>
                    <a:pt x="50373" y="13890"/>
                    <a:pt x="49879" y="13952"/>
                    <a:pt x="49385" y="14014"/>
                  </a:cubicBezTo>
                  <a:cubicBezTo>
                    <a:pt x="45187" y="14384"/>
                    <a:pt x="42224" y="14569"/>
                    <a:pt x="40928" y="14631"/>
                  </a:cubicBezTo>
                  <a:cubicBezTo>
                    <a:pt x="42471" y="13829"/>
                    <a:pt x="46669" y="11483"/>
                    <a:pt x="52286" y="8705"/>
                  </a:cubicBezTo>
                  <a:cubicBezTo>
                    <a:pt x="55928" y="6853"/>
                    <a:pt x="57904" y="4878"/>
                    <a:pt x="57904" y="3026"/>
                  </a:cubicBezTo>
                  <a:cubicBezTo>
                    <a:pt x="57780" y="1791"/>
                    <a:pt x="57039" y="742"/>
                    <a:pt x="55867" y="371"/>
                  </a:cubicBezTo>
                  <a:cubicBezTo>
                    <a:pt x="55373" y="124"/>
                    <a:pt x="54755" y="1"/>
                    <a:pt x="54138" y="1"/>
                  </a:cubicBezTo>
                  <a:close/>
                </a:path>
              </a:pathLst>
            </a:custGeom>
            <a:solidFill>
              <a:srgbClr val="FF7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6"/>
            <p:cNvSpPr/>
            <p:nvPr/>
          </p:nvSpPr>
          <p:spPr>
            <a:xfrm>
              <a:off x="3529875" y="2083500"/>
              <a:ext cx="1472300" cy="1167500"/>
            </a:xfrm>
            <a:custGeom>
              <a:avLst/>
              <a:gdLst/>
              <a:ahLst/>
              <a:cxnLst/>
              <a:rect l="l" t="t" r="r" b="b"/>
              <a:pathLst>
                <a:path w="58892" h="46700" extrusionOk="0">
                  <a:moveTo>
                    <a:pt x="53770" y="1"/>
                  </a:moveTo>
                  <a:cubicBezTo>
                    <a:pt x="49433" y="1"/>
                    <a:pt x="42733" y="5567"/>
                    <a:pt x="36175" y="9848"/>
                  </a:cubicBezTo>
                  <a:cubicBezTo>
                    <a:pt x="33317" y="11699"/>
                    <a:pt x="31553" y="12509"/>
                    <a:pt x="30605" y="12509"/>
                  </a:cubicBezTo>
                  <a:cubicBezTo>
                    <a:pt x="29055" y="12509"/>
                    <a:pt x="29689" y="10341"/>
                    <a:pt x="31298" y="7009"/>
                  </a:cubicBezTo>
                  <a:cubicBezTo>
                    <a:pt x="32842" y="2996"/>
                    <a:pt x="31977" y="589"/>
                    <a:pt x="30372" y="218"/>
                  </a:cubicBezTo>
                  <a:lnTo>
                    <a:pt x="30372" y="218"/>
                  </a:lnTo>
                  <a:cubicBezTo>
                    <a:pt x="30743" y="589"/>
                    <a:pt x="30990" y="1021"/>
                    <a:pt x="31175" y="1515"/>
                  </a:cubicBezTo>
                  <a:cubicBezTo>
                    <a:pt x="31545" y="3181"/>
                    <a:pt x="31113" y="4972"/>
                    <a:pt x="30002" y="6268"/>
                  </a:cubicBezTo>
                  <a:cubicBezTo>
                    <a:pt x="28767" y="7873"/>
                    <a:pt x="27162" y="9293"/>
                    <a:pt x="26977" y="11453"/>
                  </a:cubicBezTo>
                  <a:cubicBezTo>
                    <a:pt x="26915" y="12626"/>
                    <a:pt x="27471" y="13429"/>
                    <a:pt x="28706" y="13429"/>
                  </a:cubicBezTo>
                  <a:cubicBezTo>
                    <a:pt x="31360" y="13429"/>
                    <a:pt x="34138" y="11824"/>
                    <a:pt x="36422" y="10527"/>
                  </a:cubicBezTo>
                  <a:cubicBezTo>
                    <a:pt x="39447" y="8799"/>
                    <a:pt x="41916" y="6515"/>
                    <a:pt x="44694" y="4416"/>
                  </a:cubicBezTo>
                  <a:cubicBezTo>
                    <a:pt x="46422" y="3120"/>
                    <a:pt x="48336" y="1700"/>
                    <a:pt x="50435" y="1206"/>
                  </a:cubicBezTo>
                  <a:cubicBezTo>
                    <a:pt x="51083" y="1035"/>
                    <a:pt x="51900" y="846"/>
                    <a:pt x="52679" y="846"/>
                  </a:cubicBezTo>
                  <a:cubicBezTo>
                    <a:pt x="53310" y="846"/>
                    <a:pt x="53916" y="970"/>
                    <a:pt x="54385" y="1329"/>
                  </a:cubicBezTo>
                  <a:cubicBezTo>
                    <a:pt x="55435" y="2070"/>
                    <a:pt x="55311" y="3490"/>
                    <a:pt x="54756" y="4478"/>
                  </a:cubicBezTo>
                  <a:cubicBezTo>
                    <a:pt x="53768" y="6083"/>
                    <a:pt x="52040" y="7009"/>
                    <a:pt x="50373" y="7873"/>
                  </a:cubicBezTo>
                  <a:cubicBezTo>
                    <a:pt x="47657" y="9231"/>
                    <a:pt x="44755" y="10342"/>
                    <a:pt x="42039" y="11762"/>
                  </a:cubicBezTo>
                  <a:cubicBezTo>
                    <a:pt x="41237" y="12132"/>
                    <a:pt x="40434" y="12564"/>
                    <a:pt x="39694" y="13120"/>
                  </a:cubicBezTo>
                  <a:cubicBezTo>
                    <a:pt x="39323" y="13367"/>
                    <a:pt x="38582" y="13861"/>
                    <a:pt x="38521" y="14355"/>
                  </a:cubicBezTo>
                  <a:cubicBezTo>
                    <a:pt x="38212" y="15651"/>
                    <a:pt x="40805" y="15713"/>
                    <a:pt x="41607" y="15713"/>
                  </a:cubicBezTo>
                  <a:cubicBezTo>
                    <a:pt x="44385" y="15713"/>
                    <a:pt x="47101" y="14910"/>
                    <a:pt x="49941" y="14787"/>
                  </a:cubicBezTo>
                  <a:cubicBezTo>
                    <a:pt x="50145" y="14787"/>
                    <a:pt x="50405" y="14779"/>
                    <a:pt x="50690" y="14779"/>
                  </a:cubicBezTo>
                  <a:cubicBezTo>
                    <a:pt x="51784" y="14779"/>
                    <a:pt x="53251" y="14895"/>
                    <a:pt x="53398" y="16021"/>
                  </a:cubicBezTo>
                  <a:cubicBezTo>
                    <a:pt x="53583" y="17132"/>
                    <a:pt x="52842" y="17873"/>
                    <a:pt x="51854" y="18244"/>
                  </a:cubicBezTo>
                  <a:cubicBezTo>
                    <a:pt x="50398" y="18780"/>
                    <a:pt x="48751" y="18960"/>
                    <a:pt x="47121" y="18960"/>
                  </a:cubicBezTo>
                  <a:cubicBezTo>
                    <a:pt x="46126" y="18960"/>
                    <a:pt x="45136" y="18893"/>
                    <a:pt x="44200" y="18799"/>
                  </a:cubicBezTo>
                  <a:cubicBezTo>
                    <a:pt x="41113" y="18490"/>
                    <a:pt x="38027" y="17997"/>
                    <a:pt x="34940" y="17997"/>
                  </a:cubicBezTo>
                  <a:cubicBezTo>
                    <a:pt x="32348" y="17997"/>
                    <a:pt x="28829" y="18244"/>
                    <a:pt x="27224" y="20651"/>
                  </a:cubicBezTo>
                  <a:cubicBezTo>
                    <a:pt x="25496" y="23244"/>
                    <a:pt x="26668" y="26330"/>
                    <a:pt x="27780" y="28923"/>
                  </a:cubicBezTo>
                  <a:cubicBezTo>
                    <a:pt x="29138" y="31886"/>
                    <a:pt x="30804" y="35034"/>
                    <a:pt x="31237" y="38306"/>
                  </a:cubicBezTo>
                  <a:cubicBezTo>
                    <a:pt x="31483" y="40528"/>
                    <a:pt x="30681" y="43244"/>
                    <a:pt x="28088" y="43430"/>
                  </a:cubicBezTo>
                  <a:cubicBezTo>
                    <a:pt x="28039" y="43432"/>
                    <a:pt x="27991" y="43433"/>
                    <a:pt x="27944" y="43433"/>
                  </a:cubicBezTo>
                  <a:cubicBezTo>
                    <a:pt x="25646" y="43433"/>
                    <a:pt x="24810" y="40554"/>
                    <a:pt x="24508" y="38800"/>
                  </a:cubicBezTo>
                  <a:cubicBezTo>
                    <a:pt x="24014" y="36022"/>
                    <a:pt x="23829" y="33306"/>
                    <a:pt x="23891" y="30528"/>
                  </a:cubicBezTo>
                  <a:cubicBezTo>
                    <a:pt x="23952" y="29293"/>
                    <a:pt x="23952" y="28059"/>
                    <a:pt x="23891" y="26886"/>
                  </a:cubicBezTo>
                  <a:cubicBezTo>
                    <a:pt x="23767" y="25960"/>
                    <a:pt x="23458" y="24849"/>
                    <a:pt x="22533" y="24478"/>
                  </a:cubicBezTo>
                  <a:cubicBezTo>
                    <a:pt x="22245" y="24394"/>
                    <a:pt x="21944" y="24351"/>
                    <a:pt x="21642" y="24351"/>
                  </a:cubicBezTo>
                  <a:cubicBezTo>
                    <a:pt x="20840" y="24351"/>
                    <a:pt x="20029" y="24653"/>
                    <a:pt x="19446" y="25281"/>
                  </a:cubicBezTo>
                  <a:cubicBezTo>
                    <a:pt x="18088" y="26577"/>
                    <a:pt x="16853" y="27997"/>
                    <a:pt x="15680" y="29540"/>
                  </a:cubicBezTo>
                  <a:cubicBezTo>
                    <a:pt x="14508" y="30960"/>
                    <a:pt x="13273" y="32380"/>
                    <a:pt x="11977" y="33676"/>
                  </a:cubicBezTo>
                  <a:cubicBezTo>
                    <a:pt x="10804" y="34972"/>
                    <a:pt x="9446" y="36022"/>
                    <a:pt x="7902" y="36763"/>
                  </a:cubicBezTo>
                  <a:cubicBezTo>
                    <a:pt x="7465" y="36927"/>
                    <a:pt x="6954" y="37055"/>
                    <a:pt x="6457" y="37055"/>
                  </a:cubicBezTo>
                  <a:cubicBezTo>
                    <a:pt x="5832" y="37055"/>
                    <a:pt x="5228" y="36853"/>
                    <a:pt x="4816" y="36269"/>
                  </a:cubicBezTo>
                  <a:cubicBezTo>
                    <a:pt x="4260" y="35405"/>
                    <a:pt x="4754" y="34108"/>
                    <a:pt x="5186" y="33306"/>
                  </a:cubicBezTo>
                  <a:cubicBezTo>
                    <a:pt x="5865" y="31948"/>
                    <a:pt x="6668" y="30713"/>
                    <a:pt x="7594" y="29540"/>
                  </a:cubicBezTo>
                  <a:cubicBezTo>
                    <a:pt x="8581" y="28244"/>
                    <a:pt x="9693" y="27133"/>
                    <a:pt x="10804" y="25898"/>
                  </a:cubicBezTo>
                  <a:cubicBezTo>
                    <a:pt x="11298" y="25343"/>
                    <a:pt x="11853" y="24725"/>
                    <a:pt x="12347" y="24108"/>
                  </a:cubicBezTo>
                  <a:lnTo>
                    <a:pt x="12347" y="24108"/>
                  </a:lnTo>
                  <a:cubicBezTo>
                    <a:pt x="6483" y="29108"/>
                    <a:pt x="1" y="35466"/>
                    <a:pt x="2717" y="38923"/>
                  </a:cubicBezTo>
                  <a:cubicBezTo>
                    <a:pt x="3222" y="39565"/>
                    <a:pt x="3869" y="39843"/>
                    <a:pt x="4614" y="39843"/>
                  </a:cubicBezTo>
                  <a:cubicBezTo>
                    <a:pt x="7881" y="39843"/>
                    <a:pt x="13031" y="34501"/>
                    <a:pt x="16298" y="31083"/>
                  </a:cubicBezTo>
                  <a:cubicBezTo>
                    <a:pt x="18384" y="28902"/>
                    <a:pt x="19742" y="27385"/>
                    <a:pt x="20695" y="27385"/>
                  </a:cubicBezTo>
                  <a:cubicBezTo>
                    <a:pt x="21603" y="27385"/>
                    <a:pt x="22142" y="28762"/>
                    <a:pt x="22594" y="32256"/>
                  </a:cubicBezTo>
                  <a:cubicBezTo>
                    <a:pt x="23459" y="38940"/>
                    <a:pt x="23355" y="46700"/>
                    <a:pt x="28156" y="46700"/>
                  </a:cubicBezTo>
                  <a:cubicBezTo>
                    <a:pt x="28499" y="46700"/>
                    <a:pt x="28866" y="46660"/>
                    <a:pt x="29261" y="46578"/>
                  </a:cubicBezTo>
                  <a:cubicBezTo>
                    <a:pt x="35126" y="45405"/>
                    <a:pt x="31545" y="35590"/>
                    <a:pt x="29570" y="30651"/>
                  </a:cubicBezTo>
                  <a:cubicBezTo>
                    <a:pt x="27533" y="25713"/>
                    <a:pt x="28212" y="23738"/>
                    <a:pt x="29817" y="21886"/>
                  </a:cubicBezTo>
                  <a:cubicBezTo>
                    <a:pt x="31133" y="20424"/>
                    <a:pt x="33102" y="19693"/>
                    <a:pt x="37701" y="19693"/>
                  </a:cubicBezTo>
                  <a:cubicBezTo>
                    <a:pt x="38927" y="19693"/>
                    <a:pt x="40340" y="19745"/>
                    <a:pt x="41978" y="19849"/>
                  </a:cubicBezTo>
                  <a:cubicBezTo>
                    <a:pt x="43543" y="19961"/>
                    <a:pt x="44965" y="20016"/>
                    <a:pt x="46247" y="20016"/>
                  </a:cubicBezTo>
                  <a:cubicBezTo>
                    <a:pt x="51284" y="20016"/>
                    <a:pt x="54141" y="19177"/>
                    <a:pt x="54879" y="17750"/>
                  </a:cubicBezTo>
                  <a:cubicBezTo>
                    <a:pt x="55722" y="16064"/>
                    <a:pt x="54877" y="13919"/>
                    <a:pt x="50438" y="13919"/>
                  </a:cubicBezTo>
                  <a:cubicBezTo>
                    <a:pt x="49999" y="13919"/>
                    <a:pt x="49526" y="13940"/>
                    <a:pt x="49015" y="13984"/>
                  </a:cubicBezTo>
                  <a:cubicBezTo>
                    <a:pt x="43336" y="14540"/>
                    <a:pt x="39941" y="14725"/>
                    <a:pt x="39941" y="14725"/>
                  </a:cubicBezTo>
                  <a:cubicBezTo>
                    <a:pt x="39941" y="14725"/>
                    <a:pt x="44755" y="12009"/>
                    <a:pt x="51854" y="8490"/>
                  </a:cubicBezTo>
                  <a:cubicBezTo>
                    <a:pt x="58892" y="4910"/>
                    <a:pt x="58089" y="1576"/>
                    <a:pt x="55435" y="342"/>
                  </a:cubicBezTo>
                  <a:cubicBezTo>
                    <a:pt x="54930" y="108"/>
                    <a:pt x="54373" y="1"/>
                    <a:pt x="53770" y="1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6"/>
            <p:cNvSpPr/>
            <p:nvPr/>
          </p:nvSpPr>
          <p:spPr>
            <a:xfrm>
              <a:off x="4210625" y="2807850"/>
              <a:ext cx="115600" cy="323125"/>
            </a:xfrm>
            <a:custGeom>
              <a:avLst/>
              <a:gdLst/>
              <a:ahLst/>
              <a:cxnLst/>
              <a:rect l="l" t="t" r="r" b="b"/>
              <a:pathLst>
                <a:path w="4624" h="12925" extrusionOk="0">
                  <a:moveTo>
                    <a:pt x="276" y="1"/>
                  </a:moveTo>
                  <a:cubicBezTo>
                    <a:pt x="191" y="1"/>
                    <a:pt x="1" y="203"/>
                    <a:pt x="56" y="258"/>
                  </a:cubicBezTo>
                  <a:cubicBezTo>
                    <a:pt x="2525" y="3961"/>
                    <a:pt x="3698" y="8344"/>
                    <a:pt x="3266" y="12789"/>
                  </a:cubicBezTo>
                  <a:cubicBezTo>
                    <a:pt x="3249" y="12887"/>
                    <a:pt x="3272" y="12924"/>
                    <a:pt x="3315" y="12924"/>
                  </a:cubicBezTo>
                  <a:cubicBezTo>
                    <a:pt x="3435" y="12924"/>
                    <a:pt x="3714" y="12633"/>
                    <a:pt x="3760" y="12542"/>
                  </a:cubicBezTo>
                  <a:cubicBezTo>
                    <a:pt x="4624" y="8406"/>
                    <a:pt x="2895" y="3159"/>
                    <a:pt x="303" y="11"/>
                  </a:cubicBezTo>
                  <a:cubicBezTo>
                    <a:pt x="296" y="4"/>
                    <a:pt x="287" y="1"/>
                    <a:pt x="276" y="1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6"/>
            <p:cNvSpPr/>
            <p:nvPr/>
          </p:nvSpPr>
          <p:spPr>
            <a:xfrm>
              <a:off x="4653375" y="2432525"/>
              <a:ext cx="225350" cy="57275"/>
            </a:xfrm>
            <a:custGeom>
              <a:avLst/>
              <a:gdLst/>
              <a:ahLst/>
              <a:cxnLst/>
              <a:rect l="l" t="t" r="r" b="b"/>
              <a:pathLst>
                <a:path w="9014" h="2291" extrusionOk="0">
                  <a:moveTo>
                    <a:pt x="6272" y="1"/>
                  </a:moveTo>
                  <a:cubicBezTo>
                    <a:pt x="4093" y="1"/>
                    <a:pt x="1260" y="926"/>
                    <a:pt x="309" y="1073"/>
                  </a:cubicBezTo>
                  <a:cubicBezTo>
                    <a:pt x="186" y="1073"/>
                    <a:pt x="1" y="1381"/>
                    <a:pt x="124" y="1381"/>
                  </a:cubicBezTo>
                  <a:cubicBezTo>
                    <a:pt x="1367" y="1381"/>
                    <a:pt x="3821" y="581"/>
                    <a:pt x="5796" y="581"/>
                  </a:cubicBezTo>
                  <a:cubicBezTo>
                    <a:pt x="7157" y="581"/>
                    <a:pt x="8290" y="961"/>
                    <a:pt x="8643" y="2245"/>
                  </a:cubicBezTo>
                  <a:cubicBezTo>
                    <a:pt x="8643" y="2277"/>
                    <a:pt x="8654" y="2291"/>
                    <a:pt x="8672" y="2291"/>
                  </a:cubicBezTo>
                  <a:cubicBezTo>
                    <a:pt x="8760" y="2291"/>
                    <a:pt x="9013" y="1977"/>
                    <a:pt x="9013" y="1875"/>
                  </a:cubicBezTo>
                  <a:cubicBezTo>
                    <a:pt x="8963" y="440"/>
                    <a:pt x="7773" y="1"/>
                    <a:pt x="6272" y="1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6"/>
            <p:cNvSpPr/>
            <p:nvPr/>
          </p:nvSpPr>
          <p:spPr>
            <a:xfrm>
              <a:off x="4496775" y="2099350"/>
              <a:ext cx="404800" cy="203175"/>
            </a:xfrm>
            <a:custGeom>
              <a:avLst/>
              <a:gdLst/>
              <a:ahLst/>
              <a:cxnLst/>
              <a:rect l="l" t="t" r="r" b="b"/>
              <a:pathLst>
                <a:path w="16192" h="8127" extrusionOk="0">
                  <a:moveTo>
                    <a:pt x="13997" y="0"/>
                  </a:moveTo>
                  <a:cubicBezTo>
                    <a:pt x="12321" y="0"/>
                    <a:pt x="10486" y="1054"/>
                    <a:pt x="9104" y="1745"/>
                  </a:cubicBezTo>
                  <a:cubicBezTo>
                    <a:pt x="5894" y="3288"/>
                    <a:pt x="2993" y="5202"/>
                    <a:pt x="339" y="7548"/>
                  </a:cubicBezTo>
                  <a:cubicBezTo>
                    <a:pt x="189" y="7697"/>
                    <a:pt x="0" y="8126"/>
                    <a:pt x="158" y="8126"/>
                  </a:cubicBezTo>
                  <a:cubicBezTo>
                    <a:pt x="196" y="8126"/>
                    <a:pt x="255" y="8101"/>
                    <a:pt x="339" y="8041"/>
                  </a:cubicBezTo>
                  <a:cubicBezTo>
                    <a:pt x="2623" y="6251"/>
                    <a:pt x="5030" y="4646"/>
                    <a:pt x="7561" y="3165"/>
                  </a:cubicBezTo>
                  <a:cubicBezTo>
                    <a:pt x="9413" y="2120"/>
                    <a:pt x="11556" y="784"/>
                    <a:pt x="13711" y="784"/>
                  </a:cubicBezTo>
                  <a:cubicBezTo>
                    <a:pt x="14358" y="784"/>
                    <a:pt x="15006" y="904"/>
                    <a:pt x="15648" y="1189"/>
                  </a:cubicBezTo>
                  <a:cubicBezTo>
                    <a:pt x="15664" y="1193"/>
                    <a:pt x="15681" y="1195"/>
                    <a:pt x="15697" y="1195"/>
                  </a:cubicBezTo>
                  <a:cubicBezTo>
                    <a:pt x="15933" y="1195"/>
                    <a:pt x="16191" y="811"/>
                    <a:pt x="16018" y="695"/>
                  </a:cubicBezTo>
                  <a:cubicBezTo>
                    <a:pt x="15406" y="195"/>
                    <a:pt x="14716" y="0"/>
                    <a:pt x="13997" y="0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6"/>
            <p:cNvSpPr/>
            <p:nvPr/>
          </p:nvSpPr>
          <p:spPr>
            <a:xfrm>
              <a:off x="4224225" y="2097975"/>
              <a:ext cx="100450" cy="238100"/>
            </a:xfrm>
            <a:custGeom>
              <a:avLst/>
              <a:gdLst/>
              <a:ahLst/>
              <a:cxnLst/>
              <a:rect l="l" t="t" r="r" b="b"/>
              <a:pathLst>
                <a:path w="4018" h="9524" extrusionOk="0">
                  <a:moveTo>
                    <a:pt x="2507" y="1"/>
                  </a:moveTo>
                  <a:cubicBezTo>
                    <a:pt x="2457" y="1"/>
                    <a:pt x="2405" y="4"/>
                    <a:pt x="2351" y="10"/>
                  </a:cubicBezTo>
                  <a:cubicBezTo>
                    <a:pt x="2228" y="10"/>
                    <a:pt x="1981" y="380"/>
                    <a:pt x="2166" y="380"/>
                  </a:cubicBezTo>
                  <a:cubicBezTo>
                    <a:pt x="3586" y="442"/>
                    <a:pt x="3277" y="3096"/>
                    <a:pt x="3092" y="4022"/>
                  </a:cubicBezTo>
                  <a:cubicBezTo>
                    <a:pt x="2783" y="5936"/>
                    <a:pt x="1240" y="7603"/>
                    <a:pt x="129" y="9208"/>
                  </a:cubicBezTo>
                  <a:cubicBezTo>
                    <a:pt x="1" y="9336"/>
                    <a:pt x="21" y="9524"/>
                    <a:pt x="127" y="9524"/>
                  </a:cubicBezTo>
                  <a:cubicBezTo>
                    <a:pt x="175" y="9524"/>
                    <a:pt x="239" y="9487"/>
                    <a:pt x="314" y="9393"/>
                  </a:cubicBezTo>
                  <a:cubicBezTo>
                    <a:pt x="1919" y="7788"/>
                    <a:pt x="3092" y="5812"/>
                    <a:pt x="3709" y="3652"/>
                  </a:cubicBezTo>
                  <a:cubicBezTo>
                    <a:pt x="4008" y="2636"/>
                    <a:pt x="4018" y="1"/>
                    <a:pt x="2507" y="1"/>
                  </a:cubicBezTo>
                  <a:close/>
                </a:path>
              </a:pathLst>
            </a:custGeom>
            <a:solidFill>
              <a:srgbClr val="FF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6"/>
            <p:cNvSpPr/>
            <p:nvPr/>
          </p:nvSpPr>
          <p:spPr>
            <a:xfrm>
              <a:off x="858500" y="3280200"/>
              <a:ext cx="1032475" cy="228725"/>
            </a:xfrm>
            <a:custGeom>
              <a:avLst/>
              <a:gdLst/>
              <a:ahLst/>
              <a:cxnLst/>
              <a:rect l="l" t="t" r="r" b="b"/>
              <a:pathLst>
                <a:path w="41299" h="9149" extrusionOk="0">
                  <a:moveTo>
                    <a:pt x="37138" y="0"/>
                  </a:moveTo>
                  <a:cubicBezTo>
                    <a:pt x="37064" y="0"/>
                    <a:pt x="36990" y="2"/>
                    <a:pt x="36915" y="6"/>
                  </a:cubicBezTo>
                  <a:lnTo>
                    <a:pt x="4137" y="932"/>
                  </a:lnTo>
                  <a:cubicBezTo>
                    <a:pt x="1853" y="932"/>
                    <a:pt x="1" y="2846"/>
                    <a:pt x="1" y="5130"/>
                  </a:cubicBezTo>
                  <a:cubicBezTo>
                    <a:pt x="120" y="7399"/>
                    <a:pt x="1972" y="9148"/>
                    <a:pt x="4161" y="9148"/>
                  </a:cubicBezTo>
                  <a:cubicBezTo>
                    <a:pt x="4235" y="9148"/>
                    <a:pt x="4309" y="9146"/>
                    <a:pt x="4383" y="9142"/>
                  </a:cubicBezTo>
                  <a:lnTo>
                    <a:pt x="37162" y="8216"/>
                  </a:lnTo>
                  <a:cubicBezTo>
                    <a:pt x="39446" y="8155"/>
                    <a:pt x="41298" y="6303"/>
                    <a:pt x="41237" y="4019"/>
                  </a:cubicBezTo>
                  <a:cubicBezTo>
                    <a:pt x="41177" y="1749"/>
                    <a:pt x="39326" y="0"/>
                    <a:pt x="37138" y="0"/>
                  </a:cubicBezTo>
                  <a:close/>
                </a:path>
              </a:pathLst>
            </a:custGeom>
            <a:solidFill>
              <a:srgbClr val="9E7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6"/>
            <p:cNvSpPr/>
            <p:nvPr/>
          </p:nvSpPr>
          <p:spPr>
            <a:xfrm>
              <a:off x="853875" y="3274025"/>
              <a:ext cx="1041725" cy="237875"/>
            </a:xfrm>
            <a:custGeom>
              <a:avLst/>
              <a:gdLst/>
              <a:ahLst/>
              <a:cxnLst/>
              <a:rect l="l" t="t" r="r" b="b"/>
              <a:pathLst>
                <a:path w="41669" h="9515" extrusionOk="0">
                  <a:moveTo>
                    <a:pt x="37224" y="377"/>
                  </a:moveTo>
                  <a:cubicBezTo>
                    <a:pt x="39446" y="377"/>
                    <a:pt x="41236" y="2105"/>
                    <a:pt x="41298" y="4266"/>
                  </a:cubicBezTo>
                  <a:cubicBezTo>
                    <a:pt x="41298" y="5315"/>
                    <a:pt x="40928" y="6364"/>
                    <a:pt x="40187" y="7105"/>
                  </a:cubicBezTo>
                  <a:cubicBezTo>
                    <a:pt x="39446" y="7846"/>
                    <a:pt x="38397" y="8278"/>
                    <a:pt x="37347" y="8340"/>
                  </a:cubicBezTo>
                  <a:lnTo>
                    <a:pt x="4568" y="9266"/>
                  </a:lnTo>
                  <a:cubicBezTo>
                    <a:pt x="4496" y="9270"/>
                    <a:pt x="4424" y="9272"/>
                    <a:pt x="4352" y="9272"/>
                  </a:cubicBezTo>
                  <a:cubicBezTo>
                    <a:pt x="2227" y="9272"/>
                    <a:pt x="492" y="7526"/>
                    <a:pt x="433" y="5377"/>
                  </a:cubicBezTo>
                  <a:cubicBezTo>
                    <a:pt x="371" y="4327"/>
                    <a:pt x="803" y="3340"/>
                    <a:pt x="1544" y="2537"/>
                  </a:cubicBezTo>
                  <a:cubicBezTo>
                    <a:pt x="2284" y="1796"/>
                    <a:pt x="3272" y="1364"/>
                    <a:pt x="4383" y="1303"/>
                  </a:cubicBezTo>
                  <a:lnTo>
                    <a:pt x="37100" y="377"/>
                  </a:lnTo>
                  <a:close/>
                  <a:moveTo>
                    <a:pt x="37321" y="1"/>
                  </a:moveTo>
                  <a:cubicBezTo>
                    <a:pt x="37248" y="1"/>
                    <a:pt x="37174" y="2"/>
                    <a:pt x="37100" y="6"/>
                  </a:cubicBezTo>
                  <a:lnTo>
                    <a:pt x="4383" y="932"/>
                  </a:lnTo>
                  <a:cubicBezTo>
                    <a:pt x="3210" y="994"/>
                    <a:pt x="2099" y="1426"/>
                    <a:pt x="1297" y="2290"/>
                  </a:cubicBezTo>
                  <a:cubicBezTo>
                    <a:pt x="433" y="3093"/>
                    <a:pt x="0" y="4204"/>
                    <a:pt x="62" y="5377"/>
                  </a:cubicBezTo>
                  <a:cubicBezTo>
                    <a:pt x="123" y="7684"/>
                    <a:pt x="2036" y="9514"/>
                    <a:pt x="4331" y="9514"/>
                  </a:cubicBezTo>
                  <a:cubicBezTo>
                    <a:pt x="4369" y="9514"/>
                    <a:pt x="4407" y="9514"/>
                    <a:pt x="4445" y="9513"/>
                  </a:cubicBezTo>
                  <a:lnTo>
                    <a:pt x="4568" y="9513"/>
                  </a:lnTo>
                  <a:lnTo>
                    <a:pt x="37347" y="8587"/>
                  </a:lnTo>
                  <a:cubicBezTo>
                    <a:pt x="38520" y="8525"/>
                    <a:pt x="39631" y="8031"/>
                    <a:pt x="40434" y="7229"/>
                  </a:cubicBezTo>
                  <a:cubicBezTo>
                    <a:pt x="41236" y="6426"/>
                    <a:pt x="41668" y="5315"/>
                    <a:pt x="41607" y="4142"/>
                  </a:cubicBezTo>
                  <a:cubicBezTo>
                    <a:pt x="41547" y="1868"/>
                    <a:pt x="39631" y="1"/>
                    <a:pt x="37321" y="1"/>
                  </a:cubicBezTo>
                  <a:close/>
                </a:path>
              </a:pathLst>
            </a:custGeom>
            <a:solidFill>
              <a:srgbClr val="694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6"/>
            <p:cNvSpPr/>
            <p:nvPr/>
          </p:nvSpPr>
          <p:spPr>
            <a:xfrm>
              <a:off x="858525" y="3280300"/>
              <a:ext cx="1029350" cy="228625"/>
            </a:xfrm>
            <a:custGeom>
              <a:avLst/>
              <a:gdLst/>
              <a:ahLst/>
              <a:cxnLst/>
              <a:rect l="l" t="t" r="r" b="b"/>
              <a:pathLst>
                <a:path w="41174" h="9145" extrusionOk="0">
                  <a:moveTo>
                    <a:pt x="37029" y="1"/>
                  </a:moveTo>
                  <a:cubicBezTo>
                    <a:pt x="36991" y="1"/>
                    <a:pt x="36953" y="1"/>
                    <a:pt x="36914" y="2"/>
                  </a:cubicBezTo>
                  <a:lnTo>
                    <a:pt x="36729" y="2"/>
                  </a:lnTo>
                  <a:cubicBezTo>
                    <a:pt x="37161" y="311"/>
                    <a:pt x="37532" y="681"/>
                    <a:pt x="37840" y="1175"/>
                  </a:cubicBezTo>
                  <a:cubicBezTo>
                    <a:pt x="38334" y="2286"/>
                    <a:pt x="38149" y="3644"/>
                    <a:pt x="37347" y="4570"/>
                  </a:cubicBezTo>
                  <a:cubicBezTo>
                    <a:pt x="36667" y="5126"/>
                    <a:pt x="35865" y="5496"/>
                    <a:pt x="35001" y="5620"/>
                  </a:cubicBezTo>
                  <a:cubicBezTo>
                    <a:pt x="33581" y="5805"/>
                    <a:pt x="32099" y="5928"/>
                    <a:pt x="30618" y="5990"/>
                  </a:cubicBezTo>
                  <a:cubicBezTo>
                    <a:pt x="27593" y="6113"/>
                    <a:pt x="24568" y="6175"/>
                    <a:pt x="21544" y="6360"/>
                  </a:cubicBezTo>
                  <a:cubicBezTo>
                    <a:pt x="18272" y="6546"/>
                    <a:pt x="15432" y="6669"/>
                    <a:pt x="11914" y="6731"/>
                  </a:cubicBezTo>
                  <a:cubicBezTo>
                    <a:pt x="10982" y="6757"/>
                    <a:pt x="9920" y="6815"/>
                    <a:pt x="8846" y="6815"/>
                  </a:cubicBezTo>
                  <a:cubicBezTo>
                    <a:pt x="7359" y="6815"/>
                    <a:pt x="5848" y="6703"/>
                    <a:pt x="4629" y="6237"/>
                  </a:cubicBezTo>
                  <a:cubicBezTo>
                    <a:pt x="3148" y="5620"/>
                    <a:pt x="2037" y="4447"/>
                    <a:pt x="2839" y="2780"/>
                  </a:cubicBezTo>
                  <a:cubicBezTo>
                    <a:pt x="3210" y="1977"/>
                    <a:pt x="3827" y="1360"/>
                    <a:pt x="4568" y="928"/>
                  </a:cubicBezTo>
                  <a:lnTo>
                    <a:pt x="4136" y="928"/>
                  </a:lnTo>
                  <a:cubicBezTo>
                    <a:pt x="4100" y="927"/>
                    <a:pt x="4064" y="927"/>
                    <a:pt x="4028" y="927"/>
                  </a:cubicBezTo>
                  <a:cubicBezTo>
                    <a:pt x="1794" y="927"/>
                    <a:pt x="1" y="2817"/>
                    <a:pt x="61" y="5126"/>
                  </a:cubicBezTo>
                  <a:cubicBezTo>
                    <a:pt x="121" y="7395"/>
                    <a:pt x="1972" y="9144"/>
                    <a:pt x="4160" y="9144"/>
                  </a:cubicBezTo>
                  <a:cubicBezTo>
                    <a:pt x="4234" y="9144"/>
                    <a:pt x="4308" y="9142"/>
                    <a:pt x="4382" y="9138"/>
                  </a:cubicBezTo>
                  <a:lnTo>
                    <a:pt x="37161" y="8212"/>
                  </a:lnTo>
                  <a:cubicBezTo>
                    <a:pt x="39384" y="8151"/>
                    <a:pt x="41174" y="6237"/>
                    <a:pt x="41112" y="3953"/>
                  </a:cubicBezTo>
                  <a:cubicBezTo>
                    <a:pt x="41051" y="1768"/>
                    <a:pt x="39260" y="1"/>
                    <a:pt x="37029" y="1"/>
                  </a:cubicBezTo>
                  <a:close/>
                </a:path>
              </a:pathLst>
            </a:custGeom>
            <a:solidFill>
              <a:srgbClr val="9E7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6"/>
            <p:cNvSpPr/>
            <p:nvPr/>
          </p:nvSpPr>
          <p:spPr>
            <a:xfrm>
              <a:off x="992775" y="3292675"/>
              <a:ext cx="767025" cy="36800"/>
            </a:xfrm>
            <a:custGeom>
              <a:avLst/>
              <a:gdLst/>
              <a:ahLst/>
              <a:cxnLst/>
              <a:rect l="l" t="t" r="r" b="b"/>
              <a:pathLst>
                <a:path w="30681" h="1472" extrusionOk="0">
                  <a:moveTo>
                    <a:pt x="30372" y="1"/>
                  </a:moveTo>
                  <a:cubicBezTo>
                    <a:pt x="25557" y="310"/>
                    <a:pt x="20803" y="186"/>
                    <a:pt x="15988" y="371"/>
                  </a:cubicBezTo>
                  <a:cubicBezTo>
                    <a:pt x="10803" y="557"/>
                    <a:pt x="5618" y="803"/>
                    <a:pt x="371" y="1050"/>
                  </a:cubicBezTo>
                  <a:cubicBezTo>
                    <a:pt x="247" y="1050"/>
                    <a:pt x="0" y="1421"/>
                    <a:pt x="124" y="1421"/>
                  </a:cubicBezTo>
                  <a:cubicBezTo>
                    <a:pt x="1057" y="1457"/>
                    <a:pt x="1992" y="1472"/>
                    <a:pt x="2929" y="1472"/>
                  </a:cubicBezTo>
                  <a:cubicBezTo>
                    <a:pt x="6826" y="1472"/>
                    <a:pt x="10748" y="1212"/>
                    <a:pt x="14630" y="1112"/>
                  </a:cubicBezTo>
                  <a:cubicBezTo>
                    <a:pt x="19692" y="927"/>
                    <a:pt x="24816" y="1174"/>
                    <a:pt x="29878" y="680"/>
                  </a:cubicBezTo>
                  <a:cubicBezTo>
                    <a:pt x="30186" y="618"/>
                    <a:pt x="30680" y="1"/>
                    <a:pt x="30372" y="1"/>
                  </a:cubicBezTo>
                  <a:close/>
                </a:path>
              </a:pathLst>
            </a:custGeom>
            <a:solidFill>
              <a:srgbClr val="9E7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6"/>
            <p:cNvSpPr/>
            <p:nvPr/>
          </p:nvSpPr>
          <p:spPr>
            <a:xfrm>
              <a:off x="349225" y="3438250"/>
              <a:ext cx="976900" cy="658850"/>
            </a:xfrm>
            <a:custGeom>
              <a:avLst/>
              <a:gdLst/>
              <a:ahLst/>
              <a:cxnLst/>
              <a:rect l="l" t="t" r="r" b="b"/>
              <a:pathLst>
                <a:path w="39076" h="26354" extrusionOk="0">
                  <a:moveTo>
                    <a:pt x="4979" y="0"/>
                  </a:moveTo>
                  <a:cubicBezTo>
                    <a:pt x="3489" y="0"/>
                    <a:pt x="2044" y="766"/>
                    <a:pt x="1235" y="2141"/>
                  </a:cubicBezTo>
                  <a:cubicBezTo>
                    <a:pt x="1" y="4178"/>
                    <a:pt x="680" y="6894"/>
                    <a:pt x="2717" y="8129"/>
                  </a:cubicBezTo>
                  <a:lnTo>
                    <a:pt x="31792" y="25722"/>
                  </a:lnTo>
                  <a:cubicBezTo>
                    <a:pt x="32516" y="26148"/>
                    <a:pt x="33315" y="26354"/>
                    <a:pt x="34100" y="26354"/>
                  </a:cubicBezTo>
                  <a:cubicBezTo>
                    <a:pt x="35589" y="26354"/>
                    <a:pt x="37033" y="25615"/>
                    <a:pt x="37841" y="24241"/>
                  </a:cubicBezTo>
                  <a:cubicBezTo>
                    <a:pt x="39076" y="22142"/>
                    <a:pt x="38397" y="19487"/>
                    <a:pt x="36360" y="18191"/>
                  </a:cubicBezTo>
                  <a:lnTo>
                    <a:pt x="7285" y="660"/>
                  </a:lnTo>
                  <a:cubicBezTo>
                    <a:pt x="6561" y="213"/>
                    <a:pt x="5764" y="0"/>
                    <a:pt x="4979" y="0"/>
                  </a:cubicBezTo>
                  <a:close/>
                </a:path>
              </a:pathLst>
            </a:custGeom>
            <a:solidFill>
              <a:srgbClr val="9E7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6"/>
            <p:cNvSpPr/>
            <p:nvPr/>
          </p:nvSpPr>
          <p:spPr>
            <a:xfrm>
              <a:off x="327625" y="3432625"/>
              <a:ext cx="1032450" cy="670300"/>
            </a:xfrm>
            <a:custGeom>
              <a:avLst/>
              <a:gdLst/>
              <a:ahLst/>
              <a:cxnLst/>
              <a:rect l="l" t="t" r="r" b="b"/>
              <a:pathLst>
                <a:path w="41298" h="26812" extrusionOk="0">
                  <a:moveTo>
                    <a:pt x="5865" y="391"/>
                  </a:moveTo>
                  <a:cubicBezTo>
                    <a:pt x="6667" y="391"/>
                    <a:pt x="7408" y="576"/>
                    <a:pt x="8087" y="1008"/>
                  </a:cubicBezTo>
                  <a:lnTo>
                    <a:pt x="37162" y="18601"/>
                  </a:lnTo>
                  <a:cubicBezTo>
                    <a:pt x="38088" y="19157"/>
                    <a:pt x="38767" y="20083"/>
                    <a:pt x="39076" y="21194"/>
                  </a:cubicBezTo>
                  <a:cubicBezTo>
                    <a:pt x="39751" y="24038"/>
                    <a:pt x="37489" y="26431"/>
                    <a:pt x="34937" y="26431"/>
                  </a:cubicBezTo>
                  <a:cubicBezTo>
                    <a:pt x="34221" y="26431"/>
                    <a:pt x="33482" y="26243"/>
                    <a:pt x="32779" y="25824"/>
                  </a:cubicBezTo>
                  <a:lnTo>
                    <a:pt x="3704" y="8231"/>
                  </a:lnTo>
                  <a:cubicBezTo>
                    <a:pt x="0" y="6008"/>
                    <a:pt x="1605" y="391"/>
                    <a:pt x="5865" y="391"/>
                  </a:cubicBezTo>
                  <a:close/>
                  <a:moveTo>
                    <a:pt x="5802" y="1"/>
                  </a:moveTo>
                  <a:cubicBezTo>
                    <a:pt x="4260" y="1"/>
                    <a:pt x="2759" y="794"/>
                    <a:pt x="1914" y="2243"/>
                  </a:cubicBezTo>
                  <a:cubicBezTo>
                    <a:pt x="556" y="4403"/>
                    <a:pt x="1297" y="7243"/>
                    <a:pt x="3519" y="8539"/>
                  </a:cubicBezTo>
                  <a:lnTo>
                    <a:pt x="32594" y="26071"/>
                  </a:lnTo>
                  <a:cubicBezTo>
                    <a:pt x="33273" y="26503"/>
                    <a:pt x="34076" y="26750"/>
                    <a:pt x="34940" y="26750"/>
                  </a:cubicBezTo>
                  <a:lnTo>
                    <a:pt x="34940" y="26811"/>
                  </a:lnTo>
                  <a:cubicBezTo>
                    <a:pt x="39570" y="26811"/>
                    <a:pt x="41298" y="20638"/>
                    <a:pt x="37286" y="18293"/>
                  </a:cubicBezTo>
                  <a:lnTo>
                    <a:pt x="8211" y="699"/>
                  </a:lnTo>
                  <a:cubicBezTo>
                    <a:pt x="7459" y="227"/>
                    <a:pt x="6624" y="1"/>
                    <a:pt x="5802" y="1"/>
                  </a:cubicBezTo>
                  <a:close/>
                </a:path>
              </a:pathLst>
            </a:custGeom>
            <a:solidFill>
              <a:srgbClr val="694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341500" y="3447000"/>
              <a:ext cx="1001125" cy="650600"/>
            </a:xfrm>
            <a:custGeom>
              <a:avLst/>
              <a:gdLst/>
              <a:ahLst/>
              <a:cxnLst/>
              <a:rect l="l" t="t" r="r" b="b"/>
              <a:pathLst>
                <a:path w="40045" h="26024" extrusionOk="0">
                  <a:moveTo>
                    <a:pt x="3458" y="1"/>
                  </a:moveTo>
                  <a:cubicBezTo>
                    <a:pt x="248" y="1483"/>
                    <a:pt x="1" y="5989"/>
                    <a:pt x="3026" y="7779"/>
                  </a:cubicBezTo>
                  <a:lnTo>
                    <a:pt x="32101" y="25372"/>
                  </a:lnTo>
                  <a:cubicBezTo>
                    <a:pt x="32862" y="25824"/>
                    <a:pt x="33641" y="26024"/>
                    <a:pt x="34387" y="26024"/>
                  </a:cubicBezTo>
                  <a:cubicBezTo>
                    <a:pt x="37512" y="26024"/>
                    <a:pt x="40044" y="22512"/>
                    <a:pt x="38150" y="19323"/>
                  </a:cubicBezTo>
                  <a:lnTo>
                    <a:pt x="38150" y="19323"/>
                  </a:lnTo>
                  <a:cubicBezTo>
                    <a:pt x="38212" y="19816"/>
                    <a:pt x="38212" y="20310"/>
                    <a:pt x="38089" y="20742"/>
                  </a:cubicBezTo>
                  <a:cubicBezTo>
                    <a:pt x="37844" y="22159"/>
                    <a:pt x="36634" y="23111"/>
                    <a:pt x="35314" y="23111"/>
                  </a:cubicBezTo>
                  <a:cubicBezTo>
                    <a:pt x="34966" y="23111"/>
                    <a:pt x="34609" y="23045"/>
                    <a:pt x="34261" y="22903"/>
                  </a:cubicBezTo>
                  <a:cubicBezTo>
                    <a:pt x="33027" y="22471"/>
                    <a:pt x="31854" y="21854"/>
                    <a:pt x="30804" y="21113"/>
                  </a:cubicBezTo>
                  <a:cubicBezTo>
                    <a:pt x="29693" y="20434"/>
                    <a:pt x="28582" y="19816"/>
                    <a:pt x="27471" y="19137"/>
                  </a:cubicBezTo>
                  <a:cubicBezTo>
                    <a:pt x="24755" y="17409"/>
                    <a:pt x="22162" y="15619"/>
                    <a:pt x="19384" y="14075"/>
                  </a:cubicBezTo>
                  <a:cubicBezTo>
                    <a:pt x="16545" y="12532"/>
                    <a:pt x="13767" y="10927"/>
                    <a:pt x="11051" y="9137"/>
                  </a:cubicBezTo>
                  <a:cubicBezTo>
                    <a:pt x="9446" y="8149"/>
                    <a:pt x="7656" y="7409"/>
                    <a:pt x="5989" y="6421"/>
                  </a:cubicBezTo>
                  <a:cubicBezTo>
                    <a:pt x="4692" y="5680"/>
                    <a:pt x="2964" y="4569"/>
                    <a:pt x="2655" y="2964"/>
                  </a:cubicBezTo>
                  <a:cubicBezTo>
                    <a:pt x="2347" y="1915"/>
                    <a:pt x="2655" y="803"/>
                    <a:pt x="3458" y="1"/>
                  </a:cubicBezTo>
                  <a:close/>
                </a:path>
              </a:pathLst>
            </a:custGeom>
            <a:solidFill>
              <a:srgbClr val="9E7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547350" y="3503700"/>
              <a:ext cx="650575" cy="379975"/>
            </a:xfrm>
            <a:custGeom>
              <a:avLst/>
              <a:gdLst/>
              <a:ahLst/>
              <a:cxnLst/>
              <a:rect l="l" t="t" r="r" b="b"/>
              <a:pathLst>
                <a:path w="26023" h="15199" extrusionOk="0">
                  <a:moveTo>
                    <a:pt x="378" y="0"/>
                  </a:moveTo>
                  <a:cubicBezTo>
                    <a:pt x="224" y="0"/>
                    <a:pt x="1" y="91"/>
                    <a:pt x="101" y="140"/>
                  </a:cubicBezTo>
                  <a:cubicBezTo>
                    <a:pt x="3928" y="2857"/>
                    <a:pt x="8187" y="5141"/>
                    <a:pt x="12200" y="7486"/>
                  </a:cubicBezTo>
                  <a:cubicBezTo>
                    <a:pt x="16521" y="10017"/>
                    <a:pt x="20595" y="12919"/>
                    <a:pt x="25040" y="15141"/>
                  </a:cubicBezTo>
                  <a:cubicBezTo>
                    <a:pt x="25107" y="15181"/>
                    <a:pt x="25194" y="15198"/>
                    <a:pt x="25286" y="15198"/>
                  </a:cubicBezTo>
                  <a:cubicBezTo>
                    <a:pt x="25620" y="15198"/>
                    <a:pt x="26022" y="14977"/>
                    <a:pt x="25780" y="14832"/>
                  </a:cubicBezTo>
                  <a:cubicBezTo>
                    <a:pt x="21706" y="12548"/>
                    <a:pt x="17755" y="9956"/>
                    <a:pt x="13743" y="7610"/>
                  </a:cubicBezTo>
                  <a:cubicBezTo>
                    <a:pt x="9360" y="5017"/>
                    <a:pt x="4916" y="2548"/>
                    <a:pt x="471" y="17"/>
                  </a:cubicBezTo>
                  <a:cubicBezTo>
                    <a:pt x="447" y="5"/>
                    <a:pt x="415" y="0"/>
                    <a:pt x="378" y="0"/>
                  </a:cubicBezTo>
                  <a:close/>
                </a:path>
              </a:pathLst>
            </a:custGeom>
            <a:solidFill>
              <a:srgbClr val="9E7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1270550" y="3552200"/>
              <a:ext cx="776300" cy="1093700"/>
            </a:xfrm>
            <a:custGeom>
              <a:avLst/>
              <a:gdLst/>
              <a:ahLst/>
              <a:cxnLst/>
              <a:rect l="l" t="t" r="r" b="b"/>
              <a:pathLst>
                <a:path w="31052" h="43748" extrusionOk="0">
                  <a:moveTo>
                    <a:pt x="4563" y="0"/>
                  </a:moveTo>
                  <a:cubicBezTo>
                    <a:pt x="3857" y="0"/>
                    <a:pt x="3161" y="176"/>
                    <a:pt x="2532" y="546"/>
                  </a:cubicBezTo>
                  <a:cubicBezTo>
                    <a:pt x="433" y="1843"/>
                    <a:pt x="1" y="4806"/>
                    <a:pt x="1420" y="7275"/>
                  </a:cubicBezTo>
                  <a:lnTo>
                    <a:pt x="22100" y="41103"/>
                  </a:lnTo>
                  <a:cubicBezTo>
                    <a:pt x="23094" y="42789"/>
                    <a:pt x="24815" y="43748"/>
                    <a:pt x="26477" y="43748"/>
                  </a:cubicBezTo>
                  <a:cubicBezTo>
                    <a:pt x="27189" y="43748"/>
                    <a:pt x="27891" y="43572"/>
                    <a:pt x="28520" y="43202"/>
                  </a:cubicBezTo>
                  <a:cubicBezTo>
                    <a:pt x="30557" y="41967"/>
                    <a:pt x="31051" y="38942"/>
                    <a:pt x="29569" y="36535"/>
                  </a:cubicBezTo>
                  <a:lnTo>
                    <a:pt x="8952" y="2645"/>
                  </a:lnTo>
                  <a:cubicBezTo>
                    <a:pt x="7914" y="959"/>
                    <a:pt x="6211" y="0"/>
                    <a:pt x="4563" y="0"/>
                  </a:cubicBezTo>
                  <a:close/>
                </a:path>
              </a:pathLst>
            </a:custGeom>
            <a:solidFill>
              <a:srgbClr val="9E7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1278275" y="3548875"/>
              <a:ext cx="774725" cy="1101900"/>
            </a:xfrm>
            <a:custGeom>
              <a:avLst/>
              <a:gdLst/>
              <a:ahLst/>
              <a:cxnLst/>
              <a:rect l="l" t="t" r="r" b="b"/>
              <a:pathLst>
                <a:path w="30989" h="44076" extrusionOk="0">
                  <a:moveTo>
                    <a:pt x="4260" y="309"/>
                  </a:moveTo>
                  <a:cubicBezTo>
                    <a:pt x="6050" y="371"/>
                    <a:pt x="7655" y="1358"/>
                    <a:pt x="8519" y="2902"/>
                  </a:cubicBezTo>
                  <a:lnTo>
                    <a:pt x="29137" y="36730"/>
                  </a:lnTo>
                  <a:cubicBezTo>
                    <a:pt x="30557" y="39075"/>
                    <a:pt x="30125" y="41977"/>
                    <a:pt x="28088" y="43211"/>
                  </a:cubicBezTo>
                  <a:cubicBezTo>
                    <a:pt x="27532" y="43520"/>
                    <a:pt x="26853" y="43705"/>
                    <a:pt x="26174" y="43705"/>
                  </a:cubicBezTo>
                  <a:cubicBezTo>
                    <a:pt x="24384" y="43643"/>
                    <a:pt x="22779" y="42656"/>
                    <a:pt x="21915" y="41113"/>
                  </a:cubicBezTo>
                  <a:lnTo>
                    <a:pt x="1297" y="7284"/>
                  </a:lnTo>
                  <a:cubicBezTo>
                    <a:pt x="618" y="6173"/>
                    <a:pt x="309" y="4877"/>
                    <a:pt x="494" y="3642"/>
                  </a:cubicBezTo>
                  <a:cubicBezTo>
                    <a:pt x="679" y="2469"/>
                    <a:pt x="1297" y="1420"/>
                    <a:pt x="2284" y="864"/>
                  </a:cubicBezTo>
                  <a:cubicBezTo>
                    <a:pt x="2902" y="494"/>
                    <a:pt x="3581" y="309"/>
                    <a:pt x="4260" y="309"/>
                  </a:cubicBezTo>
                  <a:close/>
                  <a:moveTo>
                    <a:pt x="4260" y="0"/>
                  </a:moveTo>
                  <a:cubicBezTo>
                    <a:pt x="3519" y="0"/>
                    <a:pt x="2778" y="185"/>
                    <a:pt x="2161" y="617"/>
                  </a:cubicBezTo>
                  <a:cubicBezTo>
                    <a:pt x="1050" y="1235"/>
                    <a:pt x="371" y="2346"/>
                    <a:pt x="185" y="3581"/>
                  </a:cubicBezTo>
                  <a:cubicBezTo>
                    <a:pt x="0" y="4939"/>
                    <a:pt x="247" y="6297"/>
                    <a:pt x="988" y="7470"/>
                  </a:cubicBezTo>
                  <a:lnTo>
                    <a:pt x="21606" y="41298"/>
                  </a:lnTo>
                  <a:cubicBezTo>
                    <a:pt x="22532" y="42964"/>
                    <a:pt x="24260" y="43952"/>
                    <a:pt x="26174" y="44076"/>
                  </a:cubicBezTo>
                  <a:cubicBezTo>
                    <a:pt x="26915" y="44076"/>
                    <a:pt x="27656" y="43890"/>
                    <a:pt x="28273" y="43520"/>
                  </a:cubicBezTo>
                  <a:cubicBezTo>
                    <a:pt x="30433" y="42224"/>
                    <a:pt x="30989" y="39075"/>
                    <a:pt x="29446" y="36606"/>
                  </a:cubicBezTo>
                  <a:lnTo>
                    <a:pt x="8766" y="2716"/>
                  </a:lnTo>
                  <a:cubicBezTo>
                    <a:pt x="7840" y="1111"/>
                    <a:pt x="6112" y="62"/>
                    <a:pt x="4260" y="0"/>
                  </a:cubicBezTo>
                  <a:close/>
                </a:path>
              </a:pathLst>
            </a:custGeom>
            <a:solidFill>
              <a:srgbClr val="694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1270550" y="3553550"/>
              <a:ext cx="774750" cy="1093050"/>
            </a:xfrm>
            <a:custGeom>
              <a:avLst/>
              <a:gdLst/>
              <a:ahLst/>
              <a:cxnLst/>
              <a:rect l="l" t="t" r="r" b="b"/>
              <a:pathLst>
                <a:path w="30990" h="43722" extrusionOk="0">
                  <a:moveTo>
                    <a:pt x="4566" y="1"/>
                  </a:moveTo>
                  <a:cubicBezTo>
                    <a:pt x="3867" y="1"/>
                    <a:pt x="3157" y="179"/>
                    <a:pt x="2532" y="554"/>
                  </a:cubicBezTo>
                  <a:cubicBezTo>
                    <a:pt x="433" y="1789"/>
                    <a:pt x="1" y="4813"/>
                    <a:pt x="1420" y="7221"/>
                  </a:cubicBezTo>
                  <a:lnTo>
                    <a:pt x="22100" y="41049"/>
                  </a:lnTo>
                  <a:cubicBezTo>
                    <a:pt x="23136" y="42732"/>
                    <a:pt x="24865" y="43721"/>
                    <a:pt x="26509" y="43721"/>
                  </a:cubicBezTo>
                  <a:cubicBezTo>
                    <a:pt x="27216" y="43721"/>
                    <a:pt x="27907" y="43538"/>
                    <a:pt x="28520" y="43148"/>
                  </a:cubicBezTo>
                  <a:cubicBezTo>
                    <a:pt x="30434" y="41975"/>
                    <a:pt x="30989" y="39259"/>
                    <a:pt x="29816" y="36913"/>
                  </a:cubicBezTo>
                  <a:lnTo>
                    <a:pt x="29816" y="36913"/>
                  </a:lnTo>
                  <a:cubicBezTo>
                    <a:pt x="29219" y="38162"/>
                    <a:pt x="27954" y="38933"/>
                    <a:pt x="26608" y="38933"/>
                  </a:cubicBezTo>
                  <a:cubicBezTo>
                    <a:pt x="26423" y="38933"/>
                    <a:pt x="26237" y="38918"/>
                    <a:pt x="26051" y="38888"/>
                  </a:cubicBezTo>
                  <a:cubicBezTo>
                    <a:pt x="23767" y="38518"/>
                    <a:pt x="22224" y="36296"/>
                    <a:pt x="21112" y="34444"/>
                  </a:cubicBezTo>
                  <a:cubicBezTo>
                    <a:pt x="17964" y="29012"/>
                    <a:pt x="15125" y="23394"/>
                    <a:pt x="11791" y="18024"/>
                  </a:cubicBezTo>
                  <a:cubicBezTo>
                    <a:pt x="10310" y="15616"/>
                    <a:pt x="8581" y="13394"/>
                    <a:pt x="7100" y="10986"/>
                  </a:cubicBezTo>
                  <a:cubicBezTo>
                    <a:pt x="5742" y="8888"/>
                    <a:pt x="4383" y="6542"/>
                    <a:pt x="4075" y="4011"/>
                  </a:cubicBezTo>
                  <a:cubicBezTo>
                    <a:pt x="3890" y="2591"/>
                    <a:pt x="4075" y="801"/>
                    <a:pt x="5556" y="122"/>
                  </a:cubicBezTo>
                  <a:cubicBezTo>
                    <a:pt x="5236" y="42"/>
                    <a:pt x="4902" y="1"/>
                    <a:pt x="4566" y="1"/>
                  </a:cubicBezTo>
                  <a:close/>
                </a:path>
              </a:pathLst>
            </a:custGeom>
            <a:solidFill>
              <a:srgbClr val="9E7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1454500" y="3613325"/>
              <a:ext cx="503725" cy="794125"/>
            </a:xfrm>
            <a:custGeom>
              <a:avLst/>
              <a:gdLst/>
              <a:ahLst/>
              <a:cxnLst/>
              <a:rect l="l" t="t" r="r" b="b"/>
              <a:pathLst>
                <a:path w="20149" h="31765" extrusionOk="0">
                  <a:moveTo>
                    <a:pt x="113" y="0"/>
                  </a:moveTo>
                  <a:cubicBezTo>
                    <a:pt x="40" y="0"/>
                    <a:pt x="1" y="40"/>
                    <a:pt x="50" y="138"/>
                  </a:cubicBezTo>
                  <a:cubicBezTo>
                    <a:pt x="2828" y="5324"/>
                    <a:pt x="6223" y="10324"/>
                    <a:pt x="9310" y="15386"/>
                  </a:cubicBezTo>
                  <a:cubicBezTo>
                    <a:pt x="12582" y="20694"/>
                    <a:pt x="15606" y="26312"/>
                    <a:pt x="19187" y="31436"/>
                  </a:cubicBezTo>
                  <a:cubicBezTo>
                    <a:pt x="19299" y="31623"/>
                    <a:pt x="19684" y="31765"/>
                    <a:pt x="19914" y="31765"/>
                  </a:cubicBezTo>
                  <a:cubicBezTo>
                    <a:pt x="20064" y="31765"/>
                    <a:pt x="20148" y="31705"/>
                    <a:pt x="20051" y="31559"/>
                  </a:cubicBezTo>
                  <a:cubicBezTo>
                    <a:pt x="16841" y="26621"/>
                    <a:pt x="13940" y="21497"/>
                    <a:pt x="10791" y="16435"/>
                  </a:cubicBezTo>
                  <a:cubicBezTo>
                    <a:pt x="7396" y="11003"/>
                    <a:pt x="3939" y="5632"/>
                    <a:pt x="482" y="200"/>
                  </a:cubicBezTo>
                  <a:cubicBezTo>
                    <a:pt x="408" y="89"/>
                    <a:pt x="223" y="0"/>
                    <a:pt x="113" y="0"/>
                  </a:cubicBezTo>
                  <a:close/>
                </a:path>
              </a:pathLst>
            </a:custGeom>
            <a:solidFill>
              <a:srgbClr val="9E7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773625" y="4023300"/>
              <a:ext cx="338000" cy="1063275"/>
            </a:xfrm>
            <a:custGeom>
              <a:avLst/>
              <a:gdLst/>
              <a:ahLst/>
              <a:cxnLst/>
              <a:rect l="l" t="t" r="r" b="b"/>
              <a:pathLst>
                <a:path w="13520" h="42531" extrusionOk="0">
                  <a:moveTo>
                    <a:pt x="4755" y="0"/>
                  </a:moveTo>
                  <a:cubicBezTo>
                    <a:pt x="4571" y="0"/>
                    <a:pt x="4385" y="12"/>
                    <a:pt x="4198" y="36"/>
                  </a:cubicBezTo>
                  <a:cubicBezTo>
                    <a:pt x="1729" y="345"/>
                    <a:pt x="0" y="2505"/>
                    <a:pt x="309" y="4975"/>
                  </a:cubicBezTo>
                  <a:lnTo>
                    <a:pt x="4507" y="38679"/>
                  </a:lnTo>
                  <a:cubicBezTo>
                    <a:pt x="4795" y="40928"/>
                    <a:pt x="6753" y="42531"/>
                    <a:pt x="8973" y="42531"/>
                  </a:cubicBezTo>
                  <a:cubicBezTo>
                    <a:pt x="9129" y="42531"/>
                    <a:pt x="9287" y="42523"/>
                    <a:pt x="9445" y="42507"/>
                  </a:cubicBezTo>
                  <a:cubicBezTo>
                    <a:pt x="11853" y="42198"/>
                    <a:pt x="13519" y="39976"/>
                    <a:pt x="13272" y="37568"/>
                  </a:cubicBezTo>
                  <a:lnTo>
                    <a:pt x="9075" y="3863"/>
                  </a:lnTo>
                  <a:cubicBezTo>
                    <a:pt x="8790" y="1643"/>
                    <a:pt x="6930" y="0"/>
                    <a:pt x="4755" y="0"/>
                  </a:cubicBezTo>
                  <a:close/>
                </a:path>
              </a:pathLst>
            </a:custGeom>
            <a:solidFill>
              <a:srgbClr val="9E7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770525" y="4021100"/>
              <a:ext cx="347275" cy="1069500"/>
            </a:xfrm>
            <a:custGeom>
              <a:avLst/>
              <a:gdLst/>
              <a:ahLst/>
              <a:cxnLst/>
              <a:rect l="l" t="t" r="r" b="b"/>
              <a:pathLst>
                <a:path w="13891" h="42780" extrusionOk="0">
                  <a:moveTo>
                    <a:pt x="4816" y="248"/>
                  </a:moveTo>
                  <a:cubicBezTo>
                    <a:pt x="6977" y="248"/>
                    <a:pt x="8767" y="1853"/>
                    <a:pt x="9014" y="4013"/>
                  </a:cubicBezTo>
                  <a:lnTo>
                    <a:pt x="13211" y="37656"/>
                  </a:lnTo>
                  <a:cubicBezTo>
                    <a:pt x="13520" y="40002"/>
                    <a:pt x="11853" y="42101"/>
                    <a:pt x="9569" y="42409"/>
                  </a:cubicBezTo>
                  <a:lnTo>
                    <a:pt x="9014" y="42409"/>
                  </a:lnTo>
                  <a:cubicBezTo>
                    <a:pt x="6853" y="42409"/>
                    <a:pt x="5063" y="40804"/>
                    <a:pt x="4816" y="38706"/>
                  </a:cubicBezTo>
                  <a:lnTo>
                    <a:pt x="618" y="5001"/>
                  </a:lnTo>
                  <a:cubicBezTo>
                    <a:pt x="310" y="2655"/>
                    <a:pt x="1976" y="556"/>
                    <a:pt x="4260" y="248"/>
                  </a:cubicBezTo>
                  <a:close/>
                  <a:moveTo>
                    <a:pt x="4260" y="1"/>
                  </a:moveTo>
                  <a:cubicBezTo>
                    <a:pt x="1729" y="309"/>
                    <a:pt x="1" y="2593"/>
                    <a:pt x="310" y="5124"/>
                  </a:cubicBezTo>
                  <a:lnTo>
                    <a:pt x="4507" y="38767"/>
                  </a:lnTo>
                  <a:cubicBezTo>
                    <a:pt x="4754" y="41051"/>
                    <a:pt x="6730" y="42780"/>
                    <a:pt x="9014" y="42780"/>
                  </a:cubicBezTo>
                  <a:cubicBezTo>
                    <a:pt x="9199" y="42780"/>
                    <a:pt x="9384" y="42780"/>
                    <a:pt x="9631" y="42718"/>
                  </a:cubicBezTo>
                  <a:cubicBezTo>
                    <a:pt x="12100" y="42409"/>
                    <a:pt x="13890" y="40125"/>
                    <a:pt x="13582" y="37656"/>
                  </a:cubicBezTo>
                  <a:lnTo>
                    <a:pt x="9322" y="4013"/>
                  </a:lnTo>
                  <a:cubicBezTo>
                    <a:pt x="9075" y="1729"/>
                    <a:pt x="7100" y="1"/>
                    <a:pt x="4816" y="1"/>
                  </a:cubicBezTo>
                  <a:close/>
                </a:path>
              </a:pathLst>
            </a:custGeom>
            <a:solidFill>
              <a:srgbClr val="694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772000" y="4023000"/>
              <a:ext cx="339625" cy="1060800"/>
            </a:xfrm>
            <a:custGeom>
              <a:avLst/>
              <a:gdLst/>
              <a:ahLst/>
              <a:cxnLst/>
              <a:rect l="l" t="t" r="r" b="b"/>
              <a:pathLst>
                <a:path w="13585" h="42432" extrusionOk="0">
                  <a:moveTo>
                    <a:pt x="4778" y="0"/>
                  </a:moveTo>
                  <a:cubicBezTo>
                    <a:pt x="2215" y="0"/>
                    <a:pt x="0" y="2262"/>
                    <a:pt x="374" y="4987"/>
                  </a:cubicBezTo>
                  <a:lnTo>
                    <a:pt x="4572" y="38691"/>
                  </a:lnTo>
                  <a:cubicBezTo>
                    <a:pt x="4912" y="40849"/>
                    <a:pt x="6768" y="42432"/>
                    <a:pt x="8936" y="42432"/>
                  </a:cubicBezTo>
                  <a:cubicBezTo>
                    <a:pt x="9125" y="42432"/>
                    <a:pt x="9317" y="42420"/>
                    <a:pt x="9510" y="42395"/>
                  </a:cubicBezTo>
                  <a:cubicBezTo>
                    <a:pt x="11856" y="42086"/>
                    <a:pt x="13584" y="39988"/>
                    <a:pt x="13337" y="37580"/>
                  </a:cubicBezTo>
                  <a:lnTo>
                    <a:pt x="13091" y="35605"/>
                  </a:lnTo>
                  <a:cubicBezTo>
                    <a:pt x="13029" y="35852"/>
                    <a:pt x="12967" y="36160"/>
                    <a:pt x="12905" y="36407"/>
                  </a:cubicBezTo>
                  <a:cubicBezTo>
                    <a:pt x="12658" y="37395"/>
                    <a:pt x="12288" y="38753"/>
                    <a:pt x="11362" y="39309"/>
                  </a:cubicBezTo>
                  <a:cubicBezTo>
                    <a:pt x="11075" y="39484"/>
                    <a:pt x="10771" y="39561"/>
                    <a:pt x="10468" y="39561"/>
                  </a:cubicBezTo>
                  <a:cubicBezTo>
                    <a:pt x="9599" y="39561"/>
                    <a:pt x="8733" y="38930"/>
                    <a:pt x="8276" y="38197"/>
                  </a:cubicBezTo>
                  <a:cubicBezTo>
                    <a:pt x="6918" y="35975"/>
                    <a:pt x="6732" y="32950"/>
                    <a:pt x="6362" y="30481"/>
                  </a:cubicBezTo>
                  <a:cubicBezTo>
                    <a:pt x="5930" y="27148"/>
                    <a:pt x="5313" y="23814"/>
                    <a:pt x="4757" y="20543"/>
                  </a:cubicBezTo>
                  <a:cubicBezTo>
                    <a:pt x="4201" y="17518"/>
                    <a:pt x="3708" y="14493"/>
                    <a:pt x="3275" y="11468"/>
                  </a:cubicBezTo>
                  <a:cubicBezTo>
                    <a:pt x="2967" y="9431"/>
                    <a:pt x="2843" y="7456"/>
                    <a:pt x="2905" y="5419"/>
                  </a:cubicBezTo>
                  <a:cubicBezTo>
                    <a:pt x="2967" y="3937"/>
                    <a:pt x="3214" y="2085"/>
                    <a:pt x="4448" y="1036"/>
                  </a:cubicBezTo>
                  <a:cubicBezTo>
                    <a:pt x="4880" y="604"/>
                    <a:pt x="5436" y="357"/>
                    <a:pt x="5992" y="172"/>
                  </a:cubicBezTo>
                  <a:cubicBezTo>
                    <a:pt x="5584" y="55"/>
                    <a:pt x="5177" y="0"/>
                    <a:pt x="4778" y="0"/>
                  </a:cubicBezTo>
                  <a:close/>
                </a:path>
              </a:pathLst>
            </a:custGeom>
            <a:solidFill>
              <a:srgbClr val="9E7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971150" y="4113325"/>
              <a:ext cx="102275" cy="765450"/>
            </a:xfrm>
            <a:custGeom>
              <a:avLst/>
              <a:gdLst/>
              <a:ahLst/>
              <a:cxnLst/>
              <a:rect l="l" t="t" r="r" b="b"/>
              <a:pathLst>
                <a:path w="4091" h="30618" extrusionOk="0">
                  <a:moveTo>
                    <a:pt x="78" y="0"/>
                  </a:moveTo>
                  <a:cubicBezTo>
                    <a:pt x="33" y="0"/>
                    <a:pt x="1" y="23"/>
                    <a:pt x="1" y="77"/>
                  </a:cubicBezTo>
                  <a:cubicBezTo>
                    <a:pt x="186" y="4892"/>
                    <a:pt x="989" y="9831"/>
                    <a:pt x="1606" y="14707"/>
                  </a:cubicBezTo>
                  <a:cubicBezTo>
                    <a:pt x="2223" y="19831"/>
                    <a:pt x="2408" y="25078"/>
                    <a:pt x="3396" y="30140"/>
                  </a:cubicBezTo>
                  <a:cubicBezTo>
                    <a:pt x="3443" y="30326"/>
                    <a:pt x="3840" y="30617"/>
                    <a:pt x="4006" y="30617"/>
                  </a:cubicBezTo>
                  <a:cubicBezTo>
                    <a:pt x="4061" y="30617"/>
                    <a:pt x="4090" y="30586"/>
                    <a:pt x="4075" y="30510"/>
                  </a:cubicBezTo>
                  <a:cubicBezTo>
                    <a:pt x="3396" y="25695"/>
                    <a:pt x="3087" y="20819"/>
                    <a:pt x="2470" y="16004"/>
                  </a:cubicBezTo>
                  <a:cubicBezTo>
                    <a:pt x="1791" y="10757"/>
                    <a:pt x="1050" y="5509"/>
                    <a:pt x="371" y="262"/>
                  </a:cubicBezTo>
                  <a:cubicBezTo>
                    <a:pt x="371" y="131"/>
                    <a:pt x="186" y="0"/>
                    <a:pt x="78" y="0"/>
                  </a:cubicBezTo>
                  <a:close/>
                </a:path>
              </a:pathLst>
            </a:custGeom>
            <a:solidFill>
              <a:srgbClr val="9E7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1171775" y="4131300"/>
              <a:ext cx="606525" cy="1071350"/>
            </a:xfrm>
            <a:custGeom>
              <a:avLst/>
              <a:gdLst/>
              <a:ahLst/>
              <a:cxnLst/>
              <a:rect l="l" t="t" r="r" b="b"/>
              <a:pathLst>
                <a:path w="24261" h="42854" extrusionOk="0">
                  <a:moveTo>
                    <a:pt x="4855" y="0"/>
                  </a:moveTo>
                  <a:cubicBezTo>
                    <a:pt x="4329" y="0"/>
                    <a:pt x="3795" y="92"/>
                    <a:pt x="3273" y="284"/>
                  </a:cubicBezTo>
                  <a:cubicBezTo>
                    <a:pt x="989" y="1395"/>
                    <a:pt x="1" y="4050"/>
                    <a:pt x="1050" y="6334"/>
                  </a:cubicBezTo>
                  <a:lnTo>
                    <a:pt x="15125" y="39915"/>
                  </a:lnTo>
                  <a:cubicBezTo>
                    <a:pt x="15797" y="41739"/>
                    <a:pt x="17550" y="42853"/>
                    <a:pt x="19400" y="42853"/>
                  </a:cubicBezTo>
                  <a:cubicBezTo>
                    <a:pt x="19929" y="42853"/>
                    <a:pt x="20467" y="42762"/>
                    <a:pt x="20989" y="42569"/>
                  </a:cubicBezTo>
                  <a:cubicBezTo>
                    <a:pt x="23273" y="41520"/>
                    <a:pt x="24261" y="38804"/>
                    <a:pt x="23212" y="36520"/>
                  </a:cubicBezTo>
                  <a:lnTo>
                    <a:pt x="9137" y="2939"/>
                  </a:lnTo>
                  <a:cubicBezTo>
                    <a:pt x="8417" y="1115"/>
                    <a:pt x="6690" y="0"/>
                    <a:pt x="4855" y="0"/>
                  </a:cubicBezTo>
                  <a:close/>
                </a:path>
              </a:pathLst>
            </a:custGeom>
            <a:solidFill>
              <a:srgbClr val="9E7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1179500" y="4127525"/>
              <a:ext cx="589550" cy="1080375"/>
            </a:xfrm>
            <a:custGeom>
              <a:avLst/>
              <a:gdLst/>
              <a:ahLst/>
              <a:cxnLst/>
              <a:rect l="l" t="t" r="r" b="b"/>
              <a:pathLst>
                <a:path w="23582" h="43215" extrusionOk="0">
                  <a:moveTo>
                    <a:pt x="4569" y="312"/>
                  </a:moveTo>
                  <a:cubicBezTo>
                    <a:pt x="6359" y="312"/>
                    <a:pt x="8025" y="1485"/>
                    <a:pt x="8705" y="3151"/>
                  </a:cubicBezTo>
                  <a:lnTo>
                    <a:pt x="22779" y="36733"/>
                  </a:lnTo>
                  <a:cubicBezTo>
                    <a:pt x="23211" y="37844"/>
                    <a:pt x="23273" y="39078"/>
                    <a:pt x="22903" y="40189"/>
                  </a:cubicBezTo>
                  <a:cubicBezTo>
                    <a:pt x="22470" y="41239"/>
                    <a:pt x="21668" y="42103"/>
                    <a:pt x="20618" y="42597"/>
                  </a:cubicBezTo>
                  <a:cubicBezTo>
                    <a:pt x="20125" y="42782"/>
                    <a:pt x="19569" y="42906"/>
                    <a:pt x="19075" y="42906"/>
                  </a:cubicBezTo>
                  <a:cubicBezTo>
                    <a:pt x="17223" y="42844"/>
                    <a:pt x="15618" y="41733"/>
                    <a:pt x="14939" y="40004"/>
                  </a:cubicBezTo>
                  <a:lnTo>
                    <a:pt x="865" y="6423"/>
                  </a:lnTo>
                  <a:cubicBezTo>
                    <a:pt x="371" y="5374"/>
                    <a:pt x="371" y="4139"/>
                    <a:pt x="741" y="2966"/>
                  </a:cubicBezTo>
                  <a:cubicBezTo>
                    <a:pt x="1112" y="1917"/>
                    <a:pt x="1976" y="1052"/>
                    <a:pt x="3025" y="620"/>
                  </a:cubicBezTo>
                  <a:cubicBezTo>
                    <a:pt x="3519" y="373"/>
                    <a:pt x="4013" y="312"/>
                    <a:pt x="4569" y="312"/>
                  </a:cubicBezTo>
                  <a:close/>
                  <a:moveTo>
                    <a:pt x="4429" y="1"/>
                  </a:moveTo>
                  <a:cubicBezTo>
                    <a:pt x="2633" y="1"/>
                    <a:pt x="1034" y="1159"/>
                    <a:pt x="433" y="2904"/>
                  </a:cubicBezTo>
                  <a:cubicBezTo>
                    <a:pt x="1" y="4077"/>
                    <a:pt x="62" y="5374"/>
                    <a:pt x="556" y="6546"/>
                  </a:cubicBezTo>
                  <a:lnTo>
                    <a:pt x="14692" y="40128"/>
                  </a:lnTo>
                  <a:cubicBezTo>
                    <a:pt x="15371" y="41918"/>
                    <a:pt x="17100" y="43153"/>
                    <a:pt x="19075" y="43214"/>
                  </a:cubicBezTo>
                  <a:cubicBezTo>
                    <a:pt x="19631" y="43214"/>
                    <a:pt x="20248" y="43091"/>
                    <a:pt x="20742" y="42906"/>
                  </a:cubicBezTo>
                  <a:cubicBezTo>
                    <a:pt x="21915" y="42412"/>
                    <a:pt x="22779" y="41486"/>
                    <a:pt x="23149" y="40313"/>
                  </a:cubicBezTo>
                  <a:cubicBezTo>
                    <a:pt x="23582" y="39140"/>
                    <a:pt x="23582" y="37782"/>
                    <a:pt x="23088" y="36609"/>
                  </a:cubicBezTo>
                  <a:lnTo>
                    <a:pt x="8951" y="3090"/>
                  </a:lnTo>
                  <a:cubicBezTo>
                    <a:pt x="8272" y="1238"/>
                    <a:pt x="6482" y="3"/>
                    <a:pt x="4569" y="3"/>
                  </a:cubicBezTo>
                  <a:cubicBezTo>
                    <a:pt x="4522" y="1"/>
                    <a:pt x="4476" y="1"/>
                    <a:pt x="4429" y="1"/>
                  </a:cubicBezTo>
                  <a:close/>
                </a:path>
              </a:pathLst>
            </a:custGeom>
            <a:solidFill>
              <a:srgbClr val="694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1170250" y="4131125"/>
              <a:ext cx="609600" cy="1071650"/>
            </a:xfrm>
            <a:custGeom>
              <a:avLst/>
              <a:gdLst/>
              <a:ahLst/>
              <a:cxnLst/>
              <a:rect l="l" t="t" r="r" b="b"/>
              <a:pathLst>
                <a:path w="24384" h="42866" extrusionOk="0">
                  <a:moveTo>
                    <a:pt x="4873" y="0"/>
                  </a:moveTo>
                  <a:cubicBezTo>
                    <a:pt x="4334" y="0"/>
                    <a:pt x="3792" y="96"/>
                    <a:pt x="3272" y="291"/>
                  </a:cubicBezTo>
                  <a:cubicBezTo>
                    <a:pt x="988" y="1402"/>
                    <a:pt x="0" y="4057"/>
                    <a:pt x="1050" y="6341"/>
                  </a:cubicBezTo>
                  <a:lnTo>
                    <a:pt x="15124" y="39922"/>
                  </a:lnTo>
                  <a:cubicBezTo>
                    <a:pt x="15780" y="41749"/>
                    <a:pt x="17467" y="42865"/>
                    <a:pt x="19268" y="42865"/>
                  </a:cubicBezTo>
                  <a:cubicBezTo>
                    <a:pt x="19840" y="42865"/>
                    <a:pt x="20423" y="42753"/>
                    <a:pt x="20988" y="42515"/>
                  </a:cubicBezTo>
                  <a:cubicBezTo>
                    <a:pt x="23334" y="41589"/>
                    <a:pt x="24384" y="38811"/>
                    <a:pt x="23273" y="36527"/>
                  </a:cubicBezTo>
                  <a:lnTo>
                    <a:pt x="22840" y="35477"/>
                  </a:lnTo>
                  <a:cubicBezTo>
                    <a:pt x="22779" y="35910"/>
                    <a:pt x="22655" y="36342"/>
                    <a:pt x="22532" y="36774"/>
                  </a:cubicBezTo>
                  <a:cubicBezTo>
                    <a:pt x="22223" y="37700"/>
                    <a:pt x="21668" y="38811"/>
                    <a:pt x="20556" y="38996"/>
                  </a:cubicBezTo>
                  <a:cubicBezTo>
                    <a:pt x="20407" y="39017"/>
                    <a:pt x="20259" y="39026"/>
                    <a:pt x="20113" y="39026"/>
                  </a:cubicBezTo>
                  <a:cubicBezTo>
                    <a:pt x="18503" y="39026"/>
                    <a:pt x="17084" y="37833"/>
                    <a:pt x="16235" y="36589"/>
                  </a:cubicBezTo>
                  <a:cubicBezTo>
                    <a:pt x="14939" y="34551"/>
                    <a:pt x="13889" y="32391"/>
                    <a:pt x="13149" y="30107"/>
                  </a:cubicBezTo>
                  <a:cubicBezTo>
                    <a:pt x="11976" y="27020"/>
                    <a:pt x="10988" y="23872"/>
                    <a:pt x="9815" y="20786"/>
                  </a:cubicBezTo>
                  <a:cubicBezTo>
                    <a:pt x="8828" y="18131"/>
                    <a:pt x="7655" y="15539"/>
                    <a:pt x="6667" y="12884"/>
                  </a:cubicBezTo>
                  <a:cubicBezTo>
                    <a:pt x="5803" y="10477"/>
                    <a:pt x="5000" y="7946"/>
                    <a:pt x="5062" y="5415"/>
                  </a:cubicBezTo>
                  <a:cubicBezTo>
                    <a:pt x="5124" y="3872"/>
                    <a:pt x="5432" y="1834"/>
                    <a:pt x="7037" y="1155"/>
                  </a:cubicBezTo>
                  <a:cubicBezTo>
                    <a:pt x="7223" y="1094"/>
                    <a:pt x="7408" y="1032"/>
                    <a:pt x="7655" y="970"/>
                  </a:cubicBezTo>
                  <a:cubicBezTo>
                    <a:pt x="6853" y="329"/>
                    <a:pt x="5870" y="0"/>
                    <a:pt x="4873" y="0"/>
                  </a:cubicBezTo>
                  <a:close/>
                </a:path>
              </a:pathLst>
            </a:custGeom>
            <a:solidFill>
              <a:srgbClr val="9E7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1376475" y="4240975"/>
              <a:ext cx="308725" cy="709700"/>
            </a:xfrm>
            <a:custGeom>
              <a:avLst/>
              <a:gdLst/>
              <a:ahLst/>
              <a:cxnLst/>
              <a:rect l="l" t="t" r="r" b="b"/>
              <a:pathLst>
                <a:path w="12349" h="28388" extrusionOk="0">
                  <a:moveTo>
                    <a:pt x="93" y="0"/>
                  </a:moveTo>
                  <a:cubicBezTo>
                    <a:pt x="36" y="0"/>
                    <a:pt x="0" y="27"/>
                    <a:pt x="23" y="95"/>
                  </a:cubicBezTo>
                  <a:cubicBezTo>
                    <a:pt x="1566" y="4725"/>
                    <a:pt x="3665" y="9231"/>
                    <a:pt x="5579" y="13675"/>
                  </a:cubicBezTo>
                  <a:cubicBezTo>
                    <a:pt x="7554" y="18429"/>
                    <a:pt x="9221" y="23429"/>
                    <a:pt x="11505" y="28059"/>
                  </a:cubicBezTo>
                  <a:cubicBezTo>
                    <a:pt x="11587" y="28223"/>
                    <a:pt x="11971" y="28388"/>
                    <a:pt x="12182" y="28388"/>
                  </a:cubicBezTo>
                  <a:cubicBezTo>
                    <a:pt x="12287" y="28388"/>
                    <a:pt x="12349" y="28347"/>
                    <a:pt x="12307" y="28244"/>
                  </a:cubicBezTo>
                  <a:cubicBezTo>
                    <a:pt x="10270" y="23799"/>
                    <a:pt x="8665" y="19231"/>
                    <a:pt x="6752" y="14725"/>
                  </a:cubicBezTo>
                  <a:cubicBezTo>
                    <a:pt x="4715" y="9848"/>
                    <a:pt x="2554" y="5033"/>
                    <a:pt x="393" y="157"/>
                  </a:cubicBezTo>
                  <a:cubicBezTo>
                    <a:pt x="354" y="78"/>
                    <a:pt x="192" y="0"/>
                    <a:pt x="93" y="0"/>
                  </a:cubicBezTo>
                  <a:close/>
                </a:path>
              </a:pathLst>
            </a:custGeom>
            <a:solidFill>
              <a:srgbClr val="9E7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2980475" y="4408450"/>
              <a:ext cx="450675" cy="600375"/>
            </a:xfrm>
            <a:custGeom>
              <a:avLst/>
              <a:gdLst/>
              <a:ahLst/>
              <a:cxnLst/>
              <a:rect l="l" t="t" r="r" b="b"/>
              <a:pathLst>
                <a:path w="18027" h="24015" extrusionOk="0">
                  <a:moveTo>
                    <a:pt x="16421" y="1"/>
                  </a:moveTo>
                  <a:lnTo>
                    <a:pt x="16421" y="1"/>
                  </a:lnTo>
                  <a:cubicBezTo>
                    <a:pt x="16422" y="2"/>
                    <a:pt x="16545" y="125"/>
                    <a:pt x="16668" y="310"/>
                  </a:cubicBezTo>
                  <a:cubicBezTo>
                    <a:pt x="16833" y="515"/>
                    <a:pt x="16997" y="749"/>
                    <a:pt x="17144" y="991"/>
                  </a:cubicBezTo>
                  <a:cubicBezTo>
                    <a:pt x="17039" y="749"/>
                    <a:pt x="16915" y="515"/>
                    <a:pt x="16792" y="310"/>
                  </a:cubicBezTo>
                  <a:cubicBezTo>
                    <a:pt x="16546" y="125"/>
                    <a:pt x="16422" y="2"/>
                    <a:pt x="16421" y="1"/>
                  </a:cubicBezTo>
                  <a:close/>
                  <a:moveTo>
                    <a:pt x="17144" y="991"/>
                  </a:moveTo>
                  <a:cubicBezTo>
                    <a:pt x="17196" y="1112"/>
                    <a:pt x="17244" y="1236"/>
                    <a:pt x="17285" y="1359"/>
                  </a:cubicBezTo>
                  <a:cubicBezTo>
                    <a:pt x="17532" y="1915"/>
                    <a:pt x="17718" y="2470"/>
                    <a:pt x="17779" y="3087"/>
                  </a:cubicBezTo>
                  <a:cubicBezTo>
                    <a:pt x="17903" y="3828"/>
                    <a:pt x="17718" y="4631"/>
                    <a:pt x="17347" y="5248"/>
                  </a:cubicBezTo>
                  <a:cubicBezTo>
                    <a:pt x="17100" y="5618"/>
                    <a:pt x="16792" y="5927"/>
                    <a:pt x="16421" y="6174"/>
                  </a:cubicBezTo>
                  <a:cubicBezTo>
                    <a:pt x="15989" y="6421"/>
                    <a:pt x="15619" y="6791"/>
                    <a:pt x="15310" y="7162"/>
                  </a:cubicBezTo>
                  <a:cubicBezTo>
                    <a:pt x="14569" y="7902"/>
                    <a:pt x="13890" y="8767"/>
                    <a:pt x="13335" y="9631"/>
                  </a:cubicBezTo>
                  <a:cubicBezTo>
                    <a:pt x="12656" y="10495"/>
                    <a:pt x="12038" y="11421"/>
                    <a:pt x="11298" y="12285"/>
                  </a:cubicBezTo>
                  <a:cubicBezTo>
                    <a:pt x="10619" y="13211"/>
                    <a:pt x="9754" y="13952"/>
                    <a:pt x="8828" y="14631"/>
                  </a:cubicBezTo>
                  <a:cubicBezTo>
                    <a:pt x="8335" y="14940"/>
                    <a:pt x="7841" y="15187"/>
                    <a:pt x="7285" y="15372"/>
                  </a:cubicBezTo>
                  <a:cubicBezTo>
                    <a:pt x="7038" y="15434"/>
                    <a:pt x="6791" y="15495"/>
                    <a:pt x="6544" y="15557"/>
                  </a:cubicBezTo>
                  <a:cubicBezTo>
                    <a:pt x="6359" y="15557"/>
                    <a:pt x="6236" y="15619"/>
                    <a:pt x="6112" y="15619"/>
                  </a:cubicBezTo>
                  <a:lnTo>
                    <a:pt x="5680" y="15680"/>
                  </a:lnTo>
                  <a:cubicBezTo>
                    <a:pt x="5433" y="15680"/>
                    <a:pt x="5125" y="15742"/>
                    <a:pt x="4816" y="15742"/>
                  </a:cubicBezTo>
                  <a:lnTo>
                    <a:pt x="3952" y="15927"/>
                  </a:lnTo>
                  <a:cubicBezTo>
                    <a:pt x="3705" y="15989"/>
                    <a:pt x="3396" y="16051"/>
                    <a:pt x="3149" y="16174"/>
                  </a:cubicBezTo>
                  <a:cubicBezTo>
                    <a:pt x="2902" y="16236"/>
                    <a:pt x="2594" y="16298"/>
                    <a:pt x="2347" y="16421"/>
                  </a:cubicBezTo>
                  <a:cubicBezTo>
                    <a:pt x="1853" y="16668"/>
                    <a:pt x="1359" y="16977"/>
                    <a:pt x="927" y="17347"/>
                  </a:cubicBezTo>
                  <a:cubicBezTo>
                    <a:pt x="556" y="17779"/>
                    <a:pt x="248" y="18273"/>
                    <a:pt x="124" y="18767"/>
                  </a:cubicBezTo>
                  <a:cubicBezTo>
                    <a:pt x="1" y="19323"/>
                    <a:pt x="1" y="19816"/>
                    <a:pt x="63" y="20310"/>
                  </a:cubicBezTo>
                  <a:lnTo>
                    <a:pt x="63" y="20495"/>
                  </a:lnTo>
                  <a:lnTo>
                    <a:pt x="63" y="20681"/>
                  </a:lnTo>
                  <a:lnTo>
                    <a:pt x="124" y="20866"/>
                  </a:lnTo>
                  <a:lnTo>
                    <a:pt x="186" y="21051"/>
                  </a:lnTo>
                  <a:cubicBezTo>
                    <a:pt x="248" y="21298"/>
                    <a:pt x="371" y="21483"/>
                    <a:pt x="495" y="21668"/>
                  </a:cubicBezTo>
                  <a:cubicBezTo>
                    <a:pt x="803" y="22039"/>
                    <a:pt x="1236" y="22286"/>
                    <a:pt x="1668" y="22347"/>
                  </a:cubicBezTo>
                  <a:cubicBezTo>
                    <a:pt x="2100" y="22409"/>
                    <a:pt x="2470" y="22409"/>
                    <a:pt x="2841" y="22409"/>
                  </a:cubicBezTo>
                  <a:cubicBezTo>
                    <a:pt x="2946" y="22398"/>
                    <a:pt x="3051" y="22393"/>
                    <a:pt x="3153" y="22393"/>
                  </a:cubicBezTo>
                  <a:cubicBezTo>
                    <a:pt x="3648" y="22393"/>
                    <a:pt x="4109" y="22513"/>
                    <a:pt x="4569" y="22718"/>
                  </a:cubicBezTo>
                  <a:cubicBezTo>
                    <a:pt x="4939" y="22903"/>
                    <a:pt x="5186" y="23212"/>
                    <a:pt x="5248" y="23582"/>
                  </a:cubicBezTo>
                  <a:cubicBezTo>
                    <a:pt x="5186" y="23150"/>
                    <a:pt x="4939" y="22841"/>
                    <a:pt x="4569" y="22656"/>
                  </a:cubicBezTo>
                  <a:cubicBezTo>
                    <a:pt x="4013" y="22347"/>
                    <a:pt x="3458" y="22162"/>
                    <a:pt x="2779" y="22162"/>
                  </a:cubicBezTo>
                  <a:cubicBezTo>
                    <a:pt x="2408" y="22162"/>
                    <a:pt x="2038" y="22100"/>
                    <a:pt x="1668" y="22039"/>
                  </a:cubicBezTo>
                  <a:cubicBezTo>
                    <a:pt x="1297" y="21977"/>
                    <a:pt x="989" y="21792"/>
                    <a:pt x="742" y="21483"/>
                  </a:cubicBezTo>
                  <a:cubicBezTo>
                    <a:pt x="495" y="21113"/>
                    <a:pt x="433" y="20681"/>
                    <a:pt x="371" y="20310"/>
                  </a:cubicBezTo>
                  <a:cubicBezTo>
                    <a:pt x="310" y="19816"/>
                    <a:pt x="371" y="19384"/>
                    <a:pt x="495" y="18952"/>
                  </a:cubicBezTo>
                  <a:cubicBezTo>
                    <a:pt x="803" y="17964"/>
                    <a:pt x="1544" y="17224"/>
                    <a:pt x="2470" y="16977"/>
                  </a:cubicBezTo>
                  <a:cubicBezTo>
                    <a:pt x="2717" y="16853"/>
                    <a:pt x="2964" y="16730"/>
                    <a:pt x="3273" y="16668"/>
                  </a:cubicBezTo>
                  <a:cubicBezTo>
                    <a:pt x="3520" y="16606"/>
                    <a:pt x="3766" y="16545"/>
                    <a:pt x="4013" y="16483"/>
                  </a:cubicBezTo>
                  <a:lnTo>
                    <a:pt x="4816" y="16359"/>
                  </a:lnTo>
                  <a:cubicBezTo>
                    <a:pt x="5125" y="16298"/>
                    <a:pt x="5433" y="16236"/>
                    <a:pt x="5680" y="16236"/>
                  </a:cubicBezTo>
                  <a:lnTo>
                    <a:pt x="6112" y="16236"/>
                  </a:lnTo>
                  <a:cubicBezTo>
                    <a:pt x="6236" y="16174"/>
                    <a:pt x="6421" y="16174"/>
                    <a:pt x="6544" y="16113"/>
                  </a:cubicBezTo>
                  <a:cubicBezTo>
                    <a:pt x="6853" y="16113"/>
                    <a:pt x="7162" y="15989"/>
                    <a:pt x="7470" y="15927"/>
                  </a:cubicBezTo>
                  <a:cubicBezTo>
                    <a:pt x="8026" y="15742"/>
                    <a:pt x="8581" y="15495"/>
                    <a:pt x="9075" y="15125"/>
                  </a:cubicBezTo>
                  <a:cubicBezTo>
                    <a:pt x="10063" y="14508"/>
                    <a:pt x="10927" y="13643"/>
                    <a:pt x="11668" y="12717"/>
                  </a:cubicBezTo>
                  <a:cubicBezTo>
                    <a:pt x="12409" y="11853"/>
                    <a:pt x="13026" y="10865"/>
                    <a:pt x="13643" y="10001"/>
                  </a:cubicBezTo>
                  <a:cubicBezTo>
                    <a:pt x="14261" y="9075"/>
                    <a:pt x="14878" y="8273"/>
                    <a:pt x="15557" y="7470"/>
                  </a:cubicBezTo>
                  <a:cubicBezTo>
                    <a:pt x="15866" y="7162"/>
                    <a:pt x="16174" y="6791"/>
                    <a:pt x="16545" y="6544"/>
                  </a:cubicBezTo>
                  <a:cubicBezTo>
                    <a:pt x="16977" y="6236"/>
                    <a:pt x="17285" y="5927"/>
                    <a:pt x="17532" y="5495"/>
                  </a:cubicBezTo>
                  <a:cubicBezTo>
                    <a:pt x="17779" y="5125"/>
                    <a:pt x="17903" y="4692"/>
                    <a:pt x="17964" y="4260"/>
                  </a:cubicBezTo>
                  <a:cubicBezTo>
                    <a:pt x="18026" y="3890"/>
                    <a:pt x="18026" y="3458"/>
                    <a:pt x="17903" y="3087"/>
                  </a:cubicBezTo>
                  <a:cubicBezTo>
                    <a:pt x="17841" y="2470"/>
                    <a:pt x="17594" y="1915"/>
                    <a:pt x="17347" y="1359"/>
                  </a:cubicBezTo>
                  <a:cubicBezTo>
                    <a:pt x="17285" y="1236"/>
                    <a:pt x="17217" y="1112"/>
                    <a:pt x="17144" y="991"/>
                  </a:cubicBezTo>
                  <a:close/>
                  <a:moveTo>
                    <a:pt x="5248" y="23582"/>
                  </a:moveTo>
                  <a:cubicBezTo>
                    <a:pt x="5274" y="23633"/>
                    <a:pt x="5289" y="23696"/>
                    <a:pt x="5293" y="23759"/>
                  </a:cubicBezTo>
                  <a:lnTo>
                    <a:pt x="5293" y="23759"/>
                  </a:lnTo>
                  <a:cubicBezTo>
                    <a:pt x="5299" y="23705"/>
                    <a:pt x="5284" y="23654"/>
                    <a:pt x="5248" y="23582"/>
                  </a:cubicBezTo>
                  <a:close/>
                  <a:moveTo>
                    <a:pt x="5293" y="23759"/>
                  </a:moveTo>
                  <a:lnTo>
                    <a:pt x="5293" y="23759"/>
                  </a:lnTo>
                  <a:cubicBezTo>
                    <a:pt x="5289" y="23798"/>
                    <a:pt x="5274" y="23839"/>
                    <a:pt x="5248" y="23891"/>
                  </a:cubicBezTo>
                  <a:lnTo>
                    <a:pt x="5248" y="24014"/>
                  </a:lnTo>
                  <a:cubicBezTo>
                    <a:pt x="5284" y="23942"/>
                    <a:pt x="5299" y="23849"/>
                    <a:pt x="5293" y="23759"/>
                  </a:cubicBezTo>
                  <a:close/>
                </a:path>
              </a:pathLst>
            </a:custGeom>
            <a:solidFill>
              <a:srgbClr val="DF6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2387875" y="3625650"/>
              <a:ext cx="1692975" cy="428700"/>
            </a:xfrm>
            <a:custGeom>
              <a:avLst/>
              <a:gdLst/>
              <a:ahLst/>
              <a:cxnLst/>
              <a:rect l="l" t="t" r="r" b="b"/>
              <a:pathLst>
                <a:path w="67719" h="17148" extrusionOk="0">
                  <a:moveTo>
                    <a:pt x="31768" y="0"/>
                  </a:moveTo>
                  <a:cubicBezTo>
                    <a:pt x="31596" y="0"/>
                    <a:pt x="31418" y="5"/>
                    <a:pt x="31236" y="16"/>
                  </a:cubicBezTo>
                  <a:cubicBezTo>
                    <a:pt x="25742" y="263"/>
                    <a:pt x="22841" y="7423"/>
                    <a:pt x="18273" y="8843"/>
                  </a:cubicBezTo>
                  <a:cubicBezTo>
                    <a:pt x="17919" y="8952"/>
                    <a:pt x="17585" y="9002"/>
                    <a:pt x="17269" y="9002"/>
                  </a:cubicBezTo>
                  <a:cubicBezTo>
                    <a:pt x="13442" y="9002"/>
                    <a:pt x="12102" y="1682"/>
                    <a:pt x="7655" y="1682"/>
                  </a:cubicBezTo>
                  <a:cubicBezTo>
                    <a:pt x="2778" y="1682"/>
                    <a:pt x="433" y="8720"/>
                    <a:pt x="433" y="8720"/>
                  </a:cubicBezTo>
                  <a:cubicBezTo>
                    <a:pt x="0" y="11065"/>
                    <a:pt x="124" y="12053"/>
                    <a:pt x="1112" y="12979"/>
                  </a:cubicBezTo>
                  <a:cubicBezTo>
                    <a:pt x="1452" y="13298"/>
                    <a:pt x="1903" y="13478"/>
                    <a:pt x="2418" y="13478"/>
                  </a:cubicBezTo>
                  <a:cubicBezTo>
                    <a:pt x="3397" y="13478"/>
                    <a:pt x="4609" y="12828"/>
                    <a:pt x="5741" y="11251"/>
                  </a:cubicBezTo>
                  <a:cubicBezTo>
                    <a:pt x="6976" y="9522"/>
                    <a:pt x="7655" y="8473"/>
                    <a:pt x="8458" y="8411"/>
                  </a:cubicBezTo>
                  <a:cubicBezTo>
                    <a:pt x="8477" y="8409"/>
                    <a:pt x="8497" y="8409"/>
                    <a:pt x="8516" y="8409"/>
                  </a:cubicBezTo>
                  <a:cubicBezTo>
                    <a:pt x="9274" y="8409"/>
                    <a:pt x="9585" y="9608"/>
                    <a:pt x="12655" y="12979"/>
                  </a:cubicBezTo>
                  <a:cubicBezTo>
                    <a:pt x="14251" y="14647"/>
                    <a:pt x="15930" y="15257"/>
                    <a:pt x="17501" y="15257"/>
                  </a:cubicBezTo>
                  <a:cubicBezTo>
                    <a:pt x="19999" y="15257"/>
                    <a:pt x="22221" y="13712"/>
                    <a:pt x="23396" y="12423"/>
                  </a:cubicBezTo>
                  <a:cubicBezTo>
                    <a:pt x="25310" y="10325"/>
                    <a:pt x="27224" y="7979"/>
                    <a:pt x="29631" y="7176"/>
                  </a:cubicBezTo>
                  <a:cubicBezTo>
                    <a:pt x="30049" y="7048"/>
                    <a:pt x="30405" y="6984"/>
                    <a:pt x="30719" y="6984"/>
                  </a:cubicBezTo>
                  <a:cubicBezTo>
                    <a:pt x="32214" y="6984"/>
                    <a:pt x="32741" y="8423"/>
                    <a:pt x="34323" y="11127"/>
                  </a:cubicBezTo>
                  <a:cubicBezTo>
                    <a:pt x="35663" y="13400"/>
                    <a:pt x="37059" y="14394"/>
                    <a:pt x="38652" y="14394"/>
                  </a:cubicBezTo>
                  <a:cubicBezTo>
                    <a:pt x="40434" y="14394"/>
                    <a:pt x="42463" y="13151"/>
                    <a:pt x="44940" y="11065"/>
                  </a:cubicBezTo>
                  <a:cubicBezTo>
                    <a:pt x="47165" y="9167"/>
                    <a:pt x="48834" y="8338"/>
                    <a:pt x="50070" y="8338"/>
                  </a:cubicBezTo>
                  <a:cubicBezTo>
                    <a:pt x="51406" y="8338"/>
                    <a:pt x="52237" y="9307"/>
                    <a:pt x="52718" y="10942"/>
                  </a:cubicBezTo>
                  <a:cubicBezTo>
                    <a:pt x="53392" y="14714"/>
                    <a:pt x="56646" y="17147"/>
                    <a:pt x="60129" y="17147"/>
                  </a:cubicBezTo>
                  <a:cubicBezTo>
                    <a:pt x="61434" y="17147"/>
                    <a:pt x="62770" y="16806"/>
                    <a:pt x="64015" y="16066"/>
                  </a:cubicBezTo>
                  <a:cubicBezTo>
                    <a:pt x="67719" y="13843"/>
                    <a:pt x="65126" y="12177"/>
                    <a:pt x="62780" y="12115"/>
                  </a:cubicBezTo>
                  <a:cubicBezTo>
                    <a:pt x="59817" y="12053"/>
                    <a:pt x="58027" y="12115"/>
                    <a:pt x="55681" y="6744"/>
                  </a:cubicBezTo>
                  <a:cubicBezTo>
                    <a:pt x="54454" y="4289"/>
                    <a:pt x="52921" y="3315"/>
                    <a:pt x="51281" y="3315"/>
                  </a:cubicBezTo>
                  <a:cubicBezTo>
                    <a:pt x="49540" y="3315"/>
                    <a:pt x="47676" y="4414"/>
                    <a:pt x="45928" y="6004"/>
                  </a:cubicBezTo>
                  <a:cubicBezTo>
                    <a:pt x="43974" y="7748"/>
                    <a:pt x="42809" y="8703"/>
                    <a:pt x="41787" y="8703"/>
                  </a:cubicBezTo>
                  <a:cubicBezTo>
                    <a:pt x="41000" y="8703"/>
                    <a:pt x="40297" y="8138"/>
                    <a:pt x="39384" y="6929"/>
                  </a:cubicBezTo>
                  <a:cubicBezTo>
                    <a:pt x="37415" y="4244"/>
                    <a:pt x="36773" y="0"/>
                    <a:pt x="31768" y="0"/>
                  </a:cubicBezTo>
                  <a:close/>
                </a:path>
              </a:pathLst>
            </a:custGeom>
            <a:solidFill>
              <a:srgbClr val="FFA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2384775" y="3621150"/>
              <a:ext cx="1655950" cy="435500"/>
            </a:xfrm>
            <a:custGeom>
              <a:avLst/>
              <a:gdLst/>
              <a:ahLst/>
              <a:cxnLst/>
              <a:rect l="l" t="t" r="r" b="b"/>
              <a:pathLst>
                <a:path w="66238" h="17420" extrusionOk="0">
                  <a:moveTo>
                    <a:pt x="31846" y="309"/>
                  </a:moveTo>
                  <a:cubicBezTo>
                    <a:pt x="35588" y="309"/>
                    <a:pt x="36838" y="2687"/>
                    <a:pt x="38089" y="4949"/>
                  </a:cubicBezTo>
                  <a:cubicBezTo>
                    <a:pt x="38459" y="5751"/>
                    <a:pt x="38953" y="6492"/>
                    <a:pt x="39447" y="7233"/>
                  </a:cubicBezTo>
                  <a:cubicBezTo>
                    <a:pt x="40373" y="8529"/>
                    <a:pt x="41175" y="9023"/>
                    <a:pt x="41916" y="9023"/>
                  </a:cubicBezTo>
                  <a:cubicBezTo>
                    <a:pt x="43027" y="9023"/>
                    <a:pt x="44200" y="8035"/>
                    <a:pt x="46175" y="6307"/>
                  </a:cubicBezTo>
                  <a:cubicBezTo>
                    <a:pt x="48089" y="4579"/>
                    <a:pt x="49879" y="3653"/>
                    <a:pt x="51422" y="3653"/>
                  </a:cubicBezTo>
                  <a:cubicBezTo>
                    <a:pt x="53151" y="3653"/>
                    <a:pt x="54571" y="4825"/>
                    <a:pt x="55744" y="7048"/>
                  </a:cubicBezTo>
                  <a:cubicBezTo>
                    <a:pt x="57966" y="12357"/>
                    <a:pt x="59879" y="12418"/>
                    <a:pt x="62719" y="12480"/>
                  </a:cubicBezTo>
                  <a:lnTo>
                    <a:pt x="62904" y="12480"/>
                  </a:lnTo>
                  <a:cubicBezTo>
                    <a:pt x="64201" y="12542"/>
                    <a:pt x="65620" y="13036"/>
                    <a:pt x="65867" y="13900"/>
                  </a:cubicBezTo>
                  <a:cubicBezTo>
                    <a:pt x="65991" y="14579"/>
                    <a:pt x="65373" y="15381"/>
                    <a:pt x="64077" y="16122"/>
                  </a:cubicBezTo>
                  <a:cubicBezTo>
                    <a:pt x="62904" y="16801"/>
                    <a:pt x="61608" y="17110"/>
                    <a:pt x="60312" y="17110"/>
                  </a:cubicBezTo>
                  <a:cubicBezTo>
                    <a:pt x="60268" y="17111"/>
                    <a:pt x="60225" y="17111"/>
                    <a:pt x="60181" y="17111"/>
                  </a:cubicBezTo>
                  <a:cubicBezTo>
                    <a:pt x="56596" y="17111"/>
                    <a:pt x="53576" y="14598"/>
                    <a:pt x="53027" y="11060"/>
                  </a:cubicBezTo>
                  <a:cubicBezTo>
                    <a:pt x="52472" y="9270"/>
                    <a:pt x="51546" y="8406"/>
                    <a:pt x="50250" y="8406"/>
                  </a:cubicBezTo>
                  <a:lnTo>
                    <a:pt x="50188" y="8406"/>
                  </a:lnTo>
                  <a:cubicBezTo>
                    <a:pt x="48830" y="8406"/>
                    <a:pt x="47163" y="9270"/>
                    <a:pt x="44941" y="11122"/>
                  </a:cubicBezTo>
                  <a:cubicBezTo>
                    <a:pt x="42286" y="13406"/>
                    <a:pt x="40373" y="14455"/>
                    <a:pt x="38768" y="14455"/>
                  </a:cubicBezTo>
                  <a:cubicBezTo>
                    <a:pt x="37224" y="14455"/>
                    <a:pt x="35866" y="13406"/>
                    <a:pt x="34632" y="11245"/>
                  </a:cubicBezTo>
                  <a:cubicBezTo>
                    <a:pt x="34385" y="10875"/>
                    <a:pt x="34200" y="10505"/>
                    <a:pt x="33953" y="10134"/>
                  </a:cubicBezTo>
                  <a:cubicBezTo>
                    <a:pt x="32809" y="8145"/>
                    <a:pt x="32146" y="7037"/>
                    <a:pt x="30801" y="7037"/>
                  </a:cubicBezTo>
                  <a:cubicBezTo>
                    <a:pt x="30477" y="7037"/>
                    <a:pt x="30113" y="7101"/>
                    <a:pt x="29693" y="7233"/>
                  </a:cubicBezTo>
                  <a:cubicBezTo>
                    <a:pt x="27594" y="7974"/>
                    <a:pt x="25866" y="9887"/>
                    <a:pt x="24138" y="11739"/>
                  </a:cubicBezTo>
                  <a:cubicBezTo>
                    <a:pt x="23891" y="11986"/>
                    <a:pt x="23644" y="12295"/>
                    <a:pt x="23459" y="12542"/>
                  </a:cubicBezTo>
                  <a:cubicBezTo>
                    <a:pt x="21977" y="14147"/>
                    <a:pt x="19878" y="15196"/>
                    <a:pt x="17656" y="15320"/>
                  </a:cubicBezTo>
                  <a:cubicBezTo>
                    <a:pt x="15866" y="15258"/>
                    <a:pt x="14137" y="14455"/>
                    <a:pt x="12964" y="13097"/>
                  </a:cubicBezTo>
                  <a:cubicBezTo>
                    <a:pt x="11668" y="11616"/>
                    <a:pt x="10804" y="10566"/>
                    <a:pt x="10248" y="9887"/>
                  </a:cubicBezTo>
                  <a:cubicBezTo>
                    <a:pt x="9496" y="8903"/>
                    <a:pt x="9177" y="8462"/>
                    <a:pt x="8682" y="8462"/>
                  </a:cubicBezTo>
                  <a:cubicBezTo>
                    <a:pt x="8649" y="8462"/>
                    <a:pt x="8616" y="8464"/>
                    <a:pt x="8582" y="8468"/>
                  </a:cubicBezTo>
                  <a:cubicBezTo>
                    <a:pt x="7841" y="8529"/>
                    <a:pt x="7223" y="9394"/>
                    <a:pt x="6174" y="10813"/>
                  </a:cubicBezTo>
                  <a:lnTo>
                    <a:pt x="5742" y="11369"/>
                  </a:lnTo>
                  <a:cubicBezTo>
                    <a:pt x="4754" y="12789"/>
                    <a:pt x="3581" y="13529"/>
                    <a:pt x="2532" y="13529"/>
                  </a:cubicBezTo>
                  <a:cubicBezTo>
                    <a:pt x="2100" y="13529"/>
                    <a:pt x="1668" y="13406"/>
                    <a:pt x="1359" y="13097"/>
                  </a:cubicBezTo>
                  <a:cubicBezTo>
                    <a:pt x="433" y="12233"/>
                    <a:pt x="310" y="11369"/>
                    <a:pt x="742" y="8961"/>
                  </a:cubicBezTo>
                  <a:cubicBezTo>
                    <a:pt x="742" y="8900"/>
                    <a:pt x="3088" y="2048"/>
                    <a:pt x="7841" y="2048"/>
                  </a:cubicBezTo>
                  <a:cubicBezTo>
                    <a:pt x="10063" y="2048"/>
                    <a:pt x="11545" y="4085"/>
                    <a:pt x="12903" y="5875"/>
                  </a:cubicBezTo>
                  <a:cubicBezTo>
                    <a:pt x="14261" y="7665"/>
                    <a:pt x="15495" y="9332"/>
                    <a:pt x="17409" y="9332"/>
                  </a:cubicBezTo>
                  <a:cubicBezTo>
                    <a:pt x="17779" y="9332"/>
                    <a:pt x="18088" y="9270"/>
                    <a:pt x="18458" y="9208"/>
                  </a:cubicBezTo>
                  <a:cubicBezTo>
                    <a:pt x="20495" y="8529"/>
                    <a:pt x="22162" y="6863"/>
                    <a:pt x="23952" y="5072"/>
                  </a:cubicBezTo>
                  <a:cubicBezTo>
                    <a:pt x="26113" y="2788"/>
                    <a:pt x="28397" y="504"/>
                    <a:pt x="31422" y="319"/>
                  </a:cubicBezTo>
                  <a:cubicBezTo>
                    <a:pt x="31567" y="313"/>
                    <a:pt x="31708" y="309"/>
                    <a:pt x="31846" y="309"/>
                  </a:cubicBezTo>
                  <a:close/>
                  <a:moveTo>
                    <a:pt x="31855" y="1"/>
                  </a:moveTo>
                  <a:cubicBezTo>
                    <a:pt x="31714" y="1"/>
                    <a:pt x="31570" y="4"/>
                    <a:pt x="31422" y="11"/>
                  </a:cubicBezTo>
                  <a:cubicBezTo>
                    <a:pt x="28212" y="196"/>
                    <a:pt x="25928" y="2541"/>
                    <a:pt x="23705" y="4825"/>
                  </a:cubicBezTo>
                  <a:cubicBezTo>
                    <a:pt x="21915" y="6616"/>
                    <a:pt x="20310" y="8282"/>
                    <a:pt x="18335" y="8900"/>
                  </a:cubicBezTo>
                  <a:cubicBezTo>
                    <a:pt x="18026" y="9023"/>
                    <a:pt x="17718" y="9085"/>
                    <a:pt x="17347" y="9085"/>
                  </a:cubicBezTo>
                  <a:cubicBezTo>
                    <a:pt x="15619" y="9085"/>
                    <a:pt x="14384" y="7418"/>
                    <a:pt x="13088" y="5690"/>
                  </a:cubicBezTo>
                  <a:cubicBezTo>
                    <a:pt x="11668" y="3776"/>
                    <a:pt x="10186" y="1739"/>
                    <a:pt x="7779" y="1739"/>
                  </a:cubicBezTo>
                  <a:cubicBezTo>
                    <a:pt x="2779" y="1739"/>
                    <a:pt x="433" y="8776"/>
                    <a:pt x="433" y="8900"/>
                  </a:cubicBezTo>
                  <a:cubicBezTo>
                    <a:pt x="1" y="11184"/>
                    <a:pt x="1" y="12295"/>
                    <a:pt x="1112" y="13344"/>
                  </a:cubicBezTo>
                  <a:cubicBezTo>
                    <a:pt x="1483" y="13653"/>
                    <a:pt x="1976" y="13838"/>
                    <a:pt x="2532" y="13838"/>
                  </a:cubicBezTo>
                  <a:cubicBezTo>
                    <a:pt x="3643" y="13838"/>
                    <a:pt x="4939" y="12974"/>
                    <a:pt x="5989" y="11554"/>
                  </a:cubicBezTo>
                  <a:lnTo>
                    <a:pt x="6359" y="10998"/>
                  </a:lnTo>
                  <a:cubicBezTo>
                    <a:pt x="7347" y="9640"/>
                    <a:pt x="7964" y="8776"/>
                    <a:pt x="8582" y="8714"/>
                  </a:cubicBezTo>
                  <a:cubicBezTo>
                    <a:pt x="8952" y="8714"/>
                    <a:pt x="9199" y="9085"/>
                    <a:pt x="10001" y="10011"/>
                  </a:cubicBezTo>
                  <a:cubicBezTo>
                    <a:pt x="10557" y="10752"/>
                    <a:pt x="11359" y="11801"/>
                    <a:pt x="12656" y="13283"/>
                  </a:cubicBezTo>
                  <a:cubicBezTo>
                    <a:pt x="13952" y="14702"/>
                    <a:pt x="15742" y="15567"/>
                    <a:pt x="17594" y="15567"/>
                  </a:cubicBezTo>
                  <a:cubicBezTo>
                    <a:pt x="19940" y="15443"/>
                    <a:pt x="22100" y="14394"/>
                    <a:pt x="23644" y="12727"/>
                  </a:cubicBezTo>
                  <a:lnTo>
                    <a:pt x="24323" y="11924"/>
                  </a:lnTo>
                  <a:cubicBezTo>
                    <a:pt x="25989" y="10134"/>
                    <a:pt x="27780" y="8221"/>
                    <a:pt x="29755" y="7542"/>
                  </a:cubicBezTo>
                  <a:cubicBezTo>
                    <a:pt x="30125" y="7418"/>
                    <a:pt x="30496" y="7356"/>
                    <a:pt x="30866" y="7356"/>
                  </a:cubicBezTo>
                  <a:cubicBezTo>
                    <a:pt x="31977" y="7356"/>
                    <a:pt x="32533" y="8344"/>
                    <a:pt x="33706" y="10319"/>
                  </a:cubicBezTo>
                  <a:cubicBezTo>
                    <a:pt x="33891" y="10628"/>
                    <a:pt x="34076" y="10998"/>
                    <a:pt x="34323" y="11431"/>
                  </a:cubicBezTo>
                  <a:cubicBezTo>
                    <a:pt x="35681" y="13653"/>
                    <a:pt x="37101" y="14764"/>
                    <a:pt x="38768" y="14764"/>
                  </a:cubicBezTo>
                  <a:cubicBezTo>
                    <a:pt x="40434" y="14764"/>
                    <a:pt x="42410" y="13715"/>
                    <a:pt x="45126" y="11369"/>
                  </a:cubicBezTo>
                  <a:cubicBezTo>
                    <a:pt x="47225" y="9579"/>
                    <a:pt x="49015" y="8653"/>
                    <a:pt x="50188" y="8653"/>
                  </a:cubicBezTo>
                  <a:cubicBezTo>
                    <a:pt x="51361" y="8653"/>
                    <a:pt x="52163" y="9517"/>
                    <a:pt x="52657" y="11122"/>
                  </a:cubicBezTo>
                  <a:cubicBezTo>
                    <a:pt x="53328" y="14784"/>
                    <a:pt x="56473" y="17420"/>
                    <a:pt x="60123" y="17420"/>
                  </a:cubicBezTo>
                  <a:cubicBezTo>
                    <a:pt x="60165" y="17420"/>
                    <a:pt x="60208" y="17419"/>
                    <a:pt x="60250" y="17418"/>
                  </a:cubicBezTo>
                  <a:cubicBezTo>
                    <a:pt x="61670" y="17418"/>
                    <a:pt x="63028" y="17110"/>
                    <a:pt x="64201" y="16369"/>
                  </a:cubicBezTo>
                  <a:cubicBezTo>
                    <a:pt x="66053" y="15320"/>
                    <a:pt x="66238" y="14394"/>
                    <a:pt x="66114" y="13838"/>
                  </a:cubicBezTo>
                  <a:cubicBezTo>
                    <a:pt x="65867" y="12789"/>
                    <a:pt x="64324" y="12233"/>
                    <a:pt x="62904" y="12171"/>
                  </a:cubicBezTo>
                  <a:lnTo>
                    <a:pt x="62657" y="12171"/>
                  </a:lnTo>
                  <a:cubicBezTo>
                    <a:pt x="59879" y="12110"/>
                    <a:pt x="58151" y="12048"/>
                    <a:pt x="55990" y="6924"/>
                  </a:cubicBezTo>
                  <a:cubicBezTo>
                    <a:pt x="54756" y="4579"/>
                    <a:pt x="53213" y="3406"/>
                    <a:pt x="51422" y="3406"/>
                  </a:cubicBezTo>
                  <a:cubicBezTo>
                    <a:pt x="49817" y="3406"/>
                    <a:pt x="47966" y="4270"/>
                    <a:pt x="45928" y="6060"/>
                  </a:cubicBezTo>
                  <a:cubicBezTo>
                    <a:pt x="44076" y="7727"/>
                    <a:pt x="42904" y="8776"/>
                    <a:pt x="41916" y="8776"/>
                  </a:cubicBezTo>
                  <a:cubicBezTo>
                    <a:pt x="41175" y="8776"/>
                    <a:pt x="40558" y="8221"/>
                    <a:pt x="39632" y="7048"/>
                  </a:cubicBezTo>
                  <a:cubicBezTo>
                    <a:pt x="39200" y="6307"/>
                    <a:pt x="38706" y="5566"/>
                    <a:pt x="38336" y="4825"/>
                  </a:cubicBezTo>
                  <a:cubicBezTo>
                    <a:pt x="37084" y="2442"/>
                    <a:pt x="35775" y="1"/>
                    <a:pt x="31855" y="1"/>
                  </a:cubicBezTo>
                  <a:close/>
                </a:path>
              </a:pathLst>
            </a:custGeom>
            <a:solidFill>
              <a:srgbClr val="DF6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6"/>
            <p:cNvSpPr/>
            <p:nvPr/>
          </p:nvSpPr>
          <p:spPr>
            <a:xfrm>
              <a:off x="2390950" y="3724800"/>
              <a:ext cx="1689900" cy="329550"/>
            </a:xfrm>
            <a:custGeom>
              <a:avLst/>
              <a:gdLst/>
              <a:ahLst/>
              <a:cxnLst/>
              <a:rect l="l" t="t" r="r" b="b"/>
              <a:pathLst>
                <a:path w="67596" h="13182" extrusionOk="0">
                  <a:moveTo>
                    <a:pt x="53213" y="0"/>
                  </a:moveTo>
                  <a:lnTo>
                    <a:pt x="53213" y="0"/>
                  </a:lnTo>
                  <a:cubicBezTo>
                    <a:pt x="53521" y="247"/>
                    <a:pt x="53768" y="556"/>
                    <a:pt x="54015" y="926"/>
                  </a:cubicBezTo>
                  <a:cubicBezTo>
                    <a:pt x="54694" y="2099"/>
                    <a:pt x="54941" y="4445"/>
                    <a:pt x="53336" y="5001"/>
                  </a:cubicBezTo>
                  <a:cubicBezTo>
                    <a:pt x="53233" y="5032"/>
                    <a:pt x="53136" y="5047"/>
                    <a:pt x="53046" y="5047"/>
                  </a:cubicBezTo>
                  <a:cubicBezTo>
                    <a:pt x="52435" y="5047"/>
                    <a:pt x="52091" y="4389"/>
                    <a:pt x="51608" y="4013"/>
                  </a:cubicBezTo>
                  <a:cubicBezTo>
                    <a:pt x="50897" y="3436"/>
                    <a:pt x="50123" y="2986"/>
                    <a:pt x="49261" y="2986"/>
                  </a:cubicBezTo>
                  <a:cubicBezTo>
                    <a:pt x="48925" y="2986"/>
                    <a:pt x="48576" y="3055"/>
                    <a:pt x="48212" y="3210"/>
                  </a:cubicBezTo>
                  <a:cubicBezTo>
                    <a:pt x="47039" y="3766"/>
                    <a:pt x="45928" y="4507"/>
                    <a:pt x="45002" y="5433"/>
                  </a:cubicBezTo>
                  <a:cubicBezTo>
                    <a:pt x="44447" y="6050"/>
                    <a:pt x="43829" y="6544"/>
                    <a:pt x="43089" y="6914"/>
                  </a:cubicBezTo>
                  <a:cubicBezTo>
                    <a:pt x="42340" y="7262"/>
                    <a:pt x="41533" y="7436"/>
                    <a:pt x="40728" y="7436"/>
                  </a:cubicBezTo>
                  <a:cubicBezTo>
                    <a:pt x="39676" y="7436"/>
                    <a:pt x="38628" y="7139"/>
                    <a:pt x="37718" y="6544"/>
                  </a:cubicBezTo>
                  <a:cubicBezTo>
                    <a:pt x="36175" y="5433"/>
                    <a:pt x="35681" y="3334"/>
                    <a:pt x="34632" y="1852"/>
                  </a:cubicBezTo>
                  <a:cubicBezTo>
                    <a:pt x="33769" y="639"/>
                    <a:pt x="32642" y="169"/>
                    <a:pt x="31439" y="169"/>
                  </a:cubicBezTo>
                  <a:cubicBezTo>
                    <a:pt x="30317" y="169"/>
                    <a:pt x="29129" y="577"/>
                    <a:pt x="28027" y="1173"/>
                  </a:cubicBezTo>
                  <a:cubicBezTo>
                    <a:pt x="26051" y="2346"/>
                    <a:pt x="24199" y="3828"/>
                    <a:pt x="22656" y="5556"/>
                  </a:cubicBezTo>
                  <a:cubicBezTo>
                    <a:pt x="21421" y="6852"/>
                    <a:pt x="20002" y="8334"/>
                    <a:pt x="18211" y="8890"/>
                  </a:cubicBezTo>
                  <a:cubicBezTo>
                    <a:pt x="17726" y="9076"/>
                    <a:pt x="17224" y="9167"/>
                    <a:pt x="16726" y="9167"/>
                  </a:cubicBezTo>
                  <a:cubicBezTo>
                    <a:pt x="15575" y="9167"/>
                    <a:pt x="14443" y="8683"/>
                    <a:pt x="13582" y="7778"/>
                  </a:cubicBezTo>
                  <a:cubicBezTo>
                    <a:pt x="12532" y="6482"/>
                    <a:pt x="12347" y="4692"/>
                    <a:pt x="11544" y="3334"/>
                  </a:cubicBezTo>
                  <a:cubicBezTo>
                    <a:pt x="10911" y="2258"/>
                    <a:pt x="9986" y="1782"/>
                    <a:pt x="9019" y="1782"/>
                  </a:cubicBezTo>
                  <a:cubicBezTo>
                    <a:pt x="8099" y="1782"/>
                    <a:pt x="7141" y="2212"/>
                    <a:pt x="6359" y="2963"/>
                  </a:cubicBezTo>
                  <a:cubicBezTo>
                    <a:pt x="5125" y="4198"/>
                    <a:pt x="4199" y="5803"/>
                    <a:pt x="2594" y="6667"/>
                  </a:cubicBezTo>
                  <a:cubicBezTo>
                    <a:pt x="2123" y="6924"/>
                    <a:pt x="1384" y="7300"/>
                    <a:pt x="749" y="7300"/>
                  </a:cubicBezTo>
                  <a:cubicBezTo>
                    <a:pt x="469" y="7300"/>
                    <a:pt x="209" y="7227"/>
                    <a:pt x="1" y="7038"/>
                  </a:cubicBezTo>
                  <a:lnTo>
                    <a:pt x="1" y="7038"/>
                  </a:lnTo>
                  <a:cubicBezTo>
                    <a:pt x="1" y="7778"/>
                    <a:pt x="310" y="8519"/>
                    <a:pt x="927" y="9013"/>
                  </a:cubicBezTo>
                  <a:cubicBezTo>
                    <a:pt x="1269" y="9355"/>
                    <a:pt x="1723" y="9542"/>
                    <a:pt x="2241" y="9542"/>
                  </a:cubicBezTo>
                  <a:cubicBezTo>
                    <a:pt x="3219" y="9542"/>
                    <a:pt x="4427" y="8879"/>
                    <a:pt x="5557" y="7346"/>
                  </a:cubicBezTo>
                  <a:cubicBezTo>
                    <a:pt x="6791" y="5618"/>
                    <a:pt x="7470" y="4507"/>
                    <a:pt x="8273" y="4445"/>
                  </a:cubicBezTo>
                  <a:cubicBezTo>
                    <a:pt x="8291" y="4443"/>
                    <a:pt x="8309" y="4443"/>
                    <a:pt x="8327" y="4443"/>
                  </a:cubicBezTo>
                  <a:cubicBezTo>
                    <a:pt x="9031" y="4443"/>
                    <a:pt x="9400" y="5642"/>
                    <a:pt x="12470" y="9013"/>
                  </a:cubicBezTo>
                  <a:cubicBezTo>
                    <a:pt x="14067" y="10681"/>
                    <a:pt x="15746" y="11291"/>
                    <a:pt x="17316" y="11291"/>
                  </a:cubicBezTo>
                  <a:cubicBezTo>
                    <a:pt x="19814" y="11291"/>
                    <a:pt x="22036" y="9746"/>
                    <a:pt x="23212" y="8457"/>
                  </a:cubicBezTo>
                  <a:cubicBezTo>
                    <a:pt x="25125" y="6420"/>
                    <a:pt x="27039" y="4013"/>
                    <a:pt x="29446" y="3272"/>
                  </a:cubicBezTo>
                  <a:cubicBezTo>
                    <a:pt x="29876" y="3125"/>
                    <a:pt x="30242" y="3053"/>
                    <a:pt x="30565" y="3053"/>
                  </a:cubicBezTo>
                  <a:cubicBezTo>
                    <a:pt x="32000" y="3053"/>
                    <a:pt x="32575" y="4489"/>
                    <a:pt x="34138" y="7161"/>
                  </a:cubicBezTo>
                  <a:cubicBezTo>
                    <a:pt x="35478" y="9434"/>
                    <a:pt x="36874" y="10428"/>
                    <a:pt x="38461" y="10428"/>
                  </a:cubicBezTo>
                  <a:cubicBezTo>
                    <a:pt x="40235" y="10428"/>
                    <a:pt x="42250" y="9185"/>
                    <a:pt x="44694" y="7099"/>
                  </a:cubicBezTo>
                  <a:cubicBezTo>
                    <a:pt x="46958" y="5223"/>
                    <a:pt x="48646" y="4395"/>
                    <a:pt x="49892" y="4395"/>
                  </a:cubicBezTo>
                  <a:cubicBezTo>
                    <a:pt x="51228" y="4395"/>
                    <a:pt x="52054" y="5347"/>
                    <a:pt x="52533" y="6976"/>
                  </a:cubicBezTo>
                  <a:cubicBezTo>
                    <a:pt x="53207" y="10748"/>
                    <a:pt x="56462" y="13181"/>
                    <a:pt x="59944" y="13181"/>
                  </a:cubicBezTo>
                  <a:cubicBezTo>
                    <a:pt x="61249" y="13181"/>
                    <a:pt x="62585" y="12840"/>
                    <a:pt x="63830" y="12100"/>
                  </a:cubicBezTo>
                  <a:cubicBezTo>
                    <a:pt x="67596" y="9877"/>
                    <a:pt x="65003" y="8272"/>
                    <a:pt x="62657" y="8211"/>
                  </a:cubicBezTo>
                  <a:cubicBezTo>
                    <a:pt x="59694" y="8087"/>
                    <a:pt x="57842" y="8211"/>
                    <a:pt x="55558" y="2840"/>
                  </a:cubicBezTo>
                  <a:cubicBezTo>
                    <a:pt x="55064" y="1667"/>
                    <a:pt x="54262" y="679"/>
                    <a:pt x="53213" y="0"/>
                  </a:cubicBezTo>
                  <a:close/>
                </a:path>
              </a:pathLst>
            </a:custGeom>
            <a:solidFill>
              <a:srgbClr val="FFA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6"/>
            <p:cNvSpPr/>
            <p:nvPr/>
          </p:nvSpPr>
          <p:spPr>
            <a:xfrm>
              <a:off x="2310700" y="3950125"/>
              <a:ext cx="817975" cy="354000"/>
            </a:xfrm>
            <a:custGeom>
              <a:avLst/>
              <a:gdLst/>
              <a:ahLst/>
              <a:cxnLst/>
              <a:rect l="l" t="t" r="r" b="b"/>
              <a:pathLst>
                <a:path w="32719" h="14160" extrusionOk="0">
                  <a:moveTo>
                    <a:pt x="4199" y="0"/>
                  </a:moveTo>
                  <a:lnTo>
                    <a:pt x="4199" y="0"/>
                  </a:lnTo>
                  <a:cubicBezTo>
                    <a:pt x="3396" y="1049"/>
                    <a:pt x="2655" y="2099"/>
                    <a:pt x="1976" y="3210"/>
                  </a:cubicBezTo>
                  <a:cubicBezTo>
                    <a:pt x="1853" y="3457"/>
                    <a:pt x="1668" y="3766"/>
                    <a:pt x="1544" y="4074"/>
                  </a:cubicBezTo>
                  <a:cubicBezTo>
                    <a:pt x="1421" y="4321"/>
                    <a:pt x="1236" y="4630"/>
                    <a:pt x="1112" y="4938"/>
                  </a:cubicBezTo>
                  <a:cubicBezTo>
                    <a:pt x="989" y="5185"/>
                    <a:pt x="865" y="5494"/>
                    <a:pt x="742" y="5803"/>
                  </a:cubicBezTo>
                  <a:cubicBezTo>
                    <a:pt x="618" y="6111"/>
                    <a:pt x="556" y="6420"/>
                    <a:pt x="433" y="6729"/>
                  </a:cubicBezTo>
                  <a:cubicBezTo>
                    <a:pt x="310" y="7037"/>
                    <a:pt x="248" y="7346"/>
                    <a:pt x="186" y="7655"/>
                  </a:cubicBezTo>
                  <a:cubicBezTo>
                    <a:pt x="124" y="7963"/>
                    <a:pt x="1" y="8334"/>
                    <a:pt x="1" y="8642"/>
                  </a:cubicBezTo>
                  <a:lnTo>
                    <a:pt x="1" y="9136"/>
                  </a:lnTo>
                  <a:cubicBezTo>
                    <a:pt x="1" y="9321"/>
                    <a:pt x="1" y="9445"/>
                    <a:pt x="1" y="9630"/>
                  </a:cubicBezTo>
                  <a:cubicBezTo>
                    <a:pt x="63" y="9939"/>
                    <a:pt x="63" y="10309"/>
                    <a:pt x="186" y="10618"/>
                  </a:cubicBezTo>
                  <a:cubicBezTo>
                    <a:pt x="186" y="10803"/>
                    <a:pt x="248" y="10926"/>
                    <a:pt x="310" y="11112"/>
                  </a:cubicBezTo>
                  <a:lnTo>
                    <a:pt x="495" y="11544"/>
                  </a:lnTo>
                  <a:lnTo>
                    <a:pt x="742" y="11976"/>
                  </a:lnTo>
                  <a:cubicBezTo>
                    <a:pt x="865" y="12161"/>
                    <a:pt x="927" y="12284"/>
                    <a:pt x="1050" y="12408"/>
                  </a:cubicBezTo>
                  <a:cubicBezTo>
                    <a:pt x="1174" y="12531"/>
                    <a:pt x="1297" y="12655"/>
                    <a:pt x="1421" y="12778"/>
                  </a:cubicBezTo>
                  <a:cubicBezTo>
                    <a:pt x="1544" y="12902"/>
                    <a:pt x="1668" y="13025"/>
                    <a:pt x="1791" y="13087"/>
                  </a:cubicBezTo>
                  <a:cubicBezTo>
                    <a:pt x="2038" y="13334"/>
                    <a:pt x="2347" y="13519"/>
                    <a:pt x="2655" y="13642"/>
                  </a:cubicBezTo>
                  <a:cubicBezTo>
                    <a:pt x="3334" y="13889"/>
                    <a:pt x="4075" y="14075"/>
                    <a:pt x="4816" y="14136"/>
                  </a:cubicBezTo>
                  <a:cubicBezTo>
                    <a:pt x="5001" y="14152"/>
                    <a:pt x="5186" y="14159"/>
                    <a:pt x="5371" y="14159"/>
                  </a:cubicBezTo>
                  <a:cubicBezTo>
                    <a:pt x="5927" y="14159"/>
                    <a:pt x="6483" y="14090"/>
                    <a:pt x="7038" y="13951"/>
                  </a:cubicBezTo>
                  <a:cubicBezTo>
                    <a:pt x="7223" y="13889"/>
                    <a:pt x="7409" y="13828"/>
                    <a:pt x="7532" y="13828"/>
                  </a:cubicBezTo>
                  <a:lnTo>
                    <a:pt x="8088" y="13642"/>
                  </a:lnTo>
                  <a:cubicBezTo>
                    <a:pt x="8396" y="13519"/>
                    <a:pt x="8767" y="13396"/>
                    <a:pt x="9075" y="13210"/>
                  </a:cubicBezTo>
                  <a:lnTo>
                    <a:pt x="9569" y="12963"/>
                  </a:lnTo>
                  <a:lnTo>
                    <a:pt x="10063" y="12716"/>
                  </a:lnTo>
                  <a:cubicBezTo>
                    <a:pt x="10433" y="12531"/>
                    <a:pt x="10742" y="12346"/>
                    <a:pt x="11051" y="12223"/>
                  </a:cubicBezTo>
                  <a:cubicBezTo>
                    <a:pt x="11668" y="11791"/>
                    <a:pt x="12285" y="11482"/>
                    <a:pt x="12903" y="11050"/>
                  </a:cubicBezTo>
                  <a:cubicBezTo>
                    <a:pt x="13458" y="10618"/>
                    <a:pt x="14075" y="10247"/>
                    <a:pt x="14693" y="9815"/>
                  </a:cubicBezTo>
                  <a:lnTo>
                    <a:pt x="16421" y="8642"/>
                  </a:lnTo>
                  <a:lnTo>
                    <a:pt x="16915" y="8334"/>
                  </a:lnTo>
                  <a:lnTo>
                    <a:pt x="17347" y="8087"/>
                  </a:lnTo>
                  <a:lnTo>
                    <a:pt x="17779" y="7778"/>
                  </a:lnTo>
                  <a:cubicBezTo>
                    <a:pt x="17964" y="7716"/>
                    <a:pt x="18150" y="7655"/>
                    <a:pt x="18273" y="7593"/>
                  </a:cubicBezTo>
                  <a:lnTo>
                    <a:pt x="18767" y="7346"/>
                  </a:lnTo>
                  <a:lnTo>
                    <a:pt x="19261" y="7161"/>
                  </a:lnTo>
                  <a:cubicBezTo>
                    <a:pt x="19569" y="7037"/>
                    <a:pt x="19878" y="6976"/>
                    <a:pt x="20248" y="6914"/>
                  </a:cubicBezTo>
                  <a:cubicBezTo>
                    <a:pt x="20444" y="6875"/>
                    <a:pt x="20646" y="6854"/>
                    <a:pt x="20850" y="6854"/>
                  </a:cubicBezTo>
                  <a:cubicBezTo>
                    <a:pt x="21290" y="6854"/>
                    <a:pt x="21740" y="6950"/>
                    <a:pt x="22162" y="7161"/>
                  </a:cubicBezTo>
                  <a:cubicBezTo>
                    <a:pt x="22779" y="7531"/>
                    <a:pt x="23273" y="8087"/>
                    <a:pt x="23582" y="8704"/>
                  </a:cubicBezTo>
                  <a:cubicBezTo>
                    <a:pt x="23952" y="9321"/>
                    <a:pt x="24384" y="9939"/>
                    <a:pt x="24878" y="10432"/>
                  </a:cubicBezTo>
                  <a:cubicBezTo>
                    <a:pt x="25434" y="10988"/>
                    <a:pt x="26113" y="11358"/>
                    <a:pt x="26854" y="11482"/>
                  </a:cubicBezTo>
                  <a:cubicBezTo>
                    <a:pt x="26929" y="11488"/>
                    <a:pt x="27006" y="11491"/>
                    <a:pt x="27082" y="11491"/>
                  </a:cubicBezTo>
                  <a:cubicBezTo>
                    <a:pt x="27756" y="11491"/>
                    <a:pt x="28454" y="11253"/>
                    <a:pt x="28952" y="10865"/>
                  </a:cubicBezTo>
                  <a:cubicBezTo>
                    <a:pt x="29138" y="10741"/>
                    <a:pt x="29261" y="10618"/>
                    <a:pt x="29446" y="10556"/>
                  </a:cubicBezTo>
                  <a:lnTo>
                    <a:pt x="29817" y="10186"/>
                  </a:lnTo>
                  <a:cubicBezTo>
                    <a:pt x="30002" y="10062"/>
                    <a:pt x="30125" y="9939"/>
                    <a:pt x="30249" y="9877"/>
                  </a:cubicBezTo>
                  <a:lnTo>
                    <a:pt x="30681" y="9568"/>
                  </a:lnTo>
                  <a:cubicBezTo>
                    <a:pt x="31051" y="9383"/>
                    <a:pt x="31360" y="9260"/>
                    <a:pt x="31669" y="9136"/>
                  </a:cubicBezTo>
                  <a:cubicBezTo>
                    <a:pt x="32039" y="9013"/>
                    <a:pt x="32348" y="8951"/>
                    <a:pt x="32718" y="8951"/>
                  </a:cubicBezTo>
                  <a:cubicBezTo>
                    <a:pt x="32619" y="8934"/>
                    <a:pt x="32520" y="8927"/>
                    <a:pt x="32421" y="8927"/>
                  </a:cubicBezTo>
                  <a:cubicBezTo>
                    <a:pt x="32154" y="8927"/>
                    <a:pt x="31895" y="8984"/>
                    <a:pt x="31669" y="9074"/>
                  </a:cubicBezTo>
                  <a:cubicBezTo>
                    <a:pt x="31298" y="9198"/>
                    <a:pt x="30990" y="9321"/>
                    <a:pt x="30681" y="9507"/>
                  </a:cubicBezTo>
                  <a:lnTo>
                    <a:pt x="30125" y="9692"/>
                  </a:lnTo>
                  <a:cubicBezTo>
                    <a:pt x="30002" y="9815"/>
                    <a:pt x="29878" y="9939"/>
                    <a:pt x="29693" y="10000"/>
                  </a:cubicBezTo>
                  <a:lnTo>
                    <a:pt x="29261" y="10371"/>
                  </a:lnTo>
                  <a:cubicBezTo>
                    <a:pt x="29138" y="10432"/>
                    <a:pt x="29014" y="10556"/>
                    <a:pt x="28829" y="10618"/>
                  </a:cubicBezTo>
                  <a:cubicBezTo>
                    <a:pt x="28361" y="10981"/>
                    <a:pt x="27806" y="11126"/>
                    <a:pt x="27201" y="11126"/>
                  </a:cubicBezTo>
                  <a:cubicBezTo>
                    <a:pt x="27087" y="11126"/>
                    <a:pt x="26971" y="11121"/>
                    <a:pt x="26854" y="11112"/>
                  </a:cubicBezTo>
                  <a:cubicBezTo>
                    <a:pt x="26175" y="11050"/>
                    <a:pt x="25557" y="10679"/>
                    <a:pt x="25125" y="10186"/>
                  </a:cubicBezTo>
                  <a:cubicBezTo>
                    <a:pt x="25002" y="10062"/>
                    <a:pt x="24878" y="9939"/>
                    <a:pt x="24755" y="9753"/>
                  </a:cubicBezTo>
                  <a:lnTo>
                    <a:pt x="24631" y="9568"/>
                  </a:lnTo>
                  <a:lnTo>
                    <a:pt x="24570" y="9507"/>
                  </a:lnTo>
                  <a:lnTo>
                    <a:pt x="24570" y="9445"/>
                  </a:lnTo>
                  <a:lnTo>
                    <a:pt x="24508" y="9383"/>
                  </a:lnTo>
                  <a:cubicBezTo>
                    <a:pt x="24323" y="9074"/>
                    <a:pt x="24138" y="8766"/>
                    <a:pt x="23952" y="8457"/>
                  </a:cubicBezTo>
                  <a:cubicBezTo>
                    <a:pt x="23582" y="7778"/>
                    <a:pt x="23088" y="7222"/>
                    <a:pt x="22471" y="6790"/>
                  </a:cubicBezTo>
                  <a:cubicBezTo>
                    <a:pt x="21995" y="6488"/>
                    <a:pt x="21460" y="6337"/>
                    <a:pt x="20906" y="6337"/>
                  </a:cubicBezTo>
                  <a:cubicBezTo>
                    <a:pt x="20668" y="6337"/>
                    <a:pt x="20428" y="6364"/>
                    <a:pt x="20187" y="6420"/>
                  </a:cubicBezTo>
                  <a:cubicBezTo>
                    <a:pt x="19816" y="6482"/>
                    <a:pt x="19446" y="6543"/>
                    <a:pt x="19137" y="6667"/>
                  </a:cubicBezTo>
                  <a:lnTo>
                    <a:pt x="18582" y="6852"/>
                  </a:lnTo>
                  <a:lnTo>
                    <a:pt x="18088" y="7099"/>
                  </a:lnTo>
                  <a:cubicBezTo>
                    <a:pt x="17903" y="7161"/>
                    <a:pt x="17718" y="7222"/>
                    <a:pt x="17594" y="7346"/>
                  </a:cubicBezTo>
                  <a:lnTo>
                    <a:pt x="17100" y="7593"/>
                  </a:lnTo>
                  <a:lnTo>
                    <a:pt x="16606" y="7840"/>
                  </a:lnTo>
                  <a:lnTo>
                    <a:pt x="16174" y="8148"/>
                  </a:lnTo>
                  <a:lnTo>
                    <a:pt x="14384" y="9383"/>
                  </a:lnTo>
                  <a:cubicBezTo>
                    <a:pt x="13767" y="9815"/>
                    <a:pt x="13211" y="10186"/>
                    <a:pt x="12594" y="10556"/>
                  </a:cubicBezTo>
                  <a:lnTo>
                    <a:pt x="11668" y="11112"/>
                  </a:lnTo>
                  <a:cubicBezTo>
                    <a:pt x="11359" y="11297"/>
                    <a:pt x="11112" y="11482"/>
                    <a:pt x="10804" y="11667"/>
                  </a:cubicBezTo>
                  <a:cubicBezTo>
                    <a:pt x="10495" y="11852"/>
                    <a:pt x="10186" y="12037"/>
                    <a:pt x="9816" y="12223"/>
                  </a:cubicBezTo>
                  <a:lnTo>
                    <a:pt x="9384" y="12470"/>
                  </a:lnTo>
                  <a:lnTo>
                    <a:pt x="8890" y="12716"/>
                  </a:lnTo>
                  <a:cubicBezTo>
                    <a:pt x="8581" y="12840"/>
                    <a:pt x="8273" y="12963"/>
                    <a:pt x="7902" y="13087"/>
                  </a:cubicBezTo>
                  <a:cubicBezTo>
                    <a:pt x="7779" y="13149"/>
                    <a:pt x="7594" y="13210"/>
                    <a:pt x="7409" y="13272"/>
                  </a:cubicBezTo>
                  <a:cubicBezTo>
                    <a:pt x="7285" y="13334"/>
                    <a:pt x="7100" y="13396"/>
                    <a:pt x="6915" y="13396"/>
                  </a:cubicBezTo>
                  <a:cubicBezTo>
                    <a:pt x="6452" y="13534"/>
                    <a:pt x="5919" y="13604"/>
                    <a:pt x="5396" y="13604"/>
                  </a:cubicBezTo>
                  <a:cubicBezTo>
                    <a:pt x="5221" y="13604"/>
                    <a:pt x="5047" y="13596"/>
                    <a:pt x="4878" y="13581"/>
                  </a:cubicBezTo>
                  <a:cubicBezTo>
                    <a:pt x="4199" y="13581"/>
                    <a:pt x="3520" y="13396"/>
                    <a:pt x="2841" y="13149"/>
                  </a:cubicBezTo>
                  <a:cubicBezTo>
                    <a:pt x="2594" y="13025"/>
                    <a:pt x="2347" y="12840"/>
                    <a:pt x="2100" y="12655"/>
                  </a:cubicBezTo>
                  <a:cubicBezTo>
                    <a:pt x="1976" y="12593"/>
                    <a:pt x="1853" y="12531"/>
                    <a:pt x="1729" y="12408"/>
                  </a:cubicBezTo>
                  <a:cubicBezTo>
                    <a:pt x="1606" y="12284"/>
                    <a:pt x="1544" y="12223"/>
                    <a:pt x="1421" y="12099"/>
                  </a:cubicBezTo>
                  <a:lnTo>
                    <a:pt x="1112" y="11729"/>
                  </a:lnTo>
                  <a:lnTo>
                    <a:pt x="927" y="11358"/>
                  </a:lnTo>
                  <a:lnTo>
                    <a:pt x="742" y="10926"/>
                  </a:lnTo>
                  <a:cubicBezTo>
                    <a:pt x="680" y="10803"/>
                    <a:pt x="618" y="10618"/>
                    <a:pt x="556" y="10494"/>
                  </a:cubicBezTo>
                  <a:cubicBezTo>
                    <a:pt x="495" y="10186"/>
                    <a:pt x="433" y="9877"/>
                    <a:pt x="433" y="9630"/>
                  </a:cubicBezTo>
                  <a:cubicBezTo>
                    <a:pt x="433" y="9445"/>
                    <a:pt x="433" y="9260"/>
                    <a:pt x="433" y="9136"/>
                  </a:cubicBezTo>
                  <a:lnTo>
                    <a:pt x="433" y="8642"/>
                  </a:lnTo>
                  <a:cubicBezTo>
                    <a:pt x="433" y="8334"/>
                    <a:pt x="495" y="8025"/>
                    <a:pt x="556" y="7716"/>
                  </a:cubicBezTo>
                  <a:cubicBezTo>
                    <a:pt x="618" y="7408"/>
                    <a:pt x="680" y="7099"/>
                    <a:pt x="742" y="6852"/>
                  </a:cubicBezTo>
                  <a:cubicBezTo>
                    <a:pt x="865" y="6543"/>
                    <a:pt x="927" y="6235"/>
                    <a:pt x="1050" y="5926"/>
                  </a:cubicBezTo>
                  <a:cubicBezTo>
                    <a:pt x="1174" y="5618"/>
                    <a:pt x="1297" y="5309"/>
                    <a:pt x="1421" y="5000"/>
                  </a:cubicBezTo>
                  <a:cubicBezTo>
                    <a:pt x="1544" y="4753"/>
                    <a:pt x="1606" y="4445"/>
                    <a:pt x="1791" y="4136"/>
                  </a:cubicBezTo>
                  <a:cubicBezTo>
                    <a:pt x="1915" y="3889"/>
                    <a:pt x="2038" y="3580"/>
                    <a:pt x="2223" y="3272"/>
                  </a:cubicBezTo>
                  <a:cubicBezTo>
                    <a:pt x="2470" y="2716"/>
                    <a:pt x="2779" y="2161"/>
                    <a:pt x="3149" y="1605"/>
                  </a:cubicBezTo>
                  <a:cubicBezTo>
                    <a:pt x="3458" y="1111"/>
                    <a:pt x="3828" y="556"/>
                    <a:pt x="4199" y="0"/>
                  </a:cubicBezTo>
                  <a:close/>
                </a:path>
              </a:pathLst>
            </a:custGeom>
            <a:solidFill>
              <a:srgbClr val="DF6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2782950" y="4365000"/>
              <a:ext cx="1686225" cy="420725"/>
            </a:xfrm>
            <a:custGeom>
              <a:avLst/>
              <a:gdLst/>
              <a:ahLst/>
              <a:cxnLst/>
              <a:rect l="l" t="t" r="r" b="b"/>
              <a:pathLst>
                <a:path w="67449" h="16829" extrusionOk="0">
                  <a:moveTo>
                    <a:pt x="59325" y="0"/>
                  </a:moveTo>
                  <a:cubicBezTo>
                    <a:pt x="56939" y="0"/>
                    <a:pt x="54719" y="1486"/>
                    <a:pt x="52780" y="3159"/>
                  </a:cubicBezTo>
                  <a:cubicBezTo>
                    <a:pt x="51041" y="4663"/>
                    <a:pt x="50154" y="5425"/>
                    <a:pt x="49137" y="5425"/>
                  </a:cubicBezTo>
                  <a:cubicBezTo>
                    <a:pt x="48276" y="5425"/>
                    <a:pt x="47322" y="4880"/>
                    <a:pt x="45681" y="3776"/>
                  </a:cubicBezTo>
                  <a:cubicBezTo>
                    <a:pt x="43641" y="2388"/>
                    <a:pt x="41783" y="1676"/>
                    <a:pt x="39761" y="1676"/>
                  </a:cubicBezTo>
                  <a:cubicBezTo>
                    <a:pt x="37377" y="1676"/>
                    <a:pt x="34766" y="2665"/>
                    <a:pt x="31359" y="4702"/>
                  </a:cubicBezTo>
                  <a:cubicBezTo>
                    <a:pt x="27557" y="6900"/>
                    <a:pt x="25529" y="7954"/>
                    <a:pt x="23949" y="7954"/>
                  </a:cubicBezTo>
                  <a:cubicBezTo>
                    <a:pt x="22733" y="7954"/>
                    <a:pt x="21783" y="7330"/>
                    <a:pt x="20495" y="6122"/>
                  </a:cubicBezTo>
                  <a:cubicBezTo>
                    <a:pt x="17807" y="3599"/>
                    <a:pt x="14876" y="1514"/>
                    <a:pt x="11267" y="1514"/>
                  </a:cubicBezTo>
                  <a:cubicBezTo>
                    <a:pt x="10815" y="1514"/>
                    <a:pt x="10352" y="1547"/>
                    <a:pt x="9877" y="1615"/>
                  </a:cubicBezTo>
                  <a:cubicBezTo>
                    <a:pt x="6729" y="2048"/>
                    <a:pt x="1235" y="3653"/>
                    <a:pt x="309" y="7233"/>
                  </a:cubicBezTo>
                  <a:cubicBezTo>
                    <a:pt x="0" y="8097"/>
                    <a:pt x="124" y="9023"/>
                    <a:pt x="679" y="9764"/>
                  </a:cubicBezTo>
                  <a:cubicBezTo>
                    <a:pt x="1262" y="10415"/>
                    <a:pt x="2301" y="10667"/>
                    <a:pt x="3406" y="10667"/>
                  </a:cubicBezTo>
                  <a:cubicBezTo>
                    <a:pt x="4291" y="10667"/>
                    <a:pt x="5219" y="10505"/>
                    <a:pt x="5988" y="10258"/>
                  </a:cubicBezTo>
                  <a:cubicBezTo>
                    <a:pt x="7598" y="9714"/>
                    <a:pt x="8841" y="9411"/>
                    <a:pt x="9951" y="9411"/>
                  </a:cubicBezTo>
                  <a:cubicBezTo>
                    <a:pt x="11862" y="9411"/>
                    <a:pt x="13376" y="10309"/>
                    <a:pt x="15680" y="12418"/>
                  </a:cubicBezTo>
                  <a:cubicBezTo>
                    <a:pt x="18735" y="15473"/>
                    <a:pt x="21630" y="16828"/>
                    <a:pt x="24401" y="16828"/>
                  </a:cubicBezTo>
                  <a:cubicBezTo>
                    <a:pt x="27340" y="16828"/>
                    <a:pt x="30140" y="15303"/>
                    <a:pt x="32841" y="12665"/>
                  </a:cubicBezTo>
                  <a:cubicBezTo>
                    <a:pt x="35920" y="9721"/>
                    <a:pt x="37868" y="8280"/>
                    <a:pt x="39600" y="8280"/>
                  </a:cubicBezTo>
                  <a:cubicBezTo>
                    <a:pt x="41027" y="8280"/>
                    <a:pt x="42307" y="9259"/>
                    <a:pt x="43952" y="11184"/>
                  </a:cubicBezTo>
                  <a:cubicBezTo>
                    <a:pt x="45387" y="12846"/>
                    <a:pt x="46925" y="13769"/>
                    <a:pt x="48684" y="13769"/>
                  </a:cubicBezTo>
                  <a:cubicBezTo>
                    <a:pt x="50256" y="13769"/>
                    <a:pt x="52005" y="13033"/>
                    <a:pt x="54015" y="11431"/>
                  </a:cubicBezTo>
                  <a:cubicBezTo>
                    <a:pt x="57042" y="8937"/>
                    <a:pt x="57822" y="8050"/>
                    <a:pt x="59040" y="8050"/>
                  </a:cubicBezTo>
                  <a:cubicBezTo>
                    <a:pt x="59511" y="8050"/>
                    <a:pt x="60048" y="8182"/>
                    <a:pt x="60805" y="8406"/>
                  </a:cubicBezTo>
                  <a:cubicBezTo>
                    <a:pt x="61445" y="8664"/>
                    <a:pt x="62062" y="8781"/>
                    <a:pt x="62632" y="8781"/>
                  </a:cubicBezTo>
                  <a:cubicBezTo>
                    <a:pt x="65741" y="8781"/>
                    <a:pt x="67449" y="5282"/>
                    <a:pt x="63953" y="2048"/>
                  </a:cubicBezTo>
                  <a:cubicBezTo>
                    <a:pt x="62365" y="578"/>
                    <a:pt x="60813" y="0"/>
                    <a:pt x="59325" y="0"/>
                  </a:cubicBezTo>
                  <a:close/>
                </a:path>
              </a:pathLst>
            </a:custGeom>
            <a:solidFill>
              <a:srgbClr val="FFA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6"/>
            <p:cNvSpPr/>
            <p:nvPr/>
          </p:nvSpPr>
          <p:spPr>
            <a:xfrm>
              <a:off x="2778325" y="4360625"/>
              <a:ext cx="1665200" cy="429050"/>
            </a:xfrm>
            <a:custGeom>
              <a:avLst/>
              <a:gdLst/>
              <a:ahLst/>
              <a:cxnLst/>
              <a:rect l="l" t="t" r="r" b="b"/>
              <a:pathLst>
                <a:path w="66608" h="17162" extrusionOk="0">
                  <a:moveTo>
                    <a:pt x="59508" y="309"/>
                  </a:moveTo>
                  <a:cubicBezTo>
                    <a:pt x="61237" y="371"/>
                    <a:pt x="62842" y="1111"/>
                    <a:pt x="64015" y="2346"/>
                  </a:cubicBezTo>
                  <a:cubicBezTo>
                    <a:pt x="65620" y="3766"/>
                    <a:pt x="66299" y="5556"/>
                    <a:pt x="65743" y="6976"/>
                  </a:cubicBezTo>
                  <a:cubicBezTo>
                    <a:pt x="65268" y="8103"/>
                    <a:pt x="64166" y="8831"/>
                    <a:pt x="62930" y="8831"/>
                  </a:cubicBezTo>
                  <a:cubicBezTo>
                    <a:pt x="62880" y="8831"/>
                    <a:pt x="62830" y="8830"/>
                    <a:pt x="62780" y="8828"/>
                  </a:cubicBezTo>
                  <a:cubicBezTo>
                    <a:pt x="62224" y="8828"/>
                    <a:pt x="61607" y="8704"/>
                    <a:pt x="61052" y="8457"/>
                  </a:cubicBezTo>
                  <a:cubicBezTo>
                    <a:pt x="60434" y="8272"/>
                    <a:pt x="59817" y="8149"/>
                    <a:pt x="59200" y="8087"/>
                  </a:cubicBezTo>
                  <a:cubicBezTo>
                    <a:pt x="58212" y="8087"/>
                    <a:pt x="57471" y="8704"/>
                    <a:pt x="55743" y="10124"/>
                  </a:cubicBezTo>
                  <a:cubicBezTo>
                    <a:pt x="55249" y="10494"/>
                    <a:pt x="54755" y="10988"/>
                    <a:pt x="54076" y="11482"/>
                  </a:cubicBezTo>
                  <a:cubicBezTo>
                    <a:pt x="52162" y="13025"/>
                    <a:pt x="50496" y="13766"/>
                    <a:pt x="48891" y="13766"/>
                  </a:cubicBezTo>
                  <a:cubicBezTo>
                    <a:pt x="47224" y="13766"/>
                    <a:pt x="45742" y="12964"/>
                    <a:pt x="44261" y="11235"/>
                  </a:cubicBezTo>
                  <a:cubicBezTo>
                    <a:pt x="42471" y="9198"/>
                    <a:pt x="41174" y="8334"/>
                    <a:pt x="39816" y="8334"/>
                  </a:cubicBezTo>
                  <a:cubicBezTo>
                    <a:pt x="37964" y="8334"/>
                    <a:pt x="35866" y="9939"/>
                    <a:pt x="32903" y="12717"/>
                  </a:cubicBezTo>
                  <a:cubicBezTo>
                    <a:pt x="30063" y="15495"/>
                    <a:pt x="27409" y="16853"/>
                    <a:pt x="24569" y="16853"/>
                  </a:cubicBezTo>
                  <a:cubicBezTo>
                    <a:pt x="21729" y="16853"/>
                    <a:pt x="18828" y="15371"/>
                    <a:pt x="15927" y="12470"/>
                  </a:cubicBezTo>
                  <a:cubicBezTo>
                    <a:pt x="13828" y="10556"/>
                    <a:pt x="12161" y="9445"/>
                    <a:pt x="10124" y="9445"/>
                  </a:cubicBezTo>
                  <a:lnTo>
                    <a:pt x="10124" y="9383"/>
                  </a:lnTo>
                  <a:cubicBezTo>
                    <a:pt x="8704" y="9507"/>
                    <a:pt x="7408" y="9754"/>
                    <a:pt x="6112" y="10309"/>
                  </a:cubicBezTo>
                  <a:cubicBezTo>
                    <a:pt x="5309" y="10556"/>
                    <a:pt x="4445" y="10680"/>
                    <a:pt x="3581" y="10680"/>
                  </a:cubicBezTo>
                  <a:cubicBezTo>
                    <a:pt x="3503" y="10685"/>
                    <a:pt x="3425" y="10687"/>
                    <a:pt x="3348" y="10687"/>
                  </a:cubicBezTo>
                  <a:cubicBezTo>
                    <a:pt x="2501" y="10687"/>
                    <a:pt x="1667" y="10381"/>
                    <a:pt x="988" y="9815"/>
                  </a:cubicBezTo>
                  <a:cubicBezTo>
                    <a:pt x="494" y="9136"/>
                    <a:pt x="371" y="8272"/>
                    <a:pt x="679" y="7470"/>
                  </a:cubicBezTo>
                  <a:cubicBezTo>
                    <a:pt x="1050" y="5926"/>
                    <a:pt x="2346" y="4568"/>
                    <a:pt x="4507" y="3581"/>
                  </a:cubicBezTo>
                  <a:cubicBezTo>
                    <a:pt x="6297" y="2716"/>
                    <a:pt x="8149" y="2223"/>
                    <a:pt x="10062" y="1914"/>
                  </a:cubicBezTo>
                  <a:cubicBezTo>
                    <a:pt x="10556" y="1852"/>
                    <a:pt x="10988" y="1852"/>
                    <a:pt x="11420" y="1852"/>
                  </a:cubicBezTo>
                  <a:cubicBezTo>
                    <a:pt x="15186" y="1852"/>
                    <a:pt x="18149" y="4136"/>
                    <a:pt x="20556" y="6359"/>
                  </a:cubicBezTo>
                  <a:cubicBezTo>
                    <a:pt x="21791" y="7593"/>
                    <a:pt x="22779" y="8272"/>
                    <a:pt x="24075" y="8272"/>
                  </a:cubicBezTo>
                  <a:cubicBezTo>
                    <a:pt x="25742" y="8272"/>
                    <a:pt x="27717" y="7223"/>
                    <a:pt x="31606" y="5000"/>
                  </a:cubicBezTo>
                  <a:cubicBezTo>
                    <a:pt x="35063" y="2963"/>
                    <a:pt x="37594" y="2037"/>
                    <a:pt x="39940" y="2037"/>
                  </a:cubicBezTo>
                  <a:cubicBezTo>
                    <a:pt x="42039" y="2099"/>
                    <a:pt x="44076" y="2778"/>
                    <a:pt x="45804" y="4075"/>
                  </a:cubicBezTo>
                  <a:cubicBezTo>
                    <a:pt x="47471" y="5186"/>
                    <a:pt x="48459" y="5741"/>
                    <a:pt x="49323" y="5741"/>
                  </a:cubicBezTo>
                  <a:cubicBezTo>
                    <a:pt x="50434" y="5741"/>
                    <a:pt x="51360" y="4939"/>
                    <a:pt x="53027" y="3457"/>
                  </a:cubicBezTo>
                  <a:cubicBezTo>
                    <a:pt x="54570" y="2161"/>
                    <a:pt x="56977" y="309"/>
                    <a:pt x="59508" y="309"/>
                  </a:cubicBezTo>
                  <a:close/>
                  <a:moveTo>
                    <a:pt x="59508" y="0"/>
                  </a:moveTo>
                  <a:cubicBezTo>
                    <a:pt x="56854" y="0"/>
                    <a:pt x="54446" y="1790"/>
                    <a:pt x="52841" y="3210"/>
                  </a:cubicBezTo>
                  <a:cubicBezTo>
                    <a:pt x="51236" y="4692"/>
                    <a:pt x="50311" y="5433"/>
                    <a:pt x="49323" y="5433"/>
                  </a:cubicBezTo>
                  <a:cubicBezTo>
                    <a:pt x="48520" y="5433"/>
                    <a:pt x="47594" y="4939"/>
                    <a:pt x="45989" y="3828"/>
                  </a:cubicBezTo>
                  <a:cubicBezTo>
                    <a:pt x="44199" y="2470"/>
                    <a:pt x="42100" y="1729"/>
                    <a:pt x="39940" y="1729"/>
                  </a:cubicBezTo>
                  <a:cubicBezTo>
                    <a:pt x="37594" y="1729"/>
                    <a:pt x="34940" y="2655"/>
                    <a:pt x="31421" y="4692"/>
                  </a:cubicBezTo>
                  <a:cubicBezTo>
                    <a:pt x="27717" y="6914"/>
                    <a:pt x="25680" y="7902"/>
                    <a:pt x="24075" y="7902"/>
                  </a:cubicBezTo>
                  <a:cubicBezTo>
                    <a:pt x="22902" y="7902"/>
                    <a:pt x="21976" y="7284"/>
                    <a:pt x="20742" y="6173"/>
                  </a:cubicBezTo>
                  <a:cubicBezTo>
                    <a:pt x="18458" y="4013"/>
                    <a:pt x="15309" y="1544"/>
                    <a:pt x="11420" y="1544"/>
                  </a:cubicBezTo>
                  <a:cubicBezTo>
                    <a:pt x="11294" y="1525"/>
                    <a:pt x="11162" y="1518"/>
                    <a:pt x="11028" y="1518"/>
                  </a:cubicBezTo>
                  <a:cubicBezTo>
                    <a:pt x="10704" y="1518"/>
                    <a:pt x="10368" y="1562"/>
                    <a:pt x="10062" y="1605"/>
                  </a:cubicBezTo>
                  <a:cubicBezTo>
                    <a:pt x="8642" y="1790"/>
                    <a:pt x="1482" y="3025"/>
                    <a:pt x="371" y="7408"/>
                  </a:cubicBezTo>
                  <a:cubicBezTo>
                    <a:pt x="0" y="8272"/>
                    <a:pt x="185" y="9260"/>
                    <a:pt x="741" y="10062"/>
                  </a:cubicBezTo>
                  <a:cubicBezTo>
                    <a:pt x="1477" y="10685"/>
                    <a:pt x="2368" y="10996"/>
                    <a:pt x="3320" y="10996"/>
                  </a:cubicBezTo>
                  <a:cubicBezTo>
                    <a:pt x="3406" y="10996"/>
                    <a:pt x="3493" y="10993"/>
                    <a:pt x="3581" y="10988"/>
                  </a:cubicBezTo>
                  <a:cubicBezTo>
                    <a:pt x="4445" y="10988"/>
                    <a:pt x="5309" y="10865"/>
                    <a:pt x="6173" y="10556"/>
                  </a:cubicBezTo>
                  <a:cubicBezTo>
                    <a:pt x="7408" y="10062"/>
                    <a:pt x="8766" y="9754"/>
                    <a:pt x="10124" y="9692"/>
                  </a:cubicBezTo>
                  <a:cubicBezTo>
                    <a:pt x="11852" y="9692"/>
                    <a:pt x="13272" y="10494"/>
                    <a:pt x="15741" y="12655"/>
                  </a:cubicBezTo>
                  <a:cubicBezTo>
                    <a:pt x="18705" y="15618"/>
                    <a:pt x="21668" y="17161"/>
                    <a:pt x="24569" y="17161"/>
                  </a:cubicBezTo>
                  <a:cubicBezTo>
                    <a:pt x="27470" y="17161"/>
                    <a:pt x="30248" y="15680"/>
                    <a:pt x="33149" y="12902"/>
                  </a:cubicBezTo>
                  <a:cubicBezTo>
                    <a:pt x="36051" y="10186"/>
                    <a:pt x="38088" y="8581"/>
                    <a:pt x="39816" y="8581"/>
                  </a:cubicBezTo>
                  <a:cubicBezTo>
                    <a:pt x="41113" y="8581"/>
                    <a:pt x="42286" y="9445"/>
                    <a:pt x="44014" y="11420"/>
                  </a:cubicBezTo>
                  <a:cubicBezTo>
                    <a:pt x="45557" y="13211"/>
                    <a:pt x="47224" y="14075"/>
                    <a:pt x="48891" y="14075"/>
                  </a:cubicBezTo>
                  <a:cubicBezTo>
                    <a:pt x="50496" y="14075"/>
                    <a:pt x="52286" y="13272"/>
                    <a:pt x="54261" y="11667"/>
                  </a:cubicBezTo>
                  <a:lnTo>
                    <a:pt x="55928" y="10371"/>
                  </a:lnTo>
                  <a:cubicBezTo>
                    <a:pt x="57678" y="8913"/>
                    <a:pt x="58331" y="8354"/>
                    <a:pt x="59254" y="8354"/>
                  </a:cubicBezTo>
                  <a:cubicBezTo>
                    <a:pt x="59699" y="8354"/>
                    <a:pt x="60206" y="8484"/>
                    <a:pt x="60928" y="8704"/>
                  </a:cubicBezTo>
                  <a:cubicBezTo>
                    <a:pt x="61545" y="8951"/>
                    <a:pt x="62163" y="9075"/>
                    <a:pt x="62780" y="9136"/>
                  </a:cubicBezTo>
                  <a:cubicBezTo>
                    <a:pt x="62828" y="9138"/>
                    <a:pt x="62876" y="9140"/>
                    <a:pt x="62923" y="9140"/>
                  </a:cubicBezTo>
                  <a:cubicBezTo>
                    <a:pt x="64286" y="9140"/>
                    <a:pt x="65515" y="8292"/>
                    <a:pt x="66052" y="7099"/>
                  </a:cubicBezTo>
                  <a:cubicBezTo>
                    <a:pt x="66607" y="5556"/>
                    <a:pt x="65990" y="3642"/>
                    <a:pt x="64262" y="2099"/>
                  </a:cubicBezTo>
                  <a:cubicBezTo>
                    <a:pt x="63027" y="803"/>
                    <a:pt x="61299" y="62"/>
                    <a:pt x="59508" y="0"/>
                  </a:cubicBezTo>
                  <a:close/>
                </a:path>
              </a:pathLst>
            </a:custGeom>
            <a:solidFill>
              <a:srgbClr val="DF6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6"/>
            <p:cNvSpPr/>
            <p:nvPr/>
          </p:nvSpPr>
          <p:spPr>
            <a:xfrm>
              <a:off x="2782950" y="4489175"/>
              <a:ext cx="1646675" cy="296550"/>
            </a:xfrm>
            <a:custGeom>
              <a:avLst/>
              <a:gdLst/>
              <a:ahLst/>
              <a:cxnLst/>
              <a:rect l="l" t="t" r="r" b="b"/>
              <a:pathLst>
                <a:path w="65867" h="11862" extrusionOk="0">
                  <a:moveTo>
                    <a:pt x="60100" y="1"/>
                  </a:moveTo>
                  <a:cubicBezTo>
                    <a:pt x="59741" y="1"/>
                    <a:pt x="59378" y="36"/>
                    <a:pt x="59015" y="105"/>
                  </a:cubicBezTo>
                  <a:cubicBezTo>
                    <a:pt x="58027" y="414"/>
                    <a:pt x="57163" y="1031"/>
                    <a:pt x="56484" y="1772"/>
                  </a:cubicBezTo>
                  <a:cubicBezTo>
                    <a:pt x="54817" y="3377"/>
                    <a:pt x="53150" y="4982"/>
                    <a:pt x="50805" y="5476"/>
                  </a:cubicBezTo>
                  <a:cubicBezTo>
                    <a:pt x="50260" y="5600"/>
                    <a:pt x="49708" y="5662"/>
                    <a:pt x="49158" y="5662"/>
                  </a:cubicBezTo>
                  <a:cubicBezTo>
                    <a:pt x="47524" y="5662"/>
                    <a:pt x="45909" y="5118"/>
                    <a:pt x="44570" y="4056"/>
                  </a:cubicBezTo>
                  <a:cubicBezTo>
                    <a:pt x="42780" y="2636"/>
                    <a:pt x="41175" y="970"/>
                    <a:pt x="38705" y="723"/>
                  </a:cubicBezTo>
                  <a:cubicBezTo>
                    <a:pt x="38458" y="702"/>
                    <a:pt x="38213" y="692"/>
                    <a:pt x="37970" y="692"/>
                  </a:cubicBezTo>
                  <a:cubicBezTo>
                    <a:pt x="36752" y="692"/>
                    <a:pt x="35578" y="949"/>
                    <a:pt x="34446" y="1463"/>
                  </a:cubicBezTo>
                  <a:cubicBezTo>
                    <a:pt x="31668" y="2636"/>
                    <a:pt x="29508" y="4735"/>
                    <a:pt x="27100" y="6464"/>
                  </a:cubicBezTo>
                  <a:cubicBezTo>
                    <a:pt x="25561" y="7556"/>
                    <a:pt x="23742" y="8648"/>
                    <a:pt x="21804" y="8648"/>
                  </a:cubicBezTo>
                  <a:cubicBezTo>
                    <a:pt x="21333" y="8648"/>
                    <a:pt x="20854" y="8584"/>
                    <a:pt x="20371" y="8439"/>
                  </a:cubicBezTo>
                  <a:cubicBezTo>
                    <a:pt x="18952" y="7945"/>
                    <a:pt x="17717" y="7081"/>
                    <a:pt x="16729" y="5908"/>
                  </a:cubicBezTo>
                  <a:cubicBezTo>
                    <a:pt x="15371" y="4427"/>
                    <a:pt x="14198" y="2389"/>
                    <a:pt x="12223" y="1587"/>
                  </a:cubicBezTo>
                  <a:cubicBezTo>
                    <a:pt x="11647" y="1367"/>
                    <a:pt x="11074" y="1278"/>
                    <a:pt x="10503" y="1278"/>
                  </a:cubicBezTo>
                  <a:cubicBezTo>
                    <a:pt x="8165" y="1278"/>
                    <a:pt x="5861" y="2763"/>
                    <a:pt x="3487" y="2763"/>
                  </a:cubicBezTo>
                  <a:cubicBezTo>
                    <a:pt x="3028" y="2763"/>
                    <a:pt x="2565" y="2708"/>
                    <a:pt x="2099" y="2575"/>
                  </a:cubicBezTo>
                  <a:cubicBezTo>
                    <a:pt x="1482" y="2389"/>
                    <a:pt x="926" y="1896"/>
                    <a:pt x="741" y="1217"/>
                  </a:cubicBezTo>
                  <a:cubicBezTo>
                    <a:pt x="556" y="1587"/>
                    <a:pt x="433" y="1896"/>
                    <a:pt x="309" y="2266"/>
                  </a:cubicBezTo>
                  <a:cubicBezTo>
                    <a:pt x="0" y="3130"/>
                    <a:pt x="124" y="4056"/>
                    <a:pt x="679" y="4797"/>
                  </a:cubicBezTo>
                  <a:cubicBezTo>
                    <a:pt x="1262" y="5448"/>
                    <a:pt x="2301" y="5700"/>
                    <a:pt x="3395" y="5700"/>
                  </a:cubicBezTo>
                  <a:cubicBezTo>
                    <a:pt x="4272" y="5700"/>
                    <a:pt x="5185" y="5538"/>
                    <a:pt x="5927" y="5291"/>
                  </a:cubicBezTo>
                  <a:cubicBezTo>
                    <a:pt x="7559" y="4747"/>
                    <a:pt x="8808" y="4444"/>
                    <a:pt x="9919" y="4444"/>
                  </a:cubicBezTo>
                  <a:cubicBezTo>
                    <a:pt x="11833" y="4444"/>
                    <a:pt x="13336" y="5342"/>
                    <a:pt x="15680" y="7451"/>
                  </a:cubicBezTo>
                  <a:cubicBezTo>
                    <a:pt x="18735" y="10506"/>
                    <a:pt x="21630" y="11861"/>
                    <a:pt x="24401" y="11861"/>
                  </a:cubicBezTo>
                  <a:cubicBezTo>
                    <a:pt x="27340" y="11861"/>
                    <a:pt x="30140" y="10336"/>
                    <a:pt x="32841" y="7698"/>
                  </a:cubicBezTo>
                  <a:cubicBezTo>
                    <a:pt x="35931" y="4778"/>
                    <a:pt x="37881" y="3333"/>
                    <a:pt x="39617" y="3333"/>
                  </a:cubicBezTo>
                  <a:cubicBezTo>
                    <a:pt x="41037" y="3333"/>
                    <a:pt x="42314" y="4300"/>
                    <a:pt x="43952" y="6217"/>
                  </a:cubicBezTo>
                  <a:cubicBezTo>
                    <a:pt x="45387" y="7879"/>
                    <a:pt x="46925" y="8802"/>
                    <a:pt x="48675" y="8802"/>
                  </a:cubicBezTo>
                  <a:cubicBezTo>
                    <a:pt x="50239" y="8802"/>
                    <a:pt x="51972" y="8066"/>
                    <a:pt x="53953" y="6464"/>
                  </a:cubicBezTo>
                  <a:cubicBezTo>
                    <a:pt x="57025" y="3970"/>
                    <a:pt x="57785" y="3083"/>
                    <a:pt x="59012" y="3083"/>
                  </a:cubicBezTo>
                  <a:cubicBezTo>
                    <a:pt x="59487" y="3083"/>
                    <a:pt x="60031" y="3215"/>
                    <a:pt x="60805" y="3439"/>
                  </a:cubicBezTo>
                  <a:cubicBezTo>
                    <a:pt x="61440" y="3699"/>
                    <a:pt x="62051" y="3817"/>
                    <a:pt x="62616" y="3817"/>
                  </a:cubicBezTo>
                  <a:cubicBezTo>
                    <a:pt x="64468" y="3817"/>
                    <a:pt x="65819" y="2549"/>
                    <a:pt x="65867" y="846"/>
                  </a:cubicBezTo>
                  <a:lnTo>
                    <a:pt x="65867" y="846"/>
                  </a:lnTo>
                  <a:cubicBezTo>
                    <a:pt x="65558" y="1093"/>
                    <a:pt x="65126" y="1278"/>
                    <a:pt x="64694" y="1402"/>
                  </a:cubicBezTo>
                  <a:cubicBezTo>
                    <a:pt x="64583" y="1429"/>
                    <a:pt x="64475" y="1442"/>
                    <a:pt x="64369" y="1442"/>
                  </a:cubicBezTo>
                  <a:cubicBezTo>
                    <a:pt x="63768" y="1442"/>
                    <a:pt x="63243" y="1038"/>
                    <a:pt x="62719" y="723"/>
                  </a:cubicBezTo>
                  <a:cubicBezTo>
                    <a:pt x="61919" y="234"/>
                    <a:pt x="61023" y="1"/>
                    <a:pt x="60100" y="1"/>
                  </a:cubicBezTo>
                  <a:close/>
                </a:path>
              </a:pathLst>
            </a:custGeom>
            <a:solidFill>
              <a:srgbClr val="FFA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2378625" y="4606000"/>
              <a:ext cx="424400" cy="540775"/>
            </a:xfrm>
            <a:custGeom>
              <a:avLst/>
              <a:gdLst/>
              <a:ahLst/>
              <a:cxnLst/>
              <a:rect l="l" t="t" r="r" b="b"/>
              <a:pathLst>
                <a:path w="16976" h="21631" extrusionOk="0">
                  <a:moveTo>
                    <a:pt x="16976" y="0"/>
                  </a:moveTo>
                  <a:cubicBezTo>
                    <a:pt x="16976" y="0"/>
                    <a:pt x="16752" y="100"/>
                    <a:pt x="16351" y="284"/>
                  </a:cubicBezTo>
                  <a:lnTo>
                    <a:pt x="16351" y="284"/>
                  </a:lnTo>
                  <a:cubicBezTo>
                    <a:pt x="16440" y="250"/>
                    <a:pt x="16525" y="218"/>
                    <a:pt x="16606" y="186"/>
                  </a:cubicBezTo>
                  <a:cubicBezTo>
                    <a:pt x="16852" y="124"/>
                    <a:pt x="16976" y="0"/>
                    <a:pt x="16976" y="0"/>
                  </a:cubicBezTo>
                  <a:close/>
                  <a:moveTo>
                    <a:pt x="370" y="20618"/>
                  </a:moveTo>
                  <a:lnTo>
                    <a:pt x="370" y="20618"/>
                  </a:lnTo>
                  <a:cubicBezTo>
                    <a:pt x="247" y="20742"/>
                    <a:pt x="185" y="20865"/>
                    <a:pt x="124" y="21050"/>
                  </a:cubicBezTo>
                  <a:cubicBezTo>
                    <a:pt x="185" y="20927"/>
                    <a:pt x="309" y="20742"/>
                    <a:pt x="370" y="20618"/>
                  </a:cubicBezTo>
                  <a:close/>
                  <a:moveTo>
                    <a:pt x="124" y="21050"/>
                  </a:moveTo>
                  <a:lnTo>
                    <a:pt x="124" y="21050"/>
                  </a:lnTo>
                  <a:cubicBezTo>
                    <a:pt x="62" y="21112"/>
                    <a:pt x="0" y="21236"/>
                    <a:pt x="0" y="21359"/>
                  </a:cubicBezTo>
                  <a:cubicBezTo>
                    <a:pt x="62" y="21236"/>
                    <a:pt x="62" y="21174"/>
                    <a:pt x="124" y="21050"/>
                  </a:cubicBezTo>
                  <a:close/>
                  <a:moveTo>
                    <a:pt x="16351" y="284"/>
                  </a:moveTo>
                  <a:cubicBezTo>
                    <a:pt x="16099" y="378"/>
                    <a:pt x="15813" y="481"/>
                    <a:pt x="15494" y="618"/>
                  </a:cubicBezTo>
                  <a:cubicBezTo>
                    <a:pt x="15001" y="803"/>
                    <a:pt x="14445" y="1050"/>
                    <a:pt x="13828" y="1420"/>
                  </a:cubicBezTo>
                  <a:cubicBezTo>
                    <a:pt x="13519" y="1544"/>
                    <a:pt x="13149" y="1729"/>
                    <a:pt x="12840" y="1914"/>
                  </a:cubicBezTo>
                  <a:cubicBezTo>
                    <a:pt x="12470" y="2161"/>
                    <a:pt x="12099" y="2408"/>
                    <a:pt x="11729" y="2593"/>
                  </a:cubicBezTo>
                  <a:cubicBezTo>
                    <a:pt x="11420" y="2840"/>
                    <a:pt x="10988" y="3087"/>
                    <a:pt x="10618" y="3396"/>
                  </a:cubicBezTo>
                  <a:cubicBezTo>
                    <a:pt x="10432" y="3519"/>
                    <a:pt x="10247" y="3643"/>
                    <a:pt x="10062" y="3828"/>
                  </a:cubicBezTo>
                  <a:lnTo>
                    <a:pt x="9507" y="4322"/>
                  </a:lnTo>
                  <a:cubicBezTo>
                    <a:pt x="9321" y="4507"/>
                    <a:pt x="9136" y="4692"/>
                    <a:pt x="8951" y="4877"/>
                  </a:cubicBezTo>
                  <a:cubicBezTo>
                    <a:pt x="8766" y="5062"/>
                    <a:pt x="8581" y="5248"/>
                    <a:pt x="8395" y="5433"/>
                  </a:cubicBezTo>
                  <a:cubicBezTo>
                    <a:pt x="8025" y="5865"/>
                    <a:pt x="7716" y="6297"/>
                    <a:pt x="7408" y="6729"/>
                  </a:cubicBezTo>
                  <a:cubicBezTo>
                    <a:pt x="7223" y="6976"/>
                    <a:pt x="7099" y="7161"/>
                    <a:pt x="6914" y="7408"/>
                  </a:cubicBezTo>
                  <a:lnTo>
                    <a:pt x="6543" y="8211"/>
                  </a:lnTo>
                  <a:lnTo>
                    <a:pt x="6420" y="8396"/>
                  </a:lnTo>
                  <a:lnTo>
                    <a:pt x="6358" y="8581"/>
                  </a:lnTo>
                  <a:lnTo>
                    <a:pt x="6173" y="9013"/>
                  </a:lnTo>
                  <a:cubicBezTo>
                    <a:pt x="6111" y="9137"/>
                    <a:pt x="6050" y="9260"/>
                    <a:pt x="6050" y="9383"/>
                  </a:cubicBezTo>
                  <a:lnTo>
                    <a:pt x="5926" y="9816"/>
                  </a:lnTo>
                  <a:cubicBezTo>
                    <a:pt x="5741" y="10433"/>
                    <a:pt x="5741" y="11112"/>
                    <a:pt x="5926" y="11729"/>
                  </a:cubicBezTo>
                  <a:cubicBezTo>
                    <a:pt x="6111" y="12285"/>
                    <a:pt x="6420" y="12840"/>
                    <a:pt x="6914" y="13272"/>
                  </a:cubicBezTo>
                  <a:cubicBezTo>
                    <a:pt x="7778" y="14137"/>
                    <a:pt x="8704" y="14754"/>
                    <a:pt x="9260" y="15742"/>
                  </a:cubicBezTo>
                  <a:cubicBezTo>
                    <a:pt x="9507" y="16174"/>
                    <a:pt x="9630" y="16668"/>
                    <a:pt x="9692" y="17223"/>
                  </a:cubicBezTo>
                  <a:cubicBezTo>
                    <a:pt x="9692" y="17717"/>
                    <a:pt x="9630" y="18211"/>
                    <a:pt x="9445" y="18705"/>
                  </a:cubicBezTo>
                  <a:cubicBezTo>
                    <a:pt x="9013" y="19631"/>
                    <a:pt x="8272" y="20371"/>
                    <a:pt x="7408" y="20804"/>
                  </a:cubicBezTo>
                  <a:cubicBezTo>
                    <a:pt x="7161" y="20927"/>
                    <a:pt x="6976" y="20989"/>
                    <a:pt x="6729" y="21112"/>
                  </a:cubicBezTo>
                  <a:lnTo>
                    <a:pt x="6420" y="21236"/>
                  </a:lnTo>
                  <a:lnTo>
                    <a:pt x="6173" y="21236"/>
                  </a:lnTo>
                  <a:cubicBezTo>
                    <a:pt x="5741" y="21236"/>
                    <a:pt x="5309" y="21236"/>
                    <a:pt x="4938" y="21112"/>
                  </a:cubicBezTo>
                  <a:cubicBezTo>
                    <a:pt x="4136" y="20865"/>
                    <a:pt x="3395" y="20618"/>
                    <a:pt x="2716" y="20310"/>
                  </a:cubicBezTo>
                  <a:cubicBezTo>
                    <a:pt x="2408" y="20186"/>
                    <a:pt x="2037" y="20063"/>
                    <a:pt x="1729" y="20001"/>
                  </a:cubicBezTo>
                  <a:cubicBezTo>
                    <a:pt x="1420" y="20001"/>
                    <a:pt x="1111" y="20001"/>
                    <a:pt x="864" y="20125"/>
                  </a:cubicBezTo>
                  <a:cubicBezTo>
                    <a:pt x="679" y="20248"/>
                    <a:pt x="494" y="20371"/>
                    <a:pt x="370" y="20618"/>
                  </a:cubicBezTo>
                  <a:cubicBezTo>
                    <a:pt x="494" y="20495"/>
                    <a:pt x="679" y="20310"/>
                    <a:pt x="926" y="20248"/>
                  </a:cubicBezTo>
                  <a:cubicBezTo>
                    <a:pt x="1102" y="20209"/>
                    <a:pt x="1284" y="20188"/>
                    <a:pt x="1466" y="20188"/>
                  </a:cubicBezTo>
                  <a:cubicBezTo>
                    <a:pt x="1860" y="20188"/>
                    <a:pt x="2255" y="20284"/>
                    <a:pt x="2593" y="20495"/>
                  </a:cubicBezTo>
                  <a:cubicBezTo>
                    <a:pt x="3334" y="20865"/>
                    <a:pt x="4074" y="21174"/>
                    <a:pt x="4815" y="21483"/>
                  </a:cubicBezTo>
                  <a:cubicBezTo>
                    <a:pt x="5131" y="21573"/>
                    <a:pt x="5481" y="21630"/>
                    <a:pt x="5839" y="21630"/>
                  </a:cubicBezTo>
                  <a:cubicBezTo>
                    <a:pt x="5970" y="21630"/>
                    <a:pt x="6103" y="21623"/>
                    <a:pt x="6235" y="21606"/>
                  </a:cubicBezTo>
                  <a:lnTo>
                    <a:pt x="6543" y="21606"/>
                  </a:lnTo>
                  <a:lnTo>
                    <a:pt x="6914" y="21483"/>
                  </a:lnTo>
                  <a:cubicBezTo>
                    <a:pt x="7161" y="21421"/>
                    <a:pt x="7408" y="21297"/>
                    <a:pt x="7593" y="21174"/>
                  </a:cubicBezTo>
                  <a:cubicBezTo>
                    <a:pt x="8642" y="20742"/>
                    <a:pt x="9445" y="19878"/>
                    <a:pt x="9939" y="18890"/>
                  </a:cubicBezTo>
                  <a:cubicBezTo>
                    <a:pt x="10186" y="18334"/>
                    <a:pt x="10309" y="17717"/>
                    <a:pt x="10247" y="17161"/>
                  </a:cubicBezTo>
                  <a:cubicBezTo>
                    <a:pt x="10247" y="16544"/>
                    <a:pt x="10062" y="15927"/>
                    <a:pt x="9753" y="15371"/>
                  </a:cubicBezTo>
                  <a:cubicBezTo>
                    <a:pt x="9445" y="14877"/>
                    <a:pt x="9074" y="14384"/>
                    <a:pt x="8642" y="13951"/>
                  </a:cubicBezTo>
                  <a:cubicBezTo>
                    <a:pt x="8210" y="13581"/>
                    <a:pt x="7716" y="13211"/>
                    <a:pt x="7346" y="12840"/>
                  </a:cubicBezTo>
                  <a:cubicBezTo>
                    <a:pt x="6914" y="12470"/>
                    <a:pt x="6667" y="11976"/>
                    <a:pt x="6482" y="11482"/>
                  </a:cubicBezTo>
                  <a:cubicBezTo>
                    <a:pt x="6358" y="10988"/>
                    <a:pt x="6358" y="10433"/>
                    <a:pt x="6482" y="9939"/>
                  </a:cubicBezTo>
                  <a:cubicBezTo>
                    <a:pt x="6790" y="8890"/>
                    <a:pt x="7223" y="7902"/>
                    <a:pt x="7840" y="7038"/>
                  </a:cubicBezTo>
                  <a:cubicBezTo>
                    <a:pt x="8148" y="6606"/>
                    <a:pt x="8457" y="6173"/>
                    <a:pt x="8766" y="5741"/>
                  </a:cubicBezTo>
                  <a:cubicBezTo>
                    <a:pt x="8951" y="5556"/>
                    <a:pt x="9136" y="5371"/>
                    <a:pt x="9321" y="5186"/>
                  </a:cubicBezTo>
                  <a:cubicBezTo>
                    <a:pt x="9445" y="5001"/>
                    <a:pt x="9630" y="4815"/>
                    <a:pt x="9815" y="4630"/>
                  </a:cubicBezTo>
                  <a:lnTo>
                    <a:pt x="10371" y="4136"/>
                  </a:lnTo>
                  <a:cubicBezTo>
                    <a:pt x="10494" y="4013"/>
                    <a:pt x="10679" y="3828"/>
                    <a:pt x="10865" y="3704"/>
                  </a:cubicBezTo>
                  <a:cubicBezTo>
                    <a:pt x="11235" y="3396"/>
                    <a:pt x="11605" y="3149"/>
                    <a:pt x="11914" y="2840"/>
                  </a:cubicBezTo>
                  <a:cubicBezTo>
                    <a:pt x="12284" y="2593"/>
                    <a:pt x="12593" y="2346"/>
                    <a:pt x="12963" y="2161"/>
                  </a:cubicBezTo>
                  <a:cubicBezTo>
                    <a:pt x="13272" y="1914"/>
                    <a:pt x="13581" y="1729"/>
                    <a:pt x="13889" y="1544"/>
                  </a:cubicBezTo>
                  <a:cubicBezTo>
                    <a:pt x="14507" y="1173"/>
                    <a:pt x="15062" y="926"/>
                    <a:pt x="15494" y="679"/>
                  </a:cubicBezTo>
                  <a:cubicBezTo>
                    <a:pt x="15832" y="522"/>
                    <a:pt x="16120" y="389"/>
                    <a:pt x="16351" y="284"/>
                  </a:cubicBezTo>
                  <a:close/>
                </a:path>
              </a:pathLst>
            </a:custGeom>
            <a:solidFill>
              <a:srgbClr val="DF6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3262475" y="3540275"/>
              <a:ext cx="1331475" cy="866850"/>
            </a:xfrm>
            <a:custGeom>
              <a:avLst/>
              <a:gdLst/>
              <a:ahLst/>
              <a:cxnLst/>
              <a:rect l="l" t="t" r="r" b="b"/>
              <a:pathLst>
                <a:path w="53259" h="34674" extrusionOk="0">
                  <a:moveTo>
                    <a:pt x="47752" y="1"/>
                  </a:moveTo>
                  <a:cubicBezTo>
                    <a:pt x="45789" y="1"/>
                    <a:pt x="43680" y="1288"/>
                    <a:pt x="41994" y="4542"/>
                  </a:cubicBezTo>
                  <a:cubicBezTo>
                    <a:pt x="40613" y="7177"/>
                    <a:pt x="38897" y="7972"/>
                    <a:pt x="36976" y="7972"/>
                  </a:cubicBezTo>
                  <a:cubicBezTo>
                    <a:pt x="35208" y="7972"/>
                    <a:pt x="33266" y="7297"/>
                    <a:pt x="31253" y="6764"/>
                  </a:cubicBezTo>
                  <a:cubicBezTo>
                    <a:pt x="30411" y="6650"/>
                    <a:pt x="29630" y="6596"/>
                    <a:pt x="28905" y="6596"/>
                  </a:cubicBezTo>
                  <a:cubicBezTo>
                    <a:pt x="19046" y="6596"/>
                    <a:pt x="19518" y="16558"/>
                    <a:pt x="18598" y="20468"/>
                  </a:cubicBezTo>
                  <a:cubicBezTo>
                    <a:pt x="17824" y="23566"/>
                    <a:pt x="15739" y="24445"/>
                    <a:pt x="13260" y="24445"/>
                  </a:cubicBezTo>
                  <a:cubicBezTo>
                    <a:pt x="12380" y="24445"/>
                    <a:pt x="11450" y="24334"/>
                    <a:pt x="10512" y="24172"/>
                  </a:cubicBezTo>
                  <a:cubicBezTo>
                    <a:pt x="9061" y="23922"/>
                    <a:pt x="7793" y="23682"/>
                    <a:pt x="6646" y="23682"/>
                  </a:cubicBezTo>
                  <a:cubicBezTo>
                    <a:pt x="4961" y="23682"/>
                    <a:pt x="3537" y="24200"/>
                    <a:pt x="2178" y="25962"/>
                  </a:cubicBezTo>
                  <a:cubicBezTo>
                    <a:pt x="1" y="28926"/>
                    <a:pt x="1497" y="34674"/>
                    <a:pt x="4926" y="34674"/>
                  </a:cubicBezTo>
                  <a:cubicBezTo>
                    <a:pt x="4997" y="34674"/>
                    <a:pt x="5069" y="34671"/>
                    <a:pt x="5141" y="34666"/>
                  </a:cubicBezTo>
                  <a:cubicBezTo>
                    <a:pt x="8228" y="34481"/>
                    <a:pt x="8166" y="30839"/>
                    <a:pt x="8166" y="30839"/>
                  </a:cubicBezTo>
                  <a:cubicBezTo>
                    <a:pt x="8322" y="29645"/>
                    <a:pt x="8565" y="28625"/>
                    <a:pt x="9777" y="28625"/>
                  </a:cubicBezTo>
                  <a:cubicBezTo>
                    <a:pt x="10006" y="28625"/>
                    <a:pt x="10269" y="28662"/>
                    <a:pt x="10573" y="28740"/>
                  </a:cubicBezTo>
                  <a:cubicBezTo>
                    <a:pt x="11561" y="28987"/>
                    <a:pt x="12611" y="29203"/>
                    <a:pt x="13946" y="29203"/>
                  </a:cubicBezTo>
                  <a:cubicBezTo>
                    <a:pt x="15280" y="29203"/>
                    <a:pt x="16901" y="28987"/>
                    <a:pt x="19031" y="28370"/>
                  </a:cubicBezTo>
                  <a:cubicBezTo>
                    <a:pt x="23043" y="27197"/>
                    <a:pt x="22487" y="23740"/>
                    <a:pt x="24278" y="17999"/>
                  </a:cubicBezTo>
                  <a:cubicBezTo>
                    <a:pt x="25478" y="14279"/>
                    <a:pt x="27067" y="13099"/>
                    <a:pt x="29028" y="13099"/>
                  </a:cubicBezTo>
                  <a:cubicBezTo>
                    <a:pt x="30093" y="13099"/>
                    <a:pt x="31268" y="13447"/>
                    <a:pt x="32550" y="13925"/>
                  </a:cubicBezTo>
                  <a:cubicBezTo>
                    <a:pt x="33871" y="14354"/>
                    <a:pt x="35014" y="14536"/>
                    <a:pt x="36008" y="14536"/>
                  </a:cubicBezTo>
                  <a:cubicBezTo>
                    <a:pt x="40167" y="14536"/>
                    <a:pt x="41724" y="11336"/>
                    <a:pt x="42920" y="9542"/>
                  </a:cubicBezTo>
                  <a:cubicBezTo>
                    <a:pt x="44155" y="7555"/>
                    <a:pt x="44690" y="6175"/>
                    <a:pt x="47043" y="6175"/>
                  </a:cubicBezTo>
                  <a:cubicBezTo>
                    <a:pt x="47395" y="6175"/>
                    <a:pt x="47788" y="6206"/>
                    <a:pt x="48229" y="6270"/>
                  </a:cubicBezTo>
                  <a:cubicBezTo>
                    <a:pt x="48438" y="6301"/>
                    <a:pt x="48641" y="6315"/>
                    <a:pt x="48837" y="6315"/>
                  </a:cubicBezTo>
                  <a:cubicBezTo>
                    <a:pt x="51828" y="6315"/>
                    <a:pt x="53259" y="2943"/>
                    <a:pt x="50883" y="1147"/>
                  </a:cubicBezTo>
                  <a:cubicBezTo>
                    <a:pt x="49960" y="426"/>
                    <a:pt x="48880" y="1"/>
                    <a:pt x="47752" y="1"/>
                  </a:cubicBezTo>
                  <a:close/>
                </a:path>
              </a:pathLst>
            </a:custGeom>
            <a:solidFill>
              <a:srgbClr val="FFA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6"/>
            <p:cNvSpPr/>
            <p:nvPr/>
          </p:nvSpPr>
          <p:spPr>
            <a:xfrm>
              <a:off x="3278325" y="3536525"/>
              <a:ext cx="1294825" cy="875050"/>
            </a:xfrm>
            <a:custGeom>
              <a:avLst/>
              <a:gdLst/>
              <a:ahLst/>
              <a:cxnLst/>
              <a:rect l="l" t="t" r="r" b="b"/>
              <a:pathLst>
                <a:path w="51793" h="35002" extrusionOk="0">
                  <a:moveTo>
                    <a:pt x="47039" y="371"/>
                  </a:moveTo>
                  <a:cubicBezTo>
                    <a:pt x="48212" y="371"/>
                    <a:pt x="49262" y="741"/>
                    <a:pt x="50126" y="1482"/>
                  </a:cubicBezTo>
                  <a:cubicBezTo>
                    <a:pt x="51114" y="2099"/>
                    <a:pt x="51484" y="3272"/>
                    <a:pt x="51175" y="4383"/>
                  </a:cubicBezTo>
                  <a:cubicBezTo>
                    <a:pt x="50700" y="5599"/>
                    <a:pt x="49499" y="6363"/>
                    <a:pt x="48233" y="6363"/>
                  </a:cubicBezTo>
                  <a:cubicBezTo>
                    <a:pt x="48021" y="6363"/>
                    <a:pt x="47808" y="6341"/>
                    <a:pt x="47595" y="6297"/>
                  </a:cubicBezTo>
                  <a:cubicBezTo>
                    <a:pt x="47225" y="6235"/>
                    <a:pt x="46793" y="6235"/>
                    <a:pt x="46422" y="6173"/>
                  </a:cubicBezTo>
                  <a:cubicBezTo>
                    <a:pt x="44262" y="6173"/>
                    <a:pt x="43521" y="7346"/>
                    <a:pt x="42533" y="8951"/>
                  </a:cubicBezTo>
                  <a:lnTo>
                    <a:pt x="42101" y="9630"/>
                  </a:lnTo>
                  <a:lnTo>
                    <a:pt x="41792" y="10186"/>
                  </a:lnTo>
                  <a:cubicBezTo>
                    <a:pt x="40619" y="12038"/>
                    <a:pt x="39076" y="14569"/>
                    <a:pt x="35372" y="14569"/>
                  </a:cubicBezTo>
                  <a:cubicBezTo>
                    <a:pt x="34200" y="14569"/>
                    <a:pt x="33088" y="14383"/>
                    <a:pt x="31977" y="13951"/>
                  </a:cubicBezTo>
                  <a:cubicBezTo>
                    <a:pt x="30804" y="13519"/>
                    <a:pt x="29631" y="13211"/>
                    <a:pt x="28397" y="13149"/>
                  </a:cubicBezTo>
                  <a:cubicBezTo>
                    <a:pt x="26113" y="13149"/>
                    <a:pt x="24631" y="14692"/>
                    <a:pt x="23520" y="18149"/>
                  </a:cubicBezTo>
                  <a:cubicBezTo>
                    <a:pt x="22965" y="19754"/>
                    <a:pt x="22656" y="21112"/>
                    <a:pt x="22409" y="22347"/>
                  </a:cubicBezTo>
                  <a:cubicBezTo>
                    <a:pt x="21668" y="25618"/>
                    <a:pt x="21174" y="27594"/>
                    <a:pt x="18335" y="28396"/>
                  </a:cubicBezTo>
                  <a:cubicBezTo>
                    <a:pt x="16668" y="28952"/>
                    <a:pt x="14940" y="29199"/>
                    <a:pt x="13211" y="29260"/>
                  </a:cubicBezTo>
                  <a:cubicBezTo>
                    <a:pt x="12100" y="29260"/>
                    <a:pt x="11051" y="29075"/>
                    <a:pt x="10001" y="28828"/>
                  </a:cubicBezTo>
                  <a:cubicBezTo>
                    <a:pt x="9693" y="28705"/>
                    <a:pt x="9384" y="28705"/>
                    <a:pt x="9075" y="28643"/>
                  </a:cubicBezTo>
                  <a:cubicBezTo>
                    <a:pt x="7779" y="28643"/>
                    <a:pt x="7532" y="29754"/>
                    <a:pt x="7347" y="30989"/>
                  </a:cubicBezTo>
                  <a:cubicBezTo>
                    <a:pt x="7347" y="31606"/>
                    <a:pt x="7223" y="32224"/>
                    <a:pt x="6976" y="32779"/>
                  </a:cubicBezTo>
                  <a:cubicBezTo>
                    <a:pt x="6668" y="33890"/>
                    <a:pt x="5680" y="34693"/>
                    <a:pt x="4507" y="34693"/>
                  </a:cubicBezTo>
                  <a:lnTo>
                    <a:pt x="4322" y="34693"/>
                  </a:lnTo>
                  <a:cubicBezTo>
                    <a:pt x="2964" y="34631"/>
                    <a:pt x="1791" y="33829"/>
                    <a:pt x="1359" y="32594"/>
                  </a:cubicBezTo>
                  <a:cubicBezTo>
                    <a:pt x="433" y="30804"/>
                    <a:pt x="310" y="28088"/>
                    <a:pt x="1668" y="26236"/>
                  </a:cubicBezTo>
                  <a:cubicBezTo>
                    <a:pt x="2622" y="24864"/>
                    <a:pt x="4211" y="24010"/>
                    <a:pt x="5877" y="24010"/>
                  </a:cubicBezTo>
                  <a:cubicBezTo>
                    <a:pt x="5935" y="24010"/>
                    <a:pt x="5992" y="24011"/>
                    <a:pt x="6050" y="24013"/>
                  </a:cubicBezTo>
                  <a:cubicBezTo>
                    <a:pt x="7223" y="24075"/>
                    <a:pt x="8334" y="24199"/>
                    <a:pt x="9507" y="24446"/>
                  </a:cubicBezTo>
                  <a:lnTo>
                    <a:pt x="9754" y="24446"/>
                  </a:lnTo>
                  <a:cubicBezTo>
                    <a:pt x="10680" y="24631"/>
                    <a:pt x="11606" y="24754"/>
                    <a:pt x="12594" y="24754"/>
                  </a:cubicBezTo>
                  <a:cubicBezTo>
                    <a:pt x="15557" y="24754"/>
                    <a:pt x="17347" y="23396"/>
                    <a:pt x="18026" y="20680"/>
                  </a:cubicBezTo>
                  <a:cubicBezTo>
                    <a:pt x="18150" y="20063"/>
                    <a:pt x="18273" y="19260"/>
                    <a:pt x="18458" y="18334"/>
                  </a:cubicBezTo>
                  <a:cubicBezTo>
                    <a:pt x="19076" y="13828"/>
                    <a:pt x="20125" y="6976"/>
                    <a:pt x="28212" y="6976"/>
                  </a:cubicBezTo>
                  <a:cubicBezTo>
                    <a:pt x="29014" y="6976"/>
                    <a:pt x="29755" y="7038"/>
                    <a:pt x="30557" y="7099"/>
                  </a:cubicBezTo>
                  <a:lnTo>
                    <a:pt x="31792" y="7470"/>
                  </a:lnTo>
                  <a:cubicBezTo>
                    <a:pt x="33212" y="7964"/>
                    <a:pt x="34755" y="8272"/>
                    <a:pt x="36298" y="8334"/>
                  </a:cubicBezTo>
                  <a:cubicBezTo>
                    <a:pt x="38582" y="8334"/>
                    <a:pt x="40187" y="7223"/>
                    <a:pt x="41484" y="4815"/>
                  </a:cubicBezTo>
                  <a:cubicBezTo>
                    <a:pt x="43397" y="1111"/>
                    <a:pt x="45558" y="371"/>
                    <a:pt x="47039" y="371"/>
                  </a:cubicBezTo>
                  <a:close/>
                  <a:moveTo>
                    <a:pt x="47039" y="0"/>
                  </a:moveTo>
                  <a:cubicBezTo>
                    <a:pt x="45434" y="0"/>
                    <a:pt x="43150" y="803"/>
                    <a:pt x="41175" y="4630"/>
                  </a:cubicBezTo>
                  <a:cubicBezTo>
                    <a:pt x="40002" y="6914"/>
                    <a:pt x="38397" y="8025"/>
                    <a:pt x="36298" y="8025"/>
                  </a:cubicBezTo>
                  <a:cubicBezTo>
                    <a:pt x="34755" y="7902"/>
                    <a:pt x="33274" y="7593"/>
                    <a:pt x="31854" y="7099"/>
                  </a:cubicBezTo>
                  <a:lnTo>
                    <a:pt x="30619" y="6791"/>
                  </a:lnTo>
                  <a:cubicBezTo>
                    <a:pt x="29817" y="6667"/>
                    <a:pt x="29076" y="6605"/>
                    <a:pt x="28273" y="6605"/>
                  </a:cubicBezTo>
                  <a:cubicBezTo>
                    <a:pt x="19878" y="6605"/>
                    <a:pt x="18829" y="13643"/>
                    <a:pt x="18150" y="18273"/>
                  </a:cubicBezTo>
                  <a:cubicBezTo>
                    <a:pt x="18026" y="19198"/>
                    <a:pt x="17903" y="19939"/>
                    <a:pt x="17779" y="20618"/>
                  </a:cubicBezTo>
                  <a:cubicBezTo>
                    <a:pt x="17162" y="23211"/>
                    <a:pt x="15495" y="24446"/>
                    <a:pt x="12594" y="24446"/>
                  </a:cubicBezTo>
                  <a:cubicBezTo>
                    <a:pt x="11668" y="24446"/>
                    <a:pt x="10742" y="24322"/>
                    <a:pt x="9878" y="24199"/>
                  </a:cubicBezTo>
                  <a:lnTo>
                    <a:pt x="9569" y="24137"/>
                  </a:lnTo>
                  <a:cubicBezTo>
                    <a:pt x="8396" y="23890"/>
                    <a:pt x="7223" y="23766"/>
                    <a:pt x="6050" y="23705"/>
                  </a:cubicBezTo>
                  <a:cubicBezTo>
                    <a:pt x="5988" y="23703"/>
                    <a:pt x="5927" y="23702"/>
                    <a:pt x="5865" y="23702"/>
                  </a:cubicBezTo>
                  <a:cubicBezTo>
                    <a:pt x="4084" y="23702"/>
                    <a:pt x="2435" y="24559"/>
                    <a:pt x="1421" y="26051"/>
                  </a:cubicBezTo>
                  <a:cubicBezTo>
                    <a:pt x="1" y="27964"/>
                    <a:pt x="124" y="30865"/>
                    <a:pt x="1050" y="32717"/>
                  </a:cubicBezTo>
                  <a:cubicBezTo>
                    <a:pt x="1606" y="34014"/>
                    <a:pt x="2840" y="34940"/>
                    <a:pt x="4322" y="35001"/>
                  </a:cubicBezTo>
                  <a:lnTo>
                    <a:pt x="4507" y="35001"/>
                  </a:lnTo>
                  <a:cubicBezTo>
                    <a:pt x="7655" y="34754"/>
                    <a:pt x="7594" y="30989"/>
                    <a:pt x="7594" y="30989"/>
                  </a:cubicBezTo>
                  <a:cubicBezTo>
                    <a:pt x="7841" y="29631"/>
                    <a:pt x="8088" y="28952"/>
                    <a:pt x="9075" y="28952"/>
                  </a:cubicBezTo>
                  <a:cubicBezTo>
                    <a:pt x="9322" y="28952"/>
                    <a:pt x="9631" y="28952"/>
                    <a:pt x="9878" y="29075"/>
                  </a:cubicBezTo>
                  <a:cubicBezTo>
                    <a:pt x="10927" y="29322"/>
                    <a:pt x="12038" y="29507"/>
                    <a:pt x="13211" y="29507"/>
                  </a:cubicBezTo>
                  <a:cubicBezTo>
                    <a:pt x="14940" y="29446"/>
                    <a:pt x="16730" y="29199"/>
                    <a:pt x="18397" y="28643"/>
                  </a:cubicBezTo>
                  <a:cubicBezTo>
                    <a:pt x="21421" y="27779"/>
                    <a:pt x="21915" y="25618"/>
                    <a:pt x="22656" y="22347"/>
                  </a:cubicBezTo>
                  <a:cubicBezTo>
                    <a:pt x="22965" y="21112"/>
                    <a:pt x="23273" y="19754"/>
                    <a:pt x="23767" y="18211"/>
                  </a:cubicBezTo>
                  <a:cubicBezTo>
                    <a:pt x="24878" y="14877"/>
                    <a:pt x="26298" y="13396"/>
                    <a:pt x="28397" y="13396"/>
                  </a:cubicBezTo>
                  <a:cubicBezTo>
                    <a:pt x="29570" y="13458"/>
                    <a:pt x="30743" y="13766"/>
                    <a:pt x="31854" y="14198"/>
                  </a:cubicBezTo>
                  <a:cubicBezTo>
                    <a:pt x="33027" y="14569"/>
                    <a:pt x="34200" y="14816"/>
                    <a:pt x="35434" y="14816"/>
                  </a:cubicBezTo>
                  <a:cubicBezTo>
                    <a:pt x="39261" y="14816"/>
                    <a:pt x="40928" y="12099"/>
                    <a:pt x="42039" y="10248"/>
                  </a:cubicBezTo>
                  <a:lnTo>
                    <a:pt x="42410" y="9754"/>
                  </a:lnTo>
                  <a:cubicBezTo>
                    <a:pt x="42533" y="9507"/>
                    <a:pt x="42657" y="9260"/>
                    <a:pt x="42780" y="9075"/>
                  </a:cubicBezTo>
                  <a:cubicBezTo>
                    <a:pt x="43768" y="7470"/>
                    <a:pt x="44447" y="6420"/>
                    <a:pt x="46360" y="6420"/>
                  </a:cubicBezTo>
                  <a:cubicBezTo>
                    <a:pt x="46793" y="6420"/>
                    <a:pt x="47163" y="6482"/>
                    <a:pt x="47533" y="6544"/>
                  </a:cubicBezTo>
                  <a:cubicBezTo>
                    <a:pt x="47758" y="6585"/>
                    <a:pt x="47982" y="6606"/>
                    <a:pt x="48202" y="6606"/>
                  </a:cubicBezTo>
                  <a:cubicBezTo>
                    <a:pt x="49615" y="6606"/>
                    <a:pt x="50888" y="5772"/>
                    <a:pt x="51422" y="4383"/>
                  </a:cubicBezTo>
                  <a:cubicBezTo>
                    <a:pt x="51793" y="3210"/>
                    <a:pt x="51361" y="1852"/>
                    <a:pt x="50311" y="1173"/>
                  </a:cubicBezTo>
                  <a:cubicBezTo>
                    <a:pt x="49385" y="432"/>
                    <a:pt x="48212" y="0"/>
                    <a:pt x="47039" y="0"/>
                  </a:cubicBezTo>
                  <a:close/>
                </a:path>
              </a:pathLst>
            </a:custGeom>
            <a:solidFill>
              <a:srgbClr val="DF6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3313825" y="3593625"/>
              <a:ext cx="1268050" cy="813400"/>
            </a:xfrm>
            <a:custGeom>
              <a:avLst/>
              <a:gdLst/>
              <a:ahLst/>
              <a:cxnLst/>
              <a:rect l="l" t="t" r="r" b="b"/>
              <a:pathLst>
                <a:path w="50722" h="32536" extrusionOk="0">
                  <a:moveTo>
                    <a:pt x="49694" y="0"/>
                  </a:moveTo>
                  <a:cubicBezTo>
                    <a:pt x="49694" y="926"/>
                    <a:pt x="49262" y="2037"/>
                    <a:pt x="48212" y="2161"/>
                  </a:cubicBezTo>
                  <a:cubicBezTo>
                    <a:pt x="48113" y="2173"/>
                    <a:pt x="48014" y="2179"/>
                    <a:pt x="47916" y="2179"/>
                  </a:cubicBezTo>
                  <a:cubicBezTo>
                    <a:pt x="47089" y="2179"/>
                    <a:pt x="46298" y="1786"/>
                    <a:pt x="45467" y="1786"/>
                  </a:cubicBezTo>
                  <a:cubicBezTo>
                    <a:pt x="45415" y="1786"/>
                    <a:pt x="45363" y="1787"/>
                    <a:pt x="45311" y="1791"/>
                  </a:cubicBezTo>
                  <a:cubicBezTo>
                    <a:pt x="44447" y="1852"/>
                    <a:pt x="43644" y="2161"/>
                    <a:pt x="42965" y="2716"/>
                  </a:cubicBezTo>
                  <a:cubicBezTo>
                    <a:pt x="41730" y="3766"/>
                    <a:pt x="40990" y="5309"/>
                    <a:pt x="40125" y="6729"/>
                  </a:cubicBezTo>
                  <a:cubicBezTo>
                    <a:pt x="39508" y="7964"/>
                    <a:pt x="38520" y="9013"/>
                    <a:pt x="37409" y="9815"/>
                  </a:cubicBezTo>
                  <a:cubicBezTo>
                    <a:pt x="36581" y="10289"/>
                    <a:pt x="35667" y="10465"/>
                    <a:pt x="34736" y="10465"/>
                  </a:cubicBezTo>
                  <a:cubicBezTo>
                    <a:pt x="33725" y="10465"/>
                    <a:pt x="32694" y="10258"/>
                    <a:pt x="31730" y="10001"/>
                  </a:cubicBezTo>
                  <a:cubicBezTo>
                    <a:pt x="30204" y="9531"/>
                    <a:pt x="28627" y="9036"/>
                    <a:pt x="27064" y="9036"/>
                  </a:cubicBezTo>
                  <a:cubicBezTo>
                    <a:pt x="26163" y="9036"/>
                    <a:pt x="25265" y="9201"/>
                    <a:pt x="24384" y="9630"/>
                  </a:cubicBezTo>
                  <a:cubicBezTo>
                    <a:pt x="21977" y="10865"/>
                    <a:pt x="20927" y="13149"/>
                    <a:pt x="20310" y="15680"/>
                  </a:cubicBezTo>
                  <a:cubicBezTo>
                    <a:pt x="19507" y="19260"/>
                    <a:pt x="18705" y="23705"/>
                    <a:pt x="14569" y="24878"/>
                  </a:cubicBezTo>
                  <a:cubicBezTo>
                    <a:pt x="13788" y="25073"/>
                    <a:pt x="12957" y="25194"/>
                    <a:pt x="12139" y="25194"/>
                  </a:cubicBezTo>
                  <a:cubicBezTo>
                    <a:pt x="11665" y="25194"/>
                    <a:pt x="11195" y="25153"/>
                    <a:pt x="10742" y="25063"/>
                  </a:cubicBezTo>
                  <a:cubicBezTo>
                    <a:pt x="9631" y="24878"/>
                    <a:pt x="8766" y="23952"/>
                    <a:pt x="7655" y="23828"/>
                  </a:cubicBezTo>
                  <a:cubicBezTo>
                    <a:pt x="7531" y="23816"/>
                    <a:pt x="7407" y="23810"/>
                    <a:pt x="7284" y="23810"/>
                  </a:cubicBezTo>
                  <a:cubicBezTo>
                    <a:pt x="6179" y="23810"/>
                    <a:pt x="5124" y="24304"/>
                    <a:pt x="4569" y="25248"/>
                  </a:cubicBezTo>
                  <a:cubicBezTo>
                    <a:pt x="4137" y="26051"/>
                    <a:pt x="3890" y="26853"/>
                    <a:pt x="3643" y="27717"/>
                  </a:cubicBezTo>
                  <a:cubicBezTo>
                    <a:pt x="3217" y="29054"/>
                    <a:pt x="2433" y="30929"/>
                    <a:pt x="820" y="30929"/>
                  </a:cubicBezTo>
                  <a:cubicBezTo>
                    <a:pt x="794" y="30929"/>
                    <a:pt x="768" y="30928"/>
                    <a:pt x="741" y="30927"/>
                  </a:cubicBezTo>
                  <a:cubicBezTo>
                    <a:pt x="495" y="30866"/>
                    <a:pt x="248" y="30804"/>
                    <a:pt x="1" y="30680"/>
                  </a:cubicBezTo>
                  <a:lnTo>
                    <a:pt x="1" y="30680"/>
                  </a:lnTo>
                  <a:cubicBezTo>
                    <a:pt x="594" y="31808"/>
                    <a:pt x="1701" y="32536"/>
                    <a:pt x="2937" y="32536"/>
                  </a:cubicBezTo>
                  <a:cubicBezTo>
                    <a:pt x="2987" y="32536"/>
                    <a:pt x="3037" y="32535"/>
                    <a:pt x="3087" y="32532"/>
                  </a:cubicBezTo>
                  <a:cubicBezTo>
                    <a:pt x="6112" y="32347"/>
                    <a:pt x="6050" y="28705"/>
                    <a:pt x="6050" y="28705"/>
                  </a:cubicBezTo>
                  <a:cubicBezTo>
                    <a:pt x="6203" y="27532"/>
                    <a:pt x="6441" y="26527"/>
                    <a:pt x="7633" y="26527"/>
                  </a:cubicBezTo>
                  <a:cubicBezTo>
                    <a:pt x="7884" y="26527"/>
                    <a:pt x="8176" y="26571"/>
                    <a:pt x="8519" y="26668"/>
                  </a:cubicBezTo>
                  <a:cubicBezTo>
                    <a:pt x="9460" y="26910"/>
                    <a:pt x="10474" y="27123"/>
                    <a:pt x="11776" y="27123"/>
                  </a:cubicBezTo>
                  <a:cubicBezTo>
                    <a:pt x="13123" y="27123"/>
                    <a:pt x="14778" y="26895"/>
                    <a:pt x="16977" y="26236"/>
                  </a:cubicBezTo>
                  <a:cubicBezTo>
                    <a:pt x="20989" y="25063"/>
                    <a:pt x="20372" y="21606"/>
                    <a:pt x="22224" y="15927"/>
                  </a:cubicBezTo>
                  <a:cubicBezTo>
                    <a:pt x="23424" y="12206"/>
                    <a:pt x="25013" y="11027"/>
                    <a:pt x="26974" y="11027"/>
                  </a:cubicBezTo>
                  <a:cubicBezTo>
                    <a:pt x="28039" y="11027"/>
                    <a:pt x="29214" y="11375"/>
                    <a:pt x="30496" y="11853"/>
                  </a:cubicBezTo>
                  <a:cubicBezTo>
                    <a:pt x="31816" y="12281"/>
                    <a:pt x="32957" y="12464"/>
                    <a:pt x="33950" y="12464"/>
                  </a:cubicBezTo>
                  <a:cubicBezTo>
                    <a:pt x="38110" y="12464"/>
                    <a:pt x="39658" y="9252"/>
                    <a:pt x="40804" y="7408"/>
                  </a:cubicBezTo>
                  <a:cubicBezTo>
                    <a:pt x="42099" y="5467"/>
                    <a:pt x="42639" y="4044"/>
                    <a:pt x="45018" y="4044"/>
                  </a:cubicBezTo>
                  <a:cubicBezTo>
                    <a:pt x="45362" y="4044"/>
                    <a:pt x="45745" y="4074"/>
                    <a:pt x="46175" y="4136"/>
                  </a:cubicBezTo>
                  <a:cubicBezTo>
                    <a:pt x="46392" y="4169"/>
                    <a:pt x="46602" y="4184"/>
                    <a:pt x="46806" y="4184"/>
                  </a:cubicBezTo>
                  <a:cubicBezTo>
                    <a:pt x="49319" y="4184"/>
                    <a:pt x="50722" y="1828"/>
                    <a:pt x="49694" y="0"/>
                  </a:cubicBezTo>
                  <a:close/>
                </a:path>
              </a:pathLst>
            </a:custGeom>
            <a:solidFill>
              <a:srgbClr val="FFA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6"/>
            <p:cNvSpPr/>
            <p:nvPr/>
          </p:nvSpPr>
          <p:spPr>
            <a:xfrm>
              <a:off x="4028350" y="3976350"/>
              <a:ext cx="577225" cy="345175"/>
            </a:xfrm>
            <a:custGeom>
              <a:avLst/>
              <a:gdLst/>
              <a:ahLst/>
              <a:cxnLst/>
              <a:rect l="l" t="t" r="r" b="b"/>
              <a:pathLst>
                <a:path w="23089" h="13807" extrusionOk="0">
                  <a:moveTo>
                    <a:pt x="3766" y="0"/>
                  </a:moveTo>
                  <a:cubicBezTo>
                    <a:pt x="3087" y="0"/>
                    <a:pt x="2408" y="124"/>
                    <a:pt x="1729" y="247"/>
                  </a:cubicBezTo>
                  <a:cubicBezTo>
                    <a:pt x="1174" y="371"/>
                    <a:pt x="742" y="494"/>
                    <a:pt x="433" y="556"/>
                  </a:cubicBezTo>
                  <a:cubicBezTo>
                    <a:pt x="124" y="680"/>
                    <a:pt x="1" y="741"/>
                    <a:pt x="1" y="741"/>
                  </a:cubicBezTo>
                  <a:cubicBezTo>
                    <a:pt x="618" y="556"/>
                    <a:pt x="1174" y="494"/>
                    <a:pt x="1791" y="433"/>
                  </a:cubicBezTo>
                  <a:cubicBezTo>
                    <a:pt x="2470" y="309"/>
                    <a:pt x="3149" y="309"/>
                    <a:pt x="3828" y="309"/>
                  </a:cubicBezTo>
                  <a:cubicBezTo>
                    <a:pt x="4692" y="309"/>
                    <a:pt x="5557" y="556"/>
                    <a:pt x="6297" y="926"/>
                  </a:cubicBezTo>
                  <a:cubicBezTo>
                    <a:pt x="6421" y="988"/>
                    <a:pt x="6544" y="1050"/>
                    <a:pt x="6606" y="1173"/>
                  </a:cubicBezTo>
                  <a:lnTo>
                    <a:pt x="6729" y="1235"/>
                  </a:lnTo>
                  <a:lnTo>
                    <a:pt x="6791" y="1297"/>
                  </a:lnTo>
                  <a:lnTo>
                    <a:pt x="6853" y="1359"/>
                  </a:lnTo>
                  <a:lnTo>
                    <a:pt x="7162" y="1667"/>
                  </a:lnTo>
                  <a:cubicBezTo>
                    <a:pt x="7223" y="1729"/>
                    <a:pt x="7285" y="1852"/>
                    <a:pt x="7347" y="1914"/>
                  </a:cubicBezTo>
                  <a:cubicBezTo>
                    <a:pt x="7655" y="2346"/>
                    <a:pt x="7779" y="2840"/>
                    <a:pt x="7779" y="3334"/>
                  </a:cubicBezTo>
                  <a:cubicBezTo>
                    <a:pt x="7717" y="3889"/>
                    <a:pt x="7594" y="4383"/>
                    <a:pt x="7285" y="4815"/>
                  </a:cubicBezTo>
                  <a:cubicBezTo>
                    <a:pt x="6976" y="5309"/>
                    <a:pt x="6606" y="5803"/>
                    <a:pt x="6236" y="6235"/>
                  </a:cubicBezTo>
                  <a:cubicBezTo>
                    <a:pt x="5804" y="6667"/>
                    <a:pt x="5371" y="7099"/>
                    <a:pt x="4939" y="7593"/>
                  </a:cubicBezTo>
                  <a:cubicBezTo>
                    <a:pt x="4507" y="8025"/>
                    <a:pt x="4075" y="8581"/>
                    <a:pt x="3766" y="9137"/>
                  </a:cubicBezTo>
                  <a:lnTo>
                    <a:pt x="3643" y="9322"/>
                  </a:lnTo>
                  <a:lnTo>
                    <a:pt x="3519" y="9569"/>
                  </a:lnTo>
                  <a:cubicBezTo>
                    <a:pt x="3458" y="9754"/>
                    <a:pt x="3396" y="9877"/>
                    <a:pt x="3334" y="10063"/>
                  </a:cubicBezTo>
                  <a:cubicBezTo>
                    <a:pt x="3334" y="10186"/>
                    <a:pt x="3273" y="10248"/>
                    <a:pt x="3273" y="10309"/>
                  </a:cubicBezTo>
                  <a:cubicBezTo>
                    <a:pt x="3273" y="10433"/>
                    <a:pt x="3273" y="10556"/>
                    <a:pt x="3273" y="10618"/>
                  </a:cubicBezTo>
                  <a:cubicBezTo>
                    <a:pt x="3273" y="10803"/>
                    <a:pt x="3334" y="10988"/>
                    <a:pt x="3396" y="11174"/>
                  </a:cubicBezTo>
                  <a:cubicBezTo>
                    <a:pt x="3396" y="11359"/>
                    <a:pt x="3519" y="11544"/>
                    <a:pt x="3643" y="11729"/>
                  </a:cubicBezTo>
                  <a:lnTo>
                    <a:pt x="3828" y="11914"/>
                  </a:lnTo>
                  <a:lnTo>
                    <a:pt x="3890" y="12038"/>
                  </a:lnTo>
                  <a:lnTo>
                    <a:pt x="4013" y="12100"/>
                  </a:lnTo>
                  <a:cubicBezTo>
                    <a:pt x="4137" y="12223"/>
                    <a:pt x="4322" y="12347"/>
                    <a:pt x="4445" y="12408"/>
                  </a:cubicBezTo>
                  <a:cubicBezTo>
                    <a:pt x="4631" y="12532"/>
                    <a:pt x="4754" y="12593"/>
                    <a:pt x="4939" y="12655"/>
                  </a:cubicBezTo>
                  <a:cubicBezTo>
                    <a:pt x="5248" y="12779"/>
                    <a:pt x="5557" y="12902"/>
                    <a:pt x="5927" y="13026"/>
                  </a:cubicBezTo>
                  <a:cubicBezTo>
                    <a:pt x="6236" y="13087"/>
                    <a:pt x="6544" y="13149"/>
                    <a:pt x="6915" y="13149"/>
                  </a:cubicBezTo>
                  <a:cubicBezTo>
                    <a:pt x="7097" y="13166"/>
                    <a:pt x="7279" y="13173"/>
                    <a:pt x="7459" y="13173"/>
                  </a:cubicBezTo>
                  <a:cubicBezTo>
                    <a:pt x="7953" y="13173"/>
                    <a:pt x="8438" y="13116"/>
                    <a:pt x="8890" y="13026"/>
                  </a:cubicBezTo>
                  <a:cubicBezTo>
                    <a:pt x="10125" y="12655"/>
                    <a:pt x="11298" y="12161"/>
                    <a:pt x="12409" y="11482"/>
                  </a:cubicBezTo>
                  <a:cubicBezTo>
                    <a:pt x="12903" y="11174"/>
                    <a:pt x="13458" y="10865"/>
                    <a:pt x="13952" y="10618"/>
                  </a:cubicBezTo>
                  <a:cubicBezTo>
                    <a:pt x="14446" y="10371"/>
                    <a:pt x="14940" y="10186"/>
                    <a:pt x="15495" y="10063"/>
                  </a:cubicBezTo>
                  <a:cubicBezTo>
                    <a:pt x="15989" y="9939"/>
                    <a:pt x="16545" y="9877"/>
                    <a:pt x="17038" y="9877"/>
                  </a:cubicBezTo>
                  <a:cubicBezTo>
                    <a:pt x="17121" y="9867"/>
                    <a:pt x="17201" y="9862"/>
                    <a:pt x="17281" y="9862"/>
                  </a:cubicBezTo>
                  <a:cubicBezTo>
                    <a:pt x="17676" y="9862"/>
                    <a:pt x="18036" y="9990"/>
                    <a:pt x="18397" y="10248"/>
                  </a:cubicBezTo>
                  <a:cubicBezTo>
                    <a:pt x="18767" y="10495"/>
                    <a:pt x="19014" y="10865"/>
                    <a:pt x="19076" y="11235"/>
                  </a:cubicBezTo>
                  <a:cubicBezTo>
                    <a:pt x="19199" y="11667"/>
                    <a:pt x="19384" y="12100"/>
                    <a:pt x="19631" y="12470"/>
                  </a:cubicBezTo>
                  <a:cubicBezTo>
                    <a:pt x="20002" y="13026"/>
                    <a:pt x="20619" y="13458"/>
                    <a:pt x="21298" y="13705"/>
                  </a:cubicBezTo>
                  <a:cubicBezTo>
                    <a:pt x="21551" y="13777"/>
                    <a:pt x="21804" y="13807"/>
                    <a:pt x="22057" y="13807"/>
                  </a:cubicBezTo>
                  <a:cubicBezTo>
                    <a:pt x="22236" y="13807"/>
                    <a:pt x="22415" y="13792"/>
                    <a:pt x="22594" y="13766"/>
                  </a:cubicBezTo>
                  <a:cubicBezTo>
                    <a:pt x="22718" y="13705"/>
                    <a:pt x="22841" y="13705"/>
                    <a:pt x="22965" y="13643"/>
                  </a:cubicBezTo>
                  <a:lnTo>
                    <a:pt x="23088" y="13581"/>
                  </a:lnTo>
                  <a:lnTo>
                    <a:pt x="22965" y="13581"/>
                  </a:lnTo>
                  <a:cubicBezTo>
                    <a:pt x="22841" y="13643"/>
                    <a:pt x="22718" y="13643"/>
                    <a:pt x="22594" y="13705"/>
                  </a:cubicBezTo>
                  <a:cubicBezTo>
                    <a:pt x="22478" y="13721"/>
                    <a:pt x="22363" y="13729"/>
                    <a:pt x="22247" y="13729"/>
                  </a:cubicBezTo>
                  <a:cubicBezTo>
                    <a:pt x="21931" y="13729"/>
                    <a:pt x="21614" y="13672"/>
                    <a:pt x="21298" y="13581"/>
                  </a:cubicBezTo>
                  <a:cubicBezTo>
                    <a:pt x="20681" y="13334"/>
                    <a:pt x="20187" y="12840"/>
                    <a:pt x="19816" y="12285"/>
                  </a:cubicBezTo>
                  <a:cubicBezTo>
                    <a:pt x="19631" y="11914"/>
                    <a:pt x="19446" y="11544"/>
                    <a:pt x="19384" y="11112"/>
                  </a:cubicBezTo>
                  <a:cubicBezTo>
                    <a:pt x="19261" y="10618"/>
                    <a:pt x="18952" y="10186"/>
                    <a:pt x="18582" y="9877"/>
                  </a:cubicBezTo>
                  <a:cubicBezTo>
                    <a:pt x="18150" y="9569"/>
                    <a:pt x="17594" y="9383"/>
                    <a:pt x="17038" y="9383"/>
                  </a:cubicBezTo>
                  <a:cubicBezTo>
                    <a:pt x="16890" y="9367"/>
                    <a:pt x="16741" y="9359"/>
                    <a:pt x="16592" y="9359"/>
                  </a:cubicBezTo>
                  <a:cubicBezTo>
                    <a:pt x="16185" y="9359"/>
                    <a:pt x="15778" y="9417"/>
                    <a:pt x="15372" y="9507"/>
                  </a:cubicBezTo>
                  <a:cubicBezTo>
                    <a:pt x="14816" y="9692"/>
                    <a:pt x="14199" y="9877"/>
                    <a:pt x="13705" y="10063"/>
                  </a:cubicBezTo>
                  <a:cubicBezTo>
                    <a:pt x="13149" y="10309"/>
                    <a:pt x="12594" y="10618"/>
                    <a:pt x="12100" y="10927"/>
                  </a:cubicBezTo>
                  <a:cubicBezTo>
                    <a:pt x="11051" y="11544"/>
                    <a:pt x="9878" y="12038"/>
                    <a:pt x="8705" y="12408"/>
                  </a:cubicBezTo>
                  <a:cubicBezTo>
                    <a:pt x="8253" y="12499"/>
                    <a:pt x="7801" y="12556"/>
                    <a:pt x="7373" y="12556"/>
                  </a:cubicBezTo>
                  <a:cubicBezTo>
                    <a:pt x="7217" y="12556"/>
                    <a:pt x="7064" y="12548"/>
                    <a:pt x="6915" y="12532"/>
                  </a:cubicBezTo>
                  <a:cubicBezTo>
                    <a:pt x="6544" y="12470"/>
                    <a:pt x="6236" y="12408"/>
                    <a:pt x="5927" y="12347"/>
                  </a:cubicBezTo>
                  <a:cubicBezTo>
                    <a:pt x="5680" y="12285"/>
                    <a:pt x="5371" y="12161"/>
                    <a:pt x="5063" y="12038"/>
                  </a:cubicBezTo>
                  <a:cubicBezTo>
                    <a:pt x="4939" y="11976"/>
                    <a:pt x="4816" y="11914"/>
                    <a:pt x="4692" y="11853"/>
                  </a:cubicBezTo>
                  <a:cubicBezTo>
                    <a:pt x="4569" y="11791"/>
                    <a:pt x="4445" y="11667"/>
                    <a:pt x="4322" y="11606"/>
                  </a:cubicBezTo>
                  <a:lnTo>
                    <a:pt x="4260" y="11544"/>
                  </a:lnTo>
                  <a:lnTo>
                    <a:pt x="4199" y="11482"/>
                  </a:lnTo>
                  <a:lnTo>
                    <a:pt x="4013" y="11297"/>
                  </a:lnTo>
                  <a:cubicBezTo>
                    <a:pt x="3952" y="11174"/>
                    <a:pt x="3890" y="11112"/>
                    <a:pt x="3890" y="10988"/>
                  </a:cubicBezTo>
                  <a:cubicBezTo>
                    <a:pt x="3766" y="10371"/>
                    <a:pt x="3890" y="9816"/>
                    <a:pt x="4199" y="9383"/>
                  </a:cubicBezTo>
                  <a:cubicBezTo>
                    <a:pt x="4507" y="8828"/>
                    <a:pt x="4878" y="8334"/>
                    <a:pt x="5310" y="7902"/>
                  </a:cubicBezTo>
                  <a:cubicBezTo>
                    <a:pt x="5742" y="7408"/>
                    <a:pt x="6174" y="6976"/>
                    <a:pt x="6606" y="6482"/>
                  </a:cubicBezTo>
                  <a:cubicBezTo>
                    <a:pt x="6976" y="6050"/>
                    <a:pt x="7347" y="5556"/>
                    <a:pt x="7655" y="5001"/>
                  </a:cubicBezTo>
                  <a:cubicBezTo>
                    <a:pt x="7964" y="4507"/>
                    <a:pt x="8149" y="3889"/>
                    <a:pt x="8211" y="3272"/>
                  </a:cubicBezTo>
                  <a:cubicBezTo>
                    <a:pt x="8211" y="2655"/>
                    <a:pt x="8026" y="2099"/>
                    <a:pt x="7655" y="1605"/>
                  </a:cubicBezTo>
                  <a:cubicBezTo>
                    <a:pt x="7532" y="1544"/>
                    <a:pt x="7470" y="1420"/>
                    <a:pt x="7347" y="1297"/>
                  </a:cubicBezTo>
                  <a:lnTo>
                    <a:pt x="7100" y="1050"/>
                  </a:lnTo>
                  <a:lnTo>
                    <a:pt x="7038" y="988"/>
                  </a:lnTo>
                  <a:lnTo>
                    <a:pt x="6915" y="926"/>
                  </a:lnTo>
                  <a:lnTo>
                    <a:pt x="6791" y="803"/>
                  </a:lnTo>
                  <a:cubicBezTo>
                    <a:pt x="6668" y="680"/>
                    <a:pt x="6544" y="618"/>
                    <a:pt x="6421" y="556"/>
                  </a:cubicBezTo>
                  <a:cubicBezTo>
                    <a:pt x="5618" y="186"/>
                    <a:pt x="4692" y="0"/>
                    <a:pt x="3766" y="0"/>
                  </a:cubicBezTo>
                  <a:close/>
                </a:path>
              </a:pathLst>
            </a:custGeom>
            <a:solidFill>
              <a:srgbClr val="DF6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4398750" y="4297350"/>
              <a:ext cx="537075" cy="359650"/>
            </a:xfrm>
            <a:custGeom>
              <a:avLst/>
              <a:gdLst/>
              <a:ahLst/>
              <a:cxnLst/>
              <a:rect l="l" t="t" r="r" b="b"/>
              <a:pathLst>
                <a:path w="21483" h="14386" extrusionOk="0">
                  <a:moveTo>
                    <a:pt x="20865" y="0"/>
                  </a:moveTo>
                  <a:cubicBezTo>
                    <a:pt x="20433" y="1297"/>
                    <a:pt x="19816" y="2099"/>
                    <a:pt x="19013" y="2408"/>
                  </a:cubicBezTo>
                  <a:cubicBezTo>
                    <a:pt x="18806" y="2470"/>
                    <a:pt x="18596" y="2497"/>
                    <a:pt x="18385" y="2497"/>
                  </a:cubicBezTo>
                  <a:cubicBezTo>
                    <a:pt x="17339" y="2497"/>
                    <a:pt x="16286" y="1821"/>
                    <a:pt x="15618" y="1358"/>
                  </a:cubicBezTo>
                  <a:cubicBezTo>
                    <a:pt x="15155" y="1019"/>
                    <a:pt x="14599" y="849"/>
                    <a:pt x="14044" y="849"/>
                  </a:cubicBezTo>
                  <a:cubicBezTo>
                    <a:pt x="13488" y="849"/>
                    <a:pt x="12933" y="1019"/>
                    <a:pt x="12470" y="1358"/>
                  </a:cubicBezTo>
                  <a:cubicBezTo>
                    <a:pt x="11359" y="2161"/>
                    <a:pt x="11112" y="3704"/>
                    <a:pt x="11667" y="5371"/>
                  </a:cubicBezTo>
                  <a:cubicBezTo>
                    <a:pt x="12223" y="6976"/>
                    <a:pt x="12778" y="9075"/>
                    <a:pt x="11914" y="10680"/>
                  </a:cubicBezTo>
                  <a:cubicBezTo>
                    <a:pt x="11235" y="11914"/>
                    <a:pt x="9815" y="12840"/>
                    <a:pt x="7593" y="13458"/>
                  </a:cubicBezTo>
                  <a:cubicBezTo>
                    <a:pt x="6779" y="13670"/>
                    <a:pt x="6054" y="13761"/>
                    <a:pt x="5409" y="13761"/>
                  </a:cubicBezTo>
                  <a:cubicBezTo>
                    <a:pt x="1749" y="13761"/>
                    <a:pt x="670" y="10837"/>
                    <a:pt x="617" y="10680"/>
                  </a:cubicBezTo>
                  <a:lnTo>
                    <a:pt x="0" y="10865"/>
                  </a:lnTo>
                  <a:cubicBezTo>
                    <a:pt x="907" y="12980"/>
                    <a:pt x="2938" y="14385"/>
                    <a:pt x="5282" y="14385"/>
                  </a:cubicBezTo>
                  <a:cubicBezTo>
                    <a:pt x="5332" y="14385"/>
                    <a:pt x="5382" y="14385"/>
                    <a:pt x="5432" y="14384"/>
                  </a:cubicBezTo>
                  <a:cubicBezTo>
                    <a:pt x="6173" y="14384"/>
                    <a:pt x="6976" y="14260"/>
                    <a:pt x="7716" y="14075"/>
                  </a:cubicBezTo>
                  <a:cubicBezTo>
                    <a:pt x="10186" y="13396"/>
                    <a:pt x="11729" y="12408"/>
                    <a:pt x="12470" y="10988"/>
                  </a:cubicBezTo>
                  <a:cubicBezTo>
                    <a:pt x="13457" y="9136"/>
                    <a:pt x="12840" y="6914"/>
                    <a:pt x="12223" y="5186"/>
                  </a:cubicBezTo>
                  <a:cubicBezTo>
                    <a:pt x="11729" y="3766"/>
                    <a:pt x="11976" y="2531"/>
                    <a:pt x="12840" y="1852"/>
                  </a:cubicBezTo>
                  <a:cubicBezTo>
                    <a:pt x="13210" y="1605"/>
                    <a:pt x="13627" y="1482"/>
                    <a:pt x="14044" y="1482"/>
                  </a:cubicBezTo>
                  <a:cubicBezTo>
                    <a:pt x="14460" y="1482"/>
                    <a:pt x="14877" y="1605"/>
                    <a:pt x="15248" y="1852"/>
                  </a:cubicBezTo>
                  <a:cubicBezTo>
                    <a:pt x="15948" y="2353"/>
                    <a:pt x="17137" y="3097"/>
                    <a:pt x="18351" y="3097"/>
                  </a:cubicBezTo>
                  <a:cubicBezTo>
                    <a:pt x="18634" y="3097"/>
                    <a:pt x="18918" y="3057"/>
                    <a:pt x="19198" y="2963"/>
                  </a:cubicBezTo>
                  <a:cubicBezTo>
                    <a:pt x="20248" y="2655"/>
                    <a:pt x="20988" y="1729"/>
                    <a:pt x="21482" y="186"/>
                  </a:cubicBezTo>
                  <a:lnTo>
                    <a:pt x="20865" y="0"/>
                  </a:lnTo>
                  <a:close/>
                </a:path>
              </a:pathLst>
            </a:custGeom>
            <a:solidFill>
              <a:srgbClr val="DF6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4556150" y="3321325"/>
              <a:ext cx="794800" cy="303175"/>
            </a:xfrm>
            <a:custGeom>
              <a:avLst/>
              <a:gdLst/>
              <a:ahLst/>
              <a:cxnLst/>
              <a:rect l="l" t="t" r="r" b="b"/>
              <a:pathLst>
                <a:path w="31792" h="12127" extrusionOk="0">
                  <a:moveTo>
                    <a:pt x="17688" y="1"/>
                  </a:moveTo>
                  <a:cubicBezTo>
                    <a:pt x="12782" y="1"/>
                    <a:pt x="9020" y="2518"/>
                    <a:pt x="6482" y="7435"/>
                  </a:cubicBezTo>
                  <a:cubicBezTo>
                    <a:pt x="4745" y="10871"/>
                    <a:pt x="2815" y="11555"/>
                    <a:pt x="1568" y="11555"/>
                  </a:cubicBezTo>
                  <a:cubicBezTo>
                    <a:pt x="820" y="11555"/>
                    <a:pt x="317" y="11309"/>
                    <a:pt x="248" y="11263"/>
                  </a:cubicBezTo>
                  <a:lnTo>
                    <a:pt x="1" y="11818"/>
                  </a:lnTo>
                  <a:cubicBezTo>
                    <a:pt x="494" y="12065"/>
                    <a:pt x="988" y="12127"/>
                    <a:pt x="1544" y="12127"/>
                  </a:cubicBezTo>
                  <a:cubicBezTo>
                    <a:pt x="2964" y="12127"/>
                    <a:pt x="5186" y="11386"/>
                    <a:pt x="7100" y="7682"/>
                  </a:cubicBezTo>
                  <a:cubicBezTo>
                    <a:pt x="9477" y="2981"/>
                    <a:pt x="13029" y="630"/>
                    <a:pt x="17719" y="630"/>
                  </a:cubicBezTo>
                  <a:cubicBezTo>
                    <a:pt x="18509" y="630"/>
                    <a:pt x="19332" y="697"/>
                    <a:pt x="20186" y="830"/>
                  </a:cubicBezTo>
                  <a:cubicBezTo>
                    <a:pt x="25742" y="1695"/>
                    <a:pt x="25310" y="4781"/>
                    <a:pt x="25001" y="7250"/>
                  </a:cubicBezTo>
                  <a:cubicBezTo>
                    <a:pt x="24816" y="8794"/>
                    <a:pt x="25372" y="9534"/>
                    <a:pt x="25804" y="9905"/>
                  </a:cubicBezTo>
                  <a:cubicBezTo>
                    <a:pt x="26205" y="10121"/>
                    <a:pt x="26668" y="10229"/>
                    <a:pt x="27123" y="10229"/>
                  </a:cubicBezTo>
                  <a:cubicBezTo>
                    <a:pt x="27579" y="10229"/>
                    <a:pt x="28026" y="10121"/>
                    <a:pt x="28397" y="9905"/>
                  </a:cubicBezTo>
                  <a:cubicBezTo>
                    <a:pt x="29061" y="9592"/>
                    <a:pt x="29651" y="9428"/>
                    <a:pt x="30105" y="9428"/>
                  </a:cubicBezTo>
                  <a:cubicBezTo>
                    <a:pt x="30367" y="9428"/>
                    <a:pt x="30584" y="9483"/>
                    <a:pt x="30742" y="9596"/>
                  </a:cubicBezTo>
                  <a:cubicBezTo>
                    <a:pt x="30989" y="9781"/>
                    <a:pt x="31113" y="10152"/>
                    <a:pt x="31051" y="10522"/>
                  </a:cubicBezTo>
                  <a:lnTo>
                    <a:pt x="31668" y="10584"/>
                  </a:lnTo>
                  <a:cubicBezTo>
                    <a:pt x="31792" y="9966"/>
                    <a:pt x="31545" y="9411"/>
                    <a:pt x="31113" y="9040"/>
                  </a:cubicBezTo>
                  <a:cubicBezTo>
                    <a:pt x="30863" y="8890"/>
                    <a:pt x="30542" y="8811"/>
                    <a:pt x="30162" y="8811"/>
                  </a:cubicBezTo>
                  <a:cubicBezTo>
                    <a:pt x="29605" y="8811"/>
                    <a:pt x="28921" y="8982"/>
                    <a:pt x="28150" y="9349"/>
                  </a:cubicBezTo>
                  <a:cubicBezTo>
                    <a:pt x="27859" y="9543"/>
                    <a:pt x="27501" y="9635"/>
                    <a:pt x="27138" y="9635"/>
                  </a:cubicBezTo>
                  <a:cubicBezTo>
                    <a:pt x="26806" y="9635"/>
                    <a:pt x="26469" y="9558"/>
                    <a:pt x="26174" y="9411"/>
                  </a:cubicBezTo>
                  <a:cubicBezTo>
                    <a:pt x="25619" y="8855"/>
                    <a:pt x="25434" y="8053"/>
                    <a:pt x="25619" y="7312"/>
                  </a:cubicBezTo>
                  <a:cubicBezTo>
                    <a:pt x="25927" y="4843"/>
                    <a:pt x="26421" y="1201"/>
                    <a:pt x="20248" y="213"/>
                  </a:cubicBezTo>
                  <a:cubicBezTo>
                    <a:pt x="19363" y="71"/>
                    <a:pt x="18509" y="1"/>
                    <a:pt x="17688" y="1"/>
                  </a:cubicBezTo>
                  <a:close/>
                </a:path>
              </a:pathLst>
            </a:custGeom>
            <a:solidFill>
              <a:srgbClr val="DF6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2407450" y="3680100"/>
              <a:ext cx="231725" cy="169975"/>
            </a:xfrm>
            <a:custGeom>
              <a:avLst/>
              <a:gdLst/>
              <a:ahLst/>
              <a:cxnLst/>
              <a:rect l="l" t="t" r="r" b="b"/>
              <a:pathLst>
                <a:path w="9269" h="6799" extrusionOk="0">
                  <a:moveTo>
                    <a:pt x="6933" y="1"/>
                  </a:moveTo>
                  <a:cubicBezTo>
                    <a:pt x="3535" y="1"/>
                    <a:pt x="896" y="3419"/>
                    <a:pt x="20" y="6665"/>
                  </a:cubicBezTo>
                  <a:cubicBezTo>
                    <a:pt x="1" y="6762"/>
                    <a:pt x="24" y="6798"/>
                    <a:pt x="67" y="6798"/>
                  </a:cubicBezTo>
                  <a:cubicBezTo>
                    <a:pt x="160" y="6798"/>
                    <a:pt x="348" y="6626"/>
                    <a:pt x="390" y="6542"/>
                  </a:cubicBezTo>
                  <a:cubicBezTo>
                    <a:pt x="884" y="4813"/>
                    <a:pt x="1810" y="3332"/>
                    <a:pt x="3106" y="2159"/>
                  </a:cubicBezTo>
                  <a:cubicBezTo>
                    <a:pt x="3909" y="1356"/>
                    <a:pt x="4897" y="862"/>
                    <a:pt x="6008" y="677"/>
                  </a:cubicBezTo>
                  <a:cubicBezTo>
                    <a:pt x="6872" y="739"/>
                    <a:pt x="7736" y="862"/>
                    <a:pt x="8600" y="1109"/>
                  </a:cubicBezTo>
                  <a:cubicBezTo>
                    <a:pt x="8611" y="1112"/>
                    <a:pt x="8622" y="1113"/>
                    <a:pt x="8634" y="1113"/>
                  </a:cubicBezTo>
                  <a:cubicBezTo>
                    <a:pt x="8884" y="1113"/>
                    <a:pt x="9269" y="489"/>
                    <a:pt x="9033" y="430"/>
                  </a:cubicBezTo>
                  <a:cubicBezTo>
                    <a:pt x="8308" y="135"/>
                    <a:pt x="7606" y="1"/>
                    <a:pt x="6933" y="1"/>
                  </a:cubicBezTo>
                  <a:close/>
                </a:path>
              </a:pathLst>
            </a:custGeom>
            <a:solidFill>
              <a:srgbClr val="FFA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6"/>
            <p:cNvSpPr/>
            <p:nvPr/>
          </p:nvSpPr>
          <p:spPr>
            <a:xfrm>
              <a:off x="2974375" y="3628425"/>
              <a:ext cx="302050" cy="150625"/>
            </a:xfrm>
            <a:custGeom>
              <a:avLst/>
              <a:gdLst/>
              <a:ahLst/>
              <a:cxnLst/>
              <a:rect l="l" t="t" r="r" b="b"/>
              <a:pathLst>
                <a:path w="12082" h="6025" extrusionOk="0">
                  <a:moveTo>
                    <a:pt x="8758" y="1"/>
                  </a:moveTo>
                  <a:cubicBezTo>
                    <a:pt x="7729" y="1"/>
                    <a:pt x="6655" y="263"/>
                    <a:pt x="5801" y="584"/>
                  </a:cubicBezTo>
                  <a:cubicBezTo>
                    <a:pt x="3270" y="1510"/>
                    <a:pt x="1233" y="3362"/>
                    <a:pt x="60" y="5769"/>
                  </a:cubicBezTo>
                  <a:cubicBezTo>
                    <a:pt x="1" y="5946"/>
                    <a:pt x="40" y="6024"/>
                    <a:pt x="111" y="6024"/>
                  </a:cubicBezTo>
                  <a:cubicBezTo>
                    <a:pt x="189" y="6024"/>
                    <a:pt x="304" y="5930"/>
                    <a:pt x="368" y="5769"/>
                  </a:cubicBezTo>
                  <a:cubicBezTo>
                    <a:pt x="1603" y="3485"/>
                    <a:pt x="3702" y="1757"/>
                    <a:pt x="6233" y="1078"/>
                  </a:cubicBezTo>
                  <a:cubicBezTo>
                    <a:pt x="6784" y="920"/>
                    <a:pt x="7291" y="847"/>
                    <a:pt x="7767" y="847"/>
                  </a:cubicBezTo>
                  <a:cubicBezTo>
                    <a:pt x="9157" y="847"/>
                    <a:pt x="10284" y="1470"/>
                    <a:pt x="11480" y="2436"/>
                  </a:cubicBezTo>
                  <a:cubicBezTo>
                    <a:pt x="11511" y="2459"/>
                    <a:pt x="11545" y="2470"/>
                    <a:pt x="11579" y="2470"/>
                  </a:cubicBezTo>
                  <a:cubicBezTo>
                    <a:pt x="11813" y="2470"/>
                    <a:pt x="12081" y="1980"/>
                    <a:pt x="11974" y="1818"/>
                  </a:cubicBezTo>
                  <a:cubicBezTo>
                    <a:pt x="11378" y="452"/>
                    <a:pt x="10107" y="1"/>
                    <a:pt x="8758" y="1"/>
                  </a:cubicBezTo>
                  <a:close/>
                </a:path>
              </a:pathLst>
            </a:custGeom>
            <a:solidFill>
              <a:srgbClr val="FFA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3537875" y="3714425"/>
              <a:ext cx="175675" cy="77800"/>
            </a:xfrm>
            <a:custGeom>
              <a:avLst/>
              <a:gdLst/>
              <a:ahLst/>
              <a:cxnLst/>
              <a:rect l="l" t="t" r="r" b="b"/>
              <a:pathLst>
                <a:path w="7027" h="3112" extrusionOk="0">
                  <a:moveTo>
                    <a:pt x="5247" y="0"/>
                  </a:moveTo>
                  <a:cubicBezTo>
                    <a:pt x="3336" y="0"/>
                    <a:pt x="1149" y="1645"/>
                    <a:pt x="113" y="2823"/>
                  </a:cubicBezTo>
                  <a:cubicBezTo>
                    <a:pt x="27" y="2952"/>
                    <a:pt x="1" y="3112"/>
                    <a:pt x="56" y="3112"/>
                  </a:cubicBezTo>
                  <a:cubicBezTo>
                    <a:pt x="80" y="3112"/>
                    <a:pt x="119" y="3082"/>
                    <a:pt x="175" y="3008"/>
                  </a:cubicBezTo>
                  <a:cubicBezTo>
                    <a:pt x="1039" y="2144"/>
                    <a:pt x="2088" y="1403"/>
                    <a:pt x="3200" y="971"/>
                  </a:cubicBezTo>
                  <a:cubicBezTo>
                    <a:pt x="3673" y="805"/>
                    <a:pt x="4111" y="748"/>
                    <a:pt x="4539" y="748"/>
                  </a:cubicBezTo>
                  <a:cubicBezTo>
                    <a:pt x="5228" y="748"/>
                    <a:pt x="5896" y="895"/>
                    <a:pt x="6656" y="971"/>
                  </a:cubicBezTo>
                  <a:cubicBezTo>
                    <a:pt x="6780" y="971"/>
                    <a:pt x="7027" y="662"/>
                    <a:pt x="6903" y="539"/>
                  </a:cubicBezTo>
                  <a:cubicBezTo>
                    <a:pt x="6406" y="159"/>
                    <a:pt x="5840" y="0"/>
                    <a:pt x="5247" y="0"/>
                  </a:cubicBezTo>
                  <a:close/>
                </a:path>
              </a:pathLst>
            </a:custGeom>
            <a:solidFill>
              <a:srgbClr val="FFA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3272150" y="4141475"/>
              <a:ext cx="129400" cy="189850"/>
            </a:xfrm>
            <a:custGeom>
              <a:avLst/>
              <a:gdLst/>
              <a:ahLst/>
              <a:cxnLst/>
              <a:rect l="l" t="t" r="r" b="b"/>
              <a:pathLst>
                <a:path w="5176" h="7594" extrusionOk="0">
                  <a:moveTo>
                    <a:pt x="5063" y="1"/>
                  </a:moveTo>
                  <a:cubicBezTo>
                    <a:pt x="1729" y="433"/>
                    <a:pt x="1" y="4692"/>
                    <a:pt x="1544" y="7532"/>
                  </a:cubicBezTo>
                  <a:cubicBezTo>
                    <a:pt x="1577" y="7575"/>
                    <a:pt x="1615" y="7594"/>
                    <a:pt x="1656" y="7594"/>
                  </a:cubicBezTo>
                  <a:cubicBezTo>
                    <a:pt x="1847" y="7594"/>
                    <a:pt x="2089" y="7190"/>
                    <a:pt x="2038" y="7038"/>
                  </a:cubicBezTo>
                  <a:cubicBezTo>
                    <a:pt x="1236" y="4260"/>
                    <a:pt x="1729" y="1112"/>
                    <a:pt x="4939" y="248"/>
                  </a:cubicBezTo>
                  <a:cubicBezTo>
                    <a:pt x="4945" y="253"/>
                    <a:pt x="4952" y="256"/>
                    <a:pt x="4959" y="256"/>
                  </a:cubicBezTo>
                  <a:cubicBezTo>
                    <a:pt x="5032" y="256"/>
                    <a:pt x="5175" y="1"/>
                    <a:pt x="5063" y="1"/>
                  </a:cubicBezTo>
                  <a:close/>
                </a:path>
              </a:pathLst>
            </a:custGeom>
            <a:solidFill>
              <a:srgbClr val="FFA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3752125" y="3701400"/>
              <a:ext cx="303525" cy="290725"/>
            </a:xfrm>
            <a:custGeom>
              <a:avLst/>
              <a:gdLst/>
              <a:ahLst/>
              <a:cxnLst/>
              <a:rect l="l" t="t" r="r" b="b"/>
              <a:pathLst>
                <a:path w="12141" h="11629" extrusionOk="0">
                  <a:moveTo>
                    <a:pt x="8885" y="0"/>
                  </a:moveTo>
                  <a:cubicBezTo>
                    <a:pt x="6928" y="0"/>
                    <a:pt x="4895" y="980"/>
                    <a:pt x="3580" y="2294"/>
                  </a:cubicBezTo>
                  <a:cubicBezTo>
                    <a:pt x="1111" y="4702"/>
                    <a:pt x="185" y="8221"/>
                    <a:pt x="0" y="11554"/>
                  </a:cubicBezTo>
                  <a:cubicBezTo>
                    <a:pt x="0" y="11607"/>
                    <a:pt x="17" y="11629"/>
                    <a:pt x="44" y="11629"/>
                  </a:cubicBezTo>
                  <a:cubicBezTo>
                    <a:pt x="143" y="11629"/>
                    <a:pt x="371" y="11342"/>
                    <a:pt x="371" y="11245"/>
                  </a:cubicBezTo>
                  <a:cubicBezTo>
                    <a:pt x="494" y="8097"/>
                    <a:pt x="1729" y="5134"/>
                    <a:pt x="3766" y="2788"/>
                  </a:cubicBezTo>
                  <a:cubicBezTo>
                    <a:pt x="4896" y="1513"/>
                    <a:pt x="6499" y="926"/>
                    <a:pt x="8131" y="926"/>
                  </a:cubicBezTo>
                  <a:cubicBezTo>
                    <a:pt x="9263" y="926"/>
                    <a:pt x="10409" y="1208"/>
                    <a:pt x="11420" y="1739"/>
                  </a:cubicBezTo>
                  <a:cubicBezTo>
                    <a:pt x="11441" y="1749"/>
                    <a:pt x="11463" y="1754"/>
                    <a:pt x="11486" y="1754"/>
                  </a:cubicBezTo>
                  <a:cubicBezTo>
                    <a:pt x="11744" y="1754"/>
                    <a:pt x="12141" y="1168"/>
                    <a:pt x="11914" y="998"/>
                  </a:cubicBezTo>
                  <a:cubicBezTo>
                    <a:pt x="11016" y="297"/>
                    <a:pt x="9962" y="0"/>
                    <a:pt x="8885" y="0"/>
                  </a:cubicBezTo>
                  <a:close/>
                </a:path>
              </a:pathLst>
            </a:custGeom>
            <a:solidFill>
              <a:srgbClr val="FFA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4322950" y="3546400"/>
              <a:ext cx="181725" cy="106750"/>
            </a:xfrm>
            <a:custGeom>
              <a:avLst/>
              <a:gdLst/>
              <a:ahLst/>
              <a:cxnLst/>
              <a:rect l="l" t="t" r="r" b="b"/>
              <a:pathLst>
                <a:path w="7269" h="4270" extrusionOk="0">
                  <a:moveTo>
                    <a:pt x="5081" y="1"/>
                  </a:moveTo>
                  <a:cubicBezTo>
                    <a:pt x="2876" y="1"/>
                    <a:pt x="924" y="2007"/>
                    <a:pt x="69" y="4050"/>
                  </a:cubicBezTo>
                  <a:cubicBezTo>
                    <a:pt x="0" y="4211"/>
                    <a:pt x="25" y="4269"/>
                    <a:pt x="87" y="4269"/>
                  </a:cubicBezTo>
                  <a:cubicBezTo>
                    <a:pt x="192" y="4269"/>
                    <a:pt x="401" y="4104"/>
                    <a:pt x="439" y="3988"/>
                  </a:cubicBezTo>
                  <a:cubicBezTo>
                    <a:pt x="1508" y="2192"/>
                    <a:pt x="3111" y="662"/>
                    <a:pt x="5068" y="662"/>
                  </a:cubicBezTo>
                  <a:cubicBezTo>
                    <a:pt x="5599" y="662"/>
                    <a:pt x="6156" y="775"/>
                    <a:pt x="6736" y="1025"/>
                  </a:cubicBezTo>
                  <a:cubicBezTo>
                    <a:pt x="6759" y="1040"/>
                    <a:pt x="6784" y="1047"/>
                    <a:pt x="6811" y="1047"/>
                  </a:cubicBezTo>
                  <a:cubicBezTo>
                    <a:pt x="7004" y="1047"/>
                    <a:pt x="7269" y="701"/>
                    <a:pt x="7106" y="593"/>
                  </a:cubicBezTo>
                  <a:cubicBezTo>
                    <a:pt x="6424" y="181"/>
                    <a:pt x="5741" y="1"/>
                    <a:pt x="5081" y="1"/>
                  </a:cubicBezTo>
                  <a:close/>
                </a:path>
              </a:pathLst>
            </a:custGeom>
            <a:solidFill>
              <a:srgbClr val="FFA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2917200" y="4409625"/>
              <a:ext cx="354825" cy="139750"/>
            </a:xfrm>
            <a:custGeom>
              <a:avLst/>
              <a:gdLst/>
              <a:ahLst/>
              <a:cxnLst/>
              <a:rect l="l" t="t" r="r" b="b"/>
              <a:pathLst>
                <a:path w="14193" h="5590" extrusionOk="0">
                  <a:moveTo>
                    <a:pt x="6626" y="0"/>
                  </a:moveTo>
                  <a:cubicBezTo>
                    <a:pt x="4376" y="0"/>
                    <a:pt x="2052" y="780"/>
                    <a:pt x="186" y="1806"/>
                  </a:cubicBezTo>
                  <a:cubicBezTo>
                    <a:pt x="124" y="1806"/>
                    <a:pt x="1" y="2053"/>
                    <a:pt x="186" y="2053"/>
                  </a:cubicBezTo>
                  <a:cubicBezTo>
                    <a:pt x="1919" y="1250"/>
                    <a:pt x="4057" y="620"/>
                    <a:pt x="6085" y="620"/>
                  </a:cubicBezTo>
                  <a:cubicBezTo>
                    <a:pt x="7019" y="620"/>
                    <a:pt x="7930" y="754"/>
                    <a:pt x="8767" y="1065"/>
                  </a:cubicBezTo>
                  <a:cubicBezTo>
                    <a:pt x="10927" y="1929"/>
                    <a:pt x="12162" y="4028"/>
                    <a:pt x="13705" y="5571"/>
                  </a:cubicBezTo>
                  <a:cubicBezTo>
                    <a:pt x="13717" y="5584"/>
                    <a:pt x="13732" y="5589"/>
                    <a:pt x="13748" y="5589"/>
                  </a:cubicBezTo>
                  <a:cubicBezTo>
                    <a:pt x="13898" y="5589"/>
                    <a:pt x="14193" y="5127"/>
                    <a:pt x="14137" y="5016"/>
                  </a:cubicBezTo>
                  <a:cubicBezTo>
                    <a:pt x="12903" y="3102"/>
                    <a:pt x="11051" y="880"/>
                    <a:pt x="8767" y="263"/>
                  </a:cubicBezTo>
                  <a:cubicBezTo>
                    <a:pt x="8073" y="82"/>
                    <a:pt x="7353" y="0"/>
                    <a:pt x="6626" y="0"/>
                  </a:cubicBezTo>
                  <a:close/>
                </a:path>
              </a:pathLst>
            </a:custGeom>
            <a:solidFill>
              <a:srgbClr val="FFA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6"/>
            <p:cNvSpPr/>
            <p:nvPr/>
          </p:nvSpPr>
          <p:spPr>
            <a:xfrm>
              <a:off x="3475750" y="4411950"/>
              <a:ext cx="416225" cy="147275"/>
            </a:xfrm>
            <a:custGeom>
              <a:avLst/>
              <a:gdLst/>
              <a:ahLst/>
              <a:cxnLst/>
              <a:rect l="l" t="t" r="r" b="b"/>
              <a:pathLst>
                <a:path w="16649" h="5891" extrusionOk="0">
                  <a:moveTo>
                    <a:pt x="11635" y="0"/>
                  </a:moveTo>
                  <a:cubicBezTo>
                    <a:pt x="10724" y="0"/>
                    <a:pt x="9835" y="130"/>
                    <a:pt x="9080" y="355"/>
                  </a:cubicBezTo>
                  <a:cubicBezTo>
                    <a:pt x="5685" y="1219"/>
                    <a:pt x="3092" y="3627"/>
                    <a:pt x="252" y="5478"/>
                  </a:cubicBezTo>
                  <a:cubicBezTo>
                    <a:pt x="148" y="5530"/>
                    <a:pt x="0" y="5890"/>
                    <a:pt x="105" y="5890"/>
                  </a:cubicBezTo>
                  <a:cubicBezTo>
                    <a:pt x="124" y="5890"/>
                    <a:pt x="152" y="5878"/>
                    <a:pt x="191" y="5849"/>
                  </a:cubicBezTo>
                  <a:cubicBezTo>
                    <a:pt x="2722" y="4306"/>
                    <a:pt x="5006" y="2454"/>
                    <a:pt x="7783" y="1342"/>
                  </a:cubicBezTo>
                  <a:cubicBezTo>
                    <a:pt x="8692" y="979"/>
                    <a:pt x="9660" y="791"/>
                    <a:pt x="10664" y="791"/>
                  </a:cubicBezTo>
                  <a:cubicBezTo>
                    <a:pt x="12388" y="791"/>
                    <a:pt x="14222" y="1345"/>
                    <a:pt x="16055" y="2515"/>
                  </a:cubicBezTo>
                  <a:cubicBezTo>
                    <a:pt x="16079" y="2539"/>
                    <a:pt x="16107" y="2550"/>
                    <a:pt x="16137" y="2550"/>
                  </a:cubicBezTo>
                  <a:cubicBezTo>
                    <a:pt x="16341" y="2550"/>
                    <a:pt x="16649" y="2060"/>
                    <a:pt x="16487" y="1898"/>
                  </a:cubicBezTo>
                  <a:cubicBezTo>
                    <a:pt x="15413" y="534"/>
                    <a:pt x="13480" y="0"/>
                    <a:pt x="11635" y="0"/>
                  </a:cubicBezTo>
                  <a:close/>
                </a:path>
              </a:pathLst>
            </a:custGeom>
            <a:solidFill>
              <a:srgbClr val="FFA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4138750" y="4379150"/>
              <a:ext cx="239750" cy="78025"/>
            </a:xfrm>
            <a:custGeom>
              <a:avLst/>
              <a:gdLst/>
              <a:ahLst/>
              <a:cxnLst/>
              <a:rect l="l" t="t" r="r" b="b"/>
              <a:pathLst>
                <a:path w="9590" h="3121" extrusionOk="0">
                  <a:moveTo>
                    <a:pt x="5030" y="0"/>
                  </a:moveTo>
                  <a:cubicBezTo>
                    <a:pt x="3116" y="0"/>
                    <a:pt x="1326" y="803"/>
                    <a:pt x="153" y="2284"/>
                  </a:cubicBezTo>
                  <a:cubicBezTo>
                    <a:pt x="59" y="2378"/>
                    <a:pt x="1" y="2614"/>
                    <a:pt x="60" y="2614"/>
                  </a:cubicBezTo>
                  <a:cubicBezTo>
                    <a:pt x="78" y="2614"/>
                    <a:pt x="108" y="2590"/>
                    <a:pt x="153" y="2531"/>
                  </a:cubicBezTo>
                  <a:cubicBezTo>
                    <a:pt x="1343" y="1463"/>
                    <a:pt x="2849" y="818"/>
                    <a:pt x="4404" y="818"/>
                  </a:cubicBezTo>
                  <a:cubicBezTo>
                    <a:pt x="5995" y="818"/>
                    <a:pt x="7637" y="1494"/>
                    <a:pt x="9042" y="3087"/>
                  </a:cubicBezTo>
                  <a:cubicBezTo>
                    <a:pt x="9066" y="3110"/>
                    <a:pt x="9093" y="3121"/>
                    <a:pt x="9122" y="3121"/>
                  </a:cubicBezTo>
                  <a:cubicBezTo>
                    <a:pt x="9316" y="3121"/>
                    <a:pt x="9590" y="2639"/>
                    <a:pt x="9536" y="2531"/>
                  </a:cubicBezTo>
                  <a:cubicBezTo>
                    <a:pt x="9042" y="741"/>
                    <a:pt x="6635" y="124"/>
                    <a:pt x="5030" y="0"/>
                  </a:cubicBezTo>
                  <a:close/>
                </a:path>
              </a:pathLst>
            </a:custGeom>
            <a:solidFill>
              <a:srgbClr val="FFA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5462050" y="3097225"/>
              <a:ext cx="1040175" cy="952975"/>
            </a:xfrm>
            <a:custGeom>
              <a:avLst/>
              <a:gdLst/>
              <a:ahLst/>
              <a:cxnLst/>
              <a:rect l="l" t="t" r="r" b="b"/>
              <a:pathLst>
                <a:path w="41607" h="38119" extrusionOk="0">
                  <a:moveTo>
                    <a:pt x="26603" y="0"/>
                  </a:moveTo>
                  <a:cubicBezTo>
                    <a:pt x="21948" y="0"/>
                    <a:pt x="16742" y="2165"/>
                    <a:pt x="12100" y="6770"/>
                  </a:cubicBezTo>
                  <a:cubicBezTo>
                    <a:pt x="11729" y="9177"/>
                    <a:pt x="9939" y="11152"/>
                    <a:pt x="7532" y="11646"/>
                  </a:cubicBezTo>
                  <a:cubicBezTo>
                    <a:pt x="2470" y="19301"/>
                    <a:pt x="0" y="29980"/>
                    <a:pt x="6606" y="35845"/>
                  </a:cubicBezTo>
                  <a:cubicBezTo>
                    <a:pt x="8751" y="37444"/>
                    <a:pt x="11389" y="38119"/>
                    <a:pt x="14165" y="38119"/>
                  </a:cubicBezTo>
                  <a:cubicBezTo>
                    <a:pt x="20178" y="38119"/>
                    <a:pt x="26841" y="34954"/>
                    <a:pt x="30557" y="31153"/>
                  </a:cubicBezTo>
                  <a:cubicBezTo>
                    <a:pt x="30495" y="29239"/>
                    <a:pt x="31236" y="27820"/>
                    <a:pt x="33767" y="27387"/>
                  </a:cubicBezTo>
                  <a:cubicBezTo>
                    <a:pt x="39199" y="20042"/>
                    <a:pt x="41607" y="8436"/>
                    <a:pt x="34384" y="2448"/>
                  </a:cubicBezTo>
                  <a:cubicBezTo>
                    <a:pt x="32182" y="838"/>
                    <a:pt x="29499" y="0"/>
                    <a:pt x="26603" y="0"/>
                  </a:cubicBezTo>
                  <a:close/>
                </a:path>
              </a:pathLst>
            </a:custGeom>
            <a:solidFill>
              <a:srgbClr val="69C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6"/>
            <p:cNvSpPr/>
            <p:nvPr/>
          </p:nvSpPr>
          <p:spPr>
            <a:xfrm>
              <a:off x="5514525" y="3093525"/>
              <a:ext cx="930600" cy="961650"/>
            </a:xfrm>
            <a:custGeom>
              <a:avLst/>
              <a:gdLst/>
              <a:ahLst/>
              <a:cxnLst/>
              <a:rect l="l" t="t" r="r" b="b"/>
              <a:pathLst>
                <a:path w="37224" h="38466" extrusionOk="0">
                  <a:moveTo>
                    <a:pt x="24785" y="309"/>
                  </a:moveTo>
                  <a:cubicBezTo>
                    <a:pt x="27462" y="309"/>
                    <a:pt x="30016" y="1169"/>
                    <a:pt x="32223" y="2720"/>
                  </a:cubicBezTo>
                  <a:cubicBezTo>
                    <a:pt x="36298" y="6177"/>
                    <a:pt x="36853" y="11053"/>
                    <a:pt x="36545" y="14572"/>
                  </a:cubicBezTo>
                  <a:cubicBezTo>
                    <a:pt x="36113" y="19202"/>
                    <a:pt x="34384" y="23646"/>
                    <a:pt x="31606" y="27412"/>
                  </a:cubicBezTo>
                  <a:cubicBezTo>
                    <a:pt x="29322" y="27782"/>
                    <a:pt x="28273" y="29017"/>
                    <a:pt x="28334" y="31239"/>
                  </a:cubicBezTo>
                  <a:cubicBezTo>
                    <a:pt x="24260" y="35252"/>
                    <a:pt x="17593" y="38091"/>
                    <a:pt x="12038" y="38091"/>
                  </a:cubicBezTo>
                  <a:cubicBezTo>
                    <a:pt x="11860" y="38100"/>
                    <a:pt x="11682" y="38104"/>
                    <a:pt x="11504" y="38104"/>
                  </a:cubicBezTo>
                  <a:cubicBezTo>
                    <a:pt x="9037" y="38104"/>
                    <a:pt x="6646" y="37309"/>
                    <a:pt x="4630" y="35869"/>
                  </a:cubicBezTo>
                  <a:cubicBezTo>
                    <a:pt x="1667" y="33215"/>
                    <a:pt x="309" y="29326"/>
                    <a:pt x="803" y="24572"/>
                  </a:cubicBezTo>
                  <a:cubicBezTo>
                    <a:pt x="1358" y="20066"/>
                    <a:pt x="2963" y="15745"/>
                    <a:pt x="5556" y="11979"/>
                  </a:cubicBezTo>
                  <a:lnTo>
                    <a:pt x="5494" y="11979"/>
                  </a:lnTo>
                  <a:cubicBezTo>
                    <a:pt x="7963" y="11424"/>
                    <a:pt x="9754" y="9448"/>
                    <a:pt x="10186" y="6979"/>
                  </a:cubicBezTo>
                  <a:cubicBezTo>
                    <a:pt x="14569" y="2720"/>
                    <a:pt x="19630" y="312"/>
                    <a:pt x="24507" y="312"/>
                  </a:cubicBezTo>
                  <a:cubicBezTo>
                    <a:pt x="24600" y="310"/>
                    <a:pt x="24693" y="309"/>
                    <a:pt x="24785" y="309"/>
                  </a:cubicBezTo>
                  <a:close/>
                  <a:moveTo>
                    <a:pt x="24853" y="1"/>
                  </a:moveTo>
                  <a:cubicBezTo>
                    <a:pt x="24759" y="1"/>
                    <a:pt x="24664" y="2"/>
                    <a:pt x="24569" y="4"/>
                  </a:cubicBezTo>
                  <a:cubicBezTo>
                    <a:pt x="19569" y="4"/>
                    <a:pt x="14383" y="2411"/>
                    <a:pt x="9939" y="6794"/>
                  </a:cubicBezTo>
                  <a:cubicBezTo>
                    <a:pt x="9877" y="6856"/>
                    <a:pt x="9877" y="6856"/>
                    <a:pt x="9877" y="6918"/>
                  </a:cubicBezTo>
                  <a:cubicBezTo>
                    <a:pt x="9507" y="9263"/>
                    <a:pt x="7778" y="11177"/>
                    <a:pt x="5433" y="11671"/>
                  </a:cubicBezTo>
                  <a:cubicBezTo>
                    <a:pt x="5371" y="11671"/>
                    <a:pt x="5371" y="11671"/>
                    <a:pt x="5309" y="11732"/>
                  </a:cubicBezTo>
                  <a:cubicBezTo>
                    <a:pt x="2716" y="15560"/>
                    <a:pt x="1050" y="19943"/>
                    <a:pt x="432" y="24572"/>
                  </a:cubicBezTo>
                  <a:cubicBezTo>
                    <a:pt x="0" y="29387"/>
                    <a:pt x="1358" y="33400"/>
                    <a:pt x="4445" y="36116"/>
                  </a:cubicBezTo>
                  <a:cubicBezTo>
                    <a:pt x="6588" y="37664"/>
                    <a:pt x="9132" y="38465"/>
                    <a:pt x="11802" y="38465"/>
                  </a:cubicBezTo>
                  <a:cubicBezTo>
                    <a:pt x="11901" y="38465"/>
                    <a:pt x="12000" y="38464"/>
                    <a:pt x="12099" y="38462"/>
                  </a:cubicBezTo>
                  <a:cubicBezTo>
                    <a:pt x="17717" y="38462"/>
                    <a:pt x="24507" y="35560"/>
                    <a:pt x="28643" y="31424"/>
                  </a:cubicBezTo>
                  <a:cubicBezTo>
                    <a:pt x="28705" y="31424"/>
                    <a:pt x="28705" y="31363"/>
                    <a:pt x="28705" y="31301"/>
                  </a:cubicBezTo>
                  <a:cubicBezTo>
                    <a:pt x="28581" y="29202"/>
                    <a:pt x="29569" y="28091"/>
                    <a:pt x="31791" y="27782"/>
                  </a:cubicBezTo>
                  <a:cubicBezTo>
                    <a:pt x="31853" y="27721"/>
                    <a:pt x="31853" y="27721"/>
                    <a:pt x="31915" y="27721"/>
                  </a:cubicBezTo>
                  <a:cubicBezTo>
                    <a:pt x="34693" y="23832"/>
                    <a:pt x="36483" y="19325"/>
                    <a:pt x="36915" y="14572"/>
                  </a:cubicBezTo>
                  <a:cubicBezTo>
                    <a:pt x="37224" y="10992"/>
                    <a:pt x="36668" y="5992"/>
                    <a:pt x="32470" y="2473"/>
                  </a:cubicBezTo>
                  <a:cubicBezTo>
                    <a:pt x="30203" y="862"/>
                    <a:pt x="27590" y="1"/>
                    <a:pt x="24853" y="1"/>
                  </a:cubicBezTo>
                  <a:close/>
                </a:path>
              </a:pathLst>
            </a:custGeom>
            <a:solidFill>
              <a:srgbClr val="0081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5631800" y="3235575"/>
              <a:ext cx="814875" cy="814875"/>
            </a:xfrm>
            <a:custGeom>
              <a:avLst/>
              <a:gdLst/>
              <a:ahLst/>
              <a:cxnLst/>
              <a:rect l="l" t="t" r="r" b="b"/>
              <a:pathLst>
                <a:path w="32595" h="32595" extrusionOk="0">
                  <a:moveTo>
                    <a:pt x="6606" y="1"/>
                  </a:moveTo>
                  <a:cubicBezTo>
                    <a:pt x="6174" y="371"/>
                    <a:pt x="5680" y="803"/>
                    <a:pt x="5248" y="1236"/>
                  </a:cubicBezTo>
                  <a:cubicBezTo>
                    <a:pt x="4939" y="3643"/>
                    <a:pt x="3087" y="5618"/>
                    <a:pt x="680" y="6112"/>
                  </a:cubicBezTo>
                  <a:cubicBezTo>
                    <a:pt x="495" y="6483"/>
                    <a:pt x="248" y="6915"/>
                    <a:pt x="1" y="7223"/>
                  </a:cubicBezTo>
                  <a:cubicBezTo>
                    <a:pt x="2346" y="7655"/>
                    <a:pt x="4631" y="8273"/>
                    <a:pt x="6791" y="9137"/>
                  </a:cubicBezTo>
                  <a:cubicBezTo>
                    <a:pt x="9384" y="10125"/>
                    <a:pt x="11544" y="11791"/>
                    <a:pt x="13211" y="13952"/>
                  </a:cubicBezTo>
                  <a:cubicBezTo>
                    <a:pt x="14507" y="15927"/>
                    <a:pt x="15248" y="18211"/>
                    <a:pt x="15248" y="20619"/>
                  </a:cubicBezTo>
                  <a:cubicBezTo>
                    <a:pt x="15310" y="24137"/>
                    <a:pt x="13828" y="27533"/>
                    <a:pt x="11236" y="29878"/>
                  </a:cubicBezTo>
                  <a:cubicBezTo>
                    <a:pt x="10186" y="30928"/>
                    <a:pt x="9013" y="31792"/>
                    <a:pt x="7840" y="32595"/>
                  </a:cubicBezTo>
                  <a:cubicBezTo>
                    <a:pt x="13767" y="32224"/>
                    <a:pt x="19446" y="29755"/>
                    <a:pt x="23767" y="25619"/>
                  </a:cubicBezTo>
                  <a:cubicBezTo>
                    <a:pt x="23643" y="23705"/>
                    <a:pt x="24446" y="22347"/>
                    <a:pt x="26977" y="21915"/>
                  </a:cubicBezTo>
                  <a:cubicBezTo>
                    <a:pt x="30434" y="17224"/>
                    <a:pt x="32594" y="10865"/>
                    <a:pt x="31977" y="5310"/>
                  </a:cubicBezTo>
                  <a:lnTo>
                    <a:pt x="31977" y="5310"/>
                  </a:lnTo>
                  <a:lnTo>
                    <a:pt x="31915" y="5433"/>
                  </a:lnTo>
                  <a:cubicBezTo>
                    <a:pt x="30928" y="7594"/>
                    <a:pt x="29384" y="10433"/>
                    <a:pt x="26853" y="10989"/>
                  </a:cubicBezTo>
                  <a:cubicBezTo>
                    <a:pt x="26460" y="11076"/>
                    <a:pt x="26082" y="11117"/>
                    <a:pt x="25717" y="11117"/>
                  </a:cubicBezTo>
                  <a:cubicBezTo>
                    <a:pt x="22478" y="11117"/>
                    <a:pt x="20320" y="7906"/>
                    <a:pt x="18211" y="5742"/>
                  </a:cubicBezTo>
                  <a:cubicBezTo>
                    <a:pt x="16421" y="4013"/>
                    <a:pt x="14384" y="2655"/>
                    <a:pt x="12038" y="1729"/>
                  </a:cubicBezTo>
                  <a:cubicBezTo>
                    <a:pt x="10310" y="865"/>
                    <a:pt x="8520" y="310"/>
                    <a:pt x="6606" y="1"/>
                  </a:cubicBezTo>
                  <a:close/>
                </a:path>
              </a:pathLst>
            </a:custGeom>
            <a:solidFill>
              <a:srgbClr val="69C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6"/>
            <p:cNvSpPr/>
            <p:nvPr/>
          </p:nvSpPr>
          <p:spPr>
            <a:xfrm>
              <a:off x="5650325" y="3342075"/>
              <a:ext cx="601900" cy="533975"/>
            </a:xfrm>
            <a:custGeom>
              <a:avLst/>
              <a:gdLst/>
              <a:ahLst/>
              <a:cxnLst/>
              <a:rect l="l" t="t" r="r" b="b"/>
              <a:pathLst>
                <a:path w="24076" h="21359" extrusionOk="0">
                  <a:moveTo>
                    <a:pt x="3210" y="0"/>
                  </a:moveTo>
                  <a:cubicBezTo>
                    <a:pt x="2408" y="926"/>
                    <a:pt x="1235" y="1605"/>
                    <a:pt x="1" y="1852"/>
                  </a:cubicBezTo>
                  <a:cubicBezTo>
                    <a:pt x="1" y="1852"/>
                    <a:pt x="15557" y="4013"/>
                    <a:pt x="23026" y="21359"/>
                  </a:cubicBezTo>
                  <a:cubicBezTo>
                    <a:pt x="22902" y="20310"/>
                    <a:pt x="23273" y="19260"/>
                    <a:pt x="24075" y="18519"/>
                  </a:cubicBezTo>
                  <a:cubicBezTo>
                    <a:pt x="24075" y="18396"/>
                    <a:pt x="24014" y="18334"/>
                    <a:pt x="24014" y="18334"/>
                  </a:cubicBezTo>
                  <a:cubicBezTo>
                    <a:pt x="16915" y="2099"/>
                    <a:pt x="4569" y="124"/>
                    <a:pt x="3210" y="0"/>
                  </a:cubicBezTo>
                  <a:close/>
                </a:path>
              </a:pathLst>
            </a:custGeom>
            <a:solidFill>
              <a:srgbClr val="69C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5645700" y="3337450"/>
              <a:ext cx="611150" cy="543250"/>
            </a:xfrm>
            <a:custGeom>
              <a:avLst/>
              <a:gdLst/>
              <a:ahLst/>
              <a:cxnLst/>
              <a:rect l="l" t="t" r="r" b="b"/>
              <a:pathLst>
                <a:path w="24446" h="21730" extrusionOk="0">
                  <a:moveTo>
                    <a:pt x="3519" y="309"/>
                  </a:moveTo>
                  <a:cubicBezTo>
                    <a:pt x="5247" y="556"/>
                    <a:pt x="17100" y="2778"/>
                    <a:pt x="24075" y="18581"/>
                  </a:cubicBezTo>
                  <a:lnTo>
                    <a:pt x="24075" y="18643"/>
                  </a:lnTo>
                  <a:cubicBezTo>
                    <a:pt x="23458" y="19198"/>
                    <a:pt x="23087" y="19939"/>
                    <a:pt x="23087" y="20742"/>
                  </a:cubicBezTo>
                  <a:cubicBezTo>
                    <a:pt x="16482" y="6235"/>
                    <a:pt x="4013" y="2716"/>
                    <a:pt x="926" y="2037"/>
                  </a:cubicBezTo>
                  <a:cubicBezTo>
                    <a:pt x="1914" y="1729"/>
                    <a:pt x="2778" y="1111"/>
                    <a:pt x="3519" y="309"/>
                  </a:cubicBezTo>
                  <a:close/>
                  <a:moveTo>
                    <a:pt x="3395" y="0"/>
                  </a:moveTo>
                  <a:cubicBezTo>
                    <a:pt x="3334" y="0"/>
                    <a:pt x="3272" y="0"/>
                    <a:pt x="3272" y="62"/>
                  </a:cubicBezTo>
                  <a:cubicBezTo>
                    <a:pt x="2470" y="988"/>
                    <a:pt x="1358" y="1667"/>
                    <a:pt x="124" y="1914"/>
                  </a:cubicBezTo>
                  <a:cubicBezTo>
                    <a:pt x="62" y="1914"/>
                    <a:pt x="0" y="1975"/>
                    <a:pt x="0" y="2037"/>
                  </a:cubicBezTo>
                  <a:cubicBezTo>
                    <a:pt x="0" y="2161"/>
                    <a:pt x="62" y="2222"/>
                    <a:pt x="124" y="2222"/>
                  </a:cubicBezTo>
                  <a:cubicBezTo>
                    <a:pt x="3210" y="2778"/>
                    <a:pt x="6112" y="3889"/>
                    <a:pt x="8828" y="5432"/>
                  </a:cubicBezTo>
                  <a:cubicBezTo>
                    <a:pt x="15248" y="9074"/>
                    <a:pt x="20248" y="14754"/>
                    <a:pt x="23087" y="21606"/>
                  </a:cubicBezTo>
                  <a:cubicBezTo>
                    <a:pt x="23087" y="21667"/>
                    <a:pt x="23149" y="21729"/>
                    <a:pt x="23211" y="21729"/>
                  </a:cubicBezTo>
                  <a:lnTo>
                    <a:pt x="23273" y="21667"/>
                  </a:lnTo>
                  <a:cubicBezTo>
                    <a:pt x="23334" y="21667"/>
                    <a:pt x="23396" y="21606"/>
                    <a:pt x="23396" y="21544"/>
                  </a:cubicBezTo>
                  <a:cubicBezTo>
                    <a:pt x="23211" y="20495"/>
                    <a:pt x="23581" y="19507"/>
                    <a:pt x="24322" y="18828"/>
                  </a:cubicBezTo>
                  <a:cubicBezTo>
                    <a:pt x="24384" y="18766"/>
                    <a:pt x="24446" y="18704"/>
                    <a:pt x="24384" y="18643"/>
                  </a:cubicBezTo>
                  <a:lnTo>
                    <a:pt x="24322" y="18457"/>
                  </a:lnTo>
                  <a:cubicBezTo>
                    <a:pt x="17223" y="2161"/>
                    <a:pt x="4815" y="185"/>
                    <a:pt x="3395" y="0"/>
                  </a:cubicBezTo>
                  <a:close/>
                </a:path>
              </a:pathLst>
            </a:custGeom>
            <a:solidFill>
              <a:srgbClr val="0081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5730575" y="3266450"/>
              <a:ext cx="575650" cy="538625"/>
            </a:xfrm>
            <a:custGeom>
              <a:avLst/>
              <a:gdLst/>
              <a:ahLst/>
              <a:cxnLst/>
              <a:rect l="l" t="t" r="r" b="b"/>
              <a:pathLst>
                <a:path w="23026" h="21545" extrusionOk="0">
                  <a:moveTo>
                    <a:pt x="1371" y="0"/>
                  </a:moveTo>
                  <a:cubicBezTo>
                    <a:pt x="1363" y="0"/>
                    <a:pt x="1359" y="1"/>
                    <a:pt x="1359" y="1"/>
                  </a:cubicBezTo>
                  <a:cubicBezTo>
                    <a:pt x="1173" y="1112"/>
                    <a:pt x="680" y="2161"/>
                    <a:pt x="0" y="3025"/>
                  </a:cubicBezTo>
                  <a:cubicBezTo>
                    <a:pt x="1359" y="3149"/>
                    <a:pt x="13705" y="5124"/>
                    <a:pt x="20804" y="21359"/>
                  </a:cubicBezTo>
                  <a:cubicBezTo>
                    <a:pt x="20804" y="21359"/>
                    <a:pt x="20804" y="21421"/>
                    <a:pt x="20865" y="21544"/>
                  </a:cubicBezTo>
                  <a:cubicBezTo>
                    <a:pt x="21483" y="21051"/>
                    <a:pt x="22223" y="20742"/>
                    <a:pt x="23026" y="20618"/>
                  </a:cubicBezTo>
                  <a:cubicBezTo>
                    <a:pt x="15323" y="179"/>
                    <a:pt x="1840" y="0"/>
                    <a:pt x="1371" y="0"/>
                  </a:cubicBezTo>
                  <a:close/>
                </a:path>
              </a:pathLst>
            </a:custGeom>
            <a:solidFill>
              <a:srgbClr val="69C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6"/>
            <p:cNvSpPr/>
            <p:nvPr/>
          </p:nvSpPr>
          <p:spPr>
            <a:xfrm>
              <a:off x="5725950" y="3262950"/>
              <a:ext cx="584925" cy="546750"/>
            </a:xfrm>
            <a:custGeom>
              <a:avLst/>
              <a:gdLst/>
              <a:ahLst/>
              <a:cxnLst/>
              <a:rect l="l" t="t" r="r" b="b"/>
              <a:pathLst>
                <a:path w="23397" h="21870" extrusionOk="0">
                  <a:moveTo>
                    <a:pt x="1729" y="264"/>
                  </a:moveTo>
                  <a:cubicBezTo>
                    <a:pt x="3210" y="326"/>
                    <a:pt x="15680" y="1313"/>
                    <a:pt x="23026" y="20635"/>
                  </a:cubicBezTo>
                  <a:cubicBezTo>
                    <a:pt x="22347" y="20758"/>
                    <a:pt x="21729" y="21005"/>
                    <a:pt x="21174" y="21376"/>
                  </a:cubicBezTo>
                  <a:cubicBezTo>
                    <a:pt x="14383" y="6005"/>
                    <a:pt x="2840" y="3412"/>
                    <a:pt x="556" y="3042"/>
                  </a:cubicBezTo>
                  <a:cubicBezTo>
                    <a:pt x="1111" y="2239"/>
                    <a:pt x="1544" y="1252"/>
                    <a:pt x="1729" y="264"/>
                  </a:cubicBezTo>
                  <a:close/>
                  <a:moveTo>
                    <a:pt x="1446" y="0"/>
                  </a:moveTo>
                  <a:cubicBezTo>
                    <a:pt x="1397" y="0"/>
                    <a:pt x="1347" y="91"/>
                    <a:pt x="1297" y="141"/>
                  </a:cubicBezTo>
                  <a:cubicBezTo>
                    <a:pt x="1173" y="1190"/>
                    <a:pt x="679" y="2178"/>
                    <a:pt x="0" y="3042"/>
                  </a:cubicBezTo>
                  <a:cubicBezTo>
                    <a:pt x="0" y="3104"/>
                    <a:pt x="0" y="3165"/>
                    <a:pt x="0" y="3227"/>
                  </a:cubicBezTo>
                  <a:cubicBezTo>
                    <a:pt x="62" y="3289"/>
                    <a:pt x="124" y="3289"/>
                    <a:pt x="185" y="3289"/>
                  </a:cubicBezTo>
                  <a:cubicBezTo>
                    <a:pt x="1544" y="3474"/>
                    <a:pt x="13766" y="5449"/>
                    <a:pt x="20803" y="21561"/>
                  </a:cubicBezTo>
                  <a:lnTo>
                    <a:pt x="20865" y="21746"/>
                  </a:lnTo>
                  <a:cubicBezTo>
                    <a:pt x="20865" y="21808"/>
                    <a:pt x="20927" y="21808"/>
                    <a:pt x="20989" y="21870"/>
                  </a:cubicBezTo>
                  <a:lnTo>
                    <a:pt x="21050" y="21870"/>
                  </a:lnTo>
                  <a:cubicBezTo>
                    <a:pt x="21050" y="21870"/>
                    <a:pt x="21112" y="21808"/>
                    <a:pt x="21112" y="21808"/>
                  </a:cubicBezTo>
                  <a:cubicBezTo>
                    <a:pt x="21729" y="21376"/>
                    <a:pt x="22470" y="21067"/>
                    <a:pt x="23273" y="20944"/>
                  </a:cubicBezTo>
                  <a:cubicBezTo>
                    <a:pt x="23273" y="20944"/>
                    <a:pt x="23334" y="20944"/>
                    <a:pt x="23396" y="20882"/>
                  </a:cubicBezTo>
                  <a:cubicBezTo>
                    <a:pt x="23396" y="20820"/>
                    <a:pt x="23396" y="20758"/>
                    <a:pt x="23396" y="20758"/>
                  </a:cubicBezTo>
                  <a:cubicBezTo>
                    <a:pt x="15618" y="202"/>
                    <a:pt x="2099" y="17"/>
                    <a:pt x="1482" y="17"/>
                  </a:cubicBezTo>
                  <a:cubicBezTo>
                    <a:pt x="1470" y="5"/>
                    <a:pt x="1458" y="0"/>
                    <a:pt x="1446" y="0"/>
                  </a:cubicBezTo>
                  <a:close/>
                </a:path>
              </a:pathLst>
            </a:custGeom>
            <a:solidFill>
              <a:srgbClr val="0081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6"/>
            <p:cNvSpPr/>
            <p:nvPr/>
          </p:nvSpPr>
          <p:spPr>
            <a:xfrm>
              <a:off x="5523775" y="3433600"/>
              <a:ext cx="132900" cy="425500"/>
            </a:xfrm>
            <a:custGeom>
              <a:avLst/>
              <a:gdLst/>
              <a:ahLst/>
              <a:cxnLst/>
              <a:rect l="l" t="t" r="r" b="b"/>
              <a:pathLst>
                <a:path w="5316" h="17020" extrusionOk="0">
                  <a:moveTo>
                    <a:pt x="5206" y="1"/>
                  </a:moveTo>
                  <a:cubicBezTo>
                    <a:pt x="5168" y="1"/>
                    <a:pt x="5118" y="31"/>
                    <a:pt x="5063" y="105"/>
                  </a:cubicBezTo>
                  <a:cubicBezTo>
                    <a:pt x="988" y="4549"/>
                    <a:pt x="1" y="11278"/>
                    <a:pt x="1482" y="16957"/>
                  </a:cubicBezTo>
                  <a:cubicBezTo>
                    <a:pt x="1482" y="17001"/>
                    <a:pt x="1499" y="17019"/>
                    <a:pt x="1528" y="17019"/>
                  </a:cubicBezTo>
                  <a:cubicBezTo>
                    <a:pt x="1659" y="17019"/>
                    <a:pt x="2027" y="16616"/>
                    <a:pt x="1976" y="16463"/>
                  </a:cubicBezTo>
                  <a:cubicBezTo>
                    <a:pt x="1173" y="10661"/>
                    <a:pt x="1606" y="5167"/>
                    <a:pt x="5186" y="290"/>
                  </a:cubicBezTo>
                  <a:cubicBezTo>
                    <a:pt x="5315" y="161"/>
                    <a:pt x="5294" y="1"/>
                    <a:pt x="5206" y="1"/>
                  </a:cubicBezTo>
                  <a:close/>
                </a:path>
              </a:pathLst>
            </a:custGeom>
            <a:solidFill>
              <a:srgbClr val="69C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6"/>
            <p:cNvSpPr/>
            <p:nvPr/>
          </p:nvSpPr>
          <p:spPr>
            <a:xfrm>
              <a:off x="5577800" y="3868425"/>
              <a:ext cx="22975" cy="45225"/>
            </a:xfrm>
            <a:custGeom>
              <a:avLst/>
              <a:gdLst/>
              <a:ahLst/>
              <a:cxnLst/>
              <a:rect l="l" t="t" r="r" b="b"/>
              <a:pathLst>
                <a:path w="919" h="1809" extrusionOk="0">
                  <a:moveTo>
                    <a:pt x="270" y="0"/>
                  </a:moveTo>
                  <a:cubicBezTo>
                    <a:pt x="187" y="0"/>
                    <a:pt x="0" y="209"/>
                    <a:pt x="0" y="305"/>
                  </a:cubicBezTo>
                  <a:cubicBezTo>
                    <a:pt x="0" y="861"/>
                    <a:pt x="185" y="1354"/>
                    <a:pt x="556" y="1787"/>
                  </a:cubicBezTo>
                  <a:cubicBezTo>
                    <a:pt x="563" y="1802"/>
                    <a:pt x="575" y="1808"/>
                    <a:pt x="589" y="1808"/>
                  </a:cubicBezTo>
                  <a:cubicBezTo>
                    <a:pt x="688" y="1808"/>
                    <a:pt x="919" y="1463"/>
                    <a:pt x="864" y="1354"/>
                  </a:cubicBezTo>
                  <a:cubicBezTo>
                    <a:pt x="617" y="922"/>
                    <a:pt x="371" y="490"/>
                    <a:pt x="309" y="58"/>
                  </a:cubicBezTo>
                  <a:cubicBezTo>
                    <a:pt x="309" y="17"/>
                    <a:pt x="294" y="0"/>
                    <a:pt x="270" y="0"/>
                  </a:cubicBezTo>
                  <a:close/>
                </a:path>
              </a:pathLst>
            </a:custGeom>
            <a:solidFill>
              <a:srgbClr val="69C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5486750" y="4339000"/>
              <a:ext cx="1259725" cy="761725"/>
            </a:xfrm>
            <a:custGeom>
              <a:avLst/>
              <a:gdLst/>
              <a:ahLst/>
              <a:cxnLst/>
              <a:rect l="l" t="t" r="r" b="b"/>
              <a:pathLst>
                <a:path w="50389" h="30469" extrusionOk="0">
                  <a:moveTo>
                    <a:pt x="26298" y="1"/>
                  </a:moveTo>
                  <a:cubicBezTo>
                    <a:pt x="26257" y="1"/>
                    <a:pt x="26236" y="1"/>
                    <a:pt x="26236" y="1"/>
                  </a:cubicBezTo>
                  <a:cubicBezTo>
                    <a:pt x="24824" y="1202"/>
                    <a:pt x="23606" y="1598"/>
                    <a:pt x="22615" y="1598"/>
                  </a:cubicBezTo>
                  <a:cubicBezTo>
                    <a:pt x="20702" y="1598"/>
                    <a:pt x="19630" y="125"/>
                    <a:pt x="19630" y="125"/>
                  </a:cubicBezTo>
                  <a:cubicBezTo>
                    <a:pt x="8581" y="1730"/>
                    <a:pt x="2963" y="6791"/>
                    <a:pt x="1358" y="13643"/>
                  </a:cubicBezTo>
                  <a:cubicBezTo>
                    <a:pt x="0" y="23520"/>
                    <a:pt x="10247" y="29200"/>
                    <a:pt x="19754" y="29879"/>
                  </a:cubicBezTo>
                  <a:cubicBezTo>
                    <a:pt x="20133" y="29499"/>
                    <a:pt x="21400" y="28927"/>
                    <a:pt x="22767" y="28927"/>
                  </a:cubicBezTo>
                  <a:cubicBezTo>
                    <a:pt x="23845" y="28927"/>
                    <a:pt x="24987" y="29283"/>
                    <a:pt x="25803" y="30372"/>
                  </a:cubicBezTo>
                  <a:cubicBezTo>
                    <a:pt x="26494" y="30437"/>
                    <a:pt x="27184" y="30468"/>
                    <a:pt x="27871" y="30468"/>
                  </a:cubicBezTo>
                  <a:cubicBezTo>
                    <a:pt x="39688" y="30468"/>
                    <a:pt x="50389" y="21192"/>
                    <a:pt x="46421" y="11915"/>
                  </a:cubicBezTo>
                  <a:cubicBezTo>
                    <a:pt x="40549" y="229"/>
                    <a:pt x="27322" y="1"/>
                    <a:pt x="26298" y="1"/>
                  </a:cubicBezTo>
                  <a:close/>
                </a:path>
              </a:pathLst>
            </a:custGeom>
            <a:solidFill>
              <a:srgbClr val="69C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5503725" y="4335925"/>
              <a:ext cx="1185250" cy="770125"/>
            </a:xfrm>
            <a:custGeom>
              <a:avLst/>
              <a:gdLst/>
              <a:ahLst/>
              <a:cxnLst/>
              <a:rect l="l" t="t" r="r" b="b"/>
              <a:pathLst>
                <a:path w="47410" h="30805" extrusionOk="0">
                  <a:moveTo>
                    <a:pt x="25557" y="309"/>
                  </a:moveTo>
                  <a:cubicBezTo>
                    <a:pt x="26236" y="309"/>
                    <a:pt x="39754" y="433"/>
                    <a:pt x="45557" y="12100"/>
                  </a:cubicBezTo>
                  <a:cubicBezTo>
                    <a:pt x="46977" y="15371"/>
                    <a:pt x="46545" y="19137"/>
                    <a:pt x="44508" y="22038"/>
                  </a:cubicBezTo>
                  <a:cubicBezTo>
                    <a:pt x="41174" y="27038"/>
                    <a:pt x="34199" y="30434"/>
                    <a:pt x="27161" y="30434"/>
                  </a:cubicBezTo>
                  <a:cubicBezTo>
                    <a:pt x="26482" y="30434"/>
                    <a:pt x="25865" y="30372"/>
                    <a:pt x="25186" y="30310"/>
                  </a:cubicBezTo>
                  <a:cubicBezTo>
                    <a:pt x="24483" y="29431"/>
                    <a:pt x="23390" y="28886"/>
                    <a:pt x="22224" y="28886"/>
                  </a:cubicBezTo>
                  <a:cubicBezTo>
                    <a:pt x="22162" y="28886"/>
                    <a:pt x="22100" y="28887"/>
                    <a:pt x="22038" y="28890"/>
                  </a:cubicBezTo>
                  <a:cubicBezTo>
                    <a:pt x="20988" y="28890"/>
                    <a:pt x="19877" y="29199"/>
                    <a:pt x="19013" y="29816"/>
                  </a:cubicBezTo>
                  <a:cubicBezTo>
                    <a:pt x="12470" y="29323"/>
                    <a:pt x="6482" y="26606"/>
                    <a:pt x="3334" y="22717"/>
                  </a:cubicBezTo>
                  <a:cubicBezTo>
                    <a:pt x="1235" y="20248"/>
                    <a:pt x="309" y="16976"/>
                    <a:pt x="803" y="13766"/>
                  </a:cubicBezTo>
                  <a:cubicBezTo>
                    <a:pt x="2531" y="6544"/>
                    <a:pt x="8766" y="1914"/>
                    <a:pt x="18890" y="433"/>
                  </a:cubicBezTo>
                  <a:cubicBezTo>
                    <a:pt x="19630" y="1359"/>
                    <a:pt x="20742" y="1853"/>
                    <a:pt x="21914" y="1914"/>
                  </a:cubicBezTo>
                  <a:cubicBezTo>
                    <a:pt x="23272" y="1791"/>
                    <a:pt x="24569" y="1235"/>
                    <a:pt x="25557" y="309"/>
                  </a:cubicBezTo>
                  <a:close/>
                  <a:moveTo>
                    <a:pt x="25433" y="1"/>
                  </a:moveTo>
                  <a:cubicBezTo>
                    <a:pt x="24445" y="927"/>
                    <a:pt x="23211" y="1482"/>
                    <a:pt x="21914" y="1544"/>
                  </a:cubicBezTo>
                  <a:cubicBezTo>
                    <a:pt x="20803" y="1544"/>
                    <a:pt x="19754" y="988"/>
                    <a:pt x="19075" y="186"/>
                  </a:cubicBezTo>
                  <a:cubicBezTo>
                    <a:pt x="19031" y="142"/>
                    <a:pt x="19018" y="99"/>
                    <a:pt x="18971" y="99"/>
                  </a:cubicBezTo>
                  <a:cubicBezTo>
                    <a:pt x="18951" y="99"/>
                    <a:pt x="18926" y="106"/>
                    <a:pt x="18890" y="124"/>
                  </a:cubicBezTo>
                  <a:cubicBezTo>
                    <a:pt x="8581" y="1544"/>
                    <a:pt x="2222" y="6297"/>
                    <a:pt x="494" y="13705"/>
                  </a:cubicBezTo>
                  <a:cubicBezTo>
                    <a:pt x="0" y="17038"/>
                    <a:pt x="926" y="20372"/>
                    <a:pt x="3025" y="22964"/>
                  </a:cubicBezTo>
                  <a:cubicBezTo>
                    <a:pt x="6297" y="26915"/>
                    <a:pt x="12408" y="29693"/>
                    <a:pt x="19075" y="30125"/>
                  </a:cubicBezTo>
                  <a:lnTo>
                    <a:pt x="19198" y="30125"/>
                  </a:lnTo>
                  <a:cubicBezTo>
                    <a:pt x="20062" y="29508"/>
                    <a:pt x="21050" y="29199"/>
                    <a:pt x="22038" y="29199"/>
                  </a:cubicBezTo>
                  <a:cubicBezTo>
                    <a:pt x="23149" y="29199"/>
                    <a:pt x="24260" y="29693"/>
                    <a:pt x="24939" y="30619"/>
                  </a:cubicBezTo>
                  <a:cubicBezTo>
                    <a:pt x="25001" y="30619"/>
                    <a:pt x="25001" y="30619"/>
                    <a:pt x="25063" y="30681"/>
                  </a:cubicBezTo>
                  <a:cubicBezTo>
                    <a:pt x="25742" y="30742"/>
                    <a:pt x="26482" y="30742"/>
                    <a:pt x="27161" y="30742"/>
                  </a:cubicBezTo>
                  <a:lnTo>
                    <a:pt x="27223" y="30804"/>
                  </a:lnTo>
                  <a:cubicBezTo>
                    <a:pt x="34384" y="30804"/>
                    <a:pt x="41483" y="27347"/>
                    <a:pt x="44816" y="22224"/>
                  </a:cubicBezTo>
                  <a:cubicBezTo>
                    <a:pt x="46977" y="19260"/>
                    <a:pt x="47409" y="15371"/>
                    <a:pt x="45928" y="12038"/>
                  </a:cubicBezTo>
                  <a:cubicBezTo>
                    <a:pt x="40063" y="309"/>
                    <a:pt x="27100" y="1"/>
                    <a:pt x="25618" y="1"/>
                  </a:cubicBezTo>
                  <a:close/>
                </a:path>
              </a:pathLst>
            </a:custGeom>
            <a:solidFill>
              <a:srgbClr val="0081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6"/>
            <p:cNvSpPr/>
            <p:nvPr/>
          </p:nvSpPr>
          <p:spPr>
            <a:xfrm>
              <a:off x="5543850" y="4339025"/>
              <a:ext cx="1112700" cy="761575"/>
            </a:xfrm>
            <a:custGeom>
              <a:avLst/>
              <a:gdLst/>
              <a:ahLst/>
              <a:cxnLst/>
              <a:rect l="l" t="t" r="r" b="b"/>
              <a:pathLst>
                <a:path w="44508" h="30463" extrusionOk="0">
                  <a:moveTo>
                    <a:pt x="23952" y="0"/>
                  </a:moveTo>
                  <a:cubicBezTo>
                    <a:pt x="22540" y="1201"/>
                    <a:pt x="21322" y="1597"/>
                    <a:pt x="20331" y="1597"/>
                  </a:cubicBezTo>
                  <a:cubicBezTo>
                    <a:pt x="18418" y="1597"/>
                    <a:pt x="17346" y="124"/>
                    <a:pt x="17346" y="124"/>
                  </a:cubicBezTo>
                  <a:cubicBezTo>
                    <a:pt x="16729" y="247"/>
                    <a:pt x="16050" y="309"/>
                    <a:pt x="15433" y="432"/>
                  </a:cubicBezTo>
                  <a:cubicBezTo>
                    <a:pt x="15556" y="741"/>
                    <a:pt x="15680" y="1111"/>
                    <a:pt x="15741" y="1420"/>
                  </a:cubicBezTo>
                  <a:cubicBezTo>
                    <a:pt x="17778" y="8334"/>
                    <a:pt x="18149" y="19383"/>
                    <a:pt x="9013" y="20988"/>
                  </a:cubicBezTo>
                  <a:cubicBezTo>
                    <a:pt x="8108" y="21118"/>
                    <a:pt x="7198" y="21181"/>
                    <a:pt x="6288" y="21181"/>
                  </a:cubicBezTo>
                  <a:cubicBezTo>
                    <a:pt x="4158" y="21181"/>
                    <a:pt x="2034" y="20835"/>
                    <a:pt x="0" y="20186"/>
                  </a:cubicBezTo>
                  <a:lnTo>
                    <a:pt x="0" y="20186"/>
                  </a:lnTo>
                  <a:cubicBezTo>
                    <a:pt x="2716" y="25989"/>
                    <a:pt x="10309" y="29322"/>
                    <a:pt x="17470" y="29878"/>
                  </a:cubicBezTo>
                  <a:cubicBezTo>
                    <a:pt x="17849" y="29498"/>
                    <a:pt x="19116" y="28926"/>
                    <a:pt x="20483" y="28926"/>
                  </a:cubicBezTo>
                  <a:cubicBezTo>
                    <a:pt x="21561" y="28926"/>
                    <a:pt x="22703" y="29282"/>
                    <a:pt x="23519" y="30371"/>
                  </a:cubicBezTo>
                  <a:cubicBezTo>
                    <a:pt x="24196" y="30433"/>
                    <a:pt x="24872" y="30463"/>
                    <a:pt x="25545" y="30463"/>
                  </a:cubicBezTo>
                  <a:cubicBezTo>
                    <a:pt x="34317" y="30463"/>
                    <a:pt x="42501" y="25373"/>
                    <a:pt x="44508" y="18951"/>
                  </a:cubicBezTo>
                  <a:lnTo>
                    <a:pt x="44508" y="18951"/>
                  </a:lnTo>
                  <a:cubicBezTo>
                    <a:pt x="42661" y="20252"/>
                    <a:pt x="40643" y="21097"/>
                    <a:pt x="38396" y="21097"/>
                  </a:cubicBezTo>
                  <a:cubicBezTo>
                    <a:pt x="37338" y="21097"/>
                    <a:pt x="36229" y="20910"/>
                    <a:pt x="35063" y="20495"/>
                  </a:cubicBezTo>
                  <a:cubicBezTo>
                    <a:pt x="33211" y="19877"/>
                    <a:pt x="31606" y="18704"/>
                    <a:pt x="30371" y="17099"/>
                  </a:cubicBezTo>
                  <a:cubicBezTo>
                    <a:pt x="29322" y="15371"/>
                    <a:pt x="28581" y="13334"/>
                    <a:pt x="28396" y="11297"/>
                  </a:cubicBezTo>
                  <a:cubicBezTo>
                    <a:pt x="27779" y="7469"/>
                    <a:pt x="27655" y="3580"/>
                    <a:pt x="26174" y="124"/>
                  </a:cubicBezTo>
                  <a:cubicBezTo>
                    <a:pt x="25433" y="62"/>
                    <a:pt x="24692" y="0"/>
                    <a:pt x="23952" y="0"/>
                  </a:cubicBezTo>
                  <a:close/>
                </a:path>
              </a:pathLst>
            </a:custGeom>
            <a:solidFill>
              <a:srgbClr val="69C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6"/>
            <p:cNvSpPr/>
            <p:nvPr/>
          </p:nvSpPr>
          <p:spPr>
            <a:xfrm>
              <a:off x="5977500" y="4342100"/>
              <a:ext cx="180575" cy="743875"/>
            </a:xfrm>
            <a:custGeom>
              <a:avLst/>
              <a:gdLst/>
              <a:ahLst/>
              <a:cxnLst/>
              <a:rect l="l" t="t" r="r" b="b"/>
              <a:pathLst>
                <a:path w="7223" h="29755" extrusionOk="0">
                  <a:moveTo>
                    <a:pt x="0" y="1"/>
                  </a:moveTo>
                  <a:lnTo>
                    <a:pt x="0" y="1"/>
                  </a:lnTo>
                  <a:cubicBezTo>
                    <a:pt x="3704" y="9569"/>
                    <a:pt x="3766" y="20125"/>
                    <a:pt x="124" y="29755"/>
                  </a:cubicBezTo>
                  <a:cubicBezTo>
                    <a:pt x="1023" y="29120"/>
                    <a:pt x="2059" y="28802"/>
                    <a:pt x="3114" y="28802"/>
                  </a:cubicBezTo>
                  <a:cubicBezTo>
                    <a:pt x="3290" y="28802"/>
                    <a:pt x="3466" y="28811"/>
                    <a:pt x="3642" y="28829"/>
                  </a:cubicBezTo>
                  <a:cubicBezTo>
                    <a:pt x="7223" y="13890"/>
                    <a:pt x="4630" y="4198"/>
                    <a:pt x="3704" y="1420"/>
                  </a:cubicBezTo>
                  <a:lnTo>
                    <a:pt x="3704" y="1420"/>
                  </a:lnTo>
                  <a:cubicBezTo>
                    <a:pt x="3480" y="1459"/>
                    <a:pt x="3256" y="1478"/>
                    <a:pt x="3035" y="1478"/>
                  </a:cubicBezTo>
                  <a:cubicBezTo>
                    <a:pt x="1850" y="1478"/>
                    <a:pt x="728" y="936"/>
                    <a:pt x="0" y="1"/>
                  </a:cubicBezTo>
                  <a:close/>
                </a:path>
              </a:pathLst>
            </a:custGeom>
            <a:solidFill>
              <a:srgbClr val="69C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6"/>
            <p:cNvSpPr/>
            <p:nvPr/>
          </p:nvSpPr>
          <p:spPr>
            <a:xfrm>
              <a:off x="5972875" y="4339025"/>
              <a:ext cx="189825" cy="751575"/>
            </a:xfrm>
            <a:custGeom>
              <a:avLst/>
              <a:gdLst/>
              <a:ahLst/>
              <a:cxnLst/>
              <a:rect l="l" t="t" r="r" b="b"/>
              <a:pathLst>
                <a:path w="7593" h="30063" extrusionOk="0">
                  <a:moveTo>
                    <a:pt x="710" y="950"/>
                  </a:moveTo>
                  <a:lnTo>
                    <a:pt x="710" y="950"/>
                  </a:lnTo>
                  <a:cubicBezTo>
                    <a:pt x="1444" y="1516"/>
                    <a:pt x="2352" y="1817"/>
                    <a:pt x="3285" y="1817"/>
                  </a:cubicBezTo>
                  <a:cubicBezTo>
                    <a:pt x="3445" y="1817"/>
                    <a:pt x="3605" y="1808"/>
                    <a:pt x="3766" y="1790"/>
                  </a:cubicBezTo>
                  <a:lnTo>
                    <a:pt x="3766" y="1790"/>
                  </a:lnTo>
                  <a:cubicBezTo>
                    <a:pt x="4692" y="4506"/>
                    <a:pt x="7161" y="14136"/>
                    <a:pt x="3704" y="28766"/>
                  </a:cubicBezTo>
                  <a:lnTo>
                    <a:pt x="3334" y="28766"/>
                  </a:lnTo>
                  <a:cubicBezTo>
                    <a:pt x="2408" y="28766"/>
                    <a:pt x="1482" y="29013"/>
                    <a:pt x="679" y="29445"/>
                  </a:cubicBezTo>
                  <a:cubicBezTo>
                    <a:pt x="4002" y="20214"/>
                    <a:pt x="4013" y="10186"/>
                    <a:pt x="710" y="950"/>
                  </a:cubicBezTo>
                  <a:close/>
                  <a:moveTo>
                    <a:pt x="124" y="0"/>
                  </a:moveTo>
                  <a:cubicBezTo>
                    <a:pt x="62" y="62"/>
                    <a:pt x="0" y="185"/>
                    <a:pt x="62" y="247"/>
                  </a:cubicBezTo>
                  <a:cubicBezTo>
                    <a:pt x="3704" y="9753"/>
                    <a:pt x="3766" y="20248"/>
                    <a:pt x="185" y="29816"/>
                  </a:cubicBezTo>
                  <a:cubicBezTo>
                    <a:pt x="124" y="29878"/>
                    <a:pt x="185" y="30001"/>
                    <a:pt x="247" y="30001"/>
                  </a:cubicBezTo>
                  <a:lnTo>
                    <a:pt x="309" y="30001"/>
                  </a:lnTo>
                  <a:cubicBezTo>
                    <a:pt x="371" y="30063"/>
                    <a:pt x="432" y="30063"/>
                    <a:pt x="494" y="30063"/>
                  </a:cubicBezTo>
                  <a:cubicBezTo>
                    <a:pt x="1296" y="29445"/>
                    <a:pt x="2284" y="29137"/>
                    <a:pt x="3334" y="29137"/>
                  </a:cubicBezTo>
                  <a:lnTo>
                    <a:pt x="3827" y="29137"/>
                  </a:lnTo>
                  <a:cubicBezTo>
                    <a:pt x="3889" y="29137"/>
                    <a:pt x="4013" y="29075"/>
                    <a:pt x="4013" y="29013"/>
                  </a:cubicBezTo>
                  <a:cubicBezTo>
                    <a:pt x="7593" y="13951"/>
                    <a:pt x="4939" y="4136"/>
                    <a:pt x="4013" y="1543"/>
                  </a:cubicBezTo>
                  <a:cubicBezTo>
                    <a:pt x="4013" y="1453"/>
                    <a:pt x="3946" y="1396"/>
                    <a:pt x="3887" y="1396"/>
                  </a:cubicBezTo>
                  <a:cubicBezTo>
                    <a:pt x="3865" y="1396"/>
                    <a:pt x="3844" y="1403"/>
                    <a:pt x="3827" y="1420"/>
                  </a:cubicBezTo>
                  <a:cubicBezTo>
                    <a:pt x="3581" y="1420"/>
                    <a:pt x="3395" y="1482"/>
                    <a:pt x="3148" y="1482"/>
                  </a:cubicBezTo>
                  <a:cubicBezTo>
                    <a:pt x="2037" y="1420"/>
                    <a:pt x="1050" y="926"/>
                    <a:pt x="309" y="62"/>
                  </a:cubicBezTo>
                  <a:cubicBezTo>
                    <a:pt x="309" y="0"/>
                    <a:pt x="185" y="0"/>
                    <a:pt x="124" y="0"/>
                  </a:cubicBezTo>
                  <a:close/>
                </a:path>
              </a:pathLst>
            </a:custGeom>
            <a:solidFill>
              <a:srgbClr val="0081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6"/>
            <p:cNvSpPr/>
            <p:nvPr/>
          </p:nvSpPr>
          <p:spPr>
            <a:xfrm>
              <a:off x="6070100" y="4339025"/>
              <a:ext cx="175950" cy="759300"/>
            </a:xfrm>
            <a:custGeom>
              <a:avLst/>
              <a:gdLst/>
              <a:ahLst/>
              <a:cxnLst/>
              <a:rect l="l" t="t" r="r" b="b"/>
              <a:pathLst>
                <a:path w="7038" h="30372" extrusionOk="0">
                  <a:moveTo>
                    <a:pt x="2902" y="0"/>
                  </a:moveTo>
                  <a:lnTo>
                    <a:pt x="2902" y="0"/>
                  </a:lnTo>
                  <a:cubicBezTo>
                    <a:pt x="2037" y="741"/>
                    <a:pt x="1050" y="1296"/>
                    <a:pt x="0" y="1543"/>
                  </a:cubicBezTo>
                  <a:cubicBezTo>
                    <a:pt x="926" y="4321"/>
                    <a:pt x="3519" y="14013"/>
                    <a:pt x="0" y="28952"/>
                  </a:cubicBezTo>
                  <a:cubicBezTo>
                    <a:pt x="988" y="29013"/>
                    <a:pt x="1852" y="29569"/>
                    <a:pt x="2469" y="30371"/>
                  </a:cubicBezTo>
                  <a:cubicBezTo>
                    <a:pt x="7037" y="17161"/>
                    <a:pt x="2902" y="1"/>
                    <a:pt x="2902" y="0"/>
                  </a:cubicBezTo>
                  <a:close/>
                </a:path>
              </a:pathLst>
            </a:custGeom>
            <a:solidFill>
              <a:srgbClr val="69C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6"/>
            <p:cNvSpPr/>
            <p:nvPr/>
          </p:nvSpPr>
          <p:spPr>
            <a:xfrm>
              <a:off x="6065450" y="4334375"/>
              <a:ext cx="183675" cy="768575"/>
            </a:xfrm>
            <a:custGeom>
              <a:avLst/>
              <a:gdLst/>
              <a:ahLst/>
              <a:cxnLst/>
              <a:rect l="l" t="t" r="r" b="b"/>
              <a:pathLst>
                <a:path w="7347" h="30743" extrusionOk="0">
                  <a:moveTo>
                    <a:pt x="2964" y="495"/>
                  </a:moveTo>
                  <a:lnTo>
                    <a:pt x="2964" y="495"/>
                  </a:lnTo>
                  <a:cubicBezTo>
                    <a:pt x="3458" y="2717"/>
                    <a:pt x="6606" y="18150"/>
                    <a:pt x="2532" y="30187"/>
                  </a:cubicBezTo>
                  <a:cubicBezTo>
                    <a:pt x="1976" y="29570"/>
                    <a:pt x="1174" y="29138"/>
                    <a:pt x="310" y="29014"/>
                  </a:cubicBezTo>
                  <a:cubicBezTo>
                    <a:pt x="3767" y="14322"/>
                    <a:pt x="1359" y="4692"/>
                    <a:pt x="371" y="1853"/>
                  </a:cubicBezTo>
                  <a:cubicBezTo>
                    <a:pt x="1297" y="1606"/>
                    <a:pt x="2223" y="1112"/>
                    <a:pt x="2964" y="495"/>
                  </a:cubicBezTo>
                  <a:close/>
                  <a:moveTo>
                    <a:pt x="2964" y="1"/>
                  </a:moveTo>
                  <a:cubicBezTo>
                    <a:pt x="2162" y="742"/>
                    <a:pt x="1236" y="1297"/>
                    <a:pt x="124" y="1544"/>
                  </a:cubicBezTo>
                  <a:cubicBezTo>
                    <a:pt x="124" y="1544"/>
                    <a:pt x="63" y="1606"/>
                    <a:pt x="63" y="1606"/>
                  </a:cubicBezTo>
                  <a:cubicBezTo>
                    <a:pt x="1" y="1668"/>
                    <a:pt x="1" y="1729"/>
                    <a:pt x="63" y="1791"/>
                  </a:cubicBezTo>
                  <a:cubicBezTo>
                    <a:pt x="927" y="4384"/>
                    <a:pt x="3581" y="14075"/>
                    <a:pt x="1" y="29076"/>
                  </a:cubicBezTo>
                  <a:cubicBezTo>
                    <a:pt x="1" y="29138"/>
                    <a:pt x="1" y="29199"/>
                    <a:pt x="1" y="29199"/>
                  </a:cubicBezTo>
                  <a:cubicBezTo>
                    <a:pt x="1" y="29261"/>
                    <a:pt x="63" y="29323"/>
                    <a:pt x="124" y="29323"/>
                  </a:cubicBezTo>
                  <a:cubicBezTo>
                    <a:pt x="1050" y="29385"/>
                    <a:pt x="1915" y="29878"/>
                    <a:pt x="2470" y="30681"/>
                  </a:cubicBezTo>
                  <a:cubicBezTo>
                    <a:pt x="2532" y="30681"/>
                    <a:pt x="2594" y="30681"/>
                    <a:pt x="2655" y="30743"/>
                  </a:cubicBezTo>
                  <a:lnTo>
                    <a:pt x="2655" y="30681"/>
                  </a:lnTo>
                  <a:cubicBezTo>
                    <a:pt x="2717" y="30681"/>
                    <a:pt x="2779" y="30681"/>
                    <a:pt x="2841" y="30619"/>
                  </a:cubicBezTo>
                  <a:cubicBezTo>
                    <a:pt x="7347" y="17532"/>
                    <a:pt x="3273" y="310"/>
                    <a:pt x="3273" y="124"/>
                  </a:cubicBezTo>
                  <a:cubicBezTo>
                    <a:pt x="3211" y="63"/>
                    <a:pt x="3211" y="1"/>
                    <a:pt x="3149" y="1"/>
                  </a:cubicBezTo>
                  <a:close/>
                </a:path>
              </a:pathLst>
            </a:custGeom>
            <a:solidFill>
              <a:srgbClr val="0081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6"/>
            <p:cNvSpPr/>
            <p:nvPr/>
          </p:nvSpPr>
          <p:spPr>
            <a:xfrm>
              <a:off x="5539200" y="4380200"/>
              <a:ext cx="369100" cy="388100"/>
            </a:xfrm>
            <a:custGeom>
              <a:avLst/>
              <a:gdLst/>
              <a:ahLst/>
              <a:cxnLst/>
              <a:rect l="l" t="t" r="r" b="b"/>
              <a:pathLst>
                <a:path w="14764" h="15524" extrusionOk="0">
                  <a:moveTo>
                    <a:pt x="14634" y="0"/>
                  </a:moveTo>
                  <a:cubicBezTo>
                    <a:pt x="14618" y="0"/>
                    <a:pt x="14597" y="6"/>
                    <a:pt x="14569" y="20"/>
                  </a:cubicBezTo>
                  <a:cubicBezTo>
                    <a:pt x="12779" y="761"/>
                    <a:pt x="10804" y="946"/>
                    <a:pt x="9075" y="1810"/>
                  </a:cubicBezTo>
                  <a:cubicBezTo>
                    <a:pt x="7347" y="2736"/>
                    <a:pt x="5742" y="3909"/>
                    <a:pt x="4384" y="5267"/>
                  </a:cubicBezTo>
                  <a:cubicBezTo>
                    <a:pt x="1791" y="7921"/>
                    <a:pt x="1" y="11687"/>
                    <a:pt x="433" y="15391"/>
                  </a:cubicBezTo>
                  <a:cubicBezTo>
                    <a:pt x="446" y="15485"/>
                    <a:pt x="486" y="15523"/>
                    <a:pt x="540" y="15523"/>
                  </a:cubicBezTo>
                  <a:cubicBezTo>
                    <a:pt x="735" y="15523"/>
                    <a:pt x="1112" y="15028"/>
                    <a:pt x="1112" y="14835"/>
                  </a:cubicBezTo>
                  <a:cubicBezTo>
                    <a:pt x="1050" y="11008"/>
                    <a:pt x="2655" y="7366"/>
                    <a:pt x="5618" y="4897"/>
                  </a:cubicBezTo>
                  <a:cubicBezTo>
                    <a:pt x="8211" y="2612"/>
                    <a:pt x="11421" y="1995"/>
                    <a:pt x="14446" y="452"/>
                  </a:cubicBezTo>
                  <a:cubicBezTo>
                    <a:pt x="14556" y="397"/>
                    <a:pt x="14763" y="0"/>
                    <a:pt x="14634" y="0"/>
                  </a:cubicBezTo>
                  <a:close/>
                </a:path>
              </a:pathLst>
            </a:custGeom>
            <a:solidFill>
              <a:srgbClr val="69C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6"/>
            <p:cNvSpPr/>
            <p:nvPr/>
          </p:nvSpPr>
          <p:spPr>
            <a:xfrm>
              <a:off x="5551800" y="4782450"/>
              <a:ext cx="16750" cy="24875"/>
            </a:xfrm>
            <a:custGeom>
              <a:avLst/>
              <a:gdLst/>
              <a:ahLst/>
              <a:cxnLst/>
              <a:rect l="l" t="t" r="r" b="b"/>
              <a:pathLst>
                <a:path w="670" h="995" extrusionOk="0">
                  <a:moveTo>
                    <a:pt x="492" y="1"/>
                  </a:moveTo>
                  <a:cubicBezTo>
                    <a:pt x="347" y="1"/>
                    <a:pt x="0" y="388"/>
                    <a:pt x="52" y="597"/>
                  </a:cubicBezTo>
                  <a:cubicBezTo>
                    <a:pt x="114" y="720"/>
                    <a:pt x="176" y="844"/>
                    <a:pt x="176" y="967"/>
                  </a:cubicBezTo>
                  <a:cubicBezTo>
                    <a:pt x="176" y="988"/>
                    <a:pt x="197" y="995"/>
                    <a:pt x="226" y="995"/>
                  </a:cubicBezTo>
                  <a:cubicBezTo>
                    <a:pt x="286" y="995"/>
                    <a:pt x="382" y="967"/>
                    <a:pt x="423" y="967"/>
                  </a:cubicBezTo>
                  <a:cubicBezTo>
                    <a:pt x="485" y="844"/>
                    <a:pt x="546" y="720"/>
                    <a:pt x="608" y="597"/>
                  </a:cubicBezTo>
                  <a:cubicBezTo>
                    <a:pt x="670" y="412"/>
                    <a:pt x="608" y="227"/>
                    <a:pt x="546" y="41"/>
                  </a:cubicBezTo>
                  <a:cubicBezTo>
                    <a:pt x="537" y="13"/>
                    <a:pt x="518" y="1"/>
                    <a:pt x="492" y="1"/>
                  </a:cubicBezTo>
                  <a:close/>
                </a:path>
              </a:pathLst>
            </a:custGeom>
            <a:solidFill>
              <a:srgbClr val="69C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6"/>
            <p:cNvSpPr/>
            <p:nvPr/>
          </p:nvSpPr>
          <p:spPr>
            <a:xfrm>
              <a:off x="6335925" y="3588950"/>
              <a:ext cx="1059850" cy="714575"/>
            </a:xfrm>
            <a:custGeom>
              <a:avLst/>
              <a:gdLst/>
              <a:ahLst/>
              <a:cxnLst/>
              <a:rect l="l" t="t" r="r" b="b"/>
              <a:pathLst>
                <a:path w="42394" h="28583" extrusionOk="0">
                  <a:moveTo>
                    <a:pt x="21448" y="1"/>
                  </a:moveTo>
                  <a:cubicBezTo>
                    <a:pt x="20456" y="1"/>
                    <a:pt x="19862" y="64"/>
                    <a:pt x="19862" y="64"/>
                  </a:cubicBezTo>
                  <a:cubicBezTo>
                    <a:pt x="18558" y="1299"/>
                    <a:pt x="16681" y="1562"/>
                    <a:pt x="15272" y="1562"/>
                  </a:cubicBezTo>
                  <a:cubicBezTo>
                    <a:pt x="14231" y="1562"/>
                    <a:pt x="13446" y="1419"/>
                    <a:pt x="13333" y="1419"/>
                  </a:cubicBezTo>
                  <a:cubicBezTo>
                    <a:pt x="13323" y="1419"/>
                    <a:pt x="13319" y="1420"/>
                    <a:pt x="13319" y="1422"/>
                  </a:cubicBezTo>
                  <a:cubicBezTo>
                    <a:pt x="11837" y="1607"/>
                    <a:pt x="2392" y="4817"/>
                    <a:pt x="1158" y="15805"/>
                  </a:cubicBezTo>
                  <a:cubicBezTo>
                    <a:pt x="1" y="25610"/>
                    <a:pt x="10101" y="28583"/>
                    <a:pt x="17772" y="28583"/>
                  </a:cubicBezTo>
                  <a:cubicBezTo>
                    <a:pt x="18697" y="28583"/>
                    <a:pt x="19587" y="28540"/>
                    <a:pt x="20418" y="28460"/>
                  </a:cubicBezTo>
                  <a:cubicBezTo>
                    <a:pt x="21820" y="27428"/>
                    <a:pt x="23040" y="27133"/>
                    <a:pt x="23978" y="27133"/>
                  </a:cubicBezTo>
                  <a:cubicBezTo>
                    <a:pt x="25228" y="27133"/>
                    <a:pt x="25973" y="27657"/>
                    <a:pt x="25973" y="27657"/>
                  </a:cubicBezTo>
                  <a:cubicBezTo>
                    <a:pt x="37393" y="26114"/>
                    <a:pt x="42394" y="15496"/>
                    <a:pt x="38134" y="7904"/>
                  </a:cubicBezTo>
                  <a:cubicBezTo>
                    <a:pt x="33374" y="787"/>
                    <a:pt x="24943" y="1"/>
                    <a:pt x="21448" y="1"/>
                  </a:cubicBezTo>
                  <a:close/>
                </a:path>
              </a:pathLst>
            </a:custGeom>
            <a:solidFill>
              <a:srgbClr val="69C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6"/>
            <p:cNvSpPr/>
            <p:nvPr/>
          </p:nvSpPr>
          <p:spPr>
            <a:xfrm>
              <a:off x="6349425" y="3584350"/>
              <a:ext cx="993875" cy="722275"/>
            </a:xfrm>
            <a:custGeom>
              <a:avLst/>
              <a:gdLst/>
              <a:ahLst/>
              <a:cxnLst/>
              <a:rect l="l" t="t" r="r" b="b"/>
              <a:pathLst>
                <a:path w="39755" h="28891" extrusionOk="0">
                  <a:moveTo>
                    <a:pt x="20865" y="371"/>
                  </a:moveTo>
                  <a:cubicBezTo>
                    <a:pt x="24322" y="371"/>
                    <a:pt x="32717" y="1112"/>
                    <a:pt x="37409" y="8149"/>
                  </a:cubicBezTo>
                  <a:cubicBezTo>
                    <a:pt x="39384" y="11668"/>
                    <a:pt x="39446" y="15927"/>
                    <a:pt x="37532" y="19508"/>
                  </a:cubicBezTo>
                  <a:cubicBezTo>
                    <a:pt x="35372" y="23952"/>
                    <a:pt x="30927" y="26915"/>
                    <a:pt x="25433" y="27656"/>
                  </a:cubicBezTo>
                  <a:cubicBezTo>
                    <a:pt x="24816" y="27286"/>
                    <a:pt x="24075" y="27101"/>
                    <a:pt x="23396" y="27101"/>
                  </a:cubicBezTo>
                  <a:cubicBezTo>
                    <a:pt x="22100" y="27162"/>
                    <a:pt x="20865" y="27594"/>
                    <a:pt x="19816" y="28397"/>
                  </a:cubicBezTo>
                  <a:cubicBezTo>
                    <a:pt x="18890" y="28520"/>
                    <a:pt x="18026" y="28520"/>
                    <a:pt x="17100" y="28520"/>
                  </a:cubicBezTo>
                  <a:cubicBezTo>
                    <a:pt x="10988" y="28520"/>
                    <a:pt x="5680" y="26730"/>
                    <a:pt x="2963" y="23644"/>
                  </a:cubicBezTo>
                  <a:cubicBezTo>
                    <a:pt x="1112" y="21545"/>
                    <a:pt x="309" y="18705"/>
                    <a:pt x="803" y="15927"/>
                  </a:cubicBezTo>
                  <a:cubicBezTo>
                    <a:pt x="1173" y="11606"/>
                    <a:pt x="3334" y="7594"/>
                    <a:pt x="6729" y="4816"/>
                  </a:cubicBezTo>
                  <a:cubicBezTo>
                    <a:pt x="8457" y="3334"/>
                    <a:pt x="10556" y="2285"/>
                    <a:pt x="12779" y="1729"/>
                  </a:cubicBezTo>
                  <a:cubicBezTo>
                    <a:pt x="13396" y="1853"/>
                    <a:pt x="14075" y="1915"/>
                    <a:pt x="14692" y="1915"/>
                  </a:cubicBezTo>
                  <a:cubicBezTo>
                    <a:pt x="14851" y="1926"/>
                    <a:pt x="15009" y="1932"/>
                    <a:pt x="15166" y="1932"/>
                  </a:cubicBezTo>
                  <a:cubicBezTo>
                    <a:pt x="16723" y="1932"/>
                    <a:pt x="18206" y="1381"/>
                    <a:pt x="19384" y="371"/>
                  </a:cubicBezTo>
                  <a:close/>
                  <a:moveTo>
                    <a:pt x="20865" y="1"/>
                  </a:moveTo>
                  <a:cubicBezTo>
                    <a:pt x="19939" y="1"/>
                    <a:pt x="19322" y="63"/>
                    <a:pt x="19322" y="63"/>
                  </a:cubicBezTo>
                  <a:cubicBezTo>
                    <a:pt x="19260" y="63"/>
                    <a:pt x="19260" y="63"/>
                    <a:pt x="19199" y="124"/>
                  </a:cubicBezTo>
                  <a:cubicBezTo>
                    <a:pt x="18078" y="1021"/>
                    <a:pt x="16653" y="1561"/>
                    <a:pt x="15199" y="1561"/>
                  </a:cubicBezTo>
                  <a:cubicBezTo>
                    <a:pt x="15051" y="1561"/>
                    <a:pt x="14902" y="1556"/>
                    <a:pt x="14754" y="1544"/>
                  </a:cubicBezTo>
                  <a:cubicBezTo>
                    <a:pt x="14075" y="1544"/>
                    <a:pt x="13458" y="1483"/>
                    <a:pt x="12840" y="1421"/>
                  </a:cubicBezTo>
                  <a:lnTo>
                    <a:pt x="12779" y="1421"/>
                  </a:lnTo>
                  <a:cubicBezTo>
                    <a:pt x="10433" y="1976"/>
                    <a:pt x="8334" y="3026"/>
                    <a:pt x="6544" y="4569"/>
                  </a:cubicBezTo>
                  <a:cubicBezTo>
                    <a:pt x="3087" y="7409"/>
                    <a:pt x="865" y="11483"/>
                    <a:pt x="432" y="15927"/>
                  </a:cubicBezTo>
                  <a:cubicBezTo>
                    <a:pt x="0" y="18767"/>
                    <a:pt x="803" y="21730"/>
                    <a:pt x="2717" y="23891"/>
                  </a:cubicBezTo>
                  <a:cubicBezTo>
                    <a:pt x="5494" y="27039"/>
                    <a:pt x="10865" y="28891"/>
                    <a:pt x="17100" y="28891"/>
                  </a:cubicBezTo>
                  <a:cubicBezTo>
                    <a:pt x="18026" y="28891"/>
                    <a:pt x="18952" y="28829"/>
                    <a:pt x="19878" y="28767"/>
                  </a:cubicBezTo>
                  <a:lnTo>
                    <a:pt x="19939" y="28767"/>
                  </a:lnTo>
                  <a:cubicBezTo>
                    <a:pt x="20927" y="27965"/>
                    <a:pt x="22100" y="27533"/>
                    <a:pt x="23334" y="27471"/>
                  </a:cubicBezTo>
                  <a:cubicBezTo>
                    <a:pt x="24014" y="27471"/>
                    <a:pt x="24693" y="27656"/>
                    <a:pt x="25310" y="28027"/>
                  </a:cubicBezTo>
                  <a:lnTo>
                    <a:pt x="25433" y="28027"/>
                  </a:lnTo>
                  <a:cubicBezTo>
                    <a:pt x="31051" y="27224"/>
                    <a:pt x="35619" y="24199"/>
                    <a:pt x="37841" y="19693"/>
                  </a:cubicBezTo>
                  <a:cubicBezTo>
                    <a:pt x="39755" y="15989"/>
                    <a:pt x="39693" y="11606"/>
                    <a:pt x="37718" y="7964"/>
                  </a:cubicBezTo>
                  <a:cubicBezTo>
                    <a:pt x="32903" y="742"/>
                    <a:pt x="24322" y="1"/>
                    <a:pt x="20865" y="1"/>
                  </a:cubicBezTo>
                  <a:close/>
                </a:path>
              </a:pathLst>
            </a:custGeom>
            <a:solidFill>
              <a:srgbClr val="0081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6"/>
            <p:cNvSpPr/>
            <p:nvPr/>
          </p:nvSpPr>
          <p:spPr>
            <a:xfrm>
              <a:off x="6488325" y="3587825"/>
              <a:ext cx="838000" cy="715800"/>
            </a:xfrm>
            <a:custGeom>
              <a:avLst/>
              <a:gdLst/>
              <a:ahLst/>
              <a:cxnLst/>
              <a:rect l="l" t="t" r="r" b="b"/>
              <a:pathLst>
                <a:path w="33520" h="28632" extrusionOk="0">
                  <a:moveTo>
                    <a:pt x="15155" y="1"/>
                  </a:moveTo>
                  <a:cubicBezTo>
                    <a:pt x="14692" y="1"/>
                    <a:pt x="14229" y="16"/>
                    <a:pt x="13766" y="47"/>
                  </a:cubicBezTo>
                  <a:cubicBezTo>
                    <a:pt x="12447" y="1297"/>
                    <a:pt x="10541" y="1571"/>
                    <a:pt x="9126" y="1571"/>
                  </a:cubicBezTo>
                  <a:cubicBezTo>
                    <a:pt x="8026" y="1571"/>
                    <a:pt x="7223" y="1405"/>
                    <a:pt x="7223" y="1405"/>
                  </a:cubicBezTo>
                  <a:cubicBezTo>
                    <a:pt x="6667" y="1467"/>
                    <a:pt x="6173" y="1652"/>
                    <a:pt x="5679" y="1837"/>
                  </a:cubicBezTo>
                  <a:cubicBezTo>
                    <a:pt x="8149" y="4060"/>
                    <a:pt x="9939" y="6899"/>
                    <a:pt x="10926" y="10109"/>
                  </a:cubicBezTo>
                  <a:cubicBezTo>
                    <a:pt x="11914" y="12949"/>
                    <a:pt x="12284" y="16097"/>
                    <a:pt x="10865" y="18937"/>
                  </a:cubicBezTo>
                  <a:cubicBezTo>
                    <a:pt x="8828" y="22949"/>
                    <a:pt x="4445" y="25233"/>
                    <a:pt x="0" y="25850"/>
                  </a:cubicBezTo>
                  <a:cubicBezTo>
                    <a:pt x="3343" y="27846"/>
                    <a:pt x="7814" y="28632"/>
                    <a:pt x="11688" y="28632"/>
                  </a:cubicBezTo>
                  <a:cubicBezTo>
                    <a:pt x="12607" y="28632"/>
                    <a:pt x="13493" y="28588"/>
                    <a:pt x="14322" y="28505"/>
                  </a:cubicBezTo>
                  <a:cubicBezTo>
                    <a:pt x="15724" y="27473"/>
                    <a:pt x="16944" y="27178"/>
                    <a:pt x="17882" y="27178"/>
                  </a:cubicBezTo>
                  <a:cubicBezTo>
                    <a:pt x="19132" y="27178"/>
                    <a:pt x="19877" y="27702"/>
                    <a:pt x="19877" y="27702"/>
                  </a:cubicBezTo>
                  <a:cubicBezTo>
                    <a:pt x="28273" y="26529"/>
                    <a:pt x="33211" y="20480"/>
                    <a:pt x="33520" y="14369"/>
                  </a:cubicBezTo>
                  <a:lnTo>
                    <a:pt x="33520" y="14369"/>
                  </a:lnTo>
                  <a:cubicBezTo>
                    <a:pt x="32717" y="14986"/>
                    <a:pt x="31791" y="15480"/>
                    <a:pt x="30742" y="15788"/>
                  </a:cubicBezTo>
                  <a:cubicBezTo>
                    <a:pt x="30083" y="16000"/>
                    <a:pt x="29407" y="16104"/>
                    <a:pt x="28736" y="16104"/>
                  </a:cubicBezTo>
                  <a:cubicBezTo>
                    <a:pt x="27647" y="16104"/>
                    <a:pt x="26573" y="15829"/>
                    <a:pt x="25618" y="15295"/>
                  </a:cubicBezTo>
                  <a:cubicBezTo>
                    <a:pt x="24137" y="14369"/>
                    <a:pt x="23519" y="12517"/>
                    <a:pt x="22964" y="11035"/>
                  </a:cubicBezTo>
                  <a:cubicBezTo>
                    <a:pt x="21544" y="7146"/>
                    <a:pt x="19630" y="2948"/>
                    <a:pt x="16544" y="47"/>
                  </a:cubicBezTo>
                  <a:cubicBezTo>
                    <a:pt x="16081" y="16"/>
                    <a:pt x="15618" y="1"/>
                    <a:pt x="15155" y="1"/>
                  </a:cubicBezTo>
                  <a:close/>
                </a:path>
              </a:pathLst>
            </a:custGeom>
            <a:solidFill>
              <a:srgbClr val="69C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6668875" y="3624475"/>
              <a:ext cx="313300" cy="674450"/>
            </a:xfrm>
            <a:custGeom>
              <a:avLst/>
              <a:gdLst/>
              <a:ahLst/>
              <a:cxnLst/>
              <a:rect l="l" t="t" r="r" b="b"/>
              <a:pathLst>
                <a:path w="12532" h="26978" extrusionOk="0">
                  <a:moveTo>
                    <a:pt x="3766" y="1"/>
                  </a:moveTo>
                  <a:cubicBezTo>
                    <a:pt x="3149" y="94"/>
                    <a:pt x="2516" y="140"/>
                    <a:pt x="1883" y="140"/>
                  </a:cubicBezTo>
                  <a:cubicBezTo>
                    <a:pt x="1251" y="140"/>
                    <a:pt x="618" y="94"/>
                    <a:pt x="1" y="1"/>
                  </a:cubicBezTo>
                  <a:lnTo>
                    <a:pt x="1" y="1"/>
                  </a:lnTo>
                  <a:cubicBezTo>
                    <a:pt x="2778" y="1729"/>
                    <a:pt x="11668" y="8890"/>
                    <a:pt x="7100" y="26977"/>
                  </a:cubicBezTo>
                  <a:cubicBezTo>
                    <a:pt x="7902" y="26360"/>
                    <a:pt x="8828" y="25928"/>
                    <a:pt x="9816" y="25742"/>
                  </a:cubicBezTo>
                  <a:cubicBezTo>
                    <a:pt x="12532" y="9631"/>
                    <a:pt x="6667" y="2470"/>
                    <a:pt x="3766" y="1"/>
                  </a:cubicBezTo>
                  <a:close/>
                </a:path>
              </a:pathLst>
            </a:custGeom>
            <a:solidFill>
              <a:srgbClr val="69C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6"/>
            <p:cNvSpPr/>
            <p:nvPr/>
          </p:nvSpPr>
          <p:spPr>
            <a:xfrm>
              <a:off x="6664250" y="3619850"/>
              <a:ext cx="297875" cy="683700"/>
            </a:xfrm>
            <a:custGeom>
              <a:avLst/>
              <a:gdLst/>
              <a:ahLst/>
              <a:cxnLst/>
              <a:rect l="l" t="t" r="r" b="b"/>
              <a:pathLst>
                <a:path w="11915" h="27348" extrusionOk="0">
                  <a:moveTo>
                    <a:pt x="3889" y="309"/>
                  </a:moveTo>
                  <a:cubicBezTo>
                    <a:pt x="11914" y="7285"/>
                    <a:pt x="10741" y="20310"/>
                    <a:pt x="9877" y="25804"/>
                  </a:cubicBezTo>
                  <a:cubicBezTo>
                    <a:pt x="9013" y="25927"/>
                    <a:pt x="8272" y="26298"/>
                    <a:pt x="7531" y="26730"/>
                  </a:cubicBezTo>
                  <a:cubicBezTo>
                    <a:pt x="11606" y="10063"/>
                    <a:pt x="4198" y="2717"/>
                    <a:pt x="926" y="433"/>
                  </a:cubicBezTo>
                  <a:cubicBezTo>
                    <a:pt x="1173" y="433"/>
                    <a:pt x="1448" y="460"/>
                    <a:pt x="1713" y="460"/>
                  </a:cubicBezTo>
                  <a:cubicBezTo>
                    <a:pt x="1845" y="460"/>
                    <a:pt x="1976" y="453"/>
                    <a:pt x="2099" y="433"/>
                  </a:cubicBezTo>
                  <a:cubicBezTo>
                    <a:pt x="2265" y="449"/>
                    <a:pt x="2426" y="457"/>
                    <a:pt x="2585" y="457"/>
                  </a:cubicBezTo>
                  <a:cubicBezTo>
                    <a:pt x="3019" y="457"/>
                    <a:pt x="3437" y="400"/>
                    <a:pt x="3889" y="309"/>
                  </a:cubicBezTo>
                  <a:close/>
                  <a:moveTo>
                    <a:pt x="247" y="1"/>
                  </a:moveTo>
                  <a:cubicBezTo>
                    <a:pt x="124" y="1"/>
                    <a:pt x="62" y="1"/>
                    <a:pt x="62" y="124"/>
                  </a:cubicBezTo>
                  <a:cubicBezTo>
                    <a:pt x="0" y="186"/>
                    <a:pt x="0" y="248"/>
                    <a:pt x="124" y="309"/>
                  </a:cubicBezTo>
                  <a:cubicBezTo>
                    <a:pt x="2902" y="2100"/>
                    <a:pt x="11667" y="9199"/>
                    <a:pt x="7099" y="27162"/>
                  </a:cubicBezTo>
                  <a:cubicBezTo>
                    <a:pt x="7099" y="27224"/>
                    <a:pt x="7099" y="27286"/>
                    <a:pt x="7161" y="27347"/>
                  </a:cubicBezTo>
                  <a:lnTo>
                    <a:pt x="7285" y="27347"/>
                  </a:lnTo>
                  <a:cubicBezTo>
                    <a:pt x="7346" y="27286"/>
                    <a:pt x="7346" y="27286"/>
                    <a:pt x="7408" y="27286"/>
                  </a:cubicBezTo>
                  <a:cubicBezTo>
                    <a:pt x="8149" y="26668"/>
                    <a:pt x="9075" y="26298"/>
                    <a:pt x="10062" y="26051"/>
                  </a:cubicBezTo>
                  <a:cubicBezTo>
                    <a:pt x="10124" y="26051"/>
                    <a:pt x="10186" y="25989"/>
                    <a:pt x="10186" y="25927"/>
                  </a:cubicBezTo>
                  <a:cubicBezTo>
                    <a:pt x="11359" y="18890"/>
                    <a:pt x="11050" y="12841"/>
                    <a:pt x="9260" y="7841"/>
                  </a:cubicBezTo>
                  <a:cubicBezTo>
                    <a:pt x="8211" y="4816"/>
                    <a:pt x="6420" y="2100"/>
                    <a:pt x="4075" y="1"/>
                  </a:cubicBezTo>
                  <a:lnTo>
                    <a:pt x="3889" y="1"/>
                  </a:lnTo>
                  <a:cubicBezTo>
                    <a:pt x="3334" y="124"/>
                    <a:pt x="2717" y="186"/>
                    <a:pt x="2161" y="186"/>
                  </a:cubicBezTo>
                  <a:cubicBezTo>
                    <a:pt x="1482" y="186"/>
                    <a:pt x="865" y="124"/>
                    <a:pt x="247" y="1"/>
                  </a:cubicBezTo>
                  <a:close/>
                </a:path>
              </a:pathLst>
            </a:custGeom>
            <a:solidFill>
              <a:srgbClr val="0081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6"/>
            <p:cNvSpPr/>
            <p:nvPr/>
          </p:nvSpPr>
          <p:spPr>
            <a:xfrm>
              <a:off x="6763025" y="3590525"/>
              <a:ext cx="338000" cy="689875"/>
            </a:xfrm>
            <a:custGeom>
              <a:avLst/>
              <a:gdLst/>
              <a:ahLst/>
              <a:cxnLst/>
              <a:rect l="l" t="t" r="r" b="b"/>
              <a:pathLst>
                <a:path w="13520" h="27595" extrusionOk="0">
                  <a:moveTo>
                    <a:pt x="2778" y="1"/>
                  </a:moveTo>
                  <a:cubicBezTo>
                    <a:pt x="1975" y="680"/>
                    <a:pt x="1050" y="1174"/>
                    <a:pt x="0" y="1359"/>
                  </a:cubicBezTo>
                  <a:cubicBezTo>
                    <a:pt x="2901" y="3828"/>
                    <a:pt x="8766" y="10989"/>
                    <a:pt x="6050" y="27100"/>
                  </a:cubicBezTo>
                  <a:cubicBezTo>
                    <a:pt x="6302" y="27053"/>
                    <a:pt x="6554" y="27030"/>
                    <a:pt x="6805" y="27030"/>
                  </a:cubicBezTo>
                  <a:cubicBezTo>
                    <a:pt x="7534" y="27030"/>
                    <a:pt x="8246" y="27227"/>
                    <a:pt x="8889" y="27594"/>
                  </a:cubicBezTo>
                  <a:cubicBezTo>
                    <a:pt x="13519" y="8828"/>
                    <a:pt x="2778" y="1"/>
                    <a:pt x="2778" y="1"/>
                  </a:cubicBezTo>
                  <a:close/>
                </a:path>
              </a:pathLst>
            </a:custGeom>
            <a:solidFill>
              <a:srgbClr val="69C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6"/>
            <p:cNvSpPr/>
            <p:nvPr/>
          </p:nvSpPr>
          <p:spPr>
            <a:xfrm>
              <a:off x="6758375" y="3586300"/>
              <a:ext cx="345725" cy="698725"/>
            </a:xfrm>
            <a:custGeom>
              <a:avLst/>
              <a:gdLst/>
              <a:ahLst/>
              <a:cxnLst/>
              <a:rect l="l" t="t" r="r" b="b"/>
              <a:pathLst>
                <a:path w="13829" h="27949" extrusionOk="0">
                  <a:moveTo>
                    <a:pt x="2964" y="355"/>
                  </a:moveTo>
                  <a:cubicBezTo>
                    <a:pt x="4075" y="1405"/>
                    <a:pt x="13088" y="10232"/>
                    <a:pt x="8952" y="27516"/>
                  </a:cubicBezTo>
                  <a:cubicBezTo>
                    <a:pt x="8335" y="27208"/>
                    <a:pt x="7717" y="27023"/>
                    <a:pt x="7038" y="27023"/>
                  </a:cubicBezTo>
                  <a:cubicBezTo>
                    <a:pt x="6853" y="27023"/>
                    <a:pt x="6668" y="27084"/>
                    <a:pt x="6483" y="27084"/>
                  </a:cubicBezTo>
                  <a:cubicBezTo>
                    <a:pt x="7594" y="20171"/>
                    <a:pt x="7223" y="14121"/>
                    <a:pt x="5495" y="9244"/>
                  </a:cubicBezTo>
                  <a:cubicBezTo>
                    <a:pt x="4446" y="6281"/>
                    <a:pt x="2779" y="3689"/>
                    <a:pt x="557" y="1590"/>
                  </a:cubicBezTo>
                  <a:cubicBezTo>
                    <a:pt x="1421" y="1405"/>
                    <a:pt x="2285" y="972"/>
                    <a:pt x="2964" y="355"/>
                  </a:cubicBezTo>
                  <a:close/>
                  <a:moveTo>
                    <a:pt x="2964" y="0"/>
                  </a:moveTo>
                  <a:cubicBezTo>
                    <a:pt x="2918" y="0"/>
                    <a:pt x="2871" y="16"/>
                    <a:pt x="2841" y="46"/>
                  </a:cubicBezTo>
                  <a:cubicBezTo>
                    <a:pt x="2100" y="725"/>
                    <a:pt x="1174" y="1219"/>
                    <a:pt x="124" y="1343"/>
                  </a:cubicBezTo>
                  <a:cubicBezTo>
                    <a:pt x="63" y="1343"/>
                    <a:pt x="1" y="1405"/>
                    <a:pt x="1" y="1466"/>
                  </a:cubicBezTo>
                  <a:cubicBezTo>
                    <a:pt x="1" y="1528"/>
                    <a:pt x="1" y="1590"/>
                    <a:pt x="63" y="1651"/>
                  </a:cubicBezTo>
                  <a:cubicBezTo>
                    <a:pt x="8211" y="8627"/>
                    <a:pt x="6976" y="21899"/>
                    <a:pt x="6112" y="27269"/>
                  </a:cubicBezTo>
                  <a:cubicBezTo>
                    <a:pt x="6062" y="27370"/>
                    <a:pt x="6135" y="27471"/>
                    <a:pt x="6231" y="27471"/>
                  </a:cubicBezTo>
                  <a:cubicBezTo>
                    <a:pt x="6252" y="27471"/>
                    <a:pt x="6275" y="27466"/>
                    <a:pt x="6297" y="27455"/>
                  </a:cubicBezTo>
                  <a:cubicBezTo>
                    <a:pt x="6544" y="27455"/>
                    <a:pt x="6791" y="27393"/>
                    <a:pt x="7038" y="27393"/>
                  </a:cubicBezTo>
                  <a:cubicBezTo>
                    <a:pt x="7717" y="27393"/>
                    <a:pt x="8396" y="27578"/>
                    <a:pt x="8952" y="27949"/>
                  </a:cubicBezTo>
                  <a:lnTo>
                    <a:pt x="9137" y="27949"/>
                  </a:lnTo>
                  <a:cubicBezTo>
                    <a:pt x="9137" y="27949"/>
                    <a:pt x="9199" y="27887"/>
                    <a:pt x="9199" y="27825"/>
                  </a:cubicBezTo>
                  <a:cubicBezTo>
                    <a:pt x="13829" y="9244"/>
                    <a:pt x="3211" y="170"/>
                    <a:pt x="3087" y="46"/>
                  </a:cubicBezTo>
                  <a:cubicBezTo>
                    <a:pt x="3057" y="16"/>
                    <a:pt x="3010" y="0"/>
                    <a:pt x="2964" y="0"/>
                  </a:cubicBezTo>
                  <a:close/>
                </a:path>
              </a:pathLst>
            </a:custGeom>
            <a:solidFill>
              <a:srgbClr val="0081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6"/>
            <p:cNvSpPr/>
            <p:nvPr/>
          </p:nvSpPr>
          <p:spPr>
            <a:xfrm>
              <a:off x="6371025" y="3664450"/>
              <a:ext cx="238225" cy="387350"/>
            </a:xfrm>
            <a:custGeom>
              <a:avLst/>
              <a:gdLst/>
              <a:ahLst/>
              <a:cxnLst/>
              <a:rect l="l" t="t" r="r" b="b"/>
              <a:pathLst>
                <a:path w="9529" h="15494" extrusionOk="0">
                  <a:moveTo>
                    <a:pt x="9364" y="1"/>
                  </a:moveTo>
                  <a:cubicBezTo>
                    <a:pt x="9352" y="1"/>
                    <a:pt x="9338" y="3"/>
                    <a:pt x="9322" y="7"/>
                  </a:cubicBezTo>
                  <a:cubicBezTo>
                    <a:pt x="6482" y="809"/>
                    <a:pt x="4198" y="3402"/>
                    <a:pt x="2717" y="5810"/>
                  </a:cubicBezTo>
                  <a:cubicBezTo>
                    <a:pt x="927" y="8649"/>
                    <a:pt x="1" y="11983"/>
                    <a:pt x="62" y="15378"/>
                  </a:cubicBezTo>
                  <a:cubicBezTo>
                    <a:pt x="62" y="15460"/>
                    <a:pt x="93" y="15493"/>
                    <a:pt x="140" y="15493"/>
                  </a:cubicBezTo>
                  <a:cubicBezTo>
                    <a:pt x="305" y="15493"/>
                    <a:pt x="680" y="15076"/>
                    <a:pt x="680" y="14884"/>
                  </a:cubicBezTo>
                  <a:cubicBezTo>
                    <a:pt x="1359" y="9205"/>
                    <a:pt x="3334" y="2847"/>
                    <a:pt x="9198" y="439"/>
                  </a:cubicBezTo>
                  <a:cubicBezTo>
                    <a:pt x="9256" y="381"/>
                    <a:pt x="9529" y="1"/>
                    <a:pt x="9364" y="1"/>
                  </a:cubicBezTo>
                  <a:close/>
                </a:path>
              </a:pathLst>
            </a:custGeom>
            <a:solidFill>
              <a:srgbClr val="69C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6"/>
            <p:cNvSpPr/>
            <p:nvPr/>
          </p:nvSpPr>
          <p:spPr>
            <a:xfrm>
              <a:off x="6380275" y="4068400"/>
              <a:ext cx="19825" cy="49550"/>
            </a:xfrm>
            <a:custGeom>
              <a:avLst/>
              <a:gdLst/>
              <a:ahLst/>
              <a:cxnLst/>
              <a:rect l="l" t="t" r="r" b="b"/>
              <a:pathLst>
                <a:path w="793" h="1982" extrusionOk="0">
                  <a:moveTo>
                    <a:pt x="388" y="1"/>
                  </a:moveTo>
                  <a:cubicBezTo>
                    <a:pt x="302" y="1"/>
                    <a:pt x="124" y="237"/>
                    <a:pt x="124" y="331"/>
                  </a:cubicBezTo>
                  <a:cubicBezTo>
                    <a:pt x="1" y="887"/>
                    <a:pt x="124" y="1442"/>
                    <a:pt x="371" y="1936"/>
                  </a:cubicBezTo>
                  <a:cubicBezTo>
                    <a:pt x="393" y="1968"/>
                    <a:pt x="419" y="1981"/>
                    <a:pt x="449" y="1981"/>
                  </a:cubicBezTo>
                  <a:cubicBezTo>
                    <a:pt x="590" y="1981"/>
                    <a:pt x="793" y="1668"/>
                    <a:pt x="742" y="1566"/>
                  </a:cubicBezTo>
                  <a:cubicBezTo>
                    <a:pt x="618" y="1072"/>
                    <a:pt x="495" y="578"/>
                    <a:pt x="433" y="84"/>
                  </a:cubicBezTo>
                  <a:cubicBezTo>
                    <a:pt x="433" y="25"/>
                    <a:pt x="415" y="1"/>
                    <a:pt x="388" y="1"/>
                  </a:cubicBezTo>
                  <a:close/>
                </a:path>
              </a:pathLst>
            </a:custGeom>
            <a:solidFill>
              <a:srgbClr val="69C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6221325" y="2336875"/>
              <a:ext cx="350350" cy="305750"/>
            </a:xfrm>
            <a:custGeom>
              <a:avLst/>
              <a:gdLst/>
              <a:ahLst/>
              <a:cxnLst/>
              <a:rect l="l" t="t" r="r" b="b"/>
              <a:pathLst>
                <a:path w="14014" h="12230" extrusionOk="0">
                  <a:moveTo>
                    <a:pt x="10937" y="1"/>
                  </a:moveTo>
                  <a:cubicBezTo>
                    <a:pt x="10327" y="1"/>
                    <a:pt x="9710" y="209"/>
                    <a:pt x="9199" y="639"/>
                  </a:cubicBezTo>
                  <a:lnTo>
                    <a:pt x="1297" y="7368"/>
                  </a:lnTo>
                  <a:cubicBezTo>
                    <a:pt x="124" y="8355"/>
                    <a:pt x="1" y="10084"/>
                    <a:pt x="1050" y="11257"/>
                  </a:cubicBezTo>
                  <a:cubicBezTo>
                    <a:pt x="1559" y="11902"/>
                    <a:pt x="2311" y="12229"/>
                    <a:pt x="3080" y="12229"/>
                  </a:cubicBezTo>
                  <a:cubicBezTo>
                    <a:pt x="3709" y="12229"/>
                    <a:pt x="4350" y="12010"/>
                    <a:pt x="4877" y="11565"/>
                  </a:cubicBezTo>
                  <a:lnTo>
                    <a:pt x="12779" y="4837"/>
                  </a:lnTo>
                  <a:cubicBezTo>
                    <a:pt x="13952" y="3849"/>
                    <a:pt x="14014" y="2121"/>
                    <a:pt x="13026" y="1010"/>
                  </a:cubicBezTo>
                  <a:cubicBezTo>
                    <a:pt x="12504" y="348"/>
                    <a:pt x="11726" y="1"/>
                    <a:pt x="10937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6201275" y="2334100"/>
              <a:ext cx="368850" cy="311975"/>
            </a:xfrm>
            <a:custGeom>
              <a:avLst/>
              <a:gdLst/>
              <a:ahLst/>
              <a:cxnLst/>
              <a:rect l="l" t="t" r="r" b="b"/>
              <a:pathLst>
                <a:path w="14754" h="12479" extrusionOk="0">
                  <a:moveTo>
                    <a:pt x="11729" y="256"/>
                  </a:moveTo>
                  <a:cubicBezTo>
                    <a:pt x="13272" y="256"/>
                    <a:pt x="14445" y="1553"/>
                    <a:pt x="14383" y="3096"/>
                  </a:cubicBezTo>
                  <a:cubicBezTo>
                    <a:pt x="14322" y="3775"/>
                    <a:pt x="14013" y="4392"/>
                    <a:pt x="13519" y="4824"/>
                  </a:cubicBezTo>
                  <a:lnTo>
                    <a:pt x="5618" y="11615"/>
                  </a:lnTo>
                  <a:cubicBezTo>
                    <a:pt x="5175" y="11947"/>
                    <a:pt x="4682" y="12180"/>
                    <a:pt x="4140" y="12180"/>
                  </a:cubicBezTo>
                  <a:cubicBezTo>
                    <a:pt x="4078" y="12180"/>
                    <a:pt x="4015" y="12177"/>
                    <a:pt x="3951" y="12170"/>
                  </a:cubicBezTo>
                  <a:cubicBezTo>
                    <a:pt x="3149" y="12170"/>
                    <a:pt x="2408" y="11862"/>
                    <a:pt x="1914" y="11244"/>
                  </a:cubicBezTo>
                  <a:cubicBezTo>
                    <a:pt x="988" y="10195"/>
                    <a:pt x="1111" y="8528"/>
                    <a:pt x="2223" y="7602"/>
                  </a:cubicBezTo>
                  <a:lnTo>
                    <a:pt x="10062" y="874"/>
                  </a:lnTo>
                  <a:cubicBezTo>
                    <a:pt x="10556" y="442"/>
                    <a:pt x="11112" y="256"/>
                    <a:pt x="11729" y="256"/>
                  </a:cubicBezTo>
                  <a:close/>
                  <a:moveTo>
                    <a:pt x="11525" y="0"/>
                  </a:moveTo>
                  <a:cubicBezTo>
                    <a:pt x="10927" y="0"/>
                    <a:pt x="10383" y="245"/>
                    <a:pt x="9939" y="688"/>
                  </a:cubicBezTo>
                  <a:lnTo>
                    <a:pt x="2037" y="7417"/>
                  </a:lnTo>
                  <a:cubicBezTo>
                    <a:pt x="0" y="9146"/>
                    <a:pt x="1297" y="12479"/>
                    <a:pt x="3951" y="12479"/>
                  </a:cubicBezTo>
                  <a:cubicBezTo>
                    <a:pt x="4630" y="12479"/>
                    <a:pt x="5247" y="12232"/>
                    <a:pt x="5741" y="11738"/>
                  </a:cubicBezTo>
                  <a:lnTo>
                    <a:pt x="13643" y="5010"/>
                  </a:lnTo>
                  <a:cubicBezTo>
                    <a:pt x="14260" y="4516"/>
                    <a:pt x="14569" y="3837"/>
                    <a:pt x="14630" y="3096"/>
                  </a:cubicBezTo>
                  <a:cubicBezTo>
                    <a:pt x="14754" y="1368"/>
                    <a:pt x="13396" y="9"/>
                    <a:pt x="11729" y="9"/>
                  </a:cubicBezTo>
                  <a:cubicBezTo>
                    <a:pt x="11660" y="3"/>
                    <a:pt x="11592" y="0"/>
                    <a:pt x="11525" y="0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6230600" y="2336875"/>
              <a:ext cx="341075" cy="305750"/>
            </a:xfrm>
            <a:custGeom>
              <a:avLst/>
              <a:gdLst/>
              <a:ahLst/>
              <a:cxnLst/>
              <a:rect l="l" t="t" r="r" b="b"/>
              <a:pathLst>
                <a:path w="13643" h="12230" extrusionOk="0">
                  <a:moveTo>
                    <a:pt x="10566" y="1"/>
                  </a:moveTo>
                  <a:cubicBezTo>
                    <a:pt x="9956" y="1"/>
                    <a:pt x="9339" y="209"/>
                    <a:pt x="8828" y="639"/>
                  </a:cubicBezTo>
                  <a:lnTo>
                    <a:pt x="8642" y="824"/>
                  </a:lnTo>
                  <a:cubicBezTo>
                    <a:pt x="9198" y="824"/>
                    <a:pt x="9692" y="1133"/>
                    <a:pt x="10062" y="1565"/>
                  </a:cubicBezTo>
                  <a:cubicBezTo>
                    <a:pt x="10371" y="2306"/>
                    <a:pt x="10371" y="3108"/>
                    <a:pt x="9939" y="3787"/>
                  </a:cubicBezTo>
                  <a:cubicBezTo>
                    <a:pt x="9260" y="5146"/>
                    <a:pt x="8334" y="6318"/>
                    <a:pt x="7223" y="7368"/>
                  </a:cubicBezTo>
                  <a:cubicBezTo>
                    <a:pt x="5948" y="8642"/>
                    <a:pt x="4043" y="10548"/>
                    <a:pt x="2027" y="10548"/>
                  </a:cubicBezTo>
                  <a:cubicBezTo>
                    <a:pt x="1602" y="10548"/>
                    <a:pt x="1171" y="10463"/>
                    <a:pt x="741" y="10269"/>
                  </a:cubicBezTo>
                  <a:cubicBezTo>
                    <a:pt x="494" y="10146"/>
                    <a:pt x="185" y="9960"/>
                    <a:pt x="0" y="9775"/>
                  </a:cubicBezTo>
                  <a:lnTo>
                    <a:pt x="0" y="9775"/>
                  </a:lnTo>
                  <a:cubicBezTo>
                    <a:pt x="62" y="10331"/>
                    <a:pt x="247" y="10825"/>
                    <a:pt x="617" y="11257"/>
                  </a:cubicBezTo>
                  <a:cubicBezTo>
                    <a:pt x="1161" y="11902"/>
                    <a:pt x="1928" y="12229"/>
                    <a:pt x="2703" y="12229"/>
                  </a:cubicBezTo>
                  <a:cubicBezTo>
                    <a:pt x="3338" y="12229"/>
                    <a:pt x="3979" y="12010"/>
                    <a:pt x="4506" y="11565"/>
                  </a:cubicBezTo>
                  <a:lnTo>
                    <a:pt x="12346" y="4837"/>
                  </a:lnTo>
                  <a:cubicBezTo>
                    <a:pt x="13519" y="3849"/>
                    <a:pt x="13643" y="2121"/>
                    <a:pt x="12655" y="1010"/>
                  </a:cubicBezTo>
                  <a:cubicBezTo>
                    <a:pt x="12133" y="348"/>
                    <a:pt x="11355" y="1"/>
                    <a:pt x="10566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7124150" y="2025200"/>
              <a:ext cx="199100" cy="280300"/>
            </a:xfrm>
            <a:custGeom>
              <a:avLst/>
              <a:gdLst/>
              <a:ahLst/>
              <a:cxnLst/>
              <a:rect l="l" t="t" r="r" b="b"/>
              <a:pathLst>
                <a:path w="7964" h="11212" extrusionOk="0">
                  <a:moveTo>
                    <a:pt x="5617" y="1"/>
                  </a:moveTo>
                  <a:cubicBezTo>
                    <a:pt x="4861" y="1"/>
                    <a:pt x="4121" y="436"/>
                    <a:pt x="3766" y="1192"/>
                  </a:cubicBezTo>
                  <a:lnTo>
                    <a:pt x="432" y="8291"/>
                  </a:lnTo>
                  <a:cubicBezTo>
                    <a:pt x="0" y="9279"/>
                    <a:pt x="432" y="10514"/>
                    <a:pt x="1482" y="11007"/>
                  </a:cubicBezTo>
                  <a:cubicBezTo>
                    <a:pt x="1758" y="11145"/>
                    <a:pt x="2053" y="11211"/>
                    <a:pt x="2347" y="11211"/>
                  </a:cubicBezTo>
                  <a:cubicBezTo>
                    <a:pt x="3102" y="11211"/>
                    <a:pt x="3842" y="10776"/>
                    <a:pt x="4198" y="10020"/>
                  </a:cubicBezTo>
                  <a:lnTo>
                    <a:pt x="7531" y="2921"/>
                  </a:lnTo>
                  <a:cubicBezTo>
                    <a:pt x="7963" y="1871"/>
                    <a:pt x="7531" y="637"/>
                    <a:pt x="6482" y="205"/>
                  </a:cubicBezTo>
                  <a:cubicBezTo>
                    <a:pt x="6205" y="66"/>
                    <a:pt x="5910" y="1"/>
                    <a:pt x="5617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7119500" y="2021050"/>
              <a:ext cx="203750" cy="287075"/>
            </a:xfrm>
            <a:custGeom>
              <a:avLst/>
              <a:gdLst/>
              <a:ahLst/>
              <a:cxnLst/>
              <a:rect l="l" t="t" r="r" b="b"/>
              <a:pathLst>
                <a:path w="8150" h="11483" extrusionOk="0">
                  <a:moveTo>
                    <a:pt x="5804" y="309"/>
                  </a:moveTo>
                  <a:cubicBezTo>
                    <a:pt x="7223" y="309"/>
                    <a:pt x="8149" y="1729"/>
                    <a:pt x="7594" y="3025"/>
                  </a:cubicBezTo>
                  <a:lnTo>
                    <a:pt x="4260" y="10124"/>
                  </a:lnTo>
                  <a:cubicBezTo>
                    <a:pt x="3865" y="10832"/>
                    <a:pt x="3238" y="11132"/>
                    <a:pt x="2613" y="11132"/>
                  </a:cubicBezTo>
                  <a:cubicBezTo>
                    <a:pt x="1386" y="11132"/>
                    <a:pt x="169" y="9971"/>
                    <a:pt x="742" y="8457"/>
                  </a:cubicBezTo>
                  <a:lnTo>
                    <a:pt x="4075" y="1358"/>
                  </a:lnTo>
                  <a:cubicBezTo>
                    <a:pt x="4384" y="741"/>
                    <a:pt x="5063" y="309"/>
                    <a:pt x="5804" y="309"/>
                  </a:cubicBezTo>
                  <a:close/>
                  <a:moveTo>
                    <a:pt x="5804" y="0"/>
                  </a:moveTo>
                  <a:cubicBezTo>
                    <a:pt x="4939" y="0"/>
                    <a:pt x="4199" y="494"/>
                    <a:pt x="3828" y="1297"/>
                  </a:cubicBezTo>
                  <a:lnTo>
                    <a:pt x="495" y="8396"/>
                  </a:lnTo>
                  <a:cubicBezTo>
                    <a:pt x="1" y="9445"/>
                    <a:pt x="495" y="10741"/>
                    <a:pt x="1606" y="11297"/>
                  </a:cubicBezTo>
                  <a:cubicBezTo>
                    <a:pt x="1914" y="11420"/>
                    <a:pt x="2223" y="11482"/>
                    <a:pt x="2532" y="11482"/>
                  </a:cubicBezTo>
                  <a:cubicBezTo>
                    <a:pt x="3396" y="11482"/>
                    <a:pt x="4137" y="10988"/>
                    <a:pt x="4507" y="10247"/>
                  </a:cubicBezTo>
                  <a:lnTo>
                    <a:pt x="7841" y="3148"/>
                  </a:lnTo>
                  <a:cubicBezTo>
                    <a:pt x="8088" y="2593"/>
                    <a:pt x="8088" y="2037"/>
                    <a:pt x="7902" y="1482"/>
                  </a:cubicBezTo>
                  <a:cubicBezTo>
                    <a:pt x="7594" y="617"/>
                    <a:pt x="6729" y="0"/>
                    <a:pt x="5804" y="0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7133400" y="2025200"/>
              <a:ext cx="189850" cy="279475"/>
            </a:xfrm>
            <a:custGeom>
              <a:avLst/>
              <a:gdLst/>
              <a:ahLst/>
              <a:cxnLst/>
              <a:rect l="l" t="t" r="r" b="b"/>
              <a:pathLst>
                <a:path w="7594" h="11179" extrusionOk="0">
                  <a:moveTo>
                    <a:pt x="5247" y="1"/>
                  </a:moveTo>
                  <a:cubicBezTo>
                    <a:pt x="4491" y="1"/>
                    <a:pt x="3751" y="436"/>
                    <a:pt x="3396" y="1192"/>
                  </a:cubicBezTo>
                  <a:lnTo>
                    <a:pt x="3087" y="1810"/>
                  </a:lnTo>
                  <a:cubicBezTo>
                    <a:pt x="3229" y="1758"/>
                    <a:pt x="3373" y="1733"/>
                    <a:pt x="3514" y="1733"/>
                  </a:cubicBezTo>
                  <a:cubicBezTo>
                    <a:pt x="4048" y="1733"/>
                    <a:pt x="4533" y="2088"/>
                    <a:pt x="4630" y="2674"/>
                  </a:cubicBezTo>
                  <a:cubicBezTo>
                    <a:pt x="5001" y="3908"/>
                    <a:pt x="3951" y="5513"/>
                    <a:pt x="3581" y="6625"/>
                  </a:cubicBezTo>
                  <a:cubicBezTo>
                    <a:pt x="3272" y="7797"/>
                    <a:pt x="2717" y="9896"/>
                    <a:pt x="1235" y="10143"/>
                  </a:cubicBezTo>
                  <a:cubicBezTo>
                    <a:pt x="1138" y="10157"/>
                    <a:pt x="1041" y="10165"/>
                    <a:pt x="944" y="10165"/>
                  </a:cubicBezTo>
                  <a:cubicBezTo>
                    <a:pt x="612" y="10165"/>
                    <a:pt x="288" y="10074"/>
                    <a:pt x="0" y="9834"/>
                  </a:cubicBezTo>
                  <a:lnTo>
                    <a:pt x="0" y="9834"/>
                  </a:lnTo>
                  <a:cubicBezTo>
                    <a:pt x="353" y="10731"/>
                    <a:pt x="1153" y="11179"/>
                    <a:pt x="1954" y="11179"/>
                  </a:cubicBezTo>
                  <a:cubicBezTo>
                    <a:pt x="2697" y="11179"/>
                    <a:pt x="3441" y="10792"/>
                    <a:pt x="3828" y="10020"/>
                  </a:cubicBezTo>
                  <a:lnTo>
                    <a:pt x="7099" y="2921"/>
                  </a:lnTo>
                  <a:cubicBezTo>
                    <a:pt x="7593" y="1871"/>
                    <a:pt x="7161" y="637"/>
                    <a:pt x="6112" y="205"/>
                  </a:cubicBezTo>
                  <a:cubicBezTo>
                    <a:pt x="5835" y="66"/>
                    <a:pt x="5540" y="1"/>
                    <a:pt x="5247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5878725" y="2532250"/>
              <a:ext cx="214550" cy="334875"/>
            </a:xfrm>
            <a:custGeom>
              <a:avLst/>
              <a:gdLst/>
              <a:ahLst/>
              <a:cxnLst/>
              <a:rect l="l" t="t" r="r" b="b"/>
              <a:pathLst>
                <a:path w="8582" h="13395" extrusionOk="0">
                  <a:moveTo>
                    <a:pt x="5765" y="0"/>
                  </a:moveTo>
                  <a:cubicBezTo>
                    <a:pt x="4789" y="0"/>
                    <a:pt x="3913" y="595"/>
                    <a:pt x="3581" y="1590"/>
                  </a:cubicBezTo>
                  <a:lnTo>
                    <a:pt x="494" y="10170"/>
                  </a:lnTo>
                  <a:cubicBezTo>
                    <a:pt x="1" y="11405"/>
                    <a:pt x="680" y="12825"/>
                    <a:pt x="1976" y="13257"/>
                  </a:cubicBezTo>
                  <a:cubicBezTo>
                    <a:pt x="2242" y="13350"/>
                    <a:pt x="2514" y="13394"/>
                    <a:pt x="2781" y="13394"/>
                  </a:cubicBezTo>
                  <a:cubicBezTo>
                    <a:pt x="3756" y="13394"/>
                    <a:pt x="4675" y="12806"/>
                    <a:pt x="5062" y="11837"/>
                  </a:cubicBezTo>
                  <a:lnTo>
                    <a:pt x="8149" y="3257"/>
                  </a:lnTo>
                  <a:cubicBezTo>
                    <a:pt x="8581" y="1960"/>
                    <a:pt x="7902" y="602"/>
                    <a:pt x="6667" y="170"/>
                  </a:cubicBezTo>
                  <a:cubicBezTo>
                    <a:pt x="6366" y="55"/>
                    <a:pt x="6061" y="0"/>
                    <a:pt x="576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5875650" y="2528775"/>
              <a:ext cx="216075" cy="341175"/>
            </a:xfrm>
            <a:custGeom>
              <a:avLst/>
              <a:gdLst/>
              <a:ahLst/>
              <a:cxnLst/>
              <a:rect l="l" t="t" r="r" b="b"/>
              <a:pathLst>
                <a:path w="8643" h="13647" extrusionOk="0">
                  <a:moveTo>
                    <a:pt x="5926" y="247"/>
                  </a:moveTo>
                  <a:cubicBezTo>
                    <a:pt x="6235" y="247"/>
                    <a:pt x="6482" y="309"/>
                    <a:pt x="6729" y="433"/>
                  </a:cubicBezTo>
                  <a:cubicBezTo>
                    <a:pt x="7346" y="618"/>
                    <a:pt x="7778" y="1050"/>
                    <a:pt x="8087" y="1605"/>
                  </a:cubicBezTo>
                  <a:cubicBezTo>
                    <a:pt x="8334" y="2099"/>
                    <a:pt x="8395" y="2778"/>
                    <a:pt x="8149" y="3334"/>
                  </a:cubicBezTo>
                  <a:lnTo>
                    <a:pt x="5062" y="11914"/>
                  </a:lnTo>
                  <a:cubicBezTo>
                    <a:pt x="4753" y="12840"/>
                    <a:pt x="3889" y="13396"/>
                    <a:pt x="2963" y="13396"/>
                  </a:cubicBezTo>
                  <a:cubicBezTo>
                    <a:pt x="2655" y="13396"/>
                    <a:pt x="2408" y="13334"/>
                    <a:pt x="2161" y="13272"/>
                  </a:cubicBezTo>
                  <a:cubicBezTo>
                    <a:pt x="926" y="12840"/>
                    <a:pt x="309" y="11544"/>
                    <a:pt x="741" y="10371"/>
                  </a:cubicBezTo>
                  <a:lnTo>
                    <a:pt x="3827" y="1729"/>
                  </a:lnTo>
                  <a:cubicBezTo>
                    <a:pt x="4136" y="865"/>
                    <a:pt x="5000" y="247"/>
                    <a:pt x="5926" y="247"/>
                  </a:cubicBezTo>
                  <a:close/>
                  <a:moveTo>
                    <a:pt x="5926" y="0"/>
                  </a:moveTo>
                  <a:cubicBezTo>
                    <a:pt x="4877" y="0"/>
                    <a:pt x="3889" y="679"/>
                    <a:pt x="3519" y="1667"/>
                  </a:cubicBezTo>
                  <a:lnTo>
                    <a:pt x="432" y="10248"/>
                  </a:lnTo>
                  <a:cubicBezTo>
                    <a:pt x="0" y="11544"/>
                    <a:pt x="679" y="13026"/>
                    <a:pt x="1976" y="13519"/>
                  </a:cubicBezTo>
                  <a:cubicBezTo>
                    <a:pt x="2284" y="13581"/>
                    <a:pt x="2593" y="13643"/>
                    <a:pt x="2901" y="13643"/>
                  </a:cubicBezTo>
                  <a:cubicBezTo>
                    <a:pt x="2946" y="13645"/>
                    <a:pt x="2990" y="13647"/>
                    <a:pt x="3034" y="13647"/>
                  </a:cubicBezTo>
                  <a:cubicBezTo>
                    <a:pt x="4033" y="13647"/>
                    <a:pt x="4954" y="12984"/>
                    <a:pt x="5309" y="12038"/>
                  </a:cubicBezTo>
                  <a:lnTo>
                    <a:pt x="8395" y="3396"/>
                  </a:lnTo>
                  <a:cubicBezTo>
                    <a:pt x="8642" y="2778"/>
                    <a:pt x="8581" y="2099"/>
                    <a:pt x="8334" y="1482"/>
                  </a:cubicBezTo>
                  <a:cubicBezTo>
                    <a:pt x="8025" y="865"/>
                    <a:pt x="7470" y="371"/>
                    <a:pt x="6852" y="186"/>
                  </a:cubicBezTo>
                  <a:cubicBezTo>
                    <a:pt x="6544" y="62"/>
                    <a:pt x="6235" y="0"/>
                    <a:pt x="5926" y="0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5883725" y="2532250"/>
              <a:ext cx="209550" cy="334325"/>
            </a:xfrm>
            <a:custGeom>
              <a:avLst/>
              <a:gdLst/>
              <a:ahLst/>
              <a:cxnLst/>
              <a:rect l="l" t="t" r="r" b="b"/>
              <a:pathLst>
                <a:path w="8382" h="13373" extrusionOk="0">
                  <a:moveTo>
                    <a:pt x="5590" y="0"/>
                  </a:moveTo>
                  <a:cubicBezTo>
                    <a:pt x="4625" y="0"/>
                    <a:pt x="3713" y="595"/>
                    <a:pt x="3381" y="1590"/>
                  </a:cubicBezTo>
                  <a:lnTo>
                    <a:pt x="2887" y="2886"/>
                  </a:lnTo>
                  <a:cubicBezTo>
                    <a:pt x="3103" y="2732"/>
                    <a:pt x="3366" y="2655"/>
                    <a:pt x="3628" y="2655"/>
                  </a:cubicBezTo>
                  <a:cubicBezTo>
                    <a:pt x="3890" y="2655"/>
                    <a:pt x="4153" y="2732"/>
                    <a:pt x="4369" y="2886"/>
                  </a:cubicBezTo>
                  <a:cubicBezTo>
                    <a:pt x="5480" y="3750"/>
                    <a:pt x="4924" y="6034"/>
                    <a:pt x="4677" y="7207"/>
                  </a:cubicBezTo>
                  <a:cubicBezTo>
                    <a:pt x="4369" y="8504"/>
                    <a:pt x="3813" y="11035"/>
                    <a:pt x="2208" y="11405"/>
                  </a:cubicBezTo>
                  <a:cubicBezTo>
                    <a:pt x="2083" y="11426"/>
                    <a:pt x="1956" y="11436"/>
                    <a:pt x="1829" y="11436"/>
                  </a:cubicBezTo>
                  <a:cubicBezTo>
                    <a:pt x="1203" y="11436"/>
                    <a:pt x="571" y="11188"/>
                    <a:pt x="109" y="10726"/>
                  </a:cubicBezTo>
                  <a:lnTo>
                    <a:pt x="109" y="10726"/>
                  </a:lnTo>
                  <a:cubicBezTo>
                    <a:pt x="1" y="12387"/>
                    <a:pt x="1308" y="13372"/>
                    <a:pt x="2610" y="13372"/>
                  </a:cubicBezTo>
                  <a:cubicBezTo>
                    <a:pt x="3533" y="13372"/>
                    <a:pt x="4453" y="12877"/>
                    <a:pt x="4862" y="11775"/>
                  </a:cubicBezTo>
                  <a:lnTo>
                    <a:pt x="7949" y="3195"/>
                  </a:lnTo>
                  <a:cubicBezTo>
                    <a:pt x="8381" y="1960"/>
                    <a:pt x="7702" y="602"/>
                    <a:pt x="6467" y="170"/>
                  </a:cubicBezTo>
                  <a:cubicBezTo>
                    <a:pt x="6180" y="55"/>
                    <a:pt x="5883" y="0"/>
                    <a:pt x="5590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6"/>
            <p:cNvSpPr/>
            <p:nvPr/>
          </p:nvSpPr>
          <p:spPr>
            <a:xfrm>
              <a:off x="6630300" y="2717175"/>
              <a:ext cx="242300" cy="316150"/>
            </a:xfrm>
            <a:custGeom>
              <a:avLst/>
              <a:gdLst/>
              <a:ahLst/>
              <a:cxnLst/>
              <a:rect l="l" t="t" r="r" b="b"/>
              <a:pathLst>
                <a:path w="9692" h="12646" extrusionOk="0">
                  <a:moveTo>
                    <a:pt x="7301" y="1"/>
                  </a:moveTo>
                  <a:cubicBezTo>
                    <a:pt x="6461" y="1"/>
                    <a:pt x="5639" y="447"/>
                    <a:pt x="5247" y="1230"/>
                  </a:cubicBezTo>
                  <a:lnTo>
                    <a:pt x="679" y="9255"/>
                  </a:lnTo>
                  <a:cubicBezTo>
                    <a:pt x="0" y="10305"/>
                    <a:pt x="371" y="11724"/>
                    <a:pt x="1420" y="12403"/>
                  </a:cubicBezTo>
                  <a:cubicBezTo>
                    <a:pt x="1748" y="12567"/>
                    <a:pt x="2097" y="12645"/>
                    <a:pt x="2442" y="12645"/>
                  </a:cubicBezTo>
                  <a:cubicBezTo>
                    <a:pt x="3268" y="12645"/>
                    <a:pt x="4071" y="12199"/>
                    <a:pt x="4507" y="11416"/>
                  </a:cubicBezTo>
                  <a:lnTo>
                    <a:pt x="9075" y="3391"/>
                  </a:lnTo>
                  <a:cubicBezTo>
                    <a:pt x="9692" y="2341"/>
                    <a:pt x="9383" y="922"/>
                    <a:pt x="8334" y="242"/>
                  </a:cubicBezTo>
                  <a:cubicBezTo>
                    <a:pt x="8006" y="79"/>
                    <a:pt x="7652" y="1"/>
                    <a:pt x="7301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6"/>
            <p:cNvSpPr/>
            <p:nvPr/>
          </p:nvSpPr>
          <p:spPr>
            <a:xfrm>
              <a:off x="6633375" y="2712425"/>
              <a:ext cx="243875" cy="324100"/>
            </a:xfrm>
            <a:custGeom>
              <a:avLst/>
              <a:gdLst/>
              <a:ahLst/>
              <a:cxnLst/>
              <a:rect l="l" t="t" r="r" b="b"/>
              <a:pathLst>
                <a:path w="9755" h="12964" extrusionOk="0">
                  <a:moveTo>
                    <a:pt x="7223" y="309"/>
                  </a:moveTo>
                  <a:cubicBezTo>
                    <a:pt x="7532" y="309"/>
                    <a:pt x="7841" y="371"/>
                    <a:pt x="8149" y="556"/>
                  </a:cubicBezTo>
                  <a:cubicBezTo>
                    <a:pt x="9137" y="1173"/>
                    <a:pt x="9446" y="2531"/>
                    <a:pt x="8766" y="3519"/>
                  </a:cubicBezTo>
                  <a:lnTo>
                    <a:pt x="4260" y="11482"/>
                  </a:lnTo>
                  <a:cubicBezTo>
                    <a:pt x="3828" y="12223"/>
                    <a:pt x="3087" y="12717"/>
                    <a:pt x="2285" y="12717"/>
                  </a:cubicBezTo>
                  <a:cubicBezTo>
                    <a:pt x="1976" y="12717"/>
                    <a:pt x="1606" y="12655"/>
                    <a:pt x="1359" y="12470"/>
                  </a:cubicBezTo>
                  <a:cubicBezTo>
                    <a:pt x="865" y="12161"/>
                    <a:pt x="556" y="11729"/>
                    <a:pt x="433" y="11174"/>
                  </a:cubicBezTo>
                  <a:cubicBezTo>
                    <a:pt x="309" y="10618"/>
                    <a:pt x="371" y="10001"/>
                    <a:pt x="680" y="9507"/>
                  </a:cubicBezTo>
                  <a:lnTo>
                    <a:pt x="5248" y="1482"/>
                  </a:lnTo>
                  <a:cubicBezTo>
                    <a:pt x="5618" y="741"/>
                    <a:pt x="6359" y="309"/>
                    <a:pt x="7223" y="309"/>
                  </a:cubicBezTo>
                  <a:close/>
                  <a:moveTo>
                    <a:pt x="7223" y="0"/>
                  </a:moveTo>
                  <a:cubicBezTo>
                    <a:pt x="6297" y="62"/>
                    <a:pt x="5433" y="556"/>
                    <a:pt x="5001" y="1358"/>
                  </a:cubicBezTo>
                  <a:lnTo>
                    <a:pt x="495" y="9383"/>
                  </a:lnTo>
                  <a:cubicBezTo>
                    <a:pt x="124" y="9939"/>
                    <a:pt x="1" y="10618"/>
                    <a:pt x="186" y="11235"/>
                  </a:cubicBezTo>
                  <a:cubicBezTo>
                    <a:pt x="371" y="12285"/>
                    <a:pt x="1235" y="12964"/>
                    <a:pt x="2285" y="12964"/>
                  </a:cubicBezTo>
                  <a:cubicBezTo>
                    <a:pt x="3211" y="12964"/>
                    <a:pt x="4075" y="12470"/>
                    <a:pt x="4507" y="11667"/>
                  </a:cubicBezTo>
                  <a:lnTo>
                    <a:pt x="9075" y="3642"/>
                  </a:lnTo>
                  <a:cubicBezTo>
                    <a:pt x="9754" y="2531"/>
                    <a:pt x="9384" y="988"/>
                    <a:pt x="8273" y="309"/>
                  </a:cubicBezTo>
                  <a:cubicBezTo>
                    <a:pt x="7964" y="124"/>
                    <a:pt x="7594" y="0"/>
                    <a:pt x="7223" y="0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6"/>
            <p:cNvSpPr/>
            <p:nvPr/>
          </p:nvSpPr>
          <p:spPr>
            <a:xfrm>
              <a:off x="6654975" y="2717175"/>
              <a:ext cx="217625" cy="317525"/>
            </a:xfrm>
            <a:custGeom>
              <a:avLst/>
              <a:gdLst/>
              <a:ahLst/>
              <a:cxnLst/>
              <a:rect l="l" t="t" r="r" b="b"/>
              <a:pathLst>
                <a:path w="8705" h="12701" extrusionOk="0">
                  <a:moveTo>
                    <a:pt x="6314" y="1"/>
                  </a:moveTo>
                  <a:cubicBezTo>
                    <a:pt x="5474" y="1"/>
                    <a:pt x="4652" y="447"/>
                    <a:pt x="4260" y="1230"/>
                  </a:cubicBezTo>
                  <a:lnTo>
                    <a:pt x="4013" y="1662"/>
                  </a:lnTo>
                  <a:cubicBezTo>
                    <a:pt x="4075" y="1662"/>
                    <a:pt x="4137" y="1724"/>
                    <a:pt x="4199" y="1724"/>
                  </a:cubicBezTo>
                  <a:cubicBezTo>
                    <a:pt x="4939" y="2094"/>
                    <a:pt x="5372" y="2897"/>
                    <a:pt x="5248" y="3699"/>
                  </a:cubicBezTo>
                  <a:cubicBezTo>
                    <a:pt x="5125" y="5428"/>
                    <a:pt x="4075" y="7156"/>
                    <a:pt x="3211" y="8638"/>
                  </a:cubicBezTo>
                  <a:cubicBezTo>
                    <a:pt x="2408" y="9872"/>
                    <a:pt x="1421" y="11539"/>
                    <a:pt x="1" y="12095"/>
                  </a:cubicBezTo>
                  <a:cubicBezTo>
                    <a:pt x="414" y="12507"/>
                    <a:pt x="950" y="12700"/>
                    <a:pt x="1487" y="12700"/>
                  </a:cubicBezTo>
                  <a:cubicBezTo>
                    <a:pt x="2316" y="12700"/>
                    <a:pt x="3145" y="12240"/>
                    <a:pt x="3520" y="11416"/>
                  </a:cubicBezTo>
                  <a:lnTo>
                    <a:pt x="8026" y="3391"/>
                  </a:lnTo>
                  <a:cubicBezTo>
                    <a:pt x="8705" y="2341"/>
                    <a:pt x="8396" y="922"/>
                    <a:pt x="7347" y="242"/>
                  </a:cubicBezTo>
                  <a:cubicBezTo>
                    <a:pt x="7019" y="79"/>
                    <a:pt x="6665" y="1"/>
                    <a:pt x="631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7082475" y="1052300"/>
              <a:ext cx="243850" cy="425100"/>
            </a:xfrm>
            <a:custGeom>
              <a:avLst/>
              <a:gdLst/>
              <a:ahLst/>
              <a:cxnLst/>
              <a:rect l="l" t="t" r="r" b="b"/>
              <a:pathLst>
                <a:path w="9754" h="17004" extrusionOk="0">
                  <a:moveTo>
                    <a:pt x="3051" y="1"/>
                  </a:moveTo>
                  <a:cubicBezTo>
                    <a:pt x="2799" y="1"/>
                    <a:pt x="2542" y="35"/>
                    <a:pt x="2284" y="107"/>
                  </a:cubicBezTo>
                  <a:cubicBezTo>
                    <a:pt x="741" y="601"/>
                    <a:pt x="0" y="2268"/>
                    <a:pt x="556" y="3749"/>
                  </a:cubicBezTo>
                  <a:lnTo>
                    <a:pt x="4013" y="14861"/>
                  </a:lnTo>
                  <a:cubicBezTo>
                    <a:pt x="4321" y="16147"/>
                    <a:pt x="5487" y="17004"/>
                    <a:pt x="6761" y="17004"/>
                  </a:cubicBezTo>
                  <a:cubicBezTo>
                    <a:pt x="7015" y="17004"/>
                    <a:pt x="7274" y="16970"/>
                    <a:pt x="7531" y="16898"/>
                  </a:cubicBezTo>
                  <a:cubicBezTo>
                    <a:pt x="9013" y="16342"/>
                    <a:pt x="9754" y="14737"/>
                    <a:pt x="9260" y="13194"/>
                  </a:cubicBezTo>
                  <a:lnTo>
                    <a:pt x="5803" y="2144"/>
                  </a:lnTo>
                  <a:cubicBezTo>
                    <a:pt x="5443" y="858"/>
                    <a:pt x="4311" y="1"/>
                    <a:pt x="3051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7085550" y="1047250"/>
              <a:ext cx="236150" cy="433675"/>
            </a:xfrm>
            <a:custGeom>
              <a:avLst/>
              <a:gdLst/>
              <a:ahLst/>
              <a:cxnLst/>
              <a:rect l="l" t="t" r="r" b="b"/>
              <a:pathLst>
                <a:path w="9446" h="17347" extrusionOk="0">
                  <a:moveTo>
                    <a:pt x="2902" y="309"/>
                  </a:moveTo>
                  <a:cubicBezTo>
                    <a:pt x="4137" y="371"/>
                    <a:pt x="5248" y="1173"/>
                    <a:pt x="5557" y="2408"/>
                  </a:cubicBezTo>
                  <a:lnTo>
                    <a:pt x="9013" y="13458"/>
                  </a:lnTo>
                  <a:cubicBezTo>
                    <a:pt x="9260" y="14198"/>
                    <a:pt x="9199" y="14939"/>
                    <a:pt x="8890" y="15618"/>
                  </a:cubicBezTo>
                  <a:cubicBezTo>
                    <a:pt x="8643" y="16297"/>
                    <a:pt x="8026" y="16791"/>
                    <a:pt x="7347" y="16976"/>
                  </a:cubicBezTo>
                  <a:cubicBezTo>
                    <a:pt x="7162" y="17038"/>
                    <a:pt x="6915" y="17100"/>
                    <a:pt x="6668" y="17100"/>
                  </a:cubicBezTo>
                  <a:cubicBezTo>
                    <a:pt x="5433" y="17038"/>
                    <a:pt x="4384" y="16174"/>
                    <a:pt x="4013" y="15001"/>
                  </a:cubicBezTo>
                  <a:lnTo>
                    <a:pt x="556" y="3951"/>
                  </a:lnTo>
                  <a:cubicBezTo>
                    <a:pt x="309" y="3210"/>
                    <a:pt x="371" y="2470"/>
                    <a:pt x="680" y="1729"/>
                  </a:cubicBezTo>
                  <a:cubicBezTo>
                    <a:pt x="1050" y="865"/>
                    <a:pt x="1914" y="309"/>
                    <a:pt x="2902" y="309"/>
                  </a:cubicBezTo>
                  <a:close/>
                  <a:moveTo>
                    <a:pt x="2902" y="0"/>
                  </a:moveTo>
                  <a:cubicBezTo>
                    <a:pt x="2593" y="0"/>
                    <a:pt x="2347" y="62"/>
                    <a:pt x="2100" y="124"/>
                  </a:cubicBezTo>
                  <a:cubicBezTo>
                    <a:pt x="1359" y="371"/>
                    <a:pt x="742" y="926"/>
                    <a:pt x="433" y="1605"/>
                  </a:cubicBezTo>
                  <a:cubicBezTo>
                    <a:pt x="63" y="2346"/>
                    <a:pt x="1" y="3210"/>
                    <a:pt x="309" y="4013"/>
                  </a:cubicBezTo>
                  <a:lnTo>
                    <a:pt x="3705" y="15063"/>
                  </a:lnTo>
                  <a:cubicBezTo>
                    <a:pt x="4075" y="16359"/>
                    <a:pt x="5248" y="17285"/>
                    <a:pt x="6606" y="17347"/>
                  </a:cubicBezTo>
                  <a:cubicBezTo>
                    <a:pt x="6915" y="17347"/>
                    <a:pt x="7162" y="17347"/>
                    <a:pt x="7408" y="17223"/>
                  </a:cubicBezTo>
                  <a:cubicBezTo>
                    <a:pt x="8149" y="17038"/>
                    <a:pt x="8766" y="16482"/>
                    <a:pt x="9075" y="15742"/>
                  </a:cubicBezTo>
                  <a:cubicBezTo>
                    <a:pt x="9446" y="15001"/>
                    <a:pt x="9446" y="14137"/>
                    <a:pt x="9199" y="13396"/>
                  </a:cubicBezTo>
                  <a:lnTo>
                    <a:pt x="5803" y="2284"/>
                  </a:lnTo>
                  <a:cubicBezTo>
                    <a:pt x="5433" y="988"/>
                    <a:pt x="4260" y="62"/>
                    <a:pt x="2902" y="0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7082475" y="1051300"/>
              <a:ext cx="246950" cy="427650"/>
            </a:xfrm>
            <a:custGeom>
              <a:avLst/>
              <a:gdLst/>
              <a:ahLst/>
              <a:cxnLst/>
              <a:rect l="l" t="t" r="r" b="b"/>
              <a:pathLst>
                <a:path w="9878" h="17106" extrusionOk="0">
                  <a:moveTo>
                    <a:pt x="2941" y="0"/>
                  </a:moveTo>
                  <a:cubicBezTo>
                    <a:pt x="2717" y="0"/>
                    <a:pt x="2495" y="28"/>
                    <a:pt x="2284" y="85"/>
                  </a:cubicBezTo>
                  <a:cubicBezTo>
                    <a:pt x="741" y="641"/>
                    <a:pt x="0" y="2308"/>
                    <a:pt x="556" y="3789"/>
                  </a:cubicBezTo>
                  <a:lnTo>
                    <a:pt x="4013" y="14901"/>
                  </a:lnTo>
                  <a:cubicBezTo>
                    <a:pt x="4270" y="16239"/>
                    <a:pt x="5429" y="17105"/>
                    <a:pt x="6738" y="17105"/>
                  </a:cubicBezTo>
                  <a:cubicBezTo>
                    <a:pt x="6999" y="17105"/>
                    <a:pt x="7265" y="17071"/>
                    <a:pt x="7531" y="16999"/>
                  </a:cubicBezTo>
                  <a:cubicBezTo>
                    <a:pt x="9075" y="16506"/>
                    <a:pt x="9877" y="14777"/>
                    <a:pt x="9260" y="13234"/>
                  </a:cubicBezTo>
                  <a:lnTo>
                    <a:pt x="8951" y="12431"/>
                  </a:lnTo>
                  <a:cubicBezTo>
                    <a:pt x="8416" y="13541"/>
                    <a:pt x="7714" y="14390"/>
                    <a:pt x="6920" y="14390"/>
                  </a:cubicBezTo>
                  <a:cubicBezTo>
                    <a:pt x="6433" y="14390"/>
                    <a:pt x="5911" y="14070"/>
                    <a:pt x="5371" y="13296"/>
                  </a:cubicBezTo>
                  <a:cubicBezTo>
                    <a:pt x="3951" y="11197"/>
                    <a:pt x="3210" y="8728"/>
                    <a:pt x="3272" y="6135"/>
                  </a:cubicBezTo>
                  <a:cubicBezTo>
                    <a:pt x="3457" y="4098"/>
                    <a:pt x="4568" y="2308"/>
                    <a:pt x="4383" y="394"/>
                  </a:cubicBezTo>
                  <a:cubicBezTo>
                    <a:pt x="3957" y="138"/>
                    <a:pt x="3443" y="0"/>
                    <a:pt x="2941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6139550" y="1045600"/>
              <a:ext cx="503125" cy="236350"/>
            </a:xfrm>
            <a:custGeom>
              <a:avLst/>
              <a:gdLst/>
              <a:ahLst/>
              <a:cxnLst/>
              <a:rect l="l" t="t" r="r" b="b"/>
              <a:pathLst>
                <a:path w="20125" h="9454" extrusionOk="0">
                  <a:moveTo>
                    <a:pt x="16402" y="1"/>
                  </a:moveTo>
                  <a:cubicBezTo>
                    <a:pt x="16184" y="1"/>
                    <a:pt x="15963" y="22"/>
                    <a:pt x="15741" y="66"/>
                  </a:cubicBezTo>
                  <a:lnTo>
                    <a:pt x="3025" y="2597"/>
                  </a:lnTo>
                  <a:cubicBezTo>
                    <a:pt x="1173" y="2968"/>
                    <a:pt x="0" y="4820"/>
                    <a:pt x="432" y="6672"/>
                  </a:cubicBezTo>
                  <a:cubicBezTo>
                    <a:pt x="704" y="8302"/>
                    <a:pt x="2123" y="9453"/>
                    <a:pt x="3765" y="9453"/>
                  </a:cubicBezTo>
                  <a:cubicBezTo>
                    <a:pt x="3988" y="9453"/>
                    <a:pt x="4215" y="9432"/>
                    <a:pt x="4445" y="9388"/>
                  </a:cubicBezTo>
                  <a:lnTo>
                    <a:pt x="17099" y="6857"/>
                  </a:lnTo>
                  <a:cubicBezTo>
                    <a:pt x="18951" y="6486"/>
                    <a:pt x="20124" y="4634"/>
                    <a:pt x="19754" y="2783"/>
                  </a:cubicBezTo>
                  <a:cubicBezTo>
                    <a:pt x="19428" y="1152"/>
                    <a:pt x="18002" y="1"/>
                    <a:pt x="16402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6141075" y="1042625"/>
              <a:ext cx="500050" cy="243850"/>
            </a:xfrm>
            <a:custGeom>
              <a:avLst/>
              <a:gdLst/>
              <a:ahLst/>
              <a:cxnLst/>
              <a:rect l="l" t="t" r="r" b="b"/>
              <a:pathLst>
                <a:path w="20002" h="9754" extrusionOk="0">
                  <a:moveTo>
                    <a:pt x="16359" y="247"/>
                  </a:moveTo>
                  <a:cubicBezTo>
                    <a:pt x="17903" y="247"/>
                    <a:pt x="19261" y="1420"/>
                    <a:pt x="19569" y="2963"/>
                  </a:cubicBezTo>
                  <a:cubicBezTo>
                    <a:pt x="19755" y="3827"/>
                    <a:pt x="19569" y="4692"/>
                    <a:pt x="19075" y="5432"/>
                  </a:cubicBezTo>
                  <a:cubicBezTo>
                    <a:pt x="18643" y="6173"/>
                    <a:pt x="17841" y="6667"/>
                    <a:pt x="17038" y="6852"/>
                  </a:cubicBezTo>
                  <a:lnTo>
                    <a:pt x="4322" y="9383"/>
                  </a:lnTo>
                  <a:cubicBezTo>
                    <a:pt x="4137" y="9445"/>
                    <a:pt x="3890" y="9445"/>
                    <a:pt x="3705" y="9445"/>
                  </a:cubicBezTo>
                  <a:cubicBezTo>
                    <a:pt x="2161" y="9445"/>
                    <a:pt x="803" y="8272"/>
                    <a:pt x="495" y="6729"/>
                  </a:cubicBezTo>
                  <a:cubicBezTo>
                    <a:pt x="309" y="5865"/>
                    <a:pt x="495" y="5000"/>
                    <a:pt x="988" y="4260"/>
                  </a:cubicBezTo>
                  <a:cubicBezTo>
                    <a:pt x="1421" y="3519"/>
                    <a:pt x="2161" y="2963"/>
                    <a:pt x="3026" y="2840"/>
                  </a:cubicBezTo>
                  <a:lnTo>
                    <a:pt x="15742" y="309"/>
                  </a:lnTo>
                  <a:cubicBezTo>
                    <a:pt x="15927" y="247"/>
                    <a:pt x="16112" y="247"/>
                    <a:pt x="16359" y="247"/>
                  </a:cubicBezTo>
                  <a:close/>
                  <a:moveTo>
                    <a:pt x="15680" y="0"/>
                  </a:moveTo>
                  <a:lnTo>
                    <a:pt x="2964" y="2531"/>
                  </a:lnTo>
                  <a:cubicBezTo>
                    <a:pt x="2038" y="2716"/>
                    <a:pt x="1235" y="3272"/>
                    <a:pt x="742" y="4074"/>
                  </a:cubicBezTo>
                  <a:cubicBezTo>
                    <a:pt x="186" y="4877"/>
                    <a:pt x="1" y="5865"/>
                    <a:pt x="248" y="6791"/>
                  </a:cubicBezTo>
                  <a:cubicBezTo>
                    <a:pt x="556" y="8457"/>
                    <a:pt x="1976" y="9692"/>
                    <a:pt x="3705" y="9754"/>
                  </a:cubicBezTo>
                  <a:cubicBezTo>
                    <a:pt x="3952" y="9692"/>
                    <a:pt x="4137" y="9692"/>
                    <a:pt x="4384" y="9630"/>
                  </a:cubicBezTo>
                  <a:lnTo>
                    <a:pt x="17100" y="7161"/>
                  </a:lnTo>
                  <a:cubicBezTo>
                    <a:pt x="18026" y="6976"/>
                    <a:pt x="18829" y="6420"/>
                    <a:pt x="19322" y="5618"/>
                  </a:cubicBezTo>
                  <a:cubicBezTo>
                    <a:pt x="19816" y="4815"/>
                    <a:pt x="20001" y="3889"/>
                    <a:pt x="19816" y="2902"/>
                  </a:cubicBezTo>
                  <a:cubicBezTo>
                    <a:pt x="19508" y="1235"/>
                    <a:pt x="18026" y="0"/>
                    <a:pt x="16359" y="0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6144175" y="1101250"/>
              <a:ext cx="498500" cy="181775"/>
            </a:xfrm>
            <a:custGeom>
              <a:avLst/>
              <a:gdLst/>
              <a:ahLst/>
              <a:cxnLst/>
              <a:rect l="l" t="t" r="r" b="b"/>
              <a:pathLst>
                <a:path w="19940" h="7271" extrusionOk="0">
                  <a:moveTo>
                    <a:pt x="19384" y="1"/>
                  </a:moveTo>
                  <a:cubicBezTo>
                    <a:pt x="19260" y="124"/>
                    <a:pt x="19198" y="248"/>
                    <a:pt x="19075" y="371"/>
                  </a:cubicBezTo>
                  <a:cubicBezTo>
                    <a:pt x="17964" y="1729"/>
                    <a:pt x="16482" y="2655"/>
                    <a:pt x="14754" y="3087"/>
                  </a:cubicBezTo>
                  <a:cubicBezTo>
                    <a:pt x="13272" y="3643"/>
                    <a:pt x="11667" y="4013"/>
                    <a:pt x="10062" y="4322"/>
                  </a:cubicBezTo>
                  <a:cubicBezTo>
                    <a:pt x="8704" y="4569"/>
                    <a:pt x="7346" y="4754"/>
                    <a:pt x="5926" y="4816"/>
                  </a:cubicBezTo>
                  <a:cubicBezTo>
                    <a:pt x="4877" y="4816"/>
                    <a:pt x="3889" y="4507"/>
                    <a:pt x="3457" y="3458"/>
                  </a:cubicBezTo>
                  <a:cubicBezTo>
                    <a:pt x="3025" y="2408"/>
                    <a:pt x="2099" y="1668"/>
                    <a:pt x="988" y="1544"/>
                  </a:cubicBezTo>
                  <a:cubicBezTo>
                    <a:pt x="309" y="2347"/>
                    <a:pt x="0" y="3396"/>
                    <a:pt x="185" y="4446"/>
                  </a:cubicBezTo>
                  <a:cubicBezTo>
                    <a:pt x="518" y="6106"/>
                    <a:pt x="1992" y="7271"/>
                    <a:pt x="3628" y="7271"/>
                  </a:cubicBezTo>
                  <a:cubicBezTo>
                    <a:pt x="3816" y="7271"/>
                    <a:pt x="4007" y="7255"/>
                    <a:pt x="4198" y="7223"/>
                  </a:cubicBezTo>
                  <a:lnTo>
                    <a:pt x="16914" y="4692"/>
                  </a:lnTo>
                  <a:cubicBezTo>
                    <a:pt x="18766" y="4260"/>
                    <a:pt x="19939" y="2470"/>
                    <a:pt x="19507" y="618"/>
                  </a:cubicBezTo>
                  <a:cubicBezTo>
                    <a:pt x="19507" y="371"/>
                    <a:pt x="19445" y="186"/>
                    <a:pt x="1938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5761450" y="1612075"/>
              <a:ext cx="148175" cy="503125"/>
            </a:xfrm>
            <a:custGeom>
              <a:avLst/>
              <a:gdLst/>
              <a:ahLst/>
              <a:cxnLst/>
              <a:rect l="l" t="t" r="r" b="b"/>
              <a:pathLst>
                <a:path w="5927" h="20125" extrusionOk="0">
                  <a:moveTo>
                    <a:pt x="3087" y="1"/>
                  </a:moveTo>
                  <a:cubicBezTo>
                    <a:pt x="1482" y="1"/>
                    <a:pt x="185" y="1297"/>
                    <a:pt x="185" y="2902"/>
                  </a:cubicBezTo>
                  <a:lnTo>
                    <a:pt x="62" y="17223"/>
                  </a:lnTo>
                  <a:cubicBezTo>
                    <a:pt x="0" y="18828"/>
                    <a:pt x="1296" y="20125"/>
                    <a:pt x="2901" y="20125"/>
                  </a:cubicBezTo>
                  <a:cubicBezTo>
                    <a:pt x="4506" y="20125"/>
                    <a:pt x="5803" y="18828"/>
                    <a:pt x="5803" y="17223"/>
                  </a:cubicBezTo>
                  <a:lnTo>
                    <a:pt x="5926" y="2902"/>
                  </a:lnTo>
                  <a:cubicBezTo>
                    <a:pt x="5926" y="1297"/>
                    <a:pt x="4630" y="1"/>
                    <a:pt x="3087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5758350" y="1608225"/>
              <a:ext cx="154350" cy="510075"/>
            </a:xfrm>
            <a:custGeom>
              <a:avLst/>
              <a:gdLst/>
              <a:ahLst/>
              <a:cxnLst/>
              <a:rect l="l" t="t" r="r" b="b"/>
              <a:pathLst>
                <a:path w="6174" h="20403" extrusionOk="0">
                  <a:moveTo>
                    <a:pt x="3211" y="278"/>
                  </a:moveTo>
                  <a:cubicBezTo>
                    <a:pt x="4692" y="278"/>
                    <a:pt x="5927" y="1513"/>
                    <a:pt x="5927" y="3056"/>
                  </a:cubicBezTo>
                  <a:lnTo>
                    <a:pt x="5803" y="17377"/>
                  </a:lnTo>
                  <a:cubicBezTo>
                    <a:pt x="5896" y="19291"/>
                    <a:pt x="4461" y="20248"/>
                    <a:pt x="3033" y="20248"/>
                  </a:cubicBezTo>
                  <a:cubicBezTo>
                    <a:pt x="1606" y="20248"/>
                    <a:pt x="186" y="19291"/>
                    <a:pt x="309" y="17377"/>
                  </a:cubicBezTo>
                  <a:lnTo>
                    <a:pt x="433" y="3056"/>
                  </a:lnTo>
                  <a:cubicBezTo>
                    <a:pt x="433" y="1513"/>
                    <a:pt x="1667" y="278"/>
                    <a:pt x="3211" y="278"/>
                  </a:cubicBezTo>
                  <a:close/>
                  <a:moveTo>
                    <a:pt x="3149" y="0"/>
                  </a:moveTo>
                  <a:cubicBezTo>
                    <a:pt x="1636" y="0"/>
                    <a:pt x="124" y="1019"/>
                    <a:pt x="124" y="3056"/>
                  </a:cubicBezTo>
                  <a:lnTo>
                    <a:pt x="1" y="17377"/>
                  </a:lnTo>
                  <a:cubicBezTo>
                    <a:pt x="1" y="19044"/>
                    <a:pt x="1359" y="20402"/>
                    <a:pt x="3025" y="20402"/>
                  </a:cubicBezTo>
                  <a:cubicBezTo>
                    <a:pt x="4692" y="20402"/>
                    <a:pt x="6050" y="19044"/>
                    <a:pt x="6050" y="17377"/>
                  </a:cubicBezTo>
                  <a:lnTo>
                    <a:pt x="6174" y="3056"/>
                  </a:lnTo>
                  <a:cubicBezTo>
                    <a:pt x="6174" y="1019"/>
                    <a:pt x="4661" y="0"/>
                    <a:pt x="3149" y="0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5762975" y="1612075"/>
              <a:ext cx="148175" cy="504025"/>
            </a:xfrm>
            <a:custGeom>
              <a:avLst/>
              <a:gdLst/>
              <a:ahLst/>
              <a:cxnLst/>
              <a:rect l="l" t="t" r="r" b="b"/>
              <a:pathLst>
                <a:path w="5927" h="20161" extrusionOk="0">
                  <a:moveTo>
                    <a:pt x="3026" y="1"/>
                  </a:moveTo>
                  <a:cubicBezTo>
                    <a:pt x="2100" y="1"/>
                    <a:pt x="1235" y="433"/>
                    <a:pt x="680" y="1174"/>
                  </a:cubicBezTo>
                  <a:cubicBezTo>
                    <a:pt x="828" y="1148"/>
                    <a:pt x="970" y="1136"/>
                    <a:pt x="1107" y="1136"/>
                  </a:cubicBezTo>
                  <a:cubicBezTo>
                    <a:pt x="2286" y="1136"/>
                    <a:pt x="3058" y="2049"/>
                    <a:pt x="3334" y="3211"/>
                  </a:cubicBezTo>
                  <a:cubicBezTo>
                    <a:pt x="3519" y="3890"/>
                    <a:pt x="3581" y="4630"/>
                    <a:pt x="3581" y="5371"/>
                  </a:cubicBezTo>
                  <a:cubicBezTo>
                    <a:pt x="3581" y="6544"/>
                    <a:pt x="3643" y="7717"/>
                    <a:pt x="3705" y="8890"/>
                  </a:cubicBezTo>
                  <a:cubicBezTo>
                    <a:pt x="3828" y="10927"/>
                    <a:pt x="3705" y="13026"/>
                    <a:pt x="3458" y="15063"/>
                  </a:cubicBezTo>
                  <a:cubicBezTo>
                    <a:pt x="3273" y="16359"/>
                    <a:pt x="2902" y="17532"/>
                    <a:pt x="1544" y="17841"/>
                  </a:cubicBezTo>
                  <a:cubicBezTo>
                    <a:pt x="1401" y="17873"/>
                    <a:pt x="1257" y="17888"/>
                    <a:pt x="1116" y="17888"/>
                  </a:cubicBezTo>
                  <a:cubicBezTo>
                    <a:pt x="710" y="17888"/>
                    <a:pt x="321" y="17761"/>
                    <a:pt x="1" y="17532"/>
                  </a:cubicBezTo>
                  <a:lnTo>
                    <a:pt x="1" y="17532"/>
                  </a:lnTo>
                  <a:cubicBezTo>
                    <a:pt x="178" y="19307"/>
                    <a:pt x="1532" y="20160"/>
                    <a:pt x="2881" y="20160"/>
                  </a:cubicBezTo>
                  <a:cubicBezTo>
                    <a:pt x="4347" y="20160"/>
                    <a:pt x="5806" y="19152"/>
                    <a:pt x="5742" y="17223"/>
                  </a:cubicBezTo>
                  <a:lnTo>
                    <a:pt x="5927" y="2902"/>
                  </a:lnTo>
                  <a:cubicBezTo>
                    <a:pt x="5865" y="1297"/>
                    <a:pt x="4569" y="1"/>
                    <a:pt x="3026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5455875" y="1704250"/>
              <a:ext cx="274725" cy="353425"/>
            </a:xfrm>
            <a:custGeom>
              <a:avLst/>
              <a:gdLst/>
              <a:ahLst/>
              <a:cxnLst/>
              <a:rect l="l" t="t" r="r" b="b"/>
              <a:pathLst>
                <a:path w="10989" h="14137" extrusionOk="0">
                  <a:moveTo>
                    <a:pt x="2779" y="0"/>
                  </a:moveTo>
                  <a:cubicBezTo>
                    <a:pt x="2382" y="0"/>
                    <a:pt x="1981" y="86"/>
                    <a:pt x="1605" y="264"/>
                  </a:cubicBezTo>
                  <a:cubicBezTo>
                    <a:pt x="371" y="1067"/>
                    <a:pt x="0" y="2672"/>
                    <a:pt x="741" y="3906"/>
                  </a:cubicBezTo>
                  <a:lnTo>
                    <a:pt x="5803" y="12672"/>
                  </a:lnTo>
                  <a:cubicBezTo>
                    <a:pt x="6240" y="13590"/>
                    <a:pt x="7172" y="14136"/>
                    <a:pt x="8139" y="14136"/>
                  </a:cubicBezTo>
                  <a:cubicBezTo>
                    <a:pt x="8538" y="14136"/>
                    <a:pt x="8943" y="14043"/>
                    <a:pt x="9322" y="13845"/>
                  </a:cubicBezTo>
                  <a:cubicBezTo>
                    <a:pt x="10556" y="13043"/>
                    <a:pt x="10988" y="11438"/>
                    <a:pt x="10186" y="10203"/>
                  </a:cubicBezTo>
                  <a:lnTo>
                    <a:pt x="5186" y="1437"/>
                  </a:lnTo>
                  <a:cubicBezTo>
                    <a:pt x="4703" y="516"/>
                    <a:pt x="3753" y="0"/>
                    <a:pt x="2779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5451250" y="1698500"/>
              <a:ext cx="282425" cy="362700"/>
            </a:xfrm>
            <a:custGeom>
              <a:avLst/>
              <a:gdLst/>
              <a:ahLst/>
              <a:cxnLst/>
              <a:rect l="l" t="t" r="r" b="b"/>
              <a:pathLst>
                <a:path w="11297" h="14508" extrusionOk="0">
                  <a:moveTo>
                    <a:pt x="2963" y="371"/>
                  </a:moveTo>
                  <a:cubicBezTo>
                    <a:pt x="3889" y="371"/>
                    <a:pt x="4754" y="927"/>
                    <a:pt x="5247" y="1729"/>
                  </a:cubicBezTo>
                  <a:lnTo>
                    <a:pt x="10248" y="10495"/>
                  </a:lnTo>
                  <a:cubicBezTo>
                    <a:pt x="10988" y="11668"/>
                    <a:pt x="10618" y="13211"/>
                    <a:pt x="9507" y="13952"/>
                  </a:cubicBezTo>
                  <a:cubicBezTo>
                    <a:pt x="9136" y="14137"/>
                    <a:pt x="8766" y="14260"/>
                    <a:pt x="8396" y="14260"/>
                  </a:cubicBezTo>
                  <a:cubicBezTo>
                    <a:pt x="7408" y="14199"/>
                    <a:pt x="6544" y="13705"/>
                    <a:pt x="6112" y="12840"/>
                  </a:cubicBezTo>
                  <a:lnTo>
                    <a:pt x="1111" y="4075"/>
                  </a:lnTo>
                  <a:cubicBezTo>
                    <a:pt x="371" y="2902"/>
                    <a:pt x="679" y="1359"/>
                    <a:pt x="1852" y="618"/>
                  </a:cubicBezTo>
                  <a:cubicBezTo>
                    <a:pt x="2223" y="433"/>
                    <a:pt x="2593" y="371"/>
                    <a:pt x="2963" y="371"/>
                  </a:cubicBezTo>
                  <a:close/>
                  <a:moveTo>
                    <a:pt x="2963" y="1"/>
                  </a:moveTo>
                  <a:cubicBezTo>
                    <a:pt x="2531" y="1"/>
                    <a:pt x="2099" y="124"/>
                    <a:pt x="1729" y="371"/>
                  </a:cubicBezTo>
                  <a:cubicBezTo>
                    <a:pt x="432" y="1173"/>
                    <a:pt x="0" y="2902"/>
                    <a:pt x="865" y="4198"/>
                  </a:cubicBezTo>
                  <a:lnTo>
                    <a:pt x="5865" y="12964"/>
                  </a:lnTo>
                  <a:cubicBezTo>
                    <a:pt x="6359" y="13890"/>
                    <a:pt x="7284" y="14507"/>
                    <a:pt x="8396" y="14507"/>
                  </a:cubicBezTo>
                  <a:cubicBezTo>
                    <a:pt x="8828" y="14507"/>
                    <a:pt x="9198" y="14384"/>
                    <a:pt x="9630" y="14199"/>
                  </a:cubicBezTo>
                  <a:cubicBezTo>
                    <a:pt x="10927" y="13396"/>
                    <a:pt x="11297" y="11668"/>
                    <a:pt x="10494" y="10310"/>
                  </a:cubicBezTo>
                  <a:lnTo>
                    <a:pt x="5494" y="1544"/>
                  </a:lnTo>
                  <a:cubicBezTo>
                    <a:pt x="5000" y="618"/>
                    <a:pt x="4013" y="62"/>
                    <a:pt x="2963" y="1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5455875" y="1710850"/>
              <a:ext cx="290575" cy="348425"/>
            </a:xfrm>
            <a:custGeom>
              <a:avLst/>
              <a:gdLst/>
              <a:ahLst/>
              <a:cxnLst/>
              <a:rect l="l" t="t" r="r" b="b"/>
              <a:pathLst>
                <a:path w="11623" h="13937" extrusionOk="0">
                  <a:moveTo>
                    <a:pt x="1667" y="0"/>
                  </a:moveTo>
                  <a:cubicBezTo>
                    <a:pt x="371" y="803"/>
                    <a:pt x="0" y="2408"/>
                    <a:pt x="803" y="3642"/>
                  </a:cubicBezTo>
                  <a:lnTo>
                    <a:pt x="5803" y="12408"/>
                  </a:lnTo>
                  <a:cubicBezTo>
                    <a:pt x="6305" y="13492"/>
                    <a:pt x="7166" y="13936"/>
                    <a:pt x="8029" y="13936"/>
                  </a:cubicBezTo>
                  <a:cubicBezTo>
                    <a:pt x="9820" y="13936"/>
                    <a:pt x="11623" y="12022"/>
                    <a:pt x="10248" y="9939"/>
                  </a:cubicBezTo>
                  <a:lnTo>
                    <a:pt x="10186" y="9939"/>
                  </a:lnTo>
                  <a:cubicBezTo>
                    <a:pt x="10248" y="10186"/>
                    <a:pt x="10248" y="10371"/>
                    <a:pt x="10186" y="10556"/>
                  </a:cubicBezTo>
                  <a:cubicBezTo>
                    <a:pt x="10124" y="11235"/>
                    <a:pt x="9816" y="11976"/>
                    <a:pt x="9013" y="12038"/>
                  </a:cubicBezTo>
                  <a:cubicBezTo>
                    <a:pt x="8973" y="12040"/>
                    <a:pt x="8933" y="12040"/>
                    <a:pt x="8894" y="12040"/>
                  </a:cubicBezTo>
                  <a:cubicBezTo>
                    <a:pt x="7541" y="12040"/>
                    <a:pt x="6648" y="11021"/>
                    <a:pt x="5988" y="10001"/>
                  </a:cubicBezTo>
                  <a:cubicBezTo>
                    <a:pt x="5248" y="8704"/>
                    <a:pt x="4692" y="7223"/>
                    <a:pt x="3889" y="5927"/>
                  </a:cubicBezTo>
                  <a:cubicBezTo>
                    <a:pt x="3210" y="5001"/>
                    <a:pt x="2655" y="3951"/>
                    <a:pt x="2223" y="2902"/>
                  </a:cubicBezTo>
                  <a:cubicBezTo>
                    <a:pt x="1791" y="2037"/>
                    <a:pt x="1359" y="926"/>
                    <a:pt x="1729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5583975" y="2235375"/>
              <a:ext cx="160525" cy="410775"/>
            </a:xfrm>
            <a:custGeom>
              <a:avLst/>
              <a:gdLst/>
              <a:ahLst/>
              <a:cxnLst/>
              <a:rect l="l" t="t" r="r" b="b"/>
              <a:pathLst>
                <a:path w="6421" h="16431" extrusionOk="0">
                  <a:moveTo>
                    <a:pt x="2445" y="1"/>
                  </a:moveTo>
                  <a:cubicBezTo>
                    <a:pt x="2391" y="1"/>
                    <a:pt x="2338" y="3"/>
                    <a:pt x="2284" y="8"/>
                  </a:cubicBezTo>
                  <a:cubicBezTo>
                    <a:pt x="926" y="193"/>
                    <a:pt x="0" y="1860"/>
                    <a:pt x="185" y="3403"/>
                  </a:cubicBezTo>
                  <a:lnTo>
                    <a:pt x="1173" y="13897"/>
                  </a:lnTo>
                  <a:cubicBezTo>
                    <a:pt x="1233" y="15339"/>
                    <a:pt x="2463" y="16430"/>
                    <a:pt x="3838" y="16430"/>
                  </a:cubicBezTo>
                  <a:cubicBezTo>
                    <a:pt x="3876" y="16430"/>
                    <a:pt x="3913" y="16430"/>
                    <a:pt x="3951" y="16428"/>
                  </a:cubicBezTo>
                  <a:cubicBezTo>
                    <a:pt x="5371" y="16181"/>
                    <a:pt x="6420" y="14885"/>
                    <a:pt x="6235" y="13403"/>
                  </a:cubicBezTo>
                  <a:lnTo>
                    <a:pt x="5185" y="2909"/>
                  </a:lnTo>
                  <a:cubicBezTo>
                    <a:pt x="5067" y="1483"/>
                    <a:pt x="3805" y="1"/>
                    <a:pt x="244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5582425" y="2232300"/>
              <a:ext cx="166700" cy="416875"/>
            </a:xfrm>
            <a:custGeom>
              <a:avLst/>
              <a:gdLst/>
              <a:ahLst/>
              <a:cxnLst/>
              <a:rect l="l" t="t" r="r" b="b"/>
              <a:pathLst>
                <a:path w="6668" h="16675" extrusionOk="0">
                  <a:moveTo>
                    <a:pt x="2531" y="254"/>
                  </a:moveTo>
                  <a:cubicBezTo>
                    <a:pt x="3704" y="254"/>
                    <a:pt x="5001" y="1674"/>
                    <a:pt x="5124" y="3032"/>
                  </a:cubicBezTo>
                  <a:lnTo>
                    <a:pt x="6112" y="13526"/>
                  </a:lnTo>
                  <a:cubicBezTo>
                    <a:pt x="6475" y="15375"/>
                    <a:pt x="5072" y="16394"/>
                    <a:pt x="3698" y="16394"/>
                  </a:cubicBezTo>
                  <a:cubicBezTo>
                    <a:pt x="2503" y="16394"/>
                    <a:pt x="1330" y="15624"/>
                    <a:pt x="1358" y="13958"/>
                  </a:cubicBezTo>
                  <a:lnTo>
                    <a:pt x="371" y="3526"/>
                  </a:lnTo>
                  <a:cubicBezTo>
                    <a:pt x="247" y="2785"/>
                    <a:pt x="432" y="1983"/>
                    <a:pt x="803" y="1365"/>
                  </a:cubicBezTo>
                  <a:cubicBezTo>
                    <a:pt x="1112" y="748"/>
                    <a:pt x="1667" y="378"/>
                    <a:pt x="2346" y="254"/>
                  </a:cubicBezTo>
                  <a:close/>
                  <a:moveTo>
                    <a:pt x="2513" y="0"/>
                  </a:moveTo>
                  <a:cubicBezTo>
                    <a:pt x="2457" y="0"/>
                    <a:pt x="2402" y="2"/>
                    <a:pt x="2346" y="7"/>
                  </a:cubicBezTo>
                  <a:cubicBezTo>
                    <a:pt x="1605" y="131"/>
                    <a:pt x="926" y="563"/>
                    <a:pt x="618" y="1242"/>
                  </a:cubicBezTo>
                  <a:cubicBezTo>
                    <a:pt x="186" y="1921"/>
                    <a:pt x="0" y="2723"/>
                    <a:pt x="124" y="3588"/>
                  </a:cubicBezTo>
                  <a:lnTo>
                    <a:pt x="1112" y="14020"/>
                  </a:lnTo>
                  <a:cubicBezTo>
                    <a:pt x="1173" y="15502"/>
                    <a:pt x="2346" y="16613"/>
                    <a:pt x="3766" y="16674"/>
                  </a:cubicBezTo>
                  <a:lnTo>
                    <a:pt x="4075" y="16613"/>
                  </a:lnTo>
                  <a:cubicBezTo>
                    <a:pt x="5556" y="16427"/>
                    <a:pt x="6667" y="15008"/>
                    <a:pt x="6420" y="13526"/>
                  </a:cubicBezTo>
                  <a:lnTo>
                    <a:pt x="5433" y="3032"/>
                  </a:lnTo>
                  <a:cubicBezTo>
                    <a:pt x="5255" y="1431"/>
                    <a:pt x="3880" y="0"/>
                    <a:pt x="2513" y="0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5590150" y="2235375"/>
              <a:ext cx="157250" cy="412025"/>
            </a:xfrm>
            <a:custGeom>
              <a:avLst/>
              <a:gdLst/>
              <a:ahLst/>
              <a:cxnLst/>
              <a:rect l="l" t="t" r="r" b="b"/>
              <a:pathLst>
                <a:path w="6290" h="16481" extrusionOk="0">
                  <a:moveTo>
                    <a:pt x="2198" y="1"/>
                  </a:moveTo>
                  <a:cubicBezTo>
                    <a:pt x="2144" y="1"/>
                    <a:pt x="2091" y="3"/>
                    <a:pt x="2037" y="8"/>
                  </a:cubicBezTo>
                  <a:cubicBezTo>
                    <a:pt x="988" y="255"/>
                    <a:pt x="123" y="1181"/>
                    <a:pt x="0" y="2292"/>
                  </a:cubicBezTo>
                  <a:cubicBezTo>
                    <a:pt x="123" y="2045"/>
                    <a:pt x="370" y="1860"/>
                    <a:pt x="556" y="1674"/>
                  </a:cubicBezTo>
                  <a:cubicBezTo>
                    <a:pt x="802" y="1517"/>
                    <a:pt x="1081" y="1442"/>
                    <a:pt x="1361" y="1442"/>
                  </a:cubicBezTo>
                  <a:cubicBezTo>
                    <a:pt x="1850" y="1442"/>
                    <a:pt x="2340" y="1674"/>
                    <a:pt x="2654" y="2107"/>
                  </a:cubicBezTo>
                  <a:cubicBezTo>
                    <a:pt x="3148" y="2909"/>
                    <a:pt x="3395" y="3835"/>
                    <a:pt x="3457" y="4823"/>
                  </a:cubicBezTo>
                  <a:cubicBezTo>
                    <a:pt x="3642" y="6181"/>
                    <a:pt x="3704" y="7601"/>
                    <a:pt x="3704" y="8959"/>
                  </a:cubicBezTo>
                  <a:cubicBezTo>
                    <a:pt x="3766" y="10378"/>
                    <a:pt x="3951" y="11983"/>
                    <a:pt x="3519" y="13341"/>
                  </a:cubicBezTo>
                  <a:cubicBezTo>
                    <a:pt x="3395" y="13835"/>
                    <a:pt x="3025" y="14144"/>
                    <a:pt x="2531" y="14267"/>
                  </a:cubicBezTo>
                  <a:cubicBezTo>
                    <a:pt x="1914" y="14267"/>
                    <a:pt x="1358" y="14020"/>
                    <a:pt x="864" y="13650"/>
                  </a:cubicBezTo>
                  <a:lnTo>
                    <a:pt x="864" y="13959"/>
                  </a:lnTo>
                  <a:cubicBezTo>
                    <a:pt x="864" y="15679"/>
                    <a:pt x="2103" y="16481"/>
                    <a:pt x="3361" y="16481"/>
                  </a:cubicBezTo>
                  <a:cubicBezTo>
                    <a:pt x="4812" y="16481"/>
                    <a:pt x="6290" y="15415"/>
                    <a:pt x="5926" y="13465"/>
                  </a:cubicBezTo>
                  <a:lnTo>
                    <a:pt x="5988" y="13403"/>
                  </a:lnTo>
                  <a:lnTo>
                    <a:pt x="5000" y="2971"/>
                  </a:lnTo>
                  <a:cubicBezTo>
                    <a:pt x="4822" y="1486"/>
                    <a:pt x="3558" y="1"/>
                    <a:pt x="2198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6386450" y="1975675"/>
              <a:ext cx="191400" cy="373625"/>
            </a:xfrm>
            <a:custGeom>
              <a:avLst/>
              <a:gdLst/>
              <a:ahLst/>
              <a:cxnLst/>
              <a:rect l="l" t="t" r="r" b="b"/>
              <a:pathLst>
                <a:path w="7656" h="14945" extrusionOk="0">
                  <a:moveTo>
                    <a:pt x="2464" y="0"/>
                  </a:moveTo>
                  <a:cubicBezTo>
                    <a:pt x="2344" y="0"/>
                    <a:pt x="2223" y="8"/>
                    <a:pt x="2100" y="25"/>
                  </a:cubicBezTo>
                  <a:cubicBezTo>
                    <a:pt x="803" y="395"/>
                    <a:pt x="1" y="1815"/>
                    <a:pt x="371" y="3112"/>
                  </a:cubicBezTo>
                  <a:lnTo>
                    <a:pt x="2655" y="12927"/>
                  </a:lnTo>
                  <a:cubicBezTo>
                    <a:pt x="2874" y="14129"/>
                    <a:pt x="3915" y="14944"/>
                    <a:pt x="5136" y="14944"/>
                  </a:cubicBezTo>
                  <a:cubicBezTo>
                    <a:pt x="5294" y="14944"/>
                    <a:pt x="5455" y="14930"/>
                    <a:pt x="5618" y="14902"/>
                  </a:cubicBezTo>
                  <a:cubicBezTo>
                    <a:pt x="6915" y="14532"/>
                    <a:pt x="7655" y="13174"/>
                    <a:pt x="7285" y="11815"/>
                  </a:cubicBezTo>
                  <a:lnTo>
                    <a:pt x="5001" y="2062"/>
                  </a:lnTo>
                  <a:cubicBezTo>
                    <a:pt x="4720" y="827"/>
                    <a:pt x="3673" y="0"/>
                    <a:pt x="2464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6389550" y="1971650"/>
              <a:ext cx="186750" cy="381225"/>
            </a:xfrm>
            <a:custGeom>
              <a:avLst/>
              <a:gdLst/>
              <a:ahLst/>
              <a:cxnLst/>
              <a:rect l="l" t="t" r="r" b="b"/>
              <a:pathLst>
                <a:path w="7470" h="15249" extrusionOk="0">
                  <a:moveTo>
                    <a:pt x="2470" y="248"/>
                  </a:moveTo>
                  <a:cubicBezTo>
                    <a:pt x="3581" y="309"/>
                    <a:pt x="4507" y="1112"/>
                    <a:pt x="4754" y="2223"/>
                  </a:cubicBezTo>
                  <a:lnTo>
                    <a:pt x="7038" y="11976"/>
                  </a:lnTo>
                  <a:cubicBezTo>
                    <a:pt x="7161" y="12594"/>
                    <a:pt x="7099" y="13273"/>
                    <a:pt x="6791" y="13828"/>
                  </a:cubicBezTo>
                  <a:cubicBezTo>
                    <a:pt x="6482" y="14384"/>
                    <a:pt x="5988" y="14754"/>
                    <a:pt x="5433" y="14940"/>
                  </a:cubicBezTo>
                  <a:lnTo>
                    <a:pt x="4939" y="14940"/>
                  </a:lnTo>
                  <a:cubicBezTo>
                    <a:pt x="3828" y="14878"/>
                    <a:pt x="2902" y="14075"/>
                    <a:pt x="2655" y="13026"/>
                  </a:cubicBezTo>
                  <a:lnTo>
                    <a:pt x="432" y="3273"/>
                  </a:lnTo>
                  <a:cubicBezTo>
                    <a:pt x="247" y="2655"/>
                    <a:pt x="309" y="1976"/>
                    <a:pt x="679" y="1421"/>
                  </a:cubicBezTo>
                  <a:cubicBezTo>
                    <a:pt x="926" y="865"/>
                    <a:pt x="1420" y="495"/>
                    <a:pt x="2037" y="309"/>
                  </a:cubicBezTo>
                  <a:cubicBezTo>
                    <a:pt x="2161" y="309"/>
                    <a:pt x="2346" y="309"/>
                    <a:pt x="2470" y="248"/>
                  </a:cubicBezTo>
                  <a:close/>
                  <a:moveTo>
                    <a:pt x="2470" y="1"/>
                  </a:moveTo>
                  <a:cubicBezTo>
                    <a:pt x="2284" y="1"/>
                    <a:pt x="2099" y="1"/>
                    <a:pt x="1976" y="63"/>
                  </a:cubicBezTo>
                  <a:cubicBezTo>
                    <a:pt x="1297" y="248"/>
                    <a:pt x="741" y="680"/>
                    <a:pt x="432" y="1235"/>
                  </a:cubicBezTo>
                  <a:cubicBezTo>
                    <a:pt x="62" y="1914"/>
                    <a:pt x="0" y="2593"/>
                    <a:pt x="124" y="3334"/>
                  </a:cubicBezTo>
                  <a:lnTo>
                    <a:pt x="2408" y="13088"/>
                  </a:lnTo>
                  <a:cubicBezTo>
                    <a:pt x="2655" y="14322"/>
                    <a:pt x="3704" y="15186"/>
                    <a:pt x="4939" y="15248"/>
                  </a:cubicBezTo>
                  <a:lnTo>
                    <a:pt x="5433" y="15248"/>
                  </a:lnTo>
                  <a:cubicBezTo>
                    <a:pt x="6112" y="15063"/>
                    <a:pt x="6667" y="14631"/>
                    <a:pt x="7038" y="14014"/>
                  </a:cubicBezTo>
                  <a:cubicBezTo>
                    <a:pt x="7346" y="13396"/>
                    <a:pt x="7470" y="12656"/>
                    <a:pt x="7285" y="11976"/>
                  </a:cubicBezTo>
                  <a:lnTo>
                    <a:pt x="5001" y="2223"/>
                  </a:lnTo>
                  <a:cubicBezTo>
                    <a:pt x="4754" y="989"/>
                    <a:pt x="3704" y="63"/>
                    <a:pt x="2470" y="1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6408075" y="1975300"/>
              <a:ext cx="169775" cy="374000"/>
            </a:xfrm>
            <a:custGeom>
              <a:avLst/>
              <a:gdLst/>
              <a:ahLst/>
              <a:cxnLst/>
              <a:rect l="l" t="t" r="r" b="b"/>
              <a:pathLst>
                <a:path w="6791" h="14960" extrusionOk="0">
                  <a:moveTo>
                    <a:pt x="1675" y="0"/>
                  </a:moveTo>
                  <a:cubicBezTo>
                    <a:pt x="1530" y="0"/>
                    <a:pt x="1383" y="13"/>
                    <a:pt x="1235" y="40"/>
                  </a:cubicBezTo>
                  <a:cubicBezTo>
                    <a:pt x="741" y="163"/>
                    <a:pt x="309" y="410"/>
                    <a:pt x="0" y="781"/>
                  </a:cubicBezTo>
                  <a:cubicBezTo>
                    <a:pt x="179" y="716"/>
                    <a:pt x="362" y="685"/>
                    <a:pt x="541" y="685"/>
                  </a:cubicBezTo>
                  <a:cubicBezTo>
                    <a:pt x="1043" y="685"/>
                    <a:pt x="1517" y="927"/>
                    <a:pt x="1790" y="1336"/>
                  </a:cubicBezTo>
                  <a:cubicBezTo>
                    <a:pt x="2469" y="2324"/>
                    <a:pt x="2840" y="3435"/>
                    <a:pt x="2963" y="4670"/>
                  </a:cubicBezTo>
                  <a:cubicBezTo>
                    <a:pt x="3210" y="5534"/>
                    <a:pt x="3395" y="6460"/>
                    <a:pt x="3580" y="7386"/>
                  </a:cubicBezTo>
                  <a:cubicBezTo>
                    <a:pt x="3889" y="9053"/>
                    <a:pt x="4321" y="11275"/>
                    <a:pt x="3457" y="12818"/>
                  </a:cubicBezTo>
                  <a:cubicBezTo>
                    <a:pt x="3210" y="13312"/>
                    <a:pt x="2716" y="13682"/>
                    <a:pt x="2161" y="13806"/>
                  </a:cubicBezTo>
                  <a:cubicBezTo>
                    <a:pt x="2579" y="14537"/>
                    <a:pt x="3395" y="14959"/>
                    <a:pt x="4235" y="14959"/>
                  </a:cubicBezTo>
                  <a:cubicBezTo>
                    <a:pt x="4387" y="14959"/>
                    <a:pt x="4540" y="14945"/>
                    <a:pt x="4692" y="14917"/>
                  </a:cubicBezTo>
                  <a:cubicBezTo>
                    <a:pt x="5988" y="14547"/>
                    <a:pt x="6790" y="13189"/>
                    <a:pt x="6420" y="11830"/>
                  </a:cubicBezTo>
                  <a:lnTo>
                    <a:pt x="4136" y="2077"/>
                  </a:lnTo>
                  <a:cubicBezTo>
                    <a:pt x="3916" y="867"/>
                    <a:pt x="2863" y="0"/>
                    <a:pt x="167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6662700" y="1686150"/>
              <a:ext cx="132750" cy="418250"/>
            </a:xfrm>
            <a:custGeom>
              <a:avLst/>
              <a:gdLst/>
              <a:ahLst/>
              <a:cxnLst/>
              <a:rect l="l" t="t" r="r" b="b"/>
              <a:pathLst>
                <a:path w="5310" h="16730" extrusionOk="0">
                  <a:moveTo>
                    <a:pt x="2593" y="1"/>
                  </a:moveTo>
                  <a:cubicBezTo>
                    <a:pt x="1112" y="62"/>
                    <a:pt x="1" y="1359"/>
                    <a:pt x="124" y="2840"/>
                  </a:cubicBezTo>
                  <a:lnTo>
                    <a:pt x="186" y="13828"/>
                  </a:lnTo>
                  <a:cubicBezTo>
                    <a:pt x="62" y="15310"/>
                    <a:pt x="1235" y="16606"/>
                    <a:pt x="2717" y="16730"/>
                  </a:cubicBezTo>
                  <a:cubicBezTo>
                    <a:pt x="4198" y="16606"/>
                    <a:pt x="5309" y="15310"/>
                    <a:pt x="5248" y="13828"/>
                  </a:cubicBezTo>
                  <a:lnTo>
                    <a:pt x="5124" y="2840"/>
                  </a:lnTo>
                  <a:cubicBezTo>
                    <a:pt x="5248" y="1359"/>
                    <a:pt x="4075" y="62"/>
                    <a:pt x="2593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6661150" y="1681525"/>
              <a:ext cx="135850" cy="425975"/>
            </a:xfrm>
            <a:custGeom>
              <a:avLst/>
              <a:gdLst/>
              <a:ahLst/>
              <a:cxnLst/>
              <a:rect l="l" t="t" r="r" b="b"/>
              <a:pathLst>
                <a:path w="5434" h="17039" extrusionOk="0">
                  <a:moveTo>
                    <a:pt x="2717" y="309"/>
                  </a:moveTo>
                  <a:cubicBezTo>
                    <a:pt x="4075" y="371"/>
                    <a:pt x="5125" y="1606"/>
                    <a:pt x="5063" y="3025"/>
                  </a:cubicBezTo>
                  <a:lnTo>
                    <a:pt x="5125" y="14013"/>
                  </a:lnTo>
                  <a:cubicBezTo>
                    <a:pt x="5125" y="14754"/>
                    <a:pt x="4878" y="15433"/>
                    <a:pt x="4446" y="15989"/>
                  </a:cubicBezTo>
                  <a:cubicBezTo>
                    <a:pt x="4013" y="16483"/>
                    <a:pt x="3396" y="16729"/>
                    <a:pt x="2779" y="16729"/>
                  </a:cubicBezTo>
                  <a:cubicBezTo>
                    <a:pt x="1359" y="16668"/>
                    <a:pt x="310" y="15433"/>
                    <a:pt x="371" y="14013"/>
                  </a:cubicBezTo>
                  <a:lnTo>
                    <a:pt x="310" y="3025"/>
                  </a:lnTo>
                  <a:cubicBezTo>
                    <a:pt x="310" y="2346"/>
                    <a:pt x="556" y="1667"/>
                    <a:pt x="989" y="1112"/>
                  </a:cubicBezTo>
                  <a:cubicBezTo>
                    <a:pt x="1421" y="618"/>
                    <a:pt x="2038" y="309"/>
                    <a:pt x="2717" y="309"/>
                  </a:cubicBezTo>
                  <a:close/>
                  <a:moveTo>
                    <a:pt x="2717" y="1"/>
                  </a:moveTo>
                  <a:cubicBezTo>
                    <a:pt x="1976" y="1"/>
                    <a:pt x="1297" y="371"/>
                    <a:pt x="803" y="926"/>
                  </a:cubicBezTo>
                  <a:cubicBezTo>
                    <a:pt x="310" y="1482"/>
                    <a:pt x="1" y="2285"/>
                    <a:pt x="63" y="3025"/>
                  </a:cubicBezTo>
                  <a:lnTo>
                    <a:pt x="124" y="14013"/>
                  </a:lnTo>
                  <a:cubicBezTo>
                    <a:pt x="1" y="15618"/>
                    <a:pt x="1174" y="16915"/>
                    <a:pt x="2779" y="17038"/>
                  </a:cubicBezTo>
                  <a:cubicBezTo>
                    <a:pt x="3458" y="16976"/>
                    <a:pt x="4199" y="16668"/>
                    <a:pt x="4631" y="16112"/>
                  </a:cubicBezTo>
                  <a:cubicBezTo>
                    <a:pt x="5125" y="15557"/>
                    <a:pt x="5433" y="14754"/>
                    <a:pt x="5433" y="14013"/>
                  </a:cubicBezTo>
                  <a:lnTo>
                    <a:pt x="5371" y="3025"/>
                  </a:lnTo>
                  <a:cubicBezTo>
                    <a:pt x="5433" y="1420"/>
                    <a:pt x="4260" y="124"/>
                    <a:pt x="2717" y="1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6"/>
            <p:cNvSpPr/>
            <p:nvPr/>
          </p:nvSpPr>
          <p:spPr>
            <a:xfrm>
              <a:off x="6661150" y="1702750"/>
              <a:ext cx="137375" cy="400150"/>
            </a:xfrm>
            <a:custGeom>
              <a:avLst/>
              <a:gdLst/>
              <a:ahLst/>
              <a:cxnLst/>
              <a:rect l="l" t="t" r="r" b="b"/>
              <a:pathLst>
                <a:path w="5495" h="16006" extrusionOk="0">
                  <a:moveTo>
                    <a:pt x="2694" y="0"/>
                  </a:moveTo>
                  <a:cubicBezTo>
                    <a:pt x="1344" y="0"/>
                    <a:pt x="1" y="726"/>
                    <a:pt x="186" y="2176"/>
                  </a:cubicBezTo>
                  <a:lnTo>
                    <a:pt x="186" y="2300"/>
                  </a:lnTo>
                  <a:cubicBezTo>
                    <a:pt x="310" y="2176"/>
                    <a:pt x="371" y="2115"/>
                    <a:pt x="495" y="2053"/>
                  </a:cubicBezTo>
                  <a:cubicBezTo>
                    <a:pt x="812" y="1862"/>
                    <a:pt x="1261" y="1721"/>
                    <a:pt x="1689" y="1721"/>
                  </a:cubicBezTo>
                  <a:cubicBezTo>
                    <a:pt x="2092" y="1721"/>
                    <a:pt x="2477" y="1847"/>
                    <a:pt x="2717" y="2176"/>
                  </a:cubicBezTo>
                  <a:cubicBezTo>
                    <a:pt x="3149" y="2917"/>
                    <a:pt x="3273" y="3720"/>
                    <a:pt x="3211" y="4522"/>
                  </a:cubicBezTo>
                  <a:cubicBezTo>
                    <a:pt x="3149" y="5880"/>
                    <a:pt x="3211" y="7238"/>
                    <a:pt x="3211" y="8596"/>
                  </a:cubicBezTo>
                  <a:cubicBezTo>
                    <a:pt x="3211" y="9831"/>
                    <a:pt x="3396" y="13349"/>
                    <a:pt x="1359" y="13411"/>
                  </a:cubicBezTo>
                  <a:cubicBezTo>
                    <a:pt x="989" y="13411"/>
                    <a:pt x="618" y="13349"/>
                    <a:pt x="248" y="13164"/>
                  </a:cubicBezTo>
                  <a:lnTo>
                    <a:pt x="248" y="13164"/>
                  </a:lnTo>
                  <a:cubicBezTo>
                    <a:pt x="67" y="14674"/>
                    <a:pt x="1244" y="16006"/>
                    <a:pt x="2739" y="16006"/>
                  </a:cubicBezTo>
                  <a:cubicBezTo>
                    <a:pt x="2773" y="16006"/>
                    <a:pt x="2807" y="16005"/>
                    <a:pt x="2841" y="16004"/>
                  </a:cubicBezTo>
                  <a:cubicBezTo>
                    <a:pt x="4322" y="16004"/>
                    <a:pt x="5495" y="14646"/>
                    <a:pt x="5310" y="13103"/>
                  </a:cubicBezTo>
                  <a:lnTo>
                    <a:pt x="5248" y="2176"/>
                  </a:lnTo>
                  <a:cubicBezTo>
                    <a:pt x="5402" y="726"/>
                    <a:pt x="4044" y="0"/>
                    <a:pt x="2694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6"/>
            <p:cNvSpPr/>
            <p:nvPr/>
          </p:nvSpPr>
          <p:spPr>
            <a:xfrm>
              <a:off x="6692025" y="1295325"/>
              <a:ext cx="257750" cy="429825"/>
            </a:xfrm>
            <a:custGeom>
              <a:avLst/>
              <a:gdLst/>
              <a:ahLst/>
              <a:cxnLst/>
              <a:rect l="l" t="t" r="r" b="b"/>
              <a:pathLst>
                <a:path w="10310" h="17193" extrusionOk="0">
                  <a:moveTo>
                    <a:pt x="7699" y="1"/>
                  </a:moveTo>
                  <a:cubicBezTo>
                    <a:pt x="6606" y="1"/>
                    <a:pt x="5489" y="815"/>
                    <a:pt x="4939" y="2115"/>
                  </a:cubicBezTo>
                  <a:lnTo>
                    <a:pt x="680" y="13226"/>
                  </a:lnTo>
                  <a:cubicBezTo>
                    <a:pt x="1" y="14831"/>
                    <a:pt x="556" y="16560"/>
                    <a:pt x="1852" y="17054"/>
                  </a:cubicBezTo>
                  <a:cubicBezTo>
                    <a:pt x="2099" y="17147"/>
                    <a:pt x="2356" y="17192"/>
                    <a:pt x="2616" y="17192"/>
                  </a:cubicBezTo>
                  <a:cubicBezTo>
                    <a:pt x="3723" y="17192"/>
                    <a:pt x="4871" y="16378"/>
                    <a:pt x="5371" y="15078"/>
                  </a:cubicBezTo>
                  <a:lnTo>
                    <a:pt x="9692" y="3967"/>
                  </a:lnTo>
                  <a:cubicBezTo>
                    <a:pt x="10310" y="2362"/>
                    <a:pt x="9754" y="633"/>
                    <a:pt x="8458" y="139"/>
                  </a:cubicBezTo>
                  <a:cubicBezTo>
                    <a:pt x="8211" y="46"/>
                    <a:pt x="7956" y="1"/>
                    <a:pt x="7699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6"/>
            <p:cNvSpPr/>
            <p:nvPr/>
          </p:nvSpPr>
          <p:spPr>
            <a:xfrm>
              <a:off x="6696650" y="1292625"/>
              <a:ext cx="248500" cy="435225"/>
            </a:xfrm>
            <a:custGeom>
              <a:avLst/>
              <a:gdLst/>
              <a:ahLst/>
              <a:cxnLst/>
              <a:rect l="l" t="t" r="r" b="b"/>
              <a:pathLst>
                <a:path w="9940" h="17409" extrusionOk="0">
                  <a:moveTo>
                    <a:pt x="7470" y="247"/>
                  </a:moveTo>
                  <a:cubicBezTo>
                    <a:pt x="7717" y="247"/>
                    <a:pt x="7964" y="309"/>
                    <a:pt x="8211" y="371"/>
                  </a:cubicBezTo>
                  <a:cubicBezTo>
                    <a:pt x="8828" y="618"/>
                    <a:pt x="9260" y="1173"/>
                    <a:pt x="9445" y="1791"/>
                  </a:cubicBezTo>
                  <a:cubicBezTo>
                    <a:pt x="9692" y="2531"/>
                    <a:pt x="9631" y="3272"/>
                    <a:pt x="9322" y="4013"/>
                  </a:cubicBezTo>
                  <a:lnTo>
                    <a:pt x="5063" y="15124"/>
                  </a:lnTo>
                  <a:cubicBezTo>
                    <a:pt x="4630" y="16236"/>
                    <a:pt x="3643" y="17038"/>
                    <a:pt x="2470" y="17162"/>
                  </a:cubicBezTo>
                  <a:cubicBezTo>
                    <a:pt x="2223" y="17162"/>
                    <a:pt x="1976" y="17100"/>
                    <a:pt x="1729" y="17038"/>
                  </a:cubicBezTo>
                  <a:cubicBezTo>
                    <a:pt x="1112" y="16729"/>
                    <a:pt x="680" y="16236"/>
                    <a:pt x="495" y="15618"/>
                  </a:cubicBezTo>
                  <a:cubicBezTo>
                    <a:pt x="309" y="14877"/>
                    <a:pt x="309" y="14075"/>
                    <a:pt x="618" y="13396"/>
                  </a:cubicBezTo>
                  <a:lnTo>
                    <a:pt x="4939" y="2285"/>
                  </a:lnTo>
                  <a:cubicBezTo>
                    <a:pt x="5310" y="1173"/>
                    <a:pt x="6297" y="371"/>
                    <a:pt x="7470" y="247"/>
                  </a:cubicBezTo>
                  <a:close/>
                  <a:moveTo>
                    <a:pt x="7470" y="0"/>
                  </a:moveTo>
                  <a:cubicBezTo>
                    <a:pt x="6174" y="124"/>
                    <a:pt x="5063" y="988"/>
                    <a:pt x="4630" y="2223"/>
                  </a:cubicBezTo>
                  <a:lnTo>
                    <a:pt x="309" y="13334"/>
                  </a:lnTo>
                  <a:cubicBezTo>
                    <a:pt x="1" y="14075"/>
                    <a:pt x="1" y="14939"/>
                    <a:pt x="248" y="15742"/>
                  </a:cubicBezTo>
                  <a:cubicBezTo>
                    <a:pt x="433" y="16421"/>
                    <a:pt x="927" y="16976"/>
                    <a:pt x="1606" y="17285"/>
                  </a:cubicBezTo>
                  <a:cubicBezTo>
                    <a:pt x="1914" y="17347"/>
                    <a:pt x="2161" y="17408"/>
                    <a:pt x="2470" y="17408"/>
                  </a:cubicBezTo>
                  <a:cubicBezTo>
                    <a:pt x="3766" y="17347"/>
                    <a:pt x="4877" y="16482"/>
                    <a:pt x="5310" y="15186"/>
                  </a:cubicBezTo>
                  <a:lnTo>
                    <a:pt x="9631" y="4136"/>
                  </a:lnTo>
                  <a:cubicBezTo>
                    <a:pt x="9939" y="3334"/>
                    <a:pt x="9939" y="2531"/>
                    <a:pt x="9692" y="1729"/>
                  </a:cubicBezTo>
                  <a:cubicBezTo>
                    <a:pt x="9507" y="988"/>
                    <a:pt x="8952" y="433"/>
                    <a:pt x="8334" y="186"/>
                  </a:cubicBezTo>
                  <a:cubicBezTo>
                    <a:pt x="8026" y="62"/>
                    <a:pt x="7779" y="0"/>
                    <a:pt x="7470" y="0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6"/>
            <p:cNvSpPr/>
            <p:nvPr/>
          </p:nvSpPr>
          <p:spPr>
            <a:xfrm>
              <a:off x="6696650" y="1295525"/>
              <a:ext cx="253125" cy="429625"/>
            </a:xfrm>
            <a:custGeom>
              <a:avLst/>
              <a:gdLst/>
              <a:ahLst/>
              <a:cxnLst/>
              <a:rect l="l" t="t" r="r" b="b"/>
              <a:pathLst>
                <a:path w="10125" h="17185" extrusionOk="0">
                  <a:moveTo>
                    <a:pt x="7469" y="0"/>
                  </a:moveTo>
                  <a:cubicBezTo>
                    <a:pt x="6805" y="0"/>
                    <a:pt x="6164" y="265"/>
                    <a:pt x="5680" y="749"/>
                  </a:cubicBezTo>
                  <a:cubicBezTo>
                    <a:pt x="5803" y="749"/>
                    <a:pt x="5927" y="687"/>
                    <a:pt x="5989" y="687"/>
                  </a:cubicBezTo>
                  <a:cubicBezTo>
                    <a:pt x="6031" y="684"/>
                    <a:pt x="6074" y="683"/>
                    <a:pt x="6116" y="683"/>
                  </a:cubicBezTo>
                  <a:cubicBezTo>
                    <a:pt x="6987" y="683"/>
                    <a:pt x="7723" y="1282"/>
                    <a:pt x="7840" y="2107"/>
                  </a:cubicBezTo>
                  <a:cubicBezTo>
                    <a:pt x="7964" y="3218"/>
                    <a:pt x="7840" y="4329"/>
                    <a:pt x="7470" y="5440"/>
                  </a:cubicBezTo>
                  <a:cubicBezTo>
                    <a:pt x="7161" y="6490"/>
                    <a:pt x="6791" y="7601"/>
                    <a:pt x="6421" y="8650"/>
                  </a:cubicBezTo>
                  <a:cubicBezTo>
                    <a:pt x="5927" y="10193"/>
                    <a:pt x="5248" y="11675"/>
                    <a:pt x="4445" y="13033"/>
                  </a:cubicBezTo>
                  <a:cubicBezTo>
                    <a:pt x="4013" y="13897"/>
                    <a:pt x="3211" y="14576"/>
                    <a:pt x="2285" y="14885"/>
                  </a:cubicBezTo>
                  <a:cubicBezTo>
                    <a:pt x="2099" y="14942"/>
                    <a:pt x="1914" y="14969"/>
                    <a:pt x="1733" y="14969"/>
                  </a:cubicBezTo>
                  <a:cubicBezTo>
                    <a:pt x="1131" y="14969"/>
                    <a:pt x="580" y="14666"/>
                    <a:pt x="248" y="14144"/>
                  </a:cubicBezTo>
                  <a:lnTo>
                    <a:pt x="248" y="14144"/>
                  </a:lnTo>
                  <a:cubicBezTo>
                    <a:pt x="1" y="15317"/>
                    <a:pt x="556" y="16552"/>
                    <a:pt x="1667" y="17046"/>
                  </a:cubicBezTo>
                  <a:cubicBezTo>
                    <a:pt x="1914" y="17139"/>
                    <a:pt x="2169" y="17184"/>
                    <a:pt x="2425" y="17184"/>
                  </a:cubicBezTo>
                  <a:cubicBezTo>
                    <a:pt x="3517" y="17184"/>
                    <a:pt x="4624" y="16370"/>
                    <a:pt x="5124" y="15070"/>
                  </a:cubicBezTo>
                  <a:lnTo>
                    <a:pt x="9507" y="3959"/>
                  </a:lnTo>
                  <a:cubicBezTo>
                    <a:pt x="10125" y="2354"/>
                    <a:pt x="9569" y="687"/>
                    <a:pt x="8273" y="131"/>
                  </a:cubicBezTo>
                  <a:cubicBezTo>
                    <a:pt x="8007" y="43"/>
                    <a:pt x="7736" y="0"/>
                    <a:pt x="7469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6"/>
            <p:cNvSpPr/>
            <p:nvPr/>
          </p:nvSpPr>
          <p:spPr>
            <a:xfrm>
              <a:off x="6678125" y="1020275"/>
              <a:ext cx="487700" cy="259250"/>
            </a:xfrm>
            <a:custGeom>
              <a:avLst/>
              <a:gdLst/>
              <a:ahLst/>
              <a:cxnLst/>
              <a:rect l="l" t="t" r="r" b="b"/>
              <a:pathLst>
                <a:path w="19508" h="10370" extrusionOk="0">
                  <a:moveTo>
                    <a:pt x="16286" y="1"/>
                  </a:moveTo>
                  <a:cubicBezTo>
                    <a:pt x="15811" y="1"/>
                    <a:pt x="15311" y="89"/>
                    <a:pt x="14816" y="277"/>
                  </a:cubicBezTo>
                  <a:lnTo>
                    <a:pt x="2717" y="4968"/>
                  </a:lnTo>
                  <a:cubicBezTo>
                    <a:pt x="989" y="5709"/>
                    <a:pt x="1" y="7376"/>
                    <a:pt x="557" y="8796"/>
                  </a:cubicBezTo>
                  <a:cubicBezTo>
                    <a:pt x="957" y="9775"/>
                    <a:pt x="2033" y="10370"/>
                    <a:pt x="3273" y="10370"/>
                  </a:cubicBezTo>
                  <a:cubicBezTo>
                    <a:pt x="3752" y="10370"/>
                    <a:pt x="4256" y="10281"/>
                    <a:pt x="4754" y="10092"/>
                  </a:cubicBezTo>
                  <a:lnTo>
                    <a:pt x="16853" y="5400"/>
                  </a:lnTo>
                  <a:cubicBezTo>
                    <a:pt x="18582" y="4721"/>
                    <a:pt x="19508" y="2993"/>
                    <a:pt x="19014" y="1635"/>
                  </a:cubicBezTo>
                  <a:cubicBezTo>
                    <a:pt x="18612" y="608"/>
                    <a:pt x="17531" y="1"/>
                    <a:pt x="16286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6"/>
            <p:cNvSpPr/>
            <p:nvPr/>
          </p:nvSpPr>
          <p:spPr>
            <a:xfrm>
              <a:off x="6682775" y="1016275"/>
              <a:ext cx="481500" cy="267200"/>
            </a:xfrm>
            <a:custGeom>
              <a:avLst/>
              <a:gdLst/>
              <a:ahLst/>
              <a:cxnLst/>
              <a:rect l="l" t="t" r="r" b="b"/>
              <a:pathLst>
                <a:path w="19260" h="10688" extrusionOk="0">
                  <a:moveTo>
                    <a:pt x="16392" y="298"/>
                  </a:moveTo>
                  <a:cubicBezTo>
                    <a:pt x="17387" y="298"/>
                    <a:pt x="18247" y="896"/>
                    <a:pt x="18643" y="1857"/>
                  </a:cubicBezTo>
                  <a:cubicBezTo>
                    <a:pt x="18890" y="2536"/>
                    <a:pt x="18828" y="3276"/>
                    <a:pt x="18458" y="3894"/>
                  </a:cubicBezTo>
                  <a:cubicBezTo>
                    <a:pt x="18025" y="4573"/>
                    <a:pt x="17346" y="5128"/>
                    <a:pt x="16606" y="5437"/>
                  </a:cubicBezTo>
                  <a:lnTo>
                    <a:pt x="4506" y="10129"/>
                  </a:lnTo>
                  <a:cubicBezTo>
                    <a:pt x="4013" y="10314"/>
                    <a:pt x="3581" y="10375"/>
                    <a:pt x="3087" y="10375"/>
                  </a:cubicBezTo>
                  <a:cubicBezTo>
                    <a:pt x="3031" y="10379"/>
                    <a:pt x="2975" y="10380"/>
                    <a:pt x="2920" y="10380"/>
                  </a:cubicBezTo>
                  <a:cubicBezTo>
                    <a:pt x="1877" y="10380"/>
                    <a:pt x="963" y="9829"/>
                    <a:pt x="494" y="8832"/>
                  </a:cubicBezTo>
                  <a:cubicBezTo>
                    <a:pt x="247" y="8153"/>
                    <a:pt x="371" y="7412"/>
                    <a:pt x="741" y="6795"/>
                  </a:cubicBezTo>
                  <a:cubicBezTo>
                    <a:pt x="1173" y="6054"/>
                    <a:pt x="1790" y="5560"/>
                    <a:pt x="2593" y="5252"/>
                  </a:cubicBezTo>
                  <a:lnTo>
                    <a:pt x="14692" y="560"/>
                  </a:lnTo>
                  <a:cubicBezTo>
                    <a:pt x="15124" y="375"/>
                    <a:pt x="15618" y="313"/>
                    <a:pt x="16112" y="313"/>
                  </a:cubicBezTo>
                  <a:cubicBezTo>
                    <a:pt x="16206" y="303"/>
                    <a:pt x="16299" y="298"/>
                    <a:pt x="16392" y="298"/>
                  </a:cubicBezTo>
                  <a:close/>
                  <a:moveTo>
                    <a:pt x="16267" y="1"/>
                  </a:moveTo>
                  <a:cubicBezTo>
                    <a:pt x="16216" y="1"/>
                    <a:pt x="16164" y="2"/>
                    <a:pt x="16112" y="5"/>
                  </a:cubicBezTo>
                  <a:cubicBezTo>
                    <a:pt x="15618" y="5"/>
                    <a:pt x="15062" y="66"/>
                    <a:pt x="14569" y="313"/>
                  </a:cubicBezTo>
                  <a:lnTo>
                    <a:pt x="2531" y="5005"/>
                  </a:lnTo>
                  <a:cubicBezTo>
                    <a:pt x="1667" y="5314"/>
                    <a:pt x="926" y="5869"/>
                    <a:pt x="494" y="6672"/>
                  </a:cubicBezTo>
                  <a:cubicBezTo>
                    <a:pt x="62" y="7351"/>
                    <a:pt x="0" y="8215"/>
                    <a:pt x="247" y="8956"/>
                  </a:cubicBezTo>
                  <a:cubicBezTo>
                    <a:pt x="720" y="10020"/>
                    <a:pt x="1760" y="10688"/>
                    <a:pt x="2932" y="10688"/>
                  </a:cubicBezTo>
                  <a:cubicBezTo>
                    <a:pt x="2983" y="10688"/>
                    <a:pt x="3035" y="10687"/>
                    <a:pt x="3087" y="10684"/>
                  </a:cubicBezTo>
                  <a:cubicBezTo>
                    <a:pt x="3581" y="10684"/>
                    <a:pt x="4136" y="10561"/>
                    <a:pt x="4568" y="10375"/>
                  </a:cubicBezTo>
                  <a:lnTo>
                    <a:pt x="16667" y="5684"/>
                  </a:lnTo>
                  <a:cubicBezTo>
                    <a:pt x="17532" y="5375"/>
                    <a:pt x="18272" y="4758"/>
                    <a:pt x="18704" y="4017"/>
                  </a:cubicBezTo>
                  <a:cubicBezTo>
                    <a:pt x="19137" y="3338"/>
                    <a:pt x="19260" y="2474"/>
                    <a:pt x="18951" y="1671"/>
                  </a:cubicBezTo>
                  <a:cubicBezTo>
                    <a:pt x="18478" y="666"/>
                    <a:pt x="17439" y="1"/>
                    <a:pt x="16267" y="1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6"/>
            <p:cNvSpPr/>
            <p:nvPr/>
          </p:nvSpPr>
          <p:spPr>
            <a:xfrm>
              <a:off x="6688950" y="1022550"/>
              <a:ext cx="478425" cy="256950"/>
            </a:xfrm>
            <a:custGeom>
              <a:avLst/>
              <a:gdLst/>
              <a:ahLst/>
              <a:cxnLst/>
              <a:rect l="l" t="t" r="r" b="b"/>
              <a:pathLst>
                <a:path w="19137" h="10278" extrusionOk="0">
                  <a:moveTo>
                    <a:pt x="16606" y="1"/>
                  </a:moveTo>
                  <a:cubicBezTo>
                    <a:pt x="16976" y="248"/>
                    <a:pt x="17161" y="680"/>
                    <a:pt x="17099" y="1112"/>
                  </a:cubicBezTo>
                  <a:cubicBezTo>
                    <a:pt x="16976" y="2161"/>
                    <a:pt x="16359" y="3025"/>
                    <a:pt x="15433" y="3581"/>
                  </a:cubicBezTo>
                  <a:cubicBezTo>
                    <a:pt x="14568" y="4075"/>
                    <a:pt x="13519" y="4260"/>
                    <a:pt x="12593" y="4692"/>
                  </a:cubicBezTo>
                  <a:lnTo>
                    <a:pt x="9321" y="6050"/>
                  </a:lnTo>
                  <a:cubicBezTo>
                    <a:pt x="7346" y="6853"/>
                    <a:pt x="5309" y="7964"/>
                    <a:pt x="3210" y="8334"/>
                  </a:cubicBezTo>
                  <a:cubicBezTo>
                    <a:pt x="2737" y="8473"/>
                    <a:pt x="2252" y="8537"/>
                    <a:pt x="1765" y="8537"/>
                  </a:cubicBezTo>
                  <a:cubicBezTo>
                    <a:pt x="1172" y="8537"/>
                    <a:pt x="577" y="8442"/>
                    <a:pt x="0" y="8273"/>
                  </a:cubicBezTo>
                  <a:lnTo>
                    <a:pt x="0" y="8273"/>
                  </a:lnTo>
                  <a:cubicBezTo>
                    <a:pt x="62" y="8396"/>
                    <a:pt x="62" y="8519"/>
                    <a:pt x="124" y="8643"/>
                  </a:cubicBezTo>
                  <a:cubicBezTo>
                    <a:pt x="526" y="9670"/>
                    <a:pt x="1606" y="10277"/>
                    <a:pt x="2828" y="10277"/>
                  </a:cubicBezTo>
                  <a:cubicBezTo>
                    <a:pt x="3294" y="10277"/>
                    <a:pt x="3782" y="10189"/>
                    <a:pt x="4259" y="10001"/>
                  </a:cubicBezTo>
                  <a:lnTo>
                    <a:pt x="16359" y="5248"/>
                  </a:lnTo>
                  <a:cubicBezTo>
                    <a:pt x="18149" y="4692"/>
                    <a:pt x="19136" y="2902"/>
                    <a:pt x="18581" y="1544"/>
                  </a:cubicBezTo>
                  <a:cubicBezTo>
                    <a:pt x="18211" y="680"/>
                    <a:pt x="17470" y="124"/>
                    <a:pt x="16606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6"/>
            <p:cNvSpPr/>
            <p:nvPr/>
          </p:nvSpPr>
          <p:spPr>
            <a:xfrm>
              <a:off x="5792300" y="1186200"/>
              <a:ext cx="436775" cy="443200"/>
            </a:xfrm>
            <a:custGeom>
              <a:avLst/>
              <a:gdLst/>
              <a:ahLst/>
              <a:cxnLst/>
              <a:rect l="l" t="t" r="r" b="b"/>
              <a:pathLst>
                <a:path w="17471" h="17728" extrusionOk="0">
                  <a:moveTo>
                    <a:pt x="13688" y="1"/>
                  </a:moveTo>
                  <a:cubicBezTo>
                    <a:pt x="12667" y="1"/>
                    <a:pt x="11645" y="439"/>
                    <a:pt x="10927" y="1294"/>
                  </a:cubicBezTo>
                  <a:lnTo>
                    <a:pt x="1359" y="11789"/>
                  </a:lnTo>
                  <a:cubicBezTo>
                    <a:pt x="1" y="13208"/>
                    <a:pt x="1" y="15492"/>
                    <a:pt x="1420" y="16912"/>
                  </a:cubicBezTo>
                  <a:cubicBezTo>
                    <a:pt x="2105" y="17460"/>
                    <a:pt x="2922" y="17728"/>
                    <a:pt x="3734" y="17728"/>
                  </a:cubicBezTo>
                  <a:cubicBezTo>
                    <a:pt x="4752" y="17728"/>
                    <a:pt x="5761" y="17305"/>
                    <a:pt x="6482" y="16480"/>
                  </a:cubicBezTo>
                  <a:lnTo>
                    <a:pt x="16051" y="5986"/>
                  </a:lnTo>
                  <a:cubicBezTo>
                    <a:pt x="17470" y="4566"/>
                    <a:pt x="17409" y="2282"/>
                    <a:pt x="15989" y="862"/>
                  </a:cubicBezTo>
                  <a:cubicBezTo>
                    <a:pt x="15328" y="284"/>
                    <a:pt x="14509" y="1"/>
                    <a:pt x="13688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6"/>
            <p:cNvSpPr/>
            <p:nvPr/>
          </p:nvSpPr>
          <p:spPr>
            <a:xfrm>
              <a:off x="5796925" y="1183050"/>
              <a:ext cx="425975" cy="450650"/>
            </a:xfrm>
            <a:custGeom>
              <a:avLst/>
              <a:gdLst/>
              <a:ahLst/>
              <a:cxnLst/>
              <a:rect l="l" t="t" r="r" b="b"/>
              <a:pathLst>
                <a:path w="17039" h="18026" extrusionOk="0">
                  <a:moveTo>
                    <a:pt x="13582" y="248"/>
                  </a:moveTo>
                  <a:cubicBezTo>
                    <a:pt x="15310" y="248"/>
                    <a:pt x="16792" y="1667"/>
                    <a:pt x="16792" y="3458"/>
                  </a:cubicBezTo>
                  <a:cubicBezTo>
                    <a:pt x="16792" y="4383"/>
                    <a:pt x="16421" y="5309"/>
                    <a:pt x="15804" y="5988"/>
                  </a:cubicBezTo>
                  <a:lnTo>
                    <a:pt x="6236" y="16483"/>
                  </a:lnTo>
                  <a:cubicBezTo>
                    <a:pt x="5557" y="17285"/>
                    <a:pt x="4569" y="17717"/>
                    <a:pt x="3520" y="17717"/>
                  </a:cubicBezTo>
                  <a:cubicBezTo>
                    <a:pt x="1729" y="17717"/>
                    <a:pt x="310" y="16297"/>
                    <a:pt x="310" y="14507"/>
                  </a:cubicBezTo>
                  <a:cubicBezTo>
                    <a:pt x="310" y="13581"/>
                    <a:pt x="618" y="12655"/>
                    <a:pt x="1297" y="11976"/>
                  </a:cubicBezTo>
                  <a:lnTo>
                    <a:pt x="10865" y="1482"/>
                  </a:lnTo>
                  <a:cubicBezTo>
                    <a:pt x="11544" y="741"/>
                    <a:pt x="12532" y="248"/>
                    <a:pt x="13582" y="248"/>
                  </a:cubicBezTo>
                  <a:close/>
                  <a:moveTo>
                    <a:pt x="13520" y="1"/>
                  </a:moveTo>
                  <a:cubicBezTo>
                    <a:pt x="12409" y="1"/>
                    <a:pt x="11359" y="494"/>
                    <a:pt x="10619" y="1359"/>
                  </a:cubicBezTo>
                  <a:lnTo>
                    <a:pt x="1050" y="11853"/>
                  </a:lnTo>
                  <a:cubicBezTo>
                    <a:pt x="371" y="12594"/>
                    <a:pt x="1" y="13520"/>
                    <a:pt x="1" y="14569"/>
                  </a:cubicBezTo>
                  <a:cubicBezTo>
                    <a:pt x="1" y="16483"/>
                    <a:pt x="1606" y="18026"/>
                    <a:pt x="3520" y="18026"/>
                  </a:cubicBezTo>
                  <a:cubicBezTo>
                    <a:pt x="4631" y="18026"/>
                    <a:pt x="5680" y="17532"/>
                    <a:pt x="6421" y="16730"/>
                  </a:cubicBezTo>
                  <a:lnTo>
                    <a:pt x="15989" y="6174"/>
                  </a:lnTo>
                  <a:cubicBezTo>
                    <a:pt x="16668" y="5433"/>
                    <a:pt x="17038" y="4507"/>
                    <a:pt x="17038" y="3458"/>
                  </a:cubicBezTo>
                  <a:cubicBezTo>
                    <a:pt x="17038" y="1544"/>
                    <a:pt x="15495" y="1"/>
                    <a:pt x="13520" y="1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6"/>
            <p:cNvSpPr/>
            <p:nvPr/>
          </p:nvSpPr>
          <p:spPr>
            <a:xfrm>
              <a:off x="5798475" y="1187000"/>
              <a:ext cx="430600" cy="442400"/>
            </a:xfrm>
            <a:custGeom>
              <a:avLst/>
              <a:gdLst/>
              <a:ahLst/>
              <a:cxnLst/>
              <a:rect l="l" t="t" r="r" b="b"/>
              <a:pathLst>
                <a:path w="17224" h="17696" extrusionOk="0">
                  <a:moveTo>
                    <a:pt x="13615" y="1"/>
                  </a:moveTo>
                  <a:cubicBezTo>
                    <a:pt x="13481" y="1"/>
                    <a:pt x="13346" y="10"/>
                    <a:pt x="13211" y="28"/>
                  </a:cubicBezTo>
                  <a:cubicBezTo>
                    <a:pt x="14384" y="460"/>
                    <a:pt x="15001" y="1818"/>
                    <a:pt x="14631" y="2991"/>
                  </a:cubicBezTo>
                  <a:cubicBezTo>
                    <a:pt x="14137" y="4534"/>
                    <a:pt x="13396" y="5954"/>
                    <a:pt x="12347" y="7189"/>
                  </a:cubicBezTo>
                  <a:cubicBezTo>
                    <a:pt x="11050" y="8917"/>
                    <a:pt x="9692" y="10522"/>
                    <a:pt x="8334" y="12127"/>
                  </a:cubicBezTo>
                  <a:cubicBezTo>
                    <a:pt x="7156" y="13540"/>
                    <a:pt x="5043" y="15853"/>
                    <a:pt x="2983" y="15853"/>
                  </a:cubicBezTo>
                  <a:cubicBezTo>
                    <a:pt x="2345" y="15853"/>
                    <a:pt x="1711" y="15631"/>
                    <a:pt x="1112" y="15090"/>
                  </a:cubicBezTo>
                  <a:cubicBezTo>
                    <a:pt x="741" y="14720"/>
                    <a:pt x="371" y="14349"/>
                    <a:pt x="124" y="13917"/>
                  </a:cubicBezTo>
                  <a:lnTo>
                    <a:pt x="124" y="13917"/>
                  </a:lnTo>
                  <a:cubicBezTo>
                    <a:pt x="1" y="15028"/>
                    <a:pt x="371" y="16078"/>
                    <a:pt x="1173" y="16880"/>
                  </a:cubicBezTo>
                  <a:cubicBezTo>
                    <a:pt x="1858" y="17428"/>
                    <a:pt x="2687" y="17696"/>
                    <a:pt x="3507" y="17696"/>
                  </a:cubicBezTo>
                  <a:cubicBezTo>
                    <a:pt x="4536" y="17696"/>
                    <a:pt x="5548" y="17273"/>
                    <a:pt x="6235" y="16448"/>
                  </a:cubicBezTo>
                  <a:lnTo>
                    <a:pt x="15804" y="5954"/>
                  </a:lnTo>
                  <a:cubicBezTo>
                    <a:pt x="17223" y="4534"/>
                    <a:pt x="17162" y="2250"/>
                    <a:pt x="15742" y="830"/>
                  </a:cubicBezTo>
                  <a:cubicBezTo>
                    <a:pt x="15162" y="303"/>
                    <a:pt x="14402" y="1"/>
                    <a:pt x="1361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6"/>
            <p:cNvSpPr/>
            <p:nvPr/>
          </p:nvSpPr>
          <p:spPr>
            <a:xfrm>
              <a:off x="6843275" y="2225625"/>
              <a:ext cx="171325" cy="339325"/>
            </a:xfrm>
            <a:custGeom>
              <a:avLst/>
              <a:gdLst/>
              <a:ahLst/>
              <a:cxnLst/>
              <a:rect l="l" t="t" r="r" b="b"/>
              <a:pathLst>
                <a:path w="6853" h="13573" extrusionOk="0">
                  <a:moveTo>
                    <a:pt x="2252" y="1"/>
                  </a:moveTo>
                  <a:cubicBezTo>
                    <a:pt x="2140" y="1"/>
                    <a:pt x="2027" y="9"/>
                    <a:pt x="1914" y="27"/>
                  </a:cubicBezTo>
                  <a:cubicBezTo>
                    <a:pt x="679" y="336"/>
                    <a:pt x="0" y="1571"/>
                    <a:pt x="370" y="2805"/>
                  </a:cubicBezTo>
                  <a:lnTo>
                    <a:pt x="2408" y="11694"/>
                  </a:lnTo>
                  <a:cubicBezTo>
                    <a:pt x="2575" y="12810"/>
                    <a:pt x="3498" y="13573"/>
                    <a:pt x="4586" y="13573"/>
                  </a:cubicBezTo>
                  <a:cubicBezTo>
                    <a:pt x="4702" y="13573"/>
                    <a:pt x="4820" y="13564"/>
                    <a:pt x="4939" y="13546"/>
                  </a:cubicBezTo>
                  <a:cubicBezTo>
                    <a:pt x="6173" y="13238"/>
                    <a:pt x="6852" y="11941"/>
                    <a:pt x="6482" y="10768"/>
                  </a:cubicBezTo>
                  <a:lnTo>
                    <a:pt x="4445" y="1879"/>
                  </a:lnTo>
                  <a:cubicBezTo>
                    <a:pt x="4277" y="764"/>
                    <a:pt x="3303" y="1"/>
                    <a:pt x="2252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6"/>
            <p:cNvSpPr/>
            <p:nvPr/>
          </p:nvSpPr>
          <p:spPr>
            <a:xfrm>
              <a:off x="6846350" y="2221675"/>
              <a:ext cx="166700" cy="347375"/>
            </a:xfrm>
            <a:custGeom>
              <a:avLst/>
              <a:gdLst/>
              <a:ahLst/>
              <a:cxnLst/>
              <a:rect l="l" t="t" r="r" b="b"/>
              <a:pathLst>
                <a:path w="6668" h="13895" extrusionOk="0">
                  <a:moveTo>
                    <a:pt x="2223" y="247"/>
                  </a:moveTo>
                  <a:cubicBezTo>
                    <a:pt x="3211" y="309"/>
                    <a:pt x="4013" y="1050"/>
                    <a:pt x="4198" y="2037"/>
                  </a:cubicBezTo>
                  <a:lnTo>
                    <a:pt x="6235" y="10988"/>
                  </a:lnTo>
                  <a:cubicBezTo>
                    <a:pt x="6359" y="11544"/>
                    <a:pt x="6297" y="12161"/>
                    <a:pt x="6050" y="12655"/>
                  </a:cubicBezTo>
                  <a:cubicBezTo>
                    <a:pt x="5803" y="13149"/>
                    <a:pt x="5371" y="13457"/>
                    <a:pt x="4816" y="13581"/>
                  </a:cubicBezTo>
                  <a:cubicBezTo>
                    <a:pt x="4692" y="13643"/>
                    <a:pt x="4569" y="13643"/>
                    <a:pt x="4445" y="13643"/>
                  </a:cubicBezTo>
                  <a:cubicBezTo>
                    <a:pt x="3457" y="13581"/>
                    <a:pt x="2593" y="12840"/>
                    <a:pt x="2408" y="11852"/>
                  </a:cubicBezTo>
                  <a:lnTo>
                    <a:pt x="433" y="2901"/>
                  </a:lnTo>
                  <a:cubicBezTo>
                    <a:pt x="247" y="2346"/>
                    <a:pt x="309" y="1729"/>
                    <a:pt x="618" y="1235"/>
                  </a:cubicBezTo>
                  <a:cubicBezTo>
                    <a:pt x="865" y="741"/>
                    <a:pt x="1297" y="432"/>
                    <a:pt x="1791" y="309"/>
                  </a:cubicBezTo>
                  <a:cubicBezTo>
                    <a:pt x="1914" y="247"/>
                    <a:pt x="2038" y="247"/>
                    <a:pt x="2223" y="247"/>
                  </a:cubicBezTo>
                  <a:close/>
                  <a:moveTo>
                    <a:pt x="2223" y="0"/>
                  </a:moveTo>
                  <a:cubicBezTo>
                    <a:pt x="2038" y="0"/>
                    <a:pt x="1914" y="0"/>
                    <a:pt x="1729" y="62"/>
                  </a:cubicBezTo>
                  <a:cubicBezTo>
                    <a:pt x="1173" y="185"/>
                    <a:pt x="618" y="556"/>
                    <a:pt x="371" y="1111"/>
                  </a:cubicBezTo>
                  <a:cubicBezTo>
                    <a:pt x="62" y="1667"/>
                    <a:pt x="1" y="2346"/>
                    <a:pt x="124" y="3025"/>
                  </a:cubicBezTo>
                  <a:lnTo>
                    <a:pt x="2161" y="11914"/>
                  </a:lnTo>
                  <a:cubicBezTo>
                    <a:pt x="2346" y="13025"/>
                    <a:pt x="3272" y="13828"/>
                    <a:pt x="4445" y="13889"/>
                  </a:cubicBezTo>
                  <a:cubicBezTo>
                    <a:pt x="4491" y="13893"/>
                    <a:pt x="4536" y="13895"/>
                    <a:pt x="4580" y="13895"/>
                  </a:cubicBezTo>
                  <a:cubicBezTo>
                    <a:pt x="5324" y="13895"/>
                    <a:pt x="5948" y="13419"/>
                    <a:pt x="6297" y="12778"/>
                  </a:cubicBezTo>
                  <a:cubicBezTo>
                    <a:pt x="6606" y="12223"/>
                    <a:pt x="6667" y="11544"/>
                    <a:pt x="6544" y="10926"/>
                  </a:cubicBezTo>
                  <a:lnTo>
                    <a:pt x="4507" y="1975"/>
                  </a:lnTo>
                  <a:cubicBezTo>
                    <a:pt x="4322" y="864"/>
                    <a:pt x="3334" y="62"/>
                    <a:pt x="2223" y="0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6"/>
            <p:cNvSpPr/>
            <p:nvPr/>
          </p:nvSpPr>
          <p:spPr>
            <a:xfrm>
              <a:off x="6839550" y="2238300"/>
              <a:ext cx="175050" cy="326875"/>
            </a:xfrm>
            <a:custGeom>
              <a:avLst/>
              <a:gdLst/>
              <a:ahLst/>
              <a:cxnLst/>
              <a:rect l="l" t="t" r="r" b="b"/>
              <a:pathLst>
                <a:path w="7002" h="13075" extrusionOk="0">
                  <a:moveTo>
                    <a:pt x="2834" y="0"/>
                  </a:moveTo>
                  <a:cubicBezTo>
                    <a:pt x="1507" y="0"/>
                    <a:pt x="1" y="927"/>
                    <a:pt x="519" y="2298"/>
                  </a:cubicBezTo>
                  <a:lnTo>
                    <a:pt x="766" y="3471"/>
                  </a:lnTo>
                  <a:cubicBezTo>
                    <a:pt x="1205" y="3105"/>
                    <a:pt x="1666" y="2826"/>
                    <a:pt x="2096" y="2826"/>
                  </a:cubicBezTo>
                  <a:cubicBezTo>
                    <a:pt x="2393" y="2826"/>
                    <a:pt x="2675" y="2959"/>
                    <a:pt x="2927" y="3286"/>
                  </a:cubicBezTo>
                  <a:cubicBezTo>
                    <a:pt x="3853" y="4520"/>
                    <a:pt x="4038" y="6434"/>
                    <a:pt x="4162" y="7977"/>
                  </a:cubicBezTo>
                  <a:cubicBezTo>
                    <a:pt x="4285" y="8965"/>
                    <a:pt x="4470" y="10447"/>
                    <a:pt x="3729" y="11249"/>
                  </a:cubicBezTo>
                  <a:cubicBezTo>
                    <a:pt x="3483" y="11558"/>
                    <a:pt x="3112" y="11681"/>
                    <a:pt x="2742" y="11681"/>
                  </a:cubicBezTo>
                  <a:cubicBezTo>
                    <a:pt x="3065" y="12542"/>
                    <a:pt x="3856" y="13075"/>
                    <a:pt x="4708" y="13075"/>
                  </a:cubicBezTo>
                  <a:cubicBezTo>
                    <a:pt x="4834" y="13075"/>
                    <a:pt x="4961" y="13063"/>
                    <a:pt x="5088" y="13039"/>
                  </a:cubicBezTo>
                  <a:cubicBezTo>
                    <a:pt x="6322" y="12731"/>
                    <a:pt x="7001" y="11434"/>
                    <a:pt x="6631" y="10261"/>
                  </a:cubicBezTo>
                  <a:lnTo>
                    <a:pt x="4594" y="1372"/>
                  </a:lnTo>
                  <a:cubicBezTo>
                    <a:pt x="4520" y="410"/>
                    <a:pt x="3717" y="0"/>
                    <a:pt x="2834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6"/>
            <p:cNvSpPr/>
            <p:nvPr/>
          </p:nvSpPr>
          <p:spPr>
            <a:xfrm>
              <a:off x="6588625" y="2396550"/>
              <a:ext cx="265475" cy="348500"/>
            </a:xfrm>
            <a:custGeom>
              <a:avLst/>
              <a:gdLst/>
              <a:ahLst/>
              <a:cxnLst/>
              <a:rect l="l" t="t" r="r" b="b"/>
              <a:pathLst>
                <a:path w="10619" h="13940" extrusionOk="0">
                  <a:moveTo>
                    <a:pt x="2475" y="1"/>
                  </a:moveTo>
                  <a:cubicBezTo>
                    <a:pt x="2120" y="1"/>
                    <a:pt x="1761" y="74"/>
                    <a:pt x="1420" y="228"/>
                  </a:cubicBezTo>
                  <a:cubicBezTo>
                    <a:pt x="248" y="1030"/>
                    <a:pt x="1" y="2573"/>
                    <a:pt x="741" y="3746"/>
                  </a:cubicBezTo>
                  <a:lnTo>
                    <a:pt x="5865" y="12574"/>
                  </a:lnTo>
                  <a:cubicBezTo>
                    <a:pt x="6308" y="13416"/>
                    <a:pt x="7197" y="13940"/>
                    <a:pt x="8120" y="13940"/>
                  </a:cubicBezTo>
                  <a:cubicBezTo>
                    <a:pt x="8482" y="13940"/>
                    <a:pt x="8850" y="13859"/>
                    <a:pt x="9198" y="13685"/>
                  </a:cubicBezTo>
                  <a:cubicBezTo>
                    <a:pt x="10371" y="12882"/>
                    <a:pt x="10618" y="11339"/>
                    <a:pt x="9877" y="10228"/>
                  </a:cubicBezTo>
                  <a:lnTo>
                    <a:pt x="4754" y="1400"/>
                  </a:lnTo>
                  <a:cubicBezTo>
                    <a:pt x="4307" y="506"/>
                    <a:pt x="3407" y="1"/>
                    <a:pt x="247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6"/>
            <p:cNvSpPr/>
            <p:nvPr/>
          </p:nvSpPr>
          <p:spPr>
            <a:xfrm>
              <a:off x="6591725" y="2392975"/>
              <a:ext cx="259275" cy="356500"/>
            </a:xfrm>
            <a:custGeom>
              <a:avLst/>
              <a:gdLst/>
              <a:ahLst/>
              <a:cxnLst/>
              <a:rect l="l" t="t" r="r" b="b"/>
              <a:pathLst>
                <a:path w="10371" h="14260" extrusionOk="0">
                  <a:moveTo>
                    <a:pt x="2284" y="309"/>
                  </a:moveTo>
                  <a:cubicBezTo>
                    <a:pt x="3210" y="309"/>
                    <a:pt x="4013" y="803"/>
                    <a:pt x="4506" y="1605"/>
                  </a:cubicBezTo>
                  <a:lnTo>
                    <a:pt x="9630" y="10433"/>
                  </a:lnTo>
                  <a:cubicBezTo>
                    <a:pt x="9939" y="10988"/>
                    <a:pt x="10062" y="11667"/>
                    <a:pt x="10000" y="12285"/>
                  </a:cubicBezTo>
                  <a:cubicBezTo>
                    <a:pt x="9877" y="12902"/>
                    <a:pt x="9507" y="13396"/>
                    <a:pt x="9013" y="13704"/>
                  </a:cubicBezTo>
                  <a:cubicBezTo>
                    <a:pt x="8704" y="13890"/>
                    <a:pt x="8395" y="13951"/>
                    <a:pt x="8087" y="13951"/>
                  </a:cubicBezTo>
                  <a:cubicBezTo>
                    <a:pt x="7161" y="13951"/>
                    <a:pt x="6297" y="13396"/>
                    <a:pt x="5864" y="12593"/>
                  </a:cubicBezTo>
                  <a:lnTo>
                    <a:pt x="741" y="3827"/>
                  </a:lnTo>
                  <a:cubicBezTo>
                    <a:pt x="370" y="3272"/>
                    <a:pt x="247" y="2593"/>
                    <a:pt x="370" y="1976"/>
                  </a:cubicBezTo>
                  <a:cubicBezTo>
                    <a:pt x="494" y="1358"/>
                    <a:pt x="803" y="864"/>
                    <a:pt x="1358" y="556"/>
                  </a:cubicBezTo>
                  <a:cubicBezTo>
                    <a:pt x="1605" y="371"/>
                    <a:pt x="1975" y="309"/>
                    <a:pt x="2284" y="309"/>
                  </a:cubicBezTo>
                  <a:close/>
                  <a:moveTo>
                    <a:pt x="2284" y="0"/>
                  </a:moveTo>
                  <a:cubicBezTo>
                    <a:pt x="1914" y="0"/>
                    <a:pt x="1543" y="124"/>
                    <a:pt x="1173" y="309"/>
                  </a:cubicBezTo>
                  <a:cubicBezTo>
                    <a:pt x="617" y="679"/>
                    <a:pt x="247" y="1235"/>
                    <a:pt x="124" y="1914"/>
                  </a:cubicBezTo>
                  <a:cubicBezTo>
                    <a:pt x="0" y="2593"/>
                    <a:pt x="124" y="3334"/>
                    <a:pt x="494" y="3951"/>
                  </a:cubicBezTo>
                  <a:lnTo>
                    <a:pt x="5618" y="12778"/>
                  </a:lnTo>
                  <a:cubicBezTo>
                    <a:pt x="6111" y="13643"/>
                    <a:pt x="7037" y="14198"/>
                    <a:pt x="8087" y="14260"/>
                  </a:cubicBezTo>
                  <a:cubicBezTo>
                    <a:pt x="8457" y="14260"/>
                    <a:pt x="8827" y="14136"/>
                    <a:pt x="9198" y="13951"/>
                  </a:cubicBezTo>
                  <a:cubicBezTo>
                    <a:pt x="9753" y="13581"/>
                    <a:pt x="10124" y="13025"/>
                    <a:pt x="10247" y="12346"/>
                  </a:cubicBezTo>
                  <a:cubicBezTo>
                    <a:pt x="10371" y="11667"/>
                    <a:pt x="10247" y="10926"/>
                    <a:pt x="9877" y="10309"/>
                  </a:cubicBezTo>
                  <a:lnTo>
                    <a:pt x="4692" y="1482"/>
                  </a:lnTo>
                  <a:cubicBezTo>
                    <a:pt x="4198" y="617"/>
                    <a:pt x="3333" y="62"/>
                    <a:pt x="2284" y="0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6"/>
            <p:cNvSpPr/>
            <p:nvPr/>
          </p:nvSpPr>
          <p:spPr>
            <a:xfrm>
              <a:off x="6591725" y="2397125"/>
              <a:ext cx="277450" cy="347550"/>
            </a:xfrm>
            <a:custGeom>
              <a:avLst/>
              <a:gdLst/>
              <a:ahLst/>
              <a:cxnLst/>
              <a:rect l="l" t="t" r="r" b="b"/>
              <a:pathLst>
                <a:path w="11098" h="13902" extrusionOk="0">
                  <a:moveTo>
                    <a:pt x="2352" y="1"/>
                  </a:moveTo>
                  <a:cubicBezTo>
                    <a:pt x="1977" y="1"/>
                    <a:pt x="1595" y="86"/>
                    <a:pt x="1235" y="266"/>
                  </a:cubicBezTo>
                  <a:cubicBezTo>
                    <a:pt x="370" y="822"/>
                    <a:pt x="0" y="1871"/>
                    <a:pt x="247" y="2859"/>
                  </a:cubicBezTo>
                  <a:cubicBezTo>
                    <a:pt x="570" y="2456"/>
                    <a:pt x="1050" y="2237"/>
                    <a:pt x="1534" y="2237"/>
                  </a:cubicBezTo>
                  <a:cubicBezTo>
                    <a:pt x="1791" y="2237"/>
                    <a:pt x="2049" y="2298"/>
                    <a:pt x="2284" y="2427"/>
                  </a:cubicBezTo>
                  <a:cubicBezTo>
                    <a:pt x="3395" y="3291"/>
                    <a:pt x="4321" y="4340"/>
                    <a:pt x="5000" y="5513"/>
                  </a:cubicBezTo>
                  <a:cubicBezTo>
                    <a:pt x="5803" y="6686"/>
                    <a:pt x="6852" y="8044"/>
                    <a:pt x="7161" y="9526"/>
                  </a:cubicBezTo>
                  <a:cubicBezTo>
                    <a:pt x="7408" y="10946"/>
                    <a:pt x="6914" y="11995"/>
                    <a:pt x="5618" y="12304"/>
                  </a:cubicBezTo>
                  <a:lnTo>
                    <a:pt x="5741" y="12489"/>
                  </a:lnTo>
                  <a:cubicBezTo>
                    <a:pt x="6195" y="13495"/>
                    <a:pt x="6969" y="13902"/>
                    <a:pt x="7749" y="13902"/>
                  </a:cubicBezTo>
                  <a:cubicBezTo>
                    <a:pt x="9412" y="13902"/>
                    <a:pt x="11098" y="12053"/>
                    <a:pt x="9753" y="10205"/>
                  </a:cubicBezTo>
                  <a:lnTo>
                    <a:pt x="4568" y="1377"/>
                  </a:lnTo>
                  <a:cubicBezTo>
                    <a:pt x="4131" y="503"/>
                    <a:pt x="3261" y="1"/>
                    <a:pt x="2352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6"/>
            <p:cNvSpPr/>
            <p:nvPr/>
          </p:nvSpPr>
          <p:spPr>
            <a:xfrm>
              <a:off x="6188925" y="2754575"/>
              <a:ext cx="416700" cy="150300"/>
            </a:xfrm>
            <a:custGeom>
              <a:avLst/>
              <a:gdLst/>
              <a:ahLst/>
              <a:cxnLst/>
              <a:rect l="l" t="t" r="r" b="b"/>
              <a:pathLst>
                <a:path w="16668" h="6012" extrusionOk="0">
                  <a:moveTo>
                    <a:pt x="13922" y="1"/>
                  </a:moveTo>
                  <a:cubicBezTo>
                    <a:pt x="13750" y="1"/>
                    <a:pt x="13574" y="14"/>
                    <a:pt x="13396" y="43"/>
                  </a:cubicBezTo>
                  <a:lnTo>
                    <a:pt x="2717" y="1401"/>
                  </a:lnTo>
                  <a:cubicBezTo>
                    <a:pt x="1173" y="1648"/>
                    <a:pt x="0" y="2821"/>
                    <a:pt x="186" y="4055"/>
                  </a:cubicBezTo>
                  <a:cubicBezTo>
                    <a:pt x="349" y="5202"/>
                    <a:pt x="1432" y="6011"/>
                    <a:pt x="2748" y="6011"/>
                  </a:cubicBezTo>
                  <a:cubicBezTo>
                    <a:pt x="2919" y="6011"/>
                    <a:pt x="3094" y="5997"/>
                    <a:pt x="3272" y="5969"/>
                  </a:cubicBezTo>
                  <a:lnTo>
                    <a:pt x="14013" y="4611"/>
                  </a:lnTo>
                  <a:cubicBezTo>
                    <a:pt x="15556" y="4426"/>
                    <a:pt x="16668" y="3191"/>
                    <a:pt x="16482" y="1956"/>
                  </a:cubicBezTo>
                  <a:cubicBezTo>
                    <a:pt x="16373" y="809"/>
                    <a:pt x="15249" y="1"/>
                    <a:pt x="13922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6"/>
            <p:cNvSpPr/>
            <p:nvPr/>
          </p:nvSpPr>
          <p:spPr>
            <a:xfrm>
              <a:off x="6188925" y="2751400"/>
              <a:ext cx="421325" cy="157325"/>
            </a:xfrm>
            <a:custGeom>
              <a:avLst/>
              <a:gdLst/>
              <a:ahLst/>
              <a:cxnLst/>
              <a:rect l="l" t="t" r="r" b="b"/>
              <a:pathLst>
                <a:path w="16853" h="6293" extrusionOk="0">
                  <a:moveTo>
                    <a:pt x="13971" y="228"/>
                  </a:moveTo>
                  <a:cubicBezTo>
                    <a:pt x="15143" y="228"/>
                    <a:pt x="16122" y="956"/>
                    <a:pt x="16359" y="2083"/>
                  </a:cubicBezTo>
                  <a:cubicBezTo>
                    <a:pt x="16544" y="3256"/>
                    <a:pt x="15495" y="4367"/>
                    <a:pt x="14013" y="4614"/>
                  </a:cubicBezTo>
                  <a:lnTo>
                    <a:pt x="3272" y="5972"/>
                  </a:lnTo>
                  <a:lnTo>
                    <a:pt x="2840" y="5972"/>
                  </a:lnTo>
                  <a:cubicBezTo>
                    <a:pt x="2760" y="5981"/>
                    <a:pt x="2681" y="5985"/>
                    <a:pt x="2602" y="5985"/>
                  </a:cubicBezTo>
                  <a:cubicBezTo>
                    <a:pt x="1528" y="5985"/>
                    <a:pt x="601" y="5218"/>
                    <a:pt x="371" y="4182"/>
                  </a:cubicBezTo>
                  <a:cubicBezTo>
                    <a:pt x="247" y="3565"/>
                    <a:pt x="494" y="2948"/>
                    <a:pt x="926" y="2577"/>
                  </a:cubicBezTo>
                  <a:cubicBezTo>
                    <a:pt x="1420" y="2022"/>
                    <a:pt x="2038" y="1713"/>
                    <a:pt x="2717" y="1651"/>
                  </a:cubicBezTo>
                  <a:lnTo>
                    <a:pt x="13458" y="232"/>
                  </a:lnTo>
                  <a:lnTo>
                    <a:pt x="13828" y="232"/>
                  </a:lnTo>
                  <a:cubicBezTo>
                    <a:pt x="13876" y="229"/>
                    <a:pt x="13924" y="228"/>
                    <a:pt x="13971" y="228"/>
                  </a:cubicBezTo>
                  <a:close/>
                  <a:moveTo>
                    <a:pt x="13643" y="0"/>
                  </a:moveTo>
                  <a:cubicBezTo>
                    <a:pt x="13566" y="0"/>
                    <a:pt x="13489" y="15"/>
                    <a:pt x="13396" y="46"/>
                  </a:cubicBezTo>
                  <a:lnTo>
                    <a:pt x="2655" y="1404"/>
                  </a:lnTo>
                  <a:cubicBezTo>
                    <a:pt x="1914" y="1528"/>
                    <a:pt x="1235" y="1837"/>
                    <a:pt x="679" y="2392"/>
                  </a:cubicBezTo>
                  <a:cubicBezTo>
                    <a:pt x="247" y="2886"/>
                    <a:pt x="0" y="3565"/>
                    <a:pt x="62" y="4244"/>
                  </a:cubicBezTo>
                  <a:cubicBezTo>
                    <a:pt x="351" y="5458"/>
                    <a:pt x="1398" y="6293"/>
                    <a:pt x="2594" y="6293"/>
                  </a:cubicBezTo>
                  <a:cubicBezTo>
                    <a:pt x="2676" y="6293"/>
                    <a:pt x="2758" y="6289"/>
                    <a:pt x="2840" y="6281"/>
                  </a:cubicBezTo>
                  <a:lnTo>
                    <a:pt x="3334" y="6281"/>
                  </a:lnTo>
                  <a:lnTo>
                    <a:pt x="14013" y="4923"/>
                  </a:lnTo>
                  <a:cubicBezTo>
                    <a:pt x="15680" y="4676"/>
                    <a:pt x="16853" y="3442"/>
                    <a:pt x="16668" y="2083"/>
                  </a:cubicBezTo>
                  <a:cubicBezTo>
                    <a:pt x="16379" y="870"/>
                    <a:pt x="15332" y="35"/>
                    <a:pt x="14136" y="35"/>
                  </a:cubicBezTo>
                  <a:cubicBezTo>
                    <a:pt x="14054" y="35"/>
                    <a:pt x="13972" y="38"/>
                    <a:pt x="13890" y="46"/>
                  </a:cubicBezTo>
                  <a:cubicBezTo>
                    <a:pt x="13797" y="15"/>
                    <a:pt x="13720" y="0"/>
                    <a:pt x="13643" y="0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6"/>
            <p:cNvSpPr/>
            <p:nvPr/>
          </p:nvSpPr>
          <p:spPr>
            <a:xfrm>
              <a:off x="6192000" y="2769525"/>
              <a:ext cx="413625" cy="136450"/>
            </a:xfrm>
            <a:custGeom>
              <a:avLst/>
              <a:gdLst/>
              <a:ahLst/>
              <a:cxnLst/>
              <a:rect l="l" t="t" r="r" b="b"/>
              <a:pathLst>
                <a:path w="16545" h="5458" extrusionOk="0">
                  <a:moveTo>
                    <a:pt x="15619" y="0"/>
                  </a:moveTo>
                  <a:lnTo>
                    <a:pt x="15619" y="0"/>
                  </a:lnTo>
                  <a:cubicBezTo>
                    <a:pt x="15680" y="803"/>
                    <a:pt x="15310" y="1605"/>
                    <a:pt x="14631" y="2037"/>
                  </a:cubicBezTo>
                  <a:cubicBezTo>
                    <a:pt x="14075" y="2284"/>
                    <a:pt x="13520" y="2408"/>
                    <a:pt x="12964" y="2470"/>
                  </a:cubicBezTo>
                  <a:cubicBezTo>
                    <a:pt x="12038" y="2593"/>
                    <a:pt x="11112" y="2902"/>
                    <a:pt x="10186" y="3087"/>
                  </a:cubicBezTo>
                  <a:cubicBezTo>
                    <a:pt x="8643" y="3334"/>
                    <a:pt x="7100" y="3581"/>
                    <a:pt x="5557" y="3766"/>
                  </a:cubicBezTo>
                  <a:cubicBezTo>
                    <a:pt x="5181" y="3791"/>
                    <a:pt x="4754" y="3826"/>
                    <a:pt x="4326" y="3826"/>
                  </a:cubicBezTo>
                  <a:cubicBezTo>
                    <a:pt x="3700" y="3826"/>
                    <a:pt x="3070" y="3751"/>
                    <a:pt x="2594" y="3457"/>
                  </a:cubicBezTo>
                  <a:cubicBezTo>
                    <a:pt x="1791" y="3025"/>
                    <a:pt x="1544" y="2037"/>
                    <a:pt x="1976" y="1297"/>
                  </a:cubicBezTo>
                  <a:cubicBezTo>
                    <a:pt x="2038" y="1112"/>
                    <a:pt x="2100" y="988"/>
                    <a:pt x="2223" y="926"/>
                  </a:cubicBezTo>
                  <a:lnTo>
                    <a:pt x="2223" y="926"/>
                  </a:lnTo>
                  <a:cubicBezTo>
                    <a:pt x="927" y="1112"/>
                    <a:pt x="1" y="2223"/>
                    <a:pt x="63" y="3457"/>
                  </a:cubicBezTo>
                  <a:cubicBezTo>
                    <a:pt x="231" y="4636"/>
                    <a:pt x="1369" y="5458"/>
                    <a:pt x="2735" y="5458"/>
                  </a:cubicBezTo>
                  <a:cubicBezTo>
                    <a:pt x="2871" y="5458"/>
                    <a:pt x="3009" y="5449"/>
                    <a:pt x="3149" y="5433"/>
                  </a:cubicBezTo>
                  <a:lnTo>
                    <a:pt x="13890" y="4013"/>
                  </a:lnTo>
                  <a:cubicBezTo>
                    <a:pt x="15433" y="3828"/>
                    <a:pt x="16545" y="2593"/>
                    <a:pt x="16359" y="1358"/>
                  </a:cubicBezTo>
                  <a:cubicBezTo>
                    <a:pt x="16298" y="803"/>
                    <a:pt x="16051" y="371"/>
                    <a:pt x="15619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6"/>
            <p:cNvSpPr/>
            <p:nvPr/>
          </p:nvSpPr>
          <p:spPr>
            <a:xfrm>
              <a:off x="6965175" y="2598950"/>
              <a:ext cx="401275" cy="228550"/>
            </a:xfrm>
            <a:custGeom>
              <a:avLst/>
              <a:gdLst/>
              <a:ahLst/>
              <a:cxnLst/>
              <a:rect l="l" t="t" r="r" b="b"/>
              <a:pathLst>
                <a:path w="16051" h="9142" extrusionOk="0">
                  <a:moveTo>
                    <a:pt x="13380" y="1"/>
                  </a:moveTo>
                  <a:cubicBezTo>
                    <a:pt x="12948" y="1"/>
                    <a:pt x="12490" y="92"/>
                    <a:pt x="12038" y="280"/>
                  </a:cubicBezTo>
                  <a:lnTo>
                    <a:pt x="2161" y="4601"/>
                  </a:lnTo>
                  <a:cubicBezTo>
                    <a:pt x="742" y="5218"/>
                    <a:pt x="1" y="6700"/>
                    <a:pt x="495" y="7873"/>
                  </a:cubicBezTo>
                  <a:cubicBezTo>
                    <a:pt x="836" y="8684"/>
                    <a:pt x="1710" y="9141"/>
                    <a:pt x="2686" y="9141"/>
                  </a:cubicBezTo>
                  <a:cubicBezTo>
                    <a:pt x="3121" y="9141"/>
                    <a:pt x="3576" y="9051"/>
                    <a:pt x="4013" y="8860"/>
                  </a:cubicBezTo>
                  <a:lnTo>
                    <a:pt x="13890" y="4539"/>
                  </a:lnTo>
                  <a:cubicBezTo>
                    <a:pt x="15310" y="3922"/>
                    <a:pt x="16051" y="2441"/>
                    <a:pt x="15557" y="1329"/>
                  </a:cubicBezTo>
                  <a:cubicBezTo>
                    <a:pt x="15214" y="471"/>
                    <a:pt x="14364" y="1"/>
                    <a:pt x="13380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6"/>
            <p:cNvSpPr/>
            <p:nvPr/>
          </p:nvSpPr>
          <p:spPr>
            <a:xfrm>
              <a:off x="6966725" y="2596550"/>
              <a:ext cx="404350" cy="233325"/>
            </a:xfrm>
            <a:custGeom>
              <a:avLst/>
              <a:gdLst/>
              <a:ahLst/>
              <a:cxnLst/>
              <a:rect l="l" t="t" r="r" b="b"/>
              <a:pathLst>
                <a:path w="16174" h="9333" extrusionOk="0">
                  <a:moveTo>
                    <a:pt x="13480" y="247"/>
                  </a:moveTo>
                  <a:cubicBezTo>
                    <a:pt x="14288" y="247"/>
                    <a:pt x="15022" y="726"/>
                    <a:pt x="15371" y="1425"/>
                  </a:cubicBezTo>
                  <a:cubicBezTo>
                    <a:pt x="15865" y="2537"/>
                    <a:pt x="15124" y="3895"/>
                    <a:pt x="13766" y="4512"/>
                  </a:cubicBezTo>
                  <a:lnTo>
                    <a:pt x="3890" y="8833"/>
                  </a:lnTo>
                  <a:cubicBezTo>
                    <a:pt x="3457" y="8956"/>
                    <a:pt x="3025" y="9080"/>
                    <a:pt x="2593" y="9080"/>
                  </a:cubicBezTo>
                  <a:cubicBezTo>
                    <a:pt x="2544" y="9083"/>
                    <a:pt x="2496" y="9085"/>
                    <a:pt x="2448" y="9085"/>
                  </a:cubicBezTo>
                  <a:cubicBezTo>
                    <a:pt x="1640" y="9085"/>
                    <a:pt x="906" y="8606"/>
                    <a:pt x="556" y="7907"/>
                  </a:cubicBezTo>
                  <a:cubicBezTo>
                    <a:pt x="309" y="7351"/>
                    <a:pt x="371" y="6734"/>
                    <a:pt x="618" y="6179"/>
                  </a:cubicBezTo>
                  <a:cubicBezTo>
                    <a:pt x="988" y="5561"/>
                    <a:pt x="1482" y="5067"/>
                    <a:pt x="2161" y="4821"/>
                  </a:cubicBezTo>
                  <a:lnTo>
                    <a:pt x="12038" y="499"/>
                  </a:lnTo>
                  <a:cubicBezTo>
                    <a:pt x="12470" y="376"/>
                    <a:pt x="12902" y="253"/>
                    <a:pt x="13334" y="253"/>
                  </a:cubicBezTo>
                  <a:cubicBezTo>
                    <a:pt x="13383" y="249"/>
                    <a:pt x="13432" y="247"/>
                    <a:pt x="13480" y="247"/>
                  </a:cubicBezTo>
                  <a:close/>
                  <a:moveTo>
                    <a:pt x="13490" y="0"/>
                  </a:moveTo>
                  <a:cubicBezTo>
                    <a:pt x="13438" y="0"/>
                    <a:pt x="13386" y="2"/>
                    <a:pt x="13334" y="6"/>
                  </a:cubicBezTo>
                  <a:cubicBezTo>
                    <a:pt x="12840" y="6"/>
                    <a:pt x="12347" y="67"/>
                    <a:pt x="11915" y="253"/>
                  </a:cubicBezTo>
                  <a:lnTo>
                    <a:pt x="2038" y="4574"/>
                  </a:lnTo>
                  <a:cubicBezTo>
                    <a:pt x="1297" y="4882"/>
                    <a:pt x="741" y="5376"/>
                    <a:pt x="433" y="6055"/>
                  </a:cubicBezTo>
                  <a:cubicBezTo>
                    <a:pt x="62" y="6672"/>
                    <a:pt x="1" y="7351"/>
                    <a:pt x="309" y="8031"/>
                  </a:cubicBezTo>
                  <a:cubicBezTo>
                    <a:pt x="717" y="8846"/>
                    <a:pt x="1510" y="9332"/>
                    <a:pt x="2428" y="9332"/>
                  </a:cubicBezTo>
                  <a:cubicBezTo>
                    <a:pt x="2483" y="9332"/>
                    <a:pt x="2538" y="9330"/>
                    <a:pt x="2593" y="9327"/>
                  </a:cubicBezTo>
                  <a:cubicBezTo>
                    <a:pt x="3087" y="9327"/>
                    <a:pt x="3519" y="9265"/>
                    <a:pt x="3951" y="9080"/>
                  </a:cubicBezTo>
                  <a:lnTo>
                    <a:pt x="13890" y="4759"/>
                  </a:lnTo>
                  <a:cubicBezTo>
                    <a:pt x="15371" y="4080"/>
                    <a:pt x="16174" y="2598"/>
                    <a:pt x="15618" y="1364"/>
                  </a:cubicBezTo>
                  <a:cubicBezTo>
                    <a:pt x="15210" y="489"/>
                    <a:pt x="14362" y="0"/>
                    <a:pt x="13490" y="0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6"/>
            <p:cNvSpPr/>
            <p:nvPr/>
          </p:nvSpPr>
          <p:spPr>
            <a:xfrm>
              <a:off x="6969825" y="2601300"/>
              <a:ext cx="396625" cy="226200"/>
            </a:xfrm>
            <a:custGeom>
              <a:avLst/>
              <a:gdLst/>
              <a:ahLst/>
              <a:cxnLst/>
              <a:rect l="l" t="t" r="r" b="b"/>
              <a:pathLst>
                <a:path w="15865" h="9048" extrusionOk="0">
                  <a:moveTo>
                    <a:pt x="13766" y="1"/>
                  </a:moveTo>
                  <a:cubicBezTo>
                    <a:pt x="13951" y="803"/>
                    <a:pt x="13642" y="1729"/>
                    <a:pt x="12963" y="2285"/>
                  </a:cubicBezTo>
                  <a:cubicBezTo>
                    <a:pt x="11914" y="3334"/>
                    <a:pt x="10309" y="4013"/>
                    <a:pt x="9013" y="4754"/>
                  </a:cubicBezTo>
                  <a:cubicBezTo>
                    <a:pt x="7778" y="5433"/>
                    <a:pt x="6420" y="6050"/>
                    <a:pt x="5062" y="6606"/>
                  </a:cubicBezTo>
                  <a:cubicBezTo>
                    <a:pt x="4311" y="6906"/>
                    <a:pt x="3317" y="7369"/>
                    <a:pt x="2442" y="7369"/>
                  </a:cubicBezTo>
                  <a:cubicBezTo>
                    <a:pt x="2237" y="7369"/>
                    <a:pt x="2039" y="7343"/>
                    <a:pt x="1852" y="7285"/>
                  </a:cubicBezTo>
                  <a:cubicBezTo>
                    <a:pt x="1049" y="7161"/>
                    <a:pt x="494" y="6421"/>
                    <a:pt x="556" y="5680"/>
                  </a:cubicBezTo>
                  <a:lnTo>
                    <a:pt x="556" y="5680"/>
                  </a:lnTo>
                  <a:cubicBezTo>
                    <a:pt x="123" y="6297"/>
                    <a:pt x="0" y="7100"/>
                    <a:pt x="309" y="7779"/>
                  </a:cubicBezTo>
                  <a:cubicBezTo>
                    <a:pt x="650" y="8590"/>
                    <a:pt x="1494" y="9047"/>
                    <a:pt x="2452" y="9047"/>
                  </a:cubicBezTo>
                  <a:cubicBezTo>
                    <a:pt x="2879" y="9047"/>
                    <a:pt x="3328" y="8957"/>
                    <a:pt x="3766" y="8766"/>
                  </a:cubicBezTo>
                  <a:lnTo>
                    <a:pt x="13704" y="4445"/>
                  </a:lnTo>
                  <a:cubicBezTo>
                    <a:pt x="15124" y="3828"/>
                    <a:pt x="15865" y="2347"/>
                    <a:pt x="15371" y="1235"/>
                  </a:cubicBezTo>
                  <a:cubicBezTo>
                    <a:pt x="15062" y="556"/>
                    <a:pt x="14445" y="63"/>
                    <a:pt x="13766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6"/>
            <p:cNvSpPr/>
            <p:nvPr/>
          </p:nvSpPr>
          <p:spPr>
            <a:xfrm>
              <a:off x="6031500" y="1498600"/>
              <a:ext cx="265475" cy="281400"/>
            </a:xfrm>
            <a:custGeom>
              <a:avLst/>
              <a:gdLst/>
              <a:ahLst/>
              <a:cxnLst/>
              <a:rect l="l" t="t" r="r" b="b"/>
              <a:pathLst>
                <a:path w="10619" h="11256" extrusionOk="0">
                  <a:moveTo>
                    <a:pt x="8038" y="0"/>
                  </a:moveTo>
                  <a:cubicBezTo>
                    <a:pt x="7378" y="0"/>
                    <a:pt x="6720" y="283"/>
                    <a:pt x="6236" y="836"/>
                  </a:cubicBezTo>
                  <a:lnTo>
                    <a:pt x="803" y="7564"/>
                  </a:lnTo>
                  <a:cubicBezTo>
                    <a:pt x="1" y="8552"/>
                    <a:pt x="186" y="9972"/>
                    <a:pt x="1174" y="10774"/>
                  </a:cubicBezTo>
                  <a:cubicBezTo>
                    <a:pt x="1577" y="11097"/>
                    <a:pt x="2074" y="11256"/>
                    <a:pt x="2577" y="11256"/>
                  </a:cubicBezTo>
                  <a:cubicBezTo>
                    <a:pt x="3231" y="11256"/>
                    <a:pt x="3896" y="10989"/>
                    <a:pt x="4384" y="10466"/>
                  </a:cubicBezTo>
                  <a:lnTo>
                    <a:pt x="9816" y="3737"/>
                  </a:lnTo>
                  <a:cubicBezTo>
                    <a:pt x="10619" y="2749"/>
                    <a:pt x="10433" y="1330"/>
                    <a:pt x="9507" y="527"/>
                  </a:cubicBezTo>
                  <a:cubicBezTo>
                    <a:pt x="9073" y="174"/>
                    <a:pt x="8555" y="0"/>
                    <a:pt x="8038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6"/>
            <p:cNvSpPr/>
            <p:nvPr/>
          </p:nvSpPr>
          <p:spPr>
            <a:xfrm>
              <a:off x="6033050" y="1494800"/>
              <a:ext cx="268550" cy="288600"/>
            </a:xfrm>
            <a:custGeom>
              <a:avLst/>
              <a:gdLst/>
              <a:ahLst/>
              <a:cxnLst/>
              <a:rect l="l" t="t" r="r" b="b"/>
              <a:pathLst>
                <a:path w="10742" h="11544" extrusionOk="0">
                  <a:moveTo>
                    <a:pt x="7964" y="247"/>
                  </a:moveTo>
                  <a:cubicBezTo>
                    <a:pt x="8458" y="247"/>
                    <a:pt x="8952" y="432"/>
                    <a:pt x="9322" y="741"/>
                  </a:cubicBezTo>
                  <a:cubicBezTo>
                    <a:pt x="10248" y="1482"/>
                    <a:pt x="10433" y="2840"/>
                    <a:pt x="9692" y="3766"/>
                  </a:cubicBezTo>
                  <a:lnTo>
                    <a:pt x="4198" y="10494"/>
                  </a:lnTo>
                  <a:cubicBezTo>
                    <a:pt x="3766" y="10988"/>
                    <a:pt x="3211" y="11235"/>
                    <a:pt x="2532" y="11235"/>
                  </a:cubicBezTo>
                  <a:cubicBezTo>
                    <a:pt x="1420" y="11235"/>
                    <a:pt x="494" y="10433"/>
                    <a:pt x="371" y="9321"/>
                  </a:cubicBezTo>
                  <a:cubicBezTo>
                    <a:pt x="309" y="8766"/>
                    <a:pt x="494" y="8210"/>
                    <a:pt x="803" y="7778"/>
                  </a:cubicBezTo>
                  <a:lnTo>
                    <a:pt x="6297" y="1050"/>
                  </a:lnTo>
                  <a:cubicBezTo>
                    <a:pt x="6729" y="556"/>
                    <a:pt x="7285" y="247"/>
                    <a:pt x="7964" y="247"/>
                  </a:cubicBezTo>
                  <a:close/>
                  <a:moveTo>
                    <a:pt x="7964" y="0"/>
                  </a:moveTo>
                  <a:cubicBezTo>
                    <a:pt x="7223" y="0"/>
                    <a:pt x="6544" y="309"/>
                    <a:pt x="6112" y="864"/>
                  </a:cubicBezTo>
                  <a:lnTo>
                    <a:pt x="618" y="7593"/>
                  </a:lnTo>
                  <a:cubicBezTo>
                    <a:pt x="186" y="8087"/>
                    <a:pt x="1" y="8704"/>
                    <a:pt x="124" y="9383"/>
                  </a:cubicBezTo>
                  <a:cubicBezTo>
                    <a:pt x="186" y="10000"/>
                    <a:pt x="494" y="10618"/>
                    <a:pt x="988" y="10988"/>
                  </a:cubicBezTo>
                  <a:cubicBezTo>
                    <a:pt x="1420" y="11359"/>
                    <a:pt x="1976" y="11544"/>
                    <a:pt x="2532" y="11544"/>
                  </a:cubicBezTo>
                  <a:cubicBezTo>
                    <a:pt x="3272" y="11544"/>
                    <a:pt x="3951" y="11235"/>
                    <a:pt x="4384" y="10679"/>
                  </a:cubicBezTo>
                  <a:lnTo>
                    <a:pt x="9878" y="3951"/>
                  </a:lnTo>
                  <a:cubicBezTo>
                    <a:pt x="10742" y="2901"/>
                    <a:pt x="10557" y="1358"/>
                    <a:pt x="9507" y="556"/>
                  </a:cubicBezTo>
                  <a:cubicBezTo>
                    <a:pt x="9075" y="185"/>
                    <a:pt x="8519" y="0"/>
                    <a:pt x="7964" y="0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6"/>
            <p:cNvSpPr/>
            <p:nvPr/>
          </p:nvSpPr>
          <p:spPr>
            <a:xfrm>
              <a:off x="6051575" y="1497650"/>
              <a:ext cx="243850" cy="280800"/>
            </a:xfrm>
            <a:custGeom>
              <a:avLst/>
              <a:gdLst/>
              <a:ahLst/>
              <a:cxnLst/>
              <a:rect l="l" t="t" r="r" b="b"/>
              <a:pathLst>
                <a:path w="9754" h="11232" extrusionOk="0">
                  <a:moveTo>
                    <a:pt x="7192" y="1"/>
                  </a:moveTo>
                  <a:cubicBezTo>
                    <a:pt x="6841" y="1"/>
                    <a:pt x="6493" y="85"/>
                    <a:pt x="6173" y="257"/>
                  </a:cubicBezTo>
                  <a:lnTo>
                    <a:pt x="6297" y="257"/>
                  </a:lnTo>
                  <a:cubicBezTo>
                    <a:pt x="6914" y="503"/>
                    <a:pt x="7285" y="1059"/>
                    <a:pt x="7223" y="1676"/>
                  </a:cubicBezTo>
                  <a:cubicBezTo>
                    <a:pt x="7161" y="2787"/>
                    <a:pt x="6791" y="3837"/>
                    <a:pt x="6173" y="4763"/>
                  </a:cubicBezTo>
                  <a:cubicBezTo>
                    <a:pt x="5494" y="5997"/>
                    <a:pt x="4630" y="7232"/>
                    <a:pt x="3704" y="8281"/>
                  </a:cubicBezTo>
                  <a:cubicBezTo>
                    <a:pt x="2963" y="9084"/>
                    <a:pt x="2223" y="10133"/>
                    <a:pt x="1112" y="10380"/>
                  </a:cubicBezTo>
                  <a:cubicBezTo>
                    <a:pt x="926" y="10442"/>
                    <a:pt x="741" y="10473"/>
                    <a:pt x="556" y="10473"/>
                  </a:cubicBezTo>
                  <a:cubicBezTo>
                    <a:pt x="371" y="10473"/>
                    <a:pt x="186" y="10442"/>
                    <a:pt x="0" y="10380"/>
                  </a:cubicBezTo>
                  <a:lnTo>
                    <a:pt x="0" y="10380"/>
                  </a:lnTo>
                  <a:cubicBezTo>
                    <a:pt x="124" y="10504"/>
                    <a:pt x="247" y="10627"/>
                    <a:pt x="309" y="10751"/>
                  </a:cubicBezTo>
                  <a:cubicBezTo>
                    <a:pt x="739" y="11073"/>
                    <a:pt x="1251" y="11232"/>
                    <a:pt x="1763" y="11232"/>
                  </a:cubicBezTo>
                  <a:cubicBezTo>
                    <a:pt x="2428" y="11232"/>
                    <a:pt x="3093" y="10965"/>
                    <a:pt x="3581" y="10442"/>
                  </a:cubicBezTo>
                  <a:lnTo>
                    <a:pt x="9013" y="3713"/>
                  </a:lnTo>
                  <a:cubicBezTo>
                    <a:pt x="9754" y="2726"/>
                    <a:pt x="9630" y="1306"/>
                    <a:pt x="8704" y="565"/>
                  </a:cubicBezTo>
                  <a:cubicBezTo>
                    <a:pt x="8258" y="193"/>
                    <a:pt x="7722" y="1"/>
                    <a:pt x="7192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6"/>
            <p:cNvSpPr/>
            <p:nvPr/>
          </p:nvSpPr>
          <p:spPr>
            <a:xfrm>
              <a:off x="6014525" y="1836225"/>
              <a:ext cx="350350" cy="310075"/>
            </a:xfrm>
            <a:custGeom>
              <a:avLst/>
              <a:gdLst/>
              <a:ahLst/>
              <a:cxnLst/>
              <a:rect l="l" t="t" r="r" b="b"/>
              <a:pathLst>
                <a:path w="14014" h="12403" extrusionOk="0">
                  <a:moveTo>
                    <a:pt x="11106" y="0"/>
                  </a:moveTo>
                  <a:cubicBezTo>
                    <a:pt x="10439" y="0"/>
                    <a:pt x="9770" y="247"/>
                    <a:pt x="9260" y="726"/>
                  </a:cubicBezTo>
                  <a:lnTo>
                    <a:pt x="1297" y="7764"/>
                  </a:lnTo>
                  <a:cubicBezTo>
                    <a:pt x="186" y="8690"/>
                    <a:pt x="1" y="10418"/>
                    <a:pt x="989" y="11529"/>
                  </a:cubicBezTo>
                  <a:cubicBezTo>
                    <a:pt x="1504" y="12108"/>
                    <a:pt x="2220" y="12403"/>
                    <a:pt x="2936" y="12403"/>
                  </a:cubicBezTo>
                  <a:cubicBezTo>
                    <a:pt x="3594" y="12403"/>
                    <a:pt x="4252" y="12155"/>
                    <a:pt x="4754" y="11653"/>
                  </a:cubicBezTo>
                  <a:lnTo>
                    <a:pt x="12717" y="4615"/>
                  </a:lnTo>
                  <a:cubicBezTo>
                    <a:pt x="13828" y="3689"/>
                    <a:pt x="14014" y="1961"/>
                    <a:pt x="13026" y="850"/>
                  </a:cubicBezTo>
                  <a:cubicBezTo>
                    <a:pt x="12518" y="278"/>
                    <a:pt x="11813" y="0"/>
                    <a:pt x="11106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6"/>
            <p:cNvSpPr/>
            <p:nvPr/>
          </p:nvSpPr>
          <p:spPr>
            <a:xfrm>
              <a:off x="6011450" y="1834150"/>
              <a:ext cx="356525" cy="315000"/>
            </a:xfrm>
            <a:custGeom>
              <a:avLst/>
              <a:gdLst/>
              <a:ahLst/>
              <a:cxnLst/>
              <a:rect l="l" t="t" r="r" b="b"/>
              <a:pathLst>
                <a:path w="14261" h="12600" extrusionOk="0">
                  <a:moveTo>
                    <a:pt x="11235" y="192"/>
                  </a:moveTo>
                  <a:cubicBezTo>
                    <a:pt x="11914" y="192"/>
                    <a:pt x="12593" y="501"/>
                    <a:pt x="13087" y="995"/>
                  </a:cubicBezTo>
                  <a:cubicBezTo>
                    <a:pt x="13951" y="2106"/>
                    <a:pt x="13828" y="3711"/>
                    <a:pt x="12717" y="4637"/>
                  </a:cubicBezTo>
                  <a:lnTo>
                    <a:pt x="4815" y="11612"/>
                  </a:lnTo>
                  <a:cubicBezTo>
                    <a:pt x="4322" y="12044"/>
                    <a:pt x="3643" y="12291"/>
                    <a:pt x="3025" y="12353"/>
                  </a:cubicBezTo>
                  <a:cubicBezTo>
                    <a:pt x="2284" y="12353"/>
                    <a:pt x="1667" y="12044"/>
                    <a:pt x="1173" y="11550"/>
                  </a:cubicBezTo>
                  <a:cubicBezTo>
                    <a:pt x="309" y="10439"/>
                    <a:pt x="433" y="8834"/>
                    <a:pt x="1544" y="7970"/>
                  </a:cubicBezTo>
                  <a:lnTo>
                    <a:pt x="9445" y="933"/>
                  </a:lnTo>
                  <a:cubicBezTo>
                    <a:pt x="9939" y="501"/>
                    <a:pt x="10556" y="254"/>
                    <a:pt x="11235" y="254"/>
                  </a:cubicBezTo>
                  <a:lnTo>
                    <a:pt x="11235" y="192"/>
                  </a:lnTo>
                  <a:close/>
                  <a:moveTo>
                    <a:pt x="11410" y="0"/>
                  </a:moveTo>
                  <a:cubicBezTo>
                    <a:pt x="11352" y="0"/>
                    <a:pt x="11294" y="2"/>
                    <a:pt x="11235" y="7"/>
                  </a:cubicBezTo>
                  <a:cubicBezTo>
                    <a:pt x="10495" y="7"/>
                    <a:pt x="9816" y="254"/>
                    <a:pt x="9260" y="748"/>
                  </a:cubicBezTo>
                  <a:lnTo>
                    <a:pt x="1358" y="7723"/>
                  </a:lnTo>
                  <a:cubicBezTo>
                    <a:pt x="124" y="8711"/>
                    <a:pt x="0" y="10501"/>
                    <a:pt x="988" y="11736"/>
                  </a:cubicBezTo>
                  <a:cubicBezTo>
                    <a:pt x="1482" y="12291"/>
                    <a:pt x="2223" y="12600"/>
                    <a:pt x="3025" y="12600"/>
                  </a:cubicBezTo>
                  <a:cubicBezTo>
                    <a:pt x="3704" y="12600"/>
                    <a:pt x="4445" y="12353"/>
                    <a:pt x="5001" y="11859"/>
                  </a:cubicBezTo>
                  <a:lnTo>
                    <a:pt x="12902" y="4822"/>
                  </a:lnTo>
                  <a:cubicBezTo>
                    <a:pt x="14137" y="3834"/>
                    <a:pt x="14260" y="2044"/>
                    <a:pt x="13272" y="871"/>
                  </a:cubicBezTo>
                  <a:cubicBezTo>
                    <a:pt x="12815" y="356"/>
                    <a:pt x="12145" y="0"/>
                    <a:pt x="11410" y="0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6037675" y="1836225"/>
              <a:ext cx="325650" cy="308925"/>
            </a:xfrm>
            <a:custGeom>
              <a:avLst/>
              <a:gdLst/>
              <a:ahLst/>
              <a:cxnLst/>
              <a:rect l="l" t="t" r="r" b="b"/>
              <a:pathLst>
                <a:path w="13026" h="12357" extrusionOk="0">
                  <a:moveTo>
                    <a:pt x="10180" y="0"/>
                  </a:moveTo>
                  <a:cubicBezTo>
                    <a:pt x="9513" y="0"/>
                    <a:pt x="8844" y="247"/>
                    <a:pt x="8334" y="726"/>
                  </a:cubicBezTo>
                  <a:lnTo>
                    <a:pt x="7532" y="1405"/>
                  </a:lnTo>
                  <a:cubicBezTo>
                    <a:pt x="7902" y="1467"/>
                    <a:pt x="8211" y="1529"/>
                    <a:pt x="8520" y="1714"/>
                  </a:cubicBezTo>
                  <a:cubicBezTo>
                    <a:pt x="9137" y="2270"/>
                    <a:pt x="9260" y="3072"/>
                    <a:pt x="8952" y="3751"/>
                  </a:cubicBezTo>
                  <a:cubicBezTo>
                    <a:pt x="8520" y="4677"/>
                    <a:pt x="7964" y="5541"/>
                    <a:pt x="7285" y="6220"/>
                  </a:cubicBezTo>
                  <a:cubicBezTo>
                    <a:pt x="6668" y="6899"/>
                    <a:pt x="5989" y="7578"/>
                    <a:pt x="5310" y="8257"/>
                  </a:cubicBezTo>
                  <a:cubicBezTo>
                    <a:pt x="3952" y="9554"/>
                    <a:pt x="2347" y="11035"/>
                    <a:pt x="495" y="11467"/>
                  </a:cubicBezTo>
                  <a:cubicBezTo>
                    <a:pt x="309" y="11467"/>
                    <a:pt x="186" y="11529"/>
                    <a:pt x="1" y="11529"/>
                  </a:cubicBezTo>
                  <a:cubicBezTo>
                    <a:pt x="549" y="12078"/>
                    <a:pt x="1267" y="12356"/>
                    <a:pt x="1985" y="12356"/>
                  </a:cubicBezTo>
                  <a:cubicBezTo>
                    <a:pt x="2641" y="12356"/>
                    <a:pt x="3298" y="12124"/>
                    <a:pt x="3828" y="11653"/>
                  </a:cubicBezTo>
                  <a:lnTo>
                    <a:pt x="11730" y="4615"/>
                  </a:lnTo>
                  <a:cubicBezTo>
                    <a:pt x="12902" y="3689"/>
                    <a:pt x="13026" y="2023"/>
                    <a:pt x="12100" y="850"/>
                  </a:cubicBezTo>
                  <a:cubicBezTo>
                    <a:pt x="11592" y="278"/>
                    <a:pt x="10887" y="0"/>
                    <a:pt x="10180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6827825" y="1918725"/>
              <a:ext cx="280900" cy="357450"/>
            </a:xfrm>
            <a:custGeom>
              <a:avLst/>
              <a:gdLst/>
              <a:ahLst/>
              <a:cxnLst/>
              <a:rect l="l" t="t" r="r" b="b"/>
              <a:pathLst>
                <a:path w="11236" h="14298" extrusionOk="0">
                  <a:moveTo>
                    <a:pt x="8685" y="0"/>
                  </a:moveTo>
                  <a:cubicBezTo>
                    <a:pt x="7754" y="0"/>
                    <a:pt x="6840" y="503"/>
                    <a:pt x="6359" y="1377"/>
                  </a:cubicBezTo>
                  <a:lnTo>
                    <a:pt x="803" y="10451"/>
                  </a:lnTo>
                  <a:cubicBezTo>
                    <a:pt x="1" y="11624"/>
                    <a:pt x="248" y="13168"/>
                    <a:pt x="1421" y="14032"/>
                  </a:cubicBezTo>
                  <a:cubicBezTo>
                    <a:pt x="1781" y="14212"/>
                    <a:pt x="2168" y="14298"/>
                    <a:pt x="2552" y="14298"/>
                  </a:cubicBezTo>
                  <a:cubicBezTo>
                    <a:pt x="3483" y="14298"/>
                    <a:pt x="4397" y="13795"/>
                    <a:pt x="4878" y="12921"/>
                  </a:cubicBezTo>
                  <a:lnTo>
                    <a:pt x="10433" y="3846"/>
                  </a:lnTo>
                  <a:cubicBezTo>
                    <a:pt x="11236" y="2673"/>
                    <a:pt x="10989" y="1068"/>
                    <a:pt x="9816" y="266"/>
                  </a:cubicBezTo>
                  <a:cubicBezTo>
                    <a:pt x="9455" y="86"/>
                    <a:pt x="9069" y="0"/>
                    <a:pt x="868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6"/>
            <p:cNvSpPr/>
            <p:nvPr/>
          </p:nvSpPr>
          <p:spPr>
            <a:xfrm>
              <a:off x="6824750" y="1914550"/>
              <a:ext cx="280900" cy="365775"/>
            </a:xfrm>
            <a:custGeom>
              <a:avLst/>
              <a:gdLst/>
              <a:ahLst/>
              <a:cxnLst/>
              <a:rect l="l" t="t" r="r" b="b"/>
              <a:pathLst>
                <a:path w="11236" h="14631" extrusionOk="0">
                  <a:moveTo>
                    <a:pt x="8828" y="248"/>
                  </a:moveTo>
                  <a:cubicBezTo>
                    <a:pt x="9198" y="248"/>
                    <a:pt x="9569" y="309"/>
                    <a:pt x="9877" y="495"/>
                  </a:cubicBezTo>
                  <a:cubicBezTo>
                    <a:pt x="10371" y="865"/>
                    <a:pt x="10741" y="1359"/>
                    <a:pt x="10803" y="1976"/>
                  </a:cubicBezTo>
                  <a:cubicBezTo>
                    <a:pt x="10927" y="2655"/>
                    <a:pt x="10803" y="3334"/>
                    <a:pt x="10433" y="3952"/>
                  </a:cubicBezTo>
                  <a:lnTo>
                    <a:pt x="4877" y="12964"/>
                  </a:lnTo>
                  <a:cubicBezTo>
                    <a:pt x="4445" y="13767"/>
                    <a:pt x="3581" y="14322"/>
                    <a:pt x="2655" y="14322"/>
                  </a:cubicBezTo>
                  <a:cubicBezTo>
                    <a:pt x="2284" y="14322"/>
                    <a:pt x="1914" y="14260"/>
                    <a:pt x="1605" y="14075"/>
                  </a:cubicBezTo>
                  <a:cubicBezTo>
                    <a:pt x="494" y="13273"/>
                    <a:pt x="309" y="11730"/>
                    <a:pt x="1050" y="10680"/>
                  </a:cubicBezTo>
                  <a:lnTo>
                    <a:pt x="6605" y="1606"/>
                  </a:lnTo>
                  <a:cubicBezTo>
                    <a:pt x="7038" y="803"/>
                    <a:pt x="7902" y="309"/>
                    <a:pt x="8828" y="248"/>
                  </a:cubicBezTo>
                  <a:close/>
                  <a:moveTo>
                    <a:pt x="8828" y="1"/>
                  </a:moveTo>
                  <a:cubicBezTo>
                    <a:pt x="7840" y="1"/>
                    <a:pt x="6852" y="556"/>
                    <a:pt x="6359" y="1482"/>
                  </a:cubicBezTo>
                  <a:lnTo>
                    <a:pt x="865" y="10557"/>
                  </a:lnTo>
                  <a:cubicBezTo>
                    <a:pt x="0" y="11730"/>
                    <a:pt x="247" y="13458"/>
                    <a:pt x="1482" y="14322"/>
                  </a:cubicBezTo>
                  <a:cubicBezTo>
                    <a:pt x="1791" y="14507"/>
                    <a:pt x="2223" y="14631"/>
                    <a:pt x="2655" y="14631"/>
                  </a:cubicBezTo>
                  <a:cubicBezTo>
                    <a:pt x="3642" y="14631"/>
                    <a:pt x="4630" y="14014"/>
                    <a:pt x="5124" y="13149"/>
                  </a:cubicBezTo>
                  <a:lnTo>
                    <a:pt x="10680" y="4075"/>
                  </a:lnTo>
                  <a:cubicBezTo>
                    <a:pt x="11050" y="3458"/>
                    <a:pt x="11235" y="2717"/>
                    <a:pt x="11112" y="1976"/>
                  </a:cubicBezTo>
                  <a:cubicBezTo>
                    <a:pt x="10988" y="1297"/>
                    <a:pt x="10618" y="680"/>
                    <a:pt x="10001" y="309"/>
                  </a:cubicBezTo>
                  <a:cubicBezTo>
                    <a:pt x="9692" y="124"/>
                    <a:pt x="9260" y="1"/>
                    <a:pt x="8828" y="1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6"/>
            <p:cNvSpPr/>
            <p:nvPr/>
          </p:nvSpPr>
          <p:spPr>
            <a:xfrm>
              <a:off x="6837100" y="1918350"/>
              <a:ext cx="270075" cy="357825"/>
            </a:xfrm>
            <a:custGeom>
              <a:avLst/>
              <a:gdLst/>
              <a:ahLst/>
              <a:cxnLst/>
              <a:rect l="l" t="t" r="r" b="b"/>
              <a:pathLst>
                <a:path w="10803" h="14313" extrusionOk="0">
                  <a:moveTo>
                    <a:pt x="8306" y="0"/>
                  </a:moveTo>
                  <a:cubicBezTo>
                    <a:pt x="7435" y="0"/>
                    <a:pt x="6581" y="457"/>
                    <a:pt x="6111" y="1269"/>
                  </a:cubicBezTo>
                  <a:cubicBezTo>
                    <a:pt x="7099" y="1330"/>
                    <a:pt x="7902" y="2195"/>
                    <a:pt x="7840" y="3244"/>
                  </a:cubicBezTo>
                  <a:cubicBezTo>
                    <a:pt x="7778" y="4293"/>
                    <a:pt x="7408" y="5343"/>
                    <a:pt x="6791" y="6207"/>
                  </a:cubicBezTo>
                  <a:cubicBezTo>
                    <a:pt x="6235" y="7133"/>
                    <a:pt x="5741" y="8121"/>
                    <a:pt x="5186" y="9047"/>
                  </a:cubicBezTo>
                  <a:cubicBezTo>
                    <a:pt x="4383" y="10343"/>
                    <a:pt x="3148" y="12380"/>
                    <a:pt x="1543" y="12689"/>
                  </a:cubicBezTo>
                  <a:cubicBezTo>
                    <a:pt x="1375" y="12726"/>
                    <a:pt x="1207" y="12746"/>
                    <a:pt x="1042" y="12746"/>
                  </a:cubicBezTo>
                  <a:cubicBezTo>
                    <a:pt x="663" y="12746"/>
                    <a:pt x="301" y="12638"/>
                    <a:pt x="0" y="12380"/>
                  </a:cubicBezTo>
                  <a:lnTo>
                    <a:pt x="0" y="12380"/>
                  </a:lnTo>
                  <a:cubicBezTo>
                    <a:pt x="62" y="13059"/>
                    <a:pt x="432" y="13676"/>
                    <a:pt x="988" y="14047"/>
                  </a:cubicBezTo>
                  <a:cubicBezTo>
                    <a:pt x="1366" y="14227"/>
                    <a:pt x="1766" y="14313"/>
                    <a:pt x="2159" y="14313"/>
                  </a:cubicBezTo>
                  <a:cubicBezTo>
                    <a:pt x="3112" y="14313"/>
                    <a:pt x="4026" y="13810"/>
                    <a:pt x="4507" y="12936"/>
                  </a:cubicBezTo>
                  <a:lnTo>
                    <a:pt x="10001" y="3861"/>
                  </a:lnTo>
                  <a:cubicBezTo>
                    <a:pt x="10803" y="2688"/>
                    <a:pt x="10556" y="1145"/>
                    <a:pt x="9445" y="281"/>
                  </a:cubicBezTo>
                  <a:cubicBezTo>
                    <a:pt x="9084" y="91"/>
                    <a:pt x="8693" y="0"/>
                    <a:pt x="8306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6"/>
            <p:cNvSpPr/>
            <p:nvPr/>
          </p:nvSpPr>
          <p:spPr>
            <a:xfrm>
              <a:off x="6968275" y="1605650"/>
              <a:ext cx="142000" cy="338850"/>
            </a:xfrm>
            <a:custGeom>
              <a:avLst/>
              <a:gdLst/>
              <a:ahLst/>
              <a:cxnLst/>
              <a:rect l="l" t="t" r="r" b="b"/>
              <a:pathLst>
                <a:path w="5680" h="13554" extrusionOk="0">
                  <a:moveTo>
                    <a:pt x="2566" y="0"/>
                  </a:moveTo>
                  <a:cubicBezTo>
                    <a:pt x="2493" y="0"/>
                    <a:pt x="2420" y="4"/>
                    <a:pt x="2346" y="11"/>
                  </a:cubicBezTo>
                  <a:cubicBezTo>
                    <a:pt x="988" y="72"/>
                    <a:pt x="0" y="1184"/>
                    <a:pt x="0" y="2542"/>
                  </a:cubicBezTo>
                  <a:lnTo>
                    <a:pt x="618" y="11431"/>
                  </a:lnTo>
                  <a:cubicBezTo>
                    <a:pt x="730" y="12673"/>
                    <a:pt x="1772" y="13553"/>
                    <a:pt x="2988" y="13553"/>
                  </a:cubicBezTo>
                  <a:cubicBezTo>
                    <a:pt x="3102" y="13553"/>
                    <a:pt x="3218" y="13546"/>
                    <a:pt x="3334" y="13530"/>
                  </a:cubicBezTo>
                  <a:cubicBezTo>
                    <a:pt x="4630" y="13468"/>
                    <a:pt x="5679" y="12357"/>
                    <a:pt x="5618" y="11060"/>
                  </a:cubicBezTo>
                  <a:lnTo>
                    <a:pt x="5000" y="2171"/>
                  </a:lnTo>
                  <a:cubicBezTo>
                    <a:pt x="4884" y="948"/>
                    <a:pt x="3779" y="0"/>
                    <a:pt x="2566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6"/>
            <p:cNvSpPr/>
            <p:nvPr/>
          </p:nvSpPr>
          <p:spPr>
            <a:xfrm>
              <a:off x="6963650" y="1602300"/>
              <a:ext cx="149700" cy="346225"/>
            </a:xfrm>
            <a:custGeom>
              <a:avLst/>
              <a:gdLst/>
              <a:ahLst/>
              <a:cxnLst/>
              <a:rect l="l" t="t" r="r" b="b"/>
              <a:pathLst>
                <a:path w="5988" h="13849" extrusionOk="0">
                  <a:moveTo>
                    <a:pt x="2716" y="268"/>
                  </a:moveTo>
                  <a:cubicBezTo>
                    <a:pt x="3889" y="268"/>
                    <a:pt x="4877" y="1132"/>
                    <a:pt x="5062" y="2305"/>
                  </a:cubicBezTo>
                  <a:lnTo>
                    <a:pt x="5618" y="11194"/>
                  </a:lnTo>
                  <a:cubicBezTo>
                    <a:pt x="5679" y="11812"/>
                    <a:pt x="5432" y="12367"/>
                    <a:pt x="5062" y="12799"/>
                  </a:cubicBezTo>
                  <a:cubicBezTo>
                    <a:pt x="4630" y="13232"/>
                    <a:pt x="4074" y="13540"/>
                    <a:pt x="3457" y="13540"/>
                  </a:cubicBezTo>
                  <a:cubicBezTo>
                    <a:pt x="3374" y="13548"/>
                    <a:pt x="3293" y="13552"/>
                    <a:pt x="3212" y="13552"/>
                  </a:cubicBezTo>
                  <a:cubicBezTo>
                    <a:pt x="2023" y="13552"/>
                    <a:pt x="1042" y="12717"/>
                    <a:pt x="926" y="11503"/>
                  </a:cubicBezTo>
                  <a:lnTo>
                    <a:pt x="309" y="2614"/>
                  </a:lnTo>
                  <a:cubicBezTo>
                    <a:pt x="309" y="2058"/>
                    <a:pt x="494" y="1441"/>
                    <a:pt x="926" y="1009"/>
                  </a:cubicBezTo>
                  <a:cubicBezTo>
                    <a:pt x="1358" y="577"/>
                    <a:pt x="1914" y="330"/>
                    <a:pt x="2531" y="268"/>
                  </a:cubicBezTo>
                  <a:close/>
                  <a:moveTo>
                    <a:pt x="2856" y="0"/>
                  </a:moveTo>
                  <a:cubicBezTo>
                    <a:pt x="2749" y="0"/>
                    <a:pt x="2640" y="7"/>
                    <a:pt x="2531" y="21"/>
                  </a:cubicBezTo>
                  <a:cubicBezTo>
                    <a:pt x="1852" y="21"/>
                    <a:pt x="1173" y="330"/>
                    <a:pt x="741" y="824"/>
                  </a:cubicBezTo>
                  <a:cubicBezTo>
                    <a:pt x="247" y="1318"/>
                    <a:pt x="0" y="1935"/>
                    <a:pt x="62" y="2614"/>
                  </a:cubicBezTo>
                  <a:lnTo>
                    <a:pt x="679" y="11503"/>
                  </a:lnTo>
                  <a:cubicBezTo>
                    <a:pt x="803" y="12861"/>
                    <a:pt x="1914" y="13849"/>
                    <a:pt x="3272" y="13849"/>
                  </a:cubicBezTo>
                  <a:lnTo>
                    <a:pt x="3519" y="13849"/>
                  </a:lnTo>
                  <a:cubicBezTo>
                    <a:pt x="4136" y="13787"/>
                    <a:pt x="4815" y="13478"/>
                    <a:pt x="5247" y="12985"/>
                  </a:cubicBezTo>
                  <a:cubicBezTo>
                    <a:pt x="5741" y="12553"/>
                    <a:pt x="5988" y="11873"/>
                    <a:pt x="5926" y="11194"/>
                  </a:cubicBezTo>
                  <a:lnTo>
                    <a:pt x="5309" y="2305"/>
                  </a:lnTo>
                  <a:cubicBezTo>
                    <a:pt x="5195" y="995"/>
                    <a:pt x="4135" y="0"/>
                    <a:pt x="2856" y="0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6"/>
            <p:cNvSpPr/>
            <p:nvPr/>
          </p:nvSpPr>
          <p:spPr>
            <a:xfrm>
              <a:off x="6983700" y="1605650"/>
              <a:ext cx="125025" cy="339950"/>
            </a:xfrm>
            <a:custGeom>
              <a:avLst/>
              <a:gdLst/>
              <a:ahLst/>
              <a:cxnLst/>
              <a:rect l="l" t="t" r="r" b="b"/>
              <a:pathLst>
                <a:path w="5001" h="13598" extrusionOk="0">
                  <a:moveTo>
                    <a:pt x="1958" y="0"/>
                  </a:moveTo>
                  <a:cubicBezTo>
                    <a:pt x="1882" y="0"/>
                    <a:pt x="1806" y="4"/>
                    <a:pt x="1729" y="11"/>
                  </a:cubicBezTo>
                  <a:cubicBezTo>
                    <a:pt x="1173" y="72"/>
                    <a:pt x="618" y="258"/>
                    <a:pt x="186" y="690"/>
                  </a:cubicBezTo>
                  <a:cubicBezTo>
                    <a:pt x="433" y="591"/>
                    <a:pt x="680" y="542"/>
                    <a:pt x="923" y="542"/>
                  </a:cubicBezTo>
                  <a:cubicBezTo>
                    <a:pt x="1287" y="542"/>
                    <a:pt x="1643" y="653"/>
                    <a:pt x="1976" y="875"/>
                  </a:cubicBezTo>
                  <a:cubicBezTo>
                    <a:pt x="2717" y="1431"/>
                    <a:pt x="2964" y="2542"/>
                    <a:pt x="3087" y="3468"/>
                  </a:cubicBezTo>
                  <a:cubicBezTo>
                    <a:pt x="3272" y="4764"/>
                    <a:pt x="3396" y="6122"/>
                    <a:pt x="3396" y="7480"/>
                  </a:cubicBezTo>
                  <a:cubicBezTo>
                    <a:pt x="3453" y="8687"/>
                    <a:pt x="3404" y="11981"/>
                    <a:pt x="1603" y="11981"/>
                  </a:cubicBezTo>
                  <a:cubicBezTo>
                    <a:pt x="1470" y="11981"/>
                    <a:pt x="1327" y="11963"/>
                    <a:pt x="1173" y="11925"/>
                  </a:cubicBezTo>
                  <a:cubicBezTo>
                    <a:pt x="741" y="11801"/>
                    <a:pt x="371" y="11616"/>
                    <a:pt x="1" y="11307"/>
                  </a:cubicBezTo>
                  <a:lnTo>
                    <a:pt x="1" y="11431"/>
                  </a:lnTo>
                  <a:cubicBezTo>
                    <a:pt x="206" y="12897"/>
                    <a:pt x="1345" y="13597"/>
                    <a:pt x="2483" y="13597"/>
                  </a:cubicBezTo>
                  <a:cubicBezTo>
                    <a:pt x="3742" y="13597"/>
                    <a:pt x="5001" y="12742"/>
                    <a:pt x="5001" y="11122"/>
                  </a:cubicBezTo>
                  <a:lnTo>
                    <a:pt x="5001" y="11060"/>
                  </a:lnTo>
                  <a:lnTo>
                    <a:pt x="4383" y="2171"/>
                  </a:lnTo>
                  <a:cubicBezTo>
                    <a:pt x="4267" y="948"/>
                    <a:pt x="3217" y="0"/>
                    <a:pt x="1958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6"/>
            <p:cNvSpPr/>
            <p:nvPr/>
          </p:nvSpPr>
          <p:spPr>
            <a:xfrm>
              <a:off x="7235250" y="1704675"/>
              <a:ext cx="129650" cy="353500"/>
            </a:xfrm>
            <a:custGeom>
              <a:avLst/>
              <a:gdLst/>
              <a:ahLst/>
              <a:cxnLst/>
              <a:rect l="l" t="t" r="r" b="b"/>
              <a:pathLst>
                <a:path w="5186" h="14140" extrusionOk="0">
                  <a:moveTo>
                    <a:pt x="3334" y="0"/>
                  </a:moveTo>
                  <a:cubicBezTo>
                    <a:pt x="2161" y="0"/>
                    <a:pt x="1174" y="988"/>
                    <a:pt x="1112" y="2223"/>
                  </a:cubicBezTo>
                  <a:lnTo>
                    <a:pt x="124" y="11482"/>
                  </a:lnTo>
                  <a:cubicBezTo>
                    <a:pt x="1" y="12840"/>
                    <a:pt x="741" y="14013"/>
                    <a:pt x="1853" y="14137"/>
                  </a:cubicBezTo>
                  <a:cubicBezTo>
                    <a:pt x="1884" y="14139"/>
                    <a:pt x="1915" y="14139"/>
                    <a:pt x="1946" y="14139"/>
                  </a:cubicBezTo>
                  <a:cubicBezTo>
                    <a:pt x="2960" y="14139"/>
                    <a:pt x="3895" y="13172"/>
                    <a:pt x="4075" y="11914"/>
                  </a:cubicBezTo>
                  <a:lnTo>
                    <a:pt x="5063" y="2655"/>
                  </a:lnTo>
                  <a:cubicBezTo>
                    <a:pt x="5186" y="1297"/>
                    <a:pt x="4445" y="124"/>
                    <a:pt x="3334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6"/>
            <p:cNvSpPr/>
            <p:nvPr/>
          </p:nvSpPr>
          <p:spPr>
            <a:xfrm>
              <a:off x="7232175" y="1701350"/>
              <a:ext cx="134275" cy="359850"/>
            </a:xfrm>
            <a:custGeom>
              <a:avLst/>
              <a:gdLst/>
              <a:ahLst/>
              <a:cxnLst/>
              <a:rect l="l" t="t" r="r" b="b"/>
              <a:pathLst>
                <a:path w="5371" h="14394" extrusionOk="0">
                  <a:moveTo>
                    <a:pt x="3395" y="257"/>
                  </a:moveTo>
                  <a:cubicBezTo>
                    <a:pt x="3951" y="319"/>
                    <a:pt x="4383" y="627"/>
                    <a:pt x="4630" y="1059"/>
                  </a:cubicBezTo>
                  <a:cubicBezTo>
                    <a:pt x="4939" y="1553"/>
                    <a:pt x="5062" y="2171"/>
                    <a:pt x="5000" y="2726"/>
                  </a:cubicBezTo>
                  <a:lnTo>
                    <a:pt x="4013" y="11986"/>
                  </a:lnTo>
                  <a:cubicBezTo>
                    <a:pt x="3896" y="13150"/>
                    <a:pt x="3011" y="14095"/>
                    <a:pt x="2082" y="14095"/>
                  </a:cubicBezTo>
                  <a:cubicBezTo>
                    <a:pt x="2026" y="14095"/>
                    <a:pt x="1970" y="14092"/>
                    <a:pt x="1914" y="14085"/>
                  </a:cubicBezTo>
                  <a:cubicBezTo>
                    <a:pt x="988" y="13961"/>
                    <a:pt x="247" y="12850"/>
                    <a:pt x="371" y="11615"/>
                  </a:cubicBezTo>
                  <a:lnTo>
                    <a:pt x="1358" y="2356"/>
                  </a:lnTo>
                  <a:cubicBezTo>
                    <a:pt x="1420" y="1245"/>
                    <a:pt x="2222" y="380"/>
                    <a:pt x="3272" y="257"/>
                  </a:cubicBezTo>
                  <a:close/>
                  <a:moveTo>
                    <a:pt x="3331" y="0"/>
                  </a:moveTo>
                  <a:cubicBezTo>
                    <a:pt x="2236" y="0"/>
                    <a:pt x="1287" y="1012"/>
                    <a:pt x="1111" y="2356"/>
                  </a:cubicBezTo>
                  <a:lnTo>
                    <a:pt x="124" y="11615"/>
                  </a:lnTo>
                  <a:cubicBezTo>
                    <a:pt x="0" y="13035"/>
                    <a:pt x="803" y="14270"/>
                    <a:pt x="1914" y="14393"/>
                  </a:cubicBezTo>
                  <a:lnTo>
                    <a:pt x="2099" y="14393"/>
                  </a:lnTo>
                  <a:cubicBezTo>
                    <a:pt x="3334" y="14270"/>
                    <a:pt x="4260" y="13282"/>
                    <a:pt x="4321" y="12109"/>
                  </a:cubicBezTo>
                  <a:lnTo>
                    <a:pt x="5309" y="2850"/>
                  </a:lnTo>
                  <a:cubicBezTo>
                    <a:pt x="5371" y="2171"/>
                    <a:pt x="5247" y="1492"/>
                    <a:pt x="4877" y="936"/>
                  </a:cubicBezTo>
                  <a:cubicBezTo>
                    <a:pt x="4568" y="442"/>
                    <a:pt x="4074" y="133"/>
                    <a:pt x="3519" y="10"/>
                  </a:cubicBezTo>
                  <a:cubicBezTo>
                    <a:pt x="3456" y="3"/>
                    <a:pt x="3393" y="0"/>
                    <a:pt x="3331" y="0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6"/>
            <p:cNvSpPr/>
            <p:nvPr/>
          </p:nvSpPr>
          <p:spPr>
            <a:xfrm>
              <a:off x="7241425" y="1704100"/>
              <a:ext cx="123475" cy="354275"/>
            </a:xfrm>
            <a:custGeom>
              <a:avLst/>
              <a:gdLst/>
              <a:ahLst/>
              <a:cxnLst/>
              <a:rect l="l" t="t" r="r" b="b"/>
              <a:pathLst>
                <a:path w="4939" h="14171" extrusionOk="0">
                  <a:moveTo>
                    <a:pt x="2856" y="0"/>
                  </a:moveTo>
                  <a:cubicBezTo>
                    <a:pt x="2624" y="0"/>
                    <a:pt x="2393" y="70"/>
                    <a:pt x="2161" y="209"/>
                  </a:cubicBezTo>
                  <a:cubicBezTo>
                    <a:pt x="2408" y="332"/>
                    <a:pt x="2593" y="579"/>
                    <a:pt x="2717" y="888"/>
                  </a:cubicBezTo>
                  <a:cubicBezTo>
                    <a:pt x="3581" y="2678"/>
                    <a:pt x="3334" y="4777"/>
                    <a:pt x="3087" y="6690"/>
                  </a:cubicBezTo>
                  <a:cubicBezTo>
                    <a:pt x="3025" y="8234"/>
                    <a:pt x="2717" y="9777"/>
                    <a:pt x="2223" y="11197"/>
                  </a:cubicBezTo>
                  <a:cubicBezTo>
                    <a:pt x="1976" y="11876"/>
                    <a:pt x="1482" y="12431"/>
                    <a:pt x="803" y="12678"/>
                  </a:cubicBezTo>
                  <a:cubicBezTo>
                    <a:pt x="680" y="12709"/>
                    <a:pt x="541" y="12724"/>
                    <a:pt x="402" y="12724"/>
                  </a:cubicBezTo>
                  <a:cubicBezTo>
                    <a:pt x="263" y="12724"/>
                    <a:pt x="124" y="12709"/>
                    <a:pt x="1" y="12678"/>
                  </a:cubicBezTo>
                  <a:lnTo>
                    <a:pt x="1" y="12678"/>
                  </a:lnTo>
                  <a:cubicBezTo>
                    <a:pt x="186" y="13419"/>
                    <a:pt x="803" y="14036"/>
                    <a:pt x="1606" y="14160"/>
                  </a:cubicBezTo>
                  <a:cubicBezTo>
                    <a:pt x="1665" y="14167"/>
                    <a:pt x="1724" y="14170"/>
                    <a:pt x="1783" y="14170"/>
                  </a:cubicBezTo>
                  <a:cubicBezTo>
                    <a:pt x="2764" y="14170"/>
                    <a:pt x="3653" y="13219"/>
                    <a:pt x="3828" y="11937"/>
                  </a:cubicBezTo>
                  <a:lnTo>
                    <a:pt x="4816" y="2678"/>
                  </a:lnTo>
                  <a:cubicBezTo>
                    <a:pt x="4939" y="1320"/>
                    <a:pt x="4198" y="147"/>
                    <a:pt x="3087" y="23"/>
                  </a:cubicBezTo>
                  <a:cubicBezTo>
                    <a:pt x="3010" y="8"/>
                    <a:pt x="2933" y="0"/>
                    <a:pt x="2856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6"/>
            <p:cNvSpPr/>
            <p:nvPr/>
          </p:nvSpPr>
          <p:spPr>
            <a:xfrm>
              <a:off x="6255275" y="1457450"/>
              <a:ext cx="334925" cy="412675"/>
            </a:xfrm>
            <a:custGeom>
              <a:avLst/>
              <a:gdLst/>
              <a:ahLst/>
              <a:cxnLst/>
              <a:rect l="l" t="t" r="r" b="b"/>
              <a:pathLst>
                <a:path w="13397" h="16507" extrusionOk="0">
                  <a:moveTo>
                    <a:pt x="10291" y="1"/>
                  </a:moveTo>
                  <a:cubicBezTo>
                    <a:pt x="9220" y="1"/>
                    <a:pt x="8180" y="551"/>
                    <a:pt x="7594" y="1556"/>
                  </a:cubicBezTo>
                  <a:lnTo>
                    <a:pt x="989" y="11865"/>
                  </a:lnTo>
                  <a:cubicBezTo>
                    <a:pt x="1" y="13223"/>
                    <a:pt x="309" y="15137"/>
                    <a:pt x="1668" y="16124"/>
                  </a:cubicBezTo>
                  <a:cubicBezTo>
                    <a:pt x="2125" y="16383"/>
                    <a:pt x="2626" y="16507"/>
                    <a:pt x="3125" y="16507"/>
                  </a:cubicBezTo>
                  <a:cubicBezTo>
                    <a:pt x="4177" y="16507"/>
                    <a:pt x="5217" y="15956"/>
                    <a:pt x="5803" y="14951"/>
                  </a:cubicBezTo>
                  <a:lnTo>
                    <a:pt x="12470" y="4642"/>
                  </a:lnTo>
                  <a:cubicBezTo>
                    <a:pt x="13396" y="3284"/>
                    <a:pt x="13088" y="1371"/>
                    <a:pt x="11791" y="383"/>
                  </a:cubicBezTo>
                  <a:cubicBezTo>
                    <a:pt x="11314" y="125"/>
                    <a:pt x="10799" y="1"/>
                    <a:pt x="10291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6"/>
            <p:cNvSpPr/>
            <p:nvPr/>
          </p:nvSpPr>
          <p:spPr>
            <a:xfrm>
              <a:off x="6249100" y="1454375"/>
              <a:ext cx="336475" cy="420075"/>
            </a:xfrm>
            <a:custGeom>
              <a:avLst/>
              <a:gdLst/>
              <a:ahLst/>
              <a:cxnLst/>
              <a:rect l="l" t="t" r="r" b="b"/>
              <a:pathLst>
                <a:path w="13459" h="16803" extrusionOk="0">
                  <a:moveTo>
                    <a:pt x="10557" y="259"/>
                  </a:moveTo>
                  <a:cubicBezTo>
                    <a:pt x="11051" y="259"/>
                    <a:pt x="11544" y="444"/>
                    <a:pt x="11915" y="691"/>
                  </a:cubicBezTo>
                  <a:cubicBezTo>
                    <a:pt x="12532" y="1123"/>
                    <a:pt x="12964" y="1741"/>
                    <a:pt x="13088" y="2481"/>
                  </a:cubicBezTo>
                  <a:cubicBezTo>
                    <a:pt x="13211" y="3284"/>
                    <a:pt x="13026" y="4086"/>
                    <a:pt x="12594" y="4765"/>
                  </a:cubicBezTo>
                  <a:lnTo>
                    <a:pt x="5927" y="15074"/>
                  </a:lnTo>
                  <a:cubicBezTo>
                    <a:pt x="5371" y="15939"/>
                    <a:pt x="4384" y="16494"/>
                    <a:pt x="3334" y="16556"/>
                  </a:cubicBezTo>
                  <a:cubicBezTo>
                    <a:pt x="2840" y="16556"/>
                    <a:pt x="2408" y="16432"/>
                    <a:pt x="1976" y="16124"/>
                  </a:cubicBezTo>
                  <a:cubicBezTo>
                    <a:pt x="680" y="15198"/>
                    <a:pt x="371" y="13408"/>
                    <a:pt x="1297" y="12111"/>
                  </a:cubicBezTo>
                  <a:lnTo>
                    <a:pt x="7964" y="1741"/>
                  </a:lnTo>
                  <a:cubicBezTo>
                    <a:pt x="8520" y="815"/>
                    <a:pt x="9507" y="259"/>
                    <a:pt x="10557" y="259"/>
                  </a:cubicBezTo>
                  <a:close/>
                  <a:moveTo>
                    <a:pt x="10710" y="0"/>
                  </a:moveTo>
                  <a:cubicBezTo>
                    <a:pt x="10639" y="0"/>
                    <a:pt x="10567" y="4"/>
                    <a:pt x="10495" y="12"/>
                  </a:cubicBezTo>
                  <a:cubicBezTo>
                    <a:pt x="9322" y="12"/>
                    <a:pt x="8273" y="629"/>
                    <a:pt x="7655" y="1617"/>
                  </a:cubicBezTo>
                  <a:lnTo>
                    <a:pt x="1050" y="11926"/>
                  </a:lnTo>
                  <a:cubicBezTo>
                    <a:pt x="1" y="13346"/>
                    <a:pt x="371" y="15321"/>
                    <a:pt x="1791" y="16371"/>
                  </a:cubicBezTo>
                  <a:cubicBezTo>
                    <a:pt x="2285" y="16618"/>
                    <a:pt x="2779" y="16803"/>
                    <a:pt x="3334" y="16803"/>
                  </a:cubicBezTo>
                  <a:cubicBezTo>
                    <a:pt x="4507" y="16741"/>
                    <a:pt x="5557" y="16124"/>
                    <a:pt x="6174" y="15198"/>
                  </a:cubicBezTo>
                  <a:lnTo>
                    <a:pt x="12779" y="4889"/>
                  </a:lnTo>
                  <a:cubicBezTo>
                    <a:pt x="13273" y="4148"/>
                    <a:pt x="13458" y="3284"/>
                    <a:pt x="13335" y="2420"/>
                  </a:cubicBezTo>
                  <a:cubicBezTo>
                    <a:pt x="13211" y="1617"/>
                    <a:pt x="12717" y="876"/>
                    <a:pt x="12038" y="444"/>
                  </a:cubicBezTo>
                  <a:cubicBezTo>
                    <a:pt x="11662" y="175"/>
                    <a:pt x="11192" y="0"/>
                    <a:pt x="10710" y="0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6233800" y="1456550"/>
              <a:ext cx="356400" cy="414975"/>
            </a:xfrm>
            <a:custGeom>
              <a:avLst/>
              <a:gdLst/>
              <a:ahLst/>
              <a:cxnLst/>
              <a:rect l="l" t="t" r="r" b="b"/>
              <a:pathLst>
                <a:path w="14256" h="16599" extrusionOk="0">
                  <a:moveTo>
                    <a:pt x="11126" y="1"/>
                  </a:moveTo>
                  <a:cubicBezTo>
                    <a:pt x="10805" y="1"/>
                    <a:pt x="10484" y="56"/>
                    <a:pt x="10181" y="172"/>
                  </a:cubicBezTo>
                  <a:cubicBezTo>
                    <a:pt x="10737" y="419"/>
                    <a:pt x="11169" y="975"/>
                    <a:pt x="11292" y="1592"/>
                  </a:cubicBezTo>
                  <a:cubicBezTo>
                    <a:pt x="11786" y="4185"/>
                    <a:pt x="9564" y="6839"/>
                    <a:pt x="8267" y="8876"/>
                  </a:cubicBezTo>
                  <a:cubicBezTo>
                    <a:pt x="7465" y="10234"/>
                    <a:pt x="6539" y="11592"/>
                    <a:pt x="5551" y="12827"/>
                  </a:cubicBezTo>
                  <a:cubicBezTo>
                    <a:pt x="5119" y="13444"/>
                    <a:pt x="4440" y="13876"/>
                    <a:pt x="3699" y="14123"/>
                  </a:cubicBezTo>
                  <a:cubicBezTo>
                    <a:pt x="3618" y="14134"/>
                    <a:pt x="3541" y="14140"/>
                    <a:pt x="3467" y="14140"/>
                  </a:cubicBezTo>
                  <a:cubicBezTo>
                    <a:pt x="2305" y="14140"/>
                    <a:pt x="2029" y="12815"/>
                    <a:pt x="1971" y="11654"/>
                  </a:cubicBezTo>
                  <a:lnTo>
                    <a:pt x="1848" y="11839"/>
                  </a:lnTo>
                  <a:cubicBezTo>
                    <a:pt x="0" y="14159"/>
                    <a:pt x="2129" y="16598"/>
                    <a:pt x="4240" y="16598"/>
                  </a:cubicBezTo>
                  <a:cubicBezTo>
                    <a:pt x="5162" y="16598"/>
                    <a:pt x="6081" y="16132"/>
                    <a:pt x="6662" y="14987"/>
                  </a:cubicBezTo>
                  <a:lnTo>
                    <a:pt x="13329" y="4678"/>
                  </a:lnTo>
                  <a:cubicBezTo>
                    <a:pt x="14255" y="3320"/>
                    <a:pt x="13947" y="1407"/>
                    <a:pt x="12650" y="419"/>
                  </a:cubicBezTo>
                  <a:cubicBezTo>
                    <a:pt x="12189" y="150"/>
                    <a:pt x="11656" y="1"/>
                    <a:pt x="11126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5840150" y="2191400"/>
              <a:ext cx="242300" cy="384450"/>
            </a:xfrm>
            <a:custGeom>
              <a:avLst/>
              <a:gdLst/>
              <a:ahLst/>
              <a:cxnLst/>
              <a:rect l="l" t="t" r="r" b="b"/>
              <a:pathLst>
                <a:path w="9692" h="15378" extrusionOk="0">
                  <a:moveTo>
                    <a:pt x="2573" y="1"/>
                  </a:moveTo>
                  <a:cubicBezTo>
                    <a:pt x="2273" y="1"/>
                    <a:pt x="1967" y="53"/>
                    <a:pt x="1667" y="162"/>
                  </a:cubicBezTo>
                  <a:cubicBezTo>
                    <a:pt x="432" y="656"/>
                    <a:pt x="0" y="2631"/>
                    <a:pt x="618" y="3989"/>
                  </a:cubicBezTo>
                  <a:lnTo>
                    <a:pt x="4568" y="13681"/>
                  </a:lnTo>
                  <a:cubicBezTo>
                    <a:pt x="4957" y="14702"/>
                    <a:pt x="5921" y="15378"/>
                    <a:pt x="6976" y="15378"/>
                  </a:cubicBezTo>
                  <a:cubicBezTo>
                    <a:pt x="7260" y="15378"/>
                    <a:pt x="7552" y="15329"/>
                    <a:pt x="7840" y="15224"/>
                  </a:cubicBezTo>
                  <a:cubicBezTo>
                    <a:pt x="9136" y="14607"/>
                    <a:pt x="9692" y="13063"/>
                    <a:pt x="9075" y="11767"/>
                  </a:cubicBezTo>
                  <a:lnTo>
                    <a:pt x="5001" y="1705"/>
                  </a:lnTo>
                  <a:cubicBezTo>
                    <a:pt x="4616" y="647"/>
                    <a:pt x="3631" y="1"/>
                    <a:pt x="2573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5843225" y="2187725"/>
              <a:ext cx="234600" cy="392000"/>
            </a:xfrm>
            <a:custGeom>
              <a:avLst/>
              <a:gdLst/>
              <a:ahLst/>
              <a:cxnLst/>
              <a:rect l="l" t="t" r="r" b="b"/>
              <a:pathLst>
                <a:path w="9384" h="15680" extrusionOk="0">
                  <a:moveTo>
                    <a:pt x="2408" y="247"/>
                  </a:moveTo>
                  <a:cubicBezTo>
                    <a:pt x="3458" y="309"/>
                    <a:pt x="4384" y="988"/>
                    <a:pt x="4754" y="1975"/>
                  </a:cubicBezTo>
                  <a:lnTo>
                    <a:pt x="8828" y="11976"/>
                  </a:lnTo>
                  <a:cubicBezTo>
                    <a:pt x="9075" y="12593"/>
                    <a:pt x="9137" y="13334"/>
                    <a:pt x="8890" y="13951"/>
                  </a:cubicBezTo>
                  <a:cubicBezTo>
                    <a:pt x="8705" y="14507"/>
                    <a:pt x="8273" y="15001"/>
                    <a:pt x="7655" y="15247"/>
                  </a:cubicBezTo>
                  <a:cubicBezTo>
                    <a:pt x="7408" y="15371"/>
                    <a:pt x="7162" y="15433"/>
                    <a:pt x="6915" y="15433"/>
                  </a:cubicBezTo>
                  <a:cubicBezTo>
                    <a:pt x="5865" y="15371"/>
                    <a:pt x="4939" y="14692"/>
                    <a:pt x="4569" y="13766"/>
                  </a:cubicBezTo>
                  <a:lnTo>
                    <a:pt x="618" y="4136"/>
                  </a:lnTo>
                  <a:cubicBezTo>
                    <a:pt x="371" y="3395"/>
                    <a:pt x="309" y="2654"/>
                    <a:pt x="495" y="1914"/>
                  </a:cubicBezTo>
                  <a:cubicBezTo>
                    <a:pt x="618" y="1296"/>
                    <a:pt x="1050" y="679"/>
                    <a:pt x="1668" y="370"/>
                  </a:cubicBezTo>
                  <a:cubicBezTo>
                    <a:pt x="1853" y="309"/>
                    <a:pt x="2161" y="247"/>
                    <a:pt x="2408" y="247"/>
                  </a:cubicBezTo>
                  <a:close/>
                  <a:moveTo>
                    <a:pt x="2408" y="0"/>
                  </a:moveTo>
                  <a:cubicBezTo>
                    <a:pt x="1297" y="0"/>
                    <a:pt x="371" y="803"/>
                    <a:pt x="186" y="1852"/>
                  </a:cubicBezTo>
                  <a:cubicBezTo>
                    <a:pt x="1" y="2654"/>
                    <a:pt x="63" y="3457"/>
                    <a:pt x="309" y="4198"/>
                  </a:cubicBezTo>
                  <a:lnTo>
                    <a:pt x="4322" y="13828"/>
                  </a:lnTo>
                  <a:cubicBezTo>
                    <a:pt x="4692" y="14877"/>
                    <a:pt x="5742" y="15618"/>
                    <a:pt x="6915" y="15680"/>
                  </a:cubicBezTo>
                  <a:cubicBezTo>
                    <a:pt x="7223" y="15680"/>
                    <a:pt x="7470" y="15618"/>
                    <a:pt x="7779" y="15494"/>
                  </a:cubicBezTo>
                  <a:cubicBezTo>
                    <a:pt x="8458" y="15247"/>
                    <a:pt x="8952" y="14692"/>
                    <a:pt x="9199" y="14013"/>
                  </a:cubicBezTo>
                  <a:cubicBezTo>
                    <a:pt x="9384" y="13334"/>
                    <a:pt x="9384" y="12531"/>
                    <a:pt x="9075" y="11852"/>
                  </a:cubicBezTo>
                  <a:lnTo>
                    <a:pt x="5001" y="1852"/>
                  </a:lnTo>
                  <a:cubicBezTo>
                    <a:pt x="4569" y="741"/>
                    <a:pt x="3581" y="62"/>
                    <a:pt x="2408" y="0"/>
                  </a:cubicBezTo>
                  <a:close/>
                </a:path>
              </a:pathLst>
            </a:custGeom>
            <a:solidFill>
              <a:srgbClr val="DE8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5847850" y="2192175"/>
              <a:ext cx="247650" cy="386450"/>
            </a:xfrm>
            <a:custGeom>
              <a:avLst/>
              <a:gdLst/>
              <a:ahLst/>
              <a:cxnLst/>
              <a:rect l="l" t="t" r="r" b="b"/>
              <a:pathLst>
                <a:path w="9906" h="15458" extrusionOk="0">
                  <a:moveTo>
                    <a:pt x="2195" y="1"/>
                  </a:moveTo>
                  <a:cubicBezTo>
                    <a:pt x="1917" y="1"/>
                    <a:pt x="1636" y="43"/>
                    <a:pt x="1359" y="131"/>
                  </a:cubicBezTo>
                  <a:cubicBezTo>
                    <a:pt x="557" y="563"/>
                    <a:pt x="63" y="1427"/>
                    <a:pt x="1" y="2291"/>
                  </a:cubicBezTo>
                  <a:cubicBezTo>
                    <a:pt x="124" y="2230"/>
                    <a:pt x="186" y="2106"/>
                    <a:pt x="248" y="2044"/>
                  </a:cubicBezTo>
                  <a:cubicBezTo>
                    <a:pt x="667" y="1625"/>
                    <a:pt x="1229" y="1376"/>
                    <a:pt x="1798" y="1376"/>
                  </a:cubicBezTo>
                  <a:cubicBezTo>
                    <a:pt x="2067" y="1376"/>
                    <a:pt x="2336" y="1432"/>
                    <a:pt x="2594" y="1551"/>
                  </a:cubicBezTo>
                  <a:cubicBezTo>
                    <a:pt x="3334" y="1983"/>
                    <a:pt x="3890" y="2662"/>
                    <a:pt x="4199" y="3526"/>
                  </a:cubicBezTo>
                  <a:cubicBezTo>
                    <a:pt x="4816" y="4575"/>
                    <a:pt x="5310" y="5686"/>
                    <a:pt x="5742" y="6859"/>
                  </a:cubicBezTo>
                  <a:cubicBezTo>
                    <a:pt x="6297" y="8156"/>
                    <a:pt x="6668" y="9575"/>
                    <a:pt x="6853" y="10995"/>
                  </a:cubicBezTo>
                  <a:cubicBezTo>
                    <a:pt x="6977" y="11613"/>
                    <a:pt x="6853" y="12292"/>
                    <a:pt x="6483" y="12847"/>
                  </a:cubicBezTo>
                  <a:cubicBezTo>
                    <a:pt x="6068" y="13354"/>
                    <a:pt x="5448" y="13620"/>
                    <a:pt x="4826" y="13620"/>
                  </a:cubicBezTo>
                  <a:cubicBezTo>
                    <a:pt x="4614" y="13620"/>
                    <a:pt x="4403" y="13589"/>
                    <a:pt x="4199" y="13526"/>
                  </a:cubicBezTo>
                  <a:lnTo>
                    <a:pt x="4199" y="13526"/>
                  </a:lnTo>
                  <a:lnTo>
                    <a:pt x="4260" y="13650"/>
                  </a:lnTo>
                  <a:cubicBezTo>
                    <a:pt x="4620" y="14929"/>
                    <a:pt x="5550" y="15458"/>
                    <a:pt x="6503" y="15458"/>
                  </a:cubicBezTo>
                  <a:cubicBezTo>
                    <a:pt x="8171" y="15458"/>
                    <a:pt x="9906" y="13840"/>
                    <a:pt x="8767" y="11798"/>
                  </a:cubicBezTo>
                  <a:lnTo>
                    <a:pt x="8767" y="11736"/>
                  </a:lnTo>
                  <a:lnTo>
                    <a:pt x="4693" y="1674"/>
                  </a:lnTo>
                  <a:cubicBezTo>
                    <a:pt x="4299" y="642"/>
                    <a:pt x="3280" y="1"/>
                    <a:pt x="219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5867800" y="1204650"/>
              <a:ext cx="268675" cy="252550"/>
            </a:xfrm>
            <a:custGeom>
              <a:avLst/>
              <a:gdLst/>
              <a:ahLst/>
              <a:cxnLst/>
              <a:rect l="l" t="t" r="r" b="b"/>
              <a:pathLst>
                <a:path w="10747" h="10102" extrusionOk="0">
                  <a:moveTo>
                    <a:pt x="10561" y="1"/>
                  </a:moveTo>
                  <a:cubicBezTo>
                    <a:pt x="8586" y="1"/>
                    <a:pt x="6981" y="2100"/>
                    <a:pt x="5746" y="3396"/>
                  </a:cubicBezTo>
                  <a:cubicBezTo>
                    <a:pt x="3833" y="5433"/>
                    <a:pt x="1981" y="7532"/>
                    <a:pt x="191" y="9693"/>
                  </a:cubicBezTo>
                  <a:cubicBezTo>
                    <a:pt x="96" y="9787"/>
                    <a:pt x="1" y="10101"/>
                    <a:pt x="102" y="10101"/>
                  </a:cubicBezTo>
                  <a:cubicBezTo>
                    <a:pt x="133" y="10101"/>
                    <a:pt x="181" y="10073"/>
                    <a:pt x="252" y="10001"/>
                  </a:cubicBezTo>
                  <a:cubicBezTo>
                    <a:pt x="1796" y="8520"/>
                    <a:pt x="3277" y="6915"/>
                    <a:pt x="4635" y="5248"/>
                  </a:cubicBezTo>
                  <a:cubicBezTo>
                    <a:pt x="6240" y="3396"/>
                    <a:pt x="7907" y="1112"/>
                    <a:pt x="10314" y="433"/>
                  </a:cubicBezTo>
                  <a:cubicBezTo>
                    <a:pt x="10438" y="433"/>
                    <a:pt x="10747" y="1"/>
                    <a:pt x="10561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6287700" y="1068375"/>
              <a:ext cx="273175" cy="59150"/>
            </a:xfrm>
            <a:custGeom>
              <a:avLst/>
              <a:gdLst/>
              <a:ahLst/>
              <a:cxnLst/>
              <a:rect l="l" t="t" r="r" b="b"/>
              <a:pathLst>
                <a:path w="10927" h="2366" extrusionOk="0">
                  <a:moveTo>
                    <a:pt x="10287" y="0"/>
                  </a:moveTo>
                  <a:cubicBezTo>
                    <a:pt x="8843" y="0"/>
                    <a:pt x="7360" y="430"/>
                    <a:pt x="5926" y="760"/>
                  </a:cubicBezTo>
                  <a:cubicBezTo>
                    <a:pt x="4074" y="1192"/>
                    <a:pt x="2161" y="1563"/>
                    <a:pt x="247" y="2057"/>
                  </a:cubicBezTo>
                  <a:cubicBezTo>
                    <a:pt x="185" y="2057"/>
                    <a:pt x="0" y="2365"/>
                    <a:pt x="185" y="2365"/>
                  </a:cubicBezTo>
                  <a:cubicBezTo>
                    <a:pt x="3642" y="1686"/>
                    <a:pt x="7161" y="1007"/>
                    <a:pt x="10680" y="328"/>
                  </a:cubicBezTo>
                  <a:cubicBezTo>
                    <a:pt x="10741" y="328"/>
                    <a:pt x="10926" y="20"/>
                    <a:pt x="10803" y="20"/>
                  </a:cubicBezTo>
                  <a:cubicBezTo>
                    <a:pt x="10631" y="6"/>
                    <a:pt x="10459" y="0"/>
                    <a:pt x="10287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5776875" y="1679150"/>
              <a:ext cx="17000" cy="317125"/>
            </a:xfrm>
            <a:custGeom>
              <a:avLst/>
              <a:gdLst/>
              <a:ahLst/>
              <a:cxnLst/>
              <a:rect l="l" t="t" r="r" b="b"/>
              <a:pathLst>
                <a:path w="680" h="12685" extrusionOk="0">
                  <a:moveTo>
                    <a:pt x="465" y="0"/>
                  </a:moveTo>
                  <a:cubicBezTo>
                    <a:pt x="388" y="0"/>
                    <a:pt x="186" y="181"/>
                    <a:pt x="186" y="281"/>
                  </a:cubicBezTo>
                  <a:cubicBezTo>
                    <a:pt x="124" y="4417"/>
                    <a:pt x="0" y="8553"/>
                    <a:pt x="371" y="12627"/>
                  </a:cubicBezTo>
                  <a:cubicBezTo>
                    <a:pt x="371" y="12668"/>
                    <a:pt x="386" y="12685"/>
                    <a:pt x="409" y="12685"/>
                  </a:cubicBezTo>
                  <a:cubicBezTo>
                    <a:pt x="492" y="12685"/>
                    <a:pt x="679" y="12476"/>
                    <a:pt x="679" y="12380"/>
                  </a:cubicBezTo>
                  <a:cubicBezTo>
                    <a:pt x="494" y="8306"/>
                    <a:pt x="494" y="4170"/>
                    <a:pt x="494" y="34"/>
                  </a:cubicBezTo>
                  <a:cubicBezTo>
                    <a:pt x="494" y="10"/>
                    <a:pt x="483" y="0"/>
                    <a:pt x="46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5556450" y="1745200"/>
              <a:ext cx="124475" cy="206150"/>
            </a:xfrm>
            <a:custGeom>
              <a:avLst/>
              <a:gdLst/>
              <a:ahLst/>
              <a:cxnLst/>
              <a:rect l="l" t="t" r="r" b="b"/>
              <a:pathLst>
                <a:path w="4979" h="8246" extrusionOk="0">
                  <a:moveTo>
                    <a:pt x="345" y="1"/>
                  </a:moveTo>
                  <a:cubicBezTo>
                    <a:pt x="203" y="1"/>
                    <a:pt x="1" y="314"/>
                    <a:pt x="52" y="417"/>
                  </a:cubicBezTo>
                  <a:cubicBezTo>
                    <a:pt x="1780" y="2886"/>
                    <a:pt x="3262" y="5478"/>
                    <a:pt x="4620" y="8195"/>
                  </a:cubicBezTo>
                  <a:cubicBezTo>
                    <a:pt x="4632" y="8230"/>
                    <a:pt x="4653" y="8246"/>
                    <a:pt x="4679" y="8246"/>
                  </a:cubicBezTo>
                  <a:cubicBezTo>
                    <a:pt x="4787" y="8246"/>
                    <a:pt x="4978" y="7985"/>
                    <a:pt x="4928" y="7886"/>
                  </a:cubicBezTo>
                  <a:cubicBezTo>
                    <a:pt x="3756" y="5046"/>
                    <a:pt x="2274" y="2392"/>
                    <a:pt x="422" y="46"/>
                  </a:cubicBezTo>
                  <a:cubicBezTo>
                    <a:pt x="401" y="14"/>
                    <a:pt x="374" y="1"/>
                    <a:pt x="34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6"/>
            <p:cNvSpPr/>
            <p:nvPr/>
          </p:nvSpPr>
          <p:spPr>
            <a:xfrm>
              <a:off x="6073025" y="1523025"/>
              <a:ext cx="130400" cy="152500"/>
            </a:xfrm>
            <a:custGeom>
              <a:avLst/>
              <a:gdLst/>
              <a:ahLst/>
              <a:cxnLst/>
              <a:rect l="l" t="t" r="r" b="b"/>
              <a:pathLst>
                <a:path w="5216" h="6100" extrusionOk="0">
                  <a:moveTo>
                    <a:pt x="5142" y="0"/>
                  </a:moveTo>
                  <a:cubicBezTo>
                    <a:pt x="5110" y="0"/>
                    <a:pt x="5064" y="29"/>
                    <a:pt x="5007" y="106"/>
                  </a:cubicBezTo>
                  <a:cubicBezTo>
                    <a:pt x="3402" y="2019"/>
                    <a:pt x="1673" y="3748"/>
                    <a:pt x="130" y="5723"/>
                  </a:cubicBezTo>
                  <a:cubicBezTo>
                    <a:pt x="0" y="5896"/>
                    <a:pt x="22" y="6100"/>
                    <a:pt x="132" y="6100"/>
                  </a:cubicBezTo>
                  <a:cubicBezTo>
                    <a:pt x="179" y="6100"/>
                    <a:pt x="241" y="6063"/>
                    <a:pt x="315" y="5970"/>
                  </a:cubicBezTo>
                  <a:cubicBezTo>
                    <a:pt x="1920" y="4056"/>
                    <a:pt x="3649" y="2205"/>
                    <a:pt x="5130" y="229"/>
                  </a:cubicBezTo>
                  <a:cubicBezTo>
                    <a:pt x="5215" y="144"/>
                    <a:pt x="5212" y="0"/>
                    <a:pt x="5142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6"/>
            <p:cNvSpPr/>
            <p:nvPr/>
          </p:nvSpPr>
          <p:spPr>
            <a:xfrm>
              <a:off x="6291775" y="1488375"/>
              <a:ext cx="180475" cy="274650"/>
            </a:xfrm>
            <a:custGeom>
              <a:avLst/>
              <a:gdLst/>
              <a:ahLst/>
              <a:cxnLst/>
              <a:rect l="l" t="t" r="r" b="b"/>
              <a:pathLst>
                <a:path w="7219" h="10986" extrusionOk="0">
                  <a:moveTo>
                    <a:pt x="7110" y="0"/>
                  </a:moveTo>
                  <a:cubicBezTo>
                    <a:pt x="7097" y="0"/>
                    <a:pt x="7080" y="3"/>
                    <a:pt x="7060" y="10"/>
                  </a:cubicBezTo>
                  <a:cubicBezTo>
                    <a:pt x="6628" y="319"/>
                    <a:pt x="6319" y="689"/>
                    <a:pt x="6072" y="1121"/>
                  </a:cubicBezTo>
                  <a:cubicBezTo>
                    <a:pt x="5393" y="2233"/>
                    <a:pt x="4714" y="3344"/>
                    <a:pt x="4035" y="4393"/>
                  </a:cubicBezTo>
                  <a:cubicBezTo>
                    <a:pt x="2615" y="6430"/>
                    <a:pt x="1257" y="8591"/>
                    <a:pt x="84" y="10751"/>
                  </a:cubicBezTo>
                  <a:cubicBezTo>
                    <a:pt x="0" y="10919"/>
                    <a:pt x="30" y="10985"/>
                    <a:pt x="99" y="10985"/>
                  </a:cubicBezTo>
                  <a:cubicBezTo>
                    <a:pt x="183" y="10985"/>
                    <a:pt x="325" y="10887"/>
                    <a:pt x="393" y="10751"/>
                  </a:cubicBezTo>
                  <a:cubicBezTo>
                    <a:pt x="1380" y="8899"/>
                    <a:pt x="2553" y="7109"/>
                    <a:pt x="3726" y="5381"/>
                  </a:cubicBezTo>
                  <a:cubicBezTo>
                    <a:pt x="4158" y="4640"/>
                    <a:pt x="4590" y="3961"/>
                    <a:pt x="5084" y="3220"/>
                  </a:cubicBezTo>
                  <a:cubicBezTo>
                    <a:pt x="5640" y="2294"/>
                    <a:pt x="6134" y="936"/>
                    <a:pt x="7060" y="195"/>
                  </a:cubicBezTo>
                  <a:cubicBezTo>
                    <a:pt x="7114" y="195"/>
                    <a:pt x="7218" y="0"/>
                    <a:pt x="7110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6049075" y="1897200"/>
              <a:ext cx="178325" cy="155875"/>
            </a:xfrm>
            <a:custGeom>
              <a:avLst/>
              <a:gdLst/>
              <a:ahLst/>
              <a:cxnLst/>
              <a:rect l="l" t="t" r="r" b="b"/>
              <a:pathLst>
                <a:path w="7133" h="6235" extrusionOk="0">
                  <a:moveTo>
                    <a:pt x="7071" y="1"/>
                  </a:moveTo>
                  <a:cubicBezTo>
                    <a:pt x="7045" y="1"/>
                    <a:pt x="7007" y="23"/>
                    <a:pt x="6952" y="77"/>
                  </a:cubicBezTo>
                  <a:cubicBezTo>
                    <a:pt x="5903" y="1127"/>
                    <a:pt x="4607" y="1929"/>
                    <a:pt x="3434" y="2917"/>
                  </a:cubicBezTo>
                  <a:cubicBezTo>
                    <a:pt x="2323" y="3843"/>
                    <a:pt x="1212" y="4831"/>
                    <a:pt x="162" y="5818"/>
                  </a:cubicBezTo>
                  <a:cubicBezTo>
                    <a:pt x="60" y="5921"/>
                    <a:pt x="0" y="6234"/>
                    <a:pt x="122" y="6234"/>
                  </a:cubicBezTo>
                  <a:cubicBezTo>
                    <a:pt x="148" y="6234"/>
                    <a:pt x="181" y="6221"/>
                    <a:pt x="224" y="6189"/>
                  </a:cubicBezTo>
                  <a:cubicBezTo>
                    <a:pt x="1458" y="5201"/>
                    <a:pt x="2631" y="4090"/>
                    <a:pt x="3804" y="3102"/>
                  </a:cubicBezTo>
                  <a:cubicBezTo>
                    <a:pt x="4915" y="2176"/>
                    <a:pt x="6027" y="1250"/>
                    <a:pt x="7076" y="263"/>
                  </a:cubicBezTo>
                  <a:cubicBezTo>
                    <a:pt x="7120" y="132"/>
                    <a:pt x="7132" y="1"/>
                    <a:pt x="7071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6715675" y="1339700"/>
              <a:ext cx="126075" cy="287550"/>
            </a:xfrm>
            <a:custGeom>
              <a:avLst/>
              <a:gdLst/>
              <a:ahLst/>
              <a:cxnLst/>
              <a:rect l="l" t="t" r="r" b="b"/>
              <a:pathLst>
                <a:path w="5043" h="11502" extrusionOk="0">
                  <a:moveTo>
                    <a:pt x="4988" y="0"/>
                  </a:moveTo>
                  <a:cubicBezTo>
                    <a:pt x="4950" y="0"/>
                    <a:pt x="4888" y="31"/>
                    <a:pt x="4857" y="93"/>
                  </a:cubicBezTo>
                  <a:cubicBezTo>
                    <a:pt x="3005" y="3735"/>
                    <a:pt x="1339" y="7500"/>
                    <a:pt x="42" y="11328"/>
                  </a:cubicBezTo>
                  <a:cubicBezTo>
                    <a:pt x="0" y="11454"/>
                    <a:pt x="16" y="11502"/>
                    <a:pt x="57" y="11502"/>
                  </a:cubicBezTo>
                  <a:cubicBezTo>
                    <a:pt x="136" y="11502"/>
                    <a:pt x="310" y="11326"/>
                    <a:pt x="351" y="11204"/>
                  </a:cubicBezTo>
                  <a:cubicBezTo>
                    <a:pt x="1832" y="7500"/>
                    <a:pt x="3190" y="3673"/>
                    <a:pt x="4981" y="93"/>
                  </a:cubicBezTo>
                  <a:cubicBezTo>
                    <a:pt x="5042" y="31"/>
                    <a:pt x="5027" y="0"/>
                    <a:pt x="4988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6"/>
            <p:cNvSpPr/>
            <p:nvPr/>
          </p:nvSpPr>
          <p:spPr>
            <a:xfrm>
              <a:off x="6743950" y="1036450"/>
              <a:ext cx="309225" cy="140950"/>
            </a:xfrm>
            <a:custGeom>
              <a:avLst/>
              <a:gdLst/>
              <a:ahLst/>
              <a:cxnLst/>
              <a:rect l="l" t="t" r="r" b="b"/>
              <a:pathLst>
                <a:path w="12369" h="5638" extrusionOk="0">
                  <a:moveTo>
                    <a:pt x="12183" y="0"/>
                  </a:moveTo>
                  <a:cubicBezTo>
                    <a:pt x="8109" y="1482"/>
                    <a:pt x="4158" y="3210"/>
                    <a:pt x="269" y="5186"/>
                  </a:cubicBezTo>
                  <a:cubicBezTo>
                    <a:pt x="159" y="5241"/>
                    <a:pt x="1" y="5637"/>
                    <a:pt x="141" y="5637"/>
                  </a:cubicBezTo>
                  <a:cubicBezTo>
                    <a:pt x="158" y="5637"/>
                    <a:pt x="180" y="5631"/>
                    <a:pt x="208" y="5618"/>
                  </a:cubicBezTo>
                  <a:cubicBezTo>
                    <a:pt x="4158" y="3704"/>
                    <a:pt x="8047" y="1976"/>
                    <a:pt x="12060" y="309"/>
                  </a:cubicBezTo>
                  <a:cubicBezTo>
                    <a:pt x="12183" y="309"/>
                    <a:pt x="12368" y="0"/>
                    <a:pt x="12183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6"/>
            <p:cNvSpPr/>
            <p:nvPr/>
          </p:nvSpPr>
          <p:spPr>
            <a:xfrm>
              <a:off x="7210550" y="1120600"/>
              <a:ext cx="73950" cy="221675"/>
            </a:xfrm>
            <a:custGeom>
              <a:avLst/>
              <a:gdLst/>
              <a:ahLst/>
              <a:cxnLst/>
              <a:rect l="l" t="t" r="r" b="b"/>
              <a:pathLst>
                <a:path w="2958" h="8867" extrusionOk="0">
                  <a:moveTo>
                    <a:pt x="267" y="1"/>
                  </a:moveTo>
                  <a:cubicBezTo>
                    <a:pt x="175" y="1"/>
                    <a:pt x="1" y="235"/>
                    <a:pt x="1" y="338"/>
                  </a:cubicBezTo>
                  <a:cubicBezTo>
                    <a:pt x="1050" y="3116"/>
                    <a:pt x="1976" y="5956"/>
                    <a:pt x="2717" y="8857"/>
                  </a:cubicBezTo>
                  <a:cubicBezTo>
                    <a:pt x="2717" y="8864"/>
                    <a:pt x="2720" y="8867"/>
                    <a:pt x="2725" y="8867"/>
                  </a:cubicBezTo>
                  <a:cubicBezTo>
                    <a:pt x="2768" y="8867"/>
                    <a:pt x="2957" y="8665"/>
                    <a:pt x="2902" y="8610"/>
                  </a:cubicBezTo>
                  <a:cubicBezTo>
                    <a:pt x="2408" y="5647"/>
                    <a:pt x="1544" y="2746"/>
                    <a:pt x="310" y="29"/>
                  </a:cubicBezTo>
                  <a:cubicBezTo>
                    <a:pt x="300" y="9"/>
                    <a:pt x="285" y="1"/>
                    <a:pt x="267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6"/>
            <p:cNvSpPr/>
            <p:nvPr/>
          </p:nvSpPr>
          <p:spPr>
            <a:xfrm>
              <a:off x="6684300" y="1760325"/>
              <a:ext cx="12375" cy="240400"/>
            </a:xfrm>
            <a:custGeom>
              <a:avLst/>
              <a:gdLst/>
              <a:ahLst/>
              <a:cxnLst/>
              <a:rect l="l" t="t" r="r" b="b"/>
              <a:pathLst>
                <a:path w="495" h="9616" extrusionOk="0">
                  <a:moveTo>
                    <a:pt x="340" y="1"/>
                  </a:moveTo>
                  <a:cubicBezTo>
                    <a:pt x="274" y="1"/>
                    <a:pt x="124" y="209"/>
                    <a:pt x="124" y="305"/>
                  </a:cubicBezTo>
                  <a:cubicBezTo>
                    <a:pt x="63" y="3392"/>
                    <a:pt x="1" y="6478"/>
                    <a:pt x="124" y="9565"/>
                  </a:cubicBezTo>
                  <a:cubicBezTo>
                    <a:pt x="124" y="9601"/>
                    <a:pt x="136" y="9616"/>
                    <a:pt x="155" y="9616"/>
                  </a:cubicBezTo>
                  <a:cubicBezTo>
                    <a:pt x="232" y="9616"/>
                    <a:pt x="433" y="9356"/>
                    <a:pt x="433" y="9256"/>
                  </a:cubicBezTo>
                  <a:cubicBezTo>
                    <a:pt x="495" y="6170"/>
                    <a:pt x="495" y="3083"/>
                    <a:pt x="371" y="58"/>
                  </a:cubicBezTo>
                  <a:cubicBezTo>
                    <a:pt x="371" y="18"/>
                    <a:pt x="359" y="1"/>
                    <a:pt x="340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6991425" y="1656325"/>
              <a:ext cx="18525" cy="222650"/>
            </a:xfrm>
            <a:custGeom>
              <a:avLst/>
              <a:gdLst/>
              <a:ahLst/>
              <a:cxnLst/>
              <a:rect l="l" t="t" r="r" b="b"/>
              <a:pathLst>
                <a:path w="741" h="8906" extrusionOk="0">
                  <a:moveTo>
                    <a:pt x="318" y="0"/>
                  </a:moveTo>
                  <a:cubicBezTo>
                    <a:pt x="216" y="0"/>
                    <a:pt x="0" y="250"/>
                    <a:pt x="0" y="391"/>
                  </a:cubicBezTo>
                  <a:cubicBezTo>
                    <a:pt x="0" y="3231"/>
                    <a:pt x="247" y="6009"/>
                    <a:pt x="432" y="8848"/>
                  </a:cubicBezTo>
                  <a:cubicBezTo>
                    <a:pt x="432" y="8888"/>
                    <a:pt x="447" y="8905"/>
                    <a:pt x="470" y="8905"/>
                  </a:cubicBezTo>
                  <a:cubicBezTo>
                    <a:pt x="552" y="8905"/>
                    <a:pt x="741" y="8685"/>
                    <a:pt x="741" y="8540"/>
                  </a:cubicBezTo>
                  <a:cubicBezTo>
                    <a:pt x="679" y="5700"/>
                    <a:pt x="432" y="2922"/>
                    <a:pt x="371" y="83"/>
                  </a:cubicBezTo>
                  <a:cubicBezTo>
                    <a:pt x="371" y="24"/>
                    <a:pt x="350" y="0"/>
                    <a:pt x="318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6"/>
            <p:cNvSpPr/>
            <p:nvPr/>
          </p:nvSpPr>
          <p:spPr>
            <a:xfrm>
              <a:off x="6408075" y="2021050"/>
              <a:ext cx="3100" cy="1550"/>
            </a:xfrm>
            <a:custGeom>
              <a:avLst/>
              <a:gdLst/>
              <a:ahLst/>
              <a:cxnLst/>
              <a:rect l="l" t="t" r="r" b="b"/>
              <a:pathLst>
                <a:path w="124" h="62" extrusionOk="0">
                  <a:moveTo>
                    <a:pt x="62" y="0"/>
                  </a:moveTo>
                  <a:cubicBezTo>
                    <a:pt x="62" y="0"/>
                    <a:pt x="0" y="62"/>
                    <a:pt x="62" y="62"/>
                  </a:cubicBezTo>
                  <a:cubicBezTo>
                    <a:pt x="124" y="62"/>
                    <a:pt x="124" y="0"/>
                    <a:pt x="62" y="0"/>
                  </a:cubicBezTo>
                  <a:close/>
                </a:path>
              </a:pathLst>
            </a:custGeom>
            <a:solidFill>
              <a:srgbClr val="FF7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6406775" y="2020325"/>
              <a:ext cx="66125" cy="253000"/>
            </a:xfrm>
            <a:custGeom>
              <a:avLst/>
              <a:gdLst/>
              <a:ahLst/>
              <a:cxnLst/>
              <a:rect l="l" t="t" r="r" b="b"/>
              <a:pathLst>
                <a:path w="2645" h="10120" extrusionOk="0">
                  <a:moveTo>
                    <a:pt x="278" y="1"/>
                  </a:moveTo>
                  <a:cubicBezTo>
                    <a:pt x="209" y="1"/>
                    <a:pt x="0" y="234"/>
                    <a:pt x="52" y="338"/>
                  </a:cubicBezTo>
                  <a:cubicBezTo>
                    <a:pt x="423" y="1819"/>
                    <a:pt x="423" y="3363"/>
                    <a:pt x="731" y="4844"/>
                  </a:cubicBezTo>
                  <a:cubicBezTo>
                    <a:pt x="1102" y="6634"/>
                    <a:pt x="1657" y="8363"/>
                    <a:pt x="2336" y="10091"/>
                  </a:cubicBezTo>
                  <a:cubicBezTo>
                    <a:pt x="2336" y="10111"/>
                    <a:pt x="2344" y="10120"/>
                    <a:pt x="2358" y="10120"/>
                  </a:cubicBezTo>
                  <a:cubicBezTo>
                    <a:pt x="2428" y="10120"/>
                    <a:pt x="2645" y="9886"/>
                    <a:pt x="2645" y="9783"/>
                  </a:cubicBezTo>
                  <a:cubicBezTo>
                    <a:pt x="2151" y="8178"/>
                    <a:pt x="1657" y="6573"/>
                    <a:pt x="1287" y="4906"/>
                  </a:cubicBezTo>
                  <a:cubicBezTo>
                    <a:pt x="855" y="3301"/>
                    <a:pt x="855" y="1572"/>
                    <a:pt x="299" y="29"/>
                  </a:cubicBezTo>
                  <a:cubicBezTo>
                    <a:pt x="299" y="9"/>
                    <a:pt x="291" y="1"/>
                    <a:pt x="278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6"/>
            <p:cNvSpPr/>
            <p:nvPr/>
          </p:nvSpPr>
          <p:spPr>
            <a:xfrm>
              <a:off x="6865875" y="1971425"/>
              <a:ext cx="129300" cy="214450"/>
            </a:xfrm>
            <a:custGeom>
              <a:avLst/>
              <a:gdLst/>
              <a:ahLst/>
              <a:cxnLst/>
              <a:rect l="l" t="t" r="r" b="b"/>
              <a:pathLst>
                <a:path w="5172" h="8578" extrusionOk="0">
                  <a:moveTo>
                    <a:pt x="5124" y="0"/>
                  </a:moveTo>
                  <a:cubicBezTo>
                    <a:pt x="5084" y="0"/>
                    <a:pt x="5022" y="36"/>
                    <a:pt x="5022" y="72"/>
                  </a:cubicBezTo>
                  <a:cubicBezTo>
                    <a:pt x="4343" y="1430"/>
                    <a:pt x="3356" y="2726"/>
                    <a:pt x="2553" y="4022"/>
                  </a:cubicBezTo>
                  <a:cubicBezTo>
                    <a:pt x="1751" y="5442"/>
                    <a:pt x="886" y="6862"/>
                    <a:pt x="84" y="8343"/>
                  </a:cubicBezTo>
                  <a:cubicBezTo>
                    <a:pt x="0" y="8511"/>
                    <a:pt x="30" y="8577"/>
                    <a:pt x="104" y="8577"/>
                  </a:cubicBezTo>
                  <a:cubicBezTo>
                    <a:pt x="195" y="8577"/>
                    <a:pt x="353" y="8479"/>
                    <a:pt x="454" y="8343"/>
                  </a:cubicBezTo>
                  <a:cubicBezTo>
                    <a:pt x="1195" y="6862"/>
                    <a:pt x="2059" y="5442"/>
                    <a:pt x="2862" y="4022"/>
                  </a:cubicBezTo>
                  <a:cubicBezTo>
                    <a:pt x="3726" y="2788"/>
                    <a:pt x="4528" y="1430"/>
                    <a:pt x="5146" y="72"/>
                  </a:cubicBezTo>
                  <a:cubicBezTo>
                    <a:pt x="5172" y="19"/>
                    <a:pt x="5154" y="0"/>
                    <a:pt x="5124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6"/>
            <p:cNvSpPr/>
            <p:nvPr/>
          </p:nvSpPr>
          <p:spPr>
            <a:xfrm>
              <a:off x="7247600" y="1734475"/>
              <a:ext cx="38600" cy="246375"/>
            </a:xfrm>
            <a:custGeom>
              <a:avLst/>
              <a:gdLst/>
              <a:ahLst/>
              <a:cxnLst/>
              <a:rect l="l" t="t" r="r" b="b"/>
              <a:pathLst>
                <a:path w="1544" h="9855" extrusionOk="0">
                  <a:moveTo>
                    <a:pt x="1524" y="1"/>
                  </a:moveTo>
                  <a:cubicBezTo>
                    <a:pt x="1490" y="1"/>
                    <a:pt x="1420" y="105"/>
                    <a:pt x="1420" y="105"/>
                  </a:cubicBezTo>
                  <a:cubicBezTo>
                    <a:pt x="803" y="3253"/>
                    <a:pt x="0" y="6586"/>
                    <a:pt x="62" y="9796"/>
                  </a:cubicBezTo>
                  <a:cubicBezTo>
                    <a:pt x="62" y="9838"/>
                    <a:pt x="78" y="9855"/>
                    <a:pt x="102" y="9855"/>
                  </a:cubicBezTo>
                  <a:cubicBezTo>
                    <a:pt x="186" y="9855"/>
                    <a:pt x="371" y="9659"/>
                    <a:pt x="371" y="9611"/>
                  </a:cubicBezTo>
                  <a:cubicBezTo>
                    <a:pt x="680" y="6401"/>
                    <a:pt x="1050" y="3191"/>
                    <a:pt x="1544" y="43"/>
                  </a:cubicBezTo>
                  <a:cubicBezTo>
                    <a:pt x="1544" y="12"/>
                    <a:pt x="1536" y="1"/>
                    <a:pt x="152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6"/>
            <p:cNvSpPr/>
            <p:nvPr/>
          </p:nvSpPr>
          <p:spPr>
            <a:xfrm>
              <a:off x="7146125" y="2094650"/>
              <a:ext cx="67300" cy="136475"/>
            </a:xfrm>
            <a:custGeom>
              <a:avLst/>
              <a:gdLst/>
              <a:ahLst/>
              <a:cxnLst/>
              <a:rect l="l" t="t" r="r" b="b"/>
              <a:pathLst>
                <a:path w="2692" h="5459" extrusionOk="0">
                  <a:moveTo>
                    <a:pt x="2635" y="0"/>
                  </a:moveTo>
                  <a:cubicBezTo>
                    <a:pt x="2576" y="0"/>
                    <a:pt x="2464" y="71"/>
                    <a:pt x="2393" y="143"/>
                  </a:cubicBezTo>
                  <a:cubicBezTo>
                    <a:pt x="1405" y="1748"/>
                    <a:pt x="603" y="3476"/>
                    <a:pt x="47" y="5266"/>
                  </a:cubicBezTo>
                  <a:cubicBezTo>
                    <a:pt x="0" y="5407"/>
                    <a:pt x="33" y="5458"/>
                    <a:pt x="96" y="5458"/>
                  </a:cubicBezTo>
                  <a:cubicBezTo>
                    <a:pt x="198" y="5458"/>
                    <a:pt x="379" y="5320"/>
                    <a:pt x="417" y="5205"/>
                  </a:cubicBezTo>
                  <a:cubicBezTo>
                    <a:pt x="973" y="3476"/>
                    <a:pt x="1714" y="1748"/>
                    <a:pt x="2640" y="143"/>
                  </a:cubicBezTo>
                  <a:cubicBezTo>
                    <a:pt x="2692" y="38"/>
                    <a:pt x="2678" y="0"/>
                    <a:pt x="263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6"/>
            <p:cNvSpPr/>
            <p:nvPr/>
          </p:nvSpPr>
          <p:spPr>
            <a:xfrm>
              <a:off x="5600950" y="2295200"/>
              <a:ext cx="33975" cy="227750"/>
            </a:xfrm>
            <a:custGeom>
              <a:avLst/>
              <a:gdLst/>
              <a:ahLst/>
              <a:cxnLst/>
              <a:rect l="l" t="t" r="r" b="b"/>
              <a:pathLst>
                <a:path w="1359" h="9110" extrusionOk="0">
                  <a:moveTo>
                    <a:pt x="264" y="1"/>
                  </a:moveTo>
                  <a:cubicBezTo>
                    <a:pt x="178" y="1"/>
                    <a:pt x="0" y="237"/>
                    <a:pt x="0" y="331"/>
                  </a:cubicBezTo>
                  <a:cubicBezTo>
                    <a:pt x="185" y="3232"/>
                    <a:pt x="494" y="6133"/>
                    <a:pt x="926" y="9035"/>
                  </a:cubicBezTo>
                  <a:cubicBezTo>
                    <a:pt x="939" y="9088"/>
                    <a:pt x="967" y="9110"/>
                    <a:pt x="1002" y="9110"/>
                  </a:cubicBezTo>
                  <a:cubicBezTo>
                    <a:pt x="1130" y="9110"/>
                    <a:pt x="1358" y="8823"/>
                    <a:pt x="1358" y="8726"/>
                  </a:cubicBezTo>
                  <a:cubicBezTo>
                    <a:pt x="1050" y="5825"/>
                    <a:pt x="556" y="2985"/>
                    <a:pt x="309" y="84"/>
                  </a:cubicBezTo>
                  <a:cubicBezTo>
                    <a:pt x="309" y="25"/>
                    <a:pt x="291" y="1"/>
                    <a:pt x="26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6"/>
            <p:cNvSpPr/>
            <p:nvPr/>
          </p:nvSpPr>
          <p:spPr>
            <a:xfrm>
              <a:off x="6871300" y="2332075"/>
              <a:ext cx="47350" cy="171625"/>
            </a:xfrm>
            <a:custGeom>
              <a:avLst/>
              <a:gdLst/>
              <a:ahLst/>
              <a:cxnLst/>
              <a:rect l="l" t="t" r="r" b="b"/>
              <a:pathLst>
                <a:path w="1894" h="6865" extrusionOk="0">
                  <a:moveTo>
                    <a:pt x="315" y="0"/>
                  </a:moveTo>
                  <a:cubicBezTo>
                    <a:pt x="210" y="0"/>
                    <a:pt x="0" y="243"/>
                    <a:pt x="52" y="399"/>
                  </a:cubicBezTo>
                  <a:cubicBezTo>
                    <a:pt x="608" y="2498"/>
                    <a:pt x="1101" y="4658"/>
                    <a:pt x="1472" y="6819"/>
                  </a:cubicBezTo>
                  <a:cubicBezTo>
                    <a:pt x="1472" y="6851"/>
                    <a:pt x="1485" y="6865"/>
                    <a:pt x="1506" y="6865"/>
                  </a:cubicBezTo>
                  <a:cubicBezTo>
                    <a:pt x="1606" y="6865"/>
                    <a:pt x="1893" y="6551"/>
                    <a:pt x="1842" y="6449"/>
                  </a:cubicBezTo>
                  <a:cubicBezTo>
                    <a:pt x="1534" y="4288"/>
                    <a:pt x="1040" y="2128"/>
                    <a:pt x="361" y="29"/>
                  </a:cubicBezTo>
                  <a:cubicBezTo>
                    <a:pt x="351" y="9"/>
                    <a:pt x="335" y="0"/>
                    <a:pt x="31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6"/>
            <p:cNvSpPr/>
            <p:nvPr/>
          </p:nvSpPr>
          <p:spPr>
            <a:xfrm>
              <a:off x="6612000" y="2466425"/>
              <a:ext cx="115300" cy="191175"/>
            </a:xfrm>
            <a:custGeom>
              <a:avLst/>
              <a:gdLst/>
              <a:ahLst/>
              <a:cxnLst/>
              <a:rect l="l" t="t" r="r" b="b"/>
              <a:pathLst>
                <a:path w="4612" h="7647" extrusionOk="0">
                  <a:moveTo>
                    <a:pt x="363" y="0"/>
                  </a:moveTo>
                  <a:cubicBezTo>
                    <a:pt x="221" y="0"/>
                    <a:pt x="0" y="289"/>
                    <a:pt x="53" y="396"/>
                  </a:cubicBezTo>
                  <a:cubicBezTo>
                    <a:pt x="1288" y="2927"/>
                    <a:pt x="2708" y="5334"/>
                    <a:pt x="4313" y="7618"/>
                  </a:cubicBezTo>
                  <a:cubicBezTo>
                    <a:pt x="4323" y="7638"/>
                    <a:pt x="4337" y="7647"/>
                    <a:pt x="4355" y="7647"/>
                  </a:cubicBezTo>
                  <a:cubicBezTo>
                    <a:pt x="4446" y="7647"/>
                    <a:pt x="4611" y="7413"/>
                    <a:pt x="4560" y="7309"/>
                  </a:cubicBezTo>
                  <a:cubicBezTo>
                    <a:pt x="3202" y="4902"/>
                    <a:pt x="1597" y="2556"/>
                    <a:pt x="424" y="25"/>
                  </a:cubicBezTo>
                  <a:cubicBezTo>
                    <a:pt x="406" y="8"/>
                    <a:pt x="386" y="0"/>
                    <a:pt x="363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6"/>
            <p:cNvSpPr/>
            <p:nvPr/>
          </p:nvSpPr>
          <p:spPr>
            <a:xfrm>
              <a:off x="6266425" y="2393750"/>
              <a:ext cx="159850" cy="153450"/>
            </a:xfrm>
            <a:custGeom>
              <a:avLst/>
              <a:gdLst/>
              <a:ahLst/>
              <a:cxnLst/>
              <a:rect l="l" t="t" r="r" b="b"/>
              <a:pathLst>
                <a:path w="6394" h="6138" extrusionOk="0">
                  <a:moveTo>
                    <a:pt x="6305" y="1"/>
                  </a:moveTo>
                  <a:cubicBezTo>
                    <a:pt x="6274" y="1"/>
                    <a:pt x="6225" y="27"/>
                    <a:pt x="6160" y="93"/>
                  </a:cubicBezTo>
                  <a:cubicBezTo>
                    <a:pt x="4185" y="2068"/>
                    <a:pt x="2086" y="3796"/>
                    <a:pt x="172" y="5772"/>
                  </a:cubicBezTo>
                  <a:cubicBezTo>
                    <a:pt x="38" y="5906"/>
                    <a:pt x="1" y="6137"/>
                    <a:pt x="108" y="6137"/>
                  </a:cubicBezTo>
                  <a:cubicBezTo>
                    <a:pt x="149" y="6137"/>
                    <a:pt x="211" y="6104"/>
                    <a:pt x="296" y="6019"/>
                  </a:cubicBezTo>
                  <a:cubicBezTo>
                    <a:pt x="2271" y="4105"/>
                    <a:pt x="4370" y="2315"/>
                    <a:pt x="6222" y="340"/>
                  </a:cubicBezTo>
                  <a:cubicBezTo>
                    <a:pt x="6358" y="203"/>
                    <a:pt x="6394" y="1"/>
                    <a:pt x="630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6"/>
            <p:cNvSpPr/>
            <p:nvPr/>
          </p:nvSpPr>
          <p:spPr>
            <a:xfrm>
              <a:off x="6657025" y="2794400"/>
              <a:ext cx="96125" cy="169325"/>
            </a:xfrm>
            <a:custGeom>
              <a:avLst/>
              <a:gdLst/>
              <a:ahLst/>
              <a:cxnLst/>
              <a:rect l="l" t="t" r="r" b="b"/>
              <a:pathLst>
                <a:path w="3845" h="6773" extrusionOk="0">
                  <a:moveTo>
                    <a:pt x="3760" y="0"/>
                  </a:moveTo>
                  <a:cubicBezTo>
                    <a:pt x="3705" y="0"/>
                    <a:pt x="3619" y="62"/>
                    <a:pt x="3561" y="178"/>
                  </a:cubicBezTo>
                  <a:cubicBezTo>
                    <a:pt x="2203" y="2154"/>
                    <a:pt x="1030" y="4314"/>
                    <a:pt x="42" y="6598"/>
                  </a:cubicBezTo>
                  <a:cubicBezTo>
                    <a:pt x="0" y="6725"/>
                    <a:pt x="23" y="6772"/>
                    <a:pt x="76" y="6772"/>
                  </a:cubicBezTo>
                  <a:cubicBezTo>
                    <a:pt x="178" y="6772"/>
                    <a:pt x="393" y="6597"/>
                    <a:pt x="475" y="6475"/>
                  </a:cubicBezTo>
                  <a:cubicBezTo>
                    <a:pt x="1401" y="4314"/>
                    <a:pt x="2512" y="2215"/>
                    <a:pt x="3746" y="240"/>
                  </a:cubicBezTo>
                  <a:cubicBezTo>
                    <a:pt x="3844" y="77"/>
                    <a:pt x="3821" y="0"/>
                    <a:pt x="3760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6"/>
            <p:cNvSpPr/>
            <p:nvPr/>
          </p:nvSpPr>
          <p:spPr>
            <a:xfrm>
              <a:off x="6310850" y="2760250"/>
              <a:ext cx="219150" cy="41700"/>
            </a:xfrm>
            <a:custGeom>
              <a:avLst/>
              <a:gdLst/>
              <a:ahLst/>
              <a:cxnLst/>
              <a:rect l="l" t="t" r="r" b="b"/>
              <a:pathLst>
                <a:path w="8766" h="1668" extrusionOk="0">
                  <a:moveTo>
                    <a:pt x="8581" y="1"/>
                  </a:moveTo>
                  <a:cubicBezTo>
                    <a:pt x="7223" y="63"/>
                    <a:pt x="5803" y="310"/>
                    <a:pt x="4445" y="495"/>
                  </a:cubicBezTo>
                  <a:cubicBezTo>
                    <a:pt x="3087" y="680"/>
                    <a:pt x="1667" y="1112"/>
                    <a:pt x="247" y="1359"/>
                  </a:cubicBezTo>
                  <a:cubicBezTo>
                    <a:pt x="185" y="1359"/>
                    <a:pt x="0" y="1668"/>
                    <a:pt x="124" y="1668"/>
                  </a:cubicBezTo>
                  <a:cubicBezTo>
                    <a:pt x="1482" y="1606"/>
                    <a:pt x="2840" y="1174"/>
                    <a:pt x="4198" y="1050"/>
                  </a:cubicBezTo>
                  <a:cubicBezTo>
                    <a:pt x="5556" y="927"/>
                    <a:pt x="6976" y="742"/>
                    <a:pt x="8334" y="495"/>
                  </a:cubicBezTo>
                  <a:cubicBezTo>
                    <a:pt x="8519" y="495"/>
                    <a:pt x="8766" y="1"/>
                    <a:pt x="8581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6"/>
            <p:cNvSpPr/>
            <p:nvPr/>
          </p:nvSpPr>
          <p:spPr>
            <a:xfrm>
              <a:off x="7021875" y="2622750"/>
              <a:ext cx="248200" cy="110325"/>
            </a:xfrm>
            <a:custGeom>
              <a:avLst/>
              <a:gdLst/>
              <a:ahLst/>
              <a:cxnLst/>
              <a:rect l="l" t="t" r="r" b="b"/>
              <a:pathLst>
                <a:path w="9928" h="4413" extrusionOk="0">
                  <a:moveTo>
                    <a:pt x="9806" y="0"/>
                  </a:moveTo>
                  <a:cubicBezTo>
                    <a:pt x="9796" y="0"/>
                    <a:pt x="9784" y="2"/>
                    <a:pt x="9770" y="7"/>
                  </a:cubicBezTo>
                  <a:cubicBezTo>
                    <a:pt x="6499" y="1118"/>
                    <a:pt x="3289" y="2476"/>
                    <a:pt x="264" y="4081"/>
                  </a:cubicBezTo>
                  <a:cubicBezTo>
                    <a:pt x="156" y="4081"/>
                    <a:pt x="0" y="4412"/>
                    <a:pt x="87" y="4412"/>
                  </a:cubicBezTo>
                  <a:cubicBezTo>
                    <a:pt x="100" y="4412"/>
                    <a:pt x="117" y="4405"/>
                    <a:pt x="140" y="4390"/>
                  </a:cubicBezTo>
                  <a:cubicBezTo>
                    <a:pt x="3227" y="2847"/>
                    <a:pt x="6499" y="1735"/>
                    <a:pt x="9647" y="377"/>
                  </a:cubicBezTo>
                  <a:cubicBezTo>
                    <a:pt x="9761" y="320"/>
                    <a:pt x="9927" y="0"/>
                    <a:pt x="9806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6"/>
            <p:cNvSpPr/>
            <p:nvPr/>
          </p:nvSpPr>
          <p:spPr>
            <a:xfrm>
              <a:off x="5858675" y="2250275"/>
              <a:ext cx="104700" cy="241075"/>
            </a:xfrm>
            <a:custGeom>
              <a:avLst/>
              <a:gdLst/>
              <a:ahLst/>
              <a:cxnLst/>
              <a:rect l="l" t="t" r="r" b="b"/>
              <a:pathLst>
                <a:path w="4188" h="9643" extrusionOk="0">
                  <a:moveTo>
                    <a:pt x="287" y="0"/>
                  </a:moveTo>
                  <a:cubicBezTo>
                    <a:pt x="217" y="0"/>
                    <a:pt x="0" y="234"/>
                    <a:pt x="0" y="338"/>
                  </a:cubicBezTo>
                  <a:cubicBezTo>
                    <a:pt x="370" y="1696"/>
                    <a:pt x="864" y="3054"/>
                    <a:pt x="1420" y="4350"/>
                  </a:cubicBezTo>
                  <a:cubicBezTo>
                    <a:pt x="2037" y="6140"/>
                    <a:pt x="2840" y="7930"/>
                    <a:pt x="3766" y="9597"/>
                  </a:cubicBezTo>
                  <a:cubicBezTo>
                    <a:pt x="3776" y="9629"/>
                    <a:pt x="3796" y="9642"/>
                    <a:pt x="3820" y="9642"/>
                  </a:cubicBezTo>
                  <a:cubicBezTo>
                    <a:pt x="3941" y="9642"/>
                    <a:pt x="4187" y="9319"/>
                    <a:pt x="4136" y="9165"/>
                  </a:cubicBezTo>
                  <a:cubicBezTo>
                    <a:pt x="3457" y="7560"/>
                    <a:pt x="2716" y="5955"/>
                    <a:pt x="2037" y="4350"/>
                  </a:cubicBezTo>
                  <a:cubicBezTo>
                    <a:pt x="1358" y="2992"/>
                    <a:pt x="741" y="1511"/>
                    <a:pt x="309" y="29"/>
                  </a:cubicBezTo>
                  <a:cubicBezTo>
                    <a:pt x="309" y="9"/>
                    <a:pt x="301" y="0"/>
                    <a:pt x="287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6"/>
            <p:cNvSpPr/>
            <p:nvPr/>
          </p:nvSpPr>
          <p:spPr>
            <a:xfrm>
              <a:off x="5896800" y="2614950"/>
              <a:ext cx="68850" cy="155825"/>
            </a:xfrm>
            <a:custGeom>
              <a:avLst/>
              <a:gdLst/>
              <a:ahLst/>
              <a:cxnLst/>
              <a:rect l="l" t="t" r="r" b="b"/>
              <a:pathLst>
                <a:path w="2754" h="6233" extrusionOk="0">
                  <a:moveTo>
                    <a:pt x="2688" y="1"/>
                  </a:moveTo>
                  <a:cubicBezTo>
                    <a:pt x="2594" y="1"/>
                    <a:pt x="2406" y="173"/>
                    <a:pt x="2364" y="257"/>
                  </a:cubicBezTo>
                  <a:cubicBezTo>
                    <a:pt x="1685" y="2233"/>
                    <a:pt x="389" y="3961"/>
                    <a:pt x="18" y="6060"/>
                  </a:cubicBezTo>
                  <a:cubicBezTo>
                    <a:pt x="1" y="6185"/>
                    <a:pt x="29" y="6232"/>
                    <a:pt x="80" y="6232"/>
                  </a:cubicBezTo>
                  <a:cubicBezTo>
                    <a:pt x="206" y="6232"/>
                    <a:pt x="468" y="5945"/>
                    <a:pt x="512" y="5813"/>
                  </a:cubicBezTo>
                  <a:cubicBezTo>
                    <a:pt x="1130" y="3899"/>
                    <a:pt x="2117" y="2047"/>
                    <a:pt x="2735" y="134"/>
                  </a:cubicBezTo>
                  <a:cubicBezTo>
                    <a:pt x="2754" y="37"/>
                    <a:pt x="2731" y="1"/>
                    <a:pt x="2688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50" name="Google Shape;550;p16"/>
          <p:cNvCxnSpPr/>
          <p:nvPr/>
        </p:nvCxnSpPr>
        <p:spPr>
          <a:xfrm>
            <a:off x="452550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Prokaryotic Cell Structure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6" name="Google Shape;556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dirty="0">
                <a:solidFill>
                  <a:srgbClr val="CCCCCC"/>
                </a:solidFill>
              </a:rPr>
              <a:t>The DNA of prokaryotes is </a:t>
            </a:r>
            <a:r>
              <a:rPr lang="en" sz="1700" b="1" dirty="0">
                <a:solidFill>
                  <a:srgbClr val="CCCCCC"/>
                </a:solidFill>
              </a:rPr>
              <a:t>free </a:t>
            </a:r>
            <a:r>
              <a:rPr lang="en" sz="1700" dirty="0">
                <a:solidFill>
                  <a:srgbClr val="CCCCCC"/>
                </a:solidFill>
              </a:rPr>
              <a:t>in the cytoplasm.</a:t>
            </a:r>
            <a:endParaRPr sz="17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Prokaryotes have </a:t>
            </a:r>
            <a:r>
              <a:rPr lang="en" sz="1300" b="1" dirty="0">
                <a:solidFill>
                  <a:srgbClr val="CCCCCC"/>
                </a:solidFill>
              </a:rPr>
              <a:t>circular DNA</a:t>
            </a:r>
            <a:r>
              <a:rPr lang="en" sz="1300" dirty="0">
                <a:solidFill>
                  <a:srgbClr val="CCCCCC"/>
                </a:solidFill>
              </a:rPr>
              <a:t>.</a:t>
            </a:r>
            <a:endParaRPr sz="13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The central </a:t>
            </a:r>
            <a:r>
              <a:rPr lang="en" sz="1300" b="1" dirty="0">
                <a:solidFill>
                  <a:srgbClr val="CCCCCC"/>
                </a:solidFill>
              </a:rPr>
              <a:t>nucleoid </a:t>
            </a:r>
            <a:r>
              <a:rPr lang="en" sz="1300" dirty="0">
                <a:solidFill>
                  <a:srgbClr val="CCCCCC"/>
                </a:solidFill>
              </a:rPr>
              <a:t>determines when the cell divides.</a:t>
            </a:r>
            <a:endParaRPr sz="13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Secondary </a:t>
            </a:r>
            <a:r>
              <a:rPr lang="en" sz="1300" b="1" dirty="0">
                <a:solidFill>
                  <a:srgbClr val="CCCCCC"/>
                </a:solidFill>
              </a:rPr>
              <a:t>plasmids </a:t>
            </a:r>
            <a:r>
              <a:rPr lang="en" sz="1300" dirty="0">
                <a:solidFill>
                  <a:srgbClr val="CCCCCC"/>
                </a:solidFill>
              </a:rPr>
              <a:t>contain genes for things like </a:t>
            </a:r>
            <a:r>
              <a:rPr lang="en" sz="1300" b="1" dirty="0">
                <a:solidFill>
                  <a:srgbClr val="CCCCCC"/>
                </a:solidFill>
              </a:rPr>
              <a:t>antibiotic resistance</a:t>
            </a:r>
            <a:r>
              <a:rPr lang="en" sz="1300" dirty="0">
                <a:solidFill>
                  <a:srgbClr val="CCCCCC"/>
                </a:solidFill>
              </a:rPr>
              <a:t>.</a:t>
            </a:r>
            <a:endParaRPr sz="1300" dirty="0">
              <a:solidFill>
                <a:srgbClr val="CCCCCC"/>
              </a:solidFill>
            </a:endParaRPr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■"/>
            </a:pPr>
            <a:r>
              <a:rPr lang="en" sz="1300" dirty="0">
                <a:solidFill>
                  <a:srgbClr val="CCCCCC"/>
                </a:solidFill>
              </a:rPr>
              <a:t>Plasmids can be copied </a:t>
            </a:r>
            <a:r>
              <a:rPr lang="en" sz="1300" b="1" dirty="0">
                <a:solidFill>
                  <a:srgbClr val="CCCCCC"/>
                </a:solidFill>
              </a:rPr>
              <a:t>across </a:t>
            </a:r>
            <a:r>
              <a:rPr lang="en" sz="1300" dirty="0">
                <a:solidFill>
                  <a:srgbClr val="CCCCCC"/>
                </a:solidFill>
              </a:rPr>
              <a:t>bacteria.</a:t>
            </a:r>
            <a:endParaRPr sz="1300" dirty="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dirty="0">
                <a:solidFill>
                  <a:srgbClr val="CCCCCC"/>
                </a:solidFill>
              </a:rPr>
              <a:t>Prokaryotes have a </a:t>
            </a:r>
            <a:r>
              <a:rPr lang="en" sz="1700" b="1" dirty="0">
                <a:solidFill>
                  <a:srgbClr val="CCCCCC"/>
                </a:solidFill>
              </a:rPr>
              <a:t>cell wall</a:t>
            </a:r>
            <a:r>
              <a:rPr lang="en" sz="1700" dirty="0">
                <a:solidFill>
                  <a:srgbClr val="CCCCCC"/>
                </a:solidFill>
              </a:rPr>
              <a:t>.</a:t>
            </a:r>
            <a:endParaRPr sz="17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Bacterial cell walls are usually made out of a form of </a:t>
            </a:r>
            <a:r>
              <a:rPr lang="en" sz="1300" b="1" dirty="0">
                <a:solidFill>
                  <a:srgbClr val="CCCCCC"/>
                </a:solidFill>
              </a:rPr>
              <a:t>glycoprotein </a:t>
            </a:r>
            <a:r>
              <a:rPr lang="en" sz="1300" dirty="0">
                <a:solidFill>
                  <a:srgbClr val="CCCCCC"/>
                </a:solidFill>
              </a:rPr>
              <a:t>such as </a:t>
            </a:r>
            <a:r>
              <a:rPr lang="en" sz="1300" b="1" dirty="0">
                <a:solidFill>
                  <a:srgbClr val="CCCCCC"/>
                </a:solidFill>
              </a:rPr>
              <a:t>murein</a:t>
            </a:r>
            <a:r>
              <a:rPr lang="en" sz="1300" dirty="0">
                <a:solidFill>
                  <a:srgbClr val="CCCCCC"/>
                </a:solidFill>
              </a:rPr>
              <a:t>.</a:t>
            </a:r>
            <a:endParaRPr sz="1300" dirty="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dirty="0">
                <a:solidFill>
                  <a:srgbClr val="CCCCCC"/>
                </a:solidFill>
              </a:rPr>
              <a:t>Most prokaryotes have a </a:t>
            </a:r>
            <a:r>
              <a:rPr lang="en" sz="1700" b="1" dirty="0">
                <a:solidFill>
                  <a:srgbClr val="CCCCCC"/>
                </a:solidFill>
              </a:rPr>
              <a:t>flagellum</a:t>
            </a:r>
            <a:r>
              <a:rPr lang="en" sz="1700" dirty="0">
                <a:solidFill>
                  <a:srgbClr val="CCCCCC"/>
                </a:solidFill>
              </a:rPr>
              <a:t>.</a:t>
            </a:r>
            <a:endParaRPr sz="17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This is a hair-like structure that rotates to give the prokaryote </a:t>
            </a:r>
            <a:r>
              <a:rPr lang="en" sz="1300" b="1" dirty="0">
                <a:solidFill>
                  <a:srgbClr val="CCCCCC"/>
                </a:solidFill>
              </a:rPr>
              <a:t>mobility</a:t>
            </a:r>
            <a:r>
              <a:rPr lang="en" sz="1300" dirty="0">
                <a:solidFill>
                  <a:srgbClr val="CCCCCC"/>
                </a:solidFill>
              </a:rPr>
              <a:t>.</a:t>
            </a:r>
            <a:endParaRPr sz="1300" dirty="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dirty="0">
                <a:solidFill>
                  <a:srgbClr val="CCCCCC"/>
                </a:solidFill>
              </a:rPr>
              <a:t>Ribosomes in prokaryotes are </a:t>
            </a:r>
            <a:r>
              <a:rPr lang="en" sz="1700" b="1" dirty="0">
                <a:solidFill>
                  <a:srgbClr val="CCCCCC"/>
                </a:solidFill>
              </a:rPr>
              <a:t>smaller </a:t>
            </a:r>
            <a:r>
              <a:rPr lang="en" sz="1700" dirty="0">
                <a:solidFill>
                  <a:srgbClr val="CCCCCC"/>
                </a:solidFill>
              </a:rPr>
              <a:t>than in eukaryotes.</a:t>
            </a:r>
            <a:endParaRPr sz="17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Prokaryotic ribosomes are referred to as </a:t>
            </a:r>
            <a:r>
              <a:rPr lang="en" sz="1300" b="1" dirty="0">
                <a:solidFill>
                  <a:srgbClr val="CCCCCC"/>
                </a:solidFill>
              </a:rPr>
              <a:t>70s </a:t>
            </a:r>
            <a:r>
              <a:rPr lang="en" sz="1300" dirty="0">
                <a:solidFill>
                  <a:srgbClr val="CCCCCC"/>
                </a:solidFill>
              </a:rPr>
              <a:t>ribosomes. This means they are less dense than their larger </a:t>
            </a:r>
            <a:r>
              <a:rPr lang="en" sz="1300" b="1" dirty="0">
                <a:solidFill>
                  <a:srgbClr val="CCCCCC"/>
                </a:solidFill>
              </a:rPr>
              <a:t>80s</a:t>
            </a:r>
            <a:r>
              <a:rPr lang="en" sz="1300" dirty="0">
                <a:solidFill>
                  <a:srgbClr val="CCCCCC"/>
                </a:solidFill>
              </a:rPr>
              <a:t> eukaryotic counterparts.</a:t>
            </a:r>
            <a:endParaRPr sz="1300" dirty="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dirty="0">
                <a:solidFill>
                  <a:srgbClr val="CCCCCC"/>
                </a:solidFill>
              </a:rPr>
              <a:t>Some prokaryotes have a protective </a:t>
            </a:r>
            <a:r>
              <a:rPr lang="en" sz="1700" b="1" dirty="0">
                <a:solidFill>
                  <a:srgbClr val="CCCCCC"/>
                </a:solidFill>
              </a:rPr>
              <a:t>slime capsule</a:t>
            </a:r>
            <a:r>
              <a:rPr lang="en" sz="1700" dirty="0">
                <a:solidFill>
                  <a:srgbClr val="CCCCCC"/>
                </a:solidFill>
              </a:rPr>
              <a:t>.</a:t>
            </a:r>
            <a:endParaRPr sz="1700" dirty="0">
              <a:solidFill>
                <a:srgbClr val="CCCCCC"/>
              </a:solidFill>
            </a:endParaRPr>
          </a:p>
        </p:txBody>
      </p:sp>
      <p:sp>
        <p:nvSpPr>
          <p:cNvPr id="557" name="Google Shape;55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Binary Fission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3" name="Google Shape;56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Prokaryotes replicate through </a:t>
            </a:r>
            <a:r>
              <a:rPr lang="en" b="1">
                <a:solidFill>
                  <a:srgbClr val="CCCCCC"/>
                </a:solidFill>
              </a:rPr>
              <a:t>binary fission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prokaryotic cell first </a:t>
            </a:r>
            <a:r>
              <a:rPr lang="en" b="1">
                <a:solidFill>
                  <a:srgbClr val="CCCCCC"/>
                </a:solidFill>
              </a:rPr>
              <a:t>copies </a:t>
            </a:r>
            <a:r>
              <a:rPr lang="en">
                <a:solidFill>
                  <a:srgbClr val="CCCCCC"/>
                </a:solidFill>
              </a:rPr>
              <a:t>its genetic material.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It then splits into </a:t>
            </a:r>
            <a:r>
              <a:rPr lang="en" b="1">
                <a:solidFill>
                  <a:srgbClr val="CCCCCC"/>
                </a:solidFill>
              </a:rPr>
              <a:t>2 </a:t>
            </a:r>
            <a:r>
              <a:rPr lang="en">
                <a:solidFill>
                  <a:srgbClr val="CCCCCC"/>
                </a:solidFill>
              </a:rPr>
              <a:t>identical</a:t>
            </a:r>
            <a:r>
              <a:rPr lang="en" b="1">
                <a:solidFill>
                  <a:srgbClr val="CCCCCC"/>
                </a:solidFill>
              </a:rPr>
              <a:t> daughter cells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The nucleoid and plasmids </a:t>
            </a:r>
            <a:r>
              <a:rPr lang="en" b="1">
                <a:solidFill>
                  <a:srgbClr val="CCCCCC"/>
                </a:solidFill>
              </a:rPr>
              <a:t>replicate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The central nucleoid is only replicated once, but the plasmids can replicate a number of times.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The cell </a:t>
            </a:r>
            <a:r>
              <a:rPr lang="en" b="1">
                <a:solidFill>
                  <a:srgbClr val="CCCCCC"/>
                </a:solidFill>
              </a:rPr>
              <a:t>increases </a:t>
            </a:r>
            <a:r>
              <a:rPr lang="en">
                <a:solidFill>
                  <a:srgbClr val="CCCCCC"/>
                </a:solidFill>
              </a:rPr>
              <a:t>in size and DNA moves to the opposite ends of the cell.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These are referred to as the </a:t>
            </a:r>
            <a:r>
              <a:rPr lang="en" b="1">
                <a:solidFill>
                  <a:srgbClr val="CCCCCC"/>
                </a:solidFill>
              </a:rPr>
              <a:t>poles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The </a:t>
            </a:r>
            <a:r>
              <a:rPr lang="en" b="1">
                <a:solidFill>
                  <a:srgbClr val="CCCCCC"/>
                </a:solidFill>
              </a:rPr>
              <a:t>cytoplasm divides </a:t>
            </a:r>
            <a:r>
              <a:rPr lang="en">
                <a:solidFill>
                  <a:srgbClr val="CCCCCC"/>
                </a:solidFill>
              </a:rPr>
              <a:t>and a new</a:t>
            </a:r>
            <a:r>
              <a:rPr lang="en" b="1">
                <a:solidFill>
                  <a:srgbClr val="CCCCCC"/>
                </a:solidFill>
              </a:rPr>
              <a:t> cell wall</a:t>
            </a:r>
            <a:r>
              <a:rPr lang="en">
                <a:solidFill>
                  <a:srgbClr val="CCCCCC"/>
                </a:solidFill>
              </a:rPr>
              <a:t> begins to form.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 b="1">
                <a:solidFill>
                  <a:srgbClr val="CCCCCC"/>
                </a:solidFill>
              </a:rPr>
              <a:t>Two daughter</a:t>
            </a:r>
            <a:r>
              <a:rPr lang="en">
                <a:solidFill>
                  <a:srgbClr val="CCCCCC"/>
                </a:solidFill>
              </a:rPr>
              <a:t> cells are produced.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Each has a single copy of the nucleoid and a variable number of copied plasmids.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564" name="Google Shape;56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570" name="Google Shape;570;p19"/>
          <p:cNvSpPr txBox="1"/>
          <p:nvPr/>
        </p:nvSpPr>
        <p:spPr>
          <a:xfrm>
            <a:off x="1476750" y="592325"/>
            <a:ext cx="619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prokaryotic cell undergoing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binary fission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571" name="Google Shape;571;p19"/>
          <p:cNvGrpSpPr/>
          <p:nvPr/>
        </p:nvGrpSpPr>
        <p:grpSpPr>
          <a:xfrm>
            <a:off x="1099313" y="1576450"/>
            <a:ext cx="6945356" cy="2217023"/>
            <a:chOff x="1099313" y="1557775"/>
            <a:chExt cx="6945356" cy="2217023"/>
          </a:xfrm>
        </p:grpSpPr>
        <p:sp>
          <p:nvSpPr>
            <p:cNvPr id="572" name="Google Shape;572;p19"/>
            <p:cNvSpPr/>
            <p:nvPr/>
          </p:nvSpPr>
          <p:spPr>
            <a:xfrm>
              <a:off x="1554697" y="2463138"/>
              <a:ext cx="930143" cy="885439"/>
            </a:xfrm>
            <a:custGeom>
              <a:avLst/>
              <a:gdLst/>
              <a:ahLst/>
              <a:cxnLst/>
              <a:rect l="l" t="t" r="r" b="b"/>
              <a:pathLst>
                <a:path w="35434" h="33731" extrusionOk="0">
                  <a:moveTo>
                    <a:pt x="8903" y="0"/>
                  </a:moveTo>
                  <a:cubicBezTo>
                    <a:pt x="7143" y="0"/>
                    <a:pt x="5607" y="482"/>
                    <a:pt x="4431" y="1500"/>
                  </a:cubicBezTo>
                  <a:cubicBezTo>
                    <a:pt x="1" y="5330"/>
                    <a:pt x="2354" y="15325"/>
                    <a:pt x="9689" y="23806"/>
                  </a:cubicBezTo>
                  <a:cubicBezTo>
                    <a:pt x="15083" y="30042"/>
                    <a:pt x="21663" y="33730"/>
                    <a:pt x="26532" y="33730"/>
                  </a:cubicBezTo>
                  <a:cubicBezTo>
                    <a:pt x="28291" y="33730"/>
                    <a:pt x="29827" y="33249"/>
                    <a:pt x="31003" y="32232"/>
                  </a:cubicBezTo>
                  <a:cubicBezTo>
                    <a:pt x="35433" y="28402"/>
                    <a:pt x="33080" y="18408"/>
                    <a:pt x="25745" y="9926"/>
                  </a:cubicBezTo>
                  <a:cubicBezTo>
                    <a:pt x="20352" y="3692"/>
                    <a:pt x="13772" y="0"/>
                    <a:pt x="8903" y="0"/>
                  </a:cubicBezTo>
                  <a:close/>
                </a:path>
              </a:pathLst>
            </a:custGeom>
            <a:solidFill>
              <a:srgbClr val="9ED16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9"/>
            <p:cNvSpPr/>
            <p:nvPr/>
          </p:nvSpPr>
          <p:spPr>
            <a:xfrm>
              <a:off x="1278338" y="1684694"/>
              <a:ext cx="463969" cy="813015"/>
            </a:xfrm>
            <a:custGeom>
              <a:avLst/>
              <a:gdLst/>
              <a:ahLst/>
              <a:cxnLst/>
              <a:rect l="l" t="t" r="r" b="b"/>
              <a:pathLst>
                <a:path w="17675" h="30972" fill="none" extrusionOk="0">
                  <a:moveTo>
                    <a:pt x="17674" y="30972"/>
                  </a:moveTo>
                  <a:cubicBezTo>
                    <a:pt x="17674" y="30972"/>
                    <a:pt x="14494" y="28208"/>
                    <a:pt x="14886" y="26259"/>
                  </a:cubicBezTo>
                  <a:cubicBezTo>
                    <a:pt x="15272" y="24317"/>
                    <a:pt x="16246" y="18090"/>
                    <a:pt x="13813" y="17992"/>
                  </a:cubicBezTo>
                  <a:cubicBezTo>
                    <a:pt x="11375" y="17894"/>
                    <a:pt x="5351" y="18673"/>
                    <a:pt x="5155" y="11766"/>
                  </a:cubicBezTo>
                  <a:cubicBezTo>
                    <a:pt x="4965" y="4860"/>
                    <a:pt x="4769" y="3304"/>
                    <a:pt x="1" y="1"/>
                  </a:cubicBezTo>
                </a:path>
              </a:pathLst>
            </a:custGeom>
            <a:noFill/>
            <a:ln w="5825" cap="flat" cmpd="sng">
              <a:solidFill>
                <a:schemeClr val="dk1"/>
              </a:solidFill>
              <a:prstDash val="solid"/>
              <a:miter lim="61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9"/>
            <p:cNvSpPr/>
            <p:nvPr/>
          </p:nvSpPr>
          <p:spPr>
            <a:xfrm>
              <a:off x="1678886" y="2496081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3825" cap="flat" cmpd="sng">
              <a:solidFill>
                <a:schemeClr val="dk1"/>
              </a:solidFill>
              <a:prstDash val="solid"/>
              <a:miter lim="61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9"/>
            <p:cNvSpPr/>
            <p:nvPr/>
          </p:nvSpPr>
          <p:spPr>
            <a:xfrm>
              <a:off x="1099313" y="2058704"/>
              <a:ext cx="586530" cy="449295"/>
            </a:xfrm>
            <a:custGeom>
              <a:avLst/>
              <a:gdLst/>
              <a:ahLst/>
              <a:cxnLst/>
              <a:rect l="l" t="t" r="r" b="b"/>
              <a:pathLst>
                <a:path w="22344" h="17116" fill="none" extrusionOk="0">
                  <a:moveTo>
                    <a:pt x="22343" y="17116"/>
                  </a:moveTo>
                  <a:cubicBezTo>
                    <a:pt x="22343" y="17116"/>
                    <a:pt x="21314" y="13329"/>
                    <a:pt x="15088" y="14493"/>
                  </a:cubicBezTo>
                  <a:cubicBezTo>
                    <a:pt x="8862" y="15663"/>
                    <a:pt x="8665" y="12838"/>
                    <a:pt x="8862" y="8947"/>
                  </a:cubicBezTo>
                  <a:cubicBezTo>
                    <a:pt x="9052" y="5056"/>
                    <a:pt x="7403" y="5154"/>
                    <a:pt x="3702" y="4958"/>
                  </a:cubicBezTo>
                  <a:cubicBezTo>
                    <a:pt x="0" y="4768"/>
                    <a:pt x="2145" y="0"/>
                    <a:pt x="2145" y="0"/>
                  </a:cubicBezTo>
                </a:path>
              </a:pathLst>
            </a:custGeom>
            <a:noFill/>
            <a:ln w="5825" cap="flat" cmpd="sng">
              <a:solidFill>
                <a:schemeClr val="dk1"/>
              </a:solidFill>
              <a:prstDash val="solid"/>
              <a:miter lim="61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1168481" y="1916980"/>
              <a:ext cx="508174" cy="631733"/>
            </a:xfrm>
            <a:custGeom>
              <a:avLst/>
              <a:gdLst/>
              <a:ahLst/>
              <a:cxnLst/>
              <a:rect l="l" t="t" r="r" b="b"/>
              <a:pathLst>
                <a:path w="19359" h="24066" fill="none" extrusionOk="0">
                  <a:moveTo>
                    <a:pt x="18532" y="24065"/>
                  </a:moveTo>
                  <a:cubicBezTo>
                    <a:pt x="18532" y="24065"/>
                    <a:pt x="11840" y="22858"/>
                    <a:pt x="13023" y="17900"/>
                  </a:cubicBezTo>
                  <a:cubicBezTo>
                    <a:pt x="14205" y="12937"/>
                    <a:pt x="19359" y="11674"/>
                    <a:pt x="16442" y="5840"/>
                  </a:cubicBezTo>
                  <a:cubicBezTo>
                    <a:pt x="13525" y="0"/>
                    <a:pt x="9536" y="5644"/>
                    <a:pt x="7299" y="7587"/>
                  </a:cubicBezTo>
                  <a:cubicBezTo>
                    <a:pt x="5056" y="9536"/>
                    <a:pt x="0" y="4768"/>
                    <a:pt x="2139" y="196"/>
                  </a:cubicBezTo>
                </a:path>
              </a:pathLst>
            </a:custGeom>
            <a:noFill/>
            <a:ln w="5825" cap="flat" cmpd="sng">
              <a:solidFill>
                <a:schemeClr val="dk1"/>
              </a:solidFill>
              <a:prstDash val="solid"/>
              <a:miter lim="61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9"/>
            <p:cNvSpPr/>
            <p:nvPr/>
          </p:nvSpPr>
          <p:spPr>
            <a:xfrm>
              <a:off x="1874974" y="2768084"/>
              <a:ext cx="316601" cy="320145"/>
            </a:xfrm>
            <a:custGeom>
              <a:avLst/>
              <a:gdLst/>
              <a:ahLst/>
              <a:cxnLst/>
              <a:rect l="l" t="t" r="r" b="b"/>
              <a:pathLst>
                <a:path w="12061" h="12196" fill="none" extrusionOk="0">
                  <a:moveTo>
                    <a:pt x="1557" y="1036"/>
                  </a:moveTo>
                  <a:cubicBezTo>
                    <a:pt x="1557" y="1036"/>
                    <a:pt x="6098" y="1"/>
                    <a:pt x="4149" y="2856"/>
                  </a:cubicBezTo>
                  <a:cubicBezTo>
                    <a:pt x="2207" y="5706"/>
                    <a:pt x="1" y="2856"/>
                    <a:pt x="2078" y="2856"/>
                  </a:cubicBezTo>
                  <a:cubicBezTo>
                    <a:pt x="4149" y="2856"/>
                    <a:pt x="6588" y="6974"/>
                    <a:pt x="5516" y="4670"/>
                  </a:cubicBezTo>
                  <a:cubicBezTo>
                    <a:pt x="4444" y="2360"/>
                    <a:pt x="2464" y="9211"/>
                    <a:pt x="5056" y="7783"/>
                  </a:cubicBezTo>
                  <a:cubicBezTo>
                    <a:pt x="7649" y="6356"/>
                    <a:pt x="8555" y="1698"/>
                    <a:pt x="7520" y="4419"/>
                  </a:cubicBezTo>
                  <a:cubicBezTo>
                    <a:pt x="6484" y="7134"/>
                    <a:pt x="5185" y="5969"/>
                    <a:pt x="6742" y="7979"/>
                  </a:cubicBezTo>
                  <a:cubicBezTo>
                    <a:pt x="8298" y="9989"/>
                    <a:pt x="9597" y="8696"/>
                    <a:pt x="9205" y="7979"/>
                  </a:cubicBezTo>
                  <a:cubicBezTo>
                    <a:pt x="8819" y="7262"/>
                    <a:pt x="5577" y="6693"/>
                    <a:pt x="6356" y="9052"/>
                  </a:cubicBezTo>
                  <a:cubicBezTo>
                    <a:pt x="7128" y="11411"/>
                    <a:pt x="7011" y="12196"/>
                    <a:pt x="9272" y="11154"/>
                  </a:cubicBezTo>
                  <a:cubicBezTo>
                    <a:pt x="11540" y="10112"/>
                    <a:pt x="12061" y="7581"/>
                    <a:pt x="10633" y="7783"/>
                  </a:cubicBezTo>
                  <a:cubicBezTo>
                    <a:pt x="9205" y="7979"/>
                    <a:pt x="8427" y="2519"/>
                    <a:pt x="8819" y="5252"/>
                  </a:cubicBezTo>
                </a:path>
              </a:pathLst>
            </a:custGeom>
            <a:noFill/>
            <a:ln w="13475" cap="flat" cmpd="sng">
              <a:solidFill>
                <a:srgbClr val="ED2196"/>
              </a:solidFill>
              <a:prstDash val="solid"/>
              <a:miter lim="61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9"/>
            <p:cNvSpPr/>
            <p:nvPr/>
          </p:nvSpPr>
          <p:spPr>
            <a:xfrm>
              <a:off x="6527393" y="2892745"/>
              <a:ext cx="934789" cy="882052"/>
            </a:xfrm>
            <a:custGeom>
              <a:avLst/>
              <a:gdLst/>
              <a:ahLst/>
              <a:cxnLst/>
              <a:rect l="l" t="t" r="r" b="b"/>
              <a:pathLst>
                <a:path w="35611" h="33602" extrusionOk="0">
                  <a:moveTo>
                    <a:pt x="8937" y="0"/>
                  </a:moveTo>
                  <a:cubicBezTo>
                    <a:pt x="7148" y="0"/>
                    <a:pt x="5590" y="493"/>
                    <a:pt x="4407" y="1533"/>
                  </a:cubicBezTo>
                  <a:cubicBezTo>
                    <a:pt x="1" y="5394"/>
                    <a:pt x="2433" y="15364"/>
                    <a:pt x="9836" y="23796"/>
                  </a:cubicBezTo>
                  <a:cubicBezTo>
                    <a:pt x="15243" y="29964"/>
                    <a:pt x="21812" y="33602"/>
                    <a:pt x="26674" y="33602"/>
                  </a:cubicBezTo>
                  <a:cubicBezTo>
                    <a:pt x="28463" y="33602"/>
                    <a:pt x="30021" y="33109"/>
                    <a:pt x="31205" y="32069"/>
                  </a:cubicBezTo>
                  <a:cubicBezTo>
                    <a:pt x="35611" y="28208"/>
                    <a:pt x="33178" y="18238"/>
                    <a:pt x="25775" y="9806"/>
                  </a:cubicBezTo>
                  <a:cubicBezTo>
                    <a:pt x="20368" y="3637"/>
                    <a:pt x="13799" y="0"/>
                    <a:pt x="8937" y="0"/>
                  </a:cubicBezTo>
                  <a:close/>
                </a:path>
              </a:pathLst>
            </a:custGeom>
            <a:solidFill>
              <a:srgbClr val="9ED16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9"/>
            <p:cNvSpPr/>
            <p:nvPr/>
          </p:nvSpPr>
          <p:spPr>
            <a:xfrm>
              <a:off x="6243971" y="2104221"/>
              <a:ext cx="470059" cy="809471"/>
            </a:xfrm>
            <a:custGeom>
              <a:avLst/>
              <a:gdLst/>
              <a:ahLst/>
              <a:cxnLst/>
              <a:rect l="l" t="t" r="r" b="b"/>
              <a:pathLst>
                <a:path w="17907" h="30837" fill="none" extrusionOk="0">
                  <a:moveTo>
                    <a:pt x="17906" y="30837"/>
                  </a:moveTo>
                  <a:cubicBezTo>
                    <a:pt x="17906" y="30837"/>
                    <a:pt x="14707" y="28097"/>
                    <a:pt x="15081" y="26149"/>
                  </a:cubicBezTo>
                  <a:cubicBezTo>
                    <a:pt x="15455" y="24200"/>
                    <a:pt x="16380" y="17968"/>
                    <a:pt x="13947" y="17888"/>
                  </a:cubicBezTo>
                  <a:cubicBezTo>
                    <a:pt x="11515" y="17815"/>
                    <a:pt x="5491" y="18636"/>
                    <a:pt x="5246" y="11729"/>
                  </a:cubicBezTo>
                  <a:cubicBezTo>
                    <a:pt x="4994" y="4823"/>
                    <a:pt x="4792" y="3273"/>
                    <a:pt x="0" y="0"/>
                  </a:cubicBezTo>
                </a:path>
              </a:pathLst>
            </a:custGeom>
            <a:noFill/>
            <a:ln w="5825" cap="flat" cmpd="sng">
              <a:solidFill>
                <a:schemeClr val="dk1"/>
              </a:solidFill>
              <a:prstDash val="solid"/>
              <a:miter lim="61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9"/>
            <p:cNvSpPr/>
            <p:nvPr/>
          </p:nvSpPr>
          <p:spPr>
            <a:xfrm>
              <a:off x="6650768" y="2926713"/>
              <a:ext cx="26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3825" cap="flat" cmpd="sng">
              <a:solidFill>
                <a:schemeClr val="dk1"/>
              </a:solidFill>
              <a:prstDash val="solid"/>
              <a:miter lim="61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9"/>
            <p:cNvSpPr/>
            <p:nvPr/>
          </p:nvSpPr>
          <p:spPr>
            <a:xfrm>
              <a:off x="6071666" y="2490595"/>
              <a:ext cx="588630" cy="445305"/>
            </a:xfrm>
            <a:custGeom>
              <a:avLst/>
              <a:gdLst/>
              <a:ahLst/>
              <a:cxnLst/>
              <a:rect l="l" t="t" r="r" b="b"/>
              <a:pathLst>
                <a:path w="22424" h="16964" fill="none" extrusionOk="0">
                  <a:moveTo>
                    <a:pt x="22423" y="16963"/>
                  </a:moveTo>
                  <a:cubicBezTo>
                    <a:pt x="22423" y="16963"/>
                    <a:pt x="21363" y="13188"/>
                    <a:pt x="15149" y="14396"/>
                  </a:cubicBezTo>
                  <a:cubicBezTo>
                    <a:pt x="8936" y="15609"/>
                    <a:pt x="8715" y="12796"/>
                    <a:pt x="8880" y="8899"/>
                  </a:cubicBezTo>
                  <a:cubicBezTo>
                    <a:pt x="9046" y="5008"/>
                    <a:pt x="7391" y="5118"/>
                    <a:pt x="3696" y="4952"/>
                  </a:cubicBezTo>
                  <a:cubicBezTo>
                    <a:pt x="1" y="4787"/>
                    <a:pt x="2103" y="1"/>
                    <a:pt x="2103" y="1"/>
                  </a:cubicBezTo>
                </a:path>
              </a:pathLst>
            </a:custGeom>
            <a:noFill/>
            <a:ln w="5825" cap="flat" cmpd="sng">
              <a:solidFill>
                <a:schemeClr val="dk1"/>
              </a:solidFill>
              <a:prstDash val="solid"/>
              <a:miter lim="61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9"/>
            <p:cNvSpPr/>
            <p:nvPr/>
          </p:nvSpPr>
          <p:spPr>
            <a:xfrm>
              <a:off x="6136819" y="2334723"/>
              <a:ext cx="509486" cy="630604"/>
            </a:xfrm>
            <a:custGeom>
              <a:avLst/>
              <a:gdLst/>
              <a:ahLst/>
              <a:cxnLst/>
              <a:rect l="l" t="t" r="r" b="b"/>
              <a:pathLst>
                <a:path w="19409" h="24023" fill="none" extrusionOk="0">
                  <a:moveTo>
                    <a:pt x="18673" y="24023"/>
                  </a:moveTo>
                  <a:cubicBezTo>
                    <a:pt x="18673" y="24023"/>
                    <a:pt x="11975" y="22871"/>
                    <a:pt x="13121" y="17901"/>
                  </a:cubicBezTo>
                  <a:cubicBezTo>
                    <a:pt x="14267" y="12931"/>
                    <a:pt x="19408" y="11626"/>
                    <a:pt x="16448" y="5816"/>
                  </a:cubicBezTo>
                  <a:cubicBezTo>
                    <a:pt x="13489" y="1"/>
                    <a:pt x="9542" y="5675"/>
                    <a:pt x="7318" y="7636"/>
                  </a:cubicBezTo>
                  <a:cubicBezTo>
                    <a:pt x="5093" y="9597"/>
                    <a:pt x="1" y="4867"/>
                    <a:pt x="2109" y="283"/>
                  </a:cubicBezTo>
                </a:path>
              </a:pathLst>
            </a:custGeom>
            <a:noFill/>
            <a:ln w="5825" cap="flat" cmpd="sng">
              <a:solidFill>
                <a:schemeClr val="dk1"/>
              </a:solidFill>
              <a:prstDash val="solid"/>
              <a:miter lim="61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6854756" y="3183595"/>
              <a:ext cx="314344" cy="329779"/>
            </a:xfrm>
            <a:custGeom>
              <a:avLst/>
              <a:gdLst/>
              <a:ahLst/>
              <a:cxnLst/>
              <a:rect l="l" t="t" r="r" b="b"/>
              <a:pathLst>
                <a:path w="11975" h="12563" fill="none" extrusionOk="0">
                  <a:moveTo>
                    <a:pt x="1600" y="1318"/>
                  </a:moveTo>
                  <a:cubicBezTo>
                    <a:pt x="1600" y="1318"/>
                    <a:pt x="0" y="5687"/>
                    <a:pt x="3076" y="4118"/>
                  </a:cubicBezTo>
                  <a:cubicBezTo>
                    <a:pt x="6153" y="2550"/>
                    <a:pt x="3603" y="0"/>
                    <a:pt x="3340" y="2059"/>
                  </a:cubicBezTo>
                  <a:cubicBezTo>
                    <a:pt x="3076" y="4118"/>
                    <a:pt x="6857" y="7060"/>
                    <a:pt x="4706" y="5700"/>
                  </a:cubicBezTo>
                  <a:cubicBezTo>
                    <a:pt x="2549" y="4345"/>
                    <a:pt x="9591" y="3248"/>
                    <a:pt x="7850" y="5644"/>
                  </a:cubicBezTo>
                  <a:cubicBezTo>
                    <a:pt x="6104" y="8034"/>
                    <a:pt x="1373" y="8347"/>
                    <a:pt x="4198" y="7660"/>
                  </a:cubicBezTo>
                  <a:cubicBezTo>
                    <a:pt x="7029" y="6974"/>
                    <a:pt x="6036" y="5540"/>
                    <a:pt x="7832" y="7342"/>
                  </a:cubicBezTo>
                  <a:cubicBezTo>
                    <a:pt x="9627" y="9137"/>
                    <a:pt x="8181" y="10259"/>
                    <a:pt x="7519" y="9787"/>
                  </a:cubicBezTo>
                  <a:cubicBezTo>
                    <a:pt x="6857" y="9309"/>
                    <a:pt x="6704" y="6018"/>
                    <a:pt x="8947" y="7091"/>
                  </a:cubicBezTo>
                  <a:cubicBezTo>
                    <a:pt x="11190" y="8163"/>
                    <a:pt x="11974" y="8138"/>
                    <a:pt x="10663" y="10253"/>
                  </a:cubicBezTo>
                  <a:cubicBezTo>
                    <a:pt x="9345" y="12373"/>
                    <a:pt x="6766" y="12563"/>
                    <a:pt x="7145" y="11172"/>
                  </a:cubicBezTo>
                  <a:cubicBezTo>
                    <a:pt x="7519" y="9787"/>
                    <a:pt x="2200" y="8322"/>
                    <a:pt x="4860" y="9052"/>
                  </a:cubicBezTo>
                </a:path>
              </a:pathLst>
            </a:custGeom>
            <a:noFill/>
            <a:ln w="13475" cap="flat" cmpd="sng">
              <a:solidFill>
                <a:srgbClr val="ED2196"/>
              </a:solidFill>
              <a:prstDash val="solid"/>
              <a:miter lim="61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6970729" y="2095113"/>
              <a:ext cx="1073940" cy="725681"/>
            </a:xfrm>
            <a:custGeom>
              <a:avLst/>
              <a:gdLst/>
              <a:ahLst/>
              <a:cxnLst/>
              <a:rect l="l" t="t" r="r" b="b"/>
              <a:pathLst>
                <a:path w="40912" h="27645" extrusionOk="0">
                  <a:moveTo>
                    <a:pt x="10908" y="1"/>
                  </a:moveTo>
                  <a:cubicBezTo>
                    <a:pt x="7255" y="1"/>
                    <a:pt x="4368" y="1132"/>
                    <a:pt x="2997" y="3436"/>
                  </a:cubicBezTo>
                  <a:cubicBezTo>
                    <a:pt x="0" y="8473"/>
                    <a:pt x="5387" y="17206"/>
                    <a:pt x="15033" y="22941"/>
                  </a:cubicBezTo>
                  <a:cubicBezTo>
                    <a:pt x="20263" y="26054"/>
                    <a:pt x="25672" y="27645"/>
                    <a:pt x="30004" y="27645"/>
                  </a:cubicBezTo>
                  <a:cubicBezTo>
                    <a:pt x="33656" y="27645"/>
                    <a:pt x="36544" y="26514"/>
                    <a:pt x="37915" y="24210"/>
                  </a:cubicBezTo>
                  <a:cubicBezTo>
                    <a:pt x="40911" y="19173"/>
                    <a:pt x="35525" y="10440"/>
                    <a:pt x="25879" y="4704"/>
                  </a:cubicBezTo>
                  <a:cubicBezTo>
                    <a:pt x="20649" y="1592"/>
                    <a:pt x="15240" y="1"/>
                    <a:pt x="10908" y="1"/>
                  </a:cubicBezTo>
                  <a:close/>
                </a:path>
              </a:pathLst>
            </a:custGeom>
            <a:solidFill>
              <a:srgbClr val="9ED16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7054860" y="2176776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3825" cap="flat" cmpd="sng">
              <a:solidFill>
                <a:schemeClr val="dk1"/>
              </a:solidFill>
              <a:prstDash val="solid"/>
              <a:miter lim="61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9"/>
            <p:cNvSpPr/>
            <p:nvPr/>
          </p:nvSpPr>
          <p:spPr>
            <a:xfrm>
              <a:off x="7350514" y="2322359"/>
              <a:ext cx="347655" cy="296153"/>
            </a:xfrm>
            <a:custGeom>
              <a:avLst/>
              <a:gdLst/>
              <a:ahLst/>
              <a:cxnLst/>
              <a:rect l="l" t="t" r="r" b="b"/>
              <a:pathLst>
                <a:path w="13244" h="11282" fill="none" extrusionOk="0">
                  <a:moveTo>
                    <a:pt x="902" y="2421"/>
                  </a:moveTo>
                  <a:cubicBezTo>
                    <a:pt x="902" y="2421"/>
                    <a:pt x="4885" y="0"/>
                    <a:pt x="3935" y="3321"/>
                  </a:cubicBezTo>
                  <a:cubicBezTo>
                    <a:pt x="2991" y="6643"/>
                    <a:pt x="1" y="4633"/>
                    <a:pt x="1968" y="3977"/>
                  </a:cubicBezTo>
                  <a:cubicBezTo>
                    <a:pt x="3935" y="3321"/>
                    <a:pt x="7550" y="6465"/>
                    <a:pt x="5804" y="4621"/>
                  </a:cubicBezTo>
                  <a:cubicBezTo>
                    <a:pt x="4058" y="2770"/>
                    <a:pt x="4346" y="9891"/>
                    <a:pt x="6356" y="7715"/>
                  </a:cubicBezTo>
                  <a:cubicBezTo>
                    <a:pt x="8366" y="5546"/>
                    <a:pt x="7759" y="840"/>
                    <a:pt x="7630" y="3744"/>
                  </a:cubicBezTo>
                  <a:cubicBezTo>
                    <a:pt x="7501" y="6649"/>
                    <a:pt x="5908" y="5956"/>
                    <a:pt x="8010" y="7372"/>
                  </a:cubicBezTo>
                  <a:cubicBezTo>
                    <a:pt x="10118" y="8781"/>
                    <a:pt x="10945" y="7151"/>
                    <a:pt x="10351" y="6594"/>
                  </a:cubicBezTo>
                  <a:cubicBezTo>
                    <a:pt x="9757" y="6036"/>
                    <a:pt x="6496" y="6514"/>
                    <a:pt x="7986" y="8512"/>
                  </a:cubicBezTo>
                  <a:cubicBezTo>
                    <a:pt x="9469" y="10510"/>
                    <a:pt x="9597" y="11282"/>
                    <a:pt x="11417" y="9584"/>
                  </a:cubicBezTo>
                  <a:cubicBezTo>
                    <a:pt x="13243" y="7887"/>
                    <a:pt x="12931" y="5319"/>
                    <a:pt x="11644" y="5956"/>
                  </a:cubicBezTo>
                  <a:cubicBezTo>
                    <a:pt x="10351" y="6594"/>
                    <a:pt x="7888" y="1661"/>
                    <a:pt x="9119" y="4124"/>
                  </a:cubicBezTo>
                </a:path>
              </a:pathLst>
            </a:custGeom>
            <a:noFill/>
            <a:ln w="13475" cap="flat" cmpd="sng">
              <a:solidFill>
                <a:srgbClr val="ED2196"/>
              </a:solidFill>
              <a:prstDash val="solid"/>
              <a:miter lim="61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9"/>
            <p:cNvSpPr/>
            <p:nvPr/>
          </p:nvSpPr>
          <p:spPr>
            <a:xfrm>
              <a:off x="6365561" y="1557775"/>
              <a:ext cx="697043" cy="624960"/>
            </a:xfrm>
            <a:custGeom>
              <a:avLst/>
              <a:gdLst/>
              <a:ahLst/>
              <a:cxnLst/>
              <a:rect l="l" t="t" r="r" b="b"/>
              <a:pathLst>
                <a:path w="26554" h="23808" fill="none" extrusionOk="0">
                  <a:moveTo>
                    <a:pt x="26554" y="23808"/>
                  </a:moveTo>
                  <a:cubicBezTo>
                    <a:pt x="26554" y="23808"/>
                    <a:pt x="22662" y="22190"/>
                    <a:pt x="22417" y="20223"/>
                  </a:cubicBezTo>
                  <a:cubicBezTo>
                    <a:pt x="22166" y="18250"/>
                    <a:pt x="21124" y="12036"/>
                    <a:pt x="18789" y="12716"/>
                  </a:cubicBezTo>
                  <a:cubicBezTo>
                    <a:pt x="16448" y="13390"/>
                    <a:pt x="10976" y="16031"/>
                    <a:pt x="8611" y="9542"/>
                  </a:cubicBezTo>
                  <a:cubicBezTo>
                    <a:pt x="6245" y="3046"/>
                    <a:pt x="5565" y="1631"/>
                    <a:pt x="1" y="1"/>
                  </a:cubicBezTo>
                </a:path>
              </a:pathLst>
            </a:custGeom>
            <a:noFill/>
            <a:ln w="5825" cap="flat" cmpd="sng">
              <a:solidFill>
                <a:schemeClr val="dk1"/>
              </a:solidFill>
              <a:prstDash val="solid"/>
              <a:miter lim="61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9"/>
            <p:cNvSpPr/>
            <p:nvPr/>
          </p:nvSpPr>
          <p:spPr>
            <a:xfrm>
              <a:off x="6440059" y="1893486"/>
              <a:ext cx="658744" cy="334294"/>
            </a:xfrm>
            <a:custGeom>
              <a:avLst/>
              <a:gdLst/>
              <a:ahLst/>
              <a:cxnLst/>
              <a:rect l="l" t="t" r="r" b="b"/>
              <a:pathLst>
                <a:path w="25095" h="12735" fill="none" extrusionOk="0">
                  <a:moveTo>
                    <a:pt x="25094" y="9861"/>
                  </a:moveTo>
                  <a:cubicBezTo>
                    <a:pt x="25094" y="9861"/>
                    <a:pt x="22919" y="6594"/>
                    <a:pt x="17385" y="9665"/>
                  </a:cubicBezTo>
                  <a:cubicBezTo>
                    <a:pt x="11846" y="12735"/>
                    <a:pt x="10767" y="10124"/>
                    <a:pt x="9725" y="6374"/>
                  </a:cubicBezTo>
                  <a:cubicBezTo>
                    <a:pt x="8677" y="2617"/>
                    <a:pt x="7139" y="3230"/>
                    <a:pt x="3573" y="4217"/>
                  </a:cubicBezTo>
                  <a:cubicBezTo>
                    <a:pt x="0" y="5197"/>
                    <a:pt x="527" y="1"/>
                    <a:pt x="527" y="1"/>
                  </a:cubicBezTo>
                </a:path>
              </a:pathLst>
            </a:custGeom>
            <a:noFill/>
            <a:ln w="5825" cap="flat" cmpd="sng">
              <a:solidFill>
                <a:schemeClr val="dk1"/>
              </a:solidFill>
              <a:prstDash val="solid"/>
              <a:miter lim="61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9"/>
            <p:cNvSpPr/>
            <p:nvPr/>
          </p:nvSpPr>
          <p:spPr>
            <a:xfrm>
              <a:off x="6427012" y="1667972"/>
              <a:ext cx="621443" cy="583301"/>
            </a:xfrm>
            <a:custGeom>
              <a:avLst/>
              <a:gdLst/>
              <a:ahLst/>
              <a:cxnLst/>
              <a:rect l="l" t="t" r="r" b="b"/>
              <a:pathLst>
                <a:path w="23674" h="22221" fill="none" extrusionOk="0">
                  <a:moveTo>
                    <a:pt x="23673" y="21252"/>
                  </a:moveTo>
                  <a:cubicBezTo>
                    <a:pt x="23673" y="21252"/>
                    <a:pt x="16945" y="22220"/>
                    <a:pt x="16504" y="17140"/>
                  </a:cubicBezTo>
                  <a:cubicBezTo>
                    <a:pt x="16056" y="12060"/>
                    <a:pt x="20548" y="9235"/>
                    <a:pt x="15940" y="4615"/>
                  </a:cubicBezTo>
                  <a:cubicBezTo>
                    <a:pt x="11325" y="0"/>
                    <a:pt x="9328" y="6612"/>
                    <a:pt x="7814" y="9168"/>
                  </a:cubicBezTo>
                  <a:cubicBezTo>
                    <a:pt x="6306" y="11717"/>
                    <a:pt x="1" y="8794"/>
                    <a:pt x="589" y="3781"/>
                  </a:cubicBezTo>
                </a:path>
              </a:pathLst>
            </a:custGeom>
            <a:noFill/>
            <a:ln w="5825" cap="flat" cmpd="sng">
              <a:solidFill>
                <a:schemeClr val="dk1"/>
              </a:solidFill>
              <a:prstDash val="solid"/>
              <a:miter lim="61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3793901" y="2534852"/>
              <a:ext cx="1535468" cy="969045"/>
            </a:xfrm>
            <a:custGeom>
              <a:avLst/>
              <a:gdLst/>
              <a:ahLst/>
              <a:cxnLst/>
              <a:rect l="l" t="t" r="r" b="b"/>
              <a:pathLst>
                <a:path w="58494" h="36916" extrusionOk="0">
                  <a:moveTo>
                    <a:pt x="15842" y="0"/>
                  </a:moveTo>
                  <a:cubicBezTo>
                    <a:pt x="14831" y="0"/>
                    <a:pt x="13887" y="37"/>
                    <a:pt x="13034" y="110"/>
                  </a:cubicBezTo>
                  <a:cubicBezTo>
                    <a:pt x="0" y="1232"/>
                    <a:pt x="6827" y="15290"/>
                    <a:pt x="6827" y="15290"/>
                  </a:cubicBezTo>
                  <a:cubicBezTo>
                    <a:pt x="6827" y="15290"/>
                    <a:pt x="20242" y="36915"/>
                    <a:pt x="28810" y="36915"/>
                  </a:cubicBezTo>
                  <a:cubicBezTo>
                    <a:pt x="31985" y="36915"/>
                    <a:pt x="34495" y="33944"/>
                    <a:pt x="35408" y="25799"/>
                  </a:cubicBezTo>
                  <a:lnTo>
                    <a:pt x="35334" y="22827"/>
                  </a:lnTo>
                  <a:cubicBezTo>
                    <a:pt x="58493" y="7491"/>
                    <a:pt x="30270" y="0"/>
                    <a:pt x="15842" y="0"/>
                  </a:cubicBezTo>
                  <a:close/>
                </a:path>
              </a:pathLst>
            </a:custGeom>
            <a:solidFill>
              <a:srgbClr val="9ED16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9"/>
            <p:cNvSpPr/>
            <p:nvPr/>
          </p:nvSpPr>
          <p:spPr>
            <a:xfrm>
              <a:off x="3530719" y="1799721"/>
              <a:ext cx="471188" cy="794010"/>
            </a:xfrm>
            <a:custGeom>
              <a:avLst/>
              <a:gdLst/>
              <a:ahLst/>
              <a:cxnLst/>
              <a:rect l="l" t="t" r="r" b="b"/>
              <a:pathLst>
                <a:path w="17950" h="30248" fill="none" extrusionOk="0">
                  <a:moveTo>
                    <a:pt x="17950" y="30248"/>
                  </a:moveTo>
                  <a:cubicBezTo>
                    <a:pt x="17950" y="30248"/>
                    <a:pt x="14493" y="28207"/>
                    <a:pt x="14879" y="26265"/>
                  </a:cubicBezTo>
                  <a:cubicBezTo>
                    <a:pt x="15272" y="24316"/>
                    <a:pt x="16246" y="18096"/>
                    <a:pt x="13807" y="17998"/>
                  </a:cubicBezTo>
                  <a:cubicBezTo>
                    <a:pt x="11374" y="17900"/>
                    <a:pt x="5344" y="18678"/>
                    <a:pt x="5154" y="11772"/>
                  </a:cubicBezTo>
                  <a:cubicBezTo>
                    <a:pt x="4958" y="4866"/>
                    <a:pt x="4762" y="3309"/>
                    <a:pt x="1" y="0"/>
                  </a:cubicBezTo>
                </a:path>
              </a:pathLst>
            </a:custGeom>
            <a:noFill/>
            <a:ln w="5825" cap="flat" cmpd="sng">
              <a:solidFill>
                <a:schemeClr val="dk1"/>
              </a:solidFill>
              <a:prstDash val="solid"/>
              <a:miter lim="61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3351510" y="2196228"/>
              <a:ext cx="612439" cy="443363"/>
            </a:xfrm>
            <a:custGeom>
              <a:avLst/>
              <a:gdLst/>
              <a:ahLst/>
              <a:cxnLst/>
              <a:rect l="l" t="t" r="r" b="b"/>
              <a:pathLst>
                <a:path w="23331" h="16890" fill="none" extrusionOk="0">
                  <a:moveTo>
                    <a:pt x="23330" y="16889"/>
                  </a:moveTo>
                  <a:cubicBezTo>
                    <a:pt x="23330" y="16889"/>
                    <a:pt x="21308" y="13329"/>
                    <a:pt x="15082" y="14493"/>
                  </a:cubicBezTo>
                  <a:cubicBezTo>
                    <a:pt x="8856" y="15664"/>
                    <a:pt x="8660" y="12839"/>
                    <a:pt x="8856" y="8954"/>
                  </a:cubicBezTo>
                  <a:cubicBezTo>
                    <a:pt x="9052" y="5062"/>
                    <a:pt x="7397" y="5154"/>
                    <a:pt x="3702" y="4964"/>
                  </a:cubicBezTo>
                  <a:cubicBezTo>
                    <a:pt x="1" y="4768"/>
                    <a:pt x="2146" y="1"/>
                    <a:pt x="2146" y="1"/>
                  </a:cubicBezTo>
                </a:path>
              </a:pathLst>
            </a:custGeom>
            <a:noFill/>
            <a:ln w="5825" cap="flat" cmpd="sng">
              <a:solidFill>
                <a:schemeClr val="dk1"/>
              </a:solidFill>
              <a:prstDash val="solid"/>
              <a:miter lim="61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419891" y="2055790"/>
              <a:ext cx="525551" cy="631733"/>
            </a:xfrm>
            <a:custGeom>
              <a:avLst/>
              <a:gdLst/>
              <a:ahLst/>
              <a:cxnLst/>
              <a:rect l="l" t="t" r="r" b="b"/>
              <a:pathLst>
                <a:path w="20021" h="24066" fill="none" extrusionOk="0">
                  <a:moveTo>
                    <a:pt x="20021" y="24066"/>
                  </a:moveTo>
                  <a:cubicBezTo>
                    <a:pt x="20021" y="24066"/>
                    <a:pt x="11834" y="22858"/>
                    <a:pt x="13016" y="17901"/>
                  </a:cubicBezTo>
                  <a:cubicBezTo>
                    <a:pt x="14199" y="12937"/>
                    <a:pt x="19359" y="11675"/>
                    <a:pt x="16436" y="5835"/>
                  </a:cubicBezTo>
                  <a:cubicBezTo>
                    <a:pt x="13519" y="1"/>
                    <a:pt x="9529" y="5645"/>
                    <a:pt x="7293" y="7587"/>
                  </a:cubicBezTo>
                  <a:cubicBezTo>
                    <a:pt x="5056" y="9536"/>
                    <a:pt x="0" y="4768"/>
                    <a:pt x="2139" y="197"/>
                  </a:cubicBezTo>
                </a:path>
              </a:pathLst>
            </a:custGeom>
            <a:noFill/>
            <a:ln w="5825" cap="flat" cmpd="sng">
              <a:solidFill>
                <a:schemeClr val="dk1"/>
              </a:solidFill>
              <a:prstDash val="solid"/>
              <a:miter lim="61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9"/>
            <p:cNvSpPr/>
            <p:nvPr/>
          </p:nvSpPr>
          <p:spPr>
            <a:xfrm>
              <a:off x="4228864" y="2897732"/>
              <a:ext cx="290693" cy="319358"/>
            </a:xfrm>
            <a:custGeom>
              <a:avLst/>
              <a:gdLst/>
              <a:ahLst/>
              <a:cxnLst/>
              <a:rect l="l" t="t" r="r" b="b"/>
              <a:pathLst>
                <a:path w="11074" h="12166" fill="none" extrusionOk="0">
                  <a:moveTo>
                    <a:pt x="1851" y="240"/>
                  </a:moveTo>
                  <a:cubicBezTo>
                    <a:pt x="1851" y="240"/>
                    <a:pt x="6496" y="1"/>
                    <a:pt x="4094" y="2477"/>
                  </a:cubicBezTo>
                  <a:cubicBezTo>
                    <a:pt x="1685" y="4952"/>
                    <a:pt x="0" y="1760"/>
                    <a:pt x="2047" y="2121"/>
                  </a:cubicBezTo>
                  <a:cubicBezTo>
                    <a:pt x="4088" y="2477"/>
                    <a:pt x="5785" y="6956"/>
                    <a:pt x="5123" y="4499"/>
                  </a:cubicBezTo>
                  <a:cubicBezTo>
                    <a:pt x="4461" y="2042"/>
                    <a:pt x="1336" y="8445"/>
                    <a:pt x="4137" y="7483"/>
                  </a:cubicBezTo>
                  <a:cubicBezTo>
                    <a:pt x="6937" y="6527"/>
                    <a:pt x="8635" y="2097"/>
                    <a:pt x="7146" y="4591"/>
                  </a:cubicBezTo>
                  <a:cubicBezTo>
                    <a:pt x="5656" y="7091"/>
                    <a:pt x="4578" y="5725"/>
                    <a:pt x="5767" y="7967"/>
                  </a:cubicBezTo>
                  <a:cubicBezTo>
                    <a:pt x="6956" y="10216"/>
                    <a:pt x="8451" y="9168"/>
                    <a:pt x="8193" y="8390"/>
                  </a:cubicBezTo>
                  <a:cubicBezTo>
                    <a:pt x="7936" y="7618"/>
                    <a:pt x="4835" y="6503"/>
                    <a:pt x="5197" y="8960"/>
                  </a:cubicBezTo>
                  <a:cubicBezTo>
                    <a:pt x="5558" y="11417"/>
                    <a:pt x="5307" y="12165"/>
                    <a:pt x="7715" y="11534"/>
                  </a:cubicBezTo>
                  <a:cubicBezTo>
                    <a:pt x="10124" y="10897"/>
                    <a:pt x="11074" y="8494"/>
                    <a:pt x="9633" y="8445"/>
                  </a:cubicBezTo>
                  <a:cubicBezTo>
                    <a:pt x="8193" y="8396"/>
                    <a:pt x="8365" y="2881"/>
                    <a:pt x="8279" y="5639"/>
                  </a:cubicBezTo>
                </a:path>
              </a:pathLst>
            </a:custGeom>
            <a:noFill/>
            <a:ln w="13475" cap="flat" cmpd="sng">
              <a:solidFill>
                <a:srgbClr val="ED2196"/>
              </a:solidFill>
              <a:prstDash val="solid"/>
              <a:miter lim="61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3A3F9"/>
                </a:solidFill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>
              <a:off x="4378935" y="2730126"/>
              <a:ext cx="335738" cy="240844"/>
            </a:xfrm>
            <a:custGeom>
              <a:avLst/>
              <a:gdLst/>
              <a:ahLst/>
              <a:cxnLst/>
              <a:rect l="l" t="t" r="r" b="b"/>
              <a:pathLst>
                <a:path w="12790" h="9175" fill="none" extrusionOk="0">
                  <a:moveTo>
                    <a:pt x="12790" y="5988"/>
                  </a:moveTo>
                  <a:cubicBezTo>
                    <a:pt x="12790" y="5988"/>
                    <a:pt x="11491" y="1514"/>
                    <a:pt x="9940" y="4609"/>
                  </a:cubicBezTo>
                  <a:cubicBezTo>
                    <a:pt x="8396" y="7697"/>
                    <a:pt x="11963" y="8230"/>
                    <a:pt x="10951" y="6423"/>
                  </a:cubicBezTo>
                  <a:cubicBezTo>
                    <a:pt x="9940" y="4609"/>
                    <a:pt x="5154" y="4486"/>
                    <a:pt x="7691" y="4302"/>
                  </a:cubicBezTo>
                  <a:cubicBezTo>
                    <a:pt x="10228" y="4112"/>
                    <a:pt x="5216" y="9174"/>
                    <a:pt x="5197" y="6214"/>
                  </a:cubicBezTo>
                  <a:cubicBezTo>
                    <a:pt x="5179" y="3255"/>
                    <a:pt x="8801" y="197"/>
                    <a:pt x="6931" y="2421"/>
                  </a:cubicBezTo>
                  <a:cubicBezTo>
                    <a:pt x="5062" y="4652"/>
                    <a:pt x="6711" y="5222"/>
                    <a:pt x="4205" y="4842"/>
                  </a:cubicBezTo>
                  <a:cubicBezTo>
                    <a:pt x="1692" y="4456"/>
                    <a:pt x="2188" y="2697"/>
                    <a:pt x="3003" y="2685"/>
                  </a:cubicBezTo>
                  <a:cubicBezTo>
                    <a:pt x="3812" y="2679"/>
                    <a:pt x="5896" y="5234"/>
                    <a:pt x="3451" y="5700"/>
                  </a:cubicBezTo>
                  <a:cubicBezTo>
                    <a:pt x="1012" y="6171"/>
                    <a:pt x="387" y="6656"/>
                    <a:pt x="197" y="4168"/>
                  </a:cubicBezTo>
                  <a:cubicBezTo>
                    <a:pt x="1" y="1686"/>
                    <a:pt x="1956" y="1"/>
                    <a:pt x="2476" y="1343"/>
                  </a:cubicBezTo>
                  <a:cubicBezTo>
                    <a:pt x="3003" y="2685"/>
                    <a:pt x="8145" y="705"/>
                    <a:pt x="5577" y="1692"/>
                  </a:cubicBezTo>
                </a:path>
              </a:pathLst>
            </a:custGeom>
            <a:noFill/>
            <a:ln w="13475" cap="flat" cmpd="sng">
              <a:solidFill>
                <a:srgbClr val="ED2196"/>
              </a:solidFill>
              <a:prstDash val="solid"/>
              <a:miter lim="61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3A3F9"/>
                </a:solidFill>
              </a:endParaRPr>
            </a:p>
          </p:txBody>
        </p:sp>
        <p:cxnSp>
          <p:nvCxnSpPr>
            <p:cNvPr id="596" name="Google Shape;596;p19"/>
            <p:cNvCxnSpPr/>
            <p:nvPr/>
          </p:nvCxnSpPr>
          <p:spPr>
            <a:xfrm>
              <a:off x="2621900" y="2892500"/>
              <a:ext cx="10638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97" name="Google Shape;597;p19"/>
            <p:cNvCxnSpPr/>
            <p:nvPr/>
          </p:nvCxnSpPr>
          <p:spPr>
            <a:xfrm>
              <a:off x="5089138" y="2905863"/>
              <a:ext cx="10638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598" name="Google Shape;598;p19"/>
          <p:cNvSpPr txBox="1"/>
          <p:nvPr/>
        </p:nvSpPr>
        <p:spPr>
          <a:xfrm>
            <a:off x="1155300" y="3968325"/>
            <a:ext cx="1707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MOTHER CELL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99" name="Google Shape;599;p19"/>
          <p:cNvSpPr txBox="1"/>
          <p:nvPr/>
        </p:nvSpPr>
        <p:spPr>
          <a:xfrm>
            <a:off x="3565700" y="3968325"/>
            <a:ext cx="1707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BIPARTITION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00" name="Google Shape;600;p19"/>
          <p:cNvSpPr txBox="1"/>
          <p:nvPr/>
        </p:nvSpPr>
        <p:spPr>
          <a:xfrm>
            <a:off x="6337075" y="3968325"/>
            <a:ext cx="1707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DAUGHTER CELLS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Viruses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6" name="Google Shape;606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24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Viruses are </a:t>
            </a:r>
            <a:r>
              <a:rPr lang="en" b="1">
                <a:solidFill>
                  <a:srgbClr val="ED1C24"/>
                </a:solidFill>
              </a:rPr>
              <a:t>not </a:t>
            </a:r>
            <a:r>
              <a:rPr lang="en">
                <a:solidFill>
                  <a:srgbClr val="CCCCCC"/>
                </a:solidFill>
              </a:rPr>
              <a:t>cells.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are considered to be </a:t>
            </a:r>
            <a:r>
              <a:rPr lang="en" b="1">
                <a:solidFill>
                  <a:srgbClr val="CCCCCC"/>
                </a:solidFill>
              </a:rPr>
              <a:t>acellular </a:t>
            </a:r>
            <a:r>
              <a:rPr lang="en">
                <a:solidFill>
                  <a:srgbClr val="CCCCCC"/>
                </a:solidFill>
              </a:rPr>
              <a:t>as they do not contain many cellular components.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Viruses are considered to be </a:t>
            </a:r>
            <a:r>
              <a:rPr lang="en" b="1">
                <a:solidFill>
                  <a:srgbClr val="CCCCCC"/>
                </a:solidFill>
              </a:rPr>
              <a:t>particles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Viruses contain a length of </a:t>
            </a:r>
            <a:r>
              <a:rPr lang="en" b="1">
                <a:solidFill>
                  <a:srgbClr val="CCCCCC"/>
                </a:solidFill>
              </a:rPr>
              <a:t>nucleic acid </a:t>
            </a:r>
            <a:r>
              <a:rPr lang="en">
                <a:solidFill>
                  <a:srgbClr val="CCCCCC"/>
                </a:solidFill>
              </a:rPr>
              <a:t>which is surrounded by </a:t>
            </a:r>
            <a:r>
              <a:rPr lang="en" b="1">
                <a:solidFill>
                  <a:srgbClr val="CCCCCC"/>
                </a:solidFill>
              </a:rPr>
              <a:t>protein shell </a:t>
            </a:r>
            <a:r>
              <a:rPr lang="en">
                <a:solidFill>
                  <a:srgbClr val="CCCCCC"/>
                </a:solidFill>
              </a:rPr>
              <a:t>(a </a:t>
            </a:r>
            <a:r>
              <a:rPr lang="en" b="1">
                <a:solidFill>
                  <a:srgbClr val="CCCCCC"/>
                </a:solidFill>
              </a:rPr>
              <a:t>capsid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Viruses invade and reproduce </a:t>
            </a:r>
            <a:r>
              <a:rPr lang="en" b="1">
                <a:solidFill>
                  <a:srgbClr val="CCCCCC"/>
                </a:solidFill>
              </a:rPr>
              <a:t>inside cells.</a:t>
            </a:r>
            <a:endParaRPr b="1"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cells are referred to as </a:t>
            </a:r>
            <a:r>
              <a:rPr lang="en" b="1">
                <a:solidFill>
                  <a:srgbClr val="CCCCCC"/>
                </a:solidFill>
              </a:rPr>
              <a:t>host cells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Many </a:t>
            </a:r>
            <a:r>
              <a:rPr lang="en" b="1">
                <a:solidFill>
                  <a:srgbClr val="CCCCCC"/>
                </a:solidFill>
              </a:rPr>
              <a:t>diseases </a:t>
            </a:r>
            <a:r>
              <a:rPr lang="en">
                <a:solidFill>
                  <a:srgbClr val="CCCCCC"/>
                </a:solidFill>
              </a:rPr>
              <a:t>are caused by viruses.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Influenza, HIV and COVID-19 are all viral diseases.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Viruses are smaller than cells.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HIV is some </a:t>
            </a:r>
            <a:r>
              <a:rPr lang="en" b="1">
                <a:solidFill>
                  <a:srgbClr val="CCCCCC"/>
                </a:solidFill>
              </a:rPr>
              <a:t>20 times </a:t>
            </a:r>
            <a:r>
              <a:rPr lang="en">
                <a:solidFill>
                  <a:srgbClr val="CCCCCC"/>
                </a:solidFill>
              </a:rPr>
              <a:t>smaller than </a:t>
            </a:r>
            <a:r>
              <a:rPr lang="en" i="1">
                <a:solidFill>
                  <a:srgbClr val="CCCCCC"/>
                </a:solidFill>
              </a:rPr>
              <a:t>E. coli</a:t>
            </a:r>
            <a:r>
              <a:rPr lang="en" b="1" i="1">
                <a:solidFill>
                  <a:srgbClr val="CCCCCC"/>
                </a:solidFill>
              </a:rPr>
              <a:t>.</a:t>
            </a:r>
            <a:endParaRPr b="1" i="1">
              <a:solidFill>
                <a:srgbClr val="CCCCCC"/>
              </a:solidFill>
            </a:endParaRPr>
          </a:p>
        </p:txBody>
      </p:sp>
      <p:sp>
        <p:nvSpPr>
          <p:cNvPr id="607" name="Google Shape;60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608" name="Google Shape;608;p20"/>
          <p:cNvGrpSpPr/>
          <p:nvPr/>
        </p:nvGrpSpPr>
        <p:grpSpPr>
          <a:xfrm>
            <a:off x="5575436" y="1497738"/>
            <a:ext cx="2692553" cy="2876281"/>
            <a:chOff x="5768361" y="1455413"/>
            <a:chExt cx="2692553" cy="2876281"/>
          </a:xfrm>
        </p:grpSpPr>
        <p:pic>
          <p:nvPicPr>
            <p:cNvPr id="609" name="Google Shape;609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52900" y="1455413"/>
              <a:ext cx="2323476" cy="2323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0" name="Google Shape;610;p20"/>
            <p:cNvSpPr txBox="1"/>
            <p:nvPr/>
          </p:nvSpPr>
          <p:spPr>
            <a:xfrm>
              <a:off x="5768361" y="3746694"/>
              <a:ext cx="2692553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 model of the virus </a:t>
              </a:r>
              <a:r>
                <a:rPr lang="en" sz="1300" b="1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SARS‑CoV‑2</a:t>
              </a:r>
              <a:r>
                <a:rPr lang="en" sz="13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, responsible for causing COVID-19.</a:t>
              </a:r>
              <a:endParaRPr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21"/>
          <p:cNvPicPr preferRelativeResize="0"/>
          <p:nvPr/>
        </p:nvPicPr>
        <p:blipFill rotWithShape="1">
          <a:blip r:embed="rId3">
            <a:alphaModFix/>
          </a:blip>
          <a:srcRect l="7679" r="6328"/>
          <a:stretch/>
        </p:blipFill>
        <p:spPr>
          <a:xfrm>
            <a:off x="0" y="0"/>
            <a:ext cx="56614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617" name="Google Shape;617;p21"/>
          <p:cNvSpPr txBox="1"/>
          <p:nvPr/>
        </p:nvSpPr>
        <p:spPr>
          <a:xfrm>
            <a:off x="6233250" y="1779000"/>
            <a:ext cx="22392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structure of the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SARS-CoV-2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as seen by an electron microscope. 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Viruses reproduce by invading host cells and then replicating within them.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618" name="Google Shape;618;p21"/>
          <p:cNvCxnSpPr/>
          <p:nvPr/>
        </p:nvCxnSpPr>
        <p:spPr>
          <a:xfrm>
            <a:off x="566147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677</Words>
  <Application>Microsoft Office PowerPoint</Application>
  <PresentationFormat>On-screen Show (16:9)</PresentationFormat>
  <Paragraphs>99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Kalam</vt:lpstr>
      <vt:lpstr>Arial</vt:lpstr>
      <vt:lpstr>Cambria</vt:lpstr>
      <vt:lpstr>Times New Roman</vt:lpstr>
      <vt:lpstr>gg sans</vt:lpstr>
      <vt:lpstr>Simple Dark</vt:lpstr>
      <vt:lpstr>AQA A Level Biology 10 - Prokaryotic Cells and Viruses</vt:lpstr>
      <vt:lpstr>Prokaryotic Cells  </vt:lpstr>
      <vt:lpstr>PowerPoint Presentation</vt:lpstr>
      <vt:lpstr>PowerPoint Presentation</vt:lpstr>
      <vt:lpstr>Prokaryotic Cell Structure  </vt:lpstr>
      <vt:lpstr>Binary Fission  </vt:lpstr>
      <vt:lpstr>PowerPoint Presentation</vt:lpstr>
      <vt:lpstr>Viruses  </vt:lpstr>
      <vt:lpstr>PowerPoint Presentation</vt:lpstr>
      <vt:lpstr>PowerPoint Presentation</vt:lpstr>
      <vt:lpstr>Viral Replication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10 - Prokaryotic Cells and Viruses</dc:title>
  <cp:lastModifiedBy>Chezka Mae Madrona</cp:lastModifiedBy>
  <cp:revision>2</cp:revision>
  <dcterms:modified xsi:type="dcterms:W3CDTF">2025-07-25T10:22:38Z</dcterms:modified>
</cp:coreProperties>
</file>